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67" r:id="rId8"/>
    <p:sldId id="259" r:id="rId9"/>
    <p:sldId id="264" r:id="rId10"/>
    <p:sldId id="265" r:id="rId11"/>
    <p:sldId id="266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787EA-689B-45BB-933E-54CD5BC04578}" type="doc">
      <dgm:prSet loTypeId="urn:microsoft.com/office/officeart/2005/8/layout/radial2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A1CF87-B090-491C-B7BE-3BFF2BDD271D}">
      <dgm:prSet phldrT="[Text]"/>
      <dgm:spPr/>
      <dgm:t>
        <a:bodyPr/>
        <a:lstStyle/>
        <a:p>
          <a:r>
            <a:rPr lang="en-US" dirty="0" err="1" smtClean="0"/>
            <a:t>Jaringan</a:t>
          </a:r>
          <a:r>
            <a:rPr lang="en-US" dirty="0" smtClean="0"/>
            <a:t> formal (formal network)</a:t>
          </a:r>
          <a:endParaRPr lang="en-US" dirty="0"/>
        </a:p>
      </dgm:t>
    </dgm:pt>
    <dgm:pt modelId="{4070EAB7-51BD-4957-BB8F-A2E2036F05F1}" type="parTrans" cxnId="{A85CE428-F28F-43D0-86B4-9F558AE2090F}">
      <dgm:prSet/>
      <dgm:spPr/>
      <dgm:t>
        <a:bodyPr/>
        <a:lstStyle/>
        <a:p>
          <a:endParaRPr lang="en-US"/>
        </a:p>
      </dgm:t>
    </dgm:pt>
    <dgm:pt modelId="{524C8475-4BB6-42F2-9D9A-5CF12A4FAACC}" type="sibTrans" cxnId="{A85CE428-F28F-43D0-86B4-9F558AE2090F}">
      <dgm:prSet/>
      <dgm:spPr/>
      <dgm:t>
        <a:bodyPr/>
        <a:lstStyle/>
        <a:p>
          <a:endParaRPr lang="en-US"/>
        </a:p>
      </dgm:t>
    </dgm:pt>
    <dgm:pt modelId="{A65D34E0-DC12-4365-A6E0-2265C939B169}">
      <dgm:prSet phldrT="[Text]" custT="1"/>
      <dgm:spPr/>
      <dgm:t>
        <a:bodyPr/>
        <a:lstStyle/>
        <a:p>
          <a:r>
            <a:rPr lang="en-US" sz="2000" b="0" smtClean="0"/>
            <a:t>jaringan yg berisi bagian susunan organisasi.</a:t>
          </a:r>
          <a:endParaRPr lang="en-US" sz="2000" b="0" dirty="0"/>
        </a:p>
      </dgm:t>
    </dgm:pt>
    <dgm:pt modelId="{7CA5EAB0-4F6D-4179-ABD4-EF7692E3D7B1}" type="parTrans" cxnId="{C14499CC-404C-4AAD-BD8B-69DA22098479}">
      <dgm:prSet/>
      <dgm:spPr/>
      <dgm:t>
        <a:bodyPr/>
        <a:lstStyle/>
        <a:p>
          <a:endParaRPr lang="en-US"/>
        </a:p>
      </dgm:t>
    </dgm:pt>
    <dgm:pt modelId="{89017AF0-99DC-4DF3-BC56-A86337E8D14F}" type="sibTrans" cxnId="{C14499CC-404C-4AAD-BD8B-69DA22098479}">
      <dgm:prSet/>
      <dgm:spPr/>
      <dgm:t>
        <a:bodyPr/>
        <a:lstStyle/>
        <a:p>
          <a:endParaRPr lang="en-US"/>
        </a:p>
      </dgm:t>
    </dgm:pt>
    <dgm:pt modelId="{6003AA5C-7238-443A-9600-31F0FEAD6D5F}">
      <dgm:prSet phldrT="[Text]"/>
      <dgm:spPr/>
      <dgm:t>
        <a:bodyPr/>
        <a:lstStyle/>
        <a:p>
          <a:r>
            <a:rPr lang="en-US" dirty="0" err="1" smtClean="0"/>
            <a:t>Jaringan</a:t>
          </a:r>
          <a:r>
            <a:rPr lang="en-US" dirty="0" smtClean="0"/>
            <a:t> informal/jar 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berkembang</a:t>
          </a:r>
          <a:r>
            <a:rPr lang="en-US" dirty="0" smtClean="0"/>
            <a:t> </a:t>
          </a:r>
          <a:r>
            <a:rPr lang="en-US" dirty="0" smtClean="0"/>
            <a:t>(emergent network</a:t>
          </a:r>
          <a:endParaRPr lang="en-US" dirty="0"/>
        </a:p>
      </dgm:t>
    </dgm:pt>
    <dgm:pt modelId="{4BBD6DFE-089D-4A85-A18F-F721066A874E}" type="parTrans" cxnId="{97EE3F24-C87F-4712-9243-46DE784A7D91}">
      <dgm:prSet/>
      <dgm:spPr/>
      <dgm:t>
        <a:bodyPr/>
        <a:lstStyle/>
        <a:p>
          <a:endParaRPr lang="en-US"/>
        </a:p>
      </dgm:t>
    </dgm:pt>
    <dgm:pt modelId="{C9CC039B-0A9E-4BAA-801F-FA298CA27FEB}" type="sibTrans" cxnId="{97EE3F24-C87F-4712-9243-46DE784A7D91}">
      <dgm:prSet/>
      <dgm:spPr/>
      <dgm:t>
        <a:bodyPr/>
        <a:lstStyle/>
        <a:p>
          <a:endParaRPr lang="en-US"/>
        </a:p>
      </dgm:t>
    </dgm:pt>
    <dgm:pt modelId="{1B5A293B-D16C-4F77-AE7E-8E9ECAF748D5}">
      <dgm:prSet phldrT="[Text]" custT="1"/>
      <dgm:spPr/>
      <dgm:t>
        <a:bodyPr/>
        <a:lstStyle/>
        <a:p>
          <a:r>
            <a:rPr lang="en-US" sz="2000" smtClean="0"/>
            <a:t>jaringan yg terbentuk krn kontak/komunikasi sehari-hari 	          antaranggota organisasi</a:t>
          </a:r>
          <a:endParaRPr lang="en-US" sz="2000" dirty="0"/>
        </a:p>
      </dgm:t>
    </dgm:pt>
    <dgm:pt modelId="{1EAC12EE-3A31-43FA-82FD-725C6BA98B86}" type="parTrans" cxnId="{E708887C-CE87-429F-B59A-425B06395411}">
      <dgm:prSet/>
      <dgm:spPr/>
      <dgm:t>
        <a:bodyPr/>
        <a:lstStyle/>
        <a:p>
          <a:endParaRPr lang="en-US"/>
        </a:p>
      </dgm:t>
    </dgm:pt>
    <dgm:pt modelId="{ABDDEDC2-0ECA-4F3F-A30F-7834868CD1FE}" type="sibTrans" cxnId="{E708887C-CE87-429F-B59A-425B06395411}">
      <dgm:prSet/>
      <dgm:spPr/>
      <dgm:t>
        <a:bodyPr/>
        <a:lstStyle/>
        <a:p>
          <a:endParaRPr lang="en-US"/>
        </a:p>
      </dgm:t>
    </dgm:pt>
    <dgm:pt modelId="{1B55CBB6-608F-4EDE-87F0-9E2002F2A4ED}" type="pres">
      <dgm:prSet presAssocID="{22D787EA-689B-45BB-933E-54CD5BC045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73F6BDF-5F06-4A3E-87F1-06FB4FB0CEC4}" type="pres">
      <dgm:prSet presAssocID="{22D787EA-689B-45BB-933E-54CD5BC04578}" presName="cycle" presStyleCnt="0"/>
      <dgm:spPr/>
    </dgm:pt>
    <dgm:pt modelId="{D60D577C-A3CC-4416-81D8-39378FD45748}" type="pres">
      <dgm:prSet presAssocID="{22D787EA-689B-45BB-933E-54CD5BC04578}" presName="centerShape" presStyleCnt="0"/>
      <dgm:spPr/>
    </dgm:pt>
    <dgm:pt modelId="{489D8E6D-939D-4515-9A6B-FF7C6A07BCE8}" type="pres">
      <dgm:prSet presAssocID="{22D787EA-689B-45BB-933E-54CD5BC04578}" presName="connSite" presStyleLbl="node1" presStyleIdx="0" presStyleCnt="3"/>
      <dgm:spPr/>
    </dgm:pt>
    <dgm:pt modelId="{407D31B0-EDAE-4FC4-80F9-B36C46496201}" type="pres">
      <dgm:prSet presAssocID="{22D787EA-689B-45BB-933E-54CD5BC04578}" presName="visible" presStyleLbl="node1" presStyleIdx="0" presStyleCnt="3" custScaleX="85653" custScaleY="886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7BFECE3-1EB9-4B2E-9C56-96A593731E8B}" type="pres">
      <dgm:prSet presAssocID="{4070EAB7-51BD-4957-BB8F-A2E2036F05F1}" presName="Name25" presStyleLbl="parChTrans1D1" presStyleIdx="0" presStyleCnt="2"/>
      <dgm:spPr/>
    </dgm:pt>
    <dgm:pt modelId="{074254E9-EDA4-4E16-9448-668D37B5BEAA}" type="pres">
      <dgm:prSet presAssocID="{21A1CF87-B090-491C-B7BE-3BFF2BDD271D}" presName="node" presStyleCnt="0"/>
      <dgm:spPr/>
    </dgm:pt>
    <dgm:pt modelId="{71E3CA01-F6B7-4361-BFBA-24AABCC2A311}" type="pres">
      <dgm:prSet presAssocID="{21A1CF87-B090-491C-B7BE-3BFF2BDD271D}" presName="parentNode" presStyleLbl="node1" presStyleIdx="1" presStyleCnt="3" custScaleX="127548" custScaleY="110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DBB6D-5FC9-474C-8DD3-74FEEEA2AA57}" type="pres">
      <dgm:prSet presAssocID="{21A1CF87-B090-491C-B7BE-3BFF2BDD271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FC17F-7A92-42A8-9064-CBED7EE04F42}" type="pres">
      <dgm:prSet presAssocID="{4BBD6DFE-089D-4A85-A18F-F721066A874E}" presName="Name25" presStyleLbl="parChTrans1D1" presStyleIdx="1" presStyleCnt="2"/>
      <dgm:spPr/>
    </dgm:pt>
    <dgm:pt modelId="{F72C341B-8BB7-4A69-BF96-CDFDBF669494}" type="pres">
      <dgm:prSet presAssocID="{6003AA5C-7238-443A-9600-31F0FEAD6D5F}" presName="node" presStyleCnt="0"/>
      <dgm:spPr/>
    </dgm:pt>
    <dgm:pt modelId="{C546E786-11FF-49C0-A7DE-E0E7E2371995}" type="pres">
      <dgm:prSet presAssocID="{6003AA5C-7238-443A-9600-31F0FEAD6D5F}" presName="parentNode" presStyleLbl="node1" presStyleIdx="2" presStyleCnt="3" custScaleX="119385" custScaleY="115717" custLinFactNeighborX="-48" custLinFactNeighborY="-93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F88F0-23B5-43CF-AB52-0CFF83BE9564}" type="pres">
      <dgm:prSet presAssocID="{6003AA5C-7238-443A-9600-31F0FEAD6D5F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6CEBE-ABCC-404B-9588-D540A356683A}" type="presOf" srcId="{6003AA5C-7238-443A-9600-31F0FEAD6D5F}" destId="{C546E786-11FF-49C0-A7DE-E0E7E2371995}" srcOrd="0" destOrd="0" presId="urn:microsoft.com/office/officeart/2005/8/layout/radial2"/>
    <dgm:cxn modelId="{8D2CB707-BA1C-412D-9F01-25B61FFA2A30}" type="presOf" srcId="{4BBD6DFE-089D-4A85-A18F-F721066A874E}" destId="{379FC17F-7A92-42A8-9064-CBED7EE04F42}" srcOrd="0" destOrd="0" presId="urn:microsoft.com/office/officeart/2005/8/layout/radial2"/>
    <dgm:cxn modelId="{90DA9E72-24E3-4663-A3A8-1FD1F352F63F}" type="presOf" srcId="{21A1CF87-B090-491C-B7BE-3BFF2BDD271D}" destId="{71E3CA01-F6B7-4361-BFBA-24AABCC2A311}" srcOrd="0" destOrd="0" presId="urn:microsoft.com/office/officeart/2005/8/layout/radial2"/>
    <dgm:cxn modelId="{A85CE428-F28F-43D0-86B4-9F558AE2090F}" srcId="{22D787EA-689B-45BB-933E-54CD5BC04578}" destId="{21A1CF87-B090-491C-B7BE-3BFF2BDD271D}" srcOrd="0" destOrd="0" parTransId="{4070EAB7-51BD-4957-BB8F-A2E2036F05F1}" sibTransId="{524C8475-4BB6-42F2-9D9A-5CF12A4FAACC}"/>
    <dgm:cxn modelId="{97EE3F24-C87F-4712-9243-46DE784A7D91}" srcId="{22D787EA-689B-45BB-933E-54CD5BC04578}" destId="{6003AA5C-7238-443A-9600-31F0FEAD6D5F}" srcOrd="1" destOrd="0" parTransId="{4BBD6DFE-089D-4A85-A18F-F721066A874E}" sibTransId="{C9CC039B-0A9E-4BAA-801F-FA298CA27FEB}"/>
    <dgm:cxn modelId="{5B14CFB6-4868-4B0E-AE63-8CE49A628D82}" type="presOf" srcId="{4070EAB7-51BD-4957-BB8F-A2E2036F05F1}" destId="{27BFECE3-1EB9-4B2E-9C56-96A593731E8B}" srcOrd="0" destOrd="0" presId="urn:microsoft.com/office/officeart/2005/8/layout/radial2"/>
    <dgm:cxn modelId="{2A12C138-701C-4741-8EF1-1A567BD8608C}" type="presOf" srcId="{22D787EA-689B-45BB-933E-54CD5BC04578}" destId="{1B55CBB6-608F-4EDE-87F0-9E2002F2A4ED}" srcOrd="0" destOrd="0" presId="urn:microsoft.com/office/officeart/2005/8/layout/radial2"/>
    <dgm:cxn modelId="{641EB188-3113-445A-9CEF-BABF31921E52}" type="presOf" srcId="{1B5A293B-D16C-4F77-AE7E-8E9ECAF748D5}" destId="{576F88F0-23B5-43CF-AB52-0CFF83BE9564}" srcOrd="0" destOrd="0" presId="urn:microsoft.com/office/officeart/2005/8/layout/radial2"/>
    <dgm:cxn modelId="{E708887C-CE87-429F-B59A-425B06395411}" srcId="{6003AA5C-7238-443A-9600-31F0FEAD6D5F}" destId="{1B5A293B-D16C-4F77-AE7E-8E9ECAF748D5}" srcOrd="0" destOrd="0" parTransId="{1EAC12EE-3A31-43FA-82FD-725C6BA98B86}" sibTransId="{ABDDEDC2-0ECA-4F3F-A30F-7834868CD1FE}"/>
    <dgm:cxn modelId="{C14499CC-404C-4AAD-BD8B-69DA22098479}" srcId="{21A1CF87-B090-491C-B7BE-3BFF2BDD271D}" destId="{A65D34E0-DC12-4365-A6E0-2265C939B169}" srcOrd="0" destOrd="0" parTransId="{7CA5EAB0-4F6D-4179-ABD4-EF7692E3D7B1}" sibTransId="{89017AF0-99DC-4DF3-BC56-A86337E8D14F}"/>
    <dgm:cxn modelId="{76C800A0-634F-48DF-8154-AAAA8D93981A}" type="presOf" srcId="{A65D34E0-DC12-4365-A6E0-2265C939B169}" destId="{30BDBB6D-5FC9-474C-8DD3-74FEEEA2AA57}" srcOrd="0" destOrd="0" presId="urn:microsoft.com/office/officeart/2005/8/layout/radial2"/>
    <dgm:cxn modelId="{46EFE7A5-243D-46B1-9C70-3CA8B9784C45}" type="presParOf" srcId="{1B55CBB6-608F-4EDE-87F0-9E2002F2A4ED}" destId="{973F6BDF-5F06-4A3E-87F1-06FB4FB0CEC4}" srcOrd="0" destOrd="0" presId="urn:microsoft.com/office/officeart/2005/8/layout/radial2"/>
    <dgm:cxn modelId="{C72CE134-7883-44FA-A293-1B2296231C59}" type="presParOf" srcId="{973F6BDF-5F06-4A3E-87F1-06FB4FB0CEC4}" destId="{D60D577C-A3CC-4416-81D8-39378FD45748}" srcOrd="0" destOrd="0" presId="urn:microsoft.com/office/officeart/2005/8/layout/radial2"/>
    <dgm:cxn modelId="{8593C734-160B-4245-8538-1A12BF2FCBEE}" type="presParOf" srcId="{D60D577C-A3CC-4416-81D8-39378FD45748}" destId="{489D8E6D-939D-4515-9A6B-FF7C6A07BCE8}" srcOrd="0" destOrd="0" presId="urn:microsoft.com/office/officeart/2005/8/layout/radial2"/>
    <dgm:cxn modelId="{E875983E-5BC4-479E-9DFB-5BEF7B4B527E}" type="presParOf" srcId="{D60D577C-A3CC-4416-81D8-39378FD45748}" destId="{407D31B0-EDAE-4FC4-80F9-B36C46496201}" srcOrd="1" destOrd="0" presId="urn:microsoft.com/office/officeart/2005/8/layout/radial2"/>
    <dgm:cxn modelId="{049B8430-83E8-4CA6-A726-02B1342263F3}" type="presParOf" srcId="{973F6BDF-5F06-4A3E-87F1-06FB4FB0CEC4}" destId="{27BFECE3-1EB9-4B2E-9C56-96A593731E8B}" srcOrd="1" destOrd="0" presId="urn:microsoft.com/office/officeart/2005/8/layout/radial2"/>
    <dgm:cxn modelId="{652372CC-2DAF-42BC-8351-8AED060AD14F}" type="presParOf" srcId="{973F6BDF-5F06-4A3E-87F1-06FB4FB0CEC4}" destId="{074254E9-EDA4-4E16-9448-668D37B5BEAA}" srcOrd="2" destOrd="0" presId="urn:microsoft.com/office/officeart/2005/8/layout/radial2"/>
    <dgm:cxn modelId="{8A62E507-46FF-4145-9378-37065D16B8CF}" type="presParOf" srcId="{074254E9-EDA4-4E16-9448-668D37B5BEAA}" destId="{71E3CA01-F6B7-4361-BFBA-24AABCC2A311}" srcOrd="0" destOrd="0" presId="urn:microsoft.com/office/officeart/2005/8/layout/radial2"/>
    <dgm:cxn modelId="{ACFAE348-D8BB-4BA9-BA5D-41AB28EE6B90}" type="presParOf" srcId="{074254E9-EDA4-4E16-9448-668D37B5BEAA}" destId="{30BDBB6D-5FC9-474C-8DD3-74FEEEA2AA57}" srcOrd="1" destOrd="0" presId="urn:microsoft.com/office/officeart/2005/8/layout/radial2"/>
    <dgm:cxn modelId="{BA907532-49A0-4A60-A491-16A84DBD5FD1}" type="presParOf" srcId="{973F6BDF-5F06-4A3E-87F1-06FB4FB0CEC4}" destId="{379FC17F-7A92-42A8-9064-CBED7EE04F42}" srcOrd="3" destOrd="0" presId="urn:microsoft.com/office/officeart/2005/8/layout/radial2"/>
    <dgm:cxn modelId="{17335AAB-0064-49BF-AED0-C0757BDA9B17}" type="presParOf" srcId="{973F6BDF-5F06-4A3E-87F1-06FB4FB0CEC4}" destId="{F72C341B-8BB7-4A69-BF96-CDFDBF669494}" srcOrd="4" destOrd="0" presId="urn:microsoft.com/office/officeart/2005/8/layout/radial2"/>
    <dgm:cxn modelId="{EB4E5643-F999-441F-8F67-D17709992393}" type="presParOf" srcId="{F72C341B-8BB7-4A69-BF96-CDFDBF669494}" destId="{C546E786-11FF-49C0-A7DE-E0E7E2371995}" srcOrd="0" destOrd="0" presId="urn:microsoft.com/office/officeart/2005/8/layout/radial2"/>
    <dgm:cxn modelId="{1DAD6510-8A56-4F51-B640-D964925B13AE}" type="presParOf" srcId="{F72C341B-8BB7-4A69-BF96-CDFDBF669494}" destId="{576F88F0-23B5-43CF-AB52-0CFF83BE956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363A8-4E1F-4C37-B30B-14419BF6F65E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9E593-F1EC-4D3B-9A55-FBCDE4D75DD1}">
      <dgm:prSet phldrT="[Text]"/>
      <dgm:spPr/>
      <dgm:t>
        <a:bodyPr/>
        <a:lstStyle/>
        <a:p>
          <a:r>
            <a:rPr lang="en-US" b="1" dirty="0" err="1" smtClean="0"/>
            <a:t>Mendefinisikan</a:t>
          </a:r>
          <a:r>
            <a:rPr lang="en-US" b="1" dirty="0" smtClean="0"/>
            <a:t> </a:t>
          </a:r>
          <a:r>
            <a:rPr lang="en-US" b="1" dirty="0" err="1" smtClean="0"/>
            <a:t>maksud</a:t>
          </a:r>
          <a:r>
            <a:rPr lang="en-US" b="1" dirty="0" smtClean="0"/>
            <a:t>, </a:t>
          </a:r>
          <a:r>
            <a:rPr lang="en-US" b="1" dirty="0" err="1" smtClean="0"/>
            <a:t>tujuan</a:t>
          </a:r>
          <a:r>
            <a:rPr lang="en-US" b="1" dirty="0" smtClean="0"/>
            <a:t> &amp; </a:t>
          </a:r>
          <a:r>
            <a:rPr lang="en-US" b="1" dirty="0" err="1" smtClean="0"/>
            <a:t>fungsi</a:t>
          </a:r>
          <a:r>
            <a:rPr lang="en-US" b="1" dirty="0" smtClean="0"/>
            <a:t>  </a:t>
          </a:r>
          <a:r>
            <a:rPr lang="en-US" b="1" dirty="0" err="1" smtClean="0"/>
            <a:t>jaringan</a:t>
          </a:r>
          <a:endParaRPr lang="en-US" dirty="0"/>
        </a:p>
      </dgm:t>
    </dgm:pt>
    <dgm:pt modelId="{1D43047B-1280-47A8-B286-DBC12C9D02AF}" type="parTrans" cxnId="{A242CE15-1D6F-4AC4-AC8A-BA0E8AE17152}">
      <dgm:prSet/>
      <dgm:spPr/>
      <dgm:t>
        <a:bodyPr/>
        <a:lstStyle/>
        <a:p>
          <a:endParaRPr lang="en-US"/>
        </a:p>
      </dgm:t>
    </dgm:pt>
    <dgm:pt modelId="{3CDD6B9C-0589-4FDE-8523-5657211CF8AB}" type="sibTrans" cxnId="{A242CE15-1D6F-4AC4-AC8A-BA0E8AE17152}">
      <dgm:prSet/>
      <dgm:spPr/>
      <dgm:t>
        <a:bodyPr/>
        <a:lstStyle/>
        <a:p>
          <a:endParaRPr lang="en-US"/>
        </a:p>
      </dgm:t>
    </dgm:pt>
    <dgm:pt modelId="{463158FC-FC14-4011-B263-E42FD5583BE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800" dirty="0" err="1" smtClean="0"/>
            <a:t>Utk</a:t>
          </a:r>
          <a:r>
            <a:rPr lang="en-US" sz="1800" dirty="0" smtClean="0"/>
            <a:t> </a:t>
          </a:r>
          <a:r>
            <a:rPr lang="en-US" sz="1800" dirty="0" err="1" smtClean="0"/>
            <a:t>membagi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endParaRPr lang="en-US" sz="1800" dirty="0"/>
        </a:p>
      </dgm:t>
    </dgm:pt>
    <dgm:pt modelId="{2347A7AF-7FBE-460B-81D5-FD26206223C2}" type="parTrans" cxnId="{11FAD632-90D3-4861-903C-A464F99DA1BD}">
      <dgm:prSet/>
      <dgm:spPr/>
      <dgm:t>
        <a:bodyPr/>
        <a:lstStyle/>
        <a:p>
          <a:endParaRPr lang="en-US"/>
        </a:p>
      </dgm:t>
    </dgm:pt>
    <dgm:pt modelId="{3B5CB648-81B4-4AAA-BCA9-6D7EFCB14292}" type="sibTrans" cxnId="{11FAD632-90D3-4861-903C-A464F99DA1BD}">
      <dgm:prSet/>
      <dgm:spPr/>
      <dgm:t>
        <a:bodyPr/>
        <a:lstStyle/>
        <a:p>
          <a:endParaRPr lang="en-US"/>
        </a:p>
      </dgm:t>
    </dgm:pt>
    <dgm:pt modelId="{CFF123A7-18EF-46F4-828D-A2CF0E19BC5A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800" dirty="0" err="1" smtClean="0"/>
            <a:t>Utk</a:t>
          </a:r>
          <a:r>
            <a:rPr lang="en-US" sz="1800" dirty="0" smtClean="0"/>
            <a:t> </a:t>
          </a:r>
          <a:r>
            <a:rPr lang="en-US" sz="1800" dirty="0" err="1" smtClean="0"/>
            <a:t>pertemanan</a:t>
          </a:r>
          <a:endParaRPr lang="en-US" sz="1800" dirty="0"/>
        </a:p>
      </dgm:t>
    </dgm:pt>
    <dgm:pt modelId="{D84C663D-1B07-4320-8C5A-4C15A9DC84A0}" type="parTrans" cxnId="{D5120991-FA77-4F43-970C-6E306078C8FD}">
      <dgm:prSet/>
      <dgm:spPr/>
      <dgm:t>
        <a:bodyPr/>
        <a:lstStyle/>
        <a:p>
          <a:endParaRPr lang="en-US"/>
        </a:p>
      </dgm:t>
    </dgm:pt>
    <dgm:pt modelId="{486EFCD0-75D6-4782-ABDE-5BF1A8C53F6F}" type="sibTrans" cxnId="{D5120991-FA77-4F43-970C-6E306078C8FD}">
      <dgm:prSet/>
      <dgm:spPr/>
      <dgm:t>
        <a:bodyPr/>
        <a:lstStyle/>
        <a:p>
          <a:endParaRPr lang="en-US"/>
        </a:p>
      </dgm:t>
    </dgm:pt>
    <dgm:pt modelId="{32A25BC7-C550-4954-BB8C-56956BFB190C}">
      <dgm:prSet phldrT="[Text]"/>
      <dgm:spPr/>
      <dgm:t>
        <a:bodyPr/>
        <a:lstStyle/>
        <a:p>
          <a:r>
            <a:rPr lang="en-US" b="1" dirty="0" err="1" smtClean="0"/>
            <a:t>mendefinisikan</a:t>
          </a:r>
          <a:r>
            <a:rPr lang="en-US" b="1" dirty="0" smtClean="0"/>
            <a:t> </a:t>
          </a:r>
          <a:r>
            <a:rPr lang="en-US" b="1" dirty="0" err="1" smtClean="0"/>
            <a:t>peranan</a:t>
          </a:r>
          <a:r>
            <a:rPr lang="en-US" b="1" dirty="0" smtClean="0"/>
            <a:t> </a:t>
          </a:r>
          <a:r>
            <a:rPr lang="en-US" b="1" dirty="0" err="1" smtClean="0"/>
            <a:t>jaringan</a:t>
          </a:r>
          <a:r>
            <a:rPr lang="en-US" b="1" dirty="0" smtClean="0"/>
            <a:t> (network role)</a:t>
          </a:r>
          <a:endParaRPr lang="en-US" b="1" dirty="0"/>
        </a:p>
      </dgm:t>
    </dgm:pt>
    <dgm:pt modelId="{2959E4BB-AA23-417A-8B2F-F2D38F13178C}" type="parTrans" cxnId="{E4E9A507-6C4B-4B53-85F1-DDCD5A5B28F8}">
      <dgm:prSet/>
      <dgm:spPr/>
      <dgm:t>
        <a:bodyPr/>
        <a:lstStyle/>
        <a:p>
          <a:endParaRPr lang="en-US"/>
        </a:p>
      </dgm:t>
    </dgm:pt>
    <dgm:pt modelId="{52272B4C-98FD-4750-BAA1-6B6D971403E1}" type="sibTrans" cxnId="{E4E9A507-6C4B-4B53-85F1-DDCD5A5B28F8}">
      <dgm:prSet/>
      <dgm:spPr/>
      <dgm:t>
        <a:bodyPr/>
        <a:lstStyle/>
        <a:p>
          <a:endParaRPr lang="en-US"/>
        </a:p>
      </dgm:t>
    </dgm:pt>
    <dgm:pt modelId="{3B07875B-4AAD-49C3-A162-6A79678E2B97}">
      <dgm:prSet phldrT="[Text]"/>
      <dgm:spPr>
        <a:solidFill>
          <a:schemeClr val="tx2">
            <a:lumMod val="60000"/>
            <a:lumOff val="40000"/>
            <a:alpha val="90000"/>
          </a:schemeClr>
        </a:solidFill>
        <a:ln w="9525"/>
      </dgm:spPr>
      <dgm:t>
        <a:bodyPr/>
        <a:lstStyle/>
        <a:p>
          <a:r>
            <a:rPr lang="en-US" b="1" i="1" dirty="0" smtClean="0"/>
            <a:t>Bridge </a:t>
          </a:r>
          <a:r>
            <a:rPr lang="en-US" dirty="0" smtClean="0"/>
            <a:t>(</a:t>
          </a:r>
          <a:r>
            <a:rPr lang="en-US" dirty="0" err="1" smtClean="0"/>
            <a:t>jembatan</a:t>
          </a:r>
          <a:r>
            <a:rPr lang="en-US" dirty="0" smtClean="0"/>
            <a:t>):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lain</a:t>
          </a:r>
          <a:endParaRPr lang="en-US" dirty="0"/>
        </a:p>
      </dgm:t>
    </dgm:pt>
    <dgm:pt modelId="{37025D62-673A-4904-BD57-61399C6A1EB2}" type="parTrans" cxnId="{ABBA3D5F-2920-4440-BAFE-A39C62E2AB3F}">
      <dgm:prSet/>
      <dgm:spPr/>
      <dgm:t>
        <a:bodyPr/>
        <a:lstStyle/>
        <a:p>
          <a:endParaRPr lang="en-US"/>
        </a:p>
      </dgm:t>
    </dgm:pt>
    <dgm:pt modelId="{FFB8F693-7F9F-4B27-A6A2-ACCD6AF0258A}" type="sibTrans" cxnId="{ABBA3D5F-2920-4440-BAFE-A39C62E2AB3F}">
      <dgm:prSet/>
      <dgm:spPr/>
      <dgm:t>
        <a:bodyPr/>
        <a:lstStyle/>
        <a:p>
          <a:endParaRPr lang="en-US"/>
        </a:p>
      </dgm:t>
    </dgm:pt>
    <dgm:pt modelId="{0ADC3487-4F45-46FD-AB11-A76D9844DD25}">
      <dgm:prSet phldrT="[Text]"/>
      <dgm:spPr>
        <a:ln w="9525"/>
      </dgm:spPr>
      <dgm:t>
        <a:bodyPr/>
        <a:lstStyle/>
        <a:p>
          <a:r>
            <a:rPr lang="en-US" b="1" i="1" dirty="0" smtClean="0"/>
            <a:t>Liaison</a:t>
          </a:r>
          <a:r>
            <a:rPr lang="en-US" dirty="0" smtClean="0"/>
            <a:t> (</a:t>
          </a:r>
          <a:r>
            <a:rPr lang="en-US" dirty="0" err="1" smtClean="0"/>
            <a:t>penghubung</a:t>
          </a:r>
          <a:r>
            <a:rPr lang="en-US" dirty="0" smtClean="0"/>
            <a:t>): </a:t>
          </a:r>
          <a:r>
            <a:rPr lang="en-US" dirty="0" err="1" smtClean="0"/>
            <a:t>menghubungkan</a:t>
          </a:r>
          <a:r>
            <a:rPr lang="en-US" dirty="0" smtClean="0"/>
            <a:t> 2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tapi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kelompok</a:t>
          </a:r>
          <a:r>
            <a:rPr lang="en-US" dirty="0" smtClean="0"/>
            <a:t> </a:t>
          </a:r>
          <a:r>
            <a:rPr lang="en-US" dirty="0" err="1" smtClean="0"/>
            <a:t>tsb</a:t>
          </a:r>
          <a:endParaRPr lang="en-US" dirty="0"/>
        </a:p>
      </dgm:t>
    </dgm:pt>
    <dgm:pt modelId="{C46B9A68-ED5F-4443-8DB8-96EC0DC86484}" type="parTrans" cxnId="{E994E383-47A4-4AC4-A955-8DE3D1D2BCCE}">
      <dgm:prSet/>
      <dgm:spPr/>
      <dgm:t>
        <a:bodyPr/>
        <a:lstStyle/>
        <a:p>
          <a:endParaRPr lang="en-US"/>
        </a:p>
      </dgm:t>
    </dgm:pt>
    <dgm:pt modelId="{6B54E725-CE28-4AEC-B169-26DB7F3D0C39}" type="sibTrans" cxnId="{E994E383-47A4-4AC4-A955-8DE3D1D2BCCE}">
      <dgm:prSet/>
      <dgm:spPr/>
      <dgm:t>
        <a:bodyPr/>
        <a:lstStyle/>
        <a:p>
          <a:endParaRPr lang="en-US"/>
        </a:p>
      </dgm:t>
    </dgm:pt>
    <dgm:pt modelId="{5C2AA29C-B509-45F3-9F53-EA95DB46C679}" type="pres">
      <dgm:prSet presAssocID="{14C363A8-4E1F-4C37-B30B-14419BF6F65E}" presName="list" presStyleCnt="0">
        <dgm:presLayoutVars>
          <dgm:dir/>
          <dgm:animLvl val="lvl"/>
        </dgm:presLayoutVars>
      </dgm:prSet>
      <dgm:spPr/>
    </dgm:pt>
    <dgm:pt modelId="{D57D064C-BD74-4F5C-9B6B-13CCB1097FBD}" type="pres">
      <dgm:prSet presAssocID="{B609E593-F1EC-4D3B-9A55-FBCDE4D75DD1}" presName="posSpace" presStyleCnt="0"/>
      <dgm:spPr/>
    </dgm:pt>
    <dgm:pt modelId="{99873FA1-4578-4470-AD21-FDF0E7D6EECA}" type="pres">
      <dgm:prSet presAssocID="{B609E593-F1EC-4D3B-9A55-FBCDE4D75DD1}" presName="vertFlow" presStyleCnt="0"/>
      <dgm:spPr/>
    </dgm:pt>
    <dgm:pt modelId="{BA651549-2591-457B-B923-0577024A6060}" type="pres">
      <dgm:prSet presAssocID="{B609E593-F1EC-4D3B-9A55-FBCDE4D75DD1}" presName="topSpace" presStyleCnt="0"/>
      <dgm:spPr/>
    </dgm:pt>
    <dgm:pt modelId="{ABF7E84F-41FE-433D-BCD4-2FD44F137F8A}" type="pres">
      <dgm:prSet presAssocID="{B609E593-F1EC-4D3B-9A55-FBCDE4D75DD1}" presName="firstComp" presStyleCnt="0"/>
      <dgm:spPr/>
    </dgm:pt>
    <dgm:pt modelId="{B2F1F36F-EE32-40F8-B6B8-25590C1D56F7}" type="pres">
      <dgm:prSet presAssocID="{B609E593-F1EC-4D3B-9A55-FBCDE4D75DD1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8CB44AC7-8129-4DAE-A8F1-1E1AA4963160}" type="pres">
      <dgm:prSet presAssocID="{B609E593-F1EC-4D3B-9A55-FBCDE4D75DD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2D356-3625-4194-86CB-14C734437C9C}" type="pres">
      <dgm:prSet presAssocID="{CFF123A7-18EF-46F4-828D-A2CF0E19BC5A}" presName="comp" presStyleCnt="0"/>
      <dgm:spPr/>
    </dgm:pt>
    <dgm:pt modelId="{A7A9A767-942A-4E9D-B3B6-393C778A88D8}" type="pres">
      <dgm:prSet presAssocID="{CFF123A7-18EF-46F4-828D-A2CF0E19BC5A}" presName="child" presStyleLbl="bgAccFollowNode1" presStyleIdx="1" presStyleCnt="4"/>
      <dgm:spPr/>
    </dgm:pt>
    <dgm:pt modelId="{39C28947-4D7F-428E-B079-B85E381202AC}" type="pres">
      <dgm:prSet presAssocID="{CFF123A7-18EF-46F4-828D-A2CF0E19BC5A}" presName="childTx" presStyleLbl="bgAccFollowNode1" presStyleIdx="1" presStyleCnt="4">
        <dgm:presLayoutVars>
          <dgm:bulletEnabled val="1"/>
        </dgm:presLayoutVars>
      </dgm:prSet>
      <dgm:spPr/>
    </dgm:pt>
    <dgm:pt modelId="{2C217E44-46D9-46DE-8123-CA2042702DE0}" type="pres">
      <dgm:prSet presAssocID="{B609E593-F1EC-4D3B-9A55-FBCDE4D75DD1}" presName="negSpace" presStyleCnt="0"/>
      <dgm:spPr/>
    </dgm:pt>
    <dgm:pt modelId="{FF493396-A95F-456F-AD53-149109235ABB}" type="pres">
      <dgm:prSet presAssocID="{B609E593-F1EC-4D3B-9A55-FBCDE4D75DD1}" presName="circle" presStyleLbl="node1" presStyleIdx="0" presStyleCnt="2"/>
      <dgm:spPr/>
      <dgm:t>
        <a:bodyPr/>
        <a:lstStyle/>
        <a:p>
          <a:endParaRPr lang="en-US"/>
        </a:p>
      </dgm:t>
    </dgm:pt>
    <dgm:pt modelId="{B3A5D34A-FF83-43FB-BB8A-4FB73E6E6DA8}" type="pres">
      <dgm:prSet presAssocID="{3CDD6B9C-0589-4FDE-8523-5657211CF8AB}" presName="transSpace" presStyleCnt="0"/>
      <dgm:spPr/>
    </dgm:pt>
    <dgm:pt modelId="{70CF461F-EC3D-4D78-BCBB-5149E40AF7F1}" type="pres">
      <dgm:prSet presAssocID="{32A25BC7-C550-4954-BB8C-56956BFB190C}" presName="posSpace" presStyleCnt="0"/>
      <dgm:spPr/>
    </dgm:pt>
    <dgm:pt modelId="{D7F1A6F5-40B2-4CF0-ACAA-5FAAB1E7244A}" type="pres">
      <dgm:prSet presAssocID="{32A25BC7-C550-4954-BB8C-56956BFB190C}" presName="vertFlow" presStyleCnt="0"/>
      <dgm:spPr/>
    </dgm:pt>
    <dgm:pt modelId="{F51BB172-C964-457E-9539-64146A55222C}" type="pres">
      <dgm:prSet presAssocID="{32A25BC7-C550-4954-BB8C-56956BFB190C}" presName="topSpace" presStyleCnt="0"/>
      <dgm:spPr/>
    </dgm:pt>
    <dgm:pt modelId="{A3198A0A-6D86-4144-BE5C-A1A723978288}" type="pres">
      <dgm:prSet presAssocID="{32A25BC7-C550-4954-BB8C-56956BFB190C}" presName="firstComp" presStyleCnt="0"/>
      <dgm:spPr/>
    </dgm:pt>
    <dgm:pt modelId="{BE667B3F-7344-4A4B-A44C-DFD5353CE1AA}" type="pres">
      <dgm:prSet presAssocID="{32A25BC7-C550-4954-BB8C-56956BFB190C}" presName="firstChild" presStyleLbl="bgAccFollowNode1" presStyleIdx="2" presStyleCnt="4" custScaleY="83451" custLinFactNeighborX="-13085" custLinFactNeighborY="-4377"/>
      <dgm:spPr/>
      <dgm:t>
        <a:bodyPr/>
        <a:lstStyle/>
        <a:p>
          <a:endParaRPr lang="en-US"/>
        </a:p>
      </dgm:t>
    </dgm:pt>
    <dgm:pt modelId="{6E19A9D3-88F7-4829-9AE6-F56BAB4D3E78}" type="pres">
      <dgm:prSet presAssocID="{32A25BC7-C550-4954-BB8C-56956BFB190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F4C0-BB65-4961-8E69-EB055B2B9446}" type="pres">
      <dgm:prSet presAssocID="{0ADC3487-4F45-46FD-AB11-A76D9844DD25}" presName="comp" presStyleCnt="0"/>
      <dgm:spPr/>
    </dgm:pt>
    <dgm:pt modelId="{69869F1A-5545-47CE-857D-0C2DFC5141CE}" type="pres">
      <dgm:prSet presAssocID="{0ADC3487-4F45-46FD-AB11-A76D9844DD25}" presName="child" presStyleLbl="bgAccFollowNode1" presStyleIdx="3" presStyleCnt="4" custScaleY="57225" custLinFactNeighborX="-13085" custLinFactNeighborY="-5079"/>
      <dgm:spPr/>
      <dgm:t>
        <a:bodyPr/>
        <a:lstStyle/>
        <a:p>
          <a:endParaRPr lang="en-US"/>
        </a:p>
      </dgm:t>
    </dgm:pt>
    <dgm:pt modelId="{B332DD96-1250-4FEB-BEDD-26948B613D52}" type="pres">
      <dgm:prSet presAssocID="{0ADC3487-4F45-46FD-AB11-A76D9844DD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2BCE1-A159-4BDB-A1CF-16A9ADFA3768}" type="pres">
      <dgm:prSet presAssocID="{32A25BC7-C550-4954-BB8C-56956BFB190C}" presName="negSpace" presStyleCnt="0"/>
      <dgm:spPr/>
    </dgm:pt>
    <dgm:pt modelId="{06192D3B-FFDA-4B9A-9E9B-6B3F3E7A335F}" type="pres">
      <dgm:prSet presAssocID="{32A25BC7-C550-4954-BB8C-56956BFB190C}" presName="circle" presStyleLbl="node1" presStyleIdx="1" presStyleCnt="2" custLinFactNeighborX="-7947" custLinFactNeighborY="-1635"/>
      <dgm:spPr/>
      <dgm:t>
        <a:bodyPr/>
        <a:lstStyle/>
        <a:p>
          <a:endParaRPr lang="en-US"/>
        </a:p>
      </dgm:t>
    </dgm:pt>
  </dgm:ptLst>
  <dgm:cxnLst>
    <dgm:cxn modelId="{B5BE4EA8-14C1-4ACB-B2E8-0ADA7A377FBF}" type="presOf" srcId="{CFF123A7-18EF-46F4-828D-A2CF0E19BC5A}" destId="{39C28947-4D7F-428E-B079-B85E381202AC}" srcOrd="1" destOrd="0" presId="urn:microsoft.com/office/officeart/2005/8/layout/hList9"/>
    <dgm:cxn modelId="{E4E9A507-6C4B-4B53-85F1-DDCD5A5B28F8}" srcId="{14C363A8-4E1F-4C37-B30B-14419BF6F65E}" destId="{32A25BC7-C550-4954-BB8C-56956BFB190C}" srcOrd="1" destOrd="0" parTransId="{2959E4BB-AA23-417A-8B2F-F2D38F13178C}" sibTransId="{52272B4C-98FD-4750-BAA1-6B6D971403E1}"/>
    <dgm:cxn modelId="{9CFB79D4-84E9-4F74-BBAB-C6C2A1FA5519}" type="presOf" srcId="{0ADC3487-4F45-46FD-AB11-A76D9844DD25}" destId="{B332DD96-1250-4FEB-BEDD-26948B613D52}" srcOrd="1" destOrd="0" presId="urn:microsoft.com/office/officeart/2005/8/layout/hList9"/>
    <dgm:cxn modelId="{C6174F0B-2183-4521-AE1D-8C3F4385D549}" type="presOf" srcId="{32A25BC7-C550-4954-BB8C-56956BFB190C}" destId="{06192D3B-FFDA-4B9A-9E9B-6B3F3E7A335F}" srcOrd="0" destOrd="0" presId="urn:microsoft.com/office/officeart/2005/8/layout/hList9"/>
    <dgm:cxn modelId="{C4EDC8DE-F601-466C-90DE-5B04E75C7C1F}" type="presOf" srcId="{0ADC3487-4F45-46FD-AB11-A76D9844DD25}" destId="{69869F1A-5545-47CE-857D-0C2DFC5141CE}" srcOrd="0" destOrd="0" presId="urn:microsoft.com/office/officeart/2005/8/layout/hList9"/>
    <dgm:cxn modelId="{E994E383-47A4-4AC4-A955-8DE3D1D2BCCE}" srcId="{32A25BC7-C550-4954-BB8C-56956BFB190C}" destId="{0ADC3487-4F45-46FD-AB11-A76D9844DD25}" srcOrd="1" destOrd="0" parTransId="{C46B9A68-ED5F-4443-8DB8-96EC0DC86484}" sibTransId="{6B54E725-CE28-4AEC-B169-26DB7F3D0C39}"/>
    <dgm:cxn modelId="{D462CDD9-8DCD-429E-A4D5-DE9DCA0C5CA5}" type="presOf" srcId="{14C363A8-4E1F-4C37-B30B-14419BF6F65E}" destId="{5C2AA29C-B509-45F3-9F53-EA95DB46C679}" srcOrd="0" destOrd="0" presId="urn:microsoft.com/office/officeart/2005/8/layout/hList9"/>
    <dgm:cxn modelId="{2B71D747-5BEB-4EAE-86EB-C5D2C214B7C8}" type="presOf" srcId="{3B07875B-4AAD-49C3-A162-6A79678E2B97}" destId="{6E19A9D3-88F7-4829-9AE6-F56BAB4D3E78}" srcOrd="1" destOrd="0" presId="urn:microsoft.com/office/officeart/2005/8/layout/hList9"/>
    <dgm:cxn modelId="{47C46468-E18B-4BDC-8C0C-F283636E0D20}" type="presOf" srcId="{CFF123A7-18EF-46F4-828D-A2CF0E19BC5A}" destId="{A7A9A767-942A-4E9D-B3B6-393C778A88D8}" srcOrd="0" destOrd="0" presId="urn:microsoft.com/office/officeart/2005/8/layout/hList9"/>
    <dgm:cxn modelId="{D7FC4FEF-6991-4FF0-99E0-C9EBA2CE4F63}" type="presOf" srcId="{B609E593-F1EC-4D3B-9A55-FBCDE4D75DD1}" destId="{FF493396-A95F-456F-AD53-149109235ABB}" srcOrd="0" destOrd="0" presId="urn:microsoft.com/office/officeart/2005/8/layout/hList9"/>
    <dgm:cxn modelId="{D6B10AFB-C3E7-4F48-9BF0-86A2D83A00B5}" type="presOf" srcId="{3B07875B-4AAD-49C3-A162-6A79678E2B97}" destId="{BE667B3F-7344-4A4B-A44C-DFD5353CE1AA}" srcOrd="0" destOrd="0" presId="urn:microsoft.com/office/officeart/2005/8/layout/hList9"/>
    <dgm:cxn modelId="{11FAD632-90D3-4861-903C-A464F99DA1BD}" srcId="{B609E593-F1EC-4D3B-9A55-FBCDE4D75DD1}" destId="{463158FC-FC14-4011-B263-E42FD5583BE9}" srcOrd="0" destOrd="0" parTransId="{2347A7AF-7FBE-460B-81D5-FD26206223C2}" sibTransId="{3B5CB648-81B4-4AAA-BCA9-6D7EFCB14292}"/>
    <dgm:cxn modelId="{D5120991-FA77-4F43-970C-6E306078C8FD}" srcId="{B609E593-F1EC-4D3B-9A55-FBCDE4D75DD1}" destId="{CFF123A7-18EF-46F4-828D-A2CF0E19BC5A}" srcOrd="1" destOrd="0" parTransId="{D84C663D-1B07-4320-8C5A-4C15A9DC84A0}" sibTransId="{486EFCD0-75D6-4782-ABDE-5BF1A8C53F6F}"/>
    <dgm:cxn modelId="{ABBA3D5F-2920-4440-BAFE-A39C62E2AB3F}" srcId="{32A25BC7-C550-4954-BB8C-56956BFB190C}" destId="{3B07875B-4AAD-49C3-A162-6A79678E2B97}" srcOrd="0" destOrd="0" parTransId="{37025D62-673A-4904-BD57-61399C6A1EB2}" sibTransId="{FFB8F693-7F9F-4B27-A6A2-ACCD6AF0258A}"/>
    <dgm:cxn modelId="{2F74089E-75E8-46F9-9C26-B79461445FA2}" type="presOf" srcId="{463158FC-FC14-4011-B263-E42FD5583BE9}" destId="{8CB44AC7-8129-4DAE-A8F1-1E1AA4963160}" srcOrd="1" destOrd="0" presId="urn:microsoft.com/office/officeart/2005/8/layout/hList9"/>
    <dgm:cxn modelId="{A242CE15-1D6F-4AC4-AC8A-BA0E8AE17152}" srcId="{14C363A8-4E1F-4C37-B30B-14419BF6F65E}" destId="{B609E593-F1EC-4D3B-9A55-FBCDE4D75DD1}" srcOrd="0" destOrd="0" parTransId="{1D43047B-1280-47A8-B286-DBC12C9D02AF}" sibTransId="{3CDD6B9C-0589-4FDE-8523-5657211CF8AB}"/>
    <dgm:cxn modelId="{1D6C8669-DC05-4D30-9224-137D826AF49C}" type="presOf" srcId="{463158FC-FC14-4011-B263-E42FD5583BE9}" destId="{B2F1F36F-EE32-40F8-B6B8-25590C1D56F7}" srcOrd="0" destOrd="0" presId="urn:microsoft.com/office/officeart/2005/8/layout/hList9"/>
    <dgm:cxn modelId="{A3494089-70C1-456F-AA8E-B0E7F91A2A8C}" type="presParOf" srcId="{5C2AA29C-B509-45F3-9F53-EA95DB46C679}" destId="{D57D064C-BD74-4F5C-9B6B-13CCB1097FBD}" srcOrd="0" destOrd="0" presId="urn:microsoft.com/office/officeart/2005/8/layout/hList9"/>
    <dgm:cxn modelId="{68C0D147-0618-4C27-B768-29C17F12D984}" type="presParOf" srcId="{5C2AA29C-B509-45F3-9F53-EA95DB46C679}" destId="{99873FA1-4578-4470-AD21-FDF0E7D6EECA}" srcOrd="1" destOrd="0" presId="urn:microsoft.com/office/officeart/2005/8/layout/hList9"/>
    <dgm:cxn modelId="{DBCB5499-166E-49AD-983B-BB9A318867F5}" type="presParOf" srcId="{99873FA1-4578-4470-AD21-FDF0E7D6EECA}" destId="{BA651549-2591-457B-B923-0577024A6060}" srcOrd="0" destOrd="0" presId="urn:microsoft.com/office/officeart/2005/8/layout/hList9"/>
    <dgm:cxn modelId="{F53E964C-52CF-4DDB-920B-DEE698F28B78}" type="presParOf" srcId="{99873FA1-4578-4470-AD21-FDF0E7D6EECA}" destId="{ABF7E84F-41FE-433D-BCD4-2FD44F137F8A}" srcOrd="1" destOrd="0" presId="urn:microsoft.com/office/officeart/2005/8/layout/hList9"/>
    <dgm:cxn modelId="{C3ED700E-53BC-4FEF-88B1-FA333F3208A3}" type="presParOf" srcId="{ABF7E84F-41FE-433D-BCD4-2FD44F137F8A}" destId="{B2F1F36F-EE32-40F8-B6B8-25590C1D56F7}" srcOrd="0" destOrd="0" presId="urn:microsoft.com/office/officeart/2005/8/layout/hList9"/>
    <dgm:cxn modelId="{AC5662E0-4AE8-40DF-8AFB-92EEB68FEC37}" type="presParOf" srcId="{ABF7E84F-41FE-433D-BCD4-2FD44F137F8A}" destId="{8CB44AC7-8129-4DAE-A8F1-1E1AA4963160}" srcOrd="1" destOrd="0" presId="urn:microsoft.com/office/officeart/2005/8/layout/hList9"/>
    <dgm:cxn modelId="{F42B8E7E-FBB2-465C-A7B1-3F5A338B08CE}" type="presParOf" srcId="{99873FA1-4578-4470-AD21-FDF0E7D6EECA}" destId="{82B2D356-3625-4194-86CB-14C734437C9C}" srcOrd="2" destOrd="0" presId="urn:microsoft.com/office/officeart/2005/8/layout/hList9"/>
    <dgm:cxn modelId="{47050BAB-F130-477A-8A19-E4F603EF02F3}" type="presParOf" srcId="{82B2D356-3625-4194-86CB-14C734437C9C}" destId="{A7A9A767-942A-4E9D-B3B6-393C778A88D8}" srcOrd="0" destOrd="0" presId="urn:microsoft.com/office/officeart/2005/8/layout/hList9"/>
    <dgm:cxn modelId="{E62838DD-60EE-465D-A343-A123E011C364}" type="presParOf" srcId="{82B2D356-3625-4194-86CB-14C734437C9C}" destId="{39C28947-4D7F-428E-B079-B85E381202AC}" srcOrd="1" destOrd="0" presId="urn:microsoft.com/office/officeart/2005/8/layout/hList9"/>
    <dgm:cxn modelId="{EC2F35AB-CE45-489D-B707-862A5741FDE2}" type="presParOf" srcId="{5C2AA29C-B509-45F3-9F53-EA95DB46C679}" destId="{2C217E44-46D9-46DE-8123-CA2042702DE0}" srcOrd="2" destOrd="0" presId="urn:microsoft.com/office/officeart/2005/8/layout/hList9"/>
    <dgm:cxn modelId="{5415DB72-31B6-4822-8820-10F64125C08F}" type="presParOf" srcId="{5C2AA29C-B509-45F3-9F53-EA95DB46C679}" destId="{FF493396-A95F-456F-AD53-149109235ABB}" srcOrd="3" destOrd="0" presId="urn:microsoft.com/office/officeart/2005/8/layout/hList9"/>
    <dgm:cxn modelId="{3F1C5293-DA3C-4E1F-A18D-307D0FFB67E6}" type="presParOf" srcId="{5C2AA29C-B509-45F3-9F53-EA95DB46C679}" destId="{B3A5D34A-FF83-43FB-BB8A-4FB73E6E6DA8}" srcOrd="4" destOrd="0" presId="urn:microsoft.com/office/officeart/2005/8/layout/hList9"/>
    <dgm:cxn modelId="{3F76E4E8-3352-451F-96AD-3F1126500F9B}" type="presParOf" srcId="{5C2AA29C-B509-45F3-9F53-EA95DB46C679}" destId="{70CF461F-EC3D-4D78-BCBB-5149E40AF7F1}" srcOrd="5" destOrd="0" presId="urn:microsoft.com/office/officeart/2005/8/layout/hList9"/>
    <dgm:cxn modelId="{DB0A89BF-1586-4356-BDDC-70BE1D2FB8F3}" type="presParOf" srcId="{5C2AA29C-B509-45F3-9F53-EA95DB46C679}" destId="{D7F1A6F5-40B2-4CF0-ACAA-5FAAB1E7244A}" srcOrd="6" destOrd="0" presId="urn:microsoft.com/office/officeart/2005/8/layout/hList9"/>
    <dgm:cxn modelId="{D7A848F8-99CF-4FC7-97D8-AE7535150BA2}" type="presParOf" srcId="{D7F1A6F5-40B2-4CF0-ACAA-5FAAB1E7244A}" destId="{F51BB172-C964-457E-9539-64146A55222C}" srcOrd="0" destOrd="0" presId="urn:microsoft.com/office/officeart/2005/8/layout/hList9"/>
    <dgm:cxn modelId="{7A192712-2408-406B-8A19-5C82B6D8CE90}" type="presParOf" srcId="{D7F1A6F5-40B2-4CF0-ACAA-5FAAB1E7244A}" destId="{A3198A0A-6D86-4144-BE5C-A1A723978288}" srcOrd="1" destOrd="0" presId="urn:microsoft.com/office/officeart/2005/8/layout/hList9"/>
    <dgm:cxn modelId="{8AA6B015-604A-460F-BCE3-2FB93B156F94}" type="presParOf" srcId="{A3198A0A-6D86-4144-BE5C-A1A723978288}" destId="{BE667B3F-7344-4A4B-A44C-DFD5353CE1AA}" srcOrd="0" destOrd="0" presId="urn:microsoft.com/office/officeart/2005/8/layout/hList9"/>
    <dgm:cxn modelId="{C4C2B4C4-D291-4D5E-B3FD-D9BE659A97D8}" type="presParOf" srcId="{A3198A0A-6D86-4144-BE5C-A1A723978288}" destId="{6E19A9D3-88F7-4829-9AE6-F56BAB4D3E78}" srcOrd="1" destOrd="0" presId="urn:microsoft.com/office/officeart/2005/8/layout/hList9"/>
    <dgm:cxn modelId="{2488716E-136E-45F6-A702-7B2306EB4C5F}" type="presParOf" srcId="{D7F1A6F5-40B2-4CF0-ACAA-5FAAB1E7244A}" destId="{E466F4C0-BB65-4961-8E69-EB055B2B9446}" srcOrd="2" destOrd="0" presId="urn:microsoft.com/office/officeart/2005/8/layout/hList9"/>
    <dgm:cxn modelId="{0514B296-B2E6-4CCB-AF60-6F8BC7DD82B9}" type="presParOf" srcId="{E466F4C0-BB65-4961-8E69-EB055B2B9446}" destId="{69869F1A-5545-47CE-857D-0C2DFC5141CE}" srcOrd="0" destOrd="0" presId="urn:microsoft.com/office/officeart/2005/8/layout/hList9"/>
    <dgm:cxn modelId="{95975A0C-2DAD-44FB-8EDB-D42AE29B23C5}" type="presParOf" srcId="{E466F4C0-BB65-4961-8E69-EB055B2B9446}" destId="{B332DD96-1250-4FEB-BEDD-26948B613D52}" srcOrd="1" destOrd="0" presId="urn:microsoft.com/office/officeart/2005/8/layout/hList9"/>
    <dgm:cxn modelId="{AAD38CFB-FED0-42E5-A3A5-C9285C50B943}" type="presParOf" srcId="{5C2AA29C-B509-45F3-9F53-EA95DB46C679}" destId="{F8A2BCE1-A159-4BDB-A1CF-16A9ADFA3768}" srcOrd="7" destOrd="0" presId="urn:microsoft.com/office/officeart/2005/8/layout/hList9"/>
    <dgm:cxn modelId="{4D12B545-142E-4533-A62A-04C2153D544F}" type="presParOf" srcId="{5C2AA29C-B509-45F3-9F53-EA95DB46C679}" destId="{06192D3B-FFDA-4B9A-9E9B-6B3F3E7A335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2B19A-4689-4FF6-BCF4-A02D3465C8A9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1129C8C3-C358-4110-A0FF-105D02C97682}">
      <dgm:prSet phldrT="[Text]"/>
      <dgm:spPr/>
      <dgm:t>
        <a:bodyPr/>
        <a:lstStyle/>
        <a:p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(in-degree):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kontak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dibuat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dg orang lain</a:t>
          </a:r>
          <a:endParaRPr lang="en-US" dirty="0"/>
        </a:p>
      </dgm:t>
    </dgm:pt>
    <dgm:pt modelId="{8008098F-8521-4885-A3C5-29BE07CCBA6C}" type="parTrans" cxnId="{199C8848-BCC9-46BA-B0F4-D7D43889A385}">
      <dgm:prSet/>
      <dgm:spPr/>
      <dgm:t>
        <a:bodyPr/>
        <a:lstStyle/>
        <a:p>
          <a:endParaRPr lang="en-US"/>
        </a:p>
      </dgm:t>
    </dgm:pt>
    <dgm:pt modelId="{402196AA-248A-4C87-8598-3420A53F60E8}" type="sibTrans" cxnId="{199C8848-BCC9-46BA-B0F4-D7D43889A385}">
      <dgm:prSet/>
      <dgm:spPr/>
      <dgm:t>
        <a:bodyPr/>
        <a:lstStyle/>
        <a:p>
          <a:endParaRPr lang="en-US"/>
        </a:p>
      </dgm:t>
    </dgm:pt>
    <dgm:pt modelId="{A642EF5A-B370-4F89-B479-819494E8AE82}">
      <dgm:prSet phldrT="[Text]"/>
      <dgm:spPr/>
      <dgm:t>
        <a:bodyPr/>
        <a:lstStyle/>
        <a:p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 (out-degree): </a:t>
          </a:r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</a:t>
          </a:r>
          <a:r>
            <a:rPr lang="en-US" dirty="0" err="1" smtClean="0"/>
            <a:t>rantai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dg orang lain</a:t>
          </a:r>
          <a:endParaRPr lang="en-US" dirty="0"/>
        </a:p>
      </dgm:t>
    </dgm:pt>
    <dgm:pt modelId="{705AD298-6911-4996-B817-A82E99194521}" type="parTrans" cxnId="{0AA9B336-7C8F-45A6-B0FB-AD8676E63665}">
      <dgm:prSet/>
      <dgm:spPr/>
      <dgm:t>
        <a:bodyPr/>
        <a:lstStyle/>
        <a:p>
          <a:endParaRPr lang="en-US"/>
        </a:p>
      </dgm:t>
    </dgm:pt>
    <dgm:pt modelId="{694FDA1E-6FAC-42AE-8C6A-642459A742DC}" type="sibTrans" cxnId="{0AA9B336-7C8F-45A6-B0FB-AD8676E63665}">
      <dgm:prSet/>
      <dgm:spPr/>
      <dgm:t>
        <a:bodyPr/>
        <a:lstStyle/>
        <a:p>
          <a:endParaRPr lang="en-US"/>
        </a:p>
      </dgm:t>
    </dgm:pt>
    <dgm:pt modelId="{5C9B2EF2-6D39-4257-BC7A-88E8F0700E1D}">
      <dgm:prSet phldrT="[Text]"/>
      <dgm:spPr/>
      <dgm:t>
        <a:bodyPr/>
        <a:lstStyle/>
        <a:p>
          <a:r>
            <a:rPr lang="en-US" dirty="0" err="1" smtClean="0"/>
            <a:t>Sentralitas</a:t>
          </a:r>
          <a:r>
            <a:rPr lang="en-US" dirty="0" smtClean="0"/>
            <a:t> (centrality): </a:t>
          </a:r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dimana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</a:t>
          </a:r>
          <a:r>
            <a:rPr lang="en-US" dirty="0" err="1" smtClean="0"/>
            <a:t>terhubung</a:t>
          </a:r>
          <a:r>
            <a:rPr lang="en-US" dirty="0" smtClean="0"/>
            <a:t> dg orang lain</a:t>
          </a:r>
          <a:endParaRPr lang="en-US" dirty="0"/>
        </a:p>
      </dgm:t>
    </dgm:pt>
    <dgm:pt modelId="{CFA60B95-DEE4-40B6-B38E-00CED415C544}" type="parTrans" cxnId="{D7CFF171-7FF3-4A7B-B8DF-E18F1938842F}">
      <dgm:prSet/>
      <dgm:spPr/>
      <dgm:t>
        <a:bodyPr/>
        <a:lstStyle/>
        <a:p>
          <a:endParaRPr lang="en-US"/>
        </a:p>
      </dgm:t>
    </dgm:pt>
    <dgm:pt modelId="{717BD9AA-9B36-439D-BBB9-DFCA600C9747}" type="sibTrans" cxnId="{D7CFF171-7FF3-4A7B-B8DF-E18F1938842F}">
      <dgm:prSet/>
      <dgm:spPr/>
      <dgm:t>
        <a:bodyPr/>
        <a:lstStyle/>
        <a:p>
          <a:endParaRPr lang="en-US"/>
        </a:p>
      </dgm:t>
    </dgm:pt>
    <dgm:pt modelId="{FCB09DB6-0759-454D-9D6C-73D3E9B65419}" type="pres">
      <dgm:prSet presAssocID="{5E82B19A-4689-4FF6-BCF4-A02D3465C8A9}" presName="linearFlow" presStyleCnt="0">
        <dgm:presLayoutVars>
          <dgm:dir/>
          <dgm:resizeHandles val="exact"/>
        </dgm:presLayoutVars>
      </dgm:prSet>
      <dgm:spPr/>
    </dgm:pt>
    <dgm:pt modelId="{AF677A35-CFE1-498F-BF00-219C9F4BB176}" type="pres">
      <dgm:prSet presAssocID="{1129C8C3-C358-4110-A0FF-105D02C97682}" presName="composite" presStyleCnt="0"/>
      <dgm:spPr/>
    </dgm:pt>
    <dgm:pt modelId="{DE2A2783-61AE-4234-BE6E-E034EBA44CE7}" type="pres">
      <dgm:prSet presAssocID="{1129C8C3-C358-4110-A0FF-105D02C9768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DF75C92-D81C-4247-90B0-33C6EDA26ADA}" type="pres">
      <dgm:prSet presAssocID="{1129C8C3-C358-4110-A0FF-105D02C97682}" presName="txShp" presStyleLbl="node1" presStyleIdx="0" presStyleCnt="3">
        <dgm:presLayoutVars>
          <dgm:bulletEnabled val="1"/>
        </dgm:presLayoutVars>
      </dgm:prSet>
      <dgm:spPr/>
    </dgm:pt>
    <dgm:pt modelId="{631CC869-AD23-4B17-9F8A-1464481C4A21}" type="pres">
      <dgm:prSet presAssocID="{402196AA-248A-4C87-8598-3420A53F60E8}" presName="spacing" presStyleCnt="0"/>
      <dgm:spPr/>
    </dgm:pt>
    <dgm:pt modelId="{238888C4-2184-48DC-BB58-8425911914C9}" type="pres">
      <dgm:prSet presAssocID="{A642EF5A-B370-4F89-B479-819494E8AE82}" presName="composite" presStyleCnt="0"/>
      <dgm:spPr/>
    </dgm:pt>
    <dgm:pt modelId="{7F68C944-190A-4232-B73B-078B4D92ABC5}" type="pres">
      <dgm:prSet presAssocID="{A642EF5A-B370-4F89-B479-819494E8AE8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D5ABE7A-B2D1-494C-95FE-43CD14DFA61B}" type="pres">
      <dgm:prSet presAssocID="{A642EF5A-B370-4F89-B479-819494E8AE8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D8695-C9C3-467E-98BC-964EF93B663D}" type="pres">
      <dgm:prSet presAssocID="{694FDA1E-6FAC-42AE-8C6A-642459A742DC}" presName="spacing" presStyleCnt="0"/>
      <dgm:spPr/>
    </dgm:pt>
    <dgm:pt modelId="{F5125B7C-B3B9-40C7-9F31-5F9BD5B73053}" type="pres">
      <dgm:prSet presAssocID="{5C9B2EF2-6D39-4257-BC7A-88E8F0700E1D}" presName="composite" presStyleCnt="0"/>
      <dgm:spPr/>
    </dgm:pt>
    <dgm:pt modelId="{B320BA4E-A9C7-414B-998F-0BF3BF77A3A8}" type="pres">
      <dgm:prSet presAssocID="{5C9B2EF2-6D39-4257-BC7A-88E8F0700E1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BC9D3EB-BC01-4F0A-A9C8-CE3AF6634647}" type="pres">
      <dgm:prSet presAssocID="{5C9B2EF2-6D39-4257-BC7A-88E8F0700E1D}" presName="txShp" presStyleLbl="node1" presStyleIdx="2" presStyleCnt="3">
        <dgm:presLayoutVars>
          <dgm:bulletEnabled val="1"/>
        </dgm:presLayoutVars>
      </dgm:prSet>
      <dgm:spPr/>
    </dgm:pt>
  </dgm:ptLst>
  <dgm:cxnLst>
    <dgm:cxn modelId="{199C8848-BCC9-46BA-B0F4-D7D43889A385}" srcId="{5E82B19A-4689-4FF6-BCF4-A02D3465C8A9}" destId="{1129C8C3-C358-4110-A0FF-105D02C97682}" srcOrd="0" destOrd="0" parTransId="{8008098F-8521-4885-A3C5-29BE07CCBA6C}" sibTransId="{402196AA-248A-4C87-8598-3420A53F60E8}"/>
    <dgm:cxn modelId="{04E81CF5-A775-4932-86E5-5A3314850079}" type="presOf" srcId="{5C9B2EF2-6D39-4257-BC7A-88E8F0700E1D}" destId="{DBC9D3EB-BC01-4F0A-A9C8-CE3AF6634647}" srcOrd="0" destOrd="0" presId="urn:microsoft.com/office/officeart/2005/8/layout/vList3"/>
    <dgm:cxn modelId="{A5447C6C-DED2-4EED-A809-DA3769A9BA14}" type="presOf" srcId="{A642EF5A-B370-4F89-B479-819494E8AE82}" destId="{2D5ABE7A-B2D1-494C-95FE-43CD14DFA61B}" srcOrd="0" destOrd="0" presId="urn:microsoft.com/office/officeart/2005/8/layout/vList3"/>
    <dgm:cxn modelId="{E178D93B-4958-4F40-9736-46B8A1857E88}" type="presOf" srcId="{1129C8C3-C358-4110-A0FF-105D02C97682}" destId="{ADF75C92-D81C-4247-90B0-33C6EDA26ADA}" srcOrd="0" destOrd="0" presId="urn:microsoft.com/office/officeart/2005/8/layout/vList3"/>
    <dgm:cxn modelId="{D7CFF171-7FF3-4A7B-B8DF-E18F1938842F}" srcId="{5E82B19A-4689-4FF6-BCF4-A02D3465C8A9}" destId="{5C9B2EF2-6D39-4257-BC7A-88E8F0700E1D}" srcOrd="2" destOrd="0" parTransId="{CFA60B95-DEE4-40B6-B38E-00CED415C544}" sibTransId="{717BD9AA-9B36-439D-BBB9-DFCA600C9747}"/>
    <dgm:cxn modelId="{0AA9B336-7C8F-45A6-B0FB-AD8676E63665}" srcId="{5E82B19A-4689-4FF6-BCF4-A02D3465C8A9}" destId="{A642EF5A-B370-4F89-B479-819494E8AE82}" srcOrd="1" destOrd="0" parTransId="{705AD298-6911-4996-B817-A82E99194521}" sibTransId="{694FDA1E-6FAC-42AE-8C6A-642459A742DC}"/>
    <dgm:cxn modelId="{432C0269-AF0B-4D64-B915-E56DEB7291DB}" type="presOf" srcId="{5E82B19A-4689-4FF6-BCF4-A02D3465C8A9}" destId="{FCB09DB6-0759-454D-9D6C-73D3E9B65419}" srcOrd="0" destOrd="0" presId="urn:microsoft.com/office/officeart/2005/8/layout/vList3"/>
    <dgm:cxn modelId="{EF1E2EC2-E477-4C21-BCF1-25C68579CA01}" type="presParOf" srcId="{FCB09DB6-0759-454D-9D6C-73D3E9B65419}" destId="{AF677A35-CFE1-498F-BF00-219C9F4BB176}" srcOrd="0" destOrd="0" presId="urn:microsoft.com/office/officeart/2005/8/layout/vList3"/>
    <dgm:cxn modelId="{A00C2123-35AE-4EFA-985B-39DF34248667}" type="presParOf" srcId="{AF677A35-CFE1-498F-BF00-219C9F4BB176}" destId="{DE2A2783-61AE-4234-BE6E-E034EBA44CE7}" srcOrd="0" destOrd="0" presId="urn:microsoft.com/office/officeart/2005/8/layout/vList3"/>
    <dgm:cxn modelId="{A9738626-9AF2-4218-B824-4E5CE96CB62B}" type="presParOf" srcId="{AF677A35-CFE1-498F-BF00-219C9F4BB176}" destId="{ADF75C92-D81C-4247-90B0-33C6EDA26ADA}" srcOrd="1" destOrd="0" presId="urn:microsoft.com/office/officeart/2005/8/layout/vList3"/>
    <dgm:cxn modelId="{047C6749-AA64-4235-9B31-0FC053264C90}" type="presParOf" srcId="{FCB09DB6-0759-454D-9D6C-73D3E9B65419}" destId="{631CC869-AD23-4B17-9F8A-1464481C4A21}" srcOrd="1" destOrd="0" presId="urn:microsoft.com/office/officeart/2005/8/layout/vList3"/>
    <dgm:cxn modelId="{3CF8B6CB-865E-4CFE-98EE-9FAA015DDC8D}" type="presParOf" srcId="{FCB09DB6-0759-454D-9D6C-73D3E9B65419}" destId="{238888C4-2184-48DC-BB58-8425911914C9}" srcOrd="2" destOrd="0" presId="urn:microsoft.com/office/officeart/2005/8/layout/vList3"/>
    <dgm:cxn modelId="{ABA3E302-5586-4C94-BF05-1D53CC2CD852}" type="presParOf" srcId="{238888C4-2184-48DC-BB58-8425911914C9}" destId="{7F68C944-190A-4232-B73B-078B4D92ABC5}" srcOrd="0" destOrd="0" presId="urn:microsoft.com/office/officeart/2005/8/layout/vList3"/>
    <dgm:cxn modelId="{B7B2F279-B333-4B5A-A5CA-7C4849E010A2}" type="presParOf" srcId="{238888C4-2184-48DC-BB58-8425911914C9}" destId="{2D5ABE7A-B2D1-494C-95FE-43CD14DFA61B}" srcOrd="1" destOrd="0" presId="urn:microsoft.com/office/officeart/2005/8/layout/vList3"/>
    <dgm:cxn modelId="{D4957155-287C-4E67-A788-D6C3CC787D49}" type="presParOf" srcId="{FCB09DB6-0759-454D-9D6C-73D3E9B65419}" destId="{CE3D8695-C9C3-467E-98BC-964EF93B663D}" srcOrd="3" destOrd="0" presId="urn:microsoft.com/office/officeart/2005/8/layout/vList3"/>
    <dgm:cxn modelId="{A5637B53-5C70-4514-ABFA-2CECA9CA41B2}" type="presParOf" srcId="{FCB09DB6-0759-454D-9D6C-73D3E9B65419}" destId="{F5125B7C-B3B9-40C7-9F31-5F9BD5B73053}" srcOrd="4" destOrd="0" presId="urn:microsoft.com/office/officeart/2005/8/layout/vList3"/>
    <dgm:cxn modelId="{74B5D798-46BB-4835-8D95-92E142F39BE7}" type="presParOf" srcId="{F5125B7C-B3B9-40C7-9F31-5F9BD5B73053}" destId="{B320BA4E-A9C7-414B-998F-0BF3BF77A3A8}" srcOrd="0" destOrd="0" presId="urn:microsoft.com/office/officeart/2005/8/layout/vList3"/>
    <dgm:cxn modelId="{E5B8D057-F6F5-409F-A3CA-D918B6F43CFB}" type="presParOf" srcId="{F5125B7C-B3B9-40C7-9F31-5F9BD5B73053}" destId="{DBC9D3EB-BC01-4F0A-A9C8-CE3AF66346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D5613-DA33-4DAD-BCB4-51217B38A4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B7978-06DD-42C7-BB6F-91CA211A2118}">
      <dgm:prSet phldrT="[Text]"/>
      <dgm:spPr/>
      <dgm:t>
        <a:bodyPr/>
        <a:lstStyle/>
        <a:p>
          <a:r>
            <a:rPr lang="en-US" dirty="0" err="1" smtClean="0"/>
            <a:t>Langsung</a:t>
          </a:r>
          <a:r>
            <a:rPr lang="en-US" dirty="0" smtClean="0"/>
            <a:t> (direct)</a:t>
          </a:r>
          <a:endParaRPr lang="en-US" dirty="0"/>
        </a:p>
      </dgm:t>
    </dgm:pt>
    <dgm:pt modelId="{8706DBEC-F62A-42BF-87D4-4CA26AB765C7}" type="parTrans" cxnId="{CB86B09A-95DB-4ACD-AE61-893183F403BC}">
      <dgm:prSet/>
      <dgm:spPr/>
      <dgm:t>
        <a:bodyPr/>
        <a:lstStyle/>
        <a:p>
          <a:endParaRPr lang="en-US"/>
        </a:p>
      </dgm:t>
    </dgm:pt>
    <dgm:pt modelId="{AB6558D6-58A3-4882-BF3A-654E7E895263}" type="sibTrans" cxnId="{CB86B09A-95DB-4ACD-AE61-893183F403BC}">
      <dgm:prSet/>
      <dgm:spPr/>
      <dgm:t>
        <a:bodyPr/>
        <a:lstStyle/>
        <a:p>
          <a:endParaRPr lang="en-US"/>
        </a:p>
      </dgm:t>
    </dgm:pt>
    <dgm:pt modelId="{6B73B4C3-2EA6-4D45-A5BB-1AEB7A92A6A6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</a:t>
          </a:r>
          <a:r>
            <a:rPr lang="en-US" dirty="0" err="1" smtClean="0"/>
            <a:t>rantai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lurus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2 orang (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perantara</a:t>
          </a:r>
          <a:r>
            <a:rPr lang="en-US" dirty="0" smtClean="0"/>
            <a:t>)</a:t>
          </a:r>
          <a:endParaRPr lang="en-US" dirty="0"/>
        </a:p>
      </dgm:t>
    </dgm:pt>
    <dgm:pt modelId="{D6A3626D-A8A6-49E2-9536-112262037533}" type="parTrans" cxnId="{D9167E89-8136-4C90-857C-7A074A7EEC94}">
      <dgm:prSet/>
      <dgm:spPr/>
      <dgm:t>
        <a:bodyPr/>
        <a:lstStyle/>
        <a:p>
          <a:endParaRPr lang="en-US"/>
        </a:p>
      </dgm:t>
    </dgm:pt>
    <dgm:pt modelId="{0E941528-CD1A-450B-8833-3CBE2E988261}" type="sibTrans" cxnId="{D9167E89-8136-4C90-857C-7A074A7EEC94}">
      <dgm:prSet/>
      <dgm:spPr/>
      <dgm:t>
        <a:bodyPr/>
        <a:lstStyle/>
        <a:p>
          <a:endParaRPr lang="en-US"/>
        </a:p>
      </dgm:t>
    </dgm:pt>
    <dgm:pt modelId="{68B8CFF1-2382-4B10-89EC-255C77E5B28E}">
      <dgm:prSet phldrT="[Text]"/>
      <dgm:spPr/>
      <dgm:t>
        <a:bodyPr/>
        <a:lstStyle/>
        <a:p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r>
            <a:rPr lang="en-US" dirty="0" smtClean="0"/>
            <a:t> (indirect) </a:t>
          </a:r>
          <a:endParaRPr lang="en-US" dirty="0"/>
        </a:p>
      </dgm:t>
    </dgm:pt>
    <dgm:pt modelId="{0C7FB48C-FAFC-41C1-986E-81D7180CFA6E}" type="parTrans" cxnId="{776DF622-A056-4CA6-A609-550FE810CA8F}">
      <dgm:prSet/>
      <dgm:spPr/>
      <dgm:t>
        <a:bodyPr/>
        <a:lstStyle/>
        <a:p>
          <a:endParaRPr lang="en-US"/>
        </a:p>
      </dgm:t>
    </dgm:pt>
    <dgm:pt modelId="{F659B569-ACD6-46EE-A2A6-E6B548AAACB6}" type="sibTrans" cxnId="{776DF622-A056-4CA6-A609-550FE810CA8F}">
      <dgm:prSet/>
      <dgm:spPr/>
      <dgm:t>
        <a:bodyPr/>
        <a:lstStyle/>
        <a:p>
          <a:endParaRPr lang="en-US"/>
        </a:p>
      </dgm:t>
    </dgm:pt>
    <dgm:pt modelId="{8ACF2324-9418-46FF-86F2-838D69B91341}">
      <dgm:prSet phldrT="[Text]"/>
      <dgm:spPr/>
      <dgm:t>
        <a:bodyPr/>
        <a:lstStyle/>
        <a:p>
          <a:r>
            <a:rPr lang="en-US" dirty="0" smtClean="0"/>
            <a:t>Ada 2 orang </a:t>
          </a:r>
          <a:r>
            <a:rPr lang="en-US" dirty="0" err="1" smtClean="0"/>
            <a:t>terhubung</a:t>
          </a:r>
          <a:r>
            <a:rPr lang="en-US" dirty="0" smtClean="0"/>
            <a:t>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orang </a:t>
          </a:r>
          <a:r>
            <a:rPr lang="en-US" dirty="0" err="1" smtClean="0"/>
            <a:t>ketiga</a:t>
          </a:r>
          <a:r>
            <a:rPr lang="en-US" dirty="0" smtClean="0"/>
            <a:t> (</a:t>
          </a:r>
          <a:r>
            <a:rPr lang="en-US" dirty="0" err="1" smtClean="0"/>
            <a:t>perantara</a:t>
          </a:r>
          <a:r>
            <a:rPr lang="en-US" dirty="0" smtClean="0"/>
            <a:t>)</a:t>
          </a:r>
          <a:endParaRPr lang="en-US" dirty="0"/>
        </a:p>
      </dgm:t>
    </dgm:pt>
    <dgm:pt modelId="{BE77E751-CF0E-4410-A0EA-2A895D5FAAA9}" type="parTrans" cxnId="{A442EA47-EF7F-438B-85A3-68140415998D}">
      <dgm:prSet/>
      <dgm:spPr/>
      <dgm:t>
        <a:bodyPr/>
        <a:lstStyle/>
        <a:p>
          <a:endParaRPr lang="en-US"/>
        </a:p>
      </dgm:t>
    </dgm:pt>
    <dgm:pt modelId="{876E54C9-6825-4108-A4F6-3996D3FFAF77}" type="sibTrans" cxnId="{A442EA47-EF7F-438B-85A3-68140415998D}">
      <dgm:prSet/>
      <dgm:spPr/>
      <dgm:t>
        <a:bodyPr/>
        <a:lstStyle/>
        <a:p>
          <a:endParaRPr lang="en-US"/>
        </a:p>
      </dgm:t>
    </dgm:pt>
    <dgm:pt modelId="{939DF1E3-9B92-4589-A7ED-F21FE674B914}" type="pres">
      <dgm:prSet presAssocID="{D09D5613-DA33-4DAD-BCB4-51217B38A4FF}" presName="linear" presStyleCnt="0">
        <dgm:presLayoutVars>
          <dgm:animLvl val="lvl"/>
          <dgm:resizeHandles val="exact"/>
        </dgm:presLayoutVars>
      </dgm:prSet>
      <dgm:spPr/>
    </dgm:pt>
    <dgm:pt modelId="{10FEB176-BAE0-43A9-8293-E6412436666E}" type="pres">
      <dgm:prSet presAssocID="{502B7978-06DD-42C7-BB6F-91CA211A2118}" presName="parentText" presStyleLbl="node1" presStyleIdx="0" presStyleCnt="2" custScaleY="62820" custLinFactNeighborY="5033">
        <dgm:presLayoutVars>
          <dgm:chMax val="0"/>
          <dgm:bulletEnabled val="1"/>
        </dgm:presLayoutVars>
      </dgm:prSet>
      <dgm:spPr/>
    </dgm:pt>
    <dgm:pt modelId="{1B07E218-A22E-40F6-B118-C794B61EBEB7}" type="pres">
      <dgm:prSet presAssocID="{502B7978-06DD-42C7-BB6F-91CA211A2118}" presName="childText" presStyleLbl="revTx" presStyleIdx="0" presStyleCnt="2">
        <dgm:presLayoutVars>
          <dgm:bulletEnabled val="1"/>
        </dgm:presLayoutVars>
      </dgm:prSet>
      <dgm:spPr/>
    </dgm:pt>
    <dgm:pt modelId="{FBB01A84-DDF9-4B2A-9502-F1E1ACA09964}" type="pres">
      <dgm:prSet presAssocID="{68B8CFF1-2382-4B10-89EC-255C77E5B28E}" presName="parentText" presStyleLbl="node1" presStyleIdx="1" presStyleCnt="2" custScaleY="65075">
        <dgm:presLayoutVars>
          <dgm:chMax val="0"/>
          <dgm:bulletEnabled val="1"/>
        </dgm:presLayoutVars>
      </dgm:prSet>
      <dgm:spPr/>
    </dgm:pt>
    <dgm:pt modelId="{ECD20BF9-07F5-4671-BE2E-26030CF4E1E8}" type="pres">
      <dgm:prSet presAssocID="{68B8CFF1-2382-4B10-89EC-255C77E5B2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8BA5C-2245-41F5-8DE3-10A1A299CA7C}" type="presOf" srcId="{D09D5613-DA33-4DAD-BCB4-51217B38A4FF}" destId="{939DF1E3-9B92-4589-A7ED-F21FE674B914}" srcOrd="0" destOrd="0" presId="urn:microsoft.com/office/officeart/2005/8/layout/vList2"/>
    <dgm:cxn modelId="{4B5C4676-8A56-4EAE-9ADD-1022C7D14F7D}" type="presOf" srcId="{68B8CFF1-2382-4B10-89EC-255C77E5B28E}" destId="{FBB01A84-DDF9-4B2A-9502-F1E1ACA09964}" srcOrd="0" destOrd="0" presId="urn:microsoft.com/office/officeart/2005/8/layout/vList2"/>
    <dgm:cxn modelId="{A442EA47-EF7F-438B-85A3-68140415998D}" srcId="{68B8CFF1-2382-4B10-89EC-255C77E5B28E}" destId="{8ACF2324-9418-46FF-86F2-838D69B91341}" srcOrd="0" destOrd="0" parTransId="{BE77E751-CF0E-4410-A0EA-2A895D5FAAA9}" sibTransId="{876E54C9-6825-4108-A4F6-3996D3FFAF77}"/>
    <dgm:cxn modelId="{1C4B2A0D-27D0-4B9B-BE70-6BDDCE2BDBE7}" type="presOf" srcId="{502B7978-06DD-42C7-BB6F-91CA211A2118}" destId="{10FEB176-BAE0-43A9-8293-E6412436666E}" srcOrd="0" destOrd="0" presId="urn:microsoft.com/office/officeart/2005/8/layout/vList2"/>
    <dgm:cxn modelId="{2FC00EAB-7471-479B-8CA7-BC5796DFC013}" type="presOf" srcId="{8ACF2324-9418-46FF-86F2-838D69B91341}" destId="{ECD20BF9-07F5-4671-BE2E-26030CF4E1E8}" srcOrd="0" destOrd="0" presId="urn:microsoft.com/office/officeart/2005/8/layout/vList2"/>
    <dgm:cxn modelId="{CB86B09A-95DB-4ACD-AE61-893183F403BC}" srcId="{D09D5613-DA33-4DAD-BCB4-51217B38A4FF}" destId="{502B7978-06DD-42C7-BB6F-91CA211A2118}" srcOrd="0" destOrd="0" parTransId="{8706DBEC-F62A-42BF-87D4-4CA26AB765C7}" sibTransId="{AB6558D6-58A3-4882-BF3A-654E7E895263}"/>
    <dgm:cxn modelId="{92B4DCA3-B65F-47BD-A011-41BCE8906508}" type="presOf" srcId="{6B73B4C3-2EA6-4D45-A5BB-1AEB7A92A6A6}" destId="{1B07E218-A22E-40F6-B118-C794B61EBEB7}" srcOrd="0" destOrd="0" presId="urn:microsoft.com/office/officeart/2005/8/layout/vList2"/>
    <dgm:cxn modelId="{D9167E89-8136-4C90-857C-7A074A7EEC94}" srcId="{502B7978-06DD-42C7-BB6F-91CA211A2118}" destId="{6B73B4C3-2EA6-4D45-A5BB-1AEB7A92A6A6}" srcOrd="0" destOrd="0" parTransId="{D6A3626D-A8A6-49E2-9536-112262037533}" sibTransId="{0E941528-CD1A-450B-8833-3CBE2E988261}"/>
    <dgm:cxn modelId="{776DF622-A056-4CA6-A609-550FE810CA8F}" srcId="{D09D5613-DA33-4DAD-BCB4-51217B38A4FF}" destId="{68B8CFF1-2382-4B10-89EC-255C77E5B28E}" srcOrd="1" destOrd="0" parTransId="{0C7FB48C-FAFC-41C1-986E-81D7180CFA6E}" sibTransId="{F659B569-ACD6-46EE-A2A6-E6B548AAACB6}"/>
    <dgm:cxn modelId="{91ADEC9E-6CEE-4056-8E16-41CFBE6DF7E4}" type="presParOf" srcId="{939DF1E3-9B92-4589-A7ED-F21FE674B914}" destId="{10FEB176-BAE0-43A9-8293-E6412436666E}" srcOrd="0" destOrd="0" presId="urn:microsoft.com/office/officeart/2005/8/layout/vList2"/>
    <dgm:cxn modelId="{C1C5F4D0-A760-4AF8-A3AB-EC4946BB9686}" type="presParOf" srcId="{939DF1E3-9B92-4589-A7ED-F21FE674B914}" destId="{1B07E218-A22E-40F6-B118-C794B61EBEB7}" srcOrd="1" destOrd="0" presId="urn:microsoft.com/office/officeart/2005/8/layout/vList2"/>
    <dgm:cxn modelId="{C279EBB3-41F5-41A8-8F6A-E2425F71D19B}" type="presParOf" srcId="{939DF1E3-9B92-4589-A7ED-F21FE674B914}" destId="{FBB01A84-DDF9-4B2A-9502-F1E1ACA09964}" srcOrd="2" destOrd="0" presId="urn:microsoft.com/office/officeart/2005/8/layout/vList2"/>
    <dgm:cxn modelId="{9CF63DDC-D8A6-45F1-A959-35A1F2819BDD}" type="presParOf" srcId="{939DF1E3-9B92-4589-A7ED-F21FE674B914}" destId="{ECD20BF9-07F5-4671-BE2E-26030CF4E1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830F7-77BC-4549-A69B-2BEC7E275AA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AA8C4-82C6-40EE-9C23-BA4E34A10244}">
      <dgm:prSet phldrT="[Text]" custT="1"/>
      <dgm:spPr/>
      <dgm:t>
        <a:bodyPr/>
        <a:lstStyle/>
        <a:p>
          <a:r>
            <a:rPr lang="en-US" sz="2800" b="1" dirty="0" err="1" smtClean="0"/>
            <a:t>Sinkronik</a:t>
          </a:r>
          <a:r>
            <a:rPr lang="en-US" sz="2800" b="1" dirty="0" smtClean="0"/>
            <a:t> (synchronous)</a:t>
          </a:r>
          <a:endParaRPr lang="en-US" sz="2800" b="1" dirty="0"/>
        </a:p>
      </dgm:t>
    </dgm:pt>
    <dgm:pt modelId="{C0C8DE17-4FF8-492B-9A8D-C1F1DC1743FF}" type="parTrans" cxnId="{CADFCFDD-A52F-4F0A-BDA4-AE195BFB2347}">
      <dgm:prSet/>
      <dgm:spPr/>
      <dgm:t>
        <a:bodyPr/>
        <a:lstStyle/>
        <a:p>
          <a:endParaRPr lang="en-US"/>
        </a:p>
      </dgm:t>
    </dgm:pt>
    <dgm:pt modelId="{753DDCD4-5341-4F95-ACD3-F7B7C25C44AD}" type="sibTrans" cxnId="{CADFCFDD-A52F-4F0A-BDA4-AE195BFB2347}">
      <dgm:prSet/>
      <dgm:spPr/>
      <dgm:t>
        <a:bodyPr/>
        <a:lstStyle/>
        <a:p>
          <a:endParaRPr lang="en-US"/>
        </a:p>
      </dgm:t>
    </dgm:pt>
    <dgm:pt modelId="{7CBA6A0E-F888-4F88-A67F-366B3BFE7A22}">
      <dgm:prSet phldrT="[Text]" custT="1"/>
      <dgm:spPr/>
      <dgm:t>
        <a:bodyPr/>
        <a:lstStyle/>
        <a:p>
          <a:r>
            <a:rPr lang="en-US" sz="2000" b="1" dirty="0" err="1" smtClean="0"/>
            <a:t>Analisis</a:t>
          </a:r>
          <a:r>
            <a:rPr lang="en-US" sz="2000" b="1" dirty="0" smtClean="0"/>
            <a:t> </a:t>
          </a:r>
          <a:r>
            <a:rPr lang="en-US" sz="2000" b="1" dirty="0" err="1" smtClean="0"/>
            <a:t>utk</a:t>
          </a:r>
          <a:r>
            <a:rPr lang="en-US" sz="2000" b="1" dirty="0" smtClean="0"/>
            <a:t> </a:t>
          </a:r>
          <a:r>
            <a:rPr lang="en-US" sz="2000" b="1" dirty="0" err="1" smtClean="0"/>
            <a:t>melihat</a:t>
          </a:r>
          <a:r>
            <a:rPr lang="en-US" sz="2000" b="1" dirty="0" smtClean="0"/>
            <a:t> </a:t>
          </a:r>
          <a:r>
            <a:rPr lang="en-US" sz="2000" b="1" dirty="0" err="1" smtClean="0"/>
            <a:t>pengaruh</a:t>
          </a:r>
          <a:r>
            <a:rPr lang="en-US" sz="2000" b="1" dirty="0" smtClean="0"/>
            <a:t> </a:t>
          </a:r>
          <a:r>
            <a:rPr lang="en-US" sz="2000" b="1" dirty="0" err="1" smtClean="0"/>
            <a:t>jaringan</a:t>
          </a:r>
          <a:r>
            <a:rPr lang="en-US" sz="2000" b="1" dirty="0" smtClean="0"/>
            <a:t> </a:t>
          </a:r>
          <a:r>
            <a:rPr lang="en-US" sz="2000" b="1" dirty="0" err="1" smtClean="0"/>
            <a:t>dlm</a:t>
          </a:r>
          <a:r>
            <a:rPr lang="en-US" sz="2000" b="1" dirty="0" smtClean="0"/>
            <a:t> </a:t>
          </a:r>
          <a:r>
            <a:rPr lang="en-US" sz="2000" b="1" dirty="0" err="1" smtClean="0"/>
            <a:t>suatu</a:t>
          </a:r>
          <a:r>
            <a:rPr lang="en-US" sz="2000" b="1" dirty="0" smtClean="0"/>
            <a:t> </a:t>
          </a:r>
          <a:r>
            <a:rPr lang="en-US" sz="2000" b="1" dirty="0" err="1" smtClean="0"/>
            <a:t>waktu</a:t>
          </a:r>
          <a:endParaRPr lang="en-US" sz="2000" b="1" dirty="0"/>
        </a:p>
      </dgm:t>
    </dgm:pt>
    <dgm:pt modelId="{B94AE447-FDA0-4E41-9318-D35874000AF1}" type="parTrans" cxnId="{CB2B403B-F17D-4309-BE84-7586379327ED}">
      <dgm:prSet/>
      <dgm:spPr/>
      <dgm:t>
        <a:bodyPr/>
        <a:lstStyle/>
        <a:p>
          <a:endParaRPr lang="en-US"/>
        </a:p>
      </dgm:t>
    </dgm:pt>
    <dgm:pt modelId="{C44899F0-9AF7-43BE-A256-20166F929DE7}" type="sibTrans" cxnId="{CB2B403B-F17D-4309-BE84-7586379327ED}">
      <dgm:prSet/>
      <dgm:spPr/>
      <dgm:t>
        <a:bodyPr/>
        <a:lstStyle/>
        <a:p>
          <a:endParaRPr lang="en-US"/>
        </a:p>
      </dgm:t>
    </dgm:pt>
    <dgm:pt modelId="{BE728E88-175F-4EB7-BCCE-A2E6D13DE31E}">
      <dgm:prSet phldrT="[Text]" custT="1"/>
      <dgm:spPr/>
      <dgm:t>
        <a:bodyPr/>
        <a:lstStyle/>
        <a:p>
          <a:r>
            <a:rPr lang="en-US" sz="3200" b="1" dirty="0" err="1" smtClean="0"/>
            <a:t>Diakronik</a:t>
          </a:r>
          <a:r>
            <a:rPr lang="en-US" sz="3200" b="1" dirty="0" smtClean="0"/>
            <a:t> (diachronic)</a:t>
          </a:r>
          <a:endParaRPr lang="en-US" sz="3200" b="1" dirty="0"/>
        </a:p>
      </dgm:t>
    </dgm:pt>
    <dgm:pt modelId="{B9447BE8-BA11-4483-BCC8-003B71D1FE66}" type="parTrans" cxnId="{5433A525-E29D-422B-934C-41C048BD8DBC}">
      <dgm:prSet/>
      <dgm:spPr/>
      <dgm:t>
        <a:bodyPr/>
        <a:lstStyle/>
        <a:p>
          <a:endParaRPr lang="en-US"/>
        </a:p>
      </dgm:t>
    </dgm:pt>
    <dgm:pt modelId="{7D1EB682-DF53-42E7-B00D-E8E077E8FCBC}" type="sibTrans" cxnId="{5433A525-E29D-422B-934C-41C048BD8DBC}">
      <dgm:prSet/>
      <dgm:spPr/>
      <dgm:t>
        <a:bodyPr/>
        <a:lstStyle/>
        <a:p>
          <a:endParaRPr lang="en-US"/>
        </a:p>
      </dgm:t>
    </dgm:pt>
    <dgm:pt modelId="{B5EA849D-84A0-49BF-A3BA-323B7562D9F7}">
      <dgm:prSet phldrT="[Text]" custT="1"/>
      <dgm:spPr/>
      <dgm:t>
        <a:bodyPr/>
        <a:lstStyle/>
        <a:p>
          <a:r>
            <a:rPr lang="en-US" sz="2000" b="1" dirty="0" err="1" smtClean="0"/>
            <a:t>Analisis</a:t>
          </a:r>
          <a:r>
            <a:rPr lang="en-US" sz="2000" b="1" dirty="0" smtClean="0"/>
            <a:t> </a:t>
          </a:r>
          <a:r>
            <a:rPr lang="en-US" sz="2000" b="1" dirty="0" err="1" smtClean="0"/>
            <a:t>utk</a:t>
          </a:r>
          <a:r>
            <a:rPr lang="en-US" sz="2000" b="1" dirty="0" smtClean="0"/>
            <a:t> </a:t>
          </a:r>
          <a:r>
            <a:rPr lang="en-US" sz="2000" b="1" dirty="0" err="1" smtClean="0"/>
            <a:t>melihat</a:t>
          </a:r>
          <a:r>
            <a:rPr lang="en-US" sz="2000" b="1" dirty="0" smtClean="0"/>
            <a:t> </a:t>
          </a:r>
          <a:r>
            <a:rPr lang="en-US" sz="2000" b="1" dirty="0" err="1" smtClean="0"/>
            <a:t>perubahan</a:t>
          </a:r>
          <a:r>
            <a:rPr lang="en-US" sz="2000" b="1" dirty="0" smtClean="0"/>
            <a:t> </a:t>
          </a:r>
          <a:r>
            <a:rPr lang="en-US" sz="2000" b="1" dirty="0" err="1" smtClean="0"/>
            <a:t>jaringan</a:t>
          </a:r>
          <a:r>
            <a:rPr lang="en-US" sz="2000" b="1" dirty="0" smtClean="0"/>
            <a:t> </a:t>
          </a:r>
          <a:r>
            <a:rPr lang="en-US" sz="2000" b="1" dirty="0" err="1" smtClean="0"/>
            <a:t>seiring</a:t>
          </a:r>
          <a:r>
            <a:rPr lang="en-US" sz="2000" b="1" dirty="0" smtClean="0"/>
            <a:t> </a:t>
          </a:r>
          <a:r>
            <a:rPr lang="en-US" sz="2000" b="1" dirty="0" err="1" smtClean="0"/>
            <a:t>berjalannya</a:t>
          </a:r>
          <a:r>
            <a:rPr lang="en-US" sz="2000" b="1" dirty="0" smtClean="0"/>
            <a:t> </a:t>
          </a:r>
          <a:r>
            <a:rPr lang="en-US" sz="2000" b="1" dirty="0" err="1" smtClean="0"/>
            <a:t>waktu</a:t>
          </a:r>
          <a:endParaRPr lang="en-US" sz="2000" b="1" dirty="0"/>
        </a:p>
      </dgm:t>
    </dgm:pt>
    <dgm:pt modelId="{C8FA0BCE-5DC3-4FD7-83B3-A3DCD99BBFFA}" type="parTrans" cxnId="{77F9D714-B271-4C0E-A23D-7E8BC9532065}">
      <dgm:prSet/>
      <dgm:spPr/>
      <dgm:t>
        <a:bodyPr/>
        <a:lstStyle/>
        <a:p>
          <a:endParaRPr lang="en-US"/>
        </a:p>
      </dgm:t>
    </dgm:pt>
    <dgm:pt modelId="{87FF4E3C-B8D6-475E-9582-3A34E88761A7}" type="sibTrans" cxnId="{77F9D714-B271-4C0E-A23D-7E8BC9532065}">
      <dgm:prSet/>
      <dgm:spPr/>
      <dgm:t>
        <a:bodyPr/>
        <a:lstStyle/>
        <a:p>
          <a:endParaRPr lang="en-US"/>
        </a:p>
      </dgm:t>
    </dgm:pt>
    <dgm:pt modelId="{980BBD3C-CDED-47AA-9140-48DC26A728E7}">
      <dgm:prSet phldrT="[Text]" custT="1"/>
      <dgm:spPr/>
      <dgm:t>
        <a:bodyPr/>
        <a:lstStyle/>
        <a:p>
          <a:endParaRPr lang="en-US" sz="2000" dirty="0"/>
        </a:p>
      </dgm:t>
    </dgm:pt>
    <dgm:pt modelId="{D7AD2764-038E-4680-9AE9-C859F73D6D71}" type="parTrans" cxnId="{0263030C-057E-4AE2-BDB4-A3A28DD47730}">
      <dgm:prSet/>
      <dgm:spPr/>
      <dgm:t>
        <a:bodyPr/>
        <a:lstStyle/>
        <a:p>
          <a:endParaRPr lang="en-US"/>
        </a:p>
      </dgm:t>
    </dgm:pt>
    <dgm:pt modelId="{9603E7FF-2938-41FC-ABB1-65FC0762D786}" type="sibTrans" cxnId="{0263030C-057E-4AE2-BDB4-A3A28DD47730}">
      <dgm:prSet/>
      <dgm:spPr/>
      <dgm:t>
        <a:bodyPr/>
        <a:lstStyle/>
        <a:p>
          <a:endParaRPr lang="en-US"/>
        </a:p>
      </dgm:t>
    </dgm:pt>
    <dgm:pt modelId="{360B4FB9-7E49-4A6E-A62F-B6B7A91DEF3C}">
      <dgm:prSet phldrT="[Text]" custT="1"/>
      <dgm:spPr/>
      <dgm:t>
        <a:bodyPr/>
        <a:lstStyle/>
        <a:p>
          <a:endParaRPr lang="en-US" sz="2000" dirty="0"/>
        </a:p>
      </dgm:t>
    </dgm:pt>
    <dgm:pt modelId="{B7DBF70E-DABC-40B8-97B2-E6C80F025F4B}" type="parTrans" cxnId="{E0C4FC87-63B8-4D8E-84BE-38AB18D675DC}">
      <dgm:prSet/>
      <dgm:spPr/>
      <dgm:t>
        <a:bodyPr/>
        <a:lstStyle/>
        <a:p>
          <a:endParaRPr lang="en-US"/>
        </a:p>
      </dgm:t>
    </dgm:pt>
    <dgm:pt modelId="{E321BAF4-B6AA-4AC5-9C52-93206736DCA8}" type="sibTrans" cxnId="{E0C4FC87-63B8-4D8E-84BE-38AB18D675DC}">
      <dgm:prSet/>
      <dgm:spPr/>
      <dgm:t>
        <a:bodyPr/>
        <a:lstStyle/>
        <a:p>
          <a:endParaRPr lang="en-US"/>
        </a:p>
      </dgm:t>
    </dgm:pt>
    <dgm:pt modelId="{95B86AD8-A4FD-489D-A4E2-EC13AEDEA8D6}">
      <dgm:prSet phldrT="[Text]" custT="1"/>
      <dgm:spPr/>
      <dgm:t>
        <a:bodyPr/>
        <a:lstStyle/>
        <a:p>
          <a:endParaRPr lang="en-US" sz="2000" dirty="0"/>
        </a:p>
      </dgm:t>
    </dgm:pt>
    <dgm:pt modelId="{70741CAF-FAA9-4ED5-8507-4AF5C796C738}" type="parTrans" cxnId="{61123AA8-CDD0-4320-BBB8-59BDD37FA247}">
      <dgm:prSet/>
      <dgm:spPr/>
      <dgm:t>
        <a:bodyPr/>
        <a:lstStyle/>
        <a:p>
          <a:endParaRPr lang="en-US"/>
        </a:p>
      </dgm:t>
    </dgm:pt>
    <dgm:pt modelId="{176A174A-F479-4A18-99AD-8128B3FE649A}" type="sibTrans" cxnId="{61123AA8-CDD0-4320-BBB8-59BDD37FA247}">
      <dgm:prSet/>
      <dgm:spPr/>
      <dgm:t>
        <a:bodyPr/>
        <a:lstStyle/>
        <a:p>
          <a:endParaRPr lang="en-US"/>
        </a:p>
      </dgm:t>
    </dgm:pt>
    <dgm:pt modelId="{96EDB914-A7D0-4509-96E0-80407F550B3D}" type="pres">
      <dgm:prSet presAssocID="{F59830F7-77BC-4549-A69B-2BEC7E275AA3}" presName="Name0" presStyleCnt="0">
        <dgm:presLayoutVars>
          <dgm:dir/>
          <dgm:animLvl val="lvl"/>
          <dgm:resizeHandles/>
        </dgm:presLayoutVars>
      </dgm:prSet>
      <dgm:spPr/>
    </dgm:pt>
    <dgm:pt modelId="{3761BACF-FB74-456F-AFEB-48D8A7E5D23E}" type="pres">
      <dgm:prSet presAssocID="{7D5AA8C4-82C6-40EE-9C23-BA4E34A10244}" presName="linNode" presStyleCnt="0"/>
      <dgm:spPr/>
    </dgm:pt>
    <dgm:pt modelId="{174BED65-6DDA-4A0A-B40C-213896412F26}" type="pres">
      <dgm:prSet presAssocID="{7D5AA8C4-82C6-40EE-9C23-BA4E34A10244}" presName="parentShp" presStyleLbl="node1" presStyleIdx="0" presStyleCnt="2">
        <dgm:presLayoutVars>
          <dgm:bulletEnabled val="1"/>
        </dgm:presLayoutVars>
      </dgm:prSet>
      <dgm:spPr/>
    </dgm:pt>
    <dgm:pt modelId="{33CB0CFB-7D77-4111-95D9-2C790C4CC30F}" type="pres">
      <dgm:prSet presAssocID="{7D5AA8C4-82C6-40EE-9C23-BA4E34A102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AA8A3-B8FB-406E-BFBE-F7A9EEF83C0A}" type="pres">
      <dgm:prSet presAssocID="{753DDCD4-5341-4F95-ACD3-F7B7C25C44AD}" presName="spacing" presStyleCnt="0"/>
      <dgm:spPr/>
    </dgm:pt>
    <dgm:pt modelId="{38002C0B-D88F-4E37-896E-518D5FA0343D}" type="pres">
      <dgm:prSet presAssocID="{BE728E88-175F-4EB7-BCCE-A2E6D13DE31E}" presName="linNode" presStyleCnt="0"/>
      <dgm:spPr/>
    </dgm:pt>
    <dgm:pt modelId="{0ACDBC7E-77D3-4898-825E-46D4DE2B2291}" type="pres">
      <dgm:prSet presAssocID="{BE728E88-175F-4EB7-BCCE-A2E6D13DE3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F4EF4-4A4A-4CD7-A0FA-627B285D310D}" type="pres">
      <dgm:prSet presAssocID="{BE728E88-175F-4EB7-BCCE-A2E6D13DE31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FCFDD-A52F-4F0A-BDA4-AE195BFB2347}" srcId="{F59830F7-77BC-4549-A69B-2BEC7E275AA3}" destId="{7D5AA8C4-82C6-40EE-9C23-BA4E34A10244}" srcOrd="0" destOrd="0" parTransId="{C0C8DE17-4FF8-492B-9A8D-C1F1DC1743FF}" sibTransId="{753DDCD4-5341-4F95-ACD3-F7B7C25C44AD}"/>
    <dgm:cxn modelId="{0263030C-057E-4AE2-BDB4-A3A28DD47730}" srcId="{7D5AA8C4-82C6-40EE-9C23-BA4E34A10244}" destId="{980BBD3C-CDED-47AA-9140-48DC26A728E7}" srcOrd="0" destOrd="0" parTransId="{D7AD2764-038E-4680-9AE9-C859F73D6D71}" sibTransId="{9603E7FF-2938-41FC-ABB1-65FC0762D786}"/>
    <dgm:cxn modelId="{77F9D714-B271-4C0E-A23D-7E8BC9532065}" srcId="{BE728E88-175F-4EB7-BCCE-A2E6D13DE31E}" destId="{B5EA849D-84A0-49BF-A3BA-323B7562D9F7}" srcOrd="1" destOrd="0" parTransId="{C8FA0BCE-5DC3-4FD7-83B3-A3DCD99BBFFA}" sibTransId="{87FF4E3C-B8D6-475E-9582-3A34E88761A7}"/>
    <dgm:cxn modelId="{447FC7F3-66E0-4A86-8B07-BC330237AD1A}" type="presOf" srcId="{980BBD3C-CDED-47AA-9140-48DC26A728E7}" destId="{33CB0CFB-7D77-4111-95D9-2C790C4CC30F}" srcOrd="0" destOrd="0" presId="urn:microsoft.com/office/officeart/2005/8/layout/vList6"/>
    <dgm:cxn modelId="{CB2B403B-F17D-4309-BE84-7586379327ED}" srcId="{7D5AA8C4-82C6-40EE-9C23-BA4E34A10244}" destId="{7CBA6A0E-F888-4F88-A67F-366B3BFE7A22}" srcOrd="2" destOrd="0" parTransId="{B94AE447-FDA0-4E41-9318-D35874000AF1}" sibTransId="{C44899F0-9AF7-43BE-A256-20166F929DE7}"/>
    <dgm:cxn modelId="{39C6D447-5F2C-44AE-836A-8D4FE0EFFFF8}" type="presOf" srcId="{95B86AD8-A4FD-489D-A4E2-EC13AEDEA8D6}" destId="{F8AF4EF4-4A4A-4CD7-A0FA-627B285D310D}" srcOrd="0" destOrd="0" presId="urn:microsoft.com/office/officeart/2005/8/layout/vList6"/>
    <dgm:cxn modelId="{2DC39C9C-0E4C-41B4-888D-7CF554C8B674}" type="presOf" srcId="{7D5AA8C4-82C6-40EE-9C23-BA4E34A10244}" destId="{174BED65-6DDA-4A0A-B40C-213896412F26}" srcOrd="0" destOrd="0" presId="urn:microsoft.com/office/officeart/2005/8/layout/vList6"/>
    <dgm:cxn modelId="{2338A5E1-AA88-4FAA-A7FB-35F174F4BBC7}" type="presOf" srcId="{7CBA6A0E-F888-4F88-A67F-366B3BFE7A22}" destId="{33CB0CFB-7D77-4111-95D9-2C790C4CC30F}" srcOrd="0" destOrd="2" presId="urn:microsoft.com/office/officeart/2005/8/layout/vList6"/>
    <dgm:cxn modelId="{E0C4FC87-63B8-4D8E-84BE-38AB18D675DC}" srcId="{7D5AA8C4-82C6-40EE-9C23-BA4E34A10244}" destId="{360B4FB9-7E49-4A6E-A62F-B6B7A91DEF3C}" srcOrd="1" destOrd="0" parTransId="{B7DBF70E-DABC-40B8-97B2-E6C80F025F4B}" sibTransId="{E321BAF4-B6AA-4AC5-9C52-93206736DCA8}"/>
    <dgm:cxn modelId="{1E56474C-4226-47F8-9771-2F1AF1E3F40D}" type="presOf" srcId="{360B4FB9-7E49-4A6E-A62F-B6B7A91DEF3C}" destId="{33CB0CFB-7D77-4111-95D9-2C790C4CC30F}" srcOrd="0" destOrd="1" presId="urn:microsoft.com/office/officeart/2005/8/layout/vList6"/>
    <dgm:cxn modelId="{769CB4F1-27FA-4FCF-A53F-F2BC4187687A}" type="presOf" srcId="{F59830F7-77BC-4549-A69B-2BEC7E275AA3}" destId="{96EDB914-A7D0-4509-96E0-80407F550B3D}" srcOrd="0" destOrd="0" presId="urn:microsoft.com/office/officeart/2005/8/layout/vList6"/>
    <dgm:cxn modelId="{5433A525-E29D-422B-934C-41C048BD8DBC}" srcId="{F59830F7-77BC-4549-A69B-2BEC7E275AA3}" destId="{BE728E88-175F-4EB7-BCCE-A2E6D13DE31E}" srcOrd="1" destOrd="0" parTransId="{B9447BE8-BA11-4483-BCC8-003B71D1FE66}" sibTransId="{7D1EB682-DF53-42E7-B00D-E8E077E8FCBC}"/>
    <dgm:cxn modelId="{61123AA8-CDD0-4320-BBB8-59BDD37FA247}" srcId="{BE728E88-175F-4EB7-BCCE-A2E6D13DE31E}" destId="{95B86AD8-A4FD-489D-A4E2-EC13AEDEA8D6}" srcOrd="0" destOrd="0" parTransId="{70741CAF-FAA9-4ED5-8507-4AF5C796C738}" sibTransId="{176A174A-F479-4A18-99AD-8128B3FE649A}"/>
    <dgm:cxn modelId="{A5CA043B-89DE-48D4-9C26-7DC8E62C646C}" type="presOf" srcId="{BE728E88-175F-4EB7-BCCE-A2E6D13DE31E}" destId="{0ACDBC7E-77D3-4898-825E-46D4DE2B2291}" srcOrd="0" destOrd="0" presId="urn:microsoft.com/office/officeart/2005/8/layout/vList6"/>
    <dgm:cxn modelId="{F794A3C8-8347-4B2F-989B-BB04D4A82AD6}" type="presOf" srcId="{B5EA849D-84A0-49BF-A3BA-323B7562D9F7}" destId="{F8AF4EF4-4A4A-4CD7-A0FA-627B285D310D}" srcOrd="0" destOrd="1" presId="urn:microsoft.com/office/officeart/2005/8/layout/vList6"/>
    <dgm:cxn modelId="{CEF466F9-B2C3-4275-B451-5381A869E21E}" type="presParOf" srcId="{96EDB914-A7D0-4509-96E0-80407F550B3D}" destId="{3761BACF-FB74-456F-AFEB-48D8A7E5D23E}" srcOrd="0" destOrd="0" presId="urn:microsoft.com/office/officeart/2005/8/layout/vList6"/>
    <dgm:cxn modelId="{6F89F99C-947B-4723-AB55-B3167BD200F8}" type="presParOf" srcId="{3761BACF-FB74-456F-AFEB-48D8A7E5D23E}" destId="{174BED65-6DDA-4A0A-B40C-213896412F26}" srcOrd="0" destOrd="0" presId="urn:microsoft.com/office/officeart/2005/8/layout/vList6"/>
    <dgm:cxn modelId="{4919FF61-6792-4678-A6F7-8878F18E1104}" type="presParOf" srcId="{3761BACF-FB74-456F-AFEB-48D8A7E5D23E}" destId="{33CB0CFB-7D77-4111-95D9-2C790C4CC30F}" srcOrd="1" destOrd="0" presId="urn:microsoft.com/office/officeart/2005/8/layout/vList6"/>
    <dgm:cxn modelId="{19FB2798-7680-4E67-8AD7-B90B5A96920E}" type="presParOf" srcId="{96EDB914-A7D0-4509-96E0-80407F550B3D}" destId="{B9AAA8A3-B8FB-406E-BFBE-F7A9EEF83C0A}" srcOrd="1" destOrd="0" presId="urn:microsoft.com/office/officeart/2005/8/layout/vList6"/>
    <dgm:cxn modelId="{55FC328F-142A-4002-ACC9-79AF304C0E18}" type="presParOf" srcId="{96EDB914-A7D0-4509-96E0-80407F550B3D}" destId="{38002C0B-D88F-4E37-896E-518D5FA0343D}" srcOrd="2" destOrd="0" presId="urn:microsoft.com/office/officeart/2005/8/layout/vList6"/>
    <dgm:cxn modelId="{904D46C0-EFF1-421E-B00C-26A6005068CB}" type="presParOf" srcId="{38002C0B-D88F-4E37-896E-518D5FA0343D}" destId="{0ACDBC7E-77D3-4898-825E-46D4DE2B2291}" srcOrd="0" destOrd="0" presId="urn:microsoft.com/office/officeart/2005/8/layout/vList6"/>
    <dgm:cxn modelId="{15C5A9B4-8D17-4125-A501-5936C6830AB4}" type="presParOf" srcId="{38002C0B-D88F-4E37-896E-518D5FA0343D}" destId="{F8AF4EF4-4A4A-4CD7-A0FA-627B285D31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E5C63F-D412-451F-A977-33B9A3C3EEAE}" type="doc">
      <dgm:prSet loTypeId="urn:microsoft.com/office/officeart/2005/8/layout/target1" loCatId="relationship" qsTypeId="urn:microsoft.com/office/officeart/2005/8/quickstyle/simple1" qsCatId="simple" csTypeId="urn:microsoft.com/office/officeart/2005/8/colors/accent0_3" csCatId="mainScheme" phldr="1"/>
      <dgm:spPr/>
    </dgm:pt>
    <dgm:pt modelId="{17CECF95-5808-4736-B0D5-3A8434A9B931}">
      <dgm:prSet phldrT="[Text]"/>
      <dgm:spPr/>
      <dgm:t>
        <a:bodyPr/>
        <a:lstStyle/>
        <a:p>
          <a:r>
            <a:rPr lang="en-US" b="1" dirty="0" err="1" smtClean="0"/>
            <a:t>Jaringan</a:t>
          </a:r>
          <a:r>
            <a:rPr lang="en-US" b="1" dirty="0" smtClean="0"/>
            <a:t> </a:t>
          </a:r>
          <a:r>
            <a:rPr lang="en-US" b="1" dirty="0" err="1" smtClean="0"/>
            <a:t>pribadi</a:t>
          </a:r>
          <a:r>
            <a:rPr lang="en-US" b="1" dirty="0" smtClean="0"/>
            <a:t> (personal networks)</a:t>
          </a:r>
          <a:endParaRPr lang="en-US" b="1" dirty="0"/>
        </a:p>
      </dgm:t>
    </dgm:pt>
    <dgm:pt modelId="{FDE13F3A-6A08-4DB9-9D47-1D0685544F3D}" type="parTrans" cxnId="{51D804A6-0EAE-4EAD-8BBD-404C563A75AE}">
      <dgm:prSet/>
      <dgm:spPr/>
      <dgm:t>
        <a:bodyPr/>
        <a:lstStyle/>
        <a:p>
          <a:endParaRPr lang="en-US"/>
        </a:p>
      </dgm:t>
    </dgm:pt>
    <dgm:pt modelId="{1FD39873-665A-4D7E-88EE-3BFAF649111E}" type="sibTrans" cxnId="{51D804A6-0EAE-4EAD-8BBD-404C563A75AE}">
      <dgm:prSet/>
      <dgm:spPr/>
      <dgm:t>
        <a:bodyPr/>
        <a:lstStyle/>
        <a:p>
          <a:endParaRPr lang="en-US"/>
        </a:p>
      </dgm:t>
    </dgm:pt>
    <dgm:pt modelId="{BB8E0265-FFAC-4988-9420-F385F989731B}">
      <dgm:prSet phldrT="[Text]"/>
      <dgm:spPr/>
      <dgm:t>
        <a:bodyPr/>
        <a:lstStyle/>
        <a:p>
          <a:r>
            <a:rPr lang="en-US" b="1" dirty="0" err="1" smtClean="0"/>
            <a:t>Jaringan</a:t>
          </a:r>
          <a:r>
            <a:rPr lang="en-US" b="1" dirty="0" smtClean="0"/>
            <a:t> </a:t>
          </a:r>
          <a:r>
            <a:rPr lang="en-US" b="1" dirty="0" err="1" smtClean="0"/>
            <a:t>kelompok</a:t>
          </a:r>
          <a:r>
            <a:rPr lang="en-US" b="1" dirty="0" smtClean="0"/>
            <a:t> (group networks)</a:t>
          </a:r>
          <a:endParaRPr lang="en-US" b="1" dirty="0"/>
        </a:p>
      </dgm:t>
    </dgm:pt>
    <dgm:pt modelId="{40633A87-7160-4A15-A8CE-2EF82E4CB5C1}" type="parTrans" cxnId="{792EC6B7-0533-440E-96F5-91F4B66828FB}">
      <dgm:prSet/>
      <dgm:spPr/>
      <dgm:t>
        <a:bodyPr/>
        <a:lstStyle/>
        <a:p>
          <a:endParaRPr lang="en-US"/>
        </a:p>
      </dgm:t>
    </dgm:pt>
    <dgm:pt modelId="{5A261BB3-E076-49F9-A30E-971E8E94398D}" type="sibTrans" cxnId="{792EC6B7-0533-440E-96F5-91F4B66828FB}">
      <dgm:prSet/>
      <dgm:spPr/>
      <dgm:t>
        <a:bodyPr/>
        <a:lstStyle/>
        <a:p>
          <a:endParaRPr lang="en-US"/>
        </a:p>
      </dgm:t>
    </dgm:pt>
    <dgm:pt modelId="{D2A891F6-03DA-4B49-9AD5-83784AA35D14}">
      <dgm:prSet phldrT="[Text]"/>
      <dgm:spPr/>
      <dgm:t>
        <a:bodyPr/>
        <a:lstStyle/>
        <a:p>
          <a:r>
            <a:rPr lang="en-US" b="1" dirty="0" err="1" smtClean="0"/>
            <a:t>Jaringan</a:t>
          </a:r>
          <a:r>
            <a:rPr lang="en-US" b="1" dirty="0" smtClean="0"/>
            <a:t> </a:t>
          </a:r>
          <a:r>
            <a:rPr lang="en-US" b="1" dirty="0" err="1" smtClean="0"/>
            <a:t>organisasi</a:t>
          </a:r>
          <a:r>
            <a:rPr lang="en-US" b="1" dirty="0" smtClean="0"/>
            <a:t> (organizational networks)</a:t>
          </a:r>
          <a:endParaRPr lang="en-US" b="1" dirty="0"/>
        </a:p>
      </dgm:t>
    </dgm:pt>
    <dgm:pt modelId="{6C32ABB6-5412-4E45-A0C6-D290473E0437}" type="parTrans" cxnId="{23695544-AFFF-4BF8-9092-D21F7698EDEC}">
      <dgm:prSet/>
      <dgm:spPr/>
      <dgm:t>
        <a:bodyPr/>
        <a:lstStyle/>
        <a:p>
          <a:endParaRPr lang="en-US"/>
        </a:p>
      </dgm:t>
    </dgm:pt>
    <dgm:pt modelId="{727BA76E-92FF-42CF-BB2F-DF7A016B931F}" type="sibTrans" cxnId="{23695544-AFFF-4BF8-9092-D21F7698EDEC}">
      <dgm:prSet/>
      <dgm:spPr/>
      <dgm:t>
        <a:bodyPr/>
        <a:lstStyle/>
        <a:p>
          <a:endParaRPr lang="en-US"/>
        </a:p>
      </dgm:t>
    </dgm:pt>
    <dgm:pt modelId="{272A28A6-F6A8-47D1-9C7A-73C20677B212}" type="pres">
      <dgm:prSet presAssocID="{2AE5C63F-D412-451F-A977-33B9A3C3EEAE}" presName="composite" presStyleCnt="0">
        <dgm:presLayoutVars>
          <dgm:chMax val="5"/>
          <dgm:dir/>
          <dgm:resizeHandles val="exact"/>
        </dgm:presLayoutVars>
      </dgm:prSet>
      <dgm:spPr/>
    </dgm:pt>
    <dgm:pt modelId="{A71342BE-DB98-40B1-8C70-B6FAEE4A52C5}" type="pres">
      <dgm:prSet presAssocID="{17CECF95-5808-4736-B0D5-3A8434A9B931}" presName="circle1" presStyleLbl="lnNode1" presStyleIdx="0" presStyleCnt="3"/>
      <dgm:spPr/>
    </dgm:pt>
    <dgm:pt modelId="{D5651CAF-1F8F-44E1-AD8B-BCBED8CEC449}" type="pres">
      <dgm:prSet presAssocID="{17CECF95-5808-4736-B0D5-3A8434A9B931}" presName="text1" presStyleLbl="revTx" presStyleIdx="0" presStyleCnt="3" custScaleX="198851" custLinFactNeighborX="53449" custLinFactNeighborY="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7106E-BF87-4F2C-B9A5-F48F84B574AE}" type="pres">
      <dgm:prSet presAssocID="{17CECF95-5808-4736-B0D5-3A8434A9B931}" presName="line1" presStyleLbl="callout" presStyleIdx="0" presStyleCnt="6"/>
      <dgm:spPr/>
    </dgm:pt>
    <dgm:pt modelId="{BF5FAA38-827E-47A5-A097-13A20A4E0D23}" type="pres">
      <dgm:prSet presAssocID="{17CECF95-5808-4736-B0D5-3A8434A9B931}" presName="d1" presStyleLbl="callout" presStyleIdx="1" presStyleCnt="6"/>
      <dgm:spPr/>
    </dgm:pt>
    <dgm:pt modelId="{0072DB22-44ED-4718-BBAD-DEC6121CDCE5}" type="pres">
      <dgm:prSet presAssocID="{BB8E0265-FFAC-4988-9420-F385F989731B}" presName="circle2" presStyleLbl="lnNode1" presStyleIdx="1" presStyleCnt="3"/>
      <dgm:spPr/>
    </dgm:pt>
    <dgm:pt modelId="{2C2DEF0B-B700-4CDD-B037-C472231505AB}" type="pres">
      <dgm:prSet presAssocID="{BB8E0265-FFAC-4988-9420-F385F989731B}" presName="text2" presStyleLbl="revTx" presStyleIdx="1" presStyleCnt="3" custScaleX="165517" custLinFactNeighborX="36782" custLinFactNeighborY="-5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05305-485C-4A4C-A4B2-ECFC5B1CA217}" type="pres">
      <dgm:prSet presAssocID="{BB8E0265-FFAC-4988-9420-F385F989731B}" presName="line2" presStyleLbl="callout" presStyleIdx="2" presStyleCnt="6"/>
      <dgm:spPr/>
    </dgm:pt>
    <dgm:pt modelId="{83D018E8-FC74-4E0A-A15C-3001840BBBEC}" type="pres">
      <dgm:prSet presAssocID="{BB8E0265-FFAC-4988-9420-F385F989731B}" presName="d2" presStyleLbl="callout" presStyleIdx="3" presStyleCnt="6"/>
      <dgm:spPr/>
    </dgm:pt>
    <dgm:pt modelId="{6686673D-F8C7-41CC-88F9-BE78250CE863}" type="pres">
      <dgm:prSet presAssocID="{D2A891F6-03DA-4B49-9AD5-83784AA35D14}" presName="circle3" presStyleLbl="lnNode1" presStyleIdx="2" presStyleCnt="3"/>
      <dgm:spPr/>
    </dgm:pt>
    <dgm:pt modelId="{7D0C6EC7-872F-4D09-8B1F-7E425C83404A}" type="pres">
      <dgm:prSet presAssocID="{D2A891F6-03DA-4B49-9AD5-83784AA35D14}" presName="text3" presStyleLbl="revTx" presStyleIdx="2" presStyleCnt="3" custScaleX="174713" custLinFactNeighborX="41380" custLinFactNeighborY="-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94D5D-F434-4CE7-8F97-945209A116F9}" type="pres">
      <dgm:prSet presAssocID="{D2A891F6-03DA-4B49-9AD5-83784AA35D14}" presName="line3" presStyleLbl="callout" presStyleIdx="4" presStyleCnt="6"/>
      <dgm:spPr/>
    </dgm:pt>
    <dgm:pt modelId="{5BAA07B6-B486-4B44-A494-D9E80E6606A0}" type="pres">
      <dgm:prSet presAssocID="{D2A891F6-03DA-4B49-9AD5-83784AA35D14}" presName="d3" presStyleLbl="callout" presStyleIdx="5" presStyleCnt="6"/>
      <dgm:spPr/>
    </dgm:pt>
  </dgm:ptLst>
  <dgm:cxnLst>
    <dgm:cxn modelId="{8224A488-E0C5-4C6E-92CB-2F91E0D5A832}" type="presOf" srcId="{BB8E0265-FFAC-4988-9420-F385F989731B}" destId="{2C2DEF0B-B700-4CDD-B037-C472231505AB}" srcOrd="0" destOrd="0" presId="urn:microsoft.com/office/officeart/2005/8/layout/target1"/>
    <dgm:cxn modelId="{51D804A6-0EAE-4EAD-8BBD-404C563A75AE}" srcId="{2AE5C63F-D412-451F-A977-33B9A3C3EEAE}" destId="{17CECF95-5808-4736-B0D5-3A8434A9B931}" srcOrd="0" destOrd="0" parTransId="{FDE13F3A-6A08-4DB9-9D47-1D0685544F3D}" sibTransId="{1FD39873-665A-4D7E-88EE-3BFAF649111E}"/>
    <dgm:cxn modelId="{792EC6B7-0533-440E-96F5-91F4B66828FB}" srcId="{2AE5C63F-D412-451F-A977-33B9A3C3EEAE}" destId="{BB8E0265-FFAC-4988-9420-F385F989731B}" srcOrd="1" destOrd="0" parTransId="{40633A87-7160-4A15-A8CE-2EF82E4CB5C1}" sibTransId="{5A261BB3-E076-49F9-A30E-971E8E94398D}"/>
    <dgm:cxn modelId="{23695544-AFFF-4BF8-9092-D21F7698EDEC}" srcId="{2AE5C63F-D412-451F-A977-33B9A3C3EEAE}" destId="{D2A891F6-03DA-4B49-9AD5-83784AA35D14}" srcOrd="2" destOrd="0" parTransId="{6C32ABB6-5412-4E45-A0C6-D290473E0437}" sibTransId="{727BA76E-92FF-42CF-BB2F-DF7A016B931F}"/>
    <dgm:cxn modelId="{41881333-AF04-459F-A49D-5DB2B01A9B2F}" type="presOf" srcId="{17CECF95-5808-4736-B0D5-3A8434A9B931}" destId="{D5651CAF-1F8F-44E1-AD8B-BCBED8CEC449}" srcOrd="0" destOrd="0" presId="urn:microsoft.com/office/officeart/2005/8/layout/target1"/>
    <dgm:cxn modelId="{C46E41C6-FBE6-4A0F-BA49-6D87F9922489}" type="presOf" srcId="{2AE5C63F-D412-451F-A977-33B9A3C3EEAE}" destId="{272A28A6-F6A8-47D1-9C7A-73C20677B212}" srcOrd="0" destOrd="0" presId="urn:microsoft.com/office/officeart/2005/8/layout/target1"/>
    <dgm:cxn modelId="{9B6948FD-4B64-4485-8140-D3C3A863B9A7}" type="presOf" srcId="{D2A891F6-03DA-4B49-9AD5-83784AA35D14}" destId="{7D0C6EC7-872F-4D09-8B1F-7E425C83404A}" srcOrd="0" destOrd="0" presId="urn:microsoft.com/office/officeart/2005/8/layout/target1"/>
    <dgm:cxn modelId="{0F9FDEDE-50E0-4748-8197-1847B12E2055}" type="presParOf" srcId="{272A28A6-F6A8-47D1-9C7A-73C20677B212}" destId="{A71342BE-DB98-40B1-8C70-B6FAEE4A52C5}" srcOrd="0" destOrd="0" presId="urn:microsoft.com/office/officeart/2005/8/layout/target1"/>
    <dgm:cxn modelId="{2D03DC56-AA23-4A27-8BBD-00B7BB89DA3F}" type="presParOf" srcId="{272A28A6-F6A8-47D1-9C7A-73C20677B212}" destId="{D5651CAF-1F8F-44E1-AD8B-BCBED8CEC449}" srcOrd="1" destOrd="0" presId="urn:microsoft.com/office/officeart/2005/8/layout/target1"/>
    <dgm:cxn modelId="{C6B7FE94-0B05-4D06-A459-241C807B5091}" type="presParOf" srcId="{272A28A6-F6A8-47D1-9C7A-73C20677B212}" destId="{8027106E-BF87-4F2C-B9A5-F48F84B574AE}" srcOrd="2" destOrd="0" presId="urn:microsoft.com/office/officeart/2005/8/layout/target1"/>
    <dgm:cxn modelId="{1A5FD21E-E727-4C0E-B8FA-2A9454275FDD}" type="presParOf" srcId="{272A28A6-F6A8-47D1-9C7A-73C20677B212}" destId="{BF5FAA38-827E-47A5-A097-13A20A4E0D23}" srcOrd="3" destOrd="0" presId="urn:microsoft.com/office/officeart/2005/8/layout/target1"/>
    <dgm:cxn modelId="{61118C87-B001-47BD-9D1F-6EF0DA5C99D5}" type="presParOf" srcId="{272A28A6-F6A8-47D1-9C7A-73C20677B212}" destId="{0072DB22-44ED-4718-BBAD-DEC6121CDCE5}" srcOrd="4" destOrd="0" presId="urn:microsoft.com/office/officeart/2005/8/layout/target1"/>
    <dgm:cxn modelId="{856DF67C-5C8C-4B34-B6C2-CA986EC6A7E8}" type="presParOf" srcId="{272A28A6-F6A8-47D1-9C7A-73C20677B212}" destId="{2C2DEF0B-B700-4CDD-B037-C472231505AB}" srcOrd="5" destOrd="0" presId="urn:microsoft.com/office/officeart/2005/8/layout/target1"/>
    <dgm:cxn modelId="{1268FAF3-ECB9-4078-A6CE-20527A4661C4}" type="presParOf" srcId="{272A28A6-F6A8-47D1-9C7A-73C20677B212}" destId="{22E05305-485C-4A4C-A4B2-ECFC5B1CA217}" srcOrd="6" destOrd="0" presId="urn:microsoft.com/office/officeart/2005/8/layout/target1"/>
    <dgm:cxn modelId="{8A87BBC3-DDAE-4C55-9907-544F567C370D}" type="presParOf" srcId="{272A28A6-F6A8-47D1-9C7A-73C20677B212}" destId="{83D018E8-FC74-4E0A-A15C-3001840BBBEC}" srcOrd="7" destOrd="0" presId="urn:microsoft.com/office/officeart/2005/8/layout/target1"/>
    <dgm:cxn modelId="{43D64998-4841-49F9-B9AC-A3440786C192}" type="presParOf" srcId="{272A28A6-F6A8-47D1-9C7A-73C20677B212}" destId="{6686673D-F8C7-41CC-88F9-BE78250CE863}" srcOrd="8" destOrd="0" presId="urn:microsoft.com/office/officeart/2005/8/layout/target1"/>
    <dgm:cxn modelId="{F34D350A-40D5-4BBB-AD80-AE271FBF45BF}" type="presParOf" srcId="{272A28A6-F6A8-47D1-9C7A-73C20677B212}" destId="{7D0C6EC7-872F-4D09-8B1F-7E425C83404A}" srcOrd="9" destOrd="0" presId="urn:microsoft.com/office/officeart/2005/8/layout/target1"/>
    <dgm:cxn modelId="{8F02B6C5-65D8-42E4-86B0-36DC158A14B7}" type="presParOf" srcId="{272A28A6-F6A8-47D1-9C7A-73C20677B212}" destId="{1EE94D5D-F434-4CE7-8F97-945209A116F9}" srcOrd="10" destOrd="0" presId="urn:microsoft.com/office/officeart/2005/8/layout/target1"/>
    <dgm:cxn modelId="{CAA177F1-F26A-4AF8-B867-9872F20328CC}" type="presParOf" srcId="{272A28A6-F6A8-47D1-9C7A-73C20677B212}" destId="{5BAA07B6-B486-4B44-A494-D9E80E6606A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397D7E-A469-4D34-9F81-5A18EA7CFFB7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C14B2A-5D90-45EB-A787-155BDACAFB7C}">
      <dgm:prSet phldrT="[Text]"/>
      <dgm:spPr/>
      <dgm:t>
        <a:bodyPr/>
        <a:lstStyle/>
        <a:p>
          <a:r>
            <a:rPr lang="en-US" b="1" dirty="0" smtClean="0"/>
            <a:t>1. </a:t>
          </a:r>
          <a:r>
            <a:rPr lang="en-US" b="1" dirty="0" err="1" smtClean="0"/>
            <a:t>Mengatur</a:t>
          </a:r>
          <a:r>
            <a:rPr lang="en-US" b="1" dirty="0" smtClean="0"/>
            <a:t> </a:t>
          </a:r>
          <a:r>
            <a:rPr lang="en-US" b="1" dirty="0" err="1" smtClean="0"/>
            <a:t>arus</a:t>
          </a:r>
          <a:r>
            <a:rPr lang="en-US" b="1" dirty="0" smtClean="0"/>
            <a:t> </a:t>
          </a:r>
          <a:r>
            <a:rPr lang="en-US" b="1" dirty="0" err="1" smtClean="0"/>
            <a:t>informasi</a:t>
          </a:r>
          <a:endParaRPr lang="en-US" b="1" dirty="0"/>
        </a:p>
      </dgm:t>
    </dgm:pt>
    <dgm:pt modelId="{6E59F505-1CDC-4888-9025-125C04E0085E}" type="parTrans" cxnId="{02F819EA-A3B5-4C35-89DB-0FE3F1262849}">
      <dgm:prSet/>
      <dgm:spPr/>
      <dgm:t>
        <a:bodyPr/>
        <a:lstStyle/>
        <a:p>
          <a:endParaRPr lang="en-US"/>
        </a:p>
      </dgm:t>
    </dgm:pt>
    <dgm:pt modelId="{1C335662-EE38-4EAE-8815-54F95563161C}" type="sibTrans" cxnId="{02F819EA-A3B5-4C35-89DB-0FE3F1262849}">
      <dgm:prSet/>
      <dgm:spPr/>
      <dgm:t>
        <a:bodyPr/>
        <a:lstStyle/>
        <a:p>
          <a:endParaRPr lang="en-US"/>
        </a:p>
      </dgm:t>
    </dgm:pt>
    <dgm:pt modelId="{DC64AACA-EF09-4313-B8A2-F87032813265}">
      <dgm:prSet phldrT="[Text]"/>
      <dgm:spPr/>
      <dgm:t>
        <a:bodyPr/>
        <a:lstStyle/>
        <a:p>
          <a:r>
            <a:rPr lang="en-US" b="1" dirty="0" smtClean="0"/>
            <a:t>2. </a:t>
          </a:r>
          <a:r>
            <a:rPr lang="en-US" b="1" dirty="0" err="1" smtClean="0"/>
            <a:t>Menyatukan</a:t>
          </a:r>
          <a:r>
            <a:rPr lang="en-US" b="1" dirty="0" smtClean="0"/>
            <a:t> orang-orang dg </a:t>
          </a:r>
          <a:r>
            <a:rPr lang="en-US" b="1" dirty="0" err="1" smtClean="0"/>
            <a:t>minat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sama</a:t>
          </a:r>
          <a:endParaRPr lang="en-US" b="1" dirty="0"/>
        </a:p>
      </dgm:t>
    </dgm:pt>
    <dgm:pt modelId="{E17EA149-05D2-40A9-949B-F64F89DA4E75}" type="parTrans" cxnId="{C73AF310-F906-485C-9E8C-E099088F06FA}">
      <dgm:prSet/>
      <dgm:spPr/>
      <dgm:t>
        <a:bodyPr/>
        <a:lstStyle/>
        <a:p>
          <a:endParaRPr lang="en-US"/>
        </a:p>
      </dgm:t>
    </dgm:pt>
    <dgm:pt modelId="{55038013-0FEC-4474-8B4D-DDA59961D616}" type="sibTrans" cxnId="{C73AF310-F906-485C-9E8C-E099088F06FA}">
      <dgm:prSet/>
      <dgm:spPr/>
      <dgm:t>
        <a:bodyPr/>
        <a:lstStyle/>
        <a:p>
          <a:endParaRPr lang="en-US"/>
        </a:p>
      </dgm:t>
    </dgm:pt>
    <dgm:pt modelId="{1473E9F2-F30D-4DB5-87CB-924F134A34FD}">
      <dgm:prSet phldrT="[Text]"/>
      <dgm:spPr/>
      <dgm:t>
        <a:bodyPr/>
        <a:lstStyle/>
        <a:p>
          <a:r>
            <a:rPr lang="en-US" b="1" dirty="0" smtClean="0"/>
            <a:t>3. </a:t>
          </a:r>
          <a:r>
            <a:rPr lang="en-US" b="1" dirty="0" err="1" smtClean="0"/>
            <a:t>Membentuk</a:t>
          </a:r>
          <a:r>
            <a:rPr lang="en-US" b="1" dirty="0" smtClean="0"/>
            <a:t> </a:t>
          </a:r>
          <a:r>
            <a:rPr lang="en-US" b="1" dirty="0" err="1" smtClean="0"/>
            <a:t>pemahaman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sama</a:t>
          </a:r>
          <a:endParaRPr lang="en-US" b="1" dirty="0"/>
        </a:p>
      </dgm:t>
    </dgm:pt>
    <dgm:pt modelId="{81BD0870-2ACC-4CA7-8A3B-8E3677809B93}" type="parTrans" cxnId="{646E1E98-DA7A-4F99-9D7B-8B3083CCFCE0}">
      <dgm:prSet/>
      <dgm:spPr/>
      <dgm:t>
        <a:bodyPr/>
        <a:lstStyle/>
        <a:p>
          <a:endParaRPr lang="en-US"/>
        </a:p>
      </dgm:t>
    </dgm:pt>
    <dgm:pt modelId="{BA949914-D03F-4A2F-9A8C-7ED04119EC2C}" type="sibTrans" cxnId="{646E1E98-DA7A-4F99-9D7B-8B3083CCFCE0}">
      <dgm:prSet/>
      <dgm:spPr/>
      <dgm:t>
        <a:bodyPr/>
        <a:lstStyle/>
        <a:p>
          <a:endParaRPr lang="en-US"/>
        </a:p>
      </dgm:t>
    </dgm:pt>
    <dgm:pt modelId="{E9A278CC-0564-41DE-9BD9-AEAE47E64540}">
      <dgm:prSet phldrT="[Text]"/>
      <dgm:spPr/>
      <dgm:t>
        <a:bodyPr/>
        <a:lstStyle/>
        <a:p>
          <a:r>
            <a:rPr lang="en-US" b="1" dirty="0" smtClean="0"/>
            <a:t>4. </a:t>
          </a:r>
          <a:r>
            <a:rPr lang="en-US" b="1" dirty="0" err="1" smtClean="0"/>
            <a:t>Meningkatkan</a:t>
          </a:r>
          <a:r>
            <a:rPr lang="en-US" b="1" dirty="0" smtClean="0"/>
            <a:t> </a:t>
          </a:r>
          <a:r>
            <a:rPr lang="en-US" b="1" dirty="0" err="1" smtClean="0"/>
            <a:t>pengaruh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endParaRPr lang="en-US" b="1" dirty="0"/>
        </a:p>
      </dgm:t>
    </dgm:pt>
    <dgm:pt modelId="{7DF0D362-A437-43F1-A38D-24EBE0644C18}" type="parTrans" cxnId="{567D3296-2FD9-4B94-B967-B882A841951F}">
      <dgm:prSet/>
      <dgm:spPr/>
      <dgm:t>
        <a:bodyPr/>
        <a:lstStyle/>
        <a:p>
          <a:endParaRPr lang="en-US"/>
        </a:p>
      </dgm:t>
    </dgm:pt>
    <dgm:pt modelId="{5A64248F-EA1E-409D-8E96-C1F7E56A3D55}" type="sibTrans" cxnId="{567D3296-2FD9-4B94-B967-B882A841951F}">
      <dgm:prSet/>
      <dgm:spPr/>
      <dgm:t>
        <a:bodyPr/>
        <a:lstStyle/>
        <a:p>
          <a:endParaRPr lang="en-US"/>
        </a:p>
      </dgm:t>
    </dgm:pt>
    <dgm:pt modelId="{E6237FCB-C84C-4C52-89F0-D70B6CCD9D42}">
      <dgm:prSet phldrT="[Text]"/>
      <dgm:spPr/>
      <dgm:t>
        <a:bodyPr/>
        <a:lstStyle/>
        <a:p>
          <a:r>
            <a:rPr lang="en-US" b="1" dirty="0" smtClean="0"/>
            <a:t>5. </a:t>
          </a:r>
          <a:r>
            <a:rPr lang="en-US" b="1" dirty="0" err="1" smtClean="0"/>
            <a:t>Memungkinkan</a:t>
          </a:r>
          <a:r>
            <a:rPr lang="en-US" b="1" dirty="0" smtClean="0"/>
            <a:t> </a:t>
          </a:r>
          <a:r>
            <a:rPr lang="en-US" b="1" dirty="0" err="1" smtClean="0"/>
            <a:t>adanya</a:t>
          </a:r>
          <a:r>
            <a:rPr lang="en-US" b="1" dirty="0" smtClean="0"/>
            <a:t> </a:t>
          </a:r>
          <a:r>
            <a:rPr lang="en-US" b="1" dirty="0" err="1" smtClean="0"/>
            <a:t>pertukaran</a:t>
          </a:r>
          <a:r>
            <a:rPr lang="en-US" b="1" dirty="0" smtClean="0"/>
            <a:t> </a:t>
          </a:r>
          <a:r>
            <a:rPr lang="en-US" b="1" dirty="0" err="1" smtClean="0"/>
            <a:t>sumber</a:t>
          </a:r>
          <a:r>
            <a:rPr lang="en-US" b="1" dirty="0" smtClean="0"/>
            <a:t> </a:t>
          </a:r>
          <a:r>
            <a:rPr lang="en-US" b="1" dirty="0" err="1" smtClean="0"/>
            <a:t>daya</a:t>
          </a:r>
          <a:endParaRPr lang="en-US" b="1" dirty="0"/>
        </a:p>
      </dgm:t>
    </dgm:pt>
    <dgm:pt modelId="{24F77F2D-4735-42F8-9694-0A95824133E0}" type="parTrans" cxnId="{F5125DD6-86DC-4B80-BABE-BA1DD99CF958}">
      <dgm:prSet/>
      <dgm:spPr/>
      <dgm:t>
        <a:bodyPr/>
        <a:lstStyle/>
        <a:p>
          <a:endParaRPr lang="en-US"/>
        </a:p>
      </dgm:t>
    </dgm:pt>
    <dgm:pt modelId="{7B924A8F-A0E8-49C7-850A-6F5621108DCB}" type="sibTrans" cxnId="{F5125DD6-86DC-4B80-BABE-BA1DD99CF958}">
      <dgm:prSet/>
      <dgm:spPr/>
      <dgm:t>
        <a:bodyPr/>
        <a:lstStyle/>
        <a:p>
          <a:endParaRPr lang="en-US"/>
        </a:p>
      </dgm:t>
    </dgm:pt>
    <dgm:pt modelId="{CF5DD2CD-9250-4F31-B223-69025022D33E}" type="pres">
      <dgm:prSet presAssocID="{80397D7E-A469-4D34-9F81-5A18EA7CFFB7}" presName="cycle" presStyleCnt="0">
        <dgm:presLayoutVars>
          <dgm:dir/>
          <dgm:resizeHandles val="exact"/>
        </dgm:presLayoutVars>
      </dgm:prSet>
      <dgm:spPr/>
    </dgm:pt>
    <dgm:pt modelId="{F2746BC1-81C7-421C-A405-CD73BF5255FA}" type="pres">
      <dgm:prSet presAssocID="{55C14B2A-5D90-45EB-A787-155BDACAFB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91CEB-3246-4126-BC82-33DD22615201}" type="pres">
      <dgm:prSet presAssocID="{55C14B2A-5D90-45EB-A787-155BDACAFB7C}" presName="spNode" presStyleCnt="0"/>
      <dgm:spPr/>
    </dgm:pt>
    <dgm:pt modelId="{4EB41651-46BA-42CB-B773-CE8F6E4F9BAB}" type="pres">
      <dgm:prSet presAssocID="{1C335662-EE38-4EAE-8815-54F95563161C}" presName="sibTrans" presStyleLbl="sibTrans1D1" presStyleIdx="0" presStyleCnt="5"/>
      <dgm:spPr/>
    </dgm:pt>
    <dgm:pt modelId="{BA234093-68EC-407A-8F40-91455AFA379A}" type="pres">
      <dgm:prSet presAssocID="{DC64AACA-EF09-4313-B8A2-F87032813265}" presName="node" presStyleLbl="node1" presStyleIdx="1" presStyleCnt="5">
        <dgm:presLayoutVars>
          <dgm:bulletEnabled val="1"/>
        </dgm:presLayoutVars>
      </dgm:prSet>
      <dgm:spPr/>
    </dgm:pt>
    <dgm:pt modelId="{A6F93FE7-DB3A-4A30-A2B0-AB68F425858C}" type="pres">
      <dgm:prSet presAssocID="{DC64AACA-EF09-4313-B8A2-F87032813265}" presName="spNode" presStyleCnt="0"/>
      <dgm:spPr/>
    </dgm:pt>
    <dgm:pt modelId="{EC60E28D-D06E-4D58-B0BB-CB8B119AB2DE}" type="pres">
      <dgm:prSet presAssocID="{55038013-0FEC-4474-8B4D-DDA59961D616}" presName="sibTrans" presStyleLbl="sibTrans1D1" presStyleIdx="1" presStyleCnt="5"/>
      <dgm:spPr/>
    </dgm:pt>
    <dgm:pt modelId="{17131287-DC6A-43EC-9C99-3ADE19E93C69}" type="pres">
      <dgm:prSet presAssocID="{1473E9F2-F30D-4DB5-87CB-924F134A34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72165-D257-4527-A264-A5DEC71B0958}" type="pres">
      <dgm:prSet presAssocID="{1473E9F2-F30D-4DB5-87CB-924F134A34FD}" presName="spNode" presStyleCnt="0"/>
      <dgm:spPr/>
    </dgm:pt>
    <dgm:pt modelId="{843AB5B2-BD6A-4BCA-8B53-4EAF55FBC0B5}" type="pres">
      <dgm:prSet presAssocID="{BA949914-D03F-4A2F-9A8C-7ED04119EC2C}" presName="sibTrans" presStyleLbl="sibTrans1D1" presStyleIdx="2" presStyleCnt="5"/>
      <dgm:spPr/>
    </dgm:pt>
    <dgm:pt modelId="{498F67EA-7304-4289-9A40-9D1D9F549639}" type="pres">
      <dgm:prSet presAssocID="{E9A278CC-0564-41DE-9BD9-AEAE47E64540}" presName="node" presStyleLbl="node1" presStyleIdx="3" presStyleCnt="5">
        <dgm:presLayoutVars>
          <dgm:bulletEnabled val="1"/>
        </dgm:presLayoutVars>
      </dgm:prSet>
      <dgm:spPr/>
    </dgm:pt>
    <dgm:pt modelId="{E2DE35D8-2D5B-42EC-A5AD-0FE4D7B66CF6}" type="pres">
      <dgm:prSet presAssocID="{E9A278CC-0564-41DE-9BD9-AEAE47E64540}" presName="spNode" presStyleCnt="0"/>
      <dgm:spPr/>
    </dgm:pt>
    <dgm:pt modelId="{D104F3AE-7A8A-430B-8FB5-A1093C745FAB}" type="pres">
      <dgm:prSet presAssocID="{5A64248F-EA1E-409D-8E96-C1F7E56A3D55}" presName="sibTrans" presStyleLbl="sibTrans1D1" presStyleIdx="3" presStyleCnt="5"/>
      <dgm:spPr/>
    </dgm:pt>
    <dgm:pt modelId="{25EF90E4-B287-4F30-ABE9-CC6F12DDF3FA}" type="pres">
      <dgm:prSet presAssocID="{E6237FCB-C84C-4C52-89F0-D70B6CCD9D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286CE-5FF1-4CF3-8BFD-8C3CBF32695A}" type="pres">
      <dgm:prSet presAssocID="{E6237FCB-C84C-4C52-89F0-D70B6CCD9D42}" presName="spNode" presStyleCnt="0"/>
      <dgm:spPr/>
    </dgm:pt>
    <dgm:pt modelId="{ECF7D8D4-A386-4118-B608-8D58FD9B6CF4}" type="pres">
      <dgm:prSet presAssocID="{7B924A8F-A0E8-49C7-850A-6F5621108DCB}" presName="sibTrans" presStyleLbl="sibTrans1D1" presStyleIdx="4" presStyleCnt="5"/>
      <dgm:spPr/>
    </dgm:pt>
  </dgm:ptLst>
  <dgm:cxnLst>
    <dgm:cxn modelId="{D28DA26C-0E49-4800-BAB2-194473C46D97}" type="presOf" srcId="{BA949914-D03F-4A2F-9A8C-7ED04119EC2C}" destId="{843AB5B2-BD6A-4BCA-8B53-4EAF55FBC0B5}" srcOrd="0" destOrd="0" presId="urn:microsoft.com/office/officeart/2005/8/layout/cycle6"/>
    <dgm:cxn modelId="{1DAC4A2A-7B96-4C8A-91E2-D51470C6556B}" type="presOf" srcId="{E6237FCB-C84C-4C52-89F0-D70B6CCD9D42}" destId="{25EF90E4-B287-4F30-ABE9-CC6F12DDF3FA}" srcOrd="0" destOrd="0" presId="urn:microsoft.com/office/officeart/2005/8/layout/cycle6"/>
    <dgm:cxn modelId="{B2FF8DB7-DCE1-4829-ADD6-3F3E7508C833}" type="presOf" srcId="{80397D7E-A469-4D34-9F81-5A18EA7CFFB7}" destId="{CF5DD2CD-9250-4F31-B223-69025022D33E}" srcOrd="0" destOrd="0" presId="urn:microsoft.com/office/officeart/2005/8/layout/cycle6"/>
    <dgm:cxn modelId="{EC31A816-16B7-4A13-862C-6EE69BA22E7F}" type="presOf" srcId="{55C14B2A-5D90-45EB-A787-155BDACAFB7C}" destId="{F2746BC1-81C7-421C-A405-CD73BF5255FA}" srcOrd="0" destOrd="0" presId="urn:microsoft.com/office/officeart/2005/8/layout/cycle6"/>
    <dgm:cxn modelId="{513870BF-07A5-46F9-80BC-02B6CAC58A0C}" type="presOf" srcId="{7B924A8F-A0E8-49C7-850A-6F5621108DCB}" destId="{ECF7D8D4-A386-4118-B608-8D58FD9B6CF4}" srcOrd="0" destOrd="0" presId="urn:microsoft.com/office/officeart/2005/8/layout/cycle6"/>
    <dgm:cxn modelId="{DB7BD5F3-EF62-4621-AD46-E5B0CDC33519}" type="presOf" srcId="{1473E9F2-F30D-4DB5-87CB-924F134A34FD}" destId="{17131287-DC6A-43EC-9C99-3ADE19E93C69}" srcOrd="0" destOrd="0" presId="urn:microsoft.com/office/officeart/2005/8/layout/cycle6"/>
    <dgm:cxn modelId="{C73AF310-F906-485C-9E8C-E099088F06FA}" srcId="{80397D7E-A469-4D34-9F81-5A18EA7CFFB7}" destId="{DC64AACA-EF09-4313-B8A2-F87032813265}" srcOrd="1" destOrd="0" parTransId="{E17EA149-05D2-40A9-949B-F64F89DA4E75}" sibTransId="{55038013-0FEC-4474-8B4D-DDA59961D616}"/>
    <dgm:cxn modelId="{B7F54803-4760-4E14-B6DB-6724A43354F3}" type="presOf" srcId="{E9A278CC-0564-41DE-9BD9-AEAE47E64540}" destId="{498F67EA-7304-4289-9A40-9D1D9F549639}" srcOrd="0" destOrd="0" presId="urn:microsoft.com/office/officeart/2005/8/layout/cycle6"/>
    <dgm:cxn modelId="{A5BA807E-A8F2-4525-A401-862A8CAC91D2}" type="presOf" srcId="{1C335662-EE38-4EAE-8815-54F95563161C}" destId="{4EB41651-46BA-42CB-B773-CE8F6E4F9BAB}" srcOrd="0" destOrd="0" presId="urn:microsoft.com/office/officeart/2005/8/layout/cycle6"/>
    <dgm:cxn modelId="{CF3A1EB2-29E8-4EE7-81FB-CE845280C70E}" type="presOf" srcId="{55038013-0FEC-4474-8B4D-DDA59961D616}" destId="{EC60E28D-D06E-4D58-B0BB-CB8B119AB2DE}" srcOrd="0" destOrd="0" presId="urn:microsoft.com/office/officeart/2005/8/layout/cycle6"/>
    <dgm:cxn modelId="{F5125DD6-86DC-4B80-BABE-BA1DD99CF958}" srcId="{80397D7E-A469-4D34-9F81-5A18EA7CFFB7}" destId="{E6237FCB-C84C-4C52-89F0-D70B6CCD9D42}" srcOrd="4" destOrd="0" parTransId="{24F77F2D-4735-42F8-9694-0A95824133E0}" sibTransId="{7B924A8F-A0E8-49C7-850A-6F5621108DCB}"/>
    <dgm:cxn modelId="{3A7147E6-B562-44CE-B540-079BC56DE3EE}" type="presOf" srcId="{DC64AACA-EF09-4313-B8A2-F87032813265}" destId="{BA234093-68EC-407A-8F40-91455AFA379A}" srcOrd="0" destOrd="0" presId="urn:microsoft.com/office/officeart/2005/8/layout/cycle6"/>
    <dgm:cxn modelId="{646E1E98-DA7A-4F99-9D7B-8B3083CCFCE0}" srcId="{80397D7E-A469-4D34-9F81-5A18EA7CFFB7}" destId="{1473E9F2-F30D-4DB5-87CB-924F134A34FD}" srcOrd="2" destOrd="0" parTransId="{81BD0870-2ACC-4CA7-8A3B-8E3677809B93}" sibTransId="{BA949914-D03F-4A2F-9A8C-7ED04119EC2C}"/>
    <dgm:cxn modelId="{567D3296-2FD9-4B94-B967-B882A841951F}" srcId="{80397D7E-A469-4D34-9F81-5A18EA7CFFB7}" destId="{E9A278CC-0564-41DE-9BD9-AEAE47E64540}" srcOrd="3" destOrd="0" parTransId="{7DF0D362-A437-43F1-A38D-24EBE0644C18}" sibTransId="{5A64248F-EA1E-409D-8E96-C1F7E56A3D55}"/>
    <dgm:cxn modelId="{E9C6F3DF-2391-467C-B5C2-3A936B72A590}" type="presOf" srcId="{5A64248F-EA1E-409D-8E96-C1F7E56A3D55}" destId="{D104F3AE-7A8A-430B-8FB5-A1093C745FAB}" srcOrd="0" destOrd="0" presId="urn:microsoft.com/office/officeart/2005/8/layout/cycle6"/>
    <dgm:cxn modelId="{02F819EA-A3B5-4C35-89DB-0FE3F1262849}" srcId="{80397D7E-A469-4D34-9F81-5A18EA7CFFB7}" destId="{55C14B2A-5D90-45EB-A787-155BDACAFB7C}" srcOrd="0" destOrd="0" parTransId="{6E59F505-1CDC-4888-9025-125C04E0085E}" sibTransId="{1C335662-EE38-4EAE-8815-54F95563161C}"/>
    <dgm:cxn modelId="{C38D90E9-8AD8-47F9-9EE1-DCEA23294304}" type="presParOf" srcId="{CF5DD2CD-9250-4F31-B223-69025022D33E}" destId="{F2746BC1-81C7-421C-A405-CD73BF5255FA}" srcOrd="0" destOrd="0" presId="urn:microsoft.com/office/officeart/2005/8/layout/cycle6"/>
    <dgm:cxn modelId="{374B4FC3-4A29-4793-9B26-662551693F06}" type="presParOf" srcId="{CF5DD2CD-9250-4F31-B223-69025022D33E}" destId="{48091CEB-3246-4126-BC82-33DD22615201}" srcOrd="1" destOrd="0" presId="urn:microsoft.com/office/officeart/2005/8/layout/cycle6"/>
    <dgm:cxn modelId="{7C7F65D1-A796-45BB-98E7-BA94957563BE}" type="presParOf" srcId="{CF5DD2CD-9250-4F31-B223-69025022D33E}" destId="{4EB41651-46BA-42CB-B773-CE8F6E4F9BAB}" srcOrd="2" destOrd="0" presId="urn:microsoft.com/office/officeart/2005/8/layout/cycle6"/>
    <dgm:cxn modelId="{9C8392D8-B3C3-428D-9485-49C66B53CAB5}" type="presParOf" srcId="{CF5DD2CD-9250-4F31-B223-69025022D33E}" destId="{BA234093-68EC-407A-8F40-91455AFA379A}" srcOrd="3" destOrd="0" presId="urn:microsoft.com/office/officeart/2005/8/layout/cycle6"/>
    <dgm:cxn modelId="{263A10B5-FF97-456E-B15F-5E6954B2CB72}" type="presParOf" srcId="{CF5DD2CD-9250-4F31-B223-69025022D33E}" destId="{A6F93FE7-DB3A-4A30-A2B0-AB68F425858C}" srcOrd="4" destOrd="0" presId="urn:microsoft.com/office/officeart/2005/8/layout/cycle6"/>
    <dgm:cxn modelId="{F41442AE-C82C-41ED-BC36-489B0E9C337A}" type="presParOf" srcId="{CF5DD2CD-9250-4F31-B223-69025022D33E}" destId="{EC60E28D-D06E-4D58-B0BB-CB8B119AB2DE}" srcOrd="5" destOrd="0" presId="urn:microsoft.com/office/officeart/2005/8/layout/cycle6"/>
    <dgm:cxn modelId="{B82556CB-8916-4FA1-B44E-4E29491D23B9}" type="presParOf" srcId="{CF5DD2CD-9250-4F31-B223-69025022D33E}" destId="{17131287-DC6A-43EC-9C99-3ADE19E93C69}" srcOrd="6" destOrd="0" presId="urn:microsoft.com/office/officeart/2005/8/layout/cycle6"/>
    <dgm:cxn modelId="{9B056933-1808-4A7A-A57A-DB5F4A3B3A15}" type="presParOf" srcId="{CF5DD2CD-9250-4F31-B223-69025022D33E}" destId="{8F172165-D257-4527-A264-A5DEC71B0958}" srcOrd="7" destOrd="0" presId="urn:microsoft.com/office/officeart/2005/8/layout/cycle6"/>
    <dgm:cxn modelId="{B1B581B5-9694-4677-B6E8-4E22079E2B95}" type="presParOf" srcId="{CF5DD2CD-9250-4F31-B223-69025022D33E}" destId="{843AB5B2-BD6A-4BCA-8B53-4EAF55FBC0B5}" srcOrd="8" destOrd="0" presId="urn:microsoft.com/office/officeart/2005/8/layout/cycle6"/>
    <dgm:cxn modelId="{35F4E3C0-6A59-4F1A-8A93-66A4B6652C61}" type="presParOf" srcId="{CF5DD2CD-9250-4F31-B223-69025022D33E}" destId="{498F67EA-7304-4289-9A40-9D1D9F549639}" srcOrd="9" destOrd="0" presId="urn:microsoft.com/office/officeart/2005/8/layout/cycle6"/>
    <dgm:cxn modelId="{23CF4FD6-6010-46FC-ADF9-2E2F8856A070}" type="presParOf" srcId="{CF5DD2CD-9250-4F31-B223-69025022D33E}" destId="{E2DE35D8-2D5B-42EC-A5AD-0FE4D7B66CF6}" srcOrd="10" destOrd="0" presId="urn:microsoft.com/office/officeart/2005/8/layout/cycle6"/>
    <dgm:cxn modelId="{BF6031FB-CA79-4B1D-AF92-5D8BEE55F18A}" type="presParOf" srcId="{CF5DD2CD-9250-4F31-B223-69025022D33E}" destId="{D104F3AE-7A8A-430B-8FB5-A1093C745FAB}" srcOrd="11" destOrd="0" presId="urn:microsoft.com/office/officeart/2005/8/layout/cycle6"/>
    <dgm:cxn modelId="{1F31E4D5-80B3-4284-9EDD-5DBDADCBA57E}" type="presParOf" srcId="{CF5DD2CD-9250-4F31-B223-69025022D33E}" destId="{25EF90E4-B287-4F30-ABE9-CC6F12DDF3FA}" srcOrd="12" destOrd="0" presId="urn:microsoft.com/office/officeart/2005/8/layout/cycle6"/>
    <dgm:cxn modelId="{93E74909-ABC3-47B9-9D5B-843868ABDDBE}" type="presParOf" srcId="{CF5DD2CD-9250-4F31-B223-69025022D33E}" destId="{63E286CE-5FF1-4CF3-8BFD-8C3CBF32695A}" srcOrd="13" destOrd="0" presId="urn:microsoft.com/office/officeart/2005/8/layout/cycle6"/>
    <dgm:cxn modelId="{ABD4760D-E521-4E1F-A9F2-46273676B380}" type="presParOf" srcId="{CF5DD2CD-9250-4F31-B223-69025022D33E}" destId="{ECF7D8D4-A386-4118-B608-8D58FD9B6CF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FC17F-7A92-42A8-9064-CBED7EE04F42}">
      <dsp:nvSpPr>
        <dsp:cNvPr id="0" name=""/>
        <dsp:cNvSpPr/>
      </dsp:nvSpPr>
      <dsp:spPr>
        <a:xfrm rot="1610532">
          <a:off x="2201493" y="2856058"/>
          <a:ext cx="666647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66647" y="33969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ECE3-1EB9-4B2E-9C56-96A593731E8B}">
      <dsp:nvSpPr>
        <dsp:cNvPr id="0" name=""/>
        <dsp:cNvSpPr/>
      </dsp:nvSpPr>
      <dsp:spPr>
        <a:xfrm rot="19864866">
          <a:off x="2185930" y="1440375"/>
          <a:ext cx="825650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825650" y="33969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D31B0-EDAE-4FC4-80F9-B36C46496201}">
      <dsp:nvSpPr>
        <dsp:cNvPr id="0" name=""/>
        <dsp:cNvSpPr/>
      </dsp:nvSpPr>
      <dsp:spPr>
        <a:xfrm>
          <a:off x="-962" y="955513"/>
          <a:ext cx="2463468" cy="2549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E3CA01-F6B7-4361-BFBA-24AABCC2A311}">
      <dsp:nvSpPr>
        <dsp:cNvPr id="0" name=""/>
        <dsp:cNvSpPr/>
      </dsp:nvSpPr>
      <dsp:spPr>
        <a:xfrm>
          <a:off x="2798229" y="-89770"/>
          <a:ext cx="2053604" cy="1773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Jaringan</a:t>
          </a:r>
          <a:r>
            <a:rPr lang="en-US" sz="1700" kern="1200" dirty="0" smtClean="0"/>
            <a:t> formal (formal network)</a:t>
          </a:r>
          <a:endParaRPr lang="en-US" sz="1700" kern="1200" dirty="0"/>
        </a:p>
      </dsp:txBody>
      <dsp:txXfrm>
        <a:off x="3098972" y="169923"/>
        <a:ext cx="1452118" cy="1253906"/>
      </dsp:txXfrm>
    </dsp:sp>
    <dsp:sp modelId="{30BDBB6D-5FC9-474C-8DD3-74FEEEA2AA57}">
      <dsp:nvSpPr>
        <dsp:cNvPr id="0" name=""/>
        <dsp:cNvSpPr/>
      </dsp:nvSpPr>
      <dsp:spPr>
        <a:xfrm>
          <a:off x="4458415" y="-89770"/>
          <a:ext cx="3080407" cy="1773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smtClean="0"/>
            <a:t>jaringan yg berisi bagian susunan organisasi.</a:t>
          </a:r>
          <a:endParaRPr lang="en-US" sz="2000" b="0" kern="1200" dirty="0"/>
        </a:p>
      </dsp:txBody>
      <dsp:txXfrm>
        <a:off x="4458415" y="-89770"/>
        <a:ext cx="3080407" cy="1773292"/>
      </dsp:txXfrm>
    </dsp:sp>
    <dsp:sp modelId="{C546E786-11FF-49C0-A7DE-E0E7E2371995}">
      <dsp:nvSpPr>
        <dsp:cNvPr id="0" name=""/>
        <dsp:cNvSpPr/>
      </dsp:nvSpPr>
      <dsp:spPr>
        <a:xfrm>
          <a:off x="2715262" y="2504191"/>
          <a:ext cx="2060181" cy="19968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Jaringan</a:t>
          </a:r>
          <a:r>
            <a:rPr lang="en-US" sz="1700" kern="1200" dirty="0" smtClean="0"/>
            <a:t> informal/jar  </a:t>
          </a:r>
          <a:r>
            <a:rPr lang="en-US" sz="1700" kern="1200" dirty="0" err="1" smtClean="0"/>
            <a:t>yg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berkembang</a:t>
          </a:r>
          <a:r>
            <a:rPr lang="en-US" sz="1700" kern="1200" dirty="0" smtClean="0"/>
            <a:t> </a:t>
          </a:r>
          <a:r>
            <a:rPr lang="en-US" sz="1700" kern="1200" dirty="0" smtClean="0"/>
            <a:t>(emergent network</a:t>
          </a:r>
          <a:endParaRPr lang="en-US" sz="1700" kern="1200" dirty="0"/>
        </a:p>
      </dsp:txBody>
      <dsp:txXfrm>
        <a:off x="3016969" y="2796628"/>
        <a:ext cx="1456767" cy="1412010"/>
      </dsp:txXfrm>
    </dsp:sp>
    <dsp:sp modelId="{576F88F0-23B5-43CF-AB52-0CFF83BE9564}">
      <dsp:nvSpPr>
        <dsp:cNvPr id="0" name=""/>
        <dsp:cNvSpPr/>
      </dsp:nvSpPr>
      <dsp:spPr>
        <a:xfrm>
          <a:off x="4529861" y="2504191"/>
          <a:ext cx="3090272" cy="19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jaringan yg terbentuk krn kontak/komunikasi sehari-hari 	          antaranggota organisasi</a:t>
          </a:r>
          <a:endParaRPr lang="en-US" sz="2000" kern="1200" dirty="0"/>
        </a:p>
      </dsp:txBody>
      <dsp:txXfrm>
        <a:off x="4529861" y="2504191"/>
        <a:ext cx="3090272" cy="1996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F36F-EE32-40F8-B6B8-25590C1D56F7}">
      <dsp:nvSpPr>
        <dsp:cNvPr id="0" name=""/>
        <dsp:cNvSpPr/>
      </dsp:nvSpPr>
      <dsp:spPr>
        <a:xfrm>
          <a:off x="1474350" y="995017"/>
          <a:ext cx="2761170" cy="184170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Utk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membagi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endParaRPr lang="en-US" sz="1800" kern="1200" dirty="0"/>
        </a:p>
      </dsp:txBody>
      <dsp:txXfrm>
        <a:off x="1916138" y="995017"/>
        <a:ext cx="2319383" cy="1841701"/>
      </dsp:txXfrm>
    </dsp:sp>
    <dsp:sp modelId="{A7A9A767-942A-4E9D-B3B6-393C778A88D8}">
      <dsp:nvSpPr>
        <dsp:cNvPr id="0" name=""/>
        <dsp:cNvSpPr/>
      </dsp:nvSpPr>
      <dsp:spPr>
        <a:xfrm>
          <a:off x="1474350" y="2836718"/>
          <a:ext cx="2761170" cy="1841701"/>
        </a:xfrm>
        <a:prstGeom prst="rect">
          <a:avLst/>
        </a:prstGeom>
        <a:solidFill>
          <a:schemeClr val="accent4">
            <a:lumMod val="5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Utk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pertemanan</a:t>
          </a:r>
          <a:endParaRPr lang="en-US" sz="1800" kern="1200" dirty="0"/>
        </a:p>
      </dsp:txBody>
      <dsp:txXfrm>
        <a:off x="1916138" y="2836718"/>
        <a:ext cx="2319383" cy="1841701"/>
      </dsp:txXfrm>
    </dsp:sp>
    <dsp:sp modelId="{FF493396-A95F-456F-AD53-149109235ABB}">
      <dsp:nvSpPr>
        <dsp:cNvPr id="0" name=""/>
        <dsp:cNvSpPr/>
      </dsp:nvSpPr>
      <dsp:spPr>
        <a:xfrm>
          <a:off x="1726" y="258705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Mendefinisikan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maksud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tujuan</a:t>
          </a:r>
          <a:r>
            <a:rPr lang="en-US" sz="1400" b="1" kern="1200" dirty="0" smtClean="0"/>
            <a:t> &amp; </a:t>
          </a:r>
          <a:r>
            <a:rPr lang="en-US" sz="1400" b="1" kern="1200" dirty="0" err="1" smtClean="0"/>
            <a:t>fungsi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jaringan</a:t>
          </a:r>
          <a:endParaRPr lang="en-US" sz="1400" kern="1200" dirty="0"/>
        </a:p>
      </dsp:txBody>
      <dsp:txXfrm>
        <a:off x="271302" y="528281"/>
        <a:ext cx="1301628" cy="1301628"/>
      </dsp:txXfrm>
    </dsp:sp>
    <dsp:sp modelId="{BE667B3F-7344-4A4B-A44C-DFD5353CE1AA}">
      <dsp:nvSpPr>
        <dsp:cNvPr id="0" name=""/>
        <dsp:cNvSpPr/>
      </dsp:nvSpPr>
      <dsp:spPr>
        <a:xfrm>
          <a:off x="5715003" y="914406"/>
          <a:ext cx="2761170" cy="1536917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crgbClr r="0" g="0" b="0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Bridge </a:t>
          </a:r>
          <a:r>
            <a:rPr lang="en-US" sz="1500" kern="1200" dirty="0" smtClean="0"/>
            <a:t>(</a:t>
          </a:r>
          <a:r>
            <a:rPr lang="en-US" sz="1500" kern="1200" dirty="0" err="1" smtClean="0"/>
            <a:t>jembatan</a:t>
          </a:r>
          <a:r>
            <a:rPr lang="en-US" sz="1500" kern="1200" dirty="0" smtClean="0"/>
            <a:t>): </a:t>
          </a:r>
          <a:r>
            <a:rPr lang="en-US" sz="1500" kern="1200" dirty="0" err="1" smtClean="0"/>
            <a:t>anggota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sebuah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kelompok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yg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juga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mrpk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anggota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kelompok</a:t>
          </a:r>
          <a:r>
            <a:rPr lang="en-US" sz="1500" kern="1200" dirty="0" smtClean="0"/>
            <a:t> lain</a:t>
          </a:r>
          <a:endParaRPr lang="en-US" sz="1500" kern="1200" dirty="0"/>
        </a:p>
      </dsp:txBody>
      <dsp:txXfrm>
        <a:off x="6156790" y="914406"/>
        <a:ext cx="2319383" cy="1536917"/>
      </dsp:txXfrm>
    </dsp:sp>
    <dsp:sp modelId="{69869F1A-5545-47CE-857D-0C2DFC5141CE}">
      <dsp:nvSpPr>
        <dsp:cNvPr id="0" name=""/>
        <dsp:cNvSpPr/>
      </dsp:nvSpPr>
      <dsp:spPr>
        <a:xfrm>
          <a:off x="5715003" y="2438395"/>
          <a:ext cx="2761170" cy="1053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Liaison</a:t>
          </a:r>
          <a:r>
            <a:rPr lang="en-US" sz="1500" kern="1200" dirty="0" smtClean="0"/>
            <a:t> (</a:t>
          </a:r>
          <a:r>
            <a:rPr lang="en-US" sz="1500" kern="1200" dirty="0" err="1" smtClean="0"/>
            <a:t>penghubung</a:t>
          </a:r>
          <a:r>
            <a:rPr lang="en-US" sz="1500" kern="1200" dirty="0" smtClean="0"/>
            <a:t>): </a:t>
          </a:r>
          <a:r>
            <a:rPr lang="en-US" sz="1500" kern="1200" dirty="0" err="1" smtClean="0"/>
            <a:t>menghubungkan</a:t>
          </a:r>
          <a:r>
            <a:rPr lang="en-US" sz="1500" kern="1200" dirty="0" smtClean="0"/>
            <a:t> 2 </a:t>
          </a:r>
          <a:r>
            <a:rPr lang="en-US" sz="1500" kern="1200" dirty="0" err="1" smtClean="0"/>
            <a:t>kelompok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tapi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tdk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menjadi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anggota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kelompok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tsb</a:t>
          </a:r>
          <a:endParaRPr lang="en-US" sz="1500" kern="1200" dirty="0"/>
        </a:p>
      </dsp:txBody>
      <dsp:txXfrm>
        <a:off x="6156790" y="2438395"/>
        <a:ext cx="2319383" cy="1053913"/>
      </dsp:txXfrm>
    </dsp:sp>
    <dsp:sp modelId="{06192D3B-FFDA-4B9A-9E9B-6B3F3E7A335F}">
      <dsp:nvSpPr>
        <dsp:cNvPr id="0" name=""/>
        <dsp:cNvSpPr/>
      </dsp:nvSpPr>
      <dsp:spPr>
        <a:xfrm>
          <a:off x="4267218" y="228608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mendefinisikan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peranan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jaringan</a:t>
          </a:r>
          <a:r>
            <a:rPr lang="en-US" sz="1400" b="1" kern="1200" dirty="0" smtClean="0"/>
            <a:t> (network role)</a:t>
          </a:r>
          <a:endParaRPr lang="en-US" sz="1400" b="1" kern="1200" dirty="0"/>
        </a:p>
      </dsp:txBody>
      <dsp:txXfrm>
        <a:off x="4536794" y="498184"/>
        <a:ext cx="1301628" cy="1301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75C92-D81C-4247-90B0-33C6EDA26ADA}">
      <dsp:nvSpPr>
        <dsp:cNvPr id="0" name=""/>
        <dsp:cNvSpPr/>
      </dsp:nvSpPr>
      <dsp:spPr>
        <a:xfrm rot="10800000">
          <a:off x="1673744" y="2439"/>
          <a:ext cx="5574030" cy="10790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82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Tingkatan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(in-degree): </a:t>
          </a:r>
          <a:r>
            <a:rPr lang="en-US" sz="2200" kern="1200" dirty="0" err="1" smtClean="0"/>
            <a:t>jumlah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kontak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seseorang</a:t>
          </a:r>
          <a:r>
            <a:rPr lang="en-US" sz="2200" kern="1200" dirty="0" smtClean="0"/>
            <a:t> dg orang lain</a:t>
          </a:r>
          <a:endParaRPr lang="en-US" sz="2200" kern="1200" dirty="0"/>
        </a:p>
      </dsp:txBody>
      <dsp:txXfrm rot="10800000">
        <a:off x="1943504" y="2439"/>
        <a:ext cx="5304270" cy="1079039"/>
      </dsp:txXfrm>
    </dsp:sp>
    <dsp:sp modelId="{DE2A2783-61AE-4234-BE6E-E034EBA44CE7}">
      <dsp:nvSpPr>
        <dsp:cNvPr id="0" name=""/>
        <dsp:cNvSpPr/>
      </dsp:nvSpPr>
      <dsp:spPr>
        <a:xfrm>
          <a:off x="1134225" y="2439"/>
          <a:ext cx="1079039" cy="10790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BE7A-B2D1-494C-95FE-43CD14DFA61B}">
      <dsp:nvSpPr>
        <dsp:cNvPr id="0" name=""/>
        <dsp:cNvSpPr/>
      </dsp:nvSpPr>
      <dsp:spPr>
        <a:xfrm rot="10800000">
          <a:off x="1673744" y="1403580"/>
          <a:ext cx="5574030" cy="10790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82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Tingkatan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luar</a:t>
          </a:r>
          <a:r>
            <a:rPr lang="en-US" sz="2200" kern="1200" dirty="0" smtClean="0"/>
            <a:t> (out-degree): </a:t>
          </a:r>
          <a:r>
            <a:rPr lang="en-US" sz="2200" kern="1200" dirty="0" err="1" smtClean="0"/>
            <a:t>jumlah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mata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rantai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digunakan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seseorang</a:t>
          </a:r>
          <a:r>
            <a:rPr lang="en-US" sz="2200" kern="1200" dirty="0" smtClean="0"/>
            <a:t> dg orang lain</a:t>
          </a:r>
          <a:endParaRPr lang="en-US" sz="2200" kern="1200" dirty="0"/>
        </a:p>
      </dsp:txBody>
      <dsp:txXfrm rot="10800000">
        <a:off x="1943504" y="1403580"/>
        <a:ext cx="5304270" cy="1079039"/>
      </dsp:txXfrm>
    </dsp:sp>
    <dsp:sp modelId="{7F68C944-190A-4232-B73B-078B4D92ABC5}">
      <dsp:nvSpPr>
        <dsp:cNvPr id="0" name=""/>
        <dsp:cNvSpPr/>
      </dsp:nvSpPr>
      <dsp:spPr>
        <a:xfrm>
          <a:off x="1134225" y="1403580"/>
          <a:ext cx="1079039" cy="10790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9D3EB-BC01-4F0A-A9C8-CE3AF6634647}">
      <dsp:nvSpPr>
        <dsp:cNvPr id="0" name=""/>
        <dsp:cNvSpPr/>
      </dsp:nvSpPr>
      <dsp:spPr>
        <a:xfrm rot="10800000">
          <a:off x="1673744" y="2804720"/>
          <a:ext cx="5574030" cy="107903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826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Sentralitas</a:t>
          </a:r>
          <a:r>
            <a:rPr lang="en-US" sz="2200" kern="1200" dirty="0" smtClean="0"/>
            <a:t> (centrality): </a:t>
          </a:r>
          <a:r>
            <a:rPr lang="en-US" sz="2200" kern="1200" dirty="0" err="1" smtClean="0"/>
            <a:t>tingkatan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dimana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seseorang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terhubung</a:t>
          </a:r>
          <a:r>
            <a:rPr lang="en-US" sz="2200" kern="1200" dirty="0" smtClean="0"/>
            <a:t> dg orang lain</a:t>
          </a:r>
          <a:endParaRPr lang="en-US" sz="2200" kern="1200" dirty="0"/>
        </a:p>
      </dsp:txBody>
      <dsp:txXfrm rot="10800000">
        <a:off x="1943504" y="2804720"/>
        <a:ext cx="5304270" cy="1079039"/>
      </dsp:txXfrm>
    </dsp:sp>
    <dsp:sp modelId="{B320BA4E-A9C7-414B-998F-0BF3BF77A3A8}">
      <dsp:nvSpPr>
        <dsp:cNvPr id="0" name=""/>
        <dsp:cNvSpPr/>
      </dsp:nvSpPr>
      <dsp:spPr>
        <a:xfrm>
          <a:off x="1134225" y="2804720"/>
          <a:ext cx="1079039" cy="10790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EB176-BAE0-43A9-8293-E6412436666E}">
      <dsp:nvSpPr>
        <dsp:cNvPr id="0" name=""/>
        <dsp:cNvSpPr/>
      </dsp:nvSpPr>
      <dsp:spPr>
        <a:xfrm>
          <a:off x="0" y="103979"/>
          <a:ext cx="8229600" cy="823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Langsung</a:t>
          </a:r>
          <a:r>
            <a:rPr lang="en-US" sz="3500" kern="1200" dirty="0" smtClean="0"/>
            <a:t> (direct)</a:t>
          </a:r>
          <a:endParaRPr lang="en-US" sz="3500" kern="1200" dirty="0"/>
        </a:p>
      </dsp:txBody>
      <dsp:txXfrm>
        <a:off x="40185" y="144164"/>
        <a:ext cx="8149230" cy="742823"/>
      </dsp:txXfrm>
    </dsp:sp>
    <dsp:sp modelId="{1B07E218-A22E-40F6-B118-C794B61EBEB7}">
      <dsp:nvSpPr>
        <dsp:cNvPr id="0" name=""/>
        <dsp:cNvSpPr/>
      </dsp:nvSpPr>
      <dsp:spPr>
        <a:xfrm>
          <a:off x="0" y="830907"/>
          <a:ext cx="8229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Menggunakan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mata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rantai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yg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lurus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antara</a:t>
          </a:r>
          <a:r>
            <a:rPr lang="en-US" sz="2700" kern="1200" dirty="0" smtClean="0"/>
            <a:t> 2 orang (</a:t>
          </a:r>
          <a:r>
            <a:rPr lang="en-US" sz="2700" kern="1200" dirty="0" err="1" smtClean="0"/>
            <a:t>tanpa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perantara</a:t>
          </a:r>
          <a:r>
            <a:rPr lang="en-US" sz="2700" kern="1200" dirty="0" smtClean="0"/>
            <a:t>)</a:t>
          </a:r>
          <a:endParaRPr lang="en-US" sz="2700" kern="1200" dirty="0"/>
        </a:p>
      </dsp:txBody>
      <dsp:txXfrm>
        <a:off x="0" y="830907"/>
        <a:ext cx="8229600" cy="1912680"/>
      </dsp:txXfrm>
    </dsp:sp>
    <dsp:sp modelId="{FBB01A84-DDF9-4B2A-9502-F1E1ACA09964}">
      <dsp:nvSpPr>
        <dsp:cNvPr id="0" name=""/>
        <dsp:cNvSpPr/>
      </dsp:nvSpPr>
      <dsp:spPr>
        <a:xfrm>
          <a:off x="0" y="2743587"/>
          <a:ext cx="8229600" cy="852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Tdk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langsung</a:t>
          </a:r>
          <a:r>
            <a:rPr lang="en-US" sz="3500" kern="1200" dirty="0" smtClean="0"/>
            <a:t> (indirect) </a:t>
          </a:r>
          <a:endParaRPr lang="en-US" sz="3500" kern="1200" dirty="0"/>
        </a:p>
      </dsp:txBody>
      <dsp:txXfrm>
        <a:off x="41627" y="2785214"/>
        <a:ext cx="8146346" cy="769488"/>
      </dsp:txXfrm>
    </dsp:sp>
    <dsp:sp modelId="{ECD20BF9-07F5-4671-BE2E-26030CF4E1E8}">
      <dsp:nvSpPr>
        <dsp:cNvPr id="0" name=""/>
        <dsp:cNvSpPr/>
      </dsp:nvSpPr>
      <dsp:spPr>
        <a:xfrm>
          <a:off x="0" y="3596330"/>
          <a:ext cx="8229600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Ada 2 orang </a:t>
          </a:r>
          <a:r>
            <a:rPr lang="en-US" sz="2700" kern="1200" dirty="0" err="1" smtClean="0"/>
            <a:t>terhubung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tetapi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melalui</a:t>
          </a:r>
          <a:r>
            <a:rPr lang="en-US" sz="2700" kern="1200" dirty="0" smtClean="0"/>
            <a:t> orang </a:t>
          </a:r>
          <a:r>
            <a:rPr lang="en-US" sz="2700" kern="1200" dirty="0" err="1" smtClean="0"/>
            <a:t>ketiga</a:t>
          </a:r>
          <a:r>
            <a:rPr lang="en-US" sz="2700" kern="1200" dirty="0" smtClean="0"/>
            <a:t> (</a:t>
          </a:r>
          <a:r>
            <a:rPr lang="en-US" sz="2700" kern="1200" dirty="0" err="1" smtClean="0"/>
            <a:t>perantara</a:t>
          </a:r>
          <a:r>
            <a:rPr lang="en-US" sz="2700" kern="1200" dirty="0" smtClean="0"/>
            <a:t>)</a:t>
          </a:r>
          <a:endParaRPr lang="en-US" sz="2700" kern="1200" dirty="0"/>
        </a:p>
      </dsp:txBody>
      <dsp:txXfrm>
        <a:off x="0" y="3596330"/>
        <a:ext cx="8229600" cy="1333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B0CFB-7D77-4111-95D9-2C790C4CC30F}">
      <dsp:nvSpPr>
        <dsp:cNvPr id="0" name=""/>
        <dsp:cNvSpPr/>
      </dsp:nvSpPr>
      <dsp:spPr>
        <a:xfrm>
          <a:off x="3291839" y="595"/>
          <a:ext cx="4937760" cy="2321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Analisis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utk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melihat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pengaruh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jaringan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dlm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suatu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waktu</a:t>
          </a:r>
          <a:endParaRPr lang="en-US" sz="2000" b="1" kern="1200" dirty="0"/>
        </a:p>
      </dsp:txBody>
      <dsp:txXfrm>
        <a:off x="3291839" y="290810"/>
        <a:ext cx="4067116" cy="1741288"/>
      </dsp:txXfrm>
    </dsp:sp>
    <dsp:sp modelId="{174BED65-6DDA-4A0A-B40C-213896412F26}">
      <dsp:nvSpPr>
        <dsp:cNvPr id="0" name=""/>
        <dsp:cNvSpPr/>
      </dsp:nvSpPr>
      <dsp:spPr>
        <a:xfrm>
          <a:off x="0" y="595"/>
          <a:ext cx="3291840" cy="2321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Sinkronik</a:t>
          </a:r>
          <a:r>
            <a:rPr lang="en-US" sz="2800" b="1" kern="1200" dirty="0" smtClean="0"/>
            <a:t> (synchronous)</a:t>
          </a:r>
          <a:endParaRPr lang="en-US" sz="2800" b="1" kern="1200" dirty="0"/>
        </a:p>
      </dsp:txBody>
      <dsp:txXfrm>
        <a:off x="113337" y="113932"/>
        <a:ext cx="3065166" cy="2095044"/>
      </dsp:txXfrm>
    </dsp:sp>
    <dsp:sp modelId="{F8AF4EF4-4A4A-4CD7-A0FA-627B285D310D}">
      <dsp:nvSpPr>
        <dsp:cNvPr id="0" name=""/>
        <dsp:cNvSpPr/>
      </dsp:nvSpPr>
      <dsp:spPr>
        <a:xfrm>
          <a:off x="3291839" y="2554485"/>
          <a:ext cx="4937760" cy="2321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Analisis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utk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melihat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perubahan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jaringan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seiring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berjalannya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waktu</a:t>
          </a:r>
          <a:endParaRPr lang="en-US" sz="2000" b="1" kern="1200" dirty="0"/>
        </a:p>
      </dsp:txBody>
      <dsp:txXfrm>
        <a:off x="3291839" y="2844700"/>
        <a:ext cx="4067116" cy="1741288"/>
      </dsp:txXfrm>
    </dsp:sp>
    <dsp:sp modelId="{0ACDBC7E-77D3-4898-825E-46D4DE2B2291}">
      <dsp:nvSpPr>
        <dsp:cNvPr id="0" name=""/>
        <dsp:cNvSpPr/>
      </dsp:nvSpPr>
      <dsp:spPr>
        <a:xfrm>
          <a:off x="0" y="2554485"/>
          <a:ext cx="3291840" cy="2321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Diakronik</a:t>
          </a:r>
          <a:r>
            <a:rPr lang="en-US" sz="3200" b="1" kern="1200" dirty="0" smtClean="0"/>
            <a:t> (diachronic)</a:t>
          </a:r>
          <a:endParaRPr lang="en-US" sz="3200" b="1" kern="1200" dirty="0"/>
        </a:p>
      </dsp:txBody>
      <dsp:txXfrm>
        <a:off x="113337" y="2667822"/>
        <a:ext cx="3065166" cy="2095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6673D-F8C7-41CC-88F9-BE78250CE863}">
      <dsp:nvSpPr>
        <dsp:cNvPr id="0" name=""/>
        <dsp:cNvSpPr/>
      </dsp:nvSpPr>
      <dsp:spPr>
        <a:xfrm>
          <a:off x="1095373" y="1104899"/>
          <a:ext cx="3314700" cy="33147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2DB22-44ED-4718-BBAD-DEC6121CDCE5}">
      <dsp:nvSpPr>
        <dsp:cNvPr id="0" name=""/>
        <dsp:cNvSpPr/>
      </dsp:nvSpPr>
      <dsp:spPr>
        <a:xfrm>
          <a:off x="1758313" y="1767840"/>
          <a:ext cx="1988820" cy="19888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342BE-DB98-40B1-8C70-B6FAEE4A52C5}">
      <dsp:nvSpPr>
        <dsp:cNvPr id="0" name=""/>
        <dsp:cNvSpPr/>
      </dsp:nvSpPr>
      <dsp:spPr>
        <a:xfrm>
          <a:off x="2421253" y="2430780"/>
          <a:ext cx="662940" cy="6629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51CAF-1F8F-44E1-AD8B-BCBED8CEC449}">
      <dsp:nvSpPr>
        <dsp:cNvPr id="0" name=""/>
        <dsp:cNvSpPr/>
      </dsp:nvSpPr>
      <dsp:spPr>
        <a:xfrm>
          <a:off x="5029206" y="76202"/>
          <a:ext cx="3295657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Jaringan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pribadi</a:t>
          </a:r>
          <a:r>
            <a:rPr lang="en-US" sz="2200" b="1" kern="1200" dirty="0" smtClean="0"/>
            <a:t> (personal networks)</a:t>
          </a:r>
          <a:endParaRPr lang="en-US" sz="2200" b="1" kern="1200" dirty="0"/>
        </a:p>
      </dsp:txBody>
      <dsp:txXfrm>
        <a:off x="5029206" y="76202"/>
        <a:ext cx="3295657" cy="966787"/>
      </dsp:txXfrm>
    </dsp:sp>
    <dsp:sp modelId="{8027106E-BF87-4F2C-B9A5-F48F84B574AE}">
      <dsp:nvSpPr>
        <dsp:cNvPr id="0" name=""/>
        <dsp:cNvSpPr/>
      </dsp:nvSpPr>
      <dsp:spPr>
        <a:xfrm>
          <a:off x="4548185" y="483393"/>
          <a:ext cx="41433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AA38-827E-47A5-A097-13A20A4E0D23}">
      <dsp:nvSpPr>
        <dsp:cNvPr id="0" name=""/>
        <dsp:cNvSpPr/>
      </dsp:nvSpPr>
      <dsp:spPr>
        <a:xfrm rot="5400000">
          <a:off x="2510473" y="726195"/>
          <a:ext cx="2278303" cy="1793805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DEF0B-B700-4CDD-B037-C472231505AB}">
      <dsp:nvSpPr>
        <dsp:cNvPr id="0" name=""/>
        <dsp:cNvSpPr/>
      </dsp:nvSpPr>
      <dsp:spPr>
        <a:xfrm>
          <a:off x="5029206" y="914397"/>
          <a:ext cx="2743195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Jaringan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kelompok</a:t>
          </a:r>
          <a:r>
            <a:rPr lang="en-US" sz="2100" b="1" kern="1200" dirty="0" smtClean="0"/>
            <a:t> (group networks)</a:t>
          </a:r>
          <a:endParaRPr lang="en-US" sz="2100" b="1" kern="1200" dirty="0"/>
        </a:p>
      </dsp:txBody>
      <dsp:txXfrm>
        <a:off x="5029206" y="914397"/>
        <a:ext cx="2743195" cy="966787"/>
      </dsp:txXfrm>
    </dsp:sp>
    <dsp:sp modelId="{22E05305-485C-4A4C-A4B2-ECFC5B1CA217}">
      <dsp:nvSpPr>
        <dsp:cNvPr id="0" name=""/>
        <dsp:cNvSpPr/>
      </dsp:nvSpPr>
      <dsp:spPr>
        <a:xfrm>
          <a:off x="4548185" y="1450181"/>
          <a:ext cx="41433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018E8-FC74-4E0A-A15C-3001840BBBEC}">
      <dsp:nvSpPr>
        <dsp:cNvPr id="0" name=""/>
        <dsp:cNvSpPr/>
      </dsp:nvSpPr>
      <dsp:spPr>
        <a:xfrm rot="5400000">
          <a:off x="2999502" y="1677901"/>
          <a:ext cx="1775353" cy="1318698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6EC7-872F-4D09-8B1F-7E425C83404A}">
      <dsp:nvSpPr>
        <dsp:cNvPr id="0" name=""/>
        <dsp:cNvSpPr/>
      </dsp:nvSpPr>
      <dsp:spPr>
        <a:xfrm>
          <a:off x="5029206" y="1904996"/>
          <a:ext cx="2895605" cy="9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Jaringan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organisasi</a:t>
          </a:r>
          <a:r>
            <a:rPr lang="en-US" sz="2100" b="1" kern="1200" dirty="0" smtClean="0"/>
            <a:t> (organizational networks)</a:t>
          </a:r>
          <a:endParaRPr lang="en-US" sz="2100" b="1" kern="1200" dirty="0"/>
        </a:p>
      </dsp:txBody>
      <dsp:txXfrm>
        <a:off x="5029206" y="1904996"/>
        <a:ext cx="2895605" cy="966787"/>
      </dsp:txXfrm>
    </dsp:sp>
    <dsp:sp modelId="{1EE94D5D-F434-4CE7-8F97-945209A116F9}">
      <dsp:nvSpPr>
        <dsp:cNvPr id="0" name=""/>
        <dsp:cNvSpPr/>
      </dsp:nvSpPr>
      <dsp:spPr>
        <a:xfrm>
          <a:off x="4548185" y="2416968"/>
          <a:ext cx="41433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A07B6-B486-4B44-A494-D9E80E6606A0}">
      <dsp:nvSpPr>
        <dsp:cNvPr id="0" name=""/>
        <dsp:cNvSpPr/>
      </dsp:nvSpPr>
      <dsp:spPr>
        <a:xfrm rot="5400000">
          <a:off x="3489139" y="2628833"/>
          <a:ext cx="1268425" cy="843591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6BC1-81C7-421C-A405-CD73BF5255FA}">
      <dsp:nvSpPr>
        <dsp:cNvPr id="0" name=""/>
        <dsp:cNvSpPr/>
      </dsp:nvSpPr>
      <dsp:spPr>
        <a:xfrm>
          <a:off x="3357209" y="3365"/>
          <a:ext cx="1896181" cy="1232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1. </a:t>
          </a:r>
          <a:r>
            <a:rPr lang="en-US" sz="1500" b="1" kern="1200" dirty="0" err="1" smtClean="0"/>
            <a:t>Mengatur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arus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informasi</a:t>
          </a:r>
          <a:endParaRPr lang="en-US" sz="1500" b="1" kern="1200" dirty="0"/>
        </a:p>
      </dsp:txBody>
      <dsp:txXfrm>
        <a:off x="3417376" y="63532"/>
        <a:ext cx="1775847" cy="1112184"/>
      </dsp:txXfrm>
    </dsp:sp>
    <dsp:sp modelId="{4EB41651-46BA-42CB-B773-CE8F6E4F9BAB}">
      <dsp:nvSpPr>
        <dsp:cNvPr id="0" name=""/>
        <dsp:cNvSpPr/>
      </dsp:nvSpPr>
      <dsp:spPr>
        <a:xfrm>
          <a:off x="1842903" y="619624"/>
          <a:ext cx="4924793" cy="4924793"/>
        </a:xfrm>
        <a:custGeom>
          <a:avLst/>
          <a:gdLst/>
          <a:ahLst/>
          <a:cxnLst/>
          <a:rect l="0" t="0" r="0" b="0"/>
          <a:pathLst>
            <a:path>
              <a:moveTo>
                <a:pt x="3423513" y="195316"/>
              </a:moveTo>
              <a:arcTo wR="2462396" hR="2462396" stAng="17578455" swAng="1961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34093-68EC-407A-8F40-91455AFA379A}">
      <dsp:nvSpPr>
        <dsp:cNvPr id="0" name=""/>
        <dsp:cNvSpPr/>
      </dsp:nvSpPr>
      <dsp:spPr>
        <a:xfrm>
          <a:off x="5699087" y="1704839"/>
          <a:ext cx="1896181" cy="1232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2. </a:t>
          </a:r>
          <a:r>
            <a:rPr lang="en-US" sz="1500" b="1" kern="1200" dirty="0" err="1" smtClean="0"/>
            <a:t>Menyatukan</a:t>
          </a:r>
          <a:r>
            <a:rPr lang="en-US" sz="1500" b="1" kern="1200" dirty="0" smtClean="0"/>
            <a:t> orang-orang dg </a:t>
          </a:r>
          <a:r>
            <a:rPr lang="en-US" sz="1500" b="1" kern="1200" dirty="0" err="1" smtClean="0"/>
            <a:t>minat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yg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sama</a:t>
          </a:r>
          <a:endParaRPr lang="en-US" sz="1500" b="1" kern="1200" dirty="0"/>
        </a:p>
      </dsp:txBody>
      <dsp:txXfrm>
        <a:off x="5759254" y="1765006"/>
        <a:ext cx="1775847" cy="1112184"/>
      </dsp:txXfrm>
    </dsp:sp>
    <dsp:sp modelId="{EC60E28D-D06E-4D58-B0BB-CB8B119AB2DE}">
      <dsp:nvSpPr>
        <dsp:cNvPr id="0" name=""/>
        <dsp:cNvSpPr/>
      </dsp:nvSpPr>
      <dsp:spPr>
        <a:xfrm>
          <a:off x="1842903" y="619624"/>
          <a:ext cx="4924793" cy="4924793"/>
        </a:xfrm>
        <a:custGeom>
          <a:avLst/>
          <a:gdLst/>
          <a:ahLst/>
          <a:cxnLst/>
          <a:rect l="0" t="0" r="0" b="0"/>
          <a:pathLst>
            <a:path>
              <a:moveTo>
                <a:pt x="4921416" y="2333473"/>
              </a:moveTo>
              <a:arcTo wR="2462396" hR="2462396" stAng="21419928" swAng="2196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31287-DC6A-43EC-9C99-3ADE19E93C69}">
      <dsp:nvSpPr>
        <dsp:cNvPr id="0" name=""/>
        <dsp:cNvSpPr/>
      </dsp:nvSpPr>
      <dsp:spPr>
        <a:xfrm>
          <a:off x="4804569" y="4457883"/>
          <a:ext cx="1896181" cy="1232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3. </a:t>
          </a:r>
          <a:r>
            <a:rPr lang="en-US" sz="1500" b="1" kern="1200" dirty="0" err="1" smtClean="0"/>
            <a:t>Membentuk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pemahaman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yg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sama</a:t>
          </a:r>
          <a:endParaRPr lang="en-US" sz="1500" b="1" kern="1200" dirty="0"/>
        </a:p>
      </dsp:txBody>
      <dsp:txXfrm>
        <a:off x="4864736" y="4518050"/>
        <a:ext cx="1775847" cy="1112184"/>
      </dsp:txXfrm>
    </dsp:sp>
    <dsp:sp modelId="{843AB5B2-BD6A-4BCA-8B53-4EAF55FBC0B5}">
      <dsp:nvSpPr>
        <dsp:cNvPr id="0" name=""/>
        <dsp:cNvSpPr/>
      </dsp:nvSpPr>
      <dsp:spPr>
        <a:xfrm>
          <a:off x="1842903" y="619624"/>
          <a:ext cx="4924793" cy="4924793"/>
        </a:xfrm>
        <a:custGeom>
          <a:avLst/>
          <a:gdLst/>
          <a:ahLst/>
          <a:cxnLst/>
          <a:rect l="0" t="0" r="0" b="0"/>
          <a:pathLst>
            <a:path>
              <a:moveTo>
                <a:pt x="2951884" y="4875652"/>
              </a:moveTo>
              <a:arcTo wR="2462396" hR="2462396" stAng="4712045" swAng="13759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F67EA-7304-4289-9A40-9D1D9F549639}">
      <dsp:nvSpPr>
        <dsp:cNvPr id="0" name=""/>
        <dsp:cNvSpPr/>
      </dsp:nvSpPr>
      <dsp:spPr>
        <a:xfrm>
          <a:off x="1909848" y="4457883"/>
          <a:ext cx="1896181" cy="1232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4. </a:t>
          </a:r>
          <a:r>
            <a:rPr lang="en-US" sz="1500" b="1" kern="1200" dirty="0" err="1" smtClean="0"/>
            <a:t>Meningkatkan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pengaruh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sosial</a:t>
          </a:r>
          <a:endParaRPr lang="en-US" sz="1500" b="1" kern="1200" dirty="0"/>
        </a:p>
      </dsp:txBody>
      <dsp:txXfrm>
        <a:off x="1970015" y="4518050"/>
        <a:ext cx="1775847" cy="1112184"/>
      </dsp:txXfrm>
    </dsp:sp>
    <dsp:sp modelId="{D104F3AE-7A8A-430B-8FB5-A1093C745FAB}">
      <dsp:nvSpPr>
        <dsp:cNvPr id="0" name=""/>
        <dsp:cNvSpPr/>
      </dsp:nvSpPr>
      <dsp:spPr>
        <a:xfrm>
          <a:off x="1842903" y="619624"/>
          <a:ext cx="4924793" cy="4924793"/>
        </a:xfrm>
        <a:custGeom>
          <a:avLst/>
          <a:gdLst/>
          <a:ahLst/>
          <a:cxnLst/>
          <a:rect l="0" t="0" r="0" b="0"/>
          <a:pathLst>
            <a:path>
              <a:moveTo>
                <a:pt x="411474" y="3825157"/>
              </a:moveTo>
              <a:arcTo wR="2462396" hR="2462396" stAng="8783848" swAng="2196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90E4-B287-4F30-ABE9-CC6F12DDF3FA}">
      <dsp:nvSpPr>
        <dsp:cNvPr id="0" name=""/>
        <dsp:cNvSpPr/>
      </dsp:nvSpPr>
      <dsp:spPr>
        <a:xfrm>
          <a:off x="1015330" y="1704839"/>
          <a:ext cx="1896181" cy="12325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5. </a:t>
          </a:r>
          <a:r>
            <a:rPr lang="en-US" sz="1500" b="1" kern="1200" dirty="0" err="1" smtClean="0"/>
            <a:t>Memungkinkan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adanya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pertukaran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sumber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daya</a:t>
          </a:r>
          <a:endParaRPr lang="en-US" sz="1500" b="1" kern="1200" dirty="0"/>
        </a:p>
      </dsp:txBody>
      <dsp:txXfrm>
        <a:off x="1075497" y="1765006"/>
        <a:ext cx="1775847" cy="1112184"/>
      </dsp:txXfrm>
    </dsp:sp>
    <dsp:sp modelId="{ECF7D8D4-A386-4118-B608-8D58FD9B6CF4}">
      <dsp:nvSpPr>
        <dsp:cNvPr id="0" name=""/>
        <dsp:cNvSpPr/>
      </dsp:nvSpPr>
      <dsp:spPr>
        <a:xfrm>
          <a:off x="1842903" y="619624"/>
          <a:ext cx="4924793" cy="4924793"/>
        </a:xfrm>
        <a:custGeom>
          <a:avLst/>
          <a:gdLst/>
          <a:ahLst/>
          <a:cxnLst/>
          <a:rect l="0" t="0" r="0" b="0"/>
          <a:pathLst>
            <a:path>
              <a:moveTo>
                <a:pt x="429066" y="1073524"/>
              </a:moveTo>
              <a:arcTo wR="2462396" hR="2462396" stAng="12860109" swAng="1961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F12B8E-28A4-4EEC-8B9E-F4604C530E2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B55163-5C22-4BA0-B454-37A497E249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753" y="2514600"/>
            <a:ext cx="5723468" cy="1828090"/>
          </a:xfrm>
        </p:spPr>
        <p:txBody>
          <a:bodyPr/>
          <a:lstStyle/>
          <a:p>
            <a:r>
              <a:rPr lang="en-US" b="1" dirty="0" smtClean="0"/>
              <a:t>TEORI JARINGAN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6397" y="4267200"/>
            <a:ext cx="5712179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yulisetyowati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57134"/>
            <a:ext cx="3962400" cy="22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1"/>
            <a:ext cx="8153400" cy="761999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/>
              <a:t>Gagasan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struktural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err="1" smtClean="0"/>
              <a:t>Teori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Jaringan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keterkaitan</a:t>
            </a:r>
            <a:r>
              <a:rPr lang="en-US" sz="2400" b="1" dirty="0" smtClean="0"/>
              <a:t> (connectedness)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543800" cy="1828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Ada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relatif</a:t>
            </a:r>
            <a:r>
              <a:rPr lang="en-US" sz="1800" dirty="0" smtClean="0"/>
              <a:t> </a:t>
            </a:r>
            <a:r>
              <a:rPr lang="en-US" sz="1800" dirty="0" err="1" smtClean="0"/>
              <a:t>stabil</a:t>
            </a:r>
            <a:r>
              <a:rPr lang="en-US" sz="1800" dirty="0" smtClean="0"/>
              <a:t> </a:t>
            </a:r>
            <a:r>
              <a:rPr lang="en-US" sz="1800" dirty="0" err="1" smtClean="0"/>
              <a:t>antarindividu</a:t>
            </a:r>
            <a:endParaRPr lang="en-US" sz="1800" dirty="0" smtClean="0"/>
          </a:p>
          <a:p>
            <a:r>
              <a:rPr lang="en-US" sz="1800" dirty="0" err="1" smtClean="0"/>
              <a:t>Individu-individu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berkomunikasi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terhubung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dlm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kelompok-kelompok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> </a:t>
            </a:r>
            <a:r>
              <a:rPr lang="en-US" sz="1800" dirty="0" err="1" smtClean="0"/>
              <a:t>terhubung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dlm</a:t>
            </a:r>
            <a:r>
              <a:rPr lang="en-US" sz="1800" dirty="0" smtClean="0"/>
              <a:t>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8698201"/>
              </p:ext>
            </p:extLst>
          </p:nvPr>
        </p:nvGraphicFramePr>
        <p:xfrm>
          <a:off x="152400" y="228600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6166055" y="5181600"/>
            <a:ext cx="484632" cy="489204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5670804"/>
            <a:ext cx="2819400" cy="103479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Jaringan</a:t>
            </a:r>
            <a:r>
              <a:rPr lang="en-US" b="1" dirty="0" smtClean="0"/>
              <a:t> global (global network)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146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8734250"/>
              </p:ext>
            </p:extLst>
          </p:nvPr>
        </p:nvGraphicFramePr>
        <p:xfrm>
          <a:off x="228600" y="381000"/>
          <a:ext cx="8610600" cy="577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581400" y="2438400"/>
            <a:ext cx="1981200" cy="1524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FUNGSI JARINGAN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1676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7"/>
          </p:cNvCxnSpPr>
          <p:nvPr/>
        </p:nvCxnSpPr>
        <p:spPr>
          <a:xfrm>
            <a:off x="5272460" y="2661585"/>
            <a:ext cx="594940" cy="5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3200400" y="2661585"/>
            <a:ext cx="671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72460" y="3810000"/>
            <a:ext cx="59494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 flipH="1">
            <a:off x="3048000" y="3739215"/>
            <a:ext cx="823540" cy="985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Jaringan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mnrt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Weick</a:t>
            </a:r>
            <a:r>
              <a:rPr lang="en-US" sz="3200" b="1" dirty="0" smtClean="0"/>
              <a:t> &amp; Taylor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239000" cy="3818069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+mj-lt"/>
              </a:rPr>
              <a:t>Pola-pola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komunikasi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berkembang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seiring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waktu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dlm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sebuah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organisasi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Salah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melihat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susunan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adl</a:t>
            </a:r>
            <a:r>
              <a:rPr lang="en-US" dirty="0" smtClean="0">
                <a:latin typeface="+mj-lt"/>
              </a:rPr>
              <a:t> dg </a:t>
            </a:r>
            <a:r>
              <a:rPr lang="en-US" dirty="0" err="1" smtClean="0">
                <a:latin typeface="+mj-lt"/>
              </a:rPr>
              <a:t>menguji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pola-pola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interaksi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melihat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berkomunikasi</a:t>
            </a:r>
            <a:r>
              <a:rPr lang="en-US" dirty="0" smtClean="0">
                <a:latin typeface="+mj-lt"/>
              </a:rPr>
              <a:t> dg </a:t>
            </a:r>
            <a:r>
              <a:rPr lang="en-US" dirty="0" err="1" smtClean="0">
                <a:latin typeface="+mj-lt"/>
              </a:rPr>
              <a:t>siapa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Tdk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seorang</a:t>
            </a:r>
            <a:r>
              <a:rPr lang="en-US" dirty="0" smtClean="0">
                <a:latin typeface="+mj-lt"/>
              </a:rPr>
              <a:t> pun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berkomunikasi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sama</a:t>
            </a:r>
            <a:r>
              <a:rPr lang="en-US" dirty="0" smtClean="0">
                <a:latin typeface="+mj-lt"/>
              </a:rPr>
              <a:t> dg </a:t>
            </a:r>
            <a:r>
              <a:rPr lang="en-US" dirty="0" err="1" smtClean="0">
                <a:latin typeface="+mj-lt"/>
              </a:rPr>
              <a:t>semua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anggota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organisasi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dilihat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kelompok-kelompok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hubungan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komunikasi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terhubung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keselurugan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jaringan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organisasi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328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705600" cy="4122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Jaringan</a:t>
            </a:r>
            <a:r>
              <a:rPr lang="en-US" b="1" dirty="0" smtClean="0"/>
              <a:t> (networks)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susunan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diciptakan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antarindividu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.</a:t>
            </a:r>
          </a:p>
          <a:p>
            <a:pPr marL="0" indent="0" algn="ctr">
              <a:buNone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, </a:t>
            </a:r>
            <a:r>
              <a:rPr lang="en-US" dirty="0" err="1" smtClean="0"/>
              <a:t>tercipta</a:t>
            </a:r>
            <a:r>
              <a:rPr lang="en-US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 </a:t>
            </a:r>
            <a:r>
              <a:rPr lang="en-US" b="1" dirty="0" err="1" smtClean="0"/>
              <a:t>rantai</a:t>
            </a:r>
            <a:r>
              <a:rPr lang="en-US" b="1" dirty="0" smtClean="0"/>
              <a:t> /link (</a:t>
            </a:r>
            <a:r>
              <a:rPr lang="en-US" b="1" dirty="0" err="1" smtClean="0"/>
              <a:t>satuan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267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CONTOH JARINGAN SEDERHANA</a:t>
            </a:r>
            <a:endParaRPr lang="en-US" sz="2400" dirty="0"/>
          </a:p>
        </p:txBody>
      </p:sp>
      <p:sp>
        <p:nvSpPr>
          <p:cNvPr id="5" name="Flowchart: Connector 4"/>
          <p:cNvSpPr/>
          <p:nvPr/>
        </p:nvSpPr>
        <p:spPr>
          <a:xfrm>
            <a:off x="838200" y="1752600"/>
            <a:ext cx="457200" cy="4572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676400" y="1555955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371600" y="2514600"/>
            <a:ext cx="457200" cy="4572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429000" y="1791929"/>
            <a:ext cx="457200" cy="4572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257800" y="2249129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172200" y="1555955"/>
            <a:ext cx="457200" cy="4572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696200" y="2209800"/>
            <a:ext cx="457200" cy="4572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867400" y="3429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543800" y="3505200"/>
            <a:ext cx="457200" cy="45720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5943600"/>
            <a:ext cx="457200" cy="4572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096000" y="597309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114800" y="4953000"/>
            <a:ext cx="457200" cy="4572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63413" y="5538020"/>
            <a:ext cx="457200" cy="4572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718619" y="5309420"/>
            <a:ext cx="457200" cy="457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3276600" y="46482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18619" y="3352800"/>
            <a:ext cx="457200" cy="45720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" idx="6"/>
            <a:endCxn id="6" idx="2"/>
          </p:cNvCxnSpPr>
          <p:nvPr/>
        </p:nvCxnSpPr>
        <p:spPr>
          <a:xfrm flipV="1">
            <a:off x="1295400" y="1784555"/>
            <a:ext cx="381000" cy="19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7" idx="1"/>
          </p:cNvCxnSpPr>
          <p:nvPr/>
        </p:nvCxnSpPr>
        <p:spPr>
          <a:xfrm>
            <a:off x="1066800" y="2209800"/>
            <a:ext cx="371755" cy="371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4"/>
            <a:endCxn id="7" idx="0"/>
          </p:cNvCxnSpPr>
          <p:nvPr/>
        </p:nvCxnSpPr>
        <p:spPr>
          <a:xfrm flipH="1">
            <a:off x="1600200" y="2013155"/>
            <a:ext cx="304800" cy="501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6"/>
            <a:endCxn id="8" idx="2"/>
          </p:cNvCxnSpPr>
          <p:nvPr/>
        </p:nvCxnSpPr>
        <p:spPr>
          <a:xfrm>
            <a:off x="2133600" y="1784555"/>
            <a:ext cx="1295400" cy="235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9" idx="2"/>
          </p:cNvCxnSpPr>
          <p:nvPr/>
        </p:nvCxnSpPr>
        <p:spPr>
          <a:xfrm>
            <a:off x="3886200" y="2020529"/>
            <a:ext cx="13716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7"/>
            <a:endCxn id="10" idx="3"/>
          </p:cNvCxnSpPr>
          <p:nvPr/>
        </p:nvCxnSpPr>
        <p:spPr>
          <a:xfrm flipV="1">
            <a:off x="5648045" y="1946200"/>
            <a:ext cx="591110" cy="369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6"/>
            <a:endCxn id="11" idx="1"/>
          </p:cNvCxnSpPr>
          <p:nvPr/>
        </p:nvCxnSpPr>
        <p:spPr>
          <a:xfrm>
            <a:off x="6629400" y="1784555"/>
            <a:ext cx="1133755" cy="49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5"/>
            <a:endCxn id="12" idx="1"/>
          </p:cNvCxnSpPr>
          <p:nvPr/>
        </p:nvCxnSpPr>
        <p:spPr>
          <a:xfrm>
            <a:off x="5648045" y="2639374"/>
            <a:ext cx="286310" cy="856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6"/>
            <a:endCxn id="13" idx="2"/>
          </p:cNvCxnSpPr>
          <p:nvPr/>
        </p:nvCxnSpPr>
        <p:spPr>
          <a:xfrm>
            <a:off x="6324600" y="3657600"/>
            <a:ext cx="1219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4"/>
            <a:endCxn id="13" idx="0"/>
          </p:cNvCxnSpPr>
          <p:nvPr/>
        </p:nvCxnSpPr>
        <p:spPr>
          <a:xfrm flipH="1">
            <a:off x="7772400" y="2667000"/>
            <a:ext cx="15240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3" idx="1"/>
          </p:cNvCxnSpPr>
          <p:nvPr/>
        </p:nvCxnSpPr>
        <p:spPr>
          <a:xfrm>
            <a:off x="6562445" y="1946200"/>
            <a:ext cx="1048310" cy="1625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6"/>
            <a:endCxn id="11" idx="2"/>
          </p:cNvCxnSpPr>
          <p:nvPr/>
        </p:nvCxnSpPr>
        <p:spPr>
          <a:xfrm flipV="1">
            <a:off x="6324600" y="2438400"/>
            <a:ext cx="1371600" cy="121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4"/>
            <a:endCxn id="14" idx="0"/>
          </p:cNvCxnSpPr>
          <p:nvPr/>
        </p:nvCxnSpPr>
        <p:spPr>
          <a:xfrm flipH="1">
            <a:off x="7543800" y="3962400"/>
            <a:ext cx="228600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6"/>
            <a:endCxn id="14" idx="2"/>
          </p:cNvCxnSpPr>
          <p:nvPr/>
        </p:nvCxnSpPr>
        <p:spPr>
          <a:xfrm flipV="1">
            <a:off x="6553200" y="6172200"/>
            <a:ext cx="762000" cy="29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1"/>
            <a:endCxn id="16" idx="5"/>
          </p:cNvCxnSpPr>
          <p:nvPr/>
        </p:nvCxnSpPr>
        <p:spPr>
          <a:xfrm flipH="1" flipV="1">
            <a:off x="4505045" y="5343245"/>
            <a:ext cx="1657910" cy="696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7"/>
            <a:endCxn id="12" idx="3"/>
          </p:cNvCxnSpPr>
          <p:nvPr/>
        </p:nvCxnSpPr>
        <p:spPr>
          <a:xfrm flipV="1">
            <a:off x="4505045" y="3819245"/>
            <a:ext cx="1429310" cy="1200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0" idx="0"/>
            <a:endCxn id="8" idx="4"/>
          </p:cNvCxnSpPr>
          <p:nvPr/>
        </p:nvCxnSpPr>
        <p:spPr>
          <a:xfrm flipV="1">
            <a:off x="3505200" y="2249129"/>
            <a:ext cx="152400" cy="2399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8" idx="0"/>
            <a:endCxn id="20" idx="3"/>
          </p:cNvCxnSpPr>
          <p:nvPr/>
        </p:nvCxnSpPr>
        <p:spPr>
          <a:xfrm flipV="1">
            <a:off x="2947219" y="5038445"/>
            <a:ext cx="396336" cy="270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8" idx="5"/>
            <a:endCxn id="17" idx="2"/>
          </p:cNvCxnSpPr>
          <p:nvPr/>
        </p:nvCxnSpPr>
        <p:spPr>
          <a:xfrm>
            <a:off x="3108864" y="5699665"/>
            <a:ext cx="354549" cy="66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7" idx="7"/>
            <a:endCxn id="16" idx="3"/>
          </p:cNvCxnSpPr>
          <p:nvPr/>
        </p:nvCxnSpPr>
        <p:spPr>
          <a:xfrm flipV="1">
            <a:off x="3853658" y="5343245"/>
            <a:ext cx="328097" cy="261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  <a:endCxn id="17" idx="0"/>
          </p:cNvCxnSpPr>
          <p:nvPr/>
        </p:nvCxnSpPr>
        <p:spPr>
          <a:xfrm>
            <a:off x="3505200" y="5105400"/>
            <a:ext cx="186813" cy="432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0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Mata </a:t>
            </a:r>
            <a:r>
              <a:rPr lang="en-US" dirty="0" err="1" smtClean="0"/>
              <a:t>rantai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914969"/>
              </p:ext>
            </p:extLst>
          </p:nvPr>
        </p:nvGraphicFramePr>
        <p:xfrm>
          <a:off x="914400" y="1600200"/>
          <a:ext cx="761999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60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rantai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0246508"/>
              </p:ext>
            </p:extLst>
          </p:nvPr>
        </p:nvGraphicFramePr>
        <p:xfrm>
          <a:off x="152400" y="1219200"/>
          <a:ext cx="88392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867400" y="4800600"/>
            <a:ext cx="27432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9725"/>
            <a:r>
              <a:rPr lang="en-US" sz="1600" b="1" i="1" dirty="0" smtClean="0">
                <a:solidFill>
                  <a:schemeClr val="tx1"/>
                </a:solidFill>
              </a:rPr>
              <a:t>Isolate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pemisah</a:t>
            </a:r>
            <a:r>
              <a:rPr lang="en-US" sz="1600" dirty="0" smtClean="0">
                <a:solidFill>
                  <a:schemeClr val="tx1"/>
                </a:solidFill>
              </a:rPr>
              <a:t>): </a:t>
            </a:r>
            <a:r>
              <a:rPr lang="en-US" sz="1600" dirty="0" err="1" smtClean="0">
                <a:solidFill>
                  <a:schemeClr val="tx1"/>
                </a:solidFill>
              </a:rPr>
              <a:t>individu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yg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tdk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terhubung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kelompok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manapun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rantai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(degree)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dg orang lain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062376"/>
              </p:ext>
            </p:extLst>
          </p:nvPr>
        </p:nvGraphicFramePr>
        <p:xfrm>
          <a:off x="304800" y="22098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20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Sifat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mata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rantai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646399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57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ANALISIS JARINGAN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0065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19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125</TotalTime>
  <Words>388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Pushpin</vt:lpstr>
      <vt:lpstr>Origin</vt:lpstr>
      <vt:lpstr>Clarity</vt:lpstr>
      <vt:lpstr>1_Clarity</vt:lpstr>
      <vt:lpstr>TEORI JARINGAN</vt:lpstr>
      <vt:lpstr>Jaringan mnrt Weick &amp; Taylor</vt:lpstr>
      <vt:lpstr>Pengertian Jaringan</vt:lpstr>
      <vt:lpstr>CONTOH JARINGAN SEDERHANA</vt:lpstr>
      <vt:lpstr>Mata rantai</vt:lpstr>
      <vt:lpstr>Manfaat mata rantai</vt:lpstr>
      <vt:lpstr>Manfaat mata rantai</vt:lpstr>
      <vt:lpstr>Sifat mata rantai</vt:lpstr>
      <vt:lpstr>ANALISIS JARINGAN</vt:lpstr>
      <vt:lpstr>Gagasan struktural dasar  Teori Jaringan: keterkaitan (connectedness)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JARINGAN</dc:title>
  <dc:creator>Acer1</dc:creator>
  <cp:lastModifiedBy>Acer1</cp:lastModifiedBy>
  <cp:revision>15</cp:revision>
  <dcterms:created xsi:type="dcterms:W3CDTF">2018-03-14T13:58:27Z</dcterms:created>
  <dcterms:modified xsi:type="dcterms:W3CDTF">2018-03-14T16:03:56Z</dcterms:modified>
</cp:coreProperties>
</file>