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3" r:id="rId3"/>
    <p:sldId id="264" r:id="rId4"/>
    <p:sldId id="267" r:id="rId5"/>
    <p:sldId id="261" r:id="rId6"/>
    <p:sldId id="262" r:id="rId7"/>
    <p:sldId id="268" r:id="rId8"/>
    <p:sldId id="266" r:id="rId9"/>
    <p:sldId id="258" r:id="rId10"/>
    <p:sldId id="270" r:id="rId11"/>
    <p:sldId id="271" r:id="rId12"/>
    <p:sldId id="272" r:id="rId13"/>
    <p:sldId id="273" r:id="rId14"/>
    <p:sldId id="274" r:id="rId15"/>
    <p:sldId id="276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D3FA6-4EAB-45F0-AC90-9417E566A0D6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32867-344D-4B40-853A-12EA2A99A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8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32867-344D-4B40-853A-12EA2A99A6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6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32867-344D-4B40-853A-12EA2A99A6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50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74077A-9DD0-4DD9-AF83-263D3B364F19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PEMBANGUNAN DESA 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6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tranformasi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keseimbangannya</a:t>
            </a:r>
            <a:r>
              <a:rPr lang="en-US" dirty="0" smtClean="0"/>
              <a:t>, yang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berhentinya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kemunduran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1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97491"/>
          </a:xfrm>
        </p:spPr>
        <p:txBody>
          <a:bodyPr/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280988" indent="-280988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	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642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ebrkelanjutan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914400" indent="-914400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	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	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	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	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	</a:t>
            </a:r>
            <a:r>
              <a:rPr lang="en-US" dirty="0" err="1" smtClean="0"/>
              <a:t>berlangsungnya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/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339725" indent="-339725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sumberdaya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proses </a:t>
            </a:r>
            <a:r>
              <a:rPr lang="en-US" dirty="0" err="1" smtClean="0"/>
              <a:t>eksploitasi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7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pilar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590800" y="2590800"/>
            <a:ext cx="2133600" cy="1676400"/>
          </a:xfrm>
          <a:prstGeom prst="ellipse">
            <a:avLst/>
          </a:prstGeom>
          <a:noFill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Environment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2590800"/>
            <a:ext cx="2133600" cy="1676400"/>
          </a:xfrm>
          <a:prstGeom prst="ellipse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 smtClean="0">
                <a:solidFill>
                  <a:srgbClr val="FF0000"/>
                </a:solidFill>
              </a:rPr>
              <a:t>   Econom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05000" y="2895600"/>
            <a:ext cx="4800600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57368" y="1242551"/>
            <a:ext cx="9832" cy="3177049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124200" y="1516626"/>
            <a:ext cx="2286000" cy="1676400"/>
          </a:xfrm>
          <a:prstGeom prst="ellipse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Society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69076" y="1897626"/>
            <a:ext cx="20795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Tomorrow’s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56302" y="1946788"/>
            <a:ext cx="20795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Today’s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4200" y="1066800"/>
            <a:ext cx="2079523" cy="449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                 North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8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4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(equitable).</a:t>
            </a:r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(viable)</a:t>
            </a:r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(bearable)</a:t>
            </a:r>
          </a:p>
          <a:p>
            <a:pPr marL="0" indent="0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pilar</a:t>
            </a:r>
            <a:r>
              <a:rPr lang="en-US" sz="2800" dirty="0" smtClean="0"/>
              <a:t> </a:t>
            </a:r>
            <a:r>
              <a:rPr lang="en-US" sz="2800" dirty="0" err="1" smtClean="0"/>
              <a:t>dilustrasikan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lingkaran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/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yang </a:t>
            </a:r>
            <a:r>
              <a:rPr lang="en-US" dirty="0" err="1" smtClean="0"/>
              <a:t>terjaga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jumlahnya</a:t>
            </a:r>
            <a:endParaRPr lang="en-US" dirty="0" smtClean="0"/>
          </a:p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global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endParaRPr lang="en-US" dirty="0" smtClean="0"/>
          </a:p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. </a:t>
            </a:r>
            <a:r>
              <a:rPr lang="en-US" dirty="0" err="1" smtClean="0"/>
              <a:t>Berhati-hati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sumberdaya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.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3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India </a:t>
            </a:r>
            <a:r>
              <a:rPr lang="en-US" i="1" dirty="0" err="1" smtClean="0"/>
              <a:t>Swadesi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, </a:t>
            </a:r>
            <a:r>
              <a:rPr lang="en-US" dirty="0" err="1" smtClean="0"/>
              <a:t>negri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leluhur</a:t>
            </a:r>
            <a:r>
              <a:rPr lang="en-US" dirty="0" smtClean="0"/>
              <a:t> yang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= village </a:t>
            </a:r>
            <a:r>
              <a:rPr lang="en-US" dirty="0" err="1" smtClean="0"/>
              <a:t>dan</a:t>
            </a:r>
            <a:r>
              <a:rPr lang="en-US" dirty="0" smtClean="0"/>
              <a:t> rural, Kota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= city/town </a:t>
            </a:r>
            <a:r>
              <a:rPr lang="en-US" dirty="0" err="1" smtClean="0"/>
              <a:t>dan</a:t>
            </a:r>
            <a:r>
              <a:rPr lang="en-US" dirty="0" smtClean="0"/>
              <a:t> urban</a:t>
            </a:r>
          </a:p>
          <a:p>
            <a:r>
              <a:rPr lang="en-US" dirty="0" err="1" smtClean="0"/>
              <a:t>Kuntjaraningrat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menetap</a:t>
            </a:r>
            <a:r>
              <a:rPr lang="en-US" dirty="0" smtClean="0"/>
              <a:t> </a:t>
            </a:r>
            <a:r>
              <a:rPr lang="en-US" dirty="0" err="1" smtClean="0"/>
              <a:t>disuatu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Bergel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endParaRPr lang="en-US" dirty="0" smtClean="0"/>
          </a:p>
          <a:p>
            <a:r>
              <a:rPr lang="en-US" dirty="0" smtClean="0"/>
              <a:t>Landis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2500 orang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akrab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informal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: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Sumatera Selatan,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Maluku,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Batak</a:t>
            </a:r>
            <a:r>
              <a:rPr lang="en-US" dirty="0" smtClean="0"/>
              <a:t>, </a:t>
            </a:r>
            <a:r>
              <a:rPr lang="en-US" dirty="0" err="1" smtClean="0"/>
              <a:t>Nagari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Sumatera Barat, </a:t>
            </a:r>
            <a:r>
              <a:rPr lang="en-US" dirty="0" err="1" smtClean="0"/>
              <a:t>Wanua</a:t>
            </a:r>
            <a:r>
              <a:rPr lang="en-US" dirty="0" smtClean="0"/>
              <a:t> di </a:t>
            </a:r>
            <a:r>
              <a:rPr lang="en-US" dirty="0" err="1" smtClean="0"/>
              <a:t>Minahasa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keunikan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,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40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penyangga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penopang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penyeimbang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komoditi</a:t>
            </a:r>
            <a:r>
              <a:rPr lang="en-US" dirty="0" smtClean="0"/>
              <a:t> primer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Kualitas</a:t>
            </a:r>
            <a:r>
              <a:rPr lang="en-US" dirty="0" smtClean="0"/>
              <a:t> SDM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 (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5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Tipologi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Tipologi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perbatasan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dataran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sungai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/</a:t>
            </a:r>
            <a:r>
              <a:rPr lang="en-US" dirty="0" err="1" smtClean="0"/>
              <a:t>lokasi</a:t>
            </a:r>
            <a:r>
              <a:rPr lang="en-US" dirty="0" smtClean="0"/>
              <a:t>)</a:t>
            </a:r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perkebunan</a:t>
            </a:r>
            <a:r>
              <a:rPr lang="en-US" dirty="0" smtClean="0"/>
              <a:t>, </a:t>
            </a:r>
            <a:r>
              <a:rPr lang="en-US" dirty="0" err="1" smtClean="0"/>
              <a:t>nelayan</a:t>
            </a:r>
            <a:r>
              <a:rPr lang="en-US" dirty="0" smtClean="0"/>
              <a:t>, </a:t>
            </a:r>
            <a:r>
              <a:rPr lang="en-US" dirty="0" err="1" smtClean="0"/>
              <a:t>peternakan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Indonesia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tingkatan</a:t>
            </a:r>
            <a:r>
              <a:rPr lang="en-US" dirty="0" smtClean="0"/>
              <a:t>:</a:t>
            </a:r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terisolir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swakarya</a:t>
            </a:r>
            <a:r>
              <a:rPr lang="en-US" dirty="0" smtClean="0"/>
              <a:t>: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swasembada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longgar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sudah</a:t>
            </a:r>
            <a:r>
              <a:rPr lang="en-US" dirty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swasembada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masyarakatnya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mengembangkanSDA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potensinya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pembagunan</a:t>
            </a:r>
            <a:r>
              <a:rPr lang="en-US" dirty="0" smtClean="0"/>
              <a:t> regional.</a:t>
            </a:r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sarpras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339725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rasinal</a:t>
            </a:r>
            <a:endParaRPr lang="en-US" dirty="0" smtClean="0"/>
          </a:p>
          <a:p>
            <a:pPr marL="339725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 </a:t>
            </a:r>
            <a:r>
              <a:rPr lang="en-US" dirty="0" err="1" smtClean="0"/>
              <a:t>seagian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endParaRPr lang="en-US" dirty="0" smtClean="0"/>
          </a:p>
          <a:p>
            <a:pPr marL="693738" indent="-354013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55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Pembangunan </a:t>
            </a:r>
            <a:r>
              <a:rPr lang="en-US" sz="2800" dirty="0" err="1" smtClean="0"/>
              <a:t>Desa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mempertinggi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dikalangan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ditempati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-tama </a:t>
            </a:r>
            <a:r>
              <a:rPr lang="en-US" dirty="0" err="1" smtClean="0"/>
              <a:t>mendiskusikan</a:t>
            </a:r>
            <a:r>
              <a:rPr lang="en-US" dirty="0" smtClean="0"/>
              <a:t>,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,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, </a:t>
            </a:r>
            <a:r>
              <a:rPr lang="en-US" dirty="0" err="1" smtClean="0"/>
              <a:t>pengarahan</a:t>
            </a:r>
            <a:r>
              <a:rPr lang="en-US" dirty="0" smtClean="0"/>
              <a:t>,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partisipasinya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swakarsa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,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22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proses,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program,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gerakan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</a:t>
            </a:r>
          </a:p>
          <a:p>
            <a:pPr marL="339725" indent="58738">
              <a:buNone/>
            </a:pP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prose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/modern.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Mengusahakan</a:t>
            </a:r>
            <a:r>
              <a:rPr lang="en-US" dirty="0" smtClean="0"/>
              <a:t> agar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. 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pembangunandesa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hasil-hasilnya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 </a:t>
            </a:r>
          </a:p>
          <a:p>
            <a:pPr marL="339725" indent="0">
              <a:buNone/>
            </a:pP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,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kampung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kedesa-desa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</a:p>
        </p:txBody>
      </p:sp>
    </p:spTree>
    <p:extLst>
      <p:ext uri="{BB962C8B-B14F-4D97-AF65-F5344CB8AC3E}">
        <p14:creationId xmlns:p14="http://schemas.microsoft.com/office/powerpoint/2010/main" val="296979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Maksud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kaki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ekstraktif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reproduktif</a:t>
            </a:r>
            <a:r>
              <a:rPr lang="en-US" dirty="0" smtClean="0"/>
              <a:t> di </a:t>
            </a:r>
            <a:r>
              <a:rPr lang="en-US" dirty="0" err="1" smtClean="0"/>
              <a:t>wilyah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 yang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seimbang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5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(UU No. 6/2014)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Periode</a:t>
            </a:r>
            <a:r>
              <a:rPr lang="en-US" dirty="0" smtClean="0"/>
              <a:t> 2015-2019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di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1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Ciri-ciri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(</a:t>
            </a:r>
            <a:r>
              <a:rPr lang="en-US" sz="2800" dirty="0" err="1" smtClean="0"/>
              <a:t>Kansil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Todaro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Smith, 20016)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multisektoral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kesejahtera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yang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keseluruh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, </a:t>
            </a:r>
            <a:r>
              <a:rPr lang="en-US" dirty="0" err="1" smtClean="0"/>
              <a:t>prakarsa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/>
              <a:t> </a:t>
            </a:r>
            <a:r>
              <a:rPr lang="en-US" dirty="0" err="1" smtClean="0"/>
              <a:t>mendinamisir</a:t>
            </a:r>
            <a:r>
              <a:rPr lang="en-US" dirty="0" smtClean="0"/>
              <a:t> 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1659</TotalTime>
  <Words>1224</Words>
  <Application>Microsoft Office PowerPoint</Application>
  <PresentationFormat>On-screen Show (4:3)</PresentationFormat>
  <Paragraphs>118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PEMBANGUNAN DESA BERKELANJUTAN</vt:lpstr>
      <vt:lpstr>Pengertian Desa</vt:lpstr>
      <vt:lpstr>Komponen Desa</vt:lpstr>
      <vt:lpstr>Tipologi Desa</vt:lpstr>
      <vt:lpstr>Pembangunan Desa</vt:lpstr>
      <vt:lpstr>Pembangunan Desa dilihat sebagai suatu proses, suatu metode, suatu program, suatu gerakan</vt:lpstr>
      <vt:lpstr>Maksud pembangunan desa</vt:lpstr>
      <vt:lpstr>Tujuan pembangunan desa (UU No. 6/2014)</vt:lpstr>
      <vt:lpstr>Ciri-ciri Pembangunan Desa (Kansil dalam Todaro dan Smith, 20016)</vt:lpstr>
      <vt:lpstr>Pembangunan Desa Berkelanjutan</vt:lpstr>
      <vt:lpstr>Tiga aspek/pilar pembangunan desa berkelanjutan</vt:lpstr>
      <vt:lpstr>Tiga aspek/pilar pembanunan desa ebrkelanjutan</vt:lpstr>
      <vt:lpstr>Tiga aspek/pilar pembangunan desa berkelanjutan</vt:lpstr>
      <vt:lpstr>Tiga pilar pembangunan berkelanjutan</vt:lpstr>
      <vt:lpstr>PowerPoint Presentation</vt:lpstr>
      <vt:lpstr>Tiga pilar dilustrasikan dalam tiga lingkaran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DESA BERKELANJUTAN</dc:title>
  <dc:creator>Widati</dc:creator>
  <cp:lastModifiedBy>Widati</cp:lastModifiedBy>
  <cp:revision>47</cp:revision>
  <dcterms:created xsi:type="dcterms:W3CDTF">2017-03-16T05:39:48Z</dcterms:created>
  <dcterms:modified xsi:type="dcterms:W3CDTF">2018-03-12T10:18:10Z</dcterms:modified>
</cp:coreProperties>
</file>