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theme/themeOverride5.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Override6.xml" ContentType="application/vnd.openxmlformats-officedocument.themeOverrid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Override7.xml" ContentType="application/vnd.openxmlformats-officedocument.themeOverrid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Override12.xml" ContentType="application/vnd.openxmlformats-officedocument.themeOverrid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8" d="100"/>
          <a:sy n="98" d="100"/>
        </p:scale>
        <p:origin x="-480" y="9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10/5/2020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p14="http://schemas.microsoft.com/office/powerpoint/2010/main"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4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p14="http://schemas.microsoft.com/office/powerpoint/2010/main"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p14="http://schemas.microsoft.com/office/powerpoint/2010/main"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10/5/2020</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p14="http://schemas.microsoft.com/office/powerpoint/2010/main"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p14="http://schemas.microsoft.com/office/powerpoint/2010/main"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10/5/2020</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p14="http://schemas.microsoft.com/office/powerpoint/2010/main"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10/5/2020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p14="http://schemas.microsoft.com/office/powerpoint/2010/main"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10/5/2020</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p14="http://schemas.microsoft.com/office/powerpoint/2010/main"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10/5/2020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p14="http://schemas.microsoft.com/office/powerpoint/2010/main"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10/5/2020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p14="http://schemas.microsoft.com/office/powerpoint/2010/main"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10/5/2020</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p14="http://schemas.microsoft.com/office/powerpoint/2010/main"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10/5/2020</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p14="http://schemas.microsoft.com/office/powerpoint/2010/main"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10/5/2020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p14="http://schemas.microsoft.com/office/powerpoint/2010/main"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10/5/2020</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p14="http://schemas.microsoft.com/office/powerpoint/2010/main"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10/5/2020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p14="http://schemas.microsoft.com/office/powerpoint/2010/main"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10/5/2020</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10/5/2020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p14="http://schemas.microsoft.com/office/powerpoint/2010/main"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p14="http://schemas.microsoft.com/office/powerpoint/2010/main"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p14="http://schemas.microsoft.com/office/powerpoint/2010/main"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p14="http://schemas.microsoft.com/office/powerpoint/2010/main"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p14="http://schemas.microsoft.com/office/powerpoint/2010/main"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10/5/2020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p14="http://schemas.microsoft.com/office/powerpoint/2010/main"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10/5/2020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p14="http://schemas.microsoft.com/office/powerpoint/2010/main"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10/5/2020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p14="http://schemas.microsoft.com/office/powerpoint/2010/main"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p14="http://schemas.microsoft.com/office/powerpoint/2010/main"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p14="http://schemas.microsoft.com/office/powerpoint/2010/main"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10/5/2020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p14="http://schemas.microsoft.com/office/powerpoint/2010/main"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p14="http://schemas.microsoft.com/office/powerpoint/2010/main"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p14="http://schemas.microsoft.com/office/powerpoint/2010/main"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10/5/2020</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p14="http://schemas.microsoft.com/office/powerpoint/2010/main"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10/5/2020</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10/5/2020</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p14="http://schemas.microsoft.com/office/powerpoint/2010/main"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10/5/2020</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p14="http://schemas.microsoft.com/office/powerpoint/2010/main"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10/5/2020</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p14="http://schemas.microsoft.com/office/powerpoint/2010/main"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10/5/2020</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10/5/2020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p14="http://schemas.microsoft.com/office/powerpoint/2010/main"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10/5/2020</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10/5/2020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p14="http://schemas.microsoft.com/office/powerpoint/2010/main"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10/5/2020</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10/5/2020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p14="http://schemas.microsoft.com/office/powerpoint/2010/main"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10/5/2020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p14="http://schemas.microsoft.com/office/powerpoint/2010/main"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10/5/2020</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p14="http://schemas.microsoft.com/office/powerpoint/2010/main"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10/5/2020</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10/5/2020</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p14="http://schemas.microsoft.com/office/powerpoint/2010/main"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10/5/2020</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p14="http://schemas.microsoft.com/office/powerpoint/2010/main"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10/5/2020</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p14="http://schemas.microsoft.com/office/powerpoint/2010/main"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10/5/2020</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p14="http://schemas.microsoft.com/office/powerpoint/2010/main"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p14="http://schemas.microsoft.com/office/powerpoint/2010/main"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10/5/2020</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10/5/2020</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10/5/2020</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p14="http://schemas.microsoft.com/office/powerpoint/2010/main"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10/5/2020</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p14="http://schemas.microsoft.com/office/powerpoint/2010/main"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10/5/2020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p14="http://schemas.microsoft.com/office/powerpoint/2010/main"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10/5/2020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p14="http://schemas.microsoft.com/office/powerpoint/2010/main"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10/5/2020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p14="http://schemas.microsoft.com/office/powerpoint/2010/main"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10/5/2020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p14="http://schemas.microsoft.com/office/powerpoint/2010/main"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10/5/2020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p14="http://schemas.microsoft.com/office/powerpoint/2010/main"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p14="http://schemas.microsoft.com/office/powerpoint/2010/main"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10/5/2020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p14="http://schemas.microsoft.com/office/powerpoint/2010/main"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10/5/2020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p14="http://schemas.microsoft.com/office/powerpoint/2010/main"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10/5/2020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p14="http://schemas.microsoft.com/office/powerpoint/2010/main"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10/5/2020</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p14="http://schemas.microsoft.com/office/powerpoint/2010/main"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10/5/2020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p14="http://schemas.microsoft.com/office/powerpoint/2010/main"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10/5/2020</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10/5/2020</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10/5/2020</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10/5/2020</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p14="http://schemas.microsoft.com/office/powerpoint/2010/main"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10/5/2020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p14="http://schemas.microsoft.com/office/powerpoint/2010/main"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10/5/2020</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p14="http://schemas.microsoft.com/office/powerpoint/2010/main"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10/5/2020</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p14="http://schemas.microsoft.com/office/powerpoint/2010/main"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10/5/2020</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10/5/2020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p14="http://schemas.microsoft.com/office/powerpoint/2010/main"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10/5/2020</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p14="http://schemas.microsoft.com/office/powerpoint/2010/main"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10/5/2020</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p14="http://schemas.microsoft.com/office/powerpoint/2010/main"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p14="http://schemas.microsoft.com/office/powerpoint/2010/main"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10/5/2020</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p14="http://schemas.microsoft.com/office/powerpoint/2010/main"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p14="http://schemas.microsoft.com/office/powerpoint/2010/main"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10/5/2020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p14="http://schemas.microsoft.com/office/powerpoint/2010/main"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10/5/2020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p14="http://schemas.microsoft.com/office/powerpoint/2010/main"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10/5/2020</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p14="http://schemas.microsoft.com/office/powerpoint/2010/main"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10/5/2020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p14="http://schemas.microsoft.com/office/powerpoint/2010/main"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10/5/2020</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p14="http://schemas.microsoft.com/office/powerpoint/2010/main"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10/5/2020</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p14="http://schemas.microsoft.com/office/powerpoint/2010/main"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p14="http://schemas.microsoft.com/office/powerpoint/2010/main"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10/5/2020</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p14="http://schemas.microsoft.com/office/powerpoint/2010/main"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10/5/2020</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p14="http://schemas.microsoft.com/office/powerpoint/2010/main"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10/5/2020</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10/5/2020</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p14="http://schemas.microsoft.com/office/powerpoint/2010/main"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10/5/2020</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p14="http://schemas.microsoft.com/office/powerpoint/2010/main"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10/5/2020</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p14="http://schemas.microsoft.com/office/powerpoint/2010/main"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10/5/2020</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p14="http://schemas.microsoft.com/office/powerpoint/2010/main"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10/5/2020</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p14="http://schemas.microsoft.com/office/powerpoint/2010/main"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10/5/2020</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10/5/2020</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10/5/2020</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p14="http://schemas.microsoft.com/office/powerpoint/2010/main"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10/5/2020</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p14="http://schemas.microsoft.com/office/powerpoint/2010/main"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p14="http://schemas.microsoft.com/office/powerpoint/2010/main"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10/5/2020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p14="http://schemas.microsoft.com/office/powerpoint/2010/main"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10/5/2020</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p14="http://schemas.microsoft.com/office/powerpoint/2010/main"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10/5/2020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p14="http://schemas.microsoft.com/office/powerpoint/2010/main"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10/5/2020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p14="http://schemas.microsoft.com/office/powerpoint/2010/main"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10/5/2020</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p14="http://schemas.microsoft.com/office/powerpoint/2010/main"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10/5/2020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p14="http://schemas.microsoft.com/office/powerpoint/2010/main"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10/5/2020</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p14="http://schemas.microsoft.com/office/powerpoint/2010/main"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10/5/2020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p14="http://schemas.microsoft.com/office/powerpoint/2010/main"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10/5/2020</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p14="http://schemas.microsoft.com/office/powerpoint/2010/main"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10/5/2020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p14="http://schemas.microsoft.com/office/powerpoint/2010/main"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10/5/2020</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p14="http://schemas.microsoft.com/office/powerpoint/2010/main"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10/5/2020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p14="http://schemas.microsoft.com/office/powerpoint/2010/main"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10/5/2020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p14="http://schemas.microsoft.com/office/powerpoint/2010/main"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10/5/2020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p14="http://schemas.microsoft.com/office/powerpoint/2010/main"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10/5/2020</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p14="http://schemas.microsoft.com/office/powerpoint/2010/main"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10/5/2020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p14="http://schemas.microsoft.com/office/powerpoint/2010/main"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10/5/2020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p14="http://schemas.microsoft.com/office/powerpoint/2010/main"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10/5/2020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p14="http://schemas.microsoft.com/office/powerpoint/2010/main"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10/5/2020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p14="http://schemas.microsoft.com/office/powerpoint/2010/main"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10/5/2020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p14="http://schemas.microsoft.com/office/powerpoint/2010/main"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p14="http://schemas.microsoft.com/office/powerpoint/2010/main"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10/5/2020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p14="http://schemas.microsoft.com/office/powerpoint/2010/main"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10/5/2020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p14="http://schemas.microsoft.com/office/powerpoint/2010/main"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10/5/2020</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10/5/2020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p14="http://schemas.microsoft.com/office/powerpoint/2010/main"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10/5/2020</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10/5/2020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p14="http://schemas.microsoft.com/office/powerpoint/2010/main"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10/5/2020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p14="http://schemas.microsoft.com/office/powerpoint/2010/main"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10/5/2020</a:t>
            </a:fld>
            <a:endParaRPr lang="en-US"/>
          </a:p>
        </p:txBody>
      </p:sp>
    </p:spTree>
    <p:extLst>
      <p:ext uri="{BB962C8B-B14F-4D97-AF65-F5344CB8AC3E}">
        <p14:creationId xmlns:p14="http://schemas.microsoft.com/office/powerpoint/2010/main"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10/5/2020</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p14="http://schemas.microsoft.com/office/powerpoint/2010/main"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10/5/2020</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p14="http://schemas.microsoft.com/office/powerpoint/2010/main"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10/5/2020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p14="http://schemas.microsoft.com/office/powerpoint/2010/main"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10/5/2020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p14="http://schemas.microsoft.com/office/powerpoint/2010/main"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10/5/2020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p14="http://schemas.microsoft.com/office/powerpoint/2010/main"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10/5/2020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p14="http://schemas.microsoft.com/office/powerpoint/2010/main"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10/5/2020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p14="http://schemas.microsoft.com/office/powerpoint/2010/main"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10/5/2020</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10/5/2020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p14="http://schemas.microsoft.com/office/powerpoint/2010/main"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10/5/2020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p14="http://schemas.microsoft.com/office/powerpoint/2010/main"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10/5/2020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p14="http://schemas.microsoft.com/office/powerpoint/2010/main"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10/5/2020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p14="http://schemas.microsoft.com/office/powerpoint/2010/main"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10/5/2020</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p14="http://schemas.microsoft.com/office/powerpoint/2010/main"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10/5/2020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p14="http://schemas.microsoft.com/office/powerpoint/2010/main"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10/5/2020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p14="http://schemas.microsoft.com/office/powerpoint/2010/main"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10/5/2020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p14="http://schemas.microsoft.com/office/powerpoint/2010/main"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10/5/2020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p14="http://schemas.microsoft.com/office/powerpoint/2010/main"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10/5/2020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p14="http://schemas.microsoft.com/office/powerpoint/2010/main"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10/5/2020</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10/5/2020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10/5/2020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10/5/2020</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10/5/2020</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10/5/2020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10/5/2020</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10/5/2020</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10/5/2020</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10/5/2020</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10/5/2020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10/5/2020</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10/5/2020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a:t>
            </a:r>
            <a:r>
              <a:rPr lang="id-ID" dirty="0" smtClean="0"/>
              <a:t>o</a:t>
            </a:r>
            <a:r>
              <a:rPr lang="en-US" dirty="0" err="1" smtClean="0"/>
              <a:t>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i</a:t>
            </a:r>
            <a:r>
              <a:rPr lang="id-ID" dirty="0" smtClean="0"/>
              <a:t>n</a:t>
            </a:r>
            <a:r>
              <a:rPr lang="en-US" dirty="0" err="1" smtClean="0"/>
              <a:t>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2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id-ID" sz="4000" dirty="0" smtClean="0"/>
              <a:t>, kemiskinan, kasus pandemi covid-19</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INTEPRETASI 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a:t>
            </a:r>
            <a:r>
              <a:rPr lang="id-ID" dirty="0" smtClean="0"/>
              <a:t> </a:t>
            </a:r>
          </a:p>
          <a:p>
            <a:pPr marL="0" indent="0" eaLnBrk="1" fontAlgn="auto" hangingPunct="1">
              <a:spcAft>
                <a:spcPts val="0"/>
              </a:spcAft>
              <a:buClr>
                <a:schemeClr val="accent3"/>
              </a:buClr>
              <a:buNone/>
              <a:defRPr/>
            </a:pPr>
            <a:r>
              <a:rPr lang="id-ID" dirty="0"/>
              <a:t> </a:t>
            </a:r>
            <a:r>
              <a:rPr lang="id-ID" dirty="0" smtClean="0"/>
              <a:t>     </a:t>
            </a:r>
            <a:r>
              <a:rPr lang="sv-SE" dirty="0" smtClean="0"/>
              <a:t>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nn-NO" dirty="0" smtClean="0"/>
              <a:t>terjadinya </a:t>
            </a:r>
            <a:r>
              <a:rPr lang="en-US" dirty="0" err="1" smtClean="0"/>
              <a:t>peristiwa-peristiwa</a:t>
            </a:r>
            <a:r>
              <a:rPr lang="en-US" dirty="0" smtClean="0"/>
              <a:t> di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fi-FI" dirty="0" smtClean="0"/>
              <a:t>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fenomena</a:t>
            </a:r>
            <a:r>
              <a:rPr lang="en-US" dirty="0" smtClean="0"/>
              <a:t> 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sv-SE" dirty="0" smtClean="0"/>
              <a:t>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en-US" dirty="0" smtClean="0"/>
              <a:t> </a:t>
            </a:r>
            <a:r>
              <a:rPr lang="en-US" dirty="0" err="1" smtClean="0"/>
              <a:t>shg</a:t>
            </a:r>
            <a:r>
              <a:rPr lang="en-US" dirty="0" smtClean="0"/>
              <a:t> </a:t>
            </a:r>
            <a:r>
              <a:rPr lang="en-US" dirty="0" err="1" smtClean="0"/>
              <a:t>dpt</a:t>
            </a:r>
            <a:r>
              <a:rPr lang="en-US" dirty="0" smtClean="0"/>
              <a:t> </a:t>
            </a:r>
            <a:r>
              <a:rPr lang="en-US" dirty="0" err="1" smtClean="0"/>
              <a:t>dipakai</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paling </a:t>
            </a:r>
            <a:r>
              <a:rPr lang="en-US" dirty="0" err="1" smtClean="0"/>
              <a:t>penting</a:t>
            </a:r>
            <a:r>
              <a:rPr lang="en-US" dirty="0" smtClean="0"/>
              <a:t> </a:t>
            </a:r>
            <a:r>
              <a:rPr lang="en-US" dirty="0" err="1" smtClean="0"/>
              <a:t>dlm</a:t>
            </a:r>
            <a:r>
              <a:rPr lang="en-US" dirty="0" smtClean="0"/>
              <a:t> </a:t>
            </a:r>
            <a:r>
              <a:rPr lang="en-US" dirty="0" err="1" smtClean="0"/>
              <a:t>teori</a:t>
            </a:r>
            <a:r>
              <a:rPr lang="en-US" dirty="0" smtClean="0"/>
              <a:t>, </a:t>
            </a:r>
            <a:r>
              <a:rPr lang="en-US" dirty="0" err="1" smtClean="0"/>
              <a:t>krn</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dirty="0" err="1" smtClean="0"/>
              <a:t>Teori</a:t>
            </a:r>
            <a:r>
              <a:rPr lang="en-US" sz="2800" dirty="0" smtClean="0"/>
              <a:t> </a:t>
            </a:r>
            <a:r>
              <a:rPr lang="en-US" sz="2800" dirty="0" err="1" smtClean="0"/>
              <a:t>merupakan</a:t>
            </a:r>
            <a:r>
              <a:rPr lang="en-US" sz="2800" dirty="0" smtClean="0"/>
              <a:t> </a:t>
            </a:r>
            <a:r>
              <a:rPr lang="en-US" sz="2800" dirty="0" err="1" smtClean="0"/>
              <a:t>bentuk</a:t>
            </a:r>
            <a:r>
              <a:rPr lang="en-US" sz="2800" dirty="0" smtClean="0"/>
              <a:t> </a:t>
            </a:r>
            <a:r>
              <a:rPr lang="en-US" sz="2800" dirty="0" err="1" smtClean="0"/>
              <a:t>penjelasan</a:t>
            </a:r>
            <a:r>
              <a:rPr lang="en-US" sz="2800" dirty="0" smtClean="0"/>
              <a:t> paling </a:t>
            </a:r>
            <a:r>
              <a:rPr lang="en-US" sz="2800" dirty="0" err="1" smtClean="0"/>
              <a:t>umum</a:t>
            </a:r>
            <a:r>
              <a:rPr lang="en-US" sz="2800" dirty="0" smtClean="0"/>
              <a:t> </a:t>
            </a:r>
            <a:r>
              <a:rPr lang="en-US" sz="2800" dirty="0" err="1" smtClean="0"/>
              <a:t>yg</a:t>
            </a:r>
            <a:r>
              <a:rPr lang="en-US" sz="2800" dirty="0" smtClean="0"/>
              <a:t> </a:t>
            </a:r>
            <a:r>
              <a:rPr lang="en-US" sz="2800" dirty="0" err="1" smtClean="0"/>
              <a:t>memberitahu</a:t>
            </a:r>
            <a:r>
              <a:rPr lang="en-US" sz="2800" dirty="0" smtClean="0"/>
              <a:t> </a:t>
            </a:r>
            <a:r>
              <a:rPr lang="en-US" sz="2800" dirty="0" err="1" smtClean="0"/>
              <a:t>kita</a:t>
            </a:r>
            <a:r>
              <a:rPr lang="en-US" sz="2800" dirty="0" smtClean="0"/>
              <a:t> </a:t>
            </a:r>
            <a:r>
              <a:rPr lang="en-US" sz="2800" dirty="0" err="1" smtClean="0"/>
              <a:t>mengapa</a:t>
            </a:r>
            <a:r>
              <a:rPr lang="en-US" sz="2800" dirty="0" smtClean="0"/>
              <a:t> </a:t>
            </a:r>
            <a:r>
              <a:rPr lang="en-US" sz="2800" dirty="0" err="1" smtClean="0"/>
              <a:t>sesuatu</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eksplanasi</a:t>
            </a:r>
            <a:r>
              <a:rPr lang="en-US" sz="2800" dirty="0" smtClean="0"/>
              <a:t>) </a:t>
            </a:r>
            <a:r>
              <a:rPr lang="en-US" sz="2800" dirty="0" err="1" smtClean="0"/>
              <a:t>dan</a:t>
            </a:r>
            <a:r>
              <a:rPr lang="en-US" sz="2800" dirty="0" smtClean="0"/>
              <a:t> </a:t>
            </a:r>
            <a:r>
              <a:rPr lang="en-US" sz="2800" dirty="0" err="1" smtClean="0"/>
              <a:t>kapan</a:t>
            </a:r>
            <a:r>
              <a:rPr lang="en-US" sz="2800" dirty="0" smtClean="0"/>
              <a:t> </a:t>
            </a:r>
            <a:r>
              <a:rPr lang="en-US" sz="2800" dirty="0" err="1" smtClean="0"/>
              <a:t>sesuatu</a:t>
            </a:r>
            <a:r>
              <a:rPr lang="en-US" sz="2800" dirty="0" smtClean="0"/>
              <a:t> </a:t>
            </a:r>
            <a:r>
              <a:rPr lang="en-US" sz="2800" dirty="0" err="1" smtClean="0"/>
              <a:t>dapat</a:t>
            </a:r>
            <a:r>
              <a:rPr lang="en-US" sz="2800" dirty="0" smtClean="0"/>
              <a:t>  </a:t>
            </a:r>
            <a:r>
              <a:rPr lang="en-US" sz="2800" dirty="0" err="1" smtClean="0"/>
              <a:t>diduga</a:t>
            </a:r>
            <a:r>
              <a:rPr lang="en-US" sz="2800" dirty="0" smtClean="0"/>
              <a:t> </a:t>
            </a:r>
            <a:r>
              <a:rPr lang="en-US" sz="2800" dirty="0" err="1" smtClean="0"/>
              <a:t>akan</a:t>
            </a:r>
            <a:r>
              <a:rPr lang="en-US" sz="2800" dirty="0" smtClean="0"/>
              <a:t> </a:t>
            </a:r>
            <a:r>
              <a:rPr lang="en-US" sz="2800" dirty="0" err="1" smtClean="0"/>
              <a:t>terjadi</a:t>
            </a:r>
            <a:r>
              <a:rPr lang="en-US" sz="2800" dirty="0" smtClean="0"/>
              <a:t> (</a:t>
            </a:r>
            <a:r>
              <a:rPr lang="en-US" sz="2800" dirty="0" err="1" smtClean="0"/>
              <a:t>prediksi</a:t>
            </a:r>
            <a:r>
              <a:rPr lang="en-US" sz="2800" dirty="0" smtClean="0"/>
              <a:t>).</a:t>
            </a:r>
          </a:p>
          <a:p>
            <a:pPr eaLnBrk="1" hangingPunct="1"/>
            <a:endParaRPr lang="id-ID" sz="2800" dirty="0" smtClean="0"/>
          </a:p>
          <a:p>
            <a:pPr eaLnBrk="1" hangingPunct="1"/>
            <a:r>
              <a:rPr lang="en-US" sz="2800" dirty="0" err="1" smtClean="0"/>
              <a:t>Berteori</a:t>
            </a:r>
            <a:r>
              <a:rPr lang="en-US" sz="2800" dirty="0" smtClean="0"/>
              <a:t> </a:t>
            </a:r>
          </a:p>
          <a:p>
            <a:pPr eaLnBrk="1" hangingPunct="1">
              <a:buFont typeface="Wingdings 2" panose="05020102010507070707" pitchFamily="18" charset="2"/>
              <a:buNone/>
            </a:pPr>
            <a:r>
              <a:rPr lang="en-US" sz="2800" dirty="0" smtClean="0"/>
              <a:t>	</a:t>
            </a:r>
            <a:r>
              <a:rPr lang="en-US" sz="2800" dirty="0" err="1" smtClean="0"/>
              <a:t>Kegiatan</a:t>
            </a:r>
            <a:r>
              <a:rPr lang="en-US" sz="2800" dirty="0" smtClean="0"/>
              <a:t> </a:t>
            </a:r>
            <a:r>
              <a:rPr lang="en-US" sz="2800" dirty="0" err="1" smtClean="0"/>
              <a:t>mendeskripsikan</a:t>
            </a:r>
            <a:r>
              <a:rPr lang="en-US" sz="2800" dirty="0" smtClean="0"/>
              <a:t> </a:t>
            </a:r>
            <a:r>
              <a:rPr lang="id-ID" sz="2800" dirty="0" smtClean="0"/>
              <a:t>sesuatu </a:t>
            </a:r>
            <a:r>
              <a:rPr lang="en-US" sz="2800" dirty="0" smtClean="0"/>
              <a:t> </a:t>
            </a:r>
            <a:r>
              <a:rPr lang="en-US" sz="2800" dirty="0" err="1" smtClean="0"/>
              <a:t>yg</a:t>
            </a:r>
            <a:r>
              <a:rPr lang="en-US" sz="2800" dirty="0" smtClean="0"/>
              <a:t> </a:t>
            </a:r>
            <a:r>
              <a:rPr lang="en-US" sz="2800" dirty="0" err="1" smtClean="0"/>
              <a:t>terjadi</a:t>
            </a:r>
            <a:r>
              <a:rPr lang="en-US" sz="2800" dirty="0" smtClean="0"/>
              <a:t>, </a:t>
            </a:r>
            <a:r>
              <a:rPr lang="en-US" sz="2800" dirty="0" err="1" smtClean="0"/>
              <a:t>menjelaskan</a:t>
            </a:r>
            <a:r>
              <a:rPr lang="en-US" sz="2800" dirty="0" smtClean="0"/>
              <a:t> </a:t>
            </a:r>
            <a:r>
              <a:rPr lang="en-US" sz="2800" dirty="0" err="1" smtClean="0"/>
              <a:t>mengapa</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dan</a:t>
            </a:r>
            <a:r>
              <a:rPr lang="en-US" sz="2800" dirty="0" smtClean="0"/>
              <a:t>  </a:t>
            </a:r>
            <a:r>
              <a:rPr lang="en-US" sz="2800" dirty="0" err="1" smtClean="0"/>
              <a:t>meramalkan</a:t>
            </a:r>
            <a:r>
              <a:rPr lang="en-US" sz="2800" dirty="0" smtClean="0"/>
              <a:t> </a:t>
            </a:r>
            <a:r>
              <a:rPr lang="en-US" sz="2800" dirty="0" err="1" smtClean="0"/>
              <a:t>kemungkinan</a:t>
            </a:r>
            <a:r>
              <a:rPr lang="en-US" sz="2800" dirty="0" smtClean="0"/>
              <a:t> </a:t>
            </a:r>
            <a:r>
              <a:rPr lang="en-US" sz="2800" dirty="0" err="1" smtClean="0"/>
              <a:t>berulangnya</a:t>
            </a:r>
            <a:r>
              <a:rPr lang="en-US" sz="2800" dirty="0" smtClean="0"/>
              <a:t> </a:t>
            </a:r>
            <a:r>
              <a:rPr lang="en-US" sz="2800" dirty="0" err="1" smtClean="0"/>
              <a:t>kejadian</a:t>
            </a:r>
            <a:r>
              <a:rPr lang="en-US" sz="2800" dirty="0" smtClean="0"/>
              <a:t> </a:t>
            </a:r>
            <a:r>
              <a:rPr lang="en-US" sz="2800" dirty="0" err="1" smtClean="0"/>
              <a:t>itu</a:t>
            </a:r>
            <a:r>
              <a:rPr lang="en-US" sz="2800" dirty="0" smtClean="0"/>
              <a:t> </a:t>
            </a:r>
            <a:r>
              <a:rPr lang="en-US" sz="2800" dirty="0" err="1" smtClean="0"/>
              <a:t>diwaktu</a:t>
            </a:r>
            <a:r>
              <a:rPr lang="en-US" sz="2800" dirty="0" smtClean="0"/>
              <a:t> </a:t>
            </a:r>
            <a:r>
              <a:rPr lang="en-US" sz="2800" dirty="0" err="1" smtClean="0"/>
              <a:t>masa</a:t>
            </a:r>
            <a:r>
              <a:rPr lang="en-US" sz="2800" dirty="0" smtClean="0"/>
              <a:t> </a:t>
            </a:r>
            <a:r>
              <a:rPr lang="en-US" sz="2800" dirty="0" err="1" smtClean="0"/>
              <a:t>depan</a:t>
            </a:r>
            <a:r>
              <a:rPr lang="en-US" sz="2800" dirty="0" smtClean="0"/>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umur ,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err="1" smtClean="0"/>
              <a:t>yg</a:t>
            </a:r>
            <a:r>
              <a:rPr lang="en-US" dirty="0" smtClean="0"/>
              <a:t>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err="1" smtClean="0"/>
              <a:t>utk</a:t>
            </a:r>
            <a:r>
              <a:rPr lang="en-US" dirty="0" smtClean="0"/>
              <a:t>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smtClean="0"/>
              <a:t>Definisi tidak boleh melingkar (sirkular)</a:t>
            </a:r>
          </a:p>
          <a:p>
            <a:pPr eaLnBrk="1" hangingPunct="1"/>
            <a:r>
              <a:rPr lang="en-US" smtClean="0"/>
              <a:t>Definisi tdk boleh terlalu luas dan terlalu sempit.</a:t>
            </a:r>
          </a:p>
          <a:p>
            <a:pPr eaLnBrk="1" hangingPunct="1"/>
            <a:r>
              <a:rPr lang="en-US" smtClean="0"/>
              <a:t>Definisi tidak boleh menggunakan kata ambigu, samar-samar dan kiasan</a:t>
            </a:r>
          </a:p>
          <a:p>
            <a:pPr eaLnBrk="1" hangingPunct="1"/>
            <a:r>
              <a:rPr lang="en-US" smtClean="0"/>
              <a:t>Definisi tdk boleh bersifat negatip, sedapat mungkin bersifat afirmatif  (menguatkan/mengesahkan).</a:t>
            </a:r>
          </a:p>
          <a:p>
            <a:pPr eaLnBrk="1" hangingPunct="1"/>
            <a:r>
              <a:rPr lang="en-US" smtClean="0"/>
              <a:t>Definisi hrs dapat dibolak-balikkan dengan definiendumnya.</a:t>
            </a:r>
          </a:p>
          <a:p>
            <a:pPr eaLnBrk="1" hangingPunct="1"/>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dirty="0" err="1" smtClean="0"/>
              <a:t>Definisi</a:t>
            </a:r>
            <a:r>
              <a:rPr lang="en-US" dirty="0" smtClean="0"/>
              <a:t> </a:t>
            </a:r>
            <a:r>
              <a:rPr lang="en-US" dirty="0" err="1" smtClean="0"/>
              <a:t>operasional</a:t>
            </a:r>
            <a:r>
              <a:rPr lang="en-US" dirty="0" smtClean="0"/>
              <a:t> </a:t>
            </a:r>
            <a:r>
              <a:rPr lang="en-US" dirty="0" err="1" smtClean="0"/>
              <a:t>adalah</a:t>
            </a:r>
            <a:r>
              <a:rPr lang="en-US" dirty="0" smtClean="0"/>
              <a:t> </a:t>
            </a:r>
            <a:r>
              <a:rPr lang="en-US" dirty="0" err="1" smtClean="0"/>
              <a:t>konkretisasi</a:t>
            </a:r>
            <a:r>
              <a:rPr lang="en-US" dirty="0" smtClean="0"/>
              <a:t> </a:t>
            </a:r>
            <a:r>
              <a:rPr lang="en-US" dirty="0" err="1" smtClean="0"/>
              <a:t>suatu</a:t>
            </a:r>
            <a:r>
              <a:rPr lang="en-US" dirty="0" smtClean="0"/>
              <a:t> </a:t>
            </a:r>
            <a:r>
              <a:rPr lang="en-US" dirty="0" err="1" smtClean="0"/>
              <a:t>konsep</a:t>
            </a:r>
            <a:r>
              <a:rPr lang="en-US" dirty="0" smtClean="0"/>
              <a:t> </a:t>
            </a:r>
            <a:r>
              <a:rPr lang="en-US" dirty="0" err="1" smtClean="0"/>
              <a:t>petunjuk</a:t>
            </a:r>
            <a:r>
              <a:rPr lang="en-US" dirty="0" smtClean="0"/>
              <a:t> </a:t>
            </a:r>
            <a:r>
              <a:rPr lang="en-US" dirty="0" err="1" smtClean="0"/>
              <a:t>bagaimana</a:t>
            </a:r>
            <a:r>
              <a:rPr lang="en-US" dirty="0" smtClean="0"/>
              <a:t> </a:t>
            </a:r>
            <a:r>
              <a:rPr lang="en-US" dirty="0" err="1" smtClean="0"/>
              <a:t>suatu</a:t>
            </a:r>
            <a:r>
              <a:rPr lang="en-US" dirty="0" smtClean="0"/>
              <a:t> </a:t>
            </a:r>
            <a:r>
              <a:rPr lang="en-US" dirty="0" err="1" smtClean="0"/>
              <a:t>variabel</a:t>
            </a:r>
            <a:r>
              <a:rPr lang="en-US" dirty="0" smtClean="0"/>
              <a:t> </a:t>
            </a:r>
            <a:r>
              <a:rPr lang="en-US" dirty="0" err="1" smtClean="0"/>
              <a:t>itu</a:t>
            </a:r>
            <a:r>
              <a:rPr lang="en-US" dirty="0" smtClean="0"/>
              <a:t> </a:t>
            </a:r>
            <a:r>
              <a:rPr lang="en-US" dirty="0" err="1" smtClean="0"/>
              <a:t>diukur</a:t>
            </a:r>
            <a:r>
              <a:rPr lang="en-US" dirty="0" smtClean="0"/>
              <a:t>.</a:t>
            </a:r>
          </a:p>
          <a:p>
            <a:pPr eaLnBrk="1" hangingPunct="1">
              <a:buFont typeface="Wingdings 2" panose="05020102010507070707" pitchFamily="18" charset="2"/>
              <a:buNone/>
            </a:pPr>
            <a:endParaRPr lang="en-US" dirty="0" smtClean="0"/>
          </a:p>
          <a:p>
            <a:pPr eaLnBrk="1" hangingPunct="1">
              <a:buFont typeface="Wingdings 2" panose="05020102010507070707" pitchFamily="18" charset="2"/>
              <a:buNone/>
            </a:pPr>
            <a:r>
              <a:rPr lang="en-US" dirty="0" err="1" smtClean="0"/>
              <a:t>Contoh</a:t>
            </a:r>
            <a:r>
              <a:rPr lang="en-US" dirty="0" smtClean="0"/>
              <a:t>:</a:t>
            </a:r>
          </a:p>
          <a:p>
            <a:pPr eaLnBrk="1" hangingPunct="1">
              <a:buFont typeface="Wingdings 2" panose="05020102010507070707" pitchFamily="18" charset="2"/>
              <a:buNone/>
            </a:pPr>
            <a:r>
              <a:rPr lang="en-US" dirty="0" smtClean="0"/>
              <a:t>Tingkat </a:t>
            </a:r>
            <a:r>
              <a:rPr lang="en-US" dirty="0" err="1" smtClean="0"/>
              <a:t>pendidikan</a:t>
            </a:r>
            <a:r>
              <a:rPr lang="en-US" dirty="0" smtClean="0"/>
              <a:t> (</a:t>
            </a:r>
            <a:r>
              <a:rPr lang="en-US" dirty="0" err="1" smtClean="0"/>
              <a:t>konsep</a:t>
            </a:r>
            <a:r>
              <a:rPr lang="en-US" dirty="0" smtClean="0"/>
              <a:t>/</a:t>
            </a:r>
            <a:r>
              <a:rPr lang="en-US" dirty="0" err="1" smtClean="0"/>
              <a:t>variabel</a:t>
            </a:r>
            <a:r>
              <a:rPr lang="en-US" dirty="0" smtClean="0"/>
              <a:t>) ---- &gt; </a:t>
            </a:r>
            <a:r>
              <a:rPr lang="en-US" dirty="0" err="1" smtClean="0"/>
              <a:t>abstrak</a:t>
            </a:r>
            <a:endParaRPr lang="en-US" dirty="0" smtClean="0"/>
          </a:p>
          <a:p>
            <a:pPr eaLnBrk="1" hangingPunct="1">
              <a:buFont typeface="Wingdings 2" panose="05020102010507070707" pitchFamily="18" charset="2"/>
              <a:buNone/>
            </a:pPr>
            <a:r>
              <a:rPr lang="en-US" dirty="0" err="1" smtClean="0"/>
              <a:t>Kepemilikan</a:t>
            </a:r>
            <a:r>
              <a:rPr lang="en-US" dirty="0" smtClean="0"/>
              <a:t> </a:t>
            </a:r>
            <a:r>
              <a:rPr lang="en-US" dirty="0" err="1" smtClean="0"/>
              <a:t>ijazah</a:t>
            </a:r>
            <a:r>
              <a:rPr lang="en-US" dirty="0" smtClean="0"/>
              <a:t> </a:t>
            </a:r>
            <a:r>
              <a:rPr lang="en-US" dirty="0" err="1" smtClean="0"/>
              <a:t>terakhir</a:t>
            </a:r>
            <a:r>
              <a:rPr lang="en-US" dirty="0" smtClean="0"/>
              <a:t>  (</a:t>
            </a:r>
            <a:r>
              <a:rPr lang="en-US" dirty="0" err="1" smtClean="0"/>
              <a:t>def</a:t>
            </a:r>
            <a:r>
              <a:rPr lang="id-ID" dirty="0" smtClean="0"/>
              <a:t>inisi </a:t>
            </a:r>
            <a:r>
              <a:rPr lang="en-US" dirty="0" err="1" smtClean="0"/>
              <a:t>operasional</a:t>
            </a:r>
            <a:r>
              <a:rPr lang="en-US" dirty="0" smtClean="0"/>
              <a:t>) ---- &gt; </a:t>
            </a:r>
            <a:r>
              <a:rPr lang="en-US" dirty="0" err="1" smtClean="0"/>
              <a:t>konkrit</a:t>
            </a:r>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smtClean="0"/>
              <a:t>dipandang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Pada</a:t>
            </a:r>
            <a:r>
              <a:rPr lang="en-US" dirty="0" smtClean="0"/>
              <a:t> </a:t>
            </a:r>
            <a:r>
              <a:rPr lang="en-US" dirty="0" err="1" smtClean="0"/>
              <a:t>dunia</a:t>
            </a:r>
            <a:r>
              <a:rPr lang="en-US" dirty="0" smtClean="0"/>
              <a:t> </a:t>
            </a:r>
            <a:r>
              <a:rPr lang="en-US" dirty="0" err="1" smtClean="0"/>
              <a:t>pendidikan</a:t>
            </a:r>
            <a:r>
              <a:rPr lang="en-US" dirty="0" smtClean="0"/>
              <a:t> </a:t>
            </a:r>
            <a:r>
              <a:rPr lang="en-US" dirty="0" err="1" smtClean="0"/>
              <a:t>dibedakan</a:t>
            </a:r>
            <a:r>
              <a:rPr lang="en-US" dirty="0" smtClean="0"/>
              <a:t> </a:t>
            </a:r>
            <a:r>
              <a:rPr lang="en-US" dirty="0" err="1" smtClean="0"/>
              <a:t>antara</a:t>
            </a:r>
            <a:r>
              <a:rPr lang="en-US" dirty="0" smtClean="0"/>
              <a:t> </a:t>
            </a:r>
            <a:r>
              <a:rPr lang="en-US" dirty="0" err="1" smtClean="0"/>
              <a:t>pendidikan</a:t>
            </a:r>
            <a:r>
              <a:rPr lang="en-US" dirty="0" smtClean="0"/>
              <a:t> </a:t>
            </a:r>
            <a:r>
              <a:rPr lang="en-US" dirty="0" err="1" smtClean="0"/>
              <a:t>anak-anak</a:t>
            </a:r>
            <a:r>
              <a:rPr lang="en-US" dirty="0" smtClean="0"/>
              <a:t> </a:t>
            </a:r>
            <a:r>
              <a:rPr lang="en-US" dirty="0" err="1" smtClean="0"/>
              <a:t>dan</a:t>
            </a:r>
            <a:r>
              <a:rPr lang="en-US" dirty="0" smtClean="0"/>
              <a:t> </a:t>
            </a:r>
            <a:r>
              <a:rPr lang="en-US" dirty="0" err="1" smtClean="0"/>
              <a:t>pendidikan</a:t>
            </a:r>
            <a:r>
              <a:rPr lang="en-US" dirty="0" smtClean="0"/>
              <a:t> orang </a:t>
            </a:r>
            <a:r>
              <a:rPr lang="en-US" dirty="0" err="1" smtClean="0"/>
              <a:t>dewasa</a:t>
            </a:r>
            <a:r>
              <a:rPr lang="en-US" dirty="0" smtClean="0"/>
              <a:t> (</a:t>
            </a:r>
            <a:r>
              <a:rPr lang="en-US" i="1" dirty="0" smtClean="0"/>
              <a:t>Andragogy</a:t>
            </a:r>
            <a:r>
              <a:rPr lang="en-US" dirty="0" smtClean="0"/>
              <a:t>).</a:t>
            </a:r>
          </a:p>
          <a:p>
            <a:pPr eaLnBrk="1" hangingPunct="1">
              <a:buFont typeface="Wingdings 2" panose="05020102010507070707" pitchFamily="18" charset="2"/>
              <a:buNone/>
            </a:pPr>
            <a:r>
              <a:rPr lang="en-US" dirty="0" smtClean="0"/>
              <a:t>	</a:t>
            </a:r>
            <a:r>
              <a:rPr lang="en-US" dirty="0" err="1" smtClean="0"/>
              <a:t>Ajaran</a:t>
            </a:r>
            <a:r>
              <a:rPr lang="en-US" dirty="0" smtClean="0"/>
              <a:t> </a:t>
            </a:r>
            <a:r>
              <a:rPr lang="en-US" dirty="0" err="1" smtClean="0"/>
              <a:t>inti</a:t>
            </a:r>
            <a:r>
              <a:rPr lang="en-US" dirty="0" smtClean="0"/>
              <a:t> andragogy </a:t>
            </a:r>
            <a:r>
              <a:rPr lang="en-US" dirty="0" err="1" smtClean="0"/>
              <a:t>adalah</a:t>
            </a:r>
            <a:r>
              <a:rPr lang="en-US" dirty="0" smtClean="0"/>
              <a:t> </a:t>
            </a:r>
            <a:r>
              <a:rPr lang="en-US" dirty="0" err="1" smtClean="0"/>
              <a:t>bahwa</a:t>
            </a:r>
            <a:r>
              <a:rPr lang="en-US" dirty="0" smtClean="0"/>
              <a:t> </a:t>
            </a:r>
            <a:r>
              <a:rPr lang="en-US" dirty="0" err="1" smtClean="0"/>
              <a:t>pendidikan</a:t>
            </a:r>
            <a:r>
              <a:rPr lang="en-US" dirty="0" smtClean="0"/>
              <a:t> </a:t>
            </a:r>
            <a:r>
              <a:rPr lang="en-US" dirty="0" err="1" smtClean="0"/>
              <a:t>bukanlah</a:t>
            </a:r>
            <a:r>
              <a:rPr lang="en-US" dirty="0" smtClean="0"/>
              <a:t> </a:t>
            </a:r>
            <a:r>
              <a:rPr lang="en-US" dirty="0" err="1" smtClean="0"/>
              <a:t>sekedar</a:t>
            </a:r>
            <a:r>
              <a:rPr lang="en-US" dirty="0" smtClean="0"/>
              <a:t> </a:t>
            </a:r>
            <a:r>
              <a:rPr lang="en-US" dirty="0" err="1" smtClean="0"/>
              <a:t>pengalihan</a:t>
            </a:r>
            <a:r>
              <a:rPr lang="en-US" dirty="0" smtClean="0"/>
              <a:t> </a:t>
            </a:r>
            <a:r>
              <a:rPr lang="en-US" dirty="0" err="1" smtClean="0"/>
              <a:t>informasi</a:t>
            </a:r>
            <a:r>
              <a:rPr lang="en-US" dirty="0" smtClean="0"/>
              <a:t> </a:t>
            </a:r>
            <a:r>
              <a:rPr lang="en-US" dirty="0" err="1" smtClean="0"/>
              <a:t>baku</a:t>
            </a:r>
            <a:r>
              <a:rPr lang="en-US" dirty="0" smtClean="0"/>
              <a:t> </a:t>
            </a:r>
            <a:r>
              <a:rPr lang="en-US" dirty="0" err="1" smtClean="0"/>
              <a:t>dari</a:t>
            </a:r>
            <a:r>
              <a:rPr lang="en-US" dirty="0" smtClean="0"/>
              <a:t> guru </a:t>
            </a:r>
            <a:r>
              <a:rPr lang="en-US" dirty="0" err="1" smtClean="0"/>
              <a:t>kepada</a:t>
            </a:r>
            <a:r>
              <a:rPr lang="en-US" dirty="0" smtClean="0"/>
              <a:t> </a:t>
            </a:r>
            <a:r>
              <a:rPr lang="en-US" dirty="0" err="1" smtClean="0"/>
              <a:t>murid</a:t>
            </a:r>
            <a:r>
              <a:rPr lang="en-US" dirty="0" smtClean="0"/>
              <a:t>, </a:t>
            </a:r>
            <a:r>
              <a:rPr lang="en-US" dirty="0" err="1" smtClean="0"/>
              <a:t>melainkan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sifat</a:t>
            </a:r>
            <a:r>
              <a:rPr lang="en-US" dirty="0" smtClean="0"/>
              <a:t> </a:t>
            </a:r>
            <a:r>
              <a:rPr lang="en-US" dirty="0" err="1" smtClean="0"/>
              <a:t>dasar</a:t>
            </a:r>
            <a:r>
              <a:rPr lang="en-US" dirty="0" smtClean="0"/>
              <a:t> orang </a:t>
            </a:r>
            <a:r>
              <a:rPr lang="en-US" dirty="0" err="1" smtClean="0"/>
              <a:t>dewasa</a:t>
            </a:r>
            <a:r>
              <a:rPr lang="en-US" dirty="0" smtClean="0"/>
              <a:t> </a:t>
            </a:r>
            <a:r>
              <a:rPr lang="en-US" dirty="0" err="1" smtClean="0"/>
              <a:t>sebagai</a:t>
            </a:r>
            <a:r>
              <a:rPr lang="en-US" dirty="0" smtClean="0"/>
              <a:t> </a:t>
            </a:r>
            <a:r>
              <a:rPr lang="en-US" dirty="0" err="1" smtClean="0"/>
              <a:t>insan</a:t>
            </a:r>
            <a:r>
              <a:rPr lang="en-US" dirty="0" smtClean="0"/>
              <a:t> </a:t>
            </a:r>
            <a:r>
              <a:rPr lang="en-US" dirty="0" err="1" smtClean="0"/>
              <a:t>mandiri</a:t>
            </a:r>
            <a:r>
              <a:rPr lang="en-US" dirty="0" smtClean="0"/>
              <a:t>, </a:t>
            </a:r>
            <a:r>
              <a:rPr lang="en-US" dirty="0" err="1" smtClean="0"/>
              <a:t>berpengetahuan</a:t>
            </a:r>
            <a:r>
              <a:rPr lang="en-US" dirty="0" smtClean="0"/>
              <a:t>, </a:t>
            </a:r>
            <a:r>
              <a:rPr lang="en-US" dirty="0" err="1" smtClean="0"/>
              <a:t>dalam</a:t>
            </a:r>
            <a:r>
              <a:rPr lang="en-US" dirty="0" smtClean="0"/>
              <a:t> </a:t>
            </a:r>
            <a:r>
              <a:rPr lang="en-US" dirty="0" err="1" smtClean="0"/>
              <a:t>memecahkan</a:t>
            </a:r>
            <a:r>
              <a:rPr lang="en-US" dirty="0" smtClean="0"/>
              <a:t> </a:t>
            </a:r>
            <a:r>
              <a:rPr lang="en-US" dirty="0" err="1" smtClean="0"/>
              <a:t>masalah-masalah</a:t>
            </a:r>
            <a:r>
              <a:rPr lang="en-US" dirty="0" smtClean="0"/>
              <a:t> </a:t>
            </a:r>
            <a:r>
              <a:rPr lang="en-US" dirty="0" err="1" smtClean="0"/>
              <a:t>kesehariannya</a:t>
            </a:r>
            <a:r>
              <a:rPr lang="en-US" dirty="0" smtClean="0"/>
              <a:t>.</a:t>
            </a:r>
          </a:p>
          <a:p>
            <a:pPr eaLnBrk="1" hangingPunct="1">
              <a:buFont typeface="Wingdings 2" panose="05020102010507070707" pitchFamily="18" charset="2"/>
              <a:buNone/>
            </a:pPr>
            <a:r>
              <a:rPr lang="en-US" dirty="0" err="1" smtClean="0"/>
              <a:t>Istilah</a:t>
            </a:r>
            <a:r>
              <a:rPr lang="en-US" dirty="0" smtClean="0"/>
              <a:t> </a:t>
            </a:r>
            <a:r>
              <a:rPr lang="en-US" dirty="0" err="1" smtClean="0"/>
              <a:t>kependidikan</a:t>
            </a:r>
            <a:r>
              <a:rPr lang="en-US" dirty="0" smtClean="0"/>
              <a:t> </a:t>
            </a:r>
            <a:r>
              <a:rPr lang="en-US" dirty="0" err="1" smtClean="0"/>
              <a:t>yg</a:t>
            </a:r>
            <a:r>
              <a:rPr lang="en-US" dirty="0" smtClean="0"/>
              <a:t> </a:t>
            </a:r>
            <a:r>
              <a:rPr lang="en-US" dirty="0" err="1" smtClean="0"/>
              <a:t>banyak</a:t>
            </a:r>
            <a:r>
              <a:rPr lang="en-US" dirty="0" smtClean="0"/>
              <a:t> </a:t>
            </a:r>
            <a:r>
              <a:rPr lang="en-US" dirty="0" err="1" smtClean="0"/>
              <a:t>kita</a:t>
            </a:r>
            <a:r>
              <a:rPr lang="en-US" dirty="0" smtClean="0"/>
              <a:t> </a:t>
            </a:r>
            <a:r>
              <a:rPr lang="en-US" dirty="0" err="1" smtClean="0"/>
              <a:t>pakai</a:t>
            </a:r>
            <a:r>
              <a:rPr lang="en-US" dirty="0" smtClean="0"/>
              <a:t> </a:t>
            </a:r>
            <a:r>
              <a:rPr lang="en-US" dirty="0" err="1" smtClean="0"/>
              <a:t>saat</a:t>
            </a:r>
            <a:r>
              <a:rPr lang="en-US" dirty="0" smtClean="0"/>
              <a:t> </a:t>
            </a:r>
            <a:r>
              <a:rPr lang="en-US" dirty="0" err="1" smtClean="0"/>
              <a:t>ini</a:t>
            </a:r>
            <a:r>
              <a:rPr lang="en-US" dirty="0" smtClean="0"/>
              <a:t> </a:t>
            </a:r>
            <a:r>
              <a:rPr lang="en-US" dirty="0" err="1" smtClean="0"/>
              <a:t>seperti</a:t>
            </a:r>
            <a:r>
              <a:rPr lang="en-US" dirty="0" smtClean="0"/>
              <a:t> </a:t>
            </a:r>
            <a:r>
              <a:rPr lang="en-US" dirty="0" err="1" smtClean="0"/>
              <a:t>nara</a:t>
            </a:r>
            <a:r>
              <a:rPr lang="en-US" dirty="0" smtClean="0"/>
              <a:t> </a:t>
            </a:r>
            <a:r>
              <a:rPr lang="en-US" dirty="0" err="1" smtClean="0"/>
              <a:t>sumber</a:t>
            </a:r>
            <a:r>
              <a:rPr lang="en-US" dirty="0" smtClean="0"/>
              <a:t>, </a:t>
            </a:r>
            <a:r>
              <a:rPr lang="en-US" dirty="0" err="1" smtClean="0"/>
              <a:t>fasilitator</a:t>
            </a:r>
            <a:r>
              <a:rPr lang="en-US" dirty="0" smtClean="0"/>
              <a:t>, </a:t>
            </a:r>
            <a:r>
              <a:rPr lang="en-US" dirty="0" err="1" smtClean="0"/>
              <a:t>sebagai</a:t>
            </a:r>
            <a:r>
              <a:rPr lang="id-ID" dirty="0" smtClean="0"/>
              <a:t> </a:t>
            </a:r>
            <a:r>
              <a:rPr lang="en-US" dirty="0" err="1" smtClean="0"/>
              <a:t>pengganti</a:t>
            </a:r>
            <a:r>
              <a:rPr lang="en-US" dirty="0" smtClean="0"/>
              <a:t> </a:t>
            </a:r>
            <a:r>
              <a:rPr lang="en-US" dirty="0" err="1" smtClean="0"/>
              <a:t>istilah</a:t>
            </a:r>
            <a:r>
              <a:rPr lang="en-US" dirty="0" smtClean="0"/>
              <a:t> guru, </a:t>
            </a:r>
            <a:r>
              <a:rPr lang="en-US" dirty="0" err="1" smtClean="0"/>
              <a:t>warga</a:t>
            </a:r>
            <a:r>
              <a:rPr lang="en-US" dirty="0" smtClean="0"/>
              <a:t> </a:t>
            </a:r>
            <a:r>
              <a:rPr lang="en-US" dirty="0" err="1" smtClean="0"/>
              <a:t>belajar</a:t>
            </a:r>
            <a:r>
              <a:rPr lang="en-US" dirty="0" smtClean="0"/>
              <a:t> </a:t>
            </a:r>
            <a:r>
              <a:rPr lang="en-US" dirty="0" err="1" smtClean="0"/>
              <a:t>sebagai</a:t>
            </a:r>
            <a:r>
              <a:rPr lang="en-US" dirty="0" smtClean="0"/>
              <a:t> </a:t>
            </a:r>
            <a:r>
              <a:rPr lang="en-US" dirty="0" err="1" smtClean="0"/>
              <a:t>pengganti</a:t>
            </a:r>
            <a:r>
              <a:rPr lang="en-US" dirty="0" smtClean="0"/>
              <a:t> </a:t>
            </a:r>
            <a:r>
              <a:rPr lang="en-US" dirty="0" err="1" smtClean="0"/>
              <a:t>istilah</a:t>
            </a:r>
            <a:r>
              <a:rPr lang="en-US" dirty="0" smtClean="0"/>
              <a:t> </a:t>
            </a:r>
            <a:r>
              <a:rPr lang="en-US" dirty="0" err="1" smtClean="0"/>
              <a:t>murid</a:t>
            </a:r>
            <a:r>
              <a:rPr lang="en-US" dirty="0" smtClean="0"/>
              <a:t>, </a:t>
            </a:r>
            <a:r>
              <a:rPr lang="en-US" dirty="0" err="1" smtClean="0"/>
              <a:t>atau</a:t>
            </a:r>
            <a:r>
              <a:rPr lang="en-US" dirty="0" smtClean="0"/>
              <a:t> </a:t>
            </a:r>
            <a:r>
              <a:rPr lang="en-US" dirty="0" err="1" smtClean="0"/>
              <a:t>siswa</a:t>
            </a:r>
            <a:r>
              <a:rPr lang="en-US" dirty="0" smtClean="0"/>
              <a:t> </a:t>
            </a:r>
            <a:r>
              <a:rPr lang="en-US" dirty="0" err="1" smtClean="0"/>
              <a:t>muncul</a:t>
            </a:r>
            <a:r>
              <a:rPr lang="en-US" dirty="0" smtClean="0"/>
              <a:t> </a:t>
            </a:r>
            <a:r>
              <a:rPr lang="en-US" dirty="0" err="1" smtClean="0"/>
              <a:t>dari</a:t>
            </a:r>
            <a:r>
              <a:rPr lang="en-US" dirty="0" smtClean="0"/>
              <a:t> </a:t>
            </a:r>
            <a:r>
              <a:rPr lang="en-US" dirty="0" err="1" smtClean="0"/>
              <a:t>andragogi</a:t>
            </a:r>
            <a:r>
              <a:rPr lang="en-US" dirty="0" smtClean="0"/>
              <a:t> </a:t>
            </a:r>
            <a:r>
              <a:rPr lang="en-US" dirty="0" err="1" smtClean="0"/>
              <a:t>ini</a:t>
            </a:r>
            <a:r>
              <a:rPr lang="en-US"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dirty="0" smtClean="0"/>
              <a:t>e. </a:t>
            </a:r>
            <a:r>
              <a:rPr lang="en-US" dirty="0" err="1" smtClean="0"/>
              <a:t>Pengenalan</a:t>
            </a:r>
            <a:r>
              <a:rPr lang="en-US" dirty="0" smtClean="0"/>
              <a:t> </a:t>
            </a:r>
            <a:r>
              <a:rPr lang="en-US" dirty="0" err="1" smtClean="0"/>
              <a:t>pedesaan</a:t>
            </a:r>
            <a:r>
              <a:rPr lang="en-US" dirty="0" smtClean="0"/>
              <a:t> dal</a:t>
            </a:r>
            <a:r>
              <a:rPr lang="id-ID" dirty="0" smtClean="0"/>
              <a:t>a</a:t>
            </a:r>
            <a:r>
              <a:rPr lang="en-US" dirty="0" smtClean="0"/>
              <a:t>m </a:t>
            </a:r>
            <a:r>
              <a:rPr lang="en-US" dirty="0" err="1" smtClean="0"/>
              <a:t>waktu</a:t>
            </a:r>
            <a:r>
              <a:rPr lang="en-US" dirty="0" smtClean="0"/>
              <a:t> </a:t>
            </a:r>
            <a:r>
              <a:rPr lang="en-US" dirty="0" err="1" smtClean="0"/>
              <a:t>singkat</a:t>
            </a:r>
            <a:r>
              <a:rPr lang="en-US" dirty="0" smtClean="0"/>
              <a:t> (RRA)</a:t>
            </a:r>
          </a:p>
          <a:p>
            <a:pPr eaLnBrk="1" hangingPunct="1">
              <a:buFont typeface="Wingdings 2" panose="05020102010507070707" pitchFamily="18" charset="2"/>
              <a:buNone/>
            </a:pPr>
            <a:r>
              <a:rPr lang="en-US" dirty="0" smtClean="0"/>
              <a:t>	</a:t>
            </a:r>
            <a:r>
              <a:rPr lang="en-US" dirty="0" err="1" smtClean="0"/>
              <a:t>Perbedaan</a:t>
            </a:r>
            <a:r>
              <a:rPr lang="en-US" dirty="0" smtClean="0"/>
              <a:t> </a:t>
            </a:r>
            <a:r>
              <a:rPr lang="en-US" dirty="0" err="1" smtClean="0"/>
              <a:t>mendasar</a:t>
            </a:r>
            <a:r>
              <a:rPr lang="en-US" dirty="0" smtClean="0"/>
              <a:t> </a:t>
            </a:r>
            <a:r>
              <a:rPr lang="en-US" dirty="0" err="1" smtClean="0"/>
              <a:t>antara</a:t>
            </a:r>
            <a:r>
              <a:rPr lang="en-US" dirty="0" smtClean="0"/>
              <a:t> PRA </a:t>
            </a:r>
            <a:r>
              <a:rPr lang="en-US" dirty="0" err="1" smtClean="0"/>
              <a:t>dan</a:t>
            </a:r>
            <a:r>
              <a:rPr lang="en-US" dirty="0" smtClean="0"/>
              <a:t> RRA </a:t>
            </a:r>
            <a:r>
              <a:rPr lang="en-US" dirty="0" err="1" smtClean="0"/>
              <a:t>adalah</a:t>
            </a:r>
            <a:r>
              <a:rPr lang="en-US" dirty="0" smtClean="0"/>
              <a:t> </a:t>
            </a:r>
            <a:r>
              <a:rPr lang="en-US" dirty="0" err="1" smtClean="0"/>
              <a:t>pada</a:t>
            </a:r>
            <a:r>
              <a:rPr lang="en-US" dirty="0" smtClean="0"/>
              <a:t> </a:t>
            </a:r>
            <a:r>
              <a:rPr lang="en-US" dirty="0" err="1" smtClean="0"/>
              <a:t>masalah</a:t>
            </a:r>
            <a:r>
              <a:rPr lang="en-US" dirty="0" smtClean="0"/>
              <a:t> </a:t>
            </a:r>
            <a:r>
              <a:rPr lang="en-US" dirty="0" err="1" smtClean="0"/>
              <a:t>penekanannya</a:t>
            </a:r>
            <a:r>
              <a:rPr lang="en-US" dirty="0" smtClean="0"/>
              <a:t>. </a:t>
            </a:r>
            <a:r>
              <a:rPr lang="en-US" dirty="0" err="1" smtClean="0"/>
              <a:t>Jika</a:t>
            </a:r>
            <a:r>
              <a:rPr lang="en-US" dirty="0" smtClean="0"/>
              <a:t> </a:t>
            </a:r>
            <a:r>
              <a:rPr lang="en-US" dirty="0" err="1" smtClean="0"/>
              <a:t>pada</a:t>
            </a:r>
            <a:r>
              <a:rPr lang="en-US" dirty="0" smtClean="0"/>
              <a:t> RRA </a:t>
            </a:r>
            <a:r>
              <a:rPr lang="en-US" dirty="0" err="1" smtClean="0"/>
              <a:t>penekanannya</a:t>
            </a:r>
            <a:r>
              <a:rPr lang="en-US" dirty="0" smtClean="0"/>
              <a:t> </a:t>
            </a:r>
            <a:r>
              <a:rPr lang="en-US" dirty="0" err="1" smtClean="0"/>
              <a:t>pada</a:t>
            </a:r>
            <a:r>
              <a:rPr lang="en-US" dirty="0" smtClean="0"/>
              <a:t> </a:t>
            </a:r>
            <a:r>
              <a:rPr lang="en-US" dirty="0" err="1" smtClean="0"/>
              <a:t>kecepatannya</a:t>
            </a:r>
            <a:r>
              <a:rPr lang="en-US" dirty="0" smtClean="0"/>
              <a:t> (rapid </a:t>
            </a:r>
            <a:r>
              <a:rPr lang="en-US" dirty="0" err="1" smtClean="0"/>
              <a:t>nya</a:t>
            </a:r>
            <a:r>
              <a:rPr lang="en-US" dirty="0" smtClean="0"/>
              <a:t>), </a:t>
            </a:r>
            <a:r>
              <a:rPr lang="en-US" dirty="0" err="1" smtClean="0"/>
              <a:t>dan</a:t>
            </a:r>
            <a:r>
              <a:rPr lang="en-US" dirty="0" smtClean="0"/>
              <a:t> </a:t>
            </a:r>
            <a:r>
              <a:rPr lang="en-US" dirty="0" err="1" smtClean="0"/>
              <a:t>penggalian</a:t>
            </a:r>
            <a:r>
              <a:rPr lang="en-US" dirty="0" smtClean="0"/>
              <a:t> </a:t>
            </a:r>
            <a:r>
              <a:rPr lang="en-US" dirty="0" err="1" smtClean="0"/>
              <a:t>informasi</a:t>
            </a:r>
            <a:r>
              <a:rPr lang="en-US" dirty="0" smtClean="0"/>
              <a:t> </a:t>
            </a:r>
            <a:r>
              <a:rPr lang="en-US" dirty="0" err="1" smtClean="0"/>
              <a:t>oleh</a:t>
            </a:r>
            <a:r>
              <a:rPr lang="en-US" dirty="0" smtClean="0"/>
              <a:t> orang </a:t>
            </a:r>
            <a:r>
              <a:rPr lang="en-US" dirty="0" err="1" smtClean="0"/>
              <a:t>luar</a:t>
            </a:r>
            <a:r>
              <a:rPr lang="en-US" dirty="0" smtClean="0"/>
              <a:t>, </a:t>
            </a:r>
            <a:r>
              <a:rPr lang="en-US" dirty="0" err="1" smtClean="0"/>
              <a:t>sedang</a:t>
            </a:r>
            <a:r>
              <a:rPr lang="en-US" dirty="0" smtClean="0"/>
              <a:t> </a:t>
            </a:r>
            <a:r>
              <a:rPr lang="en-US" dirty="0" err="1" smtClean="0"/>
              <a:t>pada</a:t>
            </a:r>
            <a:r>
              <a:rPr lang="en-US" dirty="0" smtClean="0"/>
              <a:t> PRA </a:t>
            </a:r>
            <a:r>
              <a:rPr lang="en-US" dirty="0" err="1" smtClean="0"/>
              <a:t>penekanannya</a:t>
            </a:r>
            <a:r>
              <a:rPr lang="en-US" dirty="0" smtClean="0"/>
              <a:t> </a:t>
            </a:r>
            <a:r>
              <a:rPr lang="en-US" dirty="0" err="1" smtClean="0"/>
              <a:t>pada</a:t>
            </a:r>
            <a:r>
              <a:rPr lang="en-US" dirty="0" smtClean="0"/>
              <a:t> </a:t>
            </a:r>
            <a:r>
              <a:rPr lang="en-US" dirty="0" err="1" smtClean="0"/>
              <a:t>partisipasi</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masyarkat</a:t>
            </a:r>
            <a:r>
              <a:rPr lang="en-US" dirty="0" smtClean="0"/>
              <a:t>. </a:t>
            </a:r>
            <a:r>
              <a:rPr lang="en-US" dirty="0" err="1" smtClean="0"/>
              <a:t>Teknik-teknik</a:t>
            </a:r>
            <a:r>
              <a:rPr lang="en-US" dirty="0" smtClean="0"/>
              <a:t> RRA </a:t>
            </a:r>
            <a:r>
              <a:rPr lang="en-US" dirty="0" err="1" smtClean="0"/>
              <a:t>diadopsi</a:t>
            </a:r>
            <a:r>
              <a:rPr lang="en-US" dirty="0" smtClean="0"/>
              <a:t> PRA </a:t>
            </a:r>
            <a:r>
              <a:rPr lang="en-US" dirty="0" err="1" smtClean="0"/>
              <a:t>digunakan</a:t>
            </a:r>
            <a:r>
              <a:rPr lang="en-US" dirty="0" smtClean="0"/>
              <a:t> </a:t>
            </a:r>
            <a:r>
              <a:rPr lang="en-US" dirty="0" err="1" smtClean="0"/>
              <a:t>secara</a:t>
            </a:r>
            <a:r>
              <a:rPr lang="en-US" dirty="0" smtClean="0"/>
              <a:t> </a:t>
            </a:r>
            <a:r>
              <a:rPr lang="en-US" dirty="0" err="1" smtClean="0"/>
              <a:t>lebih</a:t>
            </a:r>
            <a:r>
              <a:rPr lang="en-US" dirty="0" smtClean="0"/>
              <a:t> </a:t>
            </a:r>
            <a:r>
              <a:rPr lang="en-US" dirty="0" err="1" smtClean="0"/>
              <a:t>partisipatif</a:t>
            </a:r>
            <a:r>
              <a:rPr lang="en-US" dirty="0" smtClean="0"/>
              <a:t>,  </a:t>
            </a:r>
            <a:r>
              <a:rPr lang="en-US" dirty="0" err="1" smtClean="0"/>
              <a:t>dan</a:t>
            </a:r>
            <a:r>
              <a:rPr lang="en-US" dirty="0" smtClean="0"/>
              <a:t> </a:t>
            </a:r>
            <a:r>
              <a:rPr lang="en-US" dirty="0" err="1" smtClean="0"/>
              <a:t>untuk</a:t>
            </a:r>
            <a:r>
              <a:rPr lang="en-US" dirty="0" smtClean="0"/>
              <a:t> </a:t>
            </a:r>
            <a:r>
              <a:rPr lang="en-US" dirty="0" err="1" smtClean="0"/>
              <a:t>pelibatan</a:t>
            </a:r>
            <a:r>
              <a:rPr lang="en-US" dirty="0" smtClean="0"/>
              <a:t> </a:t>
            </a:r>
            <a:r>
              <a:rPr lang="en-US" dirty="0" err="1" smtClean="0"/>
              <a:t>masy</a:t>
            </a:r>
            <a:r>
              <a:rPr lang="en-US" dirty="0" smtClean="0"/>
              <a:t> </a:t>
            </a:r>
            <a:r>
              <a:rPr lang="en-US" dirty="0" err="1" smtClean="0"/>
              <a:t>dalam</a:t>
            </a:r>
            <a:r>
              <a:rPr lang="en-US" dirty="0" smtClean="0"/>
              <a:t> proses </a:t>
            </a:r>
            <a:r>
              <a:rPr lang="en-US" dirty="0" err="1" smtClean="0"/>
              <a:t>pengembangan</a:t>
            </a:r>
            <a:r>
              <a:rPr lang="en-US" dirty="0" smtClean="0"/>
              <a:t>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2922</TotalTime>
  <Words>1623</Words>
  <Application>Microsoft Office PowerPoint</Application>
  <PresentationFormat>On-screen Show (4:3)</PresentationFormat>
  <Paragraphs>428</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PowerPoint Presentation</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PowerPoint Presentation</vt:lpstr>
      <vt:lpstr>  KEGUNAAN/MANFAAT PENELITIAN PEDESAAN</vt:lpstr>
      <vt:lpstr>UNSUR-UNSUR PENELITIAN ILMIAH</vt:lpstr>
      <vt:lpstr> APA KONSEP ITU ?</vt:lpstr>
      <vt:lpstr> FUNGSI KONSEP</vt:lpstr>
      <vt:lpstr>PROPOSISI</vt:lpstr>
      <vt:lpstr> FUNGSI PROPOSISI</vt:lpstr>
      <vt:lpstr> TEORI</vt:lpstr>
      <vt:lpstr>PowerPoint Presentation</vt:lpstr>
      <vt:lpstr>FUNGSI TEORI</vt:lpstr>
      <vt:lpstr>HIPOTESIS</vt:lpstr>
      <vt:lpstr> Contoh hipotesis </vt:lpstr>
      <vt:lpstr> VARIABEL DAN INDIKATOR</vt:lpstr>
      <vt:lpstr> INDIKATOR</vt:lpstr>
      <vt:lpstr>  JENIS VARIABEL</vt:lpstr>
      <vt:lpstr>PowerPoint Presentation</vt:lpstr>
      <vt:lpstr>PowerPoint Presentation</vt:lpstr>
      <vt:lpstr> DEFINISI</vt:lpstr>
      <vt:lpstr> ATURAN MENYUSUN DEFINISI</vt:lpstr>
      <vt:lpstr> DEFINISI OPERASIONAL</vt:lpstr>
      <vt:lpstr>CARA BERFIKIR DEDUKTIF</vt:lpstr>
      <vt:lpstr> CARA BERFIKIR INDUKTIF</vt:lpstr>
      <vt:lpstr>RRA DAN PRA</vt:lpstr>
      <vt:lpstr>RAPID  RURAL APPRAISAL (RRA) </vt:lpstr>
      <vt:lpstr>PowerPoint Presentation</vt:lpstr>
      <vt:lpstr> PARTICIPATORY RURAL APPRAISAL (PRA)</vt:lpstr>
      <vt:lpstr> KESINAMBUNGAN RRA DAN PRA</vt:lpstr>
      <vt:lpstr> PERBANDINGAN RRA DAN PRA</vt:lpstr>
      <vt:lpstr>PowerPoint Presentation</vt:lpstr>
      <vt:lpstr> PRA DAN METODE PARTISIPATIF LAIN</vt:lpstr>
      <vt:lpstr> ANDRAGOGY</vt:lpstr>
      <vt:lpstr>  5 ALIRAN UTAMA DLM PRA </vt:lpstr>
      <vt:lpstr>PowerPoint Presentation</vt:lpstr>
      <vt:lpstr>PowerPoint Presentation</vt:lpstr>
      <vt:lpstr> ISTILAH PRA</vt:lpstr>
      <vt:lpstr> TUJUAN PRA</vt:lpstr>
      <vt:lpstr>PRINSIP-PRINSIP PRA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APMD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205</cp:revision>
  <dcterms:created xsi:type="dcterms:W3CDTF">2014-02-25T02:45:44Z</dcterms:created>
  <dcterms:modified xsi:type="dcterms:W3CDTF">2020-10-04T18:04:56Z</dcterms:modified>
</cp:coreProperties>
</file>