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1" d="100"/>
          <a:sy n="61" d="100"/>
        </p:scale>
        <p:origin x="-714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BC4FD0-703F-497D-9385-C909A41771E8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B114A6-F8A5-4C2C-AB3E-512900127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140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12ABF-3FC2-47F8-88B8-BA4ACF5BC1CF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8324D-A89C-45FA-BC01-B75B795773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12ABF-3FC2-47F8-88B8-BA4ACF5BC1CF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8324D-A89C-45FA-BC01-B75B795773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12ABF-3FC2-47F8-88B8-BA4ACF5BC1CF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8324D-A89C-45FA-BC01-B75B795773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12ABF-3FC2-47F8-88B8-BA4ACF5BC1CF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8324D-A89C-45FA-BC01-B75B795773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12ABF-3FC2-47F8-88B8-BA4ACF5BC1CF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8324D-A89C-45FA-BC01-B75B795773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12ABF-3FC2-47F8-88B8-BA4ACF5BC1CF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8324D-A89C-45FA-BC01-B75B795773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12ABF-3FC2-47F8-88B8-BA4ACF5BC1CF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8324D-A89C-45FA-BC01-B75B795773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12ABF-3FC2-47F8-88B8-BA4ACF5BC1CF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8324D-A89C-45FA-BC01-B75B795773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12ABF-3FC2-47F8-88B8-BA4ACF5BC1CF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8324D-A89C-45FA-BC01-B75B795773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12ABF-3FC2-47F8-88B8-BA4ACF5BC1CF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8324D-A89C-45FA-BC01-B75B795773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12ABF-3FC2-47F8-88B8-BA4ACF5BC1CF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8324D-A89C-45FA-BC01-B75B795773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12ABF-3FC2-47F8-88B8-BA4ACF5BC1CF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8324D-A89C-45FA-BC01-B75B795773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990599"/>
          </a:xfrm>
        </p:spPr>
        <p:txBody>
          <a:bodyPr>
            <a:normAutofit fontScale="90000"/>
          </a:bodyPr>
          <a:lstStyle/>
          <a:p>
            <a:r>
              <a:rPr lang="en-US" sz="3200" dirty="0" err="1" smtClean="0"/>
              <a:t>Judul</a:t>
            </a:r>
            <a:r>
              <a:rPr lang="en-US" sz="3200" dirty="0" smtClean="0"/>
              <a:t>: </a:t>
            </a:r>
            <a:r>
              <a:rPr lang="en-US" sz="3200" dirty="0" err="1" smtClean="0"/>
              <a:t>Pemaknaan</a:t>
            </a:r>
            <a:r>
              <a:rPr lang="en-US" sz="3200" dirty="0" smtClean="0"/>
              <a:t> </a:t>
            </a:r>
            <a:r>
              <a:rPr lang="en-US" sz="3200" dirty="0" err="1" smtClean="0"/>
              <a:t>remaja</a:t>
            </a:r>
            <a:r>
              <a:rPr lang="en-US" sz="3200" dirty="0" smtClean="0"/>
              <a:t> </a:t>
            </a:r>
            <a:r>
              <a:rPr lang="en-US" sz="3200" dirty="0" err="1" smtClean="0"/>
              <a:t>awal</a:t>
            </a:r>
            <a:r>
              <a:rPr lang="en-US" sz="3200" dirty="0" smtClean="0"/>
              <a:t> </a:t>
            </a:r>
            <a:r>
              <a:rPr lang="en-US" sz="3200" dirty="0" err="1" smtClean="0"/>
              <a:t>kelas</a:t>
            </a:r>
            <a:r>
              <a:rPr lang="en-US" sz="3200" dirty="0" smtClean="0"/>
              <a:t> </a:t>
            </a:r>
            <a:r>
              <a:rPr lang="en-US" sz="3200" dirty="0" err="1" smtClean="0"/>
              <a:t>bawah</a:t>
            </a:r>
            <a:r>
              <a:rPr lang="en-US" sz="3200" dirty="0" smtClean="0"/>
              <a:t> </a:t>
            </a:r>
            <a:r>
              <a:rPr lang="en-US" sz="3200" dirty="0" err="1" smtClean="0"/>
              <a:t>terhadap</a:t>
            </a:r>
            <a:r>
              <a:rPr lang="en-US" sz="3200" dirty="0" smtClean="0"/>
              <a:t> </a:t>
            </a:r>
            <a:r>
              <a:rPr lang="en-US" sz="3200" dirty="0" err="1" smtClean="0"/>
              <a:t>iklan</a:t>
            </a:r>
            <a:r>
              <a:rPr lang="en-US" sz="3200" dirty="0" smtClean="0"/>
              <a:t> </a:t>
            </a:r>
            <a:r>
              <a:rPr lang="en-US" sz="3200" dirty="0" err="1" smtClean="0"/>
              <a:t>kartu</a:t>
            </a:r>
            <a:r>
              <a:rPr lang="en-US" sz="3200" dirty="0" smtClean="0"/>
              <a:t> </a:t>
            </a:r>
            <a:r>
              <a:rPr lang="en-US" sz="3200" dirty="0" err="1" smtClean="0"/>
              <a:t>selular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600200"/>
            <a:ext cx="7620000" cy="40386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sz="2800" dirty="0" err="1" smtClean="0">
                <a:solidFill>
                  <a:schemeClr val="tx1"/>
                </a:solidFill>
              </a:rPr>
              <a:t>Latar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belakang</a:t>
            </a:r>
            <a:endParaRPr lang="en-US" sz="2800" dirty="0" smtClean="0">
              <a:solidFill>
                <a:schemeClr val="tx1"/>
              </a:solidFill>
            </a:endParaRPr>
          </a:p>
          <a:p>
            <a:pPr algn="just"/>
            <a:r>
              <a:rPr lang="en-US" sz="2800" dirty="0" err="1" smtClean="0">
                <a:solidFill>
                  <a:schemeClr val="tx1"/>
                </a:solidFill>
              </a:rPr>
              <a:t>Mendeskripsikan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posisi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rentan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remaja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terhadap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tekanan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sosial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dan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gegap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budaya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800" dirty="0" err="1" smtClean="0">
                <a:solidFill>
                  <a:schemeClr val="tx1"/>
                </a:solidFill>
              </a:rPr>
              <a:t>Iklan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dapat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menjadi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tekanan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sosial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dimaknai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dengan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berbagai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cara</a:t>
            </a:r>
            <a:r>
              <a:rPr lang="en-US" sz="2800" dirty="0" smtClean="0">
                <a:solidFill>
                  <a:schemeClr val="tx1"/>
                </a:solidFill>
              </a:rPr>
              <a:t>.  </a:t>
            </a:r>
            <a:r>
              <a:rPr lang="en-US" sz="2800" dirty="0" err="1" smtClean="0">
                <a:solidFill>
                  <a:schemeClr val="tx1"/>
                </a:solidFill>
              </a:rPr>
              <a:t>Salah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satu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iklan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dibahas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dalam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penelitian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ini</a:t>
            </a:r>
            <a:r>
              <a:rPr lang="en-US" sz="2800" dirty="0" smtClean="0">
                <a:solidFill>
                  <a:schemeClr val="tx1"/>
                </a:solidFill>
              </a:rPr>
              <a:t>: </a:t>
            </a:r>
            <a:r>
              <a:rPr lang="en-US" sz="2800" dirty="0" err="1" smtClean="0">
                <a:solidFill>
                  <a:schemeClr val="tx1"/>
                </a:solidFill>
              </a:rPr>
              <a:t>dua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versi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iklan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Fren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dengan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tema”Hari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Gini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Nggak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Punya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Handphone</a:t>
            </a:r>
            <a:r>
              <a:rPr lang="en-US" sz="2800" b="1" dirty="0" smtClean="0">
                <a:solidFill>
                  <a:schemeClr val="tx1"/>
                </a:solidFill>
              </a:rPr>
              <a:t>?” </a:t>
            </a:r>
          </a:p>
          <a:p>
            <a:pPr algn="just"/>
            <a:r>
              <a:rPr lang="en-US" sz="2800" dirty="0" err="1" smtClean="0">
                <a:solidFill>
                  <a:schemeClr val="tx1"/>
                </a:solidFill>
              </a:rPr>
              <a:t>Daya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tarik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iklan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ini</a:t>
            </a:r>
            <a:r>
              <a:rPr lang="en-US" sz="2800" dirty="0" smtClean="0">
                <a:solidFill>
                  <a:schemeClr val="tx1"/>
                </a:solidFill>
              </a:rPr>
              <a:t>: </a:t>
            </a:r>
            <a:r>
              <a:rPr lang="en-US" sz="2800" dirty="0" err="1" smtClean="0">
                <a:solidFill>
                  <a:schemeClr val="tx1"/>
                </a:solidFill>
              </a:rPr>
              <a:t>menggunakan</a:t>
            </a:r>
            <a:r>
              <a:rPr lang="en-US" sz="2800" dirty="0" smtClean="0">
                <a:solidFill>
                  <a:schemeClr val="tx1"/>
                </a:solidFill>
              </a:rPr>
              <a:t> rasa </a:t>
            </a:r>
            <a:r>
              <a:rPr lang="en-US" sz="2800" dirty="0" err="1" smtClean="0">
                <a:solidFill>
                  <a:schemeClr val="tx1"/>
                </a:solidFill>
              </a:rPr>
              <a:t>takut</a:t>
            </a:r>
            <a:r>
              <a:rPr lang="en-US" sz="2800" dirty="0" smtClean="0">
                <a:solidFill>
                  <a:schemeClr val="tx1"/>
                </a:solidFill>
              </a:rPr>
              <a:t> (fear appeals).  Rasa </a:t>
            </a:r>
            <a:r>
              <a:rPr lang="en-US" sz="2800" dirty="0" err="1" smtClean="0">
                <a:solidFill>
                  <a:schemeClr val="tx1"/>
                </a:solidFill>
              </a:rPr>
              <a:t>takut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berkenaan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dengan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celaan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sosial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karena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tidak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memiliki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telp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genggam</a:t>
            </a:r>
            <a:r>
              <a:rPr lang="en-US" sz="2800" dirty="0" smtClean="0">
                <a:solidFill>
                  <a:schemeClr val="tx1"/>
                </a:solidFill>
              </a:rPr>
              <a:t>.  </a:t>
            </a:r>
            <a:r>
              <a:rPr lang="en-US" sz="2800" dirty="0" err="1" smtClean="0">
                <a:solidFill>
                  <a:schemeClr val="tx1"/>
                </a:solidFill>
              </a:rPr>
              <a:t>Tujuannya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menarik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perhatian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khalayak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mendorong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mereka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membeli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produk</a:t>
            </a:r>
            <a:r>
              <a:rPr lang="en-US" sz="2800" dirty="0" smtClean="0">
                <a:solidFill>
                  <a:schemeClr val="tx1"/>
                </a:solidFill>
              </a:rPr>
              <a:t>.  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Tinjauan</a:t>
            </a:r>
            <a:r>
              <a:rPr lang="en-US" sz="3200" dirty="0" smtClean="0"/>
              <a:t> </a:t>
            </a:r>
            <a:r>
              <a:rPr lang="en-US" sz="3200" dirty="0" err="1" smtClean="0"/>
              <a:t>pustaka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iklan</a:t>
            </a:r>
            <a:r>
              <a:rPr lang="en-US" dirty="0" smtClean="0"/>
              <a:t>,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iklan</a:t>
            </a:r>
            <a:r>
              <a:rPr lang="en-US" dirty="0" smtClean="0"/>
              <a:t>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tarik</a:t>
            </a:r>
            <a:r>
              <a:rPr lang="en-US" dirty="0" smtClean="0"/>
              <a:t> </a:t>
            </a:r>
            <a:r>
              <a:rPr lang="en-US" dirty="0" err="1" smtClean="0"/>
              <a:t>iklan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eksekusi</a:t>
            </a:r>
            <a:r>
              <a:rPr lang="en-US" dirty="0" smtClean="0"/>
              <a:t> </a:t>
            </a:r>
            <a:r>
              <a:rPr lang="en-US" dirty="0" err="1" smtClean="0"/>
              <a:t>iklan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tarik</a:t>
            </a:r>
            <a:r>
              <a:rPr lang="en-US" dirty="0" smtClean="0"/>
              <a:t> </a:t>
            </a:r>
            <a:r>
              <a:rPr lang="en-US" dirty="0" err="1" smtClean="0"/>
              <a:t>iklan</a:t>
            </a:r>
            <a:r>
              <a:rPr lang="en-US" dirty="0" smtClean="0"/>
              <a:t>,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menumbuhkan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khalayak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yang </a:t>
            </a:r>
            <a:r>
              <a:rPr lang="en-US" dirty="0" err="1" smtClean="0"/>
              <a:t>terpendam</a:t>
            </a:r>
            <a:r>
              <a:rPr lang="en-US" dirty="0" smtClean="0"/>
              <a:t> (Moriarty, 1991:76).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tarik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mengemukakan</a:t>
            </a:r>
            <a:r>
              <a:rPr lang="en-US" dirty="0" smtClean="0"/>
              <a:t> “</a:t>
            </a:r>
            <a:r>
              <a:rPr lang="en-US" dirty="0" err="1" smtClean="0"/>
              <a:t>ketakutan</a:t>
            </a:r>
            <a:r>
              <a:rPr lang="en-US" dirty="0" smtClean="0"/>
              <a:t>” ,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mengancam</a:t>
            </a:r>
            <a:r>
              <a:rPr lang="en-US" dirty="0" smtClean="0"/>
              <a:t> –</a:t>
            </a:r>
            <a:r>
              <a:rPr lang="en-US" dirty="0" err="1" smtClean="0"/>
              <a:t>bahaya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, </a:t>
            </a:r>
            <a:r>
              <a:rPr lang="en-US" dirty="0" err="1" smtClean="0"/>
              <a:t>kehilangan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–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disingkirkan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mengkonsumsi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Eksekusi</a:t>
            </a:r>
            <a:r>
              <a:rPr lang="en-US" dirty="0" smtClean="0"/>
              <a:t> </a:t>
            </a:r>
            <a:r>
              <a:rPr lang="en-US" dirty="0" err="1" smtClean="0"/>
              <a:t>iklan</a:t>
            </a:r>
            <a:r>
              <a:rPr lang="en-US" dirty="0" smtClean="0"/>
              <a:t>.  Humor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iklan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khalayak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mengarahkan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. 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eksekusi</a:t>
            </a:r>
            <a:r>
              <a:rPr lang="en-US" dirty="0" smtClean="0"/>
              <a:t> yang paling </a:t>
            </a:r>
            <a:r>
              <a:rPr lang="en-US" dirty="0" err="1" smtClean="0"/>
              <a:t>kontrovesial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: 1) </a:t>
            </a:r>
            <a:r>
              <a:rPr lang="en-US" dirty="0" err="1" smtClean="0"/>
              <a:t>lucu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lucu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 2) humor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menutupi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.  </a:t>
            </a:r>
            <a:r>
              <a:rPr lang="en-US" dirty="0" err="1" smtClean="0"/>
              <a:t>Iklan</a:t>
            </a:r>
            <a:r>
              <a:rPr lang="en-US" dirty="0" smtClean="0"/>
              <a:t> humor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(Moriarty, 1991: 255)       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Pemaknaan</a:t>
            </a:r>
            <a:r>
              <a:rPr lang="en-US" dirty="0" smtClean="0"/>
              <a:t> </a:t>
            </a:r>
          </a:p>
          <a:p>
            <a:pPr algn="just"/>
            <a:r>
              <a:rPr lang="en-US" dirty="0" smtClean="0"/>
              <a:t>Encoding </a:t>
            </a:r>
            <a:r>
              <a:rPr lang="en-US" dirty="0" err="1" smtClean="0"/>
              <a:t>dan</a:t>
            </a:r>
            <a:r>
              <a:rPr lang="en-US" dirty="0" smtClean="0"/>
              <a:t> decoding</a:t>
            </a:r>
          </a:p>
          <a:p>
            <a:pPr algn="just">
              <a:buNone/>
            </a:pPr>
            <a:r>
              <a:rPr lang="en-US" dirty="0" smtClean="0"/>
              <a:t>(Morley, 1992) </a:t>
            </a:r>
            <a:r>
              <a:rPr lang="en-US" dirty="0" err="1" smtClean="0"/>
              <a:t>pendekatan</a:t>
            </a:r>
            <a:r>
              <a:rPr lang="en-US" dirty="0" smtClean="0"/>
              <a:t> encoding </a:t>
            </a:r>
            <a:r>
              <a:rPr lang="en-US" dirty="0" err="1" smtClean="0"/>
              <a:t>dan</a:t>
            </a:r>
            <a:r>
              <a:rPr lang="en-US" dirty="0" smtClean="0"/>
              <a:t> decoding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premis</a:t>
            </a:r>
            <a:r>
              <a:rPr lang="en-US" dirty="0" smtClean="0"/>
              <a:t>: </a:t>
            </a:r>
          </a:p>
          <a:p>
            <a:pPr marL="514350" indent="-514350" algn="just">
              <a:buAutoNum type="alphaLcPeriod"/>
            </a:pPr>
            <a:r>
              <a:rPr lang="en-US" dirty="0" err="1" smtClean="0"/>
              <a:t>Kejadian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ditulis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.</a:t>
            </a:r>
          </a:p>
          <a:p>
            <a:pPr marL="514350" indent="-514350" algn="just">
              <a:buAutoNum type="alphaLcPeriod"/>
            </a:pP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‘</a:t>
            </a:r>
            <a:r>
              <a:rPr lang="en-US" dirty="0" err="1" smtClean="0"/>
              <a:t>pembacaan</a:t>
            </a:r>
            <a:r>
              <a:rPr lang="en-US" dirty="0" smtClean="0"/>
              <a:t>’</a:t>
            </a:r>
          </a:p>
          <a:p>
            <a:pPr marL="514350" indent="-514350" algn="just">
              <a:buAutoNum type="alphaLcPeriod"/>
            </a:pP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praktik</a:t>
            </a:r>
            <a:r>
              <a:rPr lang="en-US" dirty="0" smtClean="0"/>
              <a:t> yang </a:t>
            </a:r>
            <a:r>
              <a:rPr lang="en-US" dirty="0" err="1" smtClean="0"/>
              <a:t>probelmatis</a:t>
            </a:r>
            <a:r>
              <a:rPr lang="en-US" dirty="0" smtClean="0"/>
              <a:t> </a:t>
            </a:r>
            <a:r>
              <a:rPr lang="en-US" dirty="0" err="1" smtClean="0"/>
              <a:t>betapa</a:t>
            </a:r>
            <a:r>
              <a:rPr lang="en-US" dirty="0" smtClean="0"/>
              <a:t> pun </a:t>
            </a:r>
            <a:r>
              <a:rPr lang="en-US" dirty="0" err="1" smtClean="0"/>
              <a:t>transparan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alaminya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.  </a:t>
            </a:r>
            <a:r>
              <a:rPr lang="en-US" dirty="0" err="1" smtClean="0"/>
              <a:t>Pesan</a:t>
            </a:r>
            <a:r>
              <a:rPr lang="en-US" dirty="0" smtClean="0"/>
              <a:t> yang </a:t>
            </a:r>
            <a:r>
              <a:rPr lang="en-US" dirty="0" err="1" smtClean="0"/>
              <a:t>ditulis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dibaca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lain yang </a:t>
            </a:r>
            <a:r>
              <a:rPr lang="en-US" dirty="0" err="1" smtClean="0"/>
              <a:t>berbeda</a:t>
            </a:r>
            <a:r>
              <a:rPr lang="en-US" dirty="0" smtClean="0"/>
              <a:t>.</a:t>
            </a:r>
          </a:p>
          <a:p>
            <a:pPr marL="514350" indent="-514350" algn="just">
              <a:buNone/>
            </a:pP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err="1" smtClean="0"/>
              <a:t>Rekonseptualisasi</a:t>
            </a:r>
            <a:r>
              <a:rPr lang="en-US" dirty="0" smtClean="0"/>
              <a:t> </a:t>
            </a:r>
            <a:r>
              <a:rPr lang="en-US" dirty="0" err="1" smtClean="0"/>
              <a:t>khalayak</a:t>
            </a:r>
            <a:endParaRPr lang="en-US" dirty="0" smtClean="0"/>
          </a:p>
          <a:p>
            <a:pPr algn="just">
              <a:buNone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subbudaya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membagi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pembacaan</a:t>
            </a:r>
            <a:r>
              <a:rPr lang="en-US" dirty="0" smtClean="0"/>
              <a:t> </a:t>
            </a:r>
            <a:r>
              <a:rPr lang="en-US" dirty="0" err="1" smtClean="0"/>
              <a:t>teks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. 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pembacaan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penulisan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interpretatif</a:t>
            </a:r>
            <a:r>
              <a:rPr lang="en-US" dirty="0" smtClean="0"/>
              <a:t> </a:t>
            </a:r>
            <a:r>
              <a:rPr lang="en-US" dirty="0" err="1" smtClean="0"/>
              <a:t>ang</a:t>
            </a:r>
            <a:r>
              <a:rPr lang="en-US" dirty="0" smtClean="0"/>
              <a:t> </a:t>
            </a:r>
            <a:r>
              <a:rPr lang="en-US" dirty="0" err="1" smtClean="0"/>
              <a:t>ditawarkan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 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pembacaan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sejajar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kode</a:t>
            </a:r>
            <a:r>
              <a:rPr lang="en-US" dirty="0" smtClean="0"/>
              <a:t> yang </a:t>
            </a:r>
            <a:r>
              <a:rPr lang="en-US" dirty="0" err="1" smtClean="0"/>
              <a:t>dominan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</a:t>
            </a:r>
            <a:r>
              <a:rPr lang="en-US" dirty="0" err="1" smtClean="0"/>
              <a:t>dituliskan</a:t>
            </a:r>
            <a:r>
              <a:rPr lang="en-US" dirty="0" smtClean="0"/>
              <a:t>.  </a:t>
            </a:r>
            <a:r>
              <a:rPr lang="en-US" dirty="0" err="1" smtClean="0"/>
              <a:t>Namun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menghubungkan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yang </a:t>
            </a:r>
            <a:r>
              <a:rPr lang="en-US" dirty="0" err="1" smtClean="0"/>
              <a:t>merefleksikan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ketertarikannya</a:t>
            </a:r>
            <a:r>
              <a:rPr lang="en-US" dirty="0" smtClean="0"/>
              <a:t>.  </a:t>
            </a:r>
            <a:r>
              <a:rPr lang="en-US" dirty="0" err="1" smtClean="0"/>
              <a:t>Pembaca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memodifikasi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yang </a:t>
            </a:r>
            <a:r>
              <a:rPr lang="en-US" dirty="0" err="1" smtClean="0"/>
              <a:t>ditawarkan</a:t>
            </a:r>
            <a:r>
              <a:rPr lang="en-US" dirty="0" smtClean="0"/>
              <a:t> yang </a:t>
            </a:r>
            <a:r>
              <a:rPr lang="en-US" dirty="0" err="1" smtClean="0"/>
              <a:t>disbeut</a:t>
            </a:r>
            <a:r>
              <a:rPr lang="en-US" dirty="0" smtClean="0"/>
              <a:t> </a:t>
            </a:r>
            <a:r>
              <a:rPr lang="en-US" dirty="0" err="1" smtClean="0"/>
              <a:t>negosiasi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ditulis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kontekstual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yang </a:t>
            </a:r>
            <a:r>
              <a:rPr lang="en-US" dirty="0" err="1" smtClean="0"/>
              <a:t>disukai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menginterpretasikan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oposisi</a:t>
            </a:r>
            <a:r>
              <a:rPr lang="en-US" dirty="0" smtClean="0"/>
              <a:t>.  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Metodologi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err="1" smtClean="0"/>
              <a:t>Pnelitian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yang </a:t>
            </a:r>
            <a:r>
              <a:rPr lang="en-US" dirty="0" err="1" smtClean="0"/>
              <a:t>bermaksud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 yang </a:t>
            </a:r>
            <a:r>
              <a:rPr lang="en-US" dirty="0" err="1" smtClean="0"/>
              <a:t>dialami</a:t>
            </a:r>
            <a:r>
              <a:rPr lang="en-US" dirty="0" smtClean="0"/>
              <a:t> </a:t>
            </a:r>
            <a:r>
              <a:rPr lang="en-US" dirty="0" err="1" smtClean="0"/>
              <a:t>subyek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, </a:t>
            </a:r>
            <a:r>
              <a:rPr lang="en-US" dirty="0" err="1" smtClean="0"/>
              <a:t>persepsi</a:t>
            </a:r>
            <a:r>
              <a:rPr lang="en-US" dirty="0" smtClean="0"/>
              <a:t>, </a:t>
            </a:r>
            <a:r>
              <a:rPr lang="en-US" dirty="0" err="1" smtClean="0"/>
              <a:t>motivasi</a:t>
            </a:r>
            <a:r>
              <a:rPr lang="en-US" dirty="0" smtClean="0"/>
              <a:t>,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lain-lain.</a:t>
            </a:r>
          </a:p>
          <a:p>
            <a:pPr algn="just"/>
            <a:r>
              <a:rPr lang="en-US" dirty="0" err="1" smtClean="0"/>
              <a:t>Metode</a:t>
            </a:r>
            <a:r>
              <a:rPr lang="en-US" dirty="0" smtClean="0"/>
              <a:t> yang  </a:t>
            </a:r>
            <a:r>
              <a:rPr lang="en-US" dirty="0" err="1" smtClean="0"/>
              <a:t>digunakan</a:t>
            </a:r>
            <a:r>
              <a:rPr lang="en-US" dirty="0" smtClean="0"/>
              <a:t> 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fenomenologi</a:t>
            </a:r>
            <a:r>
              <a:rPr lang="en-US" dirty="0" smtClean="0"/>
              <a:t> yang </a:t>
            </a:r>
            <a:r>
              <a:rPr lang="en-US" dirty="0" err="1" smtClean="0"/>
              <a:t>menawarkan</a:t>
            </a:r>
            <a:r>
              <a:rPr lang="en-US" dirty="0" smtClean="0"/>
              <a:t> model </a:t>
            </a:r>
            <a:r>
              <a:rPr lang="en-US" dirty="0" err="1" smtClean="0"/>
              <a:t>pertanyaan</a:t>
            </a:r>
            <a:r>
              <a:rPr lang="en-US" dirty="0" smtClean="0"/>
              <a:t> yang </a:t>
            </a:r>
            <a:r>
              <a:rPr lang="en-US" dirty="0" err="1" smtClean="0"/>
              <a:t>deskriptif</a:t>
            </a:r>
            <a:r>
              <a:rPr lang="en-US" dirty="0" smtClean="0"/>
              <a:t> </a:t>
            </a:r>
            <a:r>
              <a:rPr lang="en-US" dirty="0" err="1" smtClean="0"/>
              <a:t>reflektif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homogenous sample, </a:t>
            </a:r>
            <a:r>
              <a:rPr lang="en-US" dirty="0" err="1" smtClean="0"/>
              <a:t>memilih</a:t>
            </a:r>
            <a:r>
              <a:rPr lang="en-US" dirty="0" smtClean="0"/>
              <a:t> sample yang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homogen</a:t>
            </a:r>
            <a:r>
              <a:rPr lang="en-US" smtClean="0"/>
              <a:t> serta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menggambarakn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mendalam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subkelompok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 </a:t>
            </a:r>
            <a:r>
              <a:rPr lang="en-US" dirty="0" err="1" smtClean="0"/>
              <a:t>Ciri-ciri</a:t>
            </a:r>
            <a:r>
              <a:rPr lang="en-US" dirty="0" smtClean="0"/>
              <a:t> sub </a:t>
            </a:r>
            <a:r>
              <a:rPr lang="en-US" dirty="0" err="1" smtClean="0"/>
              <a:t>kelompok</a:t>
            </a:r>
            <a:r>
              <a:rPr lang="en-US" dirty="0" smtClean="0"/>
              <a:t>: </a:t>
            </a:r>
            <a:r>
              <a:rPr lang="en-US" dirty="0" err="1" smtClean="0"/>
              <a:t>remaja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b="1" dirty="0" smtClean="0"/>
              <a:t>15-17 </a:t>
            </a:r>
            <a:r>
              <a:rPr lang="en-US" b="1" dirty="0" err="1" smtClean="0"/>
              <a:t>thn</a:t>
            </a:r>
            <a:r>
              <a:rPr lang="en-US" dirty="0" smtClean="0"/>
              <a:t>, status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C,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versi</a:t>
            </a:r>
            <a:r>
              <a:rPr lang="en-US" dirty="0" smtClean="0"/>
              <a:t> </a:t>
            </a:r>
            <a:r>
              <a:rPr lang="en-US" dirty="0" err="1" smtClean="0"/>
              <a:t>iklan</a:t>
            </a:r>
            <a:r>
              <a:rPr lang="en-US" dirty="0" smtClean="0"/>
              <a:t> </a:t>
            </a:r>
            <a:r>
              <a:rPr lang="en-US" dirty="0" err="1" smtClean="0"/>
              <a:t>FrenSip</a:t>
            </a:r>
            <a:r>
              <a:rPr lang="en-US" dirty="0" smtClean="0"/>
              <a:t>. Yang </a:t>
            </a:r>
            <a:r>
              <a:rPr lang="en-US" dirty="0" err="1" smtClean="0"/>
              <a:t>diwawancarai</a:t>
            </a:r>
            <a:r>
              <a:rPr lang="en-US" dirty="0" smtClean="0"/>
              <a:t> 4 </a:t>
            </a:r>
            <a:r>
              <a:rPr lang="en-US" dirty="0" err="1" smtClean="0"/>
              <a:t>informan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 </a:t>
            </a:r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.   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Contoh</a:t>
            </a:r>
            <a:r>
              <a:rPr lang="en-US" sz="3200" dirty="0" smtClean="0"/>
              <a:t> </a:t>
            </a:r>
            <a:r>
              <a:rPr lang="en-US" sz="3200" dirty="0" err="1" smtClean="0"/>
              <a:t>judul</a:t>
            </a:r>
            <a:r>
              <a:rPr lang="en-US" sz="3200" dirty="0" smtClean="0"/>
              <a:t>: </a:t>
            </a:r>
            <a:r>
              <a:rPr lang="en-US" sz="3200" dirty="0" err="1" smtClean="0"/>
              <a:t>Konsep</a:t>
            </a:r>
            <a:r>
              <a:rPr lang="en-US" sz="3200" dirty="0" smtClean="0"/>
              <a:t> </a:t>
            </a:r>
            <a:r>
              <a:rPr lang="en-US" sz="3200" dirty="0" err="1" smtClean="0"/>
              <a:t>diri</a:t>
            </a:r>
            <a:r>
              <a:rPr lang="en-US" sz="3200" dirty="0" smtClean="0"/>
              <a:t> </a:t>
            </a:r>
            <a:r>
              <a:rPr lang="en-US" sz="3200" dirty="0" err="1" smtClean="0"/>
              <a:t>wanita</a:t>
            </a:r>
            <a:r>
              <a:rPr lang="en-US" sz="3200" dirty="0" smtClean="0"/>
              <a:t> tuna </a:t>
            </a:r>
            <a:r>
              <a:rPr lang="en-US" sz="3200" dirty="0" err="1" smtClean="0"/>
              <a:t>susila</a:t>
            </a:r>
            <a:r>
              <a:rPr lang="en-US" sz="3200" dirty="0" smtClean="0"/>
              <a:t>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Panti</a:t>
            </a:r>
            <a:r>
              <a:rPr lang="en-US" sz="3200" dirty="0" smtClean="0"/>
              <a:t> </a:t>
            </a:r>
            <a:r>
              <a:rPr lang="en-US" sz="3200" dirty="0" err="1" smtClean="0"/>
              <a:t>Sosial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sz="2800" dirty="0" err="1" smtClean="0"/>
              <a:t>Latar</a:t>
            </a:r>
            <a:r>
              <a:rPr lang="en-US" sz="2800" dirty="0" smtClean="0"/>
              <a:t> </a:t>
            </a:r>
            <a:r>
              <a:rPr lang="en-US" sz="2800" dirty="0" err="1" smtClean="0"/>
              <a:t>belakang</a:t>
            </a:r>
            <a:endParaRPr lang="en-US" sz="2800" dirty="0" smtClean="0"/>
          </a:p>
          <a:p>
            <a:pPr algn="just">
              <a:buNone/>
            </a:pPr>
            <a:r>
              <a:rPr lang="en-US" sz="2800" dirty="0" err="1" smtClean="0"/>
              <a:t>Pengaruh</a:t>
            </a:r>
            <a:r>
              <a:rPr lang="en-US" sz="2800" dirty="0" smtClean="0"/>
              <a:t> </a:t>
            </a:r>
            <a:r>
              <a:rPr lang="en-US" sz="2800" dirty="0" err="1" smtClean="0"/>
              <a:t>globalisasi-meningkatnya</a:t>
            </a:r>
            <a:r>
              <a:rPr lang="en-US" sz="2800" dirty="0" smtClean="0"/>
              <a:t> WTS/</a:t>
            </a:r>
            <a:r>
              <a:rPr lang="en-US" sz="2800" dirty="0" err="1" smtClean="0"/>
              <a:t>PSK;Antisipasi</a:t>
            </a:r>
            <a:r>
              <a:rPr lang="en-US" sz="2800" dirty="0" smtClean="0"/>
              <a:t> </a:t>
            </a:r>
            <a:r>
              <a:rPr lang="en-US" sz="2800" dirty="0" err="1" smtClean="0"/>
              <a:t>Pemda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kegiatan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membatasi</a:t>
            </a:r>
            <a:r>
              <a:rPr lang="en-US" sz="2800" dirty="0" smtClean="0"/>
              <a:t> </a:t>
            </a:r>
            <a:r>
              <a:rPr lang="en-US" sz="2800" dirty="0" err="1" smtClean="0"/>
              <a:t>semacam</a:t>
            </a:r>
            <a:r>
              <a:rPr lang="en-US" sz="2800" dirty="0" smtClean="0"/>
              <a:t> </a:t>
            </a:r>
            <a:r>
              <a:rPr lang="en-US" sz="2800" dirty="0" err="1" smtClean="0"/>
              <a:t>razia</a:t>
            </a:r>
            <a:endParaRPr lang="en-US" sz="2800" dirty="0" smtClean="0"/>
          </a:p>
          <a:p>
            <a:pPr algn="just">
              <a:buNone/>
            </a:pPr>
            <a:r>
              <a:rPr lang="en-US" sz="2800" dirty="0" err="1" smtClean="0"/>
              <a:t>Razia-proses</a:t>
            </a:r>
            <a:r>
              <a:rPr lang="en-US" sz="2800" dirty="0" smtClean="0"/>
              <a:t> </a:t>
            </a:r>
            <a:r>
              <a:rPr lang="en-US" sz="2800" dirty="0" err="1" smtClean="0"/>
              <a:t>psikologis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diri</a:t>
            </a:r>
            <a:r>
              <a:rPr lang="en-US" sz="2800" dirty="0" smtClean="0"/>
              <a:t> WTS-</a:t>
            </a:r>
            <a:r>
              <a:rPr lang="en-US" sz="2800" dirty="0" err="1" smtClean="0"/>
              <a:t>intropeksi</a:t>
            </a:r>
            <a:r>
              <a:rPr lang="en-US" sz="2800" dirty="0" smtClean="0"/>
              <a:t> </a:t>
            </a:r>
            <a:r>
              <a:rPr lang="en-US" sz="2800" dirty="0" err="1" smtClean="0"/>
              <a:t>diri-konsep</a:t>
            </a:r>
            <a:r>
              <a:rPr lang="en-US" sz="2800" dirty="0" smtClean="0"/>
              <a:t> </a:t>
            </a:r>
            <a:r>
              <a:rPr lang="en-US" sz="2800" dirty="0" err="1" smtClean="0"/>
              <a:t>diri-melalui</a:t>
            </a:r>
            <a:r>
              <a:rPr lang="en-US" sz="2800" dirty="0" smtClean="0"/>
              <a:t> </a:t>
            </a:r>
            <a:r>
              <a:rPr lang="en-US" sz="2800" dirty="0" err="1" smtClean="0"/>
              <a:t>komunikasi</a:t>
            </a:r>
            <a:r>
              <a:rPr lang="en-US" sz="2800" dirty="0" smtClean="0"/>
              <a:t> intrapersonal</a:t>
            </a:r>
          </a:p>
          <a:p>
            <a:pPr algn="just">
              <a:buNone/>
            </a:pPr>
            <a:r>
              <a:rPr lang="en-US" sz="2800" dirty="0" err="1" smtClean="0"/>
              <a:t>Tujuan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: </a:t>
            </a:r>
            <a:r>
              <a:rPr lang="en-US" sz="2800" dirty="0" err="1" smtClean="0"/>
              <a:t>mengamati</a:t>
            </a:r>
            <a:r>
              <a:rPr lang="en-US" sz="2800" dirty="0" smtClean="0"/>
              <a:t> </a:t>
            </a:r>
            <a:r>
              <a:rPr lang="en-US" sz="2800" dirty="0" err="1" smtClean="0"/>
              <a:t>kesiapan</a:t>
            </a:r>
            <a:r>
              <a:rPr lang="en-US" sz="2800" dirty="0" smtClean="0"/>
              <a:t> </a:t>
            </a:r>
            <a:r>
              <a:rPr lang="en-US" sz="2800" dirty="0" err="1" smtClean="0"/>
              <a:t>adaptasi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seorang</a:t>
            </a:r>
            <a:r>
              <a:rPr lang="en-US" sz="2800" dirty="0" smtClean="0"/>
              <a:t> </a:t>
            </a:r>
            <a:r>
              <a:rPr lang="en-US" sz="2800" dirty="0" err="1" smtClean="0"/>
              <a:t>mantan</a:t>
            </a:r>
            <a:r>
              <a:rPr lang="en-US" sz="2800" dirty="0" smtClean="0"/>
              <a:t> </a:t>
            </a:r>
            <a:r>
              <a:rPr lang="en-US" sz="2800" dirty="0" err="1" smtClean="0"/>
              <a:t>wts</a:t>
            </a:r>
            <a:r>
              <a:rPr lang="en-US" sz="2800" dirty="0" smtClean="0"/>
              <a:t> </a:t>
            </a:r>
            <a:r>
              <a:rPr lang="en-US" sz="2800" dirty="0" err="1" smtClean="0"/>
              <a:t>pasca</a:t>
            </a:r>
            <a:r>
              <a:rPr lang="en-US" sz="2800" dirty="0" smtClean="0"/>
              <a:t> </a:t>
            </a:r>
            <a:r>
              <a:rPr lang="en-US" sz="2800" dirty="0" err="1" smtClean="0"/>
              <a:t>rehabilitasi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diawali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memahami</a:t>
            </a:r>
            <a:r>
              <a:rPr lang="en-US" sz="2800" dirty="0" smtClean="0"/>
              <a:t> </a:t>
            </a:r>
            <a:r>
              <a:rPr lang="en-US" sz="2800" dirty="0" err="1" smtClean="0"/>
              <a:t>bagaimana</a:t>
            </a:r>
            <a:r>
              <a:rPr lang="en-US" sz="2800" dirty="0" smtClean="0"/>
              <a:t> </a:t>
            </a:r>
            <a:r>
              <a:rPr lang="en-US" sz="2800" dirty="0" err="1" smtClean="0"/>
              <a:t>konsep</a:t>
            </a:r>
            <a:r>
              <a:rPr lang="en-US" sz="2800" dirty="0" smtClean="0"/>
              <a:t> </a:t>
            </a:r>
            <a:r>
              <a:rPr lang="en-US" sz="2800" dirty="0" err="1" smtClean="0"/>
              <a:t>diri</a:t>
            </a:r>
            <a:r>
              <a:rPr lang="en-US" sz="2800" dirty="0" smtClean="0"/>
              <a:t> </a:t>
            </a:r>
            <a:r>
              <a:rPr lang="en-US" sz="2800" dirty="0" err="1" smtClean="0"/>
              <a:t>wts</a:t>
            </a:r>
            <a:r>
              <a:rPr lang="en-US" sz="2800" dirty="0" smtClean="0"/>
              <a:t> </a:t>
            </a:r>
            <a:r>
              <a:rPr lang="en-US" sz="2800" dirty="0" err="1" smtClean="0"/>
              <a:t>sebelum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selama</a:t>
            </a:r>
            <a:r>
              <a:rPr lang="en-US" sz="2800" dirty="0" smtClean="0"/>
              <a:t> </a:t>
            </a:r>
            <a:r>
              <a:rPr lang="en-US" sz="2800" dirty="0" err="1" smtClean="0"/>
              <a:t>menjalani</a:t>
            </a:r>
            <a:r>
              <a:rPr lang="en-US" sz="2800" dirty="0" smtClean="0"/>
              <a:t>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rehabilitasi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panti</a:t>
            </a:r>
            <a:r>
              <a:rPr lang="en-US" sz="2800" dirty="0" smtClean="0"/>
              <a:t>.  </a:t>
            </a:r>
          </a:p>
          <a:p>
            <a:pPr algn="just">
              <a:buNone/>
            </a:pPr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algn="just">
              <a:buNone/>
            </a:pP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:</a:t>
            </a:r>
          </a:p>
          <a:p>
            <a:pPr algn="just">
              <a:buNone/>
            </a:pP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fenomenologi</a:t>
            </a:r>
            <a:r>
              <a:rPr lang="en-US" dirty="0" smtClean="0"/>
              <a:t> yang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Alfred Shultz (Littlejohn, 2002),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realitas</a:t>
            </a:r>
            <a:r>
              <a:rPr lang="en-US" dirty="0" smtClean="0"/>
              <a:t> </a:t>
            </a:r>
            <a:r>
              <a:rPr lang="en-US" dirty="0" err="1" smtClean="0"/>
              <a:t>komunikasiyang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intersubjektivitas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mantan</a:t>
            </a:r>
            <a:r>
              <a:rPr lang="en-US" dirty="0" smtClean="0"/>
              <a:t> </a:t>
            </a:r>
            <a:r>
              <a:rPr lang="en-US" dirty="0" err="1" smtClean="0"/>
              <a:t>wts</a:t>
            </a:r>
            <a:r>
              <a:rPr lang="en-US" dirty="0" smtClean="0"/>
              <a:t>.  </a:t>
            </a:r>
            <a:r>
              <a:rPr lang="en-US" dirty="0" err="1" smtClean="0"/>
              <a:t>Lindlof</a:t>
            </a:r>
            <a:r>
              <a:rPr lang="en-US" dirty="0" smtClean="0"/>
              <a:t> (1995) </a:t>
            </a:r>
            <a:r>
              <a:rPr lang="en-US" dirty="0" err="1" smtClean="0"/>
              <a:t>menyebutnya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paradigma</a:t>
            </a:r>
            <a:r>
              <a:rPr lang="en-US" dirty="0" smtClean="0"/>
              <a:t> </a:t>
            </a:r>
            <a:r>
              <a:rPr lang="en-US" dirty="0" err="1" smtClean="0"/>
              <a:t>interpretif</a:t>
            </a:r>
            <a:r>
              <a:rPr lang="en-US" dirty="0" smtClean="0"/>
              <a:t>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merujuk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tradisi</a:t>
            </a:r>
            <a:r>
              <a:rPr lang="en-US" dirty="0" smtClean="0"/>
              <a:t> </a:t>
            </a:r>
            <a:r>
              <a:rPr lang="en-US" dirty="0" err="1" smtClean="0"/>
              <a:t>fenomenologi</a:t>
            </a:r>
            <a:r>
              <a:rPr lang="en-US" dirty="0" smtClean="0"/>
              <a:t>, </a:t>
            </a:r>
            <a:r>
              <a:rPr lang="en-US" dirty="0" err="1" smtClean="0"/>
              <a:t>etnometodologi</a:t>
            </a:r>
            <a:r>
              <a:rPr lang="en-US" dirty="0" smtClean="0"/>
              <a:t>,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simbolik</a:t>
            </a:r>
            <a:r>
              <a:rPr lang="en-US" dirty="0" smtClean="0"/>
              <a:t>, </a:t>
            </a:r>
            <a:r>
              <a:rPr lang="en-US" dirty="0" err="1" smtClean="0"/>
              <a:t>etnografi</a:t>
            </a:r>
            <a:r>
              <a:rPr lang="en-US" dirty="0" smtClean="0"/>
              <a:t>,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kultural</a:t>
            </a:r>
            <a:r>
              <a:rPr lang="en-US" dirty="0" smtClean="0"/>
              <a:t>.   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marL="514350" indent="-514350" algn="just">
              <a:buNone/>
            </a:pPr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berupaya</a:t>
            </a:r>
            <a:r>
              <a:rPr lang="en-US" sz="2800" dirty="0" smtClean="0"/>
              <a:t> </a:t>
            </a:r>
            <a:r>
              <a:rPr lang="en-US" sz="2800" dirty="0" err="1" smtClean="0"/>
              <a:t>mendeskripsikan</a:t>
            </a:r>
            <a:r>
              <a:rPr lang="en-US" sz="2800" dirty="0" smtClean="0"/>
              <a:t> </a:t>
            </a:r>
            <a:r>
              <a:rPr lang="en-US" sz="2800" dirty="0" err="1" smtClean="0"/>
              <a:t>subjek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(</a:t>
            </a:r>
            <a:r>
              <a:rPr lang="en-US" sz="2800" dirty="0" err="1" smtClean="0"/>
              <a:t>eks</a:t>
            </a:r>
            <a:r>
              <a:rPr lang="en-US" sz="2800" dirty="0" smtClean="0"/>
              <a:t> </a:t>
            </a:r>
            <a:r>
              <a:rPr lang="en-US" sz="2800" dirty="0" err="1" smtClean="0"/>
              <a:t>wts</a:t>
            </a:r>
            <a:r>
              <a:rPr lang="en-US" sz="2800" dirty="0" smtClean="0"/>
              <a:t>)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penelusuran</a:t>
            </a:r>
            <a:r>
              <a:rPr lang="en-US" sz="2800" dirty="0" smtClean="0"/>
              <a:t> </a:t>
            </a:r>
            <a:r>
              <a:rPr lang="en-US" sz="2800" dirty="0" err="1" smtClean="0"/>
              <a:t>kehidupan</a:t>
            </a:r>
            <a:r>
              <a:rPr lang="en-US" sz="2800" dirty="0" smtClean="0"/>
              <a:t> </a:t>
            </a:r>
            <a:r>
              <a:rPr lang="en-US" sz="2800" dirty="0" err="1" smtClean="0"/>
              <a:t>mereka</a:t>
            </a:r>
            <a:r>
              <a:rPr lang="en-US" sz="2800" dirty="0" smtClean="0"/>
              <a:t> </a:t>
            </a:r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memperoleh</a:t>
            </a:r>
            <a:r>
              <a:rPr lang="en-US" sz="2800" dirty="0" smtClean="0"/>
              <a:t> </a:t>
            </a:r>
            <a:r>
              <a:rPr lang="en-US" sz="2800" dirty="0" err="1" smtClean="0"/>
              <a:t>pengalaman</a:t>
            </a:r>
            <a:r>
              <a:rPr lang="en-US" sz="2800" dirty="0" smtClean="0"/>
              <a:t> </a:t>
            </a:r>
            <a:r>
              <a:rPr lang="en-US" sz="2800" dirty="0" err="1" smtClean="0"/>
              <a:t>utuh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fenomena</a:t>
            </a:r>
            <a:r>
              <a:rPr lang="en-US" sz="2800" dirty="0" smtClean="0"/>
              <a:t> </a:t>
            </a:r>
            <a:r>
              <a:rPr lang="en-US" sz="2800" dirty="0" err="1" smtClean="0"/>
              <a:t>komunikasi</a:t>
            </a:r>
            <a:r>
              <a:rPr lang="en-US" sz="2800" dirty="0" smtClean="0"/>
              <a:t>   intrapersonal </a:t>
            </a:r>
            <a:r>
              <a:rPr lang="en-US" sz="2800" dirty="0" err="1" smtClean="0"/>
              <a:t>dan</a:t>
            </a:r>
            <a:r>
              <a:rPr lang="en-US" sz="2800" dirty="0" smtClean="0"/>
              <a:t> interpersonal </a:t>
            </a:r>
            <a:r>
              <a:rPr lang="en-US" sz="2800" dirty="0" err="1" smtClean="0"/>
              <a:t>setelah</a:t>
            </a:r>
            <a:r>
              <a:rPr lang="en-US" sz="2800" dirty="0" smtClean="0"/>
              <a:t>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razia</a:t>
            </a:r>
            <a:endParaRPr lang="en-US" sz="2800" dirty="0" smtClean="0"/>
          </a:p>
          <a:p>
            <a:pPr marL="514350" indent="-514350" algn="just">
              <a:buNone/>
            </a:pPr>
            <a:r>
              <a:rPr lang="en-US" sz="2800" dirty="0" smtClean="0"/>
              <a:t>Yang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subjek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: 16 </a:t>
            </a:r>
            <a:r>
              <a:rPr lang="en-US" sz="2800" dirty="0" err="1" smtClean="0"/>
              <a:t>eks</a:t>
            </a:r>
            <a:r>
              <a:rPr lang="en-US" sz="2800" dirty="0" smtClean="0"/>
              <a:t> </a:t>
            </a:r>
            <a:r>
              <a:rPr lang="en-US" sz="2800" dirty="0" err="1" smtClean="0"/>
              <a:t>wts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mengikuti</a:t>
            </a:r>
            <a:r>
              <a:rPr lang="en-US" sz="2800" dirty="0" smtClean="0"/>
              <a:t> program </a:t>
            </a:r>
            <a:r>
              <a:rPr lang="en-US" sz="2800" dirty="0" err="1" smtClean="0"/>
              <a:t>rehabilitasi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mempersiapkan</a:t>
            </a:r>
            <a:r>
              <a:rPr lang="en-US" sz="2800" dirty="0" smtClean="0"/>
              <a:t> </a:t>
            </a:r>
            <a:r>
              <a:rPr lang="en-US" sz="2800" dirty="0" err="1" smtClean="0"/>
              <a:t>penyesuaian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Panti</a:t>
            </a:r>
            <a:r>
              <a:rPr lang="en-US" sz="2800" dirty="0" smtClean="0"/>
              <a:t> </a:t>
            </a:r>
            <a:r>
              <a:rPr lang="en-US" sz="2800" smtClean="0"/>
              <a:t>sosial 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664</Words>
  <Application>Microsoft Office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Judul: Pemaknaan remaja awal kelas bawah terhadap iklan kartu selular</vt:lpstr>
      <vt:lpstr>Tinjauan pustaka</vt:lpstr>
      <vt:lpstr>PowerPoint Presentation</vt:lpstr>
      <vt:lpstr>PowerPoint Presentation</vt:lpstr>
      <vt:lpstr>Metodologi</vt:lpstr>
      <vt:lpstr>Contoh judul: Konsep diri wanita tuna susila di Panti Sosial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Judul: Pemaknaan remaja awal kelas baah terhadap iklan kartu selular</dc:title>
  <dc:creator>FADJARINI</dc:creator>
  <cp:lastModifiedBy>BU FAJAR</cp:lastModifiedBy>
  <cp:revision>12</cp:revision>
  <cp:lastPrinted>2018-06-21T07:21:37Z</cp:lastPrinted>
  <dcterms:created xsi:type="dcterms:W3CDTF">2011-05-04T19:40:28Z</dcterms:created>
  <dcterms:modified xsi:type="dcterms:W3CDTF">2018-06-21T07:22:41Z</dcterms:modified>
</cp:coreProperties>
</file>