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2"/>
    <p:sldMasterId id="2147483720" r:id="rId3"/>
    <p:sldMasterId id="2147483732" r:id="rId4"/>
    <p:sldMasterId id="2147483744" r:id="rId5"/>
    <p:sldMasterId id="2147483768" r:id="rId6"/>
  </p:sldMasterIdLst>
  <p:sldIdLst>
    <p:sldId id="256" r:id="rId7"/>
    <p:sldId id="260" r:id="rId8"/>
    <p:sldId id="257" r:id="rId9"/>
    <p:sldId id="258" r:id="rId10"/>
    <p:sldId id="259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7800"/>
    <a:srgbClr val="F0C6C9"/>
    <a:srgbClr val="FF99CC"/>
    <a:srgbClr val="17553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5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4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3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98DB5-F5B0-4EA8-A839-09421D16D145}" type="doc">
      <dgm:prSet loTypeId="urn:microsoft.com/office/officeart/2005/8/layout/pyramid1" loCatId="pyramid" qsTypeId="urn:microsoft.com/office/officeart/2005/8/quickstyle/simple1" qsCatId="simple" csTypeId="urn:microsoft.com/office/officeart/2005/8/colors/colorful1" csCatId="colorful" phldr="1"/>
      <dgm:spPr/>
    </dgm:pt>
    <dgm:pt modelId="{FB69A0B8-F861-4C56-B72D-28131ACF8457}">
      <dgm:prSet phldrT="[Text]" custT="1"/>
      <dgm:spPr/>
      <dgm:t>
        <a:bodyPr/>
        <a:lstStyle/>
        <a:p>
          <a:endParaRPr lang="en-GB" sz="1800" smtClean="0"/>
        </a:p>
        <a:p>
          <a:r>
            <a:rPr lang="en-GB" sz="1800" smtClean="0"/>
            <a:t>Pembuat</a:t>
          </a:r>
        </a:p>
        <a:p>
          <a:r>
            <a:rPr lang="en-GB" sz="1800" smtClean="0"/>
            <a:t> Kebijakan </a:t>
          </a:r>
        </a:p>
        <a:p>
          <a:r>
            <a:rPr lang="en-GB" sz="1800" smtClean="0"/>
            <a:t>(Policy Maker)</a:t>
          </a:r>
          <a:endParaRPr lang="en-US" sz="1800"/>
        </a:p>
      </dgm:t>
    </dgm:pt>
    <dgm:pt modelId="{2493342A-E5CA-4F21-81CD-D0DC1F96C313}" type="parTrans" cxnId="{550C9300-555D-427A-AC06-A62396A7844A}">
      <dgm:prSet/>
      <dgm:spPr/>
      <dgm:t>
        <a:bodyPr/>
        <a:lstStyle/>
        <a:p>
          <a:endParaRPr lang="en-US"/>
        </a:p>
      </dgm:t>
    </dgm:pt>
    <dgm:pt modelId="{1310A138-8705-460E-AA89-9158C24E8808}" type="sibTrans" cxnId="{550C9300-555D-427A-AC06-A62396A7844A}">
      <dgm:prSet/>
      <dgm:spPr/>
      <dgm:t>
        <a:bodyPr/>
        <a:lstStyle/>
        <a:p>
          <a:endParaRPr lang="en-US"/>
        </a:p>
      </dgm:t>
    </dgm:pt>
    <dgm:pt modelId="{EEC48990-243E-4F38-BB08-9998BF5A5FF2}">
      <dgm:prSet phldrT="[Text]" custT="1"/>
      <dgm:spPr/>
      <dgm:t>
        <a:bodyPr/>
        <a:lstStyle/>
        <a:p>
          <a:r>
            <a:rPr lang="en-GB" sz="2800" smtClean="0"/>
            <a:t>Perekayasa Sosial</a:t>
          </a:r>
          <a:endParaRPr lang="en-US" sz="2800"/>
        </a:p>
      </dgm:t>
    </dgm:pt>
    <dgm:pt modelId="{55DE2C96-19E7-4733-8EAF-9612E3FC8763}" type="parTrans" cxnId="{648FA394-439F-4F97-8E1B-233A4DD40FC8}">
      <dgm:prSet/>
      <dgm:spPr/>
      <dgm:t>
        <a:bodyPr/>
        <a:lstStyle/>
        <a:p>
          <a:endParaRPr lang="en-US"/>
        </a:p>
      </dgm:t>
    </dgm:pt>
    <dgm:pt modelId="{F8FA85A3-8437-4470-A802-79370E2F6059}" type="sibTrans" cxnId="{648FA394-439F-4F97-8E1B-233A4DD40FC8}">
      <dgm:prSet/>
      <dgm:spPr/>
      <dgm:t>
        <a:bodyPr/>
        <a:lstStyle/>
        <a:p>
          <a:endParaRPr lang="en-US"/>
        </a:p>
      </dgm:t>
    </dgm:pt>
    <dgm:pt modelId="{DC4B91DA-5563-45E3-B03F-CE5A0166C514}">
      <dgm:prSet phldrT="[Text]" custT="1"/>
      <dgm:spPr/>
      <dgm:t>
        <a:bodyPr/>
        <a:lstStyle/>
        <a:p>
          <a:r>
            <a:rPr lang="en-GB" sz="2800" smtClean="0"/>
            <a:t>Organiser atau Fasilitator</a:t>
          </a:r>
          <a:endParaRPr lang="en-US" sz="2800"/>
        </a:p>
      </dgm:t>
    </dgm:pt>
    <dgm:pt modelId="{62015640-EE28-41C8-9EC4-830950CCD8EE}" type="parTrans" cxnId="{ACCA2049-1EA3-40BD-B7BA-EDD54305417A}">
      <dgm:prSet/>
      <dgm:spPr/>
      <dgm:t>
        <a:bodyPr/>
        <a:lstStyle/>
        <a:p>
          <a:endParaRPr lang="en-US"/>
        </a:p>
      </dgm:t>
    </dgm:pt>
    <dgm:pt modelId="{87038C60-F2A6-47BF-A464-C4143AEE86F6}" type="sibTrans" cxnId="{ACCA2049-1EA3-40BD-B7BA-EDD54305417A}">
      <dgm:prSet/>
      <dgm:spPr/>
      <dgm:t>
        <a:bodyPr/>
        <a:lstStyle/>
        <a:p>
          <a:endParaRPr lang="en-US"/>
        </a:p>
      </dgm:t>
    </dgm:pt>
    <dgm:pt modelId="{99FB6CDB-22AC-4E7B-A7FD-8B6373333D9C}" type="pres">
      <dgm:prSet presAssocID="{9DB98DB5-F5B0-4EA8-A839-09421D16D145}" presName="Name0" presStyleCnt="0">
        <dgm:presLayoutVars>
          <dgm:dir/>
          <dgm:animLvl val="lvl"/>
          <dgm:resizeHandles val="exact"/>
        </dgm:presLayoutVars>
      </dgm:prSet>
      <dgm:spPr/>
    </dgm:pt>
    <dgm:pt modelId="{D985031F-8A13-4417-89E6-92C48C156475}" type="pres">
      <dgm:prSet presAssocID="{FB69A0B8-F861-4C56-B72D-28131ACF8457}" presName="Name8" presStyleCnt="0"/>
      <dgm:spPr/>
    </dgm:pt>
    <dgm:pt modelId="{4A605DC6-A2F0-4F86-816A-F778737CED31}" type="pres">
      <dgm:prSet presAssocID="{FB69A0B8-F861-4C56-B72D-28131ACF8457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A1D027-360F-47E1-B30A-99A1F6844F3C}" type="pres">
      <dgm:prSet presAssocID="{FB69A0B8-F861-4C56-B72D-28131ACF845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4CD5F2-C528-43E3-BD6E-6C3D8724B907}" type="pres">
      <dgm:prSet presAssocID="{EEC48990-243E-4F38-BB08-9998BF5A5FF2}" presName="Name8" presStyleCnt="0"/>
      <dgm:spPr/>
    </dgm:pt>
    <dgm:pt modelId="{8EC2622C-C887-4BF9-A144-B3498315C7E3}" type="pres">
      <dgm:prSet presAssocID="{EEC48990-243E-4F38-BB08-9998BF5A5FF2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8CE516-EA40-4581-8E79-64628886EFF5}" type="pres">
      <dgm:prSet presAssocID="{EEC48990-243E-4F38-BB08-9998BF5A5FF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19D3AE-B611-4403-8040-06BC1549A3E2}" type="pres">
      <dgm:prSet presAssocID="{DC4B91DA-5563-45E3-B03F-CE5A0166C514}" presName="Name8" presStyleCnt="0"/>
      <dgm:spPr/>
    </dgm:pt>
    <dgm:pt modelId="{156BA88F-577D-49AD-83AB-74676F23C706}" type="pres">
      <dgm:prSet presAssocID="{DC4B91DA-5563-45E3-B03F-CE5A0166C514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CB824B-E90A-4AD3-9918-BDED6B0B9B74}" type="pres">
      <dgm:prSet presAssocID="{DC4B91DA-5563-45E3-B03F-CE5A0166C51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1D3F38-9F8B-460C-AAC6-4FAB005CA216}" type="presOf" srcId="{FB69A0B8-F861-4C56-B72D-28131ACF8457}" destId="{FEA1D027-360F-47E1-B30A-99A1F6844F3C}" srcOrd="1" destOrd="0" presId="urn:microsoft.com/office/officeart/2005/8/layout/pyramid1"/>
    <dgm:cxn modelId="{648FA394-439F-4F97-8E1B-233A4DD40FC8}" srcId="{9DB98DB5-F5B0-4EA8-A839-09421D16D145}" destId="{EEC48990-243E-4F38-BB08-9998BF5A5FF2}" srcOrd="1" destOrd="0" parTransId="{55DE2C96-19E7-4733-8EAF-9612E3FC8763}" sibTransId="{F8FA85A3-8437-4470-A802-79370E2F6059}"/>
    <dgm:cxn modelId="{59127159-ECFE-4EF8-99B4-305F25AFA226}" type="presOf" srcId="{EEC48990-243E-4F38-BB08-9998BF5A5FF2}" destId="{8EC2622C-C887-4BF9-A144-B3498315C7E3}" srcOrd="0" destOrd="0" presId="urn:microsoft.com/office/officeart/2005/8/layout/pyramid1"/>
    <dgm:cxn modelId="{ACCA2049-1EA3-40BD-B7BA-EDD54305417A}" srcId="{9DB98DB5-F5B0-4EA8-A839-09421D16D145}" destId="{DC4B91DA-5563-45E3-B03F-CE5A0166C514}" srcOrd="2" destOrd="0" parTransId="{62015640-EE28-41C8-9EC4-830950CCD8EE}" sibTransId="{87038C60-F2A6-47BF-A464-C4143AEE86F6}"/>
    <dgm:cxn modelId="{6B13A60E-ADAD-4988-8F57-4C6E5F252159}" type="presOf" srcId="{DC4B91DA-5563-45E3-B03F-CE5A0166C514}" destId="{9ACB824B-E90A-4AD3-9918-BDED6B0B9B74}" srcOrd="1" destOrd="0" presId="urn:microsoft.com/office/officeart/2005/8/layout/pyramid1"/>
    <dgm:cxn modelId="{1053A457-5DFE-450B-AE00-292DFEC58C1E}" type="presOf" srcId="{FB69A0B8-F861-4C56-B72D-28131ACF8457}" destId="{4A605DC6-A2F0-4F86-816A-F778737CED31}" srcOrd="0" destOrd="0" presId="urn:microsoft.com/office/officeart/2005/8/layout/pyramid1"/>
    <dgm:cxn modelId="{E5ABDD15-F656-4C31-A7D5-1107E42D7084}" type="presOf" srcId="{DC4B91DA-5563-45E3-B03F-CE5A0166C514}" destId="{156BA88F-577D-49AD-83AB-74676F23C706}" srcOrd="0" destOrd="0" presId="urn:microsoft.com/office/officeart/2005/8/layout/pyramid1"/>
    <dgm:cxn modelId="{DA15C905-8095-46CA-B67C-8A7B3E7AE2F0}" type="presOf" srcId="{9DB98DB5-F5B0-4EA8-A839-09421D16D145}" destId="{99FB6CDB-22AC-4E7B-A7FD-8B6373333D9C}" srcOrd="0" destOrd="0" presId="urn:microsoft.com/office/officeart/2005/8/layout/pyramid1"/>
    <dgm:cxn modelId="{550C9300-555D-427A-AC06-A62396A7844A}" srcId="{9DB98DB5-F5B0-4EA8-A839-09421D16D145}" destId="{FB69A0B8-F861-4C56-B72D-28131ACF8457}" srcOrd="0" destOrd="0" parTransId="{2493342A-E5CA-4F21-81CD-D0DC1F96C313}" sibTransId="{1310A138-8705-460E-AA89-9158C24E8808}"/>
    <dgm:cxn modelId="{07ED3CFE-3D4D-491E-ADB1-46323B738F8F}" type="presOf" srcId="{EEC48990-243E-4F38-BB08-9998BF5A5FF2}" destId="{0A8CE516-EA40-4581-8E79-64628886EFF5}" srcOrd="1" destOrd="0" presId="urn:microsoft.com/office/officeart/2005/8/layout/pyramid1"/>
    <dgm:cxn modelId="{B7B817D9-0348-4FED-A0FF-44058A4F6EDC}" type="presParOf" srcId="{99FB6CDB-22AC-4E7B-A7FD-8B6373333D9C}" destId="{D985031F-8A13-4417-89E6-92C48C156475}" srcOrd="0" destOrd="0" presId="urn:microsoft.com/office/officeart/2005/8/layout/pyramid1"/>
    <dgm:cxn modelId="{807854AF-55C0-4E85-807A-E924D7D3D4F6}" type="presParOf" srcId="{D985031F-8A13-4417-89E6-92C48C156475}" destId="{4A605DC6-A2F0-4F86-816A-F778737CED31}" srcOrd="0" destOrd="0" presId="urn:microsoft.com/office/officeart/2005/8/layout/pyramid1"/>
    <dgm:cxn modelId="{4A1B692D-4D53-4C5B-B89E-DD6C0D8218AF}" type="presParOf" srcId="{D985031F-8A13-4417-89E6-92C48C156475}" destId="{FEA1D027-360F-47E1-B30A-99A1F6844F3C}" srcOrd="1" destOrd="0" presId="urn:microsoft.com/office/officeart/2005/8/layout/pyramid1"/>
    <dgm:cxn modelId="{5C1B43BD-49D9-4321-B85A-43984A2E89E6}" type="presParOf" srcId="{99FB6CDB-22AC-4E7B-A7FD-8B6373333D9C}" destId="{1A4CD5F2-C528-43E3-BD6E-6C3D8724B907}" srcOrd="1" destOrd="0" presId="urn:microsoft.com/office/officeart/2005/8/layout/pyramid1"/>
    <dgm:cxn modelId="{15313277-D50E-4E1A-849E-347D477C4D52}" type="presParOf" srcId="{1A4CD5F2-C528-43E3-BD6E-6C3D8724B907}" destId="{8EC2622C-C887-4BF9-A144-B3498315C7E3}" srcOrd="0" destOrd="0" presId="urn:microsoft.com/office/officeart/2005/8/layout/pyramid1"/>
    <dgm:cxn modelId="{6FFECF62-9DF6-485A-A12C-9E57AF30F001}" type="presParOf" srcId="{1A4CD5F2-C528-43E3-BD6E-6C3D8724B907}" destId="{0A8CE516-EA40-4581-8E79-64628886EFF5}" srcOrd="1" destOrd="0" presId="urn:microsoft.com/office/officeart/2005/8/layout/pyramid1"/>
    <dgm:cxn modelId="{1604E19C-E547-4FAD-8619-9587364066F7}" type="presParOf" srcId="{99FB6CDB-22AC-4E7B-A7FD-8B6373333D9C}" destId="{3119D3AE-B611-4403-8040-06BC1549A3E2}" srcOrd="2" destOrd="0" presId="urn:microsoft.com/office/officeart/2005/8/layout/pyramid1"/>
    <dgm:cxn modelId="{24167265-C5A8-436C-8DEA-F1A2511426D8}" type="presParOf" srcId="{3119D3AE-B611-4403-8040-06BC1549A3E2}" destId="{156BA88F-577D-49AD-83AB-74676F23C706}" srcOrd="0" destOrd="0" presId="urn:microsoft.com/office/officeart/2005/8/layout/pyramid1"/>
    <dgm:cxn modelId="{E402B0C1-400E-46DF-8A85-06F85D61A83E}" type="presParOf" srcId="{3119D3AE-B611-4403-8040-06BC1549A3E2}" destId="{9ACB824B-E90A-4AD3-9918-BDED6B0B9B74}" srcOrd="1" destOrd="0" presId="urn:microsoft.com/office/officeart/2005/8/layout/pyramid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3CFF4A-F9E5-44AA-88CF-ED663A1B3C3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</dgm:pt>
    <dgm:pt modelId="{837336FA-64A1-4D76-A8CC-1A8FBFE06AF0}">
      <dgm:prSet phldrT="[Text]"/>
      <dgm:spPr/>
      <dgm:t>
        <a:bodyPr/>
        <a:lstStyle/>
        <a:p>
          <a:r>
            <a:rPr lang="id-ID" smtClean="0"/>
            <a:t>Analisis situasi (existing condition)</a:t>
          </a:r>
          <a:endParaRPr lang="id-ID"/>
        </a:p>
      </dgm:t>
    </dgm:pt>
    <dgm:pt modelId="{C13B92E6-888B-403E-849F-787EF35E2A9D}" type="parTrans" cxnId="{32E98E98-5054-4331-B41D-589D3787F6DB}">
      <dgm:prSet/>
      <dgm:spPr/>
      <dgm:t>
        <a:bodyPr/>
        <a:lstStyle/>
        <a:p>
          <a:endParaRPr lang="id-ID"/>
        </a:p>
      </dgm:t>
    </dgm:pt>
    <dgm:pt modelId="{E570DF39-42A9-4827-9013-2050EB84EF54}" type="sibTrans" cxnId="{32E98E98-5054-4331-B41D-589D3787F6DB}">
      <dgm:prSet/>
      <dgm:spPr/>
      <dgm:t>
        <a:bodyPr/>
        <a:lstStyle/>
        <a:p>
          <a:endParaRPr lang="id-ID"/>
        </a:p>
      </dgm:t>
    </dgm:pt>
    <dgm:pt modelId="{F53C8C91-F956-4F30-BA4C-704EC67247AC}">
      <dgm:prSet phldrT="[Text]"/>
      <dgm:spPr>
        <a:solidFill>
          <a:srgbClr val="17553D"/>
        </a:solidFill>
      </dgm:spPr>
      <dgm:t>
        <a:bodyPr/>
        <a:lstStyle/>
        <a:p>
          <a:r>
            <a:rPr lang="id-ID" smtClean="0"/>
            <a:t>Perumusan Kondisi yang diharapkan (expecting condition)</a:t>
          </a:r>
          <a:endParaRPr lang="id-ID"/>
        </a:p>
      </dgm:t>
    </dgm:pt>
    <dgm:pt modelId="{599D0C60-8394-4201-96AA-3A336E42DEC0}" type="parTrans" cxnId="{724652E0-A807-4390-91F6-895A0128292F}">
      <dgm:prSet/>
      <dgm:spPr/>
      <dgm:t>
        <a:bodyPr/>
        <a:lstStyle/>
        <a:p>
          <a:endParaRPr lang="id-ID"/>
        </a:p>
      </dgm:t>
    </dgm:pt>
    <dgm:pt modelId="{332D138A-5CAA-4A80-B0F2-8841837956B1}" type="sibTrans" cxnId="{724652E0-A807-4390-91F6-895A0128292F}">
      <dgm:prSet/>
      <dgm:spPr/>
      <dgm:t>
        <a:bodyPr/>
        <a:lstStyle/>
        <a:p>
          <a:endParaRPr lang="id-ID"/>
        </a:p>
      </dgm:t>
    </dgm:pt>
    <dgm:pt modelId="{134F68B9-65C4-4DBA-91AA-FB519466BF99}">
      <dgm:prSet phldrT="[Text]"/>
      <dgm:spPr>
        <a:solidFill>
          <a:srgbClr val="C00000"/>
        </a:solidFill>
      </dgm:spPr>
      <dgm:t>
        <a:bodyPr/>
        <a:lstStyle/>
        <a:p>
          <a:r>
            <a:rPr lang="id-ID" smtClean="0"/>
            <a:t>Perumusan Kebijakan Strategis </a:t>
          </a:r>
          <a:endParaRPr lang="id-ID"/>
        </a:p>
      </dgm:t>
    </dgm:pt>
    <dgm:pt modelId="{0766E6E7-4775-4DBD-A691-422ABDFF6288}" type="parTrans" cxnId="{8322EDF4-63A7-4DA3-83DF-630A994B18C1}">
      <dgm:prSet/>
      <dgm:spPr/>
      <dgm:t>
        <a:bodyPr/>
        <a:lstStyle/>
        <a:p>
          <a:endParaRPr lang="id-ID"/>
        </a:p>
      </dgm:t>
    </dgm:pt>
    <dgm:pt modelId="{63F38088-40BF-4517-9976-B02DCEB3A154}" type="sibTrans" cxnId="{8322EDF4-63A7-4DA3-83DF-630A994B18C1}">
      <dgm:prSet/>
      <dgm:spPr/>
      <dgm:t>
        <a:bodyPr/>
        <a:lstStyle/>
        <a:p>
          <a:endParaRPr lang="id-ID"/>
        </a:p>
      </dgm:t>
    </dgm:pt>
    <dgm:pt modelId="{B4D797C4-B0BE-4D87-A809-F25686990B93}">
      <dgm:prSet/>
      <dgm:spPr/>
      <dgm:t>
        <a:bodyPr/>
        <a:lstStyle/>
        <a:p>
          <a:r>
            <a:rPr lang="id-ID" smtClean="0"/>
            <a:t>Perumusan Peta Jalan (Agenda Tahunan) </a:t>
          </a:r>
          <a:endParaRPr lang="id-ID"/>
        </a:p>
      </dgm:t>
    </dgm:pt>
    <dgm:pt modelId="{6F9FC89B-0C4C-48AD-92BA-36912388A784}" type="parTrans" cxnId="{89BF9494-4DE0-4A32-B8E1-A4B58764C47F}">
      <dgm:prSet/>
      <dgm:spPr/>
      <dgm:t>
        <a:bodyPr/>
        <a:lstStyle/>
        <a:p>
          <a:endParaRPr lang="id-ID"/>
        </a:p>
      </dgm:t>
    </dgm:pt>
    <dgm:pt modelId="{DCF30A7F-54B6-46AF-BC05-5949174E3ADE}" type="sibTrans" cxnId="{89BF9494-4DE0-4A32-B8E1-A4B58764C47F}">
      <dgm:prSet/>
      <dgm:spPr/>
      <dgm:t>
        <a:bodyPr/>
        <a:lstStyle/>
        <a:p>
          <a:endParaRPr lang="id-ID"/>
        </a:p>
      </dgm:t>
    </dgm:pt>
    <dgm:pt modelId="{B5823BF4-E7B1-45DD-AD31-29A1DABBD7B9}">
      <dgm:prSet/>
      <dgm:spPr/>
      <dgm:t>
        <a:bodyPr/>
        <a:lstStyle/>
        <a:p>
          <a:r>
            <a:rPr lang="id-ID" smtClean="0"/>
            <a:t>Perumusan Target (Sasaran)</a:t>
          </a:r>
          <a:endParaRPr lang="id-ID"/>
        </a:p>
      </dgm:t>
    </dgm:pt>
    <dgm:pt modelId="{11482241-36D2-4329-9177-65F3783181E3}" type="parTrans" cxnId="{B90FEEC2-C483-4FA4-AF82-7CD7C7707DDA}">
      <dgm:prSet/>
      <dgm:spPr/>
      <dgm:t>
        <a:bodyPr/>
        <a:lstStyle/>
        <a:p>
          <a:endParaRPr lang="id-ID"/>
        </a:p>
      </dgm:t>
    </dgm:pt>
    <dgm:pt modelId="{93782334-FD61-4FA8-B10F-2B768A90D526}" type="sibTrans" cxnId="{B90FEEC2-C483-4FA4-AF82-7CD7C7707DDA}">
      <dgm:prSet/>
      <dgm:spPr/>
      <dgm:t>
        <a:bodyPr/>
        <a:lstStyle/>
        <a:p>
          <a:endParaRPr lang="id-ID"/>
        </a:p>
      </dgm:t>
    </dgm:pt>
    <dgm:pt modelId="{E2DF8097-F33E-4B0B-A2AE-658A62F2E9D2}" type="pres">
      <dgm:prSet presAssocID="{2B3CFF4A-F9E5-44AA-88CF-ED663A1B3C3B}" presName="CompostProcess" presStyleCnt="0">
        <dgm:presLayoutVars>
          <dgm:dir/>
          <dgm:resizeHandles val="exact"/>
        </dgm:presLayoutVars>
      </dgm:prSet>
      <dgm:spPr/>
    </dgm:pt>
    <dgm:pt modelId="{A1E5735A-F786-451F-B4BE-189CB763F7E5}" type="pres">
      <dgm:prSet presAssocID="{2B3CFF4A-F9E5-44AA-88CF-ED663A1B3C3B}" presName="arrow" presStyleLbl="bgShp" presStyleIdx="0" presStyleCnt="1"/>
      <dgm:spPr>
        <a:solidFill>
          <a:srgbClr val="7030A0"/>
        </a:solidFill>
      </dgm:spPr>
    </dgm:pt>
    <dgm:pt modelId="{430D07DB-CBED-48F5-88DC-08717DB97DF6}" type="pres">
      <dgm:prSet presAssocID="{2B3CFF4A-F9E5-44AA-88CF-ED663A1B3C3B}" presName="linearProcess" presStyleCnt="0"/>
      <dgm:spPr/>
    </dgm:pt>
    <dgm:pt modelId="{16DDC3BD-0785-43BC-8072-BD6475188B8F}" type="pres">
      <dgm:prSet presAssocID="{837336FA-64A1-4D76-A8CC-1A8FBFE06AF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B05F3A-4F3F-4400-AF50-70D4642E7FF8}" type="pres">
      <dgm:prSet presAssocID="{E570DF39-42A9-4827-9013-2050EB84EF54}" presName="sibTrans" presStyleCnt="0"/>
      <dgm:spPr/>
    </dgm:pt>
    <dgm:pt modelId="{F4FE1CA8-F749-4AD0-A917-6C611CC73D32}" type="pres">
      <dgm:prSet presAssocID="{F53C8C91-F956-4F30-BA4C-704EC67247AC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BA365DF-0808-4B1B-821B-F18842AE2EDB}" type="pres">
      <dgm:prSet presAssocID="{332D138A-5CAA-4A80-B0F2-8841837956B1}" presName="sibTrans" presStyleCnt="0"/>
      <dgm:spPr/>
    </dgm:pt>
    <dgm:pt modelId="{5A0076FE-9B05-4055-B47E-2482415DC5F6}" type="pres">
      <dgm:prSet presAssocID="{134F68B9-65C4-4DBA-91AA-FB519466BF99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1906AFA-BF89-402A-BDB0-38C605286DE7}" type="pres">
      <dgm:prSet presAssocID="{63F38088-40BF-4517-9976-B02DCEB3A154}" presName="sibTrans" presStyleCnt="0"/>
      <dgm:spPr/>
    </dgm:pt>
    <dgm:pt modelId="{68B62FF6-142B-46E4-9179-F05179105909}" type="pres">
      <dgm:prSet presAssocID="{B5823BF4-E7B1-45DD-AD31-29A1DABBD7B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CD3BB5-5B19-4454-9CD8-BB7E1596303C}" type="pres">
      <dgm:prSet presAssocID="{93782334-FD61-4FA8-B10F-2B768A90D526}" presName="sibTrans" presStyleCnt="0"/>
      <dgm:spPr/>
    </dgm:pt>
    <dgm:pt modelId="{5BA49BB2-5DBE-424F-A073-1EFF35810D95}" type="pres">
      <dgm:prSet presAssocID="{B4D797C4-B0BE-4D87-A809-F25686990B93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E92BF0E-E488-4D60-81F2-DE579B066DD0}" type="presOf" srcId="{837336FA-64A1-4D76-A8CC-1A8FBFE06AF0}" destId="{16DDC3BD-0785-43BC-8072-BD6475188B8F}" srcOrd="0" destOrd="0" presId="urn:microsoft.com/office/officeart/2005/8/layout/hProcess9"/>
    <dgm:cxn modelId="{32E98E98-5054-4331-B41D-589D3787F6DB}" srcId="{2B3CFF4A-F9E5-44AA-88CF-ED663A1B3C3B}" destId="{837336FA-64A1-4D76-A8CC-1A8FBFE06AF0}" srcOrd="0" destOrd="0" parTransId="{C13B92E6-888B-403E-849F-787EF35E2A9D}" sibTransId="{E570DF39-42A9-4827-9013-2050EB84EF54}"/>
    <dgm:cxn modelId="{E3FA2C02-81F5-49AB-B759-27F3805A5CEB}" type="presOf" srcId="{2B3CFF4A-F9E5-44AA-88CF-ED663A1B3C3B}" destId="{E2DF8097-F33E-4B0B-A2AE-658A62F2E9D2}" srcOrd="0" destOrd="0" presId="urn:microsoft.com/office/officeart/2005/8/layout/hProcess9"/>
    <dgm:cxn modelId="{F8BC790F-E59C-4120-87C9-E79B4D4F1F0E}" type="presOf" srcId="{134F68B9-65C4-4DBA-91AA-FB519466BF99}" destId="{5A0076FE-9B05-4055-B47E-2482415DC5F6}" srcOrd="0" destOrd="0" presId="urn:microsoft.com/office/officeart/2005/8/layout/hProcess9"/>
    <dgm:cxn modelId="{1B344253-EE19-4832-ADC7-E0E51EB8FCBA}" type="presOf" srcId="{B5823BF4-E7B1-45DD-AD31-29A1DABBD7B9}" destId="{68B62FF6-142B-46E4-9179-F05179105909}" srcOrd="0" destOrd="0" presId="urn:microsoft.com/office/officeart/2005/8/layout/hProcess9"/>
    <dgm:cxn modelId="{89BF9494-4DE0-4A32-B8E1-A4B58764C47F}" srcId="{2B3CFF4A-F9E5-44AA-88CF-ED663A1B3C3B}" destId="{B4D797C4-B0BE-4D87-A809-F25686990B93}" srcOrd="4" destOrd="0" parTransId="{6F9FC89B-0C4C-48AD-92BA-36912388A784}" sibTransId="{DCF30A7F-54B6-46AF-BC05-5949174E3ADE}"/>
    <dgm:cxn modelId="{B90FEEC2-C483-4FA4-AF82-7CD7C7707DDA}" srcId="{2B3CFF4A-F9E5-44AA-88CF-ED663A1B3C3B}" destId="{B5823BF4-E7B1-45DD-AD31-29A1DABBD7B9}" srcOrd="3" destOrd="0" parTransId="{11482241-36D2-4329-9177-65F3783181E3}" sibTransId="{93782334-FD61-4FA8-B10F-2B768A90D526}"/>
    <dgm:cxn modelId="{8322EDF4-63A7-4DA3-83DF-630A994B18C1}" srcId="{2B3CFF4A-F9E5-44AA-88CF-ED663A1B3C3B}" destId="{134F68B9-65C4-4DBA-91AA-FB519466BF99}" srcOrd="2" destOrd="0" parTransId="{0766E6E7-4775-4DBD-A691-422ABDFF6288}" sibTransId="{63F38088-40BF-4517-9976-B02DCEB3A154}"/>
    <dgm:cxn modelId="{724652E0-A807-4390-91F6-895A0128292F}" srcId="{2B3CFF4A-F9E5-44AA-88CF-ED663A1B3C3B}" destId="{F53C8C91-F956-4F30-BA4C-704EC67247AC}" srcOrd="1" destOrd="0" parTransId="{599D0C60-8394-4201-96AA-3A336E42DEC0}" sibTransId="{332D138A-5CAA-4A80-B0F2-8841837956B1}"/>
    <dgm:cxn modelId="{1B389DDE-8DA9-41AC-91EC-7C4C1C9D099E}" type="presOf" srcId="{F53C8C91-F956-4F30-BA4C-704EC67247AC}" destId="{F4FE1CA8-F749-4AD0-A917-6C611CC73D32}" srcOrd="0" destOrd="0" presId="urn:microsoft.com/office/officeart/2005/8/layout/hProcess9"/>
    <dgm:cxn modelId="{A7507649-09F4-449B-BAB7-96964569AA6E}" type="presOf" srcId="{B4D797C4-B0BE-4D87-A809-F25686990B93}" destId="{5BA49BB2-5DBE-424F-A073-1EFF35810D95}" srcOrd="0" destOrd="0" presId="urn:microsoft.com/office/officeart/2005/8/layout/hProcess9"/>
    <dgm:cxn modelId="{D0BF63CF-EDF4-4983-8FD4-3D8342A586B2}" type="presParOf" srcId="{E2DF8097-F33E-4B0B-A2AE-658A62F2E9D2}" destId="{A1E5735A-F786-451F-B4BE-189CB763F7E5}" srcOrd="0" destOrd="0" presId="urn:microsoft.com/office/officeart/2005/8/layout/hProcess9"/>
    <dgm:cxn modelId="{17DEAE16-6A1B-4456-8CFD-6BAC85F0CDFD}" type="presParOf" srcId="{E2DF8097-F33E-4B0B-A2AE-658A62F2E9D2}" destId="{430D07DB-CBED-48F5-88DC-08717DB97DF6}" srcOrd="1" destOrd="0" presId="urn:microsoft.com/office/officeart/2005/8/layout/hProcess9"/>
    <dgm:cxn modelId="{DA4E2D5B-45B8-455B-81F8-29389F8A0533}" type="presParOf" srcId="{430D07DB-CBED-48F5-88DC-08717DB97DF6}" destId="{16DDC3BD-0785-43BC-8072-BD6475188B8F}" srcOrd="0" destOrd="0" presId="urn:microsoft.com/office/officeart/2005/8/layout/hProcess9"/>
    <dgm:cxn modelId="{05916F67-58C1-4B2C-9B80-E1738B16DF5E}" type="presParOf" srcId="{430D07DB-CBED-48F5-88DC-08717DB97DF6}" destId="{D3B05F3A-4F3F-4400-AF50-70D4642E7FF8}" srcOrd="1" destOrd="0" presId="urn:microsoft.com/office/officeart/2005/8/layout/hProcess9"/>
    <dgm:cxn modelId="{E711A09B-B727-4AAF-AE2E-9B1CA04CD2CC}" type="presParOf" srcId="{430D07DB-CBED-48F5-88DC-08717DB97DF6}" destId="{F4FE1CA8-F749-4AD0-A917-6C611CC73D32}" srcOrd="2" destOrd="0" presId="urn:microsoft.com/office/officeart/2005/8/layout/hProcess9"/>
    <dgm:cxn modelId="{3A619E4E-BE02-4621-B15D-BBC22792FE50}" type="presParOf" srcId="{430D07DB-CBED-48F5-88DC-08717DB97DF6}" destId="{CBA365DF-0808-4B1B-821B-F18842AE2EDB}" srcOrd="3" destOrd="0" presId="urn:microsoft.com/office/officeart/2005/8/layout/hProcess9"/>
    <dgm:cxn modelId="{9D05CC74-60B3-4B3B-B626-EC75A659C541}" type="presParOf" srcId="{430D07DB-CBED-48F5-88DC-08717DB97DF6}" destId="{5A0076FE-9B05-4055-B47E-2482415DC5F6}" srcOrd="4" destOrd="0" presId="urn:microsoft.com/office/officeart/2005/8/layout/hProcess9"/>
    <dgm:cxn modelId="{ABC2BDBC-819E-481B-B4EC-CA50A022EE86}" type="presParOf" srcId="{430D07DB-CBED-48F5-88DC-08717DB97DF6}" destId="{C1906AFA-BF89-402A-BDB0-38C605286DE7}" srcOrd="5" destOrd="0" presId="urn:microsoft.com/office/officeart/2005/8/layout/hProcess9"/>
    <dgm:cxn modelId="{D1E57793-7791-4CAF-9B8B-92BECF31BCC8}" type="presParOf" srcId="{430D07DB-CBED-48F5-88DC-08717DB97DF6}" destId="{68B62FF6-142B-46E4-9179-F05179105909}" srcOrd="6" destOrd="0" presId="urn:microsoft.com/office/officeart/2005/8/layout/hProcess9"/>
    <dgm:cxn modelId="{F621E9E2-C9C1-4738-B684-83D0DF4EEE64}" type="presParOf" srcId="{430D07DB-CBED-48F5-88DC-08717DB97DF6}" destId="{77CD3BB5-5B19-4454-9CD8-BB7E1596303C}" srcOrd="7" destOrd="0" presId="urn:microsoft.com/office/officeart/2005/8/layout/hProcess9"/>
    <dgm:cxn modelId="{4B07C0CB-51B9-4896-A00B-317B719FC967}" type="presParOf" srcId="{430D07DB-CBED-48F5-88DC-08717DB97DF6}" destId="{5BA49BB2-5DBE-424F-A073-1EFF35810D95}" srcOrd="8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5735A-F786-451F-B4BE-189CB763F7E5}">
      <dsp:nvSpPr>
        <dsp:cNvPr id="0" name=""/>
        <dsp:cNvSpPr/>
      </dsp:nvSpPr>
      <dsp:spPr>
        <a:xfrm>
          <a:off x="480059" y="0"/>
          <a:ext cx="5440680" cy="3475037"/>
        </a:xfrm>
        <a:prstGeom prst="rightArrow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DC3BD-0785-43BC-8072-BD6475188B8F}">
      <dsp:nvSpPr>
        <dsp:cNvPr id="0" name=""/>
        <dsp:cNvSpPr/>
      </dsp:nvSpPr>
      <dsp:spPr>
        <a:xfrm>
          <a:off x="2812" y="1042511"/>
          <a:ext cx="1229841" cy="139001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/>
            <a:t>Analisis situasi (existing condition)</a:t>
          </a:r>
          <a:endParaRPr lang="id-ID" sz="1400" kern="1200"/>
        </a:p>
      </dsp:txBody>
      <dsp:txXfrm>
        <a:off x="62848" y="1102547"/>
        <a:ext cx="1109769" cy="1269942"/>
      </dsp:txXfrm>
    </dsp:sp>
    <dsp:sp modelId="{F4FE1CA8-F749-4AD0-A917-6C611CC73D32}">
      <dsp:nvSpPr>
        <dsp:cNvPr id="0" name=""/>
        <dsp:cNvSpPr/>
      </dsp:nvSpPr>
      <dsp:spPr>
        <a:xfrm>
          <a:off x="1294146" y="1042511"/>
          <a:ext cx="1229841" cy="1390014"/>
        </a:xfrm>
        <a:prstGeom prst="roundRect">
          <a:avLst/>
        </a:prstGeom>
        <a:solidFill>
          <a:srgbClr val="17553D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/>
            <a:t>Perumusan Kondisi yang diharapkan (expecting condition)</a:t>
          </a:r>
          <a:endParaRPr lang="id-ID" sz="1400" kern="1200"/>
        </a:p>
      </dsp:txBody>
      <dsp:txXfrm>
        <a:off x="1354182" y="1102547"/>
        <a:ext cx="1109769" cy="1269942"/>
      </dsp:txXfrm>
    </dsp:sp>
    <dsp:sp modelId="{5A0076FE-9B05-4055-B47E-2482415DC5F6}">
      <dsp:nvSpPr>
        <dsp:cNvPr id="0" name=""/>
        <dsp:cNvSpPr/>
      </dsp:nvSpPr>
      <dsp:spPr>
        <a:xfrm>
          <a:off x="2585479" y="1042511"/>
          <a:ext cx="1229841" cy="1390014"/>
        </a:xfrm>
        <a:prstGeom prst="roundRect">
          <a:avLst/>
        </a:prstGeom>
        <a:solidFill>
          <a:srgbClr val="C0000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/>
            <a:t>Perumusan Kebijakan Strategis </a:t>
          </a:r>
          <a:endParaRPr lang="id-ID" sz="1400" kern="1200"/>
        </a:p>
      </dsp:txBody>
      <dsp:txXfrm>
        <a:off x="2645515" y="1102547"/>
        <a:ext cx="1109769" cy="1269942"/>
      </dsp:txXfrm>
    </dsp:sp>
    <dsp:sp modelId="{68B62FF6-142B-46E4-9179-F05179105909}">
      <dsp:nvSpPr>
        <dsp:cNvPr id="0" name=""/>
        <dsp:cNvSpPr/>
      </dsp:nvSpPr>
      <dsp:spPr>
        <a:xfrm>
          <a:off x="3876812" y="1042511"/>
          <a:ext cx="1229841" cy="139001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/>
            <a:t>Perumusan Target (Sasaran)</a:t>
          </a:r>
          <a:endParaRPr lang="id-ID" sz="1400" kern="1200"/>
        </a:p>
      </dsp:txBody>
      <dsp:txXfrm>
        <a:off x="3936848" y="1102547"/>
        <a:ext cx="1109769" cy="1269942"/>
      </dsp:txXfrm>
    </dsp:sp>
    <dsp:sp modelId="{5BA49BB2-5DBE-424F-A073-1EFF35810D95}">
      <dsp:nvSpPr>
        <dsp:cNvPr id="0" name=""/>
        <dsp:cNvSpPr/>
      </dsp:nvSpPr>
      <dsp:spPr>
        <a:xfrm>
          <a:off x="5168145" y="1042511"/>
          <a:ext cx="1229841" cy="139001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/>
            <a:t>Perumusan Peta Jalan (Agenda Tahunan) </a:t>
          </a:r>
          <a:endParaRPr lang="id-ID" sz="1400" kern="1200"/>
        </a:p>
      </dsp:txBody>
      <dsp:txXfrm>
        <a:off x="5228181" y="1102547"/>
        <a:ext cx="1109769" cy="1269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FEF4FC6-384A-418B-82A2-FEE4F840B0D3}" type="datetimeFigureOut">
              <a:rPr lang="id-ID" smtClean="0"/>
              <a:pPr/>
              <a:t>03/10/2011</a:t>
            </a:fld>
            <a:endParaRPr lang="id-ID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CAF9EE7-2596-40A0-B204-6F4B5F59BD6C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sz="4400" b="1" smtClean="0">
                <a:latin typeface="Lao UI" pitchFamily="34" charset="0"/>
                <a:cs typeface="Lao UI" pitchFamily="34" charset="0"/>
              </a:rPr>
              <a:t>Manajemen </a:t>
            </a:r>
            <a:r>
              <a:rPr lang="id-ID" sz="4400" b="1" dirty="0" smtClean="0">
                <a:latin typeface="Lao UI" pitchFamily="34" charset="0"/>
                <a:cs typeface="Lao UI" pitchFamily="34" charset="0"/>
              </a:rPr>
              <a:t>Program</a:t>
            </a:r>
            <a:endParaRPr lang="id-ID" sz="4400" b="1" dirty="0">
              <a:latin typeface="Lao UI" pitchFamily="34" charset="0"/>
              <a:cs typeface="Lao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501008"/>
            <a:ext cx="7854696" cy="1752600"/>
          </a:xfrm>
        </p:spPr>
        <p:txBody>
          <a:bodyPr>
            <a:normAutofit fontScale="92500" lnSpcReduction="10000"/>
          </a:bodyPr>
          <a:lstStyle/>
          <a:p>
            <a:r>
              <a:rPr lang="id-ID" sz="3600" dirty="0" smtClean="0">
                <a:solidFill>
                  <a:schemeClr val="tx1"/>
                </a:solidFill>
                <a:latin typeface="Segoe UI" pitchFamily="34" charset="0"/>
                <a:cs typeface="Segoe UI" pitchFamily="34" charset="0"/>
              </a:rPr>
              <a:t>Sutoro Eko</a:t>
            </a:r>
          </a:p>
          <a:p>
            <a:r>
              <a:rPr lang="id-ID" sz="3600" dirty="0" smtClean="0">
                <a:solidFill>
                  <a:schemeClr val="tx1"/>
                </a:solidFill>
                <a:latin typeface="Segoe UI" pitchFamily="34" charset="0"/>
                <a:cs typeface="Segoe UI" pitchFamily="34" charset="0"/>
              </a:rPr>
              <a:t>081.125.6669</a:t>
            </a:r>
          </a:p>
          <a:p>
            <a:r>
              <a:rPr lang="id-ID" sz="3600" dirty="0" smtClean="0">
                <a:solidFill>
                  <a:schemeClr val="tx1"/>
                </a:solidFill>
                <a:latin typeface="Segoe UI" pitchFamily="34" charset="0"/>
                <a:cs typeface="Segoe UI" pitchFamily="34" charset="0"/>
              </a:rPr>
              <a:t>toroeko@yahoo.com</a:t>
            </a:r>
            <a:endParaRPr lang="id-ID" sz="3600" dirty="0">
              <a:solidFill>
                <a:schemeClr val="tx1"/>
              </a:solidFill>
              <a:latin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/>
              <a:t>Kompetensi dan Karir</a:t>
            </a:r>
            <a:endParaRPr lang="en-US" b="1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Dua Manajemen Program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MP Makro: merancang kebijakan strategis jangka panjang maupun jangka menengah. Misalnya Rencana Pembangunan Jangka Panjang Nasional, RPJMN, RPJPD, RPJMD, Strategi Nasional Penanggulangan Kemiskinan (SNPK), RPJMDes, Rencana Strategis LSM, dll.</a:t>
            </a:r>
          </a:p>
          <a:p>
            <a:r>
              <a:rPr lang="id-ID" dirty="0" smtClean="0"/>
              <a:t>MP Mikro: merancang program-program aksi jangka pendek untuk menurunkan agenda kebijakan strategis.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MP Makro</a:t>
            </a:r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</p:nvPr>
        </p:nvGraphicFramePr>
        <p:xfrm>
          <a:off x="1143000" y="731838"/>
          <a:ext cx="6400800" cy="34750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id-ID" b="1" dirty="0" smtClean="0">
                <a:solidFill>
                  <a:schemeClr val="tx2">
                    <a:lumMod val="50000"/>
                  </a:schemeClr>
                </a:solidFill>
              </a:rPr>
              <a:t>Matriks MP Makro</a:t>
            </a:r>
            <a:endParaRPr lang="id-ID" b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29108632"/>
              </p:ext>
            </p:extLst>
          </p:nvPr>
        </p:nvGraphicFramePr>
        <p:xfrm>
          <a:off x="683568" y="1628800"/>
          <a:ext cx="7543800" cy="357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416"/>
                <a:gridCol w="1047757"/>
                <a:gridCol w="1178727"/>
                <a:gridCol w="1257300"/>
                <a:gridCol w="1257300"/>
                <a:gridCol w="12573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Item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Deskripsi</a:t>
                      </a:r>
                      <a:endParaRPr lang="id-ID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Existing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smtClean="0"/>
                        <a:t>40% desa di kabupaten X dalam kondisi tertinggal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Expecting condition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id-ID" smtClean="0"/>
                        <a:t>Seluruh desa di kabupaten</a:t>
                      </a:r>
                      <a:r>
                        <a:rPr lang="id-ID" baseline="0" smtClean="0"/>
                        <a:t> X maju dan mandiri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Kebijakan strategis</a:t>
                      </a:r>
                      <a:r>
                        <a:rPr lang="id-ID" baseline="0" smtClean="0"/>
                        <a:t> 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smtClean="0"/>
                        <a:t>Pengembangan ekonomi lokal berbasis desa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smtClean="0"/>
                        <a:t> Pengembangan kapasitas pemerintah desa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id-ID" baseline="0" smtClean="0"/>
                        <a:t> </a:t>
                      </a:r>
                      <a:endParaRPr lang="id-ID" smtClean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Target (sasaran)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5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Peta Jalan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1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2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3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Tahun 4</a:t>
                      </a:r>
                      <a:endParaRPr lang="id-ID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Tahun 5</a:t>
                      </a:r>
                      <a:endParaRPr lang="id-ID" dirty="0"/>
                    </a:p>
                  </a:txBody>
                  <a:tcPr marL="83820" marR="838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2010-03-06T03:39:17Z</outs:dateTime>
      <outs:isPinned>true</outs:isPinned>
    </outs:relatedDate>
    <outs:relatedDate>
      <outs:type>2</outs:type>
      <outs:displayName>Created</outs:displayName>
      <outs:dateTime>2010-03-06T02:01:49Z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Sutoro Eko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Sutoro Eko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FB1955C6-70D5-417E-B7FD-E8669F3E4AC0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174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Clarity</vt:lpstr>
      <vt:lpstr>Perspective</vt:lpstr>
      <vt:lpstr>Slipstream</vt:lpstr>
      <vt:lpstr>NewsPrint</vt:lpstr>
      <vt:lpstr>Trek</vt:lpstr>
      <vt:lpstr>Manajemen Program</vt:lpstr>
      <vt:lpstr>Kompetensi dan Karir</vt:lpstr>
      <vt:lpstr>Dua Manajemen Program</vt:lpstr>
      <vt:lpstr>MP Makro</vt:lpstr>
      <vt:lpstr>Matriks MP Makro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Kuliah Manajemen Program</dc:title>
  <dc:creator>Sutoro Eko</dc:creator>
  <cp:lastModifiedBy>SutoroEko</cp:lastModifiedBy>
  <cp:revision>34</cp:revision>
  <dcterms:created xsi:type="dcterms:W3CDTF">2010-03-06T02:01:49Z</dcterms:created>
  <dcterms:modified xsi:type="dcterms:W3CDTF">2011-10-03T02:08:16Z</dcterms:modified>
</cp:coreProperties>
</file>