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595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35BCC-8E60-44B4-8BEE-3BE43C21AE64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06DD0-224B-405C-8057-EF5AF912BB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14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E97BC7A-F741-40DE-8679-653289CB5B3F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CC1C8B1-9D31-4EDF-91C5-5679B0CA25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953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LEAD-LEAD STILISTIK (STYLE)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76400"/>
            <a:ext cx="6400800" cy="3962400"/>
          </a:xfrm>
        </p:spPr>
        <p:txBody>
          <a:bodyPr>
            <a:normAutofit fontScale="25000" lnSpcReduction="20000"/>
          </a:bodyPr>
          <a:lstStyle/>
          <a:p>
            <a:pPr marL="457200" indent="-457200" algn="just">
              <a:buAutoNum type="arabicPeriod"/>
            </a:pP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menonjok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lead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mengguncang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pembaca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baris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pertama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pembaca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pasti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terburu-buru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membaca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baris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berikutnya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 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deskriptif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menggambarkan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sesuatu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secara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hidup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kontras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kadang-kadang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sebuah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peristiwa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terdiri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unsur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kontras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antara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situasi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sekarang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situasi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sebelumnya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bertanya</a:t>
            </a:r>
            <a:endParaRPr lang="en-US" sz="8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kutipan</a:t>
            </a:r>
            <a:endParaRPr lang="en-US" sz="8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 yang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ditunda</a:t>
            </a:r>
            <a:endParaRPr lang="en-US" sz="8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parodi</a:t>
            </a:r>
            <a:endParaRPr lang="en-US" sz="8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tersendat-sendat</a:t>
            </a:r>
            <a:endParaRPr lang="en-US" sz="8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rabicPeriod"/>
            </a:pP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 dialog</a:t>
            </a:r>
          </a:p>
          <a:p>
            <a:pPr marL="457200" indent="-457200" algn="just">
              <a:buAutoNum type="arabicPeriod"/>
            </a:pP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Lead </a:t>
            </a:r>
            <a:r>
              <a:rPr lang="en-US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sapaan</a:t>
            </a:r>
            <a:r>
              <a:rPr lang="en-US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Meliput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berita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pidato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pertemuan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pembicara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keberadaan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diundang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Membawa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perlengkapan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tulis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rekam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kamera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foto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Kesiapan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cermat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mendengarkan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Mencoba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mencari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orang-orang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kunci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makalah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press release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dll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Menulis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berita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pidato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ceramah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lead,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menampilkan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mencolok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pidato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bersangkutan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memperumit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lead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detail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terlalu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Gunakan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kutipan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terlalu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berlebihan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Selalu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pastikan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berbicara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Sebaiknya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mengutip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ucapan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pembicara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prakteknya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dijadikan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kalimat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namun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mengubah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intisari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semangat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pernyataannya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menyusun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materi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berita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pidato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wartawan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mengangkat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kutipan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lazim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dll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 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Menulis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feature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Feature human interest: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perhatian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manusiawi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Unsur-unsurnya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ketidaklaziman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ketegangan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biasanya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disukai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bila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tokohnya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perempuan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binatang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mewarnai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berita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warna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bumbu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Charnley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corak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rasa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).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Warna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bersumber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peliputan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kemudian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dunia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diingat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JANGAN MENILAI TETAPI MELUKISKAN.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demonstrasi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mhs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anarki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lukiskan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peristiwa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lempar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batu,membakar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ban,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merusak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alat-alat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Kendala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penulisan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berita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Menulis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bawah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tekanan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sulit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dihindari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namun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diantisipasi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matang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Kemasabodohan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kecerobohan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Malas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mengikuti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EYD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Ikut-ikutan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Merusak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arti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cermat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memilih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kata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. 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</TotalTime>
  <Words>333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Metro</vt:lpstr>
      <vt:lpstr>LEAD-LEAD STILISTIK (STYLE)</vt:lpstr>
      <vt:lpstr>Meliput berita pidato dan pertemuan</vt:lpstr>
      <vt:lpstr>Menulis berita pidato dan ceramah</vt:lpstr>
      <vt:lpstr>Menulis feature </vt:lpstr>
      <vt:lpstr>Kendala utama penulisan berita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LEAD-LEAD STILISTIK (STYLE)</dc:title>
  <dc:creator>Lenovo</dc:creator>
  <cp:lastModifiedBy>AFNAN TAM</cp:lastModifiedBy>
  <cp:revision>17</cp:revision>
  <dcterms:created xsi:type="dcterms:W3CDTF">2010-04-04T12:32:30Z</dcterms:created>
  <dcterms:modified xsi:type="dcterms:W3CDTF">2016-04-12T21:06:34Z</dcterms:modified>
</cp:coreProperties>
</file>