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9144000" cy="5143500" type="screen16x9"/>
  <p:notesSz cx="6858000" cy="9144000"/>
  <p:embeddedFontLst>
    <p:embeddedFont>
      <p:font typeface="Alfa Slab One" charset="0"/>
      <p:regular r:id="rId10"/>
    </p:embeddedFont>
    <p:embeddedFont>
      <p:font typeface="Proxima Nova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41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5903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5903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a5f1eb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a5f1eb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a5f1eb1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4a5f1eb1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4a5f1eb1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4a5f1eb1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4a5f1eb1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4a5f1eb1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a5f1eb1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4a5f1eb1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ta letak khusus 5">
  <p:cSld name="AUTOLAYOUT_6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ta letak khusus">
  <p:cSld name="AUTO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13"/>
          <p:cNvGrpSpPr/>
          <p:nvPr/>
        </p:nvGrpSpPr>
        <p:grpSpPr>
          <a:xfrm>
            <a:off x="0" y="4510813"/>
            <a:ext cx="9144000" cy="150575"/>
            <a:chOff x="0" y="3797750"/>
            <a:chExt cx="9144000" cy="150575"/>
          </a:xfrm>
        </p:grpSpPr>
        <p:cxnSp>
          <p:nvCxnSpPr>
            <p:cNvPr id="55" name="Google Shape;55;p13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ta letak khusus 1">
  <p:cSld name="AUTOLAYOUT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2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l="38684"/>
          <a:stretch/>
        </p:blipFill>
        <p:spPr>
          <a:xfrm>
            <a:off x="2291" y="1007350"/>
            <a:ext cx="1272100" cy="312880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1884750" y="711325"/>
            <a:ext cx="6947700" cy="99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884750" y="1825575"/>
            <a:ext cx="6947700" cy="274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ta letak khusus 2">
  <p:cSld name="AUTOLAYOUT_2">
    <p:bg>
      <p:bgPr>
        <a:solidFill>
          <a:srgbClr val="37474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0" y="0"/>
            <a:ext cx="4568400" cy="51435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6795047" y="584570"/>
            <a:ext cx="143700" cy="143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795047" y="4415195"/>
            <a:ext cx="143700" cy="143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15"/>
          <p:cNvCxnSpPr/>
          <p:nvPr/>
        </p:nvCxnSpPr>
        <p:spPr>
          <a:xfrm>
            <a:off x="4895600" y="656926"/>
            <a:ext cx="394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5"/>
          <p:cNvCxnSpPr/>
          <p:nvPr/>
        </p:nvCxnSpPr>
        <p:spPr>
          <a:xfrm>
            <a:off x="4895600" y="4487700"/>
            <a:ext cx="394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2850" y="1069200"/>
            <a:ext cx="3942600" cy="30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891175" y="1069200"/>
            <a:ext cx="3942600" cy="30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ta letak khusus 4">
  <p:cSld name="AUTOLAYOUT_4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 amt="90000"/>
          </a:blip>
          <a:srcRect l="12028" r="12035"/>
          <a:stretch/>
        </p:blipFill>
        <p:spPr>
          <a:xfrm>
            <a:off x="5520950" y="1070675"/>
            <a:ext cx="2967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dirty="0"/>
              <a:t>etika </a:t>
            </a:r>
            <a:r>
              <a:rPr lang="id" dirty="0" smtClean="0"/>
              <a:t>komunikasi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ctrTitle"/>
          </p:nvPr>
        </p:nvSpPr>
        <p:spPr>
          <a:xfrm>
            <a:off x="1884750" y="711325"/>
            <a:ext cx="6947700" cy="9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Mengapa perlu etika komunikasi 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1884750" y="1825575"/>
            <a:ext cx="69477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Manusia adalah makhluk berakal dan sosial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Manusia dapat berfikir tentang realitas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Berfikir sebelum berbuat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Sudahkah sesuai harkat martabat manusia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Dengan mempelajari etika manusia akan berkomunikasi secara etis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2850" y="1069200"/>
            <a:ext cx="3942600" cy="30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etika berkomunikasi tatap muka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4891175" y="1069200"/>
            <a:ext cx="3942600" cy="30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d"/>
              <a:t>Ucapkan salam dan sapalah dengan ramah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d"/>
              <a:t>Gunakan bahasa yang santun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d"/>
              <a:t>Tatap muka lawan bicara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d"/>
              <a:t>Sampaikan maksud dan tujuan anda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d"/>
              <a:t>Dengarkan penjelasan lawan bicara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d"/>
              <a:t>Tutuplah percakapan dengan ucapan terima kasih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90000"/>
          </a:blip>
          <a:srcRect l="32237" r="32234"/>
          <a:stretch/>
        </p:blipFill>
        <p:spPr>
          <a:xfrm>
            <a:off x="5520950" y="1070675"/>
            <a:ext cx="2967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etika berkomunikasi dengan media sosial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body" idx="2"/>
          </p:nvPr>
        </p:nvSpPr>
        <p:spPr>
          <a:xfrm>
            <a:off x="4939500" y="392000"/>
            <a:ext cx="3837000" cy="4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Etika mengirim pesan: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Perhatikan waktu mengirim pesan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Gunakan bahasa yang santun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Berilah sapaan dulu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Cantumkan identitas pengirim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Jelaskan tujuan dan maksud dengan bahasa jelas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Permintaan maaf bisa disampaikan untuk menunjukkan kerendahan hati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Tutuplah dengan ucapan terima kasih </a:t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41813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kode etika media sosial 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Tutup informasi privasi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Postingan bebas bully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Waspadai kejahatan cyber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Selektif membaca dan atau menshare berita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Kenali akun yang anda jadikan teman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Gunakan tata bahasa yang baik dan benar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Hargai kekayaan intelektual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Jauhi Tindakan asusila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d"/>
              <a:t>Gunakan media sosial secara wajar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7" y="1572694"/>
            <a:ext cx="6531429" cy="19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80337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On-screen Show (16:9)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Alfa Slab One</vt:lpstr>
      <vt:lpstr>Proxima Nova</vt:lpstr>
      <vt:lpstr>Gameday</vt:lpstr>
      <vt:lpstr>etika komunikasi</vt:lpstr>
      <vt:lpstr>Mengapa perlu etika komunikasi </vt:lpstr>
      <vt:lpstr>etika berkomunikasi tatap muka</vt:lpstr>
      <vt:lpstr>etika berkomunikasi dengan media sosial</vt:lpstr>
      <vt:lpstr>PowerPoint Presentation</vt:lpstr>
      <vt:lpstr>kode etika media sosial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komunikasi</dc:title>
  <dc:creator>BU FAJAR</dc:creator>
  <cp:lastModifiedBy>BU FAJAR</cp:lastModifiedBy>
  <cp:revision>1</cp:revision>
  <dcterms:modified xsi:type="dcterms:W3CDTF">2019-10-06T03:05:08Z</dcterms:modified>
</cp:coreProperties>
</file>