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81" r:id="rId3"/>
    <p:sldId id="282" r:id="rId4"/>
    <p:sldId id="283" r:id="rId5"/>
    <p:sldId id="284" r:id="rId6"/>
    <p:sldId id="285" r:id="rId7"/>
    <p:sldId id="286" r:id="rId8"/>
    <p:sldId id="287" r:id="rId9"/>
    <p:sldId id="288" r:id="rId10"/>
    <p:sldId id="289" r:id="rId11"/>
    <p:sldId id="29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457200"/>
          </a:xfrm>
        </p:spPr>
        <p:txBody>
          <a:bodyPr>
            <a:normAutofit fontScale="90000"/>
          </a:bodyPr>
          <a:lstStyle/>
          <a:p>
            <a:r>
              <a:rPr lang="id-ID" sz="3200" dirty="0" smtClean="0"/>
              <a:t/>
            </a:r>
            <a:br>
              <a:rPr lang="id-ID" sz="3200" dirty="0" smtClean="0"/>
            </a:br>
            <a:r>
              <a:rPr lang="id-ID" sz="3200" dirty="0" smtClean="0"/>
              <a:t>PM – Bagian 3</a:t>
            </a:r>
            <a:br>
              <a:rPr lang="id-ID" sz="3200" dirty="0" smtClean="0"/>
            </a:br>
            <a:endParaRPr lang="en-US" sz="3200" dirty="0"/>
          </a:p>
        </p:txBody>
      </p:sp>
      <p:sp>
        <p:nvSpPr>
          <p:cNvPr id="3" name="Content Placeholder 2"/>
          <p:cNvSpPr>
            <a:spLocks noGrp="1"/>
          </p:cNvSpPr>
          <p:nvPr>
            <p:ph idx="1"/>
          </p:nvPr>
        </p:nvSpPr>
        <p:spPr>
          <a:xfrm>
            <a:off x="381000" y="1066800"/>
            <a:ext cx="8458200" cy="5791200"/>
          </a:xfrm>
        </p:spPr>
        <p:txBody>
          <a:bodyPr>
            <a:normAutofit fontScale="92500" lnSpcReduction="10000"/>
          </a:bodyPr>
          <a:lstStyle/>
          <a:p>
            <a:pPr marL="0" indent="0" algn="just">
              <a:buNone/>
            </a:pPr>
            <a:r>
              <a:rPr lang="id-ID" dirty="0" smtClean="0"/>
              <a:t>4. </a:t>
            </a:r>
            <a:r>
              <a:rPr lang="en-US" sz="3000" b="1" dirty="0" smtClean="0"/>
              <a:t>Potensi</a:t>
            </a:r>
            <a:r>
              <a:rPr lang="en-US" sz="3000" dirty="0" smtClean="0"/>
              <a:t> </a:t>
            </a:r>
            <a:r>
              <a:rPr lang="en-US" sz="3000" dirty="0" smtClean="0"/>
              <a:t>adalah segala daya yang dimiliki oleh setiap  manusia (pikiran, kesehatan fisik dan rohani, IQ, bakat dll), </a:t>
            </a:r>
            <a:r>
              <a:rPr lang="en-US" sz="3000" dirty="0" smtClean="0"/>
              <a:t>Potensi </a:t>
            </a:r>
            <a:r>
              <a:rPr lang="en-US" sz="3000" dirty="0" smtClean="0"/>
              <a:t>organisasi adalah segala daya yang dimiliki oleh organisasi (SDM, Kekayaan materi, lokasi peta penguasaan, struktur, surat berharga, kewenangan, hak dll</a:t>
            </a:r>
            <a:r>
              <a:rPr lang="en-US" sz="3000" dirty="0" smtClean="0"/>
              <a:t>)</a:t>
            </a:r>
            <a:r>
              <a:rPr lang="id-ID" sz="3000" dirty="0" smtClean="0"/>
              <a:t>.</a:t>
            </a:r>
          </a:p>
          <a:p>
            <a:pPr marL="0" indent="0" algn="just">
              <a:buNone/>
            </a:pPr>
            <a:r>
              <a:rPr lang="en-US" sz="3000" dirty="0" smtClean="0"/>
              <a:t>Untuk </a:t>
            </a:r>
            <a:r>
              <a:rPr lang="en-US" sz="3000" dirty="0" smtClean="0"/>
              <a:t>apa potensi masyarakat diorganisir ?</a:t>
            </a:r>
          </a:p>
          <a:p>
            <a:pPr marL="514350" indent="-514350">
              <a:buAutoNum type="alphaLcPeriod"/>
            </a:pPr>
            <a:r>
              <a:rPr lang="en-US" sz="3000" dirty="0" err="1" smtClean="0"/>
              <a:t>Potensi</a:t>
            </a:r>
            <a:r>
              <a:rPr lang="en-US" sz="3000" dirty="0" smtClean="0"/>
              <a:t> </a:t>
            </a:r>
            <a:r>
              <a:rPr lang="en-US" sz="3000" dirty="0" err="1" smtClean="0"/>
              <a:t>sebagai</a:t>
            </a:r>
            <a:r>
              <a:rPr lang="en-US" sz="3000" dirty="0" smtClean="0"/>
              <a:t> </a:t>
            </a:r>
            <a:r>
              <a:rPr lang="en-US" sz="3000" dirty="0" err="1" smtClean="0"/>
              <a:t>kekuatan</a:t>
            </a:r>
            <a:r>
              <a:rPr lang="en-US" sz="3000" dirty="0" smtClean="0"/>
              <a:t>/</a:t>
            </a:r>
            <a:r>
              <a:rPr lang="en-US" sz="3000" dirty="0" err="1" smtClean="0"/>
              <a:t>sumberdaya</a:t>
            </a:r>
            <a:r>
              <a:rPr lang="en-US" sz="3000" dirty="0" smtClean="0"/>
              <a:t> yang </a:t>
            </a:r>
            <a:r>
              <a:rPr lang="en-US" sz="3000" dirty="0" err="1" smtClean="0"/>
              <a:t>dapat</a:t>
            </a:r>
            <a:r>
              <a:rPr lang="en-US" sz="3000" dirty="0" smtClean="0"/>
              <a:t> </a:t>
            </a:r>
            <a:r>
              <a:rPr lang="en-US" sz="3000" dirty="0" err="1" smtClean="0"/>
              <a:t>dipetakan</a:t>
            </a:r>
            <a:r>
              <a:rPr lang="en-US" sz="3000" dirty="0" smtClean="0"/>
              <a:t> </a:t>
            </a:r>
            <a:r>
              <a:rPr lang="en-US" sz="3000" dirty="0" err="1" smtClean="0"/>
              <a:t>untuk</a:t>
            </a:r>
            <a:r>
              <a:rPr lang="en-US" sz="3000" dirty="0" smtClean="0"/>
              <a:t> </a:t>
            </a:r>
            <a:r>
              <a:rPr lang="en-US" sz="3000" dirty="0" err="1" smtClean="0"/>
              <a:t>mengetahui</a:t>
            </a:r>
            <a:r>
              <a:rPr lang="en-US" sz="3000" dirty="0" smtClean="0"/>
              <a:t> </a:t>
            </a:r>
            <a:r>
              <a:rPr lang="en-US" sz="3000" dirty="0" err="1" smtClean="0"/>
              <a:t>tingkat</a:t>
            </a:r>
            <a:r>
              <a:rPr lang="en-US" sz="3000" dirty="0" smtClean="0"/>
              <a:t> </a:t>
            </a:r>
            <a:r>
              <a:rPr lang="en-US" sz="3000" dirty="0" err="1" smtClean="0"/>
              <a:t>kemampuan</a:t>
            </a:r>
            <a:r>
              <a:rPr lang="en-US" sz="3000" dirty="0" smtClean="0"/>
              <a:t> </a:t>
            </a:r>
            <a:r>
              <a:rPr lang="en-US" sz="3000" dirty="0" err="1" smtClean="0"/>
              <a:t>dan</a:t>
            </a:r>
            <a:r>
              <a:rPr lang="en-US" sz="3000" dirty="0" smtClean="0"/>
              <a:t> </a:t>
            </a:r>
            <a:r>
              <a:rPr lang="en-US" sz="3000" dirty="0" err="1" smtClean="0"/>
              <a:t>kelemahan</a:t>
            </a:r>
            <a:r>
              <a:rPr lang="en-US" sz="3000" dirty="0" smtClean="0"/>
              <a:t> </a:t>
            </a:r>
            <a:r>
              <a:rPr lang="en-US" sz="3000" dirty="0" err="1" smtClean="0"/>
              <a:t>organisasi</a:t>
            </a:r>
            <a:endParaRPr lang="en-US" sz="3000" dirty="0" smtClean="0"/>
          </a:p>
          <a:p>
            <a:pPr marL="514350" indent="-514350">
              <a:buAutoNum type="alphaLcPeriod"/>
            </a:pPr>
            <a:r>
              <a:rPr lang="en-US" sz="3000" dirty="0" err="1" smtClean="0"/>
              <a:t>Meminimalkan</a:t>
            </a:r>
            <a:r>
              <a:rPr lang="en-US" sz="3000" dirty="0" smtClean="0"/>
              <a:t> </a:t>
            </a:r>
            <a:r>
              <a:rPr lang="en-US" sz="3000" dirty="0" err="1" smtClean="0"/>
              <a:t>konflik</a:t>
            </a:r>
            <a:r>
              <a:rPr lang="en-US" sz="3000" dirty="0" smtClean="0"/>
              <a:t>/</a:t>
            </a:r>
            <a:r>
              <a:rPr lang="en-US" sz="3000" dirty="0" err="1" smtClean="0"/>
              <a:t>masalah</a:t>
            </a:r>
            <a:r>
              <a:rPr lang="en-US" sz="3000" dirty="0" smtClean="0"/>
              <a:t> </a:t>
            </a:r>
            <a:r>
              <a:rPr lang="en-US" sz="3000" dirty="0" err="1" smtClean="0"/>
              <a:t>dalam</a:t>
            </a:r>
            <a:r>
              <a:rPr lang="en-US" sz="3000" dirty="0" smtClean="0"/>
              <a:t> </a:t>
            </a:r>
            <a:r>
              <a:rPr lang="en-US" sz="3000" dirty="0" err="1" smtClean="0"/>
              <a:t>organisasi</a:t>
            </a:r>
            <a:endParaRPr lang="en-US" sz="3000" dirty="0" smtClean="0"/>
          </a:p>
          <a:p>
            <a:pPr marL="514350" indent="-514350">
              <a:buAutoNum type="alphaLcPeriod"/>
            </a:pPr>
            <a:r>
              <a:rPr lang="en-US" sz="3000" dirty="0" err="1" smtClean="0"/>
              <a:t>Upaya</a:t>
            </a:r>
            <a:r>
              <a:rPr lang="en-US" sz="3000" dirty="0" smtClean="0"/>
              <a:t> </a:t>
            </a:r>
            <a:r>
              <a:rPr lang="en-US" sz="3000" dirty="0" err="1" smtClean="0"/>
              <a:t>meningkatkan</a:t>
            </a:r>
            <a:r>
              <a:rPr lang="en-US" sz="3000" dirty="0" smtClean="0"/>
              <a:t> </a:t>
            </a:r>
            <a:r>
              <a:rPr lang="en-US" sz="3000" dirty="0" err="1" smtClean="0"/>
              <a:t>kesejahteraan</a:t>
            </a:r>
            <a:r>
              <a:rPr lang="en-US" sz="3000" dirty="0" smtClean="0"/>
              <a:t> </a:t>
            </a:r>
            <a:r>
              <a:rPr lang="en-US" sz="3000" dirty="0" err="1" smtClean="0"/>
              <a:t>masyarakat</a:t>
            </a:r>
            <a:r>
              <a:rPr lang="en-US" sz="3000" dirty="0" smtClean="0"/>
              <a:t>/</a:t>
            </a:r>
            <a:r>
              <a:rPr lang="en-US" sz="3000" dirty="0" err="1" smtClean="0"/>
              <a:t>anggotanya</a:t>
            </a:r>
            <a:endParaRPr lang="en-US" sz="3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e. </a:t>
            </a:r>
            <a:r>
              <a:rPr lang="en-US" sz="2800" dirty="0" err="1" smtClean="0"/>
              <a:t>Potensi</a:t>
            </a:r>
            <a:r>
              <a:rPr lang="en-US" sz="2800" dirty="0" smtClean="0"/>
              <a:t> </a:t>
            </a:r>
            <a:r>
              <a:rPr lang="en-US" sz="2800" dirty="0" err="1" smtClean="0"/>
              <a:t>geografis</a:t>
            </a:r>
            <a:endParaRPr lang="en-US" sz="2800"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smtClean="0"/>
              <a:t>Yang </a:t>
            </a:r>
            <a:r>
              <a:rPr lang="en-US" sz="2800" dirty="0" err="1" smtClean="0"/>
              <a:t>dimaksud</a:t>
            </a:r>
            <a:r>
              <a:rPr lang="en-US" sz="2800" dirty="0" smtClean="0"/>
              <a:t> </a:t>
            </a:r>
            <a:r>
              <a:rPr lang="en-US" sz="2800" dirty="0" err="1" smtClean="0"/>
              <a:t>potensi</a:t>
            </a:r>
            <a:r>
              <a:rPr lang="en-US" sz="2800" dirty="0" smtClean="0"/>
              <a:t> </a:t>
            </a:r>
            <a:r>
              <a:rPr lang="en-US" sz="2800" dirty="0" err="1" smtClean="0"/>
              <a:t>geografis</a:t>
            </a:r>
            <a:r>
              <a:rPr lang="en-US" sz="2800" dirty="0" smtClean="0"/>
              <a:t> </a:t>
            </a:r>
            <a:r>
              <a:rPr lang="en-US" sz="2800" dirty="0" err="1" smtClean="0"/>
              <a:t>dalam</a:t>
            </a:r>
            <a:r>
              <a:rPr lang="en-US" sz="2800" dirty="0" smtClean="0"/>
              <a:t> </a:t>
            </a:r>
            <a:r>
              <a:rPr lang="en-US" sz="2800" dirty="0" err="1" smtClean="0"/>
              <a:t>konteks</a:t>
            </a:r>
            <a:r>
              <a:rPr lang="en-US" sz="2800" dirty="0" smtClean="0"/>
              <a:t> </a:t>
            </a:r>
            <a:r>
              <a:rPr lang="en-US" sz="2800" dirty="0" err="1" smtClean="0"/>
              <a:t>ini</a:t>
            </a:r>
            <a:r>
              <a:rPr lang="en-US" sz="2800" dirty="0" smtClean="0"/>
              <a:t> </a:t>
            </a:r>
            <a:r>
              <a:rPr lang="en-US" sz="2800" dirty="0" err="1" smtClean="0"/>
              <a:t>bukan</a:t>
            </a:r>
            <a:r>
              <a:rPr lang="en-US" sz="2800" dirty="0" smtClean="0"/>
              <a:t> </a:t>
            </a:r>
            <a:r>
              <a:rPr lang="en-US" sz="2800" dirty="0" err="1" smtClean="0"/>
              <a:t>sebagai</a:t>
            </a:r>
            <a:r>
              <a:rPr lang="en-US" sz="2800" dirty="0" smtClean="0"/>
              <a:t> </a:t>
            </a:r>
            <a:r>
              <a:rPr lang="en-US" sz="2800" dirty="0" err="1" smtClean="0"/>
              <a:t>sumberdaya</a:t>
            </a:r>
            <a:r>
              <a:rPr lang="en-US" sz="2800" dirty="0" smtClean="0"/>
              <a:t> </a:t>
            </a:r>
            <a:r>
              <a:rPr lang="en-US" sz="2800" dirty="0" err="1" smtClean="0"/>
              <a:t>alam</a:t>
            </a:r>
            <a:r>
              <a:rPr lang="en-US" sz="2800" dirty="0" smtClean="0"/>
              <a:t>, </a:t>
            </a:r>
            <a:r>
              <a:rPr lang="en-US" sz="2800" dirty="0" err="1" smtClean="0"/>
              <a:t>tetapi</a:t>
            </a:r>
            <a:r>
              <a:rPr lang="en-US" sz="2800" dirty="0" smtClean="0"/>
              <a:t> </a:t>
            </a:r>
            <a:r>
              <a:rPr lang="en-US" sz="2800" dirty="0" err="1" smtClean="0"/>
              <a:t>potensi</a:t>
            </a:r>
            <a:r>
              <a:rPr lang="en-US" sz="2800" dirty="0" smtClean="0"/>
              <a:t> </a:t>
            </a:r>
            <a:r>
              <a:rPr lang="en-US" sz="2800" dirty="0" err="1" smtClean="0"/>
              <a:t>geografis</a:t>
            </a:r>
            <a:r>
              <a:rPr lang="en-US" sz="2800" dirty="0" smtClean="0"/>
              <a:t> </a:t>
            </a:r>
            <a:r>
              <a:rPr lang="en-US" sz="2800" dirty="0" err="1" smtClean="0"/>
              <a:t>lebih</a:t>
            </a:r>
            <a:r>
              <a:rPr lang="en-US" sz="2800" dirty="0" smtClean="0"/>
              <a:t> </a:t>
            </a:r>
            <a:r>
              <a:rPr lang="en-US" sz="2800" dirty="0" err="1" smtClean="0"/>
              <a:t>menekankan</a:t>
            </a:r>
            <a:r>
              <a:rPr lang="en-US" sz="2800" dirty="0" smtClean="0"/>
              <a:t> </a:t>
            </a:r>
            <a:r>
              <a:rPr lang="en-US" sz="2800" dirty="0" err="1" smtClean="0"/>
              <a:t>pada</a:t>
            </a:r>
            <a:r>
              <a:rPr lang="en-US" sz="2800" dirty="0" smtClean="0"/>
              <a:t> </a:t>
            </a:r>
            <a:r>
              <a:rPr lang="en-US" sz="2800" dirty="0" err="1" smtClean="0"/>
              <a:t>letak</a:t>
            </a:r>
            <a:r>
              <a:rPr lang="en-US" sz="2800" dirty="0" smtClean="0"/>
              <a:t> </a:t>
            </a:r>
            <a:r>
              <a:rPr lang="en-US" sz="2800" dirty="0" err="1" smtClean="0"/>
              <a:t>atau</a:t>
            </a:r>
            <a:r>
              <a:rPr lang="en-US" sz="2800" dirty="0" smtClean="0"/>
              <a:t> </a:t>
            </a:r>
            <a:r>
              <a:rPr lang="en-US" sz="2800" dirty="0" err="1" smtClean="0"/>
              <a:t>posisi</a:t>
            </a:r>
            <a:r>
              <a:rPr lang="en-US" sz="2800" dirty="0" smtClean="0"/>
              <a:t> </a:t>
            </a:r>
            <a:r>
              <a:rPr lang="en-US" sz="2800" dirty="0" err="1" smtClean="0"/>
              <a:t>baik</a:t>
            </a:r>
            <a:r>
              <a:rPr lang="en-US" sz="2800" dirty="0" smtClean="0"/>
              <a:t> </a:t>
            </a:r>
            <a:r>
              <a:rPr lang="en-US" sz="2800" dirty="0" err="1" smtClean="0"/>
              <a:t>tataran</a:t>
            </a:r>
            <a:r>
              <a:rPr lang="en-US" sz="2800" dirty="0" smtClean="0"/>
              <a:t> </a:t>
            </a:r>
            <a:r>
              <a:rPr lang="en-US" sz="2800" dirty="0" err="1" smtClean="0"/>
              <a:t>masyarakat</a:t>
            </a:r>
            <a:r>
              <a:rPr lang="en-US" sz="2800" dirty="0" smtClean="0"/>
              <a:t> </a:t>
            </a:r>
            <a:r>
              <a:rPr lang="en-US" sz="2800" dirty="0" err="1" smtClean="0"/>
              <a:t>dan</a:t>
            </a:r>
            <a:r>
              <a:rPr lang="en-US" sz="2800" dirty="0" smtClean="0"/>
              <a:t> </a:t>
            </a:r>
            <a:r>
              <a:rPr lang="en-US" sz="2800" dirty="0" err="1" smtClean="0"/>
              <a:t>tataran</a:t>
            </a:r>
            <a:r>
              <a:rPr lang="en-US" sz="2800" dirty="0" smtClean="0"/>
              <a:t> </a:t>
            </a:r>
            <a:r>
              <a:rPr lang="en-US" sz="2800" dirty="0" err="1" smtClean="0"/>
              <a:t>kelembagaan</a:t>
            </a:r>
            <a:r>
              <a:rPr lang="en-US" sz="2800" dirty="0" smtClean="0"/>
              <a:t> /</a:t>
            </a:r>
            <a:r>
              <a:rPr lang="en-US" sz="2800" dirty="0" err="1" smtClean="0"/>
              <a:t>organisasi</a:t>
            </a:r>
            <a:endParaRPr lang="en-US" sz="2800" dirty="0" smtClean="0"/>
          </a:p>
          <a:p>
            <a:pPr marL="514350" indent="-514350">
              <a:buAutoNum type="alphaLcPeriod"/>
            </a:pPr>
            <a:r>
              <a:rPr lang="en-US" sz="2800" dirty="0" err="1" smtClean="0"/>
              <a:t>Pada</a:t>
            </a:r>
            <a:r>
              <a:rPr lang="en-US" sz="2800" dirty="0" smtClean="0"/>
              <a:t> </a:t>
            </a:r>
            <a:r>
              <a:rPr lang="en-US" sz="2800" dirty="0" err="1" smtClean="0"/>
              <a:t>tataran</a:t>
            </a:r>
            <a:r>
              <a:rPr lang="en-US" sz="2800" dirty="0" smtClean="0"/>
              <a:t> </a:t>
            </a:r>
            <a:r>
              <a:rPr lang="en-US" sz="2800" dirty="0" err="1" smtClean="0"/>
              <a:t>masy</a:t>
            </a:r>
            <a:r>
              <a:rPr lang="en-US" sz="2800" dirty="0" smtClean="0"/>
              <a:t>. Kota </a:t>
            </a:r>
            <a:r>
              <a:rPr lang="en-US" sz="2800" dirty="0" err="1" smtClean="0"/>
              <a:t>lebih</a:t>
            </a:r>
            <a:r>
              <a:rPr lang="en-US" sz="2800" dirty="0" smtClean="0"/>
              <a:t> </a:t>
            </a:r>
            <a:r>
              <a:rPr lang="en-US" sz="2800" dirty="0" err="1" smtClean="0"/>
              <a:t>menguntungkan</a:t>
            </a:r>
            <a:r>
              <a:rPr lang="en-US" sz="2800" dirty="0" smtClean="0"/>
              <a:t> </a:t>
            </a:r>
            <a:r>
              <a:rPr lang="en-US" sz="2800" dirty="0" err="1" smtClean="0"/>
              <a:t>untuk</a:t>
            </a:r>
            <a:r>
              <a:rPr lang="en-US" sz="2800" dirty="0" smtClean="0"/>
              <a:t> </a:t>
            </a:r>
            <a:r>
              <a:rPr lang="en-US" sz="2800" dirty="0" err="1" smtClean="0"/>
              <a:t>segala</a:t>
            </a:r>
            <a:r>
              <a:rPr lang="en-US" sz="2800" dirty="0" smtClean="0"/>
              <a:t> </a:t>
            </a:r>
            <a:r>
              <a:rPr lang="en-US" sz="2800" dirty="0" err="1" smtClean="0"/>
              <a:t>macam</a:t>
            </a:r>
            <a:r>
              <a:rPr lang="en-US" sz="2800" dirty="0" smtClean="0"/>
              <a:t> </a:t>
            </a:r>
            <a:r>
              <a:rPr lang="en-US" sz="2800" dirty="0" err="1" smtClean="0"/>
              <a:t>bentuk</a:t>
            </a:r>
            <a:r>
              <a:rPr lang="en-US" sz="2800" dirty="0" smtClean="0"/>
              <a:t> </a:t>
            </a:r>
            <a:r>
              <a:rPr lang="en-US" sz="2800" dirty="0" err="1" smtClean="0"/>
              <a:t>pengorganisasian</a:t>
            </a:r>
            <a:r>
              <a:rPr lang="en-US" sz="2800" dirty="0" smtClean="0"/>
              <a:t> yang </a:t>
            </a:r>
            <a:r>
              <a:rPr lang="en-US" sz="2800" dirty="0" err="1" smtClean="0"/>
              <a:t>terkait</a:t>
            </a:r>
            <a:r>
              <a:rPr lang="en-US" sz="2800" dirty="0" smtClean="0"/>
              <a:t> </a:t>
            </a:r>
            <a:r>
              <a:rPr lang="en-US" sz="2800" dirty="0" err="1" smtClean="0"/>
              <a:t>dengan</a:t>
            </a:r>
            <a:r>
              <a:rPr lang="en-US" sz="2800" dirty="0" smtClean="0"/>
              <a:t> </a:t>
            </a:r>
            <a:r>
              <a:rPr lang="en-US" sz="2800" dirty="0" err="1" smtClean="0"/>
              <a:t>bisnis</a:t>
            </a:r>
            <a:r>
              <a:rPr lang="en-US" sz="2800" dirty="0" smtClean="0"/>
              <a:t>, </a:t>
            </a:r>
            <a:r>
              <a:rPr lang="en-US" sz="2800" dirty="0" err="1" smtClean="0"/>
              <a:t>misalnya</a:t>
            </a:r>
            <a:r>
              <a:rPr lang="en-US" sz="2800" dirty="0" smtClean="0"/>
              <a:t> </a:t>
            </a:r>
            <a:r>
              <a:rPr lang="en-US" sz="2800" dirty="0" err="1" smtClean="0"/>
              <a:t>masy</a:t>
            </a:r>
            <a:r>
              <a:rPr lang="en-US" sz="2800" dirty="0" smtClean="0"/>
              <a:t>. Kota </a:t>
            </a:r>
            <a:r>
              <a:rPr lang="en-US" sz="2800" dirty="0" err="1" smtClean="0"/>
              <a:t>memiliki</a:t>
            </a:r>
            <a:r>
              <a:rPr lang="en-US" sz="2800" dirty="0" smtClean="0"/>
              <a:t> </a:t>
            </a:r>
            <a:r>
              <a:rPr lang="en-US" sz="2800" dirty="0" err="1" smtClean="0"/>
              <a:t>lahan</a:t>
            </a:r>
            <a:r>
              <a:rPr lang="en-US" sz="2800" dirty="0" smtClean="0"/>
              <a:t> </a:t>
            </a:r>
            <a:r>
              <a:rPr lang="en-US" sz="2800" dirty="0" err="1" smtClean="0"/>
              <a:t>rumah</a:t>
            </a:r>
            <a:r>
              <a:rPr lang="en-US" sz="2800" dirty="0" smtClean="0"/>
              <a:t> yang </a:t>
            </a:r>
            <a:r>
              <a:rPr lang="en-US" sz="2800" dirty="0" err="1" smtClean="0"/>
              <a:t>sempit</a:t>
            </a:r>
            <a:r>
              <a:rPr lang="en-US" sz="2800" dirty="0" smtClean="0"/>
              <a:t> </a:t>
            </a:r>
            <a:r>
              <a:rPr lang="en-US" sz="2800" dirty="0" err="1" smtClean="0"/>
              <a:t>lebih</a:t>
            </a:r>
            <a:r>
              <a:rPr lang="en-US" sz="2800" dirty="0" smtClean="0"/>
              <a:t> </a:t>
            </a:r>
            <a:r>
              <a:rPr lang="en-US" sz="2800" dirty="0" err="1" smtClean="0"/>
              <a:t>produktif</a:t>
            </a:r>
            <a:r>
              <a:rPr lang="en-US" sz="2800" dirty="0" smtClean="0"/>
              <a:t> </a:t>
            </a:r>
            <a:r>
              <a:rPr lang="en-US" sz="2800" dirty="0" err="1" smtClean="0"/>
              <a:t>jika</a:t>
            </a:r>
            <a:r>
              <a:rPr lang="en-US" sz="2800" dirty="0" smtClean="0"/>
              <a:t> </a:t>
            </a:r>
            <a:r>
              <a:rPr lang="en-US" sz="2800" dirty="0" err="1" smtClean="0"/>
              <a:t>dibanding</a:t>
            </a:r>
            <a:r>
              <a:rPr lang="en-US" sz="2800" dirty="0" smtClean="0"/>
              <a:t> </a:t>
            </a:r>
            <a:r>
              <a:rPr lang="en-US" sz="2800" dirty="0" err="1" smtClean="0"/>
              <a:t>dengan</a:t>
            </a:r>
            <a:r>
              <a:rPr lang="en-US" sz="2800" dirty="0" smtClean="0"/>
              <a:t> </a:t>
            </a:r>
            <a:r>
              <a:rPr lang="en-US" sz="2800" dirty="0" err="1" smtClean="0"/>
              <a:t>rumah</a:t>
            </a:r>
            <a:r>
              <a:rPr lang="en-US" sz="2800" dirty="0" smtClean="0"/>
              <a:t> yang </a:t>
            </a:r>
            <a:r>
              <a:rPr lang="en-US" sz="2800" dirty="0" err="1" smtClean="0"/>
              <a:t>luas</a:t>
            </a:r>
            <a:r>
              <a:rPr lang="en-US" sz="2800" dirty="0" smtClean="0"/>
              <a:t> </a:t>
            </a:r>
            <a:r>
              <a:rPr lang="en-US" sz="2800" dirty="0" err="1" smtClean="0"/>
              <a:t>tetapi</a:t>
            </a:r>
            <a:r>
              <a:rPr lang="en-US" sz="2800" dirty="0" smtClean="0"/>
              <a:t> </a:t>
            </a:r>
            <a:r>
              <a:rPr lang="en-US" sz="2800" dirty="0" err="1" smtClean="0"/>
              <a:t>di</a:t>
            </a:r>
            <a:r>
              <a:rPr lang="en-US" sz="2800" dirty="0" smtClean="0"/>
              <a:t> </a:t>
            </a:r>
            <a:r>
              <a:rPr lang="en-US" sz="2800" dirty="0" err="1" smtClean="0"/>
              <a:t>pedesaan</a:t>
            </a:r>
            <a:endParaRPr lang="en-US" sz="2800" dirty="0" smtClean="0"/>
          </a:p>
          <a:p>
            <a:pPr marL="514350" indent="-514350">
              <a:buAutoNum type="alphaLcPeriod"/>
            </a:pPr>
            <a:r>
              <a:rPr lang="en-US" sz="2800" dirty="0" err="1" smtClean="0"/>
              <a:t>Pada</a:t>
            </a:r>
            <a:r>
              <a:rPr lang="en-US" sz="2800" dirty="0" smtClean="0"/>
              <a:t> </a:t>
            </a:r>
            <a:r>
              <a:rPr lang="en-US" sz="2800" dirty="0" err="1" smtClean="0"/>
              <a:t>tataran</a:t>
            </a:r>
            <a:r>
              <a:rPr lang="en-US" sz="2800" dirty="0" smtClean="0"/>
              <a:t> </a:t>
            </a:r>
            <a:r>
              <a:rPr lang="en-US" sz="2800" dirty="0" err="1" smtClean="0"/>
              <a:t>kelembagaan</a:t>
            </a:r>
            <a:r>
              <a:rPr lang="en-US" sz="2800" dirty="0" smtClean="0"/>
              <a:t>, </a:t>
            </a:r>
            <a:r>
              <a:rPr lang="en-US" sz="2800" dirty="0" err="1" smtClean="0"/>
              <a:t>posisi</a:t>
            </a:r>
            <a:r>
              <a:rPr lang="en-US" sz="2800" dirty="0" smtClean="0"/>
              <a:t> </a:t>
            </a:r>
            <a:r>
              <a:rPr lang="en-US" sz="2800" dirty="0" err="1" smtClean="0"/>
              <a:t>kelembagaan</a:t>
            </a:r>
            <a:r>
              <a:rPr lang="en-US" sz="2800" dirty="0" smtClean="0"/>
              <a:t> </a:t>
            </a:r>
            <a:r>
              <a:rPr lang="en-US" sz="2800" dirty="0" err="1" smtClean="0"/>
              <a:t>akan</a:t>
            </a:r>
            <a:r>
              <a:rPr lang="en-US" sz="2800" dirty="0" smtClean="0"/>
              <a:t> </a:t>
            </a:r>
            <a:r>
              <a:rPr lang="en-US" sz="2800" dirty="0" err="1" smtClean="0"/>
              <a:t>berpengaruh</a:t>
            </a:r>
            <a:r>
              <a:rPr lang="en-US" sz="2800" dirty="0" smtClean="0"/>
              <a:t> </a:t>
            </a:r>
            <a:r>
              <a:rPr lang="en-US" sz="2800" dirty="0" err="1" smtClean="0"/>
              <a:t>terhadap</a:t>
            </a:r>
            <a:r>
              <a:rPr lang="en-US" sz="2800" dirty="0" smtClean="0"/>
              <a:t> </a:t>
            </a:r>
            <a:r>
              <a:rPr lang="en-US" sz="2800" dirty="0" err="1" smtClean="0"/>
              <a:t>pengorganisasian</a:t>
            </a:r>
            <a:r>
              <a:rPr lang="en-US" sz="2800" dirty="0" smtClean="0"/>
              <a:t> </a:t>
            </a:r>
            <a:r>
              <a:rPr lang="en-US" sz="2800" dirty="0" err="1" smtClean="0"/>
              <a:t>dan</a:t>
            </a:r>
            <a:r>
              <a:rPr lang="en-US" sz="2800" dirty="0" smtClean="0"/>
              <a:t> </a:t>
            </a:r>
            <a:r>
              <a:rPr lang="en-US" sz="2800" dirty="0" err="1" smtClean="0"/>
              <a:t>pengembangan</a:t>
            </a:r>
            <a:r>
              <a:rPr lang="en-US" sz="2800" dirty="0" smtClean="0"/>
              <a:t> </a:t>
            </a:r>
            <a:r>
              <a:rPr lang="en-US" sz="2800" dirty="0" err="1" smtClean="0"/>
              <a:t>bagi</a:t>
            </a:r>
            <a:r>
              <a:rPr lang="en-US" sz="2800" dirty="0" smtClean="0"/>
              <a:t> </a:t>
            </a:r>
            <a:r>
              <a:rPr lang="en-US" sz="2800" dirty="0" err="1" smtClean="0"/>
              <a:t>kesejahteraan</a:t>
            </a:r>
            <a:r>
              <a:rPr lang="en-US" sz="2800" dirty="0" smtClean="0"/>
              <a:t> </a:t>
            </a:r>
            <a:r>
              <a:rPr lang="en-US" sz="2800" dirty="0" err="1" smtClean="0"/>
              <a:t>anggotanya</a:t>
            </a:r>
            <a:r>
              <a:rPr lang="en-US" sz="2800" dirty="0" smtClean="0"/>
              <a:t> </a:t>
            </a:r>
            <a:r>
              <a:rPr lang="en-US" sz="2800" dirty="0" err="1" smtClean="0"/>
              <a:t>jika</a:t>
            </a:r>
            <a:r>
              <a:rPr lang="en-US" sz="2800" dirty="0" smtClean="0"/>
              <a:t> </a:t>
            </a:r>
            <a:r>
              <a:rPr lang="en-US" sz="2800" dirty="0" err="1" smtClean="0"/>
              <a:t>secara</a:t>
            </a:r>
            <a:r>
              <a:rPr lang="en-US" sz="2800" dirty="0" smtClean="0"/>
              <a:t> </a:t>
            </a:r>
            <a:r>
              <a:rPr lang="en-US" sz="2800" dirty="0" err="1" smtClean="0"/>
              <a:t>geografis</a:t>
            </a:r>
            <a:r>
              <a:rPr lang="en-US" sz="2800" dirty="0" smtClean="0"/>
              <a:t> </a:t>
            </a:r>
            <a:r>
              <a:rPr lang="en-US" sz="2800" dirty="0" err="1" smtClean="0"/>
              <a:t>organisasi</a:t>
            </a:r>
            <a:r>
              <a:rPr lang="en-US" sz="2800" dirty="0" smtClean="0"/>
              <a:t> </a:t>
            </a:r>
            <a:r>
              <a:rPr lang="en-US" sz="2800" dirty="0" err="1" smtClean="0"/>
              <a:t>tsb</a:t>
            </a:r>
            <a:r>
              <a:rPr lang="en-US" sz="2800" dirty="0" smtClean="0"/>
              <a:t>. </a:t>
            </a:r>
            <a:r>
              <a:rPr lang="en-US" sz="2800" dirty="0" err="1" smtClean="0"/>
              <a:t>Berada</a:t>
            </a:r>
            <a:r>
              <a:rPr lang="en-US" sz="2800" dirty="0" smtClean="0"/>
              <a:t> </a:t>
            </a:r>
            <a:r>
              <a:rPr lang="en-US" sz="2800" dirty="0" err="1" smtClean="0"/>
              <a:t>pada</a:t>
            </a:r>
            <a:r>
              <a:rPr lang="en-US" sz="2800" dirty="0" smtClean="0"/>
              <a:t> </a:t>
            </a:r>
            <a:r>
              <a:rPr lang="en-US" sz="2800" dirty="0" err="1" smtClean="0"/>
              <a:t>wil</a:t>
            </a:r>
            <a:r>
              <a:rPr lang="en-US" sz="2800" dirty="0" smtClean="0"/>
              <a:t>. </a:t>
            </a:r>
            <a:r>
              <a:rPr lang="en-US" sz="2800" dirty="0" err="1" smtClean="0"/>
              <a:t>serba</a:t>
            </a:r>
            <a:r>
              <a:rPr lang="en-US" sz="2800" dirty="0" smtClean="0"/>
              <a:t> </a:t>
            </a:r>
            <a:r>
              <a:rPr lang="en-US" sz="2800" dirty="0" err="1" smtClean="0"/>
              <a:t>menguntungkan</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sz="3200" dirty="0" smtClean="0"/>
              <a:t>f. Potensi </a:t>
            </a:r>
            <a:r>
              <a:rPr lang="id-ID" sz="3200" dirty="0" err="1"/>
              <a:t>S</a:t>
            </a:r>
            <a:r>
              <a:rPr lang="en-US" sz="3200" dirty="0" smtClean="0"/>
              <a:t>truktur</a:t>
            </a:r>
            <a:endParaRPr lang="en-US" sz="3200" dirty="0"/>
          </a:p>
        </p:txBody>
      </p:sp>
      <p:sp>
        <p:nvSpPr>
          <p:cNvPr id="3" name="Content Placeholder 2"/>
          <p:cNvSpPr>
            <a:spLocks noGrp="1"/>
          </p:cNvSpPr>
          <p:nvPr>
            <p:ph idx="1"/>
          </p:nvPr>
        </p:nvSpPr>
        <p:spPr>
          <a:xfrm>
            <a:off x="0" y="1219200"/>
            <a:ext cx="9144000" cy="4906963"/>
          </a:xfrm>
        </p:spPr>
        <p:txBody>
          <a:bodyPr/>
          <a:lstStyle/>
          <a:p>
            <a:pPr>
              <a:buNone/>
            </a:pPr>
            <a:r>
              <a:rPr lang="id-ID" dirty="0" smtClean="0"/>
              <a:t>	</a:t>
            </a:r>
            <a:r>
              <a:rPr lang="en-US" dirty="0" smtClean="0"/>
              <a:t>Potensi </a:t>
            </a:r>
            <a:r>
              <a:rPr lang="en-US" dirty="0" smtClean="0"/>
              <a:t>ini meletakan kekuatan pada struktur </a:t>
            </a:r>
            <a:r>
              <a:rPr lang="en-US" dirty="0" smtClean="0"/>
              <a:t>masyarakat</a:t>
            </a:r>
            <a:r>
              <a:rPr lang="id-ID" dirty="0" smtClean="0"/>
              <a:t>, </a:t>
            </a:r>
            <a:r>
              <a:rPr lang="en-US" dirty="0" smtClean="0"/>
              <a:t>misalnya</a:t>
            </a:r>
            <a:r>
              <a:rPr lang="id-ID" dirty="0" smtClean="0"/>
              <a:t> </a:t>
            </a:r>
            <a:r>
              <a:rPr lang="en-US" dirty="0" smtClean="0"/>
              <a:t>dalam </a:t>
            </a:r>
            <a:r>
              <a:rPr lang="en-US" dirty="0" smtClean="0"/>
              <a:t>proses pengorganisasian masyarakat memiliki salah satu anggota yang memiliki potensi bukan pada potensi SDM (kecerdasan, skill dll) tetapi mereka secara struktur memiliki kerabat dengan pengusaha atau secara struktur keluarga sebagai keturunan raja yang mampu </a:t>
            </a:r>
            <a:r>
              <a:rPr lang="en-US" dirty="0" smtClean="0"/>
              <a:t>mengaks</a:t>
            </a:r>
            <a:r>
              <a:rPr lang="id-ID" dirty="0" smtClean="0"/>
              <a:t>e</a:t>
            </a:r>
            <a:r>
              <a:rPr lang="en-US" dirty="0" smtClean="0"/>
              <a:t>s </a:t>
            </a:r>
            <a:r>
              <a:rPr lang="en-US" dirty="0" smtClean="0"/>
              <a:t>dalam proses pengorganisasian </a:t>
            </a:r>
            <a:r>
              <a:rPr lang="en-US" dirty="0" smtClean="0"/>
              <a:t>tersebut</a:t>
            </a:r>
            <a:r>
              <a:rPr lang="id-ID"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905000"/>
          </a:xfrm>
        </p:spPr>
        <p:txBody>
          <a:bodyPr>
            <a:normAutofit/>
          </a:bodyPr>
          <a:lstStyle/>
          <a:p>
            <a:pPr algn="l"/>
            <a:r>
              <a:rPr lang="en-US" sz="3200" dirty="0" err="1" smtClean="0"/>
              <a:t>Pelaku</a:t>
            </a:r>
            <a:r>
              <a:rPr lang="en-US" sz="3200" dirty="0" smtClean="0"/>
              <a:t> </a:t>
            </a:r>
            <a:r>
              <a:rPr lang="en-US" sz="3200" dirty="0" err="1" smtClean="0"/>
              <a:t>pengorganisasian</a:t>
            </a:r>
            <a:r>
              <a:rPr lang="en-US" sz="3200" dirty="0" smtClean="0"/>
              <a:t> </a:t>
            </a:r>
            <a:r>
              <a:rPr lang="en-US" sz="3200" dirty="0" err="1" smtClean="0"/>
              <a:t>masyarakat</a:t>
            </a:r>
            <a:r>
              <a:rPr lang="en-US" sz="3200" dirty="0" smtClean="0"/>
              <a:t> </a:t>
            </a:r>
            <a:r>
              <a:rPr lang="en-US" sz="3200" dirty="0" err="1" smtClean="0"/>
              <a:t>berkewajiban</a:t>
            </a:r>
            <a:r>
              <a:rPr lang="en-US" sz="3200" dirty="0" smtClean="0"/>
              <a:t> </a:t>
            </a:r>
            <a:r>
              <a:rPr lang="en-US" sz="3200" dirty="0" err="1" smtClean="0"/>
              <a:t>dan</a:t>
            </a:r>
            <a:r>
              <a:rPr lang="en-US" sz="3200" dirty="0" smtClean="0"/>
              <a:t> </a:t>
            </a:r>
            <a:r>
              <a:rPr lang="en-US" sz="3200" dirty="0" err="1" smtClean="0"/>
              <a:t>bertanggung</a:t>
            </a:r>
            <a:r>
              <a:rPr lang="en-US" sz="3200" dirty="0" smtClean="0"/>
              <a:t> </a:t>
            </a:r>
            <a:r>
              <a:rPr lang="en-US" sz="3200" dirty="0" err="1" smtClean="0"/>
              <a:t>jawab</a:t>
            </a:r>
            <a:r>
              <a:rPr lang="en-US" sz="3200" dirty="0" smtClean="0"/>
              <a:t> </a:t>
            </a:r>
            <a:r>
              <a:rPr lang="en-US" sz="3200" dirty="0" err="1" smtClean="0"/>
              <a:t>dalam</a:t>
            </a:r>
            <a:r>
              <a:rPr lang="en-US" sz="3200" dirty="0" smtClean="0"/>
              <a:t> :</a:t>
            </a:r>
            <a:endParaRPr lang="en-US" sz="3200" dirty="0"/>
          </a:p>
        </p:txBody>
      </p:sp>
      <p:sp>
        <p:nvSpPr>
          <p:cNvPr id="3" name="Content Placeholder 2"/>
          <p:cNvSpPr>
            <a:spLocks noGrp="1"/>
          </p:cNvSpPr>
          <p:nvPr>
            <p:ph idx="1"/>
          </p:nvPr>
        </p:nvSpPr>
        <p:spPr>
          <a:xfrm>
            <a:off x="0" y="1600200"/>
            <a:ext cx="9144000" cy="4525963"/>
          </a:xfrm>
        </p:spPr>
        <p:txBody>
          <a:bodyPr/>
          <a:lstStyle/>
          <a:p>
            <a:pPr marL="514350" indent="-514350">
              <a:buAutoNum type="arabicPeriod"/>
            </a:pPr>
            <a:r>
              <a:rPr lang="en-US" dirty="0" err="1" smtClean="0"/>
              <a:t>Menggali</a:t>
            </a:r>
            <a:r>
              <a:rPr lang="en-US" dirty="0" smtClean="0"/>
              <a:t> </a:t>
            </a:r>
            <a:r>
              <a:rPr lang="en-US" dirty="0" err="1" smtClean="0"/>
              <a:t>dan</a:t>
            </a:r>
            <a:r>
              <a:rPr lang="en-US" dirty="0" smtClean="0"/>
              <a:t> </a:t>
            </a:r>
            <a:r>
              <a:rPr lang="en-US" dirty="0" err="1" smtClean="0"/>
              <a:t>membina</a:t>
            </a:r>
            <a:r>
              <a:rPr lang="en-US" dirty="0" smtClean="0"/>
              <a:t> </a:t>
            </a:r>
            <a:r>
              <a:rPr lang="en-US" dirty="0" err="1" smtClean="0"/>
              <a:t>potensi</a:t>
            </a:r>
            <a:r>
              <a:rPr lang="en-US" dirty="0" smtClean="0"/>
              <a:t> </a:t>
            </a:r>
            <a:r>
              <a:rPr lang="en-US" dirty="0" err="1" smtClean="0"/>
              <a:t>masyarakat</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masyarakat</a:t>
            </a:r>
            <a:r>
              <a:rPr lang="en-US" dirty="0" smtClean="0"/>
              <a:t> (</a:t>
            </a:r>
            <a:r>
              <a:rPr lang="en-US" dirty="0" err="1" smtClean="0"/>
              <a:t>termasuk</a:t>
            </a:r>
            <a:r>
              <a:rPr lang="en-US" dirty="0" smtClean="0"/>
              <a:t> </a:t>
            </a:r>
            <a:r>
              <a:rPr lang="en-US" dirty="0" err="1" smtClean="0"/>
              <a:t>mengolah</a:t>
            </a:r>
            <a:r>
              <a:rPr lang="en-US" dirty="0" smtClean="0"/>
              <a:t>, </a:t>
            </a:r>
            <a:r>
              <a:rPr lang="en-US" dirty="0" err="1" smtClean="0"/>
              <a:t>lahan</a:t>
            </a:r>
            <a:r>
              <a:rPr lang="en-US" dirty="0" smtClean="0"/>
              <a:t> </a:t>
            </a:r>
            <a:r>
              <a:rPr lang="en-US" dirty="0" err="1" smtClean="0"/>
              <a:t>tidur</a:t>
            </a:r>
            <a:endParaRPr lang="en-US" dirty="0" smtClean="0"/>
          </a:p>
          <a:p>
            <a:pPr marL="514350" indent="-514350">
              <a:buAutoNum type="arabicPeriod"/>
            </a:pPr>
            <a:r>
              <a:rPr lang="en-US" dirty="0" err="1" smtClean="0"/>
              <a:t>Melestarikan</a:t>
            </a:r>
            <a:r>
              <a:rPr lang="en-US" dirty="0" smtClean="0"/>
              <a:t> </a:t>
            </a:r>
            <a:r>
              <a:rPr lang="en-US" dirty="0" err="1" smtClean="0"/>
              <a:t>dan</a:t>
            </a:r>
            <a:r>
              <a:rPr lang="en-US" dirty="0" smtClean="0"/>
              <a:t> </a:t>
            </a:r>
            <a:r>
              <a:rPr lang="en-US" dirty="0" err="1" smtClean="0"/>
              <a:t>mengembangkan</a:t>
            </a:r>
            <a:r>
              <a:rPr lang="en-US" dirty="0" smtClean="0"/>
              <a:t> </a:t>
            </a:r>
            <a:r>
              <a:rPr lang="en-US" dirty="0" err="1" smtClean="0"/>
              <a:t>potensi</a:t>
            </a:r>
            <a:r>
              <a:rPr lang="en-US" dirty="0" smtClean="0"/>
              <a:t> </a:t>
            </a:r>
            <a:r>
              <a:rPr lang="en-US" dirty="0" err="1" smtClean="0"/>
              <a:t>masyarakat</a:t>
            </a:r>
            <a:endParaRPr lang="en-US" dirty="0" smtClean="0"/>
          </a:p>
          <a:p>
            <a:pPr marL="514350" indent="-514350">
              <a:buAutoNum type="arabicPeriod"/>
            </a:pPr>
            <a:r>
              <a:rPr lang="en-US" dirty="0" err="1" smtClean="0"/>
              <a:t>Memanfaatkan</a:t>
            </a:r>
            <a:r>
              <a:rPr lang="en-US" dirty="0" smtClean="0"/>
              <a:t> </a:t>
            </a:r>
            <a:r>
              <a:rPr lang="en-US" dirty="0" err="1" smtClean="0"/>
              <a:t>dan</a:t>
            </a:r>
            <a:r>
              <a:rPr lang="en-US" dirty="0" smtClean="0"/>
              <a:t> </a:t>
            </a:r>
            <a:r>
              <a:rPr lang="en-US" dirty="0" err="1" smtClean="0"/>
              <a:t>menggalang</a:t>
            </a:r>
            <a:r>
              <a:rPr lang="en-US" dirty="0" smtClean="0"/>
              <a:t> </a:t>
            </a:r>
            <a:r>
              <a:rPr lang="en-US" dirty="0" err="1" smtClean="0"/>
              <a:t>potensi</a:t>
            </a:r>
            <a:r>
              <a:rPr lang="en-US" dirty="0" smtClean="0"/>
              <a:t> </a:t>
            </a:r>
            <a:r>
              <a:rPr lang="en-US" dirty="0" err="1" smtClean="0"/>
              <a:t>masyarakat</a:t>
            </a:r>
            <a:r>
              <a:rPr lang="en-US" dirty="0" smtClean="0"/>
              <a:t> yang </a:t>
            </a:r>
            <a:r>
              <a:rPr lang="en-US" dirty="0" err="1" smtClean="0"/>
              <a:t>telah</a:t>
            </a:r>
            <a:r>
              <a:rPr lang="en-US" dirty="0" smtClean="0"/>
              <a:t> </a:t>
            </a:r>
            <a:r>
              <a:rPr lang="en-US" dirty="0" err="1" smtClean="0"/>
              <a:t>tersedia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kebutuhan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fontScale="90000"/>
          </a:bodyPr>
          <a:lstStyle/>
          <a:p>
            <a:pPr algn="l"/>
            <a:r>
              <a:rPr lang="en-US" sz="3200" dirty="0" err="1" smtClean="0"/>
              <a:t>Untuk</a:t>
            </a:r>
            <a:r>
              <a:rPr lang="en-US" sz="3200" dirty="0" smtClean="0"/>
              <a:t> </a:t>
            </a:r>
            <a:r>
              <a:rPr lang="en-US" sz="3200" dirty="0" err="1" smtClean="0"/>
              <a:t>mewujudkan</a:t>
            </a:r>
            <a:r>
              <a:rPr lang="en-US" sz="3200" dirty="0" smtClean="0"/>
              <a:t> </a:t>
            </a:r>
            <a:r>
              <a:rPr lang="en-US" sz="3200" dirty="0" err="1" smtClean="0"/>
              <a:t>ketiga</a:t>
            </a:r>
            <a:r>
              <a:rPr lang="en-US" sz="3200" dirty="0" smtClean="0"/>
              <a:t> </a:t>
            </a:r>
            <a:r>
              <a:rPr lang="en-US" sz="3200" dirty="0" err="1" smtClean="0"/>
              <a:t>hal</a:t>
            </a:r>
            <a:r>
              <a:rPr lang="en-US" sz="3200" dirty="0" smtClean="0"/>
              <a:t> </a:t>
            </a:r>
            <a:r>
              <a:rPr lang="en-US" sz="3200" dirty="0" err="1" smtClean="0"/>
              <a:t>tsb</a:t>
            </a:r>
            <a:r>
              <a:rPr lang="en-US" sz="3200" dirty="0" smtClean="0"/>
              <a:t>. </a:t>
            </a:r>
            <a:r>
              <a:rPr lang="en-US" sz="3200" dirty="0" err="1" smtClean="0"/>
              <a:t>Sebagai</a:t>
            </a:r>
            <a:r>
              <a:rPr lang="en-US" sz="3200" dirty="0" smtClean="0"/>
              <a:t> </a:t>
            </a:r>
            <a:r>
              <a:rPr lang="en-US" sz="3200" dirty="0" err="1" smtClean="0"/>
              <a:t>pelaku</a:t>
            </a:r>
            <a:r>
              <a:rPr lang="en-US" sz="3200" dirty="0" smtClean="0"/>
              <a:t> </a:t>
            </a:r>
            <a:r>
              <a:rPr lang="en-US" sz="3200" dirty="0" err="1" smtClean="0"/>
              <a:t>pengorganisasian</a:t>
            </a:r>
            <a:r>
              <a:rPr lang="en-US" sz="3200" dirty="0" smtClean="0"/>
              <a:t> </a:t>
            </a:r>
            <a:r>
              <a:rPr lang="en-US" sz="3200" dirty="0" err="1" smtClean="0"/>
              <a:t>potensi</a:t>
            </a:r>
            <a:r>
              <a:rPr lang="en-US" sz="3200" dirty="0" smtClean="0"/>
              <a:t> </a:t>
            </a:r>
            <a:r>
              <a:rPr lang="en-US" sz="3200" dirty="0" err="1" smtClean="0"/>
              <a:t>harus</a:t>
            </a:r>
            <a:r>
              <a:rPr lang="en-US" sz="3200" dirty="0" smtClean="0"/>
              <a:t> </a:t>
            </a:r>
            <a:r>
              <a:rPr lang="en-US" sz="3200" dirty="0" err="1" smtClean="0"/>
              <a:t>melihat</a:t>
            </a:r>
            <a:r>
              <a:rPr lang="en-US" sz="3200" dirty="0" smtClean="0"/>
              <a:t> </a:t>
            </a:r>
            <a:r>
              <a:rPr lang="en-US" sz="3200" dirty="0" err="1" smtClean="0"/>
              <a:t>posisi</a:t>
            </a:r>
            <a:r>
              <a:rPr lang="en-US" sz="3200" dirty="0" smtClean="0"/>
              <a:t>/</a:t>
            </a:r>
            <a:r>
              <a:rPr lang="en-US" sz="3200" dirty="0" err="1" smtClean="0"/>
              <a:t>peta</a:t>
            </a:r>
            <a:r>
              <a:rPr lang="en-US" sz="3200" dirty="0" smtClean="0"/>
              <a:t>/</a:t>
            </a:r>
            <a:r>
              <a:rPr lang="en-US" sz="3200" dirty="0" err="1" smtClean="0"/>
              <a:t>letak</a:t>
            </a:r>
            <a:r>
              <a:rPr lang="en-US" sz="3200" dirty="0" smtClean="0"/>
              <a:t> </a:t>
            </a:r>
            <a:r>
              <a:rPr lang="en-US" sz="3200" dirty="0" err="1" smtClean="0"/>
              <a:t>potensi</a:t>
            </a:r>
            <a:r>
              <a:rPr lang="en-US" sz="3200" dirty="0" smtClean="0"/>
              <a:t>  </a:t>
            </a:r>
            <a:r>
              <a:rPr lang="en-US" sz="3200" dirty="0" err="1" smtClean="0"/>
              <a:t>tsb</a:t>
            </a:r>
            <a:r>
              <a:rPr lang="en-US" sz="3200" dirty="0" smtClean="0"/>
              <a:t>. </a:t>
            </a:r>
            <a:r>
              <a:rPr lang="en-US" sz="3200" dirty="0" err="1" smtClean="0"/>
              <a:t>Peta</a:t>
            </a:r>
            <a:r>
              <a:rPr lang="en-US" sz="3200" dirty="0" smtClean="0"/>
              <a:t> </a:t>
            </a:r>
            <a:r>
              <a:rPr lang="en-US" sz="3200" dirty="0" err="1" smtClean="0"/>
              <a:t>potensi</a:t>
            </a:r>
            <a:r>
              <a:rPr lang="en-US" sz="3200" dirty="0" smtClean="0"/>
              <a:t> </a:t>
            </a:r>
            <a:r>
              <a:rPr lang="en-US" sz="3200" dirty="0" err="1" smtClean="0"/>
              <a:t>dlm</a:t>
            </a:r>
            <a:r>
              <a:rPr lang="en-US" sz="3200" dirty="0" smtClean="0"/>
              <a:t> </a:t>
            </a:r>
            <a:r>
              <a:rPr lang="en-US" sz="3200" dirty="0" err="1" smtClean="0"/>
              <a:t>masy</a:t>
            </a:r>
            <a:r>
              <a:rPr lang="en-US" sz="3200" dirty="0" smtClean="0"/>
              <a:t>. </a:t>
            </a:r>
            <a:r>
              <a:rPr lang="en-US" sz="3200" dirty="0" err="1" smtClean="0"/>
              <a:t>Mencakup</a:t>
            </a:r>
            <a:r>
              <a:rPr lang="en-US" sz="3200" dirty="0" smtClean="0"/>
              <a:t> :</a:t>
            </a:r>
            <a:endParaRPr lang="en-US" sz="3200" dirty="0"/>
          </a:p>
        </p:txBody>
      </p:sp>
      <p:sp>
        <p:nvSpPr>
          <p:cNvPr id="3" name="Content Placeholder 2"/>
          <p:cNvSpPr>
            <a:spLocks noGrp="1"/>
          </p:cNvSpPr>
          <p:nvPr>
            <p:ph idx="1"/>
          </p:nvPr>
        </p:nvSpPr>
        <p:spPr>
          <a:xfrm>
            <a:off x="0" y="1371600"/>
            <a:ext cx="9144000" cy="4754563"/>
          </a:xfrm>
        </p:spPr>
        <p:txBody>
          <a:bodyPr/>
          <a:lstStyle/>
          <a:p>
            <a:pPr marL="514350" indent="-514350">
              <a:buAutoNum type="arabicPeriod"/>
            </a:pPr>
            <a:r>
              <a:rPr lang="en-US" dirty="0" err="1" smtClean="0"/>
              <a:t>Potensi</a:t>
            </a:r>
            <a:r>
              <a:rPr lang="en-US" dirty="0" smtClean="0"/>
              <a:t> </a:t>
            </a:r>
            <a:r>
              <a:rPr lang="en-US" dirty="0" err="1" smtClean="0"/>
              <a:t>masy</a:t>
            </a:r>
            <a:r>
              <a:rPr lang="en-US" dirty="0" smtClean="0"/>
              <a:t>. </a:t>
            </a:r>
            <a:r>
              <a:rPr lang="en-US" dirty="0" err="1" smtClean="0"/>
              <a:t>Dlm</a:t>
            </a:r>
            <a:r>
              <a:rPr lang="en-US" dirty="0" smtClean="0"/>
              <a:t> </a:t>
            </a:r>
            <a:r>
              <a:rPr lang="en-US" dirty="0" err="1" smtClean="0"/>
              <a:t>arti</a:t>
            </a:r>
            <a:r>
              <a:rPr lang="en-US" dirty="0" smtClean="0"/>
              <a:t> </a:t>
            </a:r>
            <a:r>
              <a:rPr lang="en-US" dirty="0" err="1" smtClean="0"/>
              <a:t>komunitas</a:t>
            </a:r>
            <a:r>
              <a:rPr lang="en-US" dirty="0" smtClean="0"/>
              <a:t> (</a:t>
            </a:r>
            <a:r>
              <a:rPr lang="en-US" dirty="0" err="1" smtClean="0"/>
              <a:t>misalnya</a:t>
            </a:r>
            <a:r>
              <a:rPr lang="en-US" dirty="0" smtClean="0"/>
              <a:t> </a:t>
            </a:r>
            <a:r>
              <a:rPr lang="en-US" dirty="0" err="1" smtClean="0"/>
              <a:t>masy</a:t>
            </a:r>
            <a:r>
              <a:rPr lang="en-US" dirty="0" smtClean="0"/>
              <a:t>. RT, RW, </a:t>
            </a:r>
            <a:r>
              <a:rPr lang="en-US" dirty="0" err="1" smtClean="0"/>
              <a:t>Desa</a:t>
            </a:r>
            <a:r>
              <a:rPr lang="en-US" dirty="0" smtClean="0"/>
              <a:t> </a:t>
            </a:r>
            <a:r>
              <a:rPr lang="en-US" dirty="0" err="1" smtClean="0"/>
              <a:t>dll</a:t>
            </a:r>
            <a:r>
              <a:rPr lang="en-US" dirty="0" smtClean="0"/>
              <a:t>), </a:t>
            </a:r>
            <a:r>
              <a:rPr lang="en-US" dirty="0" err="1" smtClean="0"/>
              <a:t>melalui</a:t>
            </a:r>
            <a:r>
              <a:rPr lang="en-US" dirty="0" smtClean="0"/>
              <a:t> RT,RW </a:t>
            </a:r>
            <a:r>
              <a:rPr lang="en-US" dirty="0" err="1" smtClean="0"/>
              <a:t>dan</a:t>
            </a:r>
            <a:r>
              <a:rPr lang="en-US" dirty="0" smtClean="0"/>
              <a:t> </a:t>
            </a:r>
            <a:r>
              <a:rPr lang="en-US" dirty="0" err="1" smtClean="0"/>
              <a:t>Desa</a:t>
            </a:r>
            <a:r>
              <a:rPr lang="en-US" dirty="0" smtClean="0"/>
              <a:t> </a:t>
            </a:r>
            <a:r>
              <a:rPr lang="en-US" dirty="0" err="1" smtClean="0"/>
              <a:t>kita</a:t>
            </a:r>
            <a:r>
              <a:rPr lang="en-US" dirty="0" smtClean="0"/>
              <a:t> </a:t>
            </a:r>
            <a:r>
              <a:rPr lang="en-US" dirty="0" err="1" smtClean="0"/>
              <a:t>bisa</a:t>
            </a:r>
            <a:r>
              <a:rPr lang="en-US" dirty="0" smtClean="0"/>
              <a:t> </a:t>
            </a:r>
            <a:r>
              <a:rPr lang="en-US" dirty="0" err="1" smtClean="0"/>
              <a:t>menggali</a:t>
            </a:r>
            <a:r>
              <a:rPr lang="en-US" dirty="0" smtClean="0"/>
              <a:t> </a:t>
            </a:r>
            <a:r>
              <a:rPr lang="en-US" dirty="0" err="1" smtClean="0"/>
              <a:t>dana</a:t>
            </a:r>
            <a:r>
              <a:rPr lang="en-US" dirty="0" smtClean="0"/>
              <a:t> </a:t>
            </a:r>
            <a:r>
              <a:rPr lang="en-US" dirty="0" err="1" smtClean="0"/>
              <a:t>untuk</a:t>
            </a:r>
            <a:r>
              <a:rPr lang="en-US" dirty="0" smtClean="0"/>
              <a:t> </a:t>
            </a:r>
            <a:r>
              <a:rPr lang="en-US" dirty="0" err="1" smtClean="0"/>
              <a:t>kepentingan</a:t>
            </a:r>
            <a:r>
              <a:rPr lang="en-US" dirty="0" smtClean="0"/>
              <a:t> </a:t>
            </a:r>
            <a:r>
              <a:rPr lang="en-US" dirty="0" err="1" smtClean="0"/>
              <a:t>pemenuhan</a:t>
            </a:r>
            <a:r>
              <a:rPr lang="en-US" dirty="0" smtClean="0"/>
              <a:t> </a:t>
            </a:r>
            <a:r>
              <a:rPr lang="en-US" dirty="0" err="1" smtClean="0"/>
              <a:t>kebutuhan</a:t>
            </a:r>
            <a:r>
              <a:rPr lang="en-US" dirty="0" smtClean="0"/>
              <a:t> </a:t>
            </a:r>
            <a:r>
              <a:rPr lang="en-US" dirty="0" err="1" smtClean="0"/>
              <a:t>akan</a:t>
            </a:r>
            <a:r>
              <a:rPr lang="en-US" dirty="0" smtClean="0"/>
              <a:t> </a:t>
            </a:r>
            <a:r>
              <a:rPr lang="en-US" dirty="0" err="1" smtClean="0"/>
              <a:t>kesehatan</a:t>
            </a:r>
            <a:r>
              <a:rPr lang="en-US" dirty="0" smtClean="0"/>
              <a:t>, </a:t>
            </a:r>
            <a:r>
              <a:rPr lang="en-US" dirty="0" err="1" smtClean="0"/>
              <a:t>pembangunan</a:t>
            </a:r>
            <a:r>
              <a:rPr lang="en-US" dirty="0" smtClean="0"/>
              <a:t> </a:t>
            </a:r>
            <a:r>
              <a:rPr lang="en-US" dirty="0" err="1" smtClean="0"/>
              <a:t>fisik</a:t>
            </a:r>
            <a:r>
              <a:rPr lang="en-US" dirty="0" smtClean="0"/>
              <a:t> </a:t>
            </a:r>
            <a:r>
              <a:rPr lang="en-US" dirty="0" err="1" smtClean="0"/>
              <a:t>dan</a:t>
            </a:r>
            <a:r>
              <a:rPr lang="en-US" dirty="0" smtClean="0"/>
              <a:t> </a:t>
            </a:r>
            <a:r>
              <a:rPr lang="en-US" dirty="0" err="1" smtClean="0"/>
              <a:t>pengembangan</a:t>
            </a:r>
            <a:r>
              <a:rPr lang="en-US" dirty="0" smtClean="0"/>
              <a:t> </a:t>
            </a:r>
            <a:r>
              <a:rPr lang="en-US" dirty="0" err="1" smtClean="0"/>
              <a:t>yg</a:t>
            </a:r>
            <a:r>
              <a:rPr lang="en-US" dirty="0" smtClean="0"/>
              <a:t> </a:t>
            </a:r>
            <a:r>
              <a:rPr lang="en-US" dirty="0" err="1" smtClean="0"/>
              <a:t>lainnya</a:t>
            </a:r>
            <a:endParaRPr lang="en-US" dirty="0" smtClean="0"/>
          </a:p>
          <a:p>
            <a:pPr marL="514350" indent="-514350">
              <a:buAutoNum type="arabicPeriod"/>
            </a:pPr>
            <a:r>
              <a:rPr lang="en-US" dirty="0" err="1" smtClean="0"/>
              <a:t>Menggalang</a:t>
            </a:r>
            <a:r>
              <a:rPr lang="en-US" dirty="0" smtClean="0"/>
              <a:t> </a:t>
            </a:r>
            <a:r>
              <a:rPr lang="en-US" dirty="0" err="1" smtClean="0"/>
              <a:t>potensi</a:t>
            </a:r>
            <a:r>
              <a:rPr lang="en-US" dirty="0" smtClean="0"/>
              <a:t> </a:t>
            </a:r>
            <a:r>
              <a:rPr lang="en-US" dirty="0" err="1" smtClean="0"/>
              <a:t>masy</a:t>
            </a:r>
            <a:r>
              <a:rPr lang="en-US" dirty="0" smtClean="0"/>
              <a:t>. </a:t>
            </a:r>
            <a:r>
              <a:rPr lang="en-US" dirty="0" err="1" smtClean="0"/>
              <a:t>Melalui</a:t>
            </a:r>
            <a:r>
              <a:rPr lang="en-US" dirty="0" smtClean="0"/>
              <a:t> </a:t>
            </a:r>
            <a:r>
              <a:rPr lang="en-US" dirty="0" err="1" smtClean="0"/>
              <a:t>organisasi</a:t>
            </a:r>
            <a:r>
              <a:rPr lang="en-US" dirty="0" smtClean="0"/>
              <a:t> @ </a:t>
            </a:r>
            <a:r>
              <a:rPr lang="en-US" dirty="0" err="1" smtClean="0"/>
              <a:t>masy</a:t>
            </a:r>
            <a:r>
              <a:rPr lang="en-US" dirty="0" smtClean="0"/>
              <a:t>. </a:t>
            </a:r>
            <a:r>
              <a:rPr lang="en-US" dirty="0" err="1" smtClean="0"/>
              <a:t>Atau</a:t>
            </a:r>
            <a:r>
              <a:rPr lang="en-US" dirty="0" smtClean="0"/>
              <a:t> </a:t>
            </a:r>
            <a:r>
              <a:rPr lang="en-US" dirty="0" err="1" smtClean="0"/>
              <a:t>yg</a:t>
            </a:r>
            <a:r>
              <a:rPr lang="en-US" dirty="0" smtClean="0"/>
              <a:t> </a:t>
            </a:r>
            <a:r>
              <a:rPr lang="en-US" dirty="0" err="1" smtClean="0"/>
              <a:t>disebut</a:t>
            </a:r>
            <a:r>
              <a:rPr lang="en-US" dirty="0" smtClean="0"/>
              <a:t> LSM </a:t>
            </a:r>
            <a:r>
              <a:rPr lang="en-US" dirty="0" err="1" smtClean="0"/>
              <a:t>dan</a:t>
            </a:r>
            <a:r>
              <a:rPr lang="en-US" dirty="0" smtClean="0"/>
              <a:t> </a:t>
            </a:r>
            <a:r>
              <a:rPr lang="en-US" dirty="0" err="1" smtClean="0"/>
              <a:t>Organisasi</a:t>
            </a:r>
            <a:r>
              <a:rPr lang="en-US" dirty="0" smtClean="0"/>
              <a:t> </a:t>
            </a:r>
            <a:r>
              <a:rPr lang="en-US" dirty="0" err="1" smtClean="0"/>
              <a:t>yg</a:t>
            </a:r>
            <a:r>
              <a:rPr lang="en-US" dirty="0" smtClean="0"/>
              <a:t> </a:t>
            </a:r>
            <a:r>
              <a:rPr lang="en-US" dirty="0" err="1" smtClean="0"/>
              <a:t>dibentuk</a:t>
            </a:r>
            <a:r>
              <a:rPr lang="en-US" dirty="0" smtClean="0"/>
              <a:t> </a:t>
            </a:r>
            <a:r>
              <a:rPr lang="en-US" dirty="0" err="1" smtClean="0"/>
              <a:t>oleh</a:t>
            </a:r>
            <a:r>
              <a:rPr lang="en-US" dirty="0" smtClean="0"/>
              <a:t> </a:t>
            </a:r>
            <a:r>
              <a:rPr lang="en-US" dirty="0" err="1" smtClean="0"/>
              <a:t>masy</a:t>
            </a:r>
            <a:r>
              <a:rPr lang="en-US" dirty="0" smtClean="0"/>
              <a:t>. </a:t>
            </a:r>
            <a:r>
              <a:rPr lang="en-US" dirty="0" err="1" smtClean="0"/>
              <a:t>Dlm</a:t>
            </a:r>
            <a:r>
              <a:rPr lang="en-US" dirty="0" smtClean="0"/>
              <a:t> </a:t>
            </a:r>
            <a:r>
              <a:rPr lang="en-US" dirty="0" err="1" smtClean="0"/>
              <a:t>bentuk</a:t>
            </a:r>
            <a:r>
              <a:rPr lang="en-US" dirty="0" smtClean="0"/>
              <a:t> </a:t>
            </a:r>
            <a:r>
              <a:rPr lang="en-US" dirty="0" err="1" smtClean="0"/>
              <a:t>paguyuban</a:t>
            </a:r>
            <a:r>
              <a:rPr lang="en-US" dirty="0" smtClean="0"/>
              <a:t> </a:t>
            </a:r>
            <a:r>
              <a:rPr lang="en-US" dirty="0" err="1" smtClean="0"/>
              <a:t>dan</a:t>
            </a:r>
            <a:r>
              <a:rPr lang="en-US" dirty="0" smtClean="0"/>
              <a:t> </a:t>
            </a:r>
            <a:r>
              <a:rPr lang="en-US" dirty="0" err="1" smtClean="0"/>
              <a:t>patembayan</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rmAutofit fontScale="90000"/>
          </a:bodyPr>
          <a:lstStyle/>
          <a:p>
            <a:pPr algn="l"/>
            <a:r>
              <a:rPr lang="en-US" sz="3200" dirty="0" smtClean="0"/>
              <a:t>3. </a:t>
            </a:r>
            <a:r>
              <a:rPr lang="en-US" sz="3200" dirty="0" err="1" smtClean="0"/>
              <a:t>Menggalang</a:t>
            </a:r>
            <a:r>
              <a:rPr lang="en-US" sz="3200" dirty="0" smtClean="0"/>
              <a:t> </a:t>
            </a:r>
            <a:r>
              <a:rPr lang="en-US" sz="3200" dirty="0" err="1" smtClean="0"/>
              <a:t>potensi</a:t>
            </a:r>
            <a:r>
              <a:rPr lang="en-US" sz="3200" dirty="0" smtClean="0"/>
              <a:t> </a:t>
            </a:r>
            <a:r>
              <a:rPr lang="en-US" sz="3200" dirty="0" err="1" smtClean="0"/>
              <a:t>masy</a:t>
            </a:r>
            <a:r>
              <a:rPr lang="en-US" sz="3200" dirty="0" smtClean="0"/>
              <a:t>. </a:t>
            </a:r>
            <a:r>
              <a:rPr lang="en-US" sz="3200" dirty="0" err="1" smtClean="0"/>
              <a:t>Melalui</a:t>
            </a:r>
            <a:r>
              <a:rPr lang="en-US" sz="3200" dirty="0" smtClean="0"/>
              <a:t> perusahaan2 </a:t>
            </a:r>
            <a:r>
              <a:rPr lang="en-US" sz="3200" dirty="0" err="1" smtClean="0"/>
              <a:t>swasta</a:t>
            </a:r>
            <a:r>
              <a:rPr lang="en-US" sz="3200" dirty="0" smtClean="0"/>
              <a:t> </a:t>
            </a:r>
            <a:br>
              <a:rPr lang="en-US" sz="3200" dirty="0" smtClean="0"/>
            </a:br>
            <a:r>
              <a:rPr lang="en-US" sz="3200" dirty="0" smtClean="0"/>
              <a:t>     yang </a:t>
            </a:r>
            <a:r>
              <a:rPr lang="en-US" sz="3200" dirty="0" err="1" smtClean="0"/>
              <a:t>turut</a:t>
            </a:r>
            <a:r>
              <a:rPr lang="en-US" sz="3200" dirty="0" smtClean="0"/>
              <a:t> </a:t>
            </a:r>
            <a:r>
              <a:rPr lang="en-US" sz="3200" dirty="0" err="1" smtClean="0"/>
              <a:t>membantu</a:t>
            </a:r>
            <a:r>
              <a:rPr lang="en-US" sz="3200" dirty="0" smtClean="0"/>
              <a:t> </a:t>
            </a:r>
            <a:r>
              <a:rPr lang="en-US" sz="3200" dirty="0" err="1" smtClean="0"/>
              <a:t>meringankan</a:t>
            </a:r>
            <a:r>
              <a:rPr lang="en-US" sz="3200" dirty="0" smtClean="0"/>
              <a:t> </a:t>
            </a:r>
            <a:r>
              <a:rPr lang="en-US" sz="3200" dirty="0" err="1" smtClean="0"/>
              <a:t>beban</a:t>
            </a:r>
            <a:r>
              <a:rPr lang="en-US" sz="3200" dirty="0" smtClean="0"/>
              <a:t> </a:t>
            </a:r>
            <a:br>
              <a:rPr lang="en-US" sz="3200" dirty="0" smtClean="0"/>
            </a:br>
            <a:r>
              <a:rPr lang="en-US" sz="3200" dirty="0" smtClean="0"/>
              <a:t>     </a:t>
            </a:r>
            <a:r>
              <a:rPr lang="en-US" sz="3200" dirty="0" err="1" smtClean="0"/>
              <a:t>penyelenggaraan</a:t>
            </a:r>
            <a:r>
              <a:rPr lang="en-US" sz="3200" dirty="0" smtClean="0"/>
              <a:t> </a:t>
            </a:r>
            <a:r>
              <a:rPr lang="en-US" sz="3200" dirty="0" err="1" smtClean="0"/>
              <a:t>pelayanan</a:t>
            </a:r>
            <a:r>
              <a:rPr lang="en-US" sz="3200" dirty="0" smtClean="0"/>
              <a:t> </a:t>
            </a:r>
            <a:r>
              <a:rPr lang="en-US" sz="3200" dirty="0" err="1" smtClean="0"/>
              <a:t>pendidikan</a:t>
            </a:r>
            <a:r>
              <a:rPr lang="en-US" sz="3200" dirty="0" smtClean="0"/>
              <a:t>, </a:t>
            </a:r>
            <a:r>
              <a:rPr lang="en-US" sz="3200" dirty="0" err="1" smtClean="0"/>
              <a:t>kesehatan</a:t>
            </a:r>
            <a:r>
              <a:rPr lang="en-US" sz="3200" dirty="0" smtClean="0"/>
              <a:t>, </a:t>
            </a:r>
            <a:br>
              <a:rPr lang="en-US" sz="3200" dirty="0" smtClean="0"/>
            </a:br>
            <a:r>
              <a:rPr lang="en-US" sz="3200" dirty="0" smtClean="0"/>
              <a:t>     </a:t>
            </a:r>
            <a:r>
              <a:rPr lang="en-US" sz="3200" dirty="0" err="1" smtClean="0"/>
              <a:t>karang</a:t>
            </a:r>
            <a:r>
              <a:rPr lang="en-US" sz="3200" dirty="0" smtClean="0"/>
              <a:t> </a:t>
            </a:r>
            <a:r>
              <a:rPr lang="en-US" sz="3200" dirty="0" err="1" smtClean="0"/>
              <a:t>taruna</a:t>
            </a:r>
            <a:r>
              <a:rPr lang="en-US" sz="3200" dirty="0" smtClean="0"/>
              <a:t> </a:t>
            </a:r>
            <a:r>
              <a:rPr lang="en-US" sz="3200" dirty="0" err="1" smtClean="0"/>
              <a:t>dll</a:t>
            </a:r>
            <a:endParaRPr lang="en-US" sz="3200" dirty="0"/>
          </a:p>
        </p:txBody>
      </p:sp>
      <p:sp>
        <p:nvSpPr>
          <p:cNvPr id="3" name="Content Placeholder 2"/>
          <p:cNvSpPr>
            <a:spLocks noGrp="1"/>
          </p:cNvSpPr>
          <p:nvPr>
            <p:ph idx="1"/>
          </p:nvPr>
        </p:nvSpPr>
        <p:spPr>
          <a:xfrm>
            <a:off x="0" y="1752600"/>
            <a:ext cx="9144000" cy="4724400"/>
          </a:xfrm>
        </p:spPr>
        <p:txBody>
          <a:bodyPr>
            <a:normAutofit fontScale="92500" lnSpcReduction="10000"/>
          </a:bodyPr>
          <a:lstStyle/>
          <a:p>
            <a:pPr>
              <a:buNone/>
            </a:pPr>
            <a:r>
              <a:rPr lang="en-US" dirty="0" err="1" smtClean="0"/>
              <a:t>Setiap</a:t>
            </a:r>
            <a:r>
              <a:rPr lang="en-US" dirty="0" smtClean="0"/>
              <a:t> </a:t>
            </a:r>
            <a:r>
              <a:rPr lang="en-US" dirty="0" err="1" smtClean="0"/>
              <a:t>organisasi</a:t>
            </a:r>
            <a:r>
              <a:rPr lang="en-US" dirty="0" smtClean="0"/>
              <a:t> </a:t>
            </a:r>
            <a:r>
              <a:rPr lang="en-US" dirty="0" err="1" smtClean="0"/>
              <a:t>memiliki</a:t>
            </a:r>
            <a:r>
              <a:rPr lang="en-US" dirty="0" smtClean="0"/>
              <a:t> </a:t>
            </a:r>
            <a:r>
              <a:rPr lang="en-US" dirty="0" err="1" smtClean="0"/>
              <a:t>potensi</a:t>
            </a:r>
            <a:r>
              <a:rPr lang="en-US" dirty="0" smtClean="0"/>
              <a:t> </a:t>
            </a:r>
            <a:r>
              <a:rPr lang="en-US" dirty="0" err="1" smtClean="0"/>
              <a:t>tetapi</a:t>
            </a:r>
            <a:r>
              <a:rPr lang="en-US" dirty="0" smtClean="0"/>
              <a:t> </a:t>
            </a:r>
            <a:r>
              <a:rPr lang="en-US" dirty="0" err="1" smtClean="0"/>
              <a:t>tidak</a:t>
            </a:r>
            <a:r>
              <a:rPr lang="en-US" dirty="0" smtClean="0"/>
              <a:t> </a:t>
            </a:r>
            <a:r>
              <a:rPr lang="en-US" dirty="0" err="1" smtClean="0"/>
              <a:t>setiap</a:t>
            </a:r>
            <a:r>
              <a:rPr lang="en-US" dirty="0" smtClean="0"/>
              <a:t> </a:t>
            </a:r>
          </a:p>
          <a:p>
            <a:pPr>
              <a:buNone/>
            </a:pPr>
            <a:r>
              <a:rPr lang="en-US" dirty="0" err="1" smtClean="0"/>
              <a:t>potensi</a:t>
            </a:r>
            <a:r>
              <a:rPr lang="en-US" dirty="0" smtClean="0"/>
              <a:t> </a:t>
            </a:r>
            <a:r>
              <a:rPr lang="en-US" dirty="0" err="1" smtClean="0"/>
              <a:t>dapat</a:t>
            </a:r>
            <a:r>
              <a:rPr lang="en-US" dirty="0" smtClean="0"/>
              <a:t> </a:t>
            </a:r>
            <a:r>
              <a:rPr lang="en-US" dirty="0" err="1" smtClean="0"/>
              <a:t>dikristalkan</a:t>
            </a:r>
            <a:r>
              <a:rPr lang="en-US" dirty="0" smtClean="0"/>
              <a:t> </a:t>
            </a:r>
            <a:r>
              <a:rPr lang="en-US" dirty="0" err="1" smtClean="0"/>
              <a:t>menjadi</a:t>
            </a:r>
            <a:r>
              <a:rPr lang="en-US" dirty="0" smtClean="0"/>
              <a:t> </a:t>
            </a:r>
            <a:r>
              <a:rPr lang="en-US" dirty="0" err="1" smtClean="0"/>
              <a:t>sebuah</a:t>
            </a:r>
            <a:r>
              <a:rPr lang="en-US" dirty="0" smtClean="0"/>
              <a:t> </a:t>
            </a:r>
            <a:r>
              <a:rPr lang="en-US" dirty="0" err="1" smtClean="0"/>
              <a:t>kekuatan</a:t>
            </a:r>
            <a:r>
              <a:rPr lang="en-US" dirty="0" smtClean="0"/>
              <a:t>, </a:t>
            </a:r>
          </a:p>
          <a:p>
            <a:pPr>
              <a:buNone/>
            </a:pPr>
            <a:r>
              <a:rPr lang="en-US" dirty="0" err="1" smtClean="0"/>
              <a:t>sebab</a:t>
            </a:r>
            <a:r>
              <a:rPr lang="en-US" dirty="0" smtClean="0"/>
              <a:t> </a:t>
            </a:r>
            <a:r>
              <a:rPr lang="en-US" dirty="0" err="1" smtClean="0"/>
              <a:t>penghalang</a:t>
            </a:r>
            <a:r>
              <a:rPr lang="en-US" dirty="0" smtClean="0"/>
              <a:t> </a:t>
            </a:r>
            <a:r>
              <a:rPr lang="en-US" dirty="0" err="1" smtClean="0"/>
              <a:t>proses</a:t>
            </a:r>
            <a:r>
              <a:rPr lang="en-US" dirty="0" smtClean="0"/>
              <a:t> </a:t>
            </a:r>
            <a:r>
              <a:rPr lang="en-US" dirty="0" err="1" smtClean="0"/>
              <a:t>pengkristalan</a:t>
            </a:r>
            <a:r>
              <a:rPr lang="en-US" dirty="0" smtClean="0"/>
              <a:t> </a:t>
            </a:r>
            <a:r>
              <a:rPr lang="en-US" dirty="0" err="1" smtClean="0"/>
              <a:t>potensi</a:t>
            </a:r>
            <a:r>
              <a:rPr lang="en-US" dirty="0" smtClean="0"/>
              <a:t> </a:t>
            </a:r>
          </a:p>
          <a:p>
            <a:pPr>
              <a:buNone/>
            </a:pPr>
            <a:r>
              <a:rPr lang="en-US" dirty="0" err="1" smtClean="0"/>
              <a:t>beranekaragam</a:t>
            </a:r>
            <a:r>
              <a:rPr lang="en-US" dirty="0" smtClean="0"/>
              <a:t> </a:t>
            </a:r>
            <a:r>
              <a:rPr lang="en-US" dirty="0" err="1" smtClean="0"/>
              <a:t>antara</a:t>
            </a:r>
            <a:r>
              <a:rPr lang="en-US" dirty="0" smtClean="0"/>
              <a:t> lain :</a:t>
            </a:r>
          </a:p>
          <a:p>
            <a:pPr marL="514350" indent="-514350">
              <a:buAutoNum type="alphaLcPeriod"/>
            </a:pPr>
            <a:r>
              <a:rPr lang="en-US" dirty="0" err="1" smtClean="0"/>
              <a:t>Lingkungan</a:t>
            </a:r>
            <a:endParaRPr lang="en-US" dirty="0" smtClean="0"/>
          </a:p>
          <a:p>
            <a:pPr marL="514350" indent="-514350">
              <a:buAutoNum type="alphaLcPeriod"/>
            </a:pPr>
            <a:r>
              <a:rPr lang="en-US" dirty="0" err="1" smtClean="0"/>
              <a:t>Kesempatan</a:t>
            </a:r>
            <a:endParaRPr lang="en-US" dirty="0" smtClean="0"/>
          </a:p>
          <a:p>
            <a:pPr marL="514350" indent="-514350">
              <a:buAutoNum type="alphaLcPeriod"/>
            </a:pPr>
            <a:r>
              <a:rPr lang="en-US" dirty="0" smtClean="0"/>
              <a:t>Trust</a:t>
            </a:r>
          </a:p>
          <a:p>
            <a:pPr marL="514350" indent="-514350">
              <a:buAutoNum type="alphaLcPeriod"/>
            </a:pPr>
            <a:r>
              <a:rPr lang="en-US" dirty="0" err="1" smtClean="0"/>
              <a:t>Partisipasi</a:t>
            </a:r>
            <a:endParaRPr lang="en-US" dirty="0" smtClean="0"/>
          </a:p>
          <a:p>
            <a:pPr marL="514350" indent="-514350">
              <a:buAutoNum type="alphaLcPeriod"/>
            </a:pPr>
            <a:r>
              <a:rPr lang="en-US" dirty="0" err="1" smtClean="0"/>
              <a:t>Struktur</a:t>
            </a:r>
            <a:endParaRPr lang="en-US" dirty="0" smtClean="0"/>
          </a:p>
          <a:p>
            <a:pPr marL="514350" indent="-514350">
              <a:buAutoNum type="alphaLcPeriod"/>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pPr algn="l"/>
            <a:r>
              <a:rPr lang="en-US" sz="3600" dirty="0" err="1" smtClean="0"/>
              <a:t>Jenis-jenis</a:t>
            </a:r>
            <a:r>
              <a:rPr lang="en-US" sz="3600" dirty="0" smtClean="0"/>
              <a:t> </a:t>
            </a:r>
            <a:r>
              <a:rPr lang="en-US" sz="3600" dirty="0" err="1" smtClean="0"/>
              <a:t>potensi</a:t>
            </a:r>
            <a:r>
              <a:rPr lang="en-US" sz="3600" dirty="0" smtClean="0"/>
              <a:t> yang </a:t>
            </a:r>
            <a:r>
              <a:rPr lang="en-US" sz="3600" dirty="0" err="1" smtClean="0"/>
              <a:t>ada</a:t>
            </a:r>
            <a:r>
              <a:rPr lang="en-US" sz="3600" dirty="0" smtClean="0"/>
              <a:t> </a:t>
            </a:r>
            <a:r>
              <a:rPr lang="en-US" sz="3600" dirty="0" err="1" smtClean="0"/>
              <a:t>di</a:t>
            </a:r>
            <a:r>
              <a:rPr lang="en-US" sz="3600" dirty="0" smtClean="0"/>
              <a:t> </a:t>
            </a:r>
            <a:r>
              <a:rPr lang="en-US" sz="3600" dirty="0" err="1" smtClean="0"/>
              <a:t>dalam</a:t>
            </a:r>
            <a:r>
              <a:rPr lang="en-US" sz="3600" dirty="0" smtClean="0"/>
              <a:t> </a:t>
            </a:r>
            <a:r>
              <a:rPr lang="en-US" sz="3600" dirty="0" err="1" smtClean="0"/>
              <a:t>masyarakat</a:t>
            </a:r>
            <a:r>
              <a:rPr lang="en-US" sz="3600" dirty="0" smtClean="0"/>
              <a:t> </a:t>
            </a:r>
            <a:r>
              <a:rPr lang="en-US" sz="3600" dirty="0" err="1" smtClean="0"/>
              <a:t>antara</a:t>
            </a:r>
            <a:r>
              <a:rPr lang="en-US" sz="3600" dirty="0" smtClean="0"/>
              <a:t> lain :</a:t>
            </a:r>
            <a:r>
              <a:rPr lang="en-US" sz="3200" dirty="0" smtClean="0"/>
              <a:t/>
            </a:r>
            <a:br>
              <a:rPr lang="en-US" sz="3200" dirty="0" smtClean="0"/>
            </a:br>
            <a:endParaRPr lang="en-US" sz="3200" dirty="0"/>
          </a:p>
        </p:txBody>
      </p:sp>
      <p:sp>
        <p:nvSpPr>
          <p:cNvPr id="3" name="Content Placeholder 2"/>
          <p:cNvSpPr>
            <a:spLocks noGrp="1"/>
          </p:cNvSpPr>
          <p:nvPr>
            <p:ph idx="1"/>
          </p:nvPr>
        </p:nvSpPr>
        <p:spPr>
          <a:xfrm>
            <a:off x="0" y="1219200"/>
            <a:ext cx="9144000" cy="4906963"/>
          </a:xfrm>
        </p:spPr>
        <p:txBody>
          <a:bodyPr/>
          <a:lstStyle/>
          <a:p>
            <a:pPr marL="514350" indent="-514350">
              <a:buAutoNum type="alphaLcPeriod"/>
            </a:pPr>
            <a:r>
              <a:rPr lang="en-US" dirty="0" err="1" smtClean="0"/>
              <a:t>Potensi</a:t>
            </a:r>
            <a:r>
              <a:rPr lang="en-US" dirty="0" smtClean="0"/>
              <a:t> </a:t>
            </a:r>
            <a:r>
              <a:rPr lang="en-US" dirty="0" err="1" smtClean="0"/>
              <a:t>sumberdaya</a:t>
            </a:r>
            <a:r>
              <a:rPr lang="en-US" dirty="0" smtClean="0"/>
              <a:t> </a:t>
            </a:r>
            <a:r>
              <a:rPr lang="en-US" dirty="0" err="1" smtClean="0"/>
              <a:t>manusia</a:t>
            </a:r>
            <a:endParaRPr lang="en-US" dirty="0" smtClean="0"/>
          </a:p>
          <a:p>
            <a:pPr marL="514350" indent="-514350">
              <a:buNone/>
            </a:pPr>
            <a:r>
              <a:rPr lang="en-US" dirty="0" smtClean="0"/>
              <a:t>      </a:t>
            </a:r>
            <a:r>
              <a:rPr lang="en-US" dirty="0" err="1" smtClean="0"/>
              <a:t>Masyarakat</a:t>
            </a:r>
            <a:r>
              <a:rPr lang="en-US" dirty="0" smtClean="0"/>
              <a:t> </a:t>
            </a:r>
            <a:r>
              <a:rPr lang="en-US" dirty="0" err="1" smtClean="0"/>
              <a:t>merupakan</a:t>
            </a:r>
            <a:r>
              <a:rPr lang="en-US" dirty="0" smtClean="0"/>
              <a:t> </a:t>
            </a:r>
            <a:r>
              <a:rPr lang="en-US" dirty="0" err="1" smtClean="0"/>
              <a:t>sumberdaya</a:t>
            </a:r>
            <a:r>
              <a:rPr lang="en-US" dirty="0" smtClean="0"/>
              <a:t> yang </a:t>
            </a:r>
            <a:r>
              <a:rPr lang="en-US" dirty="0" err="1" smtClean="0"/>
              <a:t>harus</a:t>
            </a:r>
            <a:r>
              <a:rPr lang="en-US" dirty="0" smtClean="0"/>
              <a:t> </a:t>
            </a:r>
            <a:r>
              <a:rPr lang="en-US" dirty="0" err="1" smtClean="0"/>
              <a:t>diorganisir</a:t>
            </a:r>
            <a:r>
              <a:rPr lang="en-US" dirty="0" smtClean="0"/>
              <a:t> </a:t>
            </a:r>
            <a:r>
              <a:rPr lang="en-US" dirty="0" err="1" smtClean="0"/>
              <a:t>untuk</a:t>
            </a:r>
            <a:r>
              <a:rPr lang="en-US" dirty="0" smtClean="0"/>
              <a:t> </a:t>
            </a:r>
            <a:r>
              <a:rPr lang="en-US" dirty="0" err="1" smtClean="0"/>
              <a:t>diarahkan</a:t>
            </a:r>
            <a:r>
              <a:rPr lang="en-US" dirty="0" smtClean="0"/>
              <a:t> </a:t>
            </a:r>
            <a:r>
              <a:rPr lang="en-US" dirty="0" err="1" smtClean="0"/>
              <a:t>sebagai</a:t>
            </a:r>
            <a:r>
              <a:rPr lang="en-US" dirty="0" smtClean="0"/>
              <a:t> </a:t>
            </a:r>
            <a:r>
              <a:rPr lang="en-US" dirty="0" err="1" smtClean="0"/>
              <a:t>subyek</a:t>
            </a:r>
            <a:r>
              <a:rPr lang="en-US" dirty="0" smtClean="0"/>
              <a:t> (</a:t>
            </a:r>
            <a:r>
              <a:rPr lang="en-US" dirty="0" err="1" smtClean="0"/>
              <a:t>pelaks</a:t>
            </a:r>
            <a:r>
              <a:rPr lang="en-US" dirty="0" smtClean="0"/>
              <a:t> </a:t>
            </a:r>
            <a:r>
              <a:rPr lang="en-US" dirty="0" err="1" smtClean="0"/>
              <a:t>ana</a:t>
            </a:r>
            <a:r>
              <a:rPr lang="en-US" dirty="0" smtClean="0"/>
              <a:t> </a:t>
            </a:r>
            <a:r>
              <a:rPr lang="en-US" dirty="0" err="1" smtClean="0"/>
              <a:t>pengorganisasian</a:t>
            </a:r>
            <a:r>
              <a:rPr lang="en-US" dirty="0" smtClean="0"/>
              <a:t>) </a:t>
            </a:r>
            <a:r>
              <a:rPr lang="en-US" dirty="0" err="1" smtClean="0"/>
              <a:t>sebagai</a:t>
            </a:r>
            <a:r>
              <a:rPr lang="en-US" dirty="0" smtClean="0"/>
              <a:t> </a:t>
            </a:r>
            <a:r>
              <a:rPr lang="en-US" dirty="0" err="1" smtClean="0"/>
              <a:t>obyek</a:t>
            </a:r>
            <a:r>
              <a:rPr lang="en-US" dirty="0" smtClean="0"/>
              <a:t> (</a:t>
            </a:r>
            <a:r>
              <a:rPr lang="en-US" dirty="0" err="1" smtClean="0"/>
              <a:t>sasaran</a:t>
            </a:r>
            <a:r>
              <a:rPr lang="en-US" dirty="0" smtClean="0"/>
              <a:t> yang </a:t>
            </a:r>
            <a:r>
              <a:rPr lang="en-US" dirty="0" err="1" smtClean="0"/>
              <a:t>harus</a:t>
            </a:r>
            <a:r>
              <a:rPr lang="en-US" dirty="0" smtClean="0"/>
              <a:t> </a:t>
            </a:r>
            <a:r>
              <a:rPr lang="en-US" dirty="0" err="1" smtClean="0"/>
              <a:t>digarap</a:t>
            </a:r>
            <a:r>
              <a:rPr lang="en-US" dirty="0" smtClean="0"/>
              <a:t>) </a:t>
            </a:r>
            <a:r>
              <a:rPr lang="en-US" dirty="0" err="1" smtClean="0"/>
              <a:t>jika</a:t>
            </a:r>
            <a:r>
              <a:rPr lang="en-US" dirty="0" smtClean="0"/>
              <a:t> </a:t>
            </a:r>
            <a:r>
              <a:rPr lang="en-US" dirty="0" err="1" smtClean="0"/>
              <a:t>sumberdaya</a:t>
            </a:r>
            <a:r>
              <a:rPr lang="en-US" dirty="0" smtClean="0"/>
              <a:t> </a:t>
            </a:r>
            <a:r>
              <a:rPr lang="en-US" dirty="0" err="1" smtClean="0"/>
              <a:t>manusia</a:t>
            </a:r>
            <a:r>
              <a:rPr lang="en-US" dirty="0" smtClean="0"/>
              <a:t> </a:t>
            </a:r>
            <a:r>
              <a:rPr lang="en-US" dirty="0" err="1" smtClean="0"/>
              <a:t>diolah</a:t>
            </a:r>
            <a:r>
              <a:rPr lang="en-US" dirty="0" smtClean="0"/>
              <a:t> </a:t>
            </a:r>
            <a:r>
              <a:rPr lang="en-US" dirty="0" err="1" smtClean="0"/>
              <a:t>secara</a:t>
            </a:r>
            <a:r>
              <a:rPr lang="en-US" dirty="0" smtClean="0"/>
              <a:t> </a:t>
            </a:r>
            <a:r>
              <a:rPr lang="en-US" dirty="0" err="1" smtClean="0"/>
              <a:t>maksimal</a:t>
            </a:r>
            <a:r>
              <a:rPr lang="en-US" dirty="0" smtClean="0"/>
              <a:t> </a:t>
            </a:r>
            <a:r>
              <a:rPr lang="en-US" dirty="0" err="1" smtClean="0"/>
              <a:t>maka</a:t>
            </a:r>
            <a:r>
              <a:rPr lang="en-US" dirty="0" smtClean="0"/>
              <a:t> </a:t>
            </a:r>
            <a:r>
              <a:rPr lang="en-US" dirty="0" err="1" smtClean="0"/>
              <a:t>sumberdaya</a:t>
            </a:r>
            <a:r>
              <a:rPr lang="en-US" dirty="0" smtClean="0"/>
              <a:t> </a:t>
            </a:r>
            <a:r>
              <a:rPr lang="en-US" dirty="0" err="1" smtClean="0"/>
              <a:t>manusia</a:t>
            </a:r>
            <a:r>
              <a:rPr lang="en-US" dirty="0" smtClean="0"/>
              <a:t> </a:t>
            </a:r>
            <a:r>
              <a:rPr lang="en-US" dirty="0" err="1" smtClean="0"/>
              <a:t>akan</a:t>
            </a:r>
            <a:r>
              <a:rPr lang="en-US" dirty="0" smtClean="0"/>
              <a:t> </a:t>
            </a:r>
            <a:r>
              <a:rPr lang="en-US" dirty="0" err="1" smtClean="0"/>
              <a:t>menghasilkan</a:t>
            </a:r>
            <a:r>
              <a:rPr lang="en-US" dirty="0" smtClean="0"/>
              <a:t> </a:t>
            </a:r>
            <a:r>
              <a:rPr lang="en-US" dirty="0" err="1" smtClean="0"/>
              <a:t>jasa</a:t>
            </a:r>
            <a:r>
              <a:rPr lang="en-US" dirty="0" smtClean="0"/>
              <a:t> yang </a:t>
            </a:r>
            <a:r>
              <a:rPr lang="en-US" dirty="0" err="1" smtClean="0"/>
              <a:t>dapat</a:t>
            </a:r>
            <a:r>
              <a:rPr lang="en-US" dirty="0" smtClean="0"/>
              <a:t> </a:t>
            </a:r>
            <a:r>
              <a:rPr lang="en-US" dirty="0" err="1" smtClean="0"/>
              <a:t>dimanfaatkan</a:t>
            </a:r>
            <a:r>
              <a:rPr lang="en-US" dirty="0" smtClean="0"/>
              <a:t> </a:t>
            </a:r>
            <a:r>
              <a:rPr lang="en-US" dirty="0" err="1" smtClean="0"/>
              <a:t>untuk</a:t>
            </a:r>
            <a:r>
              <a:rPr lang="en-US" dirty="0" smtClean="0"/>
              <a:t> </a:t>
            </a:r>
            <a:r>
              <a:rPr lang="en-US" dirty="0" err="1" smtClean="0"/>
              <a:t>menggerakkan</a:t>
            </a:r>
            <a:r>
              <a:rPr lang="en-US" dirty="0" smtClean="0"/>
              <a:t> </a:t>
            </a:r>
            <a:r>
              <a:rPr lang="en-US" dirty="0" err="1" smtClean="0"/>
              <a:t>potensi</a:t>
            </a:r>
            <a:r>
              <a:rPr lang="en-US" dirty="0" smtClean="0"/>
              <a:t> </a:t>
            </a:r>
            <a:r>
              <a:rPr lang="en-US" dirty="0" err="1" smtClean="0"/>
              <a:t>lainnya</a:t>
            </a:r>
            <a:r>
              <a:rPr lang="en-US" dirty="0" smtClean="0"/>
              <a: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3200" dirty="0" smtClean="0"/>
              <a:t>b. </a:t>
            </a:r>
            <a:r>
              <a:rPr lang="en-US" sz="3200" dirty="0" err="1" smtClean="0"/>
              <a:t>Potensi</a:t>
            </a:r>
            <a:r>
              <a:rPr lang="en-US" sz="3200" dirty="0" smtClean="0"/>
              <a:t> </a:t>
            </a:r>
            <a:r>
              <a:rPr lang="en-US" sz="3200" dirty="0" err="1" smtClean="0"/>
              <a:t>sumberdaya</a:t>
            </a:r>
            <a:r>
              <a:rPr lang="en-US" sz="3200" dirty="0" smtClean="0"/>
              <a:t> </a:t>
            </a:r>
            <a:r>
              <a:rPr lang="en-US" sz="3200" dirty="0" err="1" smtClean="0"/>
              <a:t>sosial</a:t>
            </a:r>
            <a:endParaRPr lang="en-US" sz="3200" dirty="0"/>
          </a:p>
        </p:txBody>
      </p:sp>
      <p:sp>
        <p:nvSpPr>
          <p:cNvPr id="3" name="Content Placeholder 2"/>
          <p:cNvSpPr>
            <a:spLocks noGrp="1"/>
          </p:cNvSpPr>
          <p:nvPr>
            <p:ph idx="1"/>
          </p:nvPr>
        </p:nvSpPr>
        <p:spPr>
          <a:xfrm>
            <a:off x="0" y="762000"/>
            <a:ext cx="8686800" cy="6096000"/>
          </a:xfrm>
        </p:spPr>
        <p:txBody>
          <a:bodyPr>
            <a:normAutofit lnSpcReduction="10000"/>
          </a:bodyPr>
          <a:lstStyle/>
          <a:p>
            <a:pPr>
              <a:buNone/>
            </a:pPr>
            <a:r>
              <a:rPr lang="en-US" dirty="0" err="1" smtClean="0"/>
              <a:t>Potensi</a:t>
            </a:r>
            <a:r>
              <a:rPr lang="en-US" dirty="0" smtClean="0"/>
              <a:t> </a:t>
            </a:r>
            <a:r>
              <a:rPr lang="en-US" dirty="0" err="1" smtClean="0"/>
              <a:t>sumberdaya</a:t>
            </a:r>
            <a:r>
              <a:rPr lang="en-US" dirty="0" smtClean="0"/>
              <a:t> </a:t>
            </a:r>
            <a:r>
              <a:rPr lang="en-US" dirty="0" err="1" smtClean="0"/>
              <a:t>sosial</a:t>
            </a:r>
            <a:r>
              <a:rPr lang="en-US" dirty="0" smtClean="0"/>
              <a:t> </a:t>
            </a:r>
            <a:r>
              <a:rPr lang="en-US" dirty="0" err="1" smtClean="0"/>
              <a:t>dikembangkan</a:t>
            </a:r>
            <a:r>
              <a:rPr lang="en-US" dirty="0" smtClean="0"/>
              <a:t> </a:t>
            </a:r>
            <a:r>
              <a:rPr lang="en-US" dirty="0" err="1" smtClean="0"/>
              <a:t>dan</a:t>
            </a:r>
            <a:r>
              <a:rPr lang="en-US" dirty="0" smtClean="0"/>
              <a:t> </a:t>
            </a:r>
          </a:p>
          <a:p>
            <a:pPr>
              <a:buNone/>
            </a:pPr>
            <a:r>
              <a:rPr lang="en-US" dirty="0" err="1" smtClean="0"/>
              <a:t>diolah</a:t>
            </a:r>
            <a:r>
              <a:rPr lang="en-US" dirty="0" smtClean="0"/>
              <a:t> </a:t>
            </a:r>
            <a:r>
              <a:rPr lang="en-US" dirty="0" err="1" smtClean="0"/>
              <a:t>menjadi</a:t>
            </a:r>
            <a:r>
              <a:rPr lang="en-US" dirty="0" smtClean="0"/>
              <a:t> modal </a:t>
            </a:r>
            <a:r>
              <a:rPr lang="en-US" dirty="0" err="1" smtClean="0"/>
              <a:t>sosial</a:t>
            </a:r>
            <a:r>
              <a:rPr lang="en-US" dirty="0" smtClean="0"/>
              <a:t> yang </a:t>
            </a:r>
            <a:r>
              <a:rPr lang="en-US" dirty="0" err="1" smtClean="0"/>
              <a:t>senantiasa</a:t>
            </a:r>
            <a:r>
              <a:rPr lang="en-US" dirty="0" smtClean="0"/>
              <a:t> </a:t>
            </a:r>
            <a:r>
              <a:rPr lang="en-US" dirty="0" err="1" smtClean="0"/>
              <a:t>dapat</a:t>
            </a:r>
            <a:r>
              <a:rPr lang="en-US" dirty="0" smtClean="0"/>
              <a:t> </a:t>
            </a:r>
          </a:p>
          <a:p>
            <a:pPr>
              <a:buNone/>
            </a:pPr>
            <a:r>
              <a:rPr lang="en-US" dirty="0" err="1" smtClean="0"/>
              <a:t>digerakkan</a:t>
            </a:r>
            <a:r>
              <a:rPr lang="en-US" dirty="0" smtClean="0"/>
              <a:t> </a:t>
            </a:r>
            <a:r>
              <a:rPr lang="en-US" dirty="0" err="1" smtClean="0"/>
              <a:t>sebagai</a:t>
            </a:r>
            <a:r>
              <a:rPr lang="en-US" dirty="0" smtClean="0"/>
              <a:t> modal </a:t>
            </a:r>
            <a:r>
              <a:rPr lang="en-US" dirty="0" err="1" smtClean="0"/>
              <a:t>pembangunan</a:t>
            </a:r>
            <a:r>
              <a:rPr lang="en-US" dirty="0" smtClean="0"/>
              <a:t>, </a:t>
            </a:r>
          </a:p>
          <a:p>
            <a:pPr>
              <a:buNone/>
            </a:pPr>
            <a:r>
              <a:rPr lang="en-US" dirty="0" err="1" smtClean="0"/>
              <a:t>sumberdaya</a:t>
            </a:r>
            <a:r>
              <a:rPr lang="en-US" dirty="0" smtClean="0"/>
              <a:t> </a:t>
            </a:r>
            <a:r>
              <a:rPr lang="en-US" dirty="0" err="1" smtClean="0"/>
              <a:t>sosial</a:t>
            </a:r>
            <a:r>
              <a:rPr lang="en-US" dirty="0" smtClean="0"/>
              <a:t> yang </a:t>
            </a:r>
            <a:r>
              <a:rPr lang="en-US" dirty="0" err="1" smtClean="0"/>
              <a:t>terdapat</a:t>
            </a:r>
            <a:r>
              <a:rPr lang="en-US" dirty="0" smtClean="0"/>
              <a:t> </a:t>
            </a:r>
            <a:r>
              <a:rPr lang="en-US" dirty="0" err="1" smtClean="0"/>
              <a:t>dimasyarakat</a:t>
            </a:r>
            <a:r>
              <a:rPr lang="en-US" dirty="0" smtClean="0"/>
              <a:t> </a:t>
            </a:r>
          </a:p>
          <a:p>
            <a:pPr>
              <a:buNone/>
            </a:pPr>
            <a:r>
              <a:rPr lang="en-US" dirty="0" err="1" smtClean="0"/>
              <a:t>dibentuk</a:t>
            </a:r>
            <a:r>
              <a:rPr lang="en-US" dirty="0" smtClean="0"/>
              <a:t> </a:t>
            </a:r>
            <a:r>
              <a:rPr lang="en-US" dirty="0" err="1" smtClean="0"/>
              <a:t>sangat</a:t>
            </a:r>
            <a:r>
              <a:rPr lang="en-US" dirty="0" smtClean="0"/>
              <a:t> </a:t>
            </a:r>
            <a:r>
              <a:rPr lang="en-US" dirty="0" err="1" smtClean="0"/>
              <a:t>beragam</a:t>
            </a:r>
            <a:r>
              <a:rPr lang="en-US" dirty="0" smtClean="0"/>
              <a:t> </a:t>
            </a:r>
            <a:r>
              <a:rPr lang="en-US" dirty="0" err="1" smtClean="0"/>
              <a:t>sehingga</a:t>
            </a:r>
            <a:r>
              <a:rPr lang="en-US" dirty="0" smtClean="0"/>
              <a:t> </a:t>
            </a:r>
            <a:r>
              <a:rPr lang="en-US" dirty="0" err="1" smtClean="0"/>
              <a:t>antara</a:t>
            </a:r>
            <a:r>
              <a:rPr lang="en-US" dirty="0" smtClean="0"/>
              <a:t> </a:t>
            </a:r>
          </a:p>
          <a:p>
            <a:pPr>
              <a:buNone/>
            </a:pPr>
            <a:r>
              <a:rPr lang="en-US" dirty="0" err="1" smtClean="0"/>
              <a:t>masyarakat</a:t>
            </a:r>
            <a:r>
              <a:rPr lang="en-US" dirty="0" smtClean="0"/>
              <a:t> </a:t>
            </a:r>
            <a:r>
              <a:rPr lang="en-US" dirty="0" err="1" smtClean="0"/>
              <a:t>satu</a:t>
            </a:r>
            <a:r>
              <a:rPr lang="en-US" dirty="0" smtClean="0"/>
              <a:t> </a:t>
            </a:r>
            <a:r>
              <a:rPr lang="en-US" dirty="0" err="1" smtClean="0"/>
              <a:t>dengan</a:t>
            </a:r>
            <a:r>
              <a:rPr lang="en-US" dirty="0" smtClean="0"/>
              <a:t> yang lain </a:t>
            </a:r>
            <a:r>
              <a:rPr lang="en-US" dirty="0" err="1" smtClean="0"/>
              <a:t>bentuk</a:t>
            </a:r>
            <a:r>
              <a:rPr lang="en-US" dirty="0" smtClean="0"/>
              <a:t> </a:t>
            </a:r>
            <a:r>
              <a:rPr lang="en-US" dirty="0" err="1" smtClean="0"/>
              <a:t>dan</a:t>
            </a:r>
            <a:r>
              <a:rPr lang="en-US" dirty="0" smtClean="0"/>
              <a:t> </a:t>
            </a:r>
          </a:p>
          <a:p>
            <a:pPr>
              <a:buNone/>
            </a:pPr>
            <a:r>
              <a:rPr lang="en-US" dirty="0" err="1" smtClean="0"/>
              <a:t>variasi</a:t>
            </a:r>
            <a:r>
              <a:rPr lang="en-US" dirty="0" smtClean="0"/>
              <a:t> </a:t>
            </a:r>
            <a:r>
              <a:rPr lang="en-US" dirty="0" err="1" smtClean="0"/>
              <a:t>pengembangannya</a:t>
            </a:r>
            <a:r>
              <a:rPr lang="en-US" dirty="0" smtClean="0"/>
              <a:t> </a:t>
            </a:r>
            <a:r>
              <a:rPr lang="en-US" dirty="0" err="1" smtClean="0"/>
              <a:t>berbeda-beda</a:t>
            </a:r>
            <a:endParaRPr lang="en-US" dirty="0" smtClean="0"/>
          </a:p>
          <a:p>
            <a:pPr>
              <a:buNone/>
            </a:pPr>
            <a:r>
              <a:rPr lang="en-US" dirty="0" err="1" smtClean="0"/>
              <a:t>Potensi</a:t>
            </a:r>
            <a:r>
              <a:rPr lang="en-US" dirty="0" smtClean="0"/>
              <a:t> </a:t>
            </a:r>
            <a:r>
              <a:rPr lang="en-US" dirty="0" err="1" smtClean="0"/>
              <a:t>sumberdaya</a:t>
            </a:r>
            <a:r>
              <a:rPr lang="en-US" dirty="0" smtClean="0"/>
              <a:t> </a:t>
            </a:r>
            <a:r>
              <a:rPr lang="en-US" dirty="0" err="1" smtClean="0"/>
              <a:t>sosial</a:t>
            </a:r>
            <a:r>
              <a:rPr lang="en-US" dirty="0" smtClean="0"/>
              <a:t> </a:t>
            </a:r>
            <a:r>
              <a:rPr lang="en-US" dirty="0" err="1" smtClean="0"/>
              <a:t>jika</a:t>
            </a:r>
            <a:r>
              <a:rPr lang="en-US" dirty="0" smtClean="0"/>
              <a:t> </a:t>
            </a:r>
            <a:r>
              <a:rPr lang="en-US" dirty="0" err="1" smtClean="0"/>
              <a:t>diorganisasi</a:t>
            </a:r>
            <a:r>
              <a:rPr lang="en-US" dirty="0" smtClean="0"/>
              <a:t> </a:t>
            </a:r>
            <a:r>
              <a:rPr lang="en-US" dirty="0" err="1" smtClean="0"/>
              <a:t>melalui</a:t>
            </a:r>
            <a:r>
              <a:rPr lang="en-US" dirty="0" smtClean="0"/>
              <a:t> </a:t>
            </a:r>
          </a:p>
          <a:p>
            <a:pPr>
              <a:buNone/>
            </a:pPr>
            <a:r>
              <a:rPr lang="en-US" dirty="0" err="1" smtClean="0"/>
              <a:t>proses</a:t>
            </a:r>
            <a:r>
              <a:rPr lang="en-US" dirty="0" smtClean="0"/>
              <a:t> </a:t>
            </a:r>
            <a:r>
              <a:rPr lang="en-US" dirty="0" err="1" smtClean="0"/>
              <a:t>kesepakatan</a:t>
            </a:r>
            <a:r>
              <a:rPr lang="en-US" dirty="0" smtClean="0"/>
              <a:t> lama </a:t>
            </a:r>
            <a:r>
              <a:rPr lang="en-US" dirty="0" err="1" smtClean="0"/>
              <a:t>kelamaan</a:t>
            </a:r>
            <a:r>
              <a:rPr lang="en-US" dirty="0" smtClean="0"/>
              <a:t> </a:t>
            </a:r>
            <a:r>
              <a:rPr lang="en-US" dirty="0" err="1" smtClean="0"/>
              <a:t>akan</a:t>
            </a:r>
            <a:r>
              <a:rPr lang="en-US" dirty="0" smtClean="0"/>
              <a:t> </a:t>
            </a:r>
          </a:p>
          <a:p>
            <a:pPr>
              <a:buNone/>
            </a:pPr>
            <a:r>
              <a:rPr lang="en-US" dirty="0" err="1" smtClean="0"/>
              <a:t>menghasilkan</a:t>
            </a:r>
            <a:r>
              <a:rPr lang="en-US" dirty="0" smtClean="0"/>
              <a:t> </a:t>
            </a:r>
            <a:r>
              <a:rPr lang="en-US" dirty="0" err="1" smtClean="0"/>
              <a:t>komoditas</a:t>
            </a:r>
            <a:r>
              <a:rPr lang="en-US" dirty="0" smtClean="0"/>
              <a:t> </a:t>
            </a:r>
            <a:r>
              <a:rPr lang="en-US" dirty="0" err="1" smtClean="0"/>
              <a:t>berupa</a:t>
            </a:r>
            <a:r>
              <a:rPr lang="en-US" dirty="0" smtClean="0"/>
              <a:t> norma2 </a:t>
            </a:r>
            <a:r>
              <a:rPr lang="en-US" dirty="0" err="1" smtClean="0"/>
              <a:t>sosial</a:t>
            </a:r>
            <a:r>
              <a:rPr lang="en-US" dirty="0" smtClean="0"/>
              <a:t> </a:t>
            </a:r>
          </a:p>
          <a:p>
            <a:pPr>
              <a:buNone/>
            </a:pPr>
            <a:r>
              <a:rPr lang="en-US" dirty="0" smtClean="0"/>
              <a:t>yang </a:t>
            </a:r>
            <a:r>
              <a:rPr lang="en-US" dirty="0" err="1" smtClean="0"/>
              <a:t>menjadi</a:t>
            </a:r>
            <a:r>
              <a:rPr lang="en-US" dirty="0" smtClean="0"/>
              <a:t> </a:t>
            </a:r>
            <a:r>
              <a:rPr lang="en-US" dirty="0" err="1" smtClean="0"/>
              <a:t>pegangan</a:t>
            </a:r>
            <a:r>
              <a:rPr lang="en-US" dirty="0" smtClean="0"/>
              <a:t> </a:t>
            </a:r>
            <a:r>
              <a:rPr lang="en-US" dirty="0" err="1" smtClean="0"/>
              <a:t>hidup</a:t>
            </a:r>
            <a:r>
              <a:rPr lang="en-US" dirty="0" smtClean="0"/>
              <a:t> public </a:t>
            </a:r>
            <a:r>
              <a:rPr lang="en-US" dirty="0" err="1" smtClean="0"/>
              <a:t>setempat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pPr algn="l"/>
            <a:r>
              <a:rPr lang="en-US" sz="2800" dirty="0" smtClean="0"/>
              <a:t>c. </a:t>
            </a:r>
            <a:r>
              <a:rPr lang="en-US" sz="2800" dirty="0" err="1" smtClean="0"/>
              <a:t>Potensi</a:t>
            </a:r>
            <a:r>
              <a:rPr lang="en-US" sz="2800" dirty="0" smtClean="0"/>
              <a:t> </a:t>
            </a:r>
            <a:r>
              <a:rPr lang="en-US" sz="2800" dirty="0" err="1" smtClean="0"/>
              <a:t>sumberdaya</a:t>
            </a:r>
            <a:r>
              <a:rPr lang="en-US" sz="2800" dirty="0" smtClean="0"/>
              <a:t> </a:t>
            </a:r>
            <a:r>
              <a:rPr lang="en-US" sz="2800" dirty="0" err="1" smtClean="0"/>
              <a:t>alam</a:t>
            </a:r>
            <a:endParaRPr lang="en-US" sz="2800" dirty="0"/>
          </a:p>
        </p:txBody>
      </p:sp>
      <p:sp>
        <p:nvSpPr>
          <p:cNvPr id="3" name="Content Placeholder 2"/>
          <p:cNvSpPr>
            <a:spLocks noGrp="1"/>
          </p:cNvSpPr>
          <p:nvPr>
            <p:ph idx="1"/>
          </p:nvPr>
        </p:nvSpPr>
        <p:spPr>
          <a:xfrm>
            <a:off x="0" y="457200"/>
            <a:ext cx="9144000" cy="6400800"/>
          </a:xfrm>
        </p:spPr>
        <p:txBody>
          <a:bodyPr>
            <a:normAutofit/>
          </a:bodyPr>
          <a:lstStyle/>
          <a:p>
            <a:pPr>
              <a:buNone/>
            </a:pPr>
            <a:r>
              <a:rPr lang="en-US" sz="2800" dirty="0" err="1" smtClean="0"/>
              <a:t>Sumberdaya</a:t>
            </a:r>
            <a:r>
              <a:rPr lang="en-US" sz="2800" dirty="0" smtClean="0"/>
              <a:t> </a:t>
            </a:r>
            <a:r>
              <a:rPr lang="en-US" sz="2800" dirty="0" err="1" smtClean="0"/>
              <a:t>alam</a:t>
            </a:r>
            <a:r>
              <a:rPr lang="en-US" sz="2800" dirty="0" smtClean="0"/>
              <a:t> </a:t>
            </a:r>
            <a:r>
              <a:rPr lang="en-US" sz="2800" dirty="0" err="1" smtClean="0"/>
              <a:t>diartikan</a:t>
            </a:r>
            <a:r>
              <a:rPr lang="en-US" sz="2800" dirty="0" smtClean="0"/>
              <a:t> </a:t>
            </a:r>
            <a:r>
              <a:rPr lang="en-US" sz="2800" dirty="0" err="1" smtClean="0"/>
              <a:t>sebagai</a:t>
            </a:r>
            <a:r>
              <a:rPr lang="en-US" sz="2800" dirty="0" smtClean="0"/>
              <a:t> </a:t>
            </a:r>
            <a:r>
              <a:rPr lang="en-US" sz="2800" dirty="0" err="1" smtClean="0"/>
              <a:t>segala</a:t>
            </a:r>
            <a:r>
              <a:rPr lang="en-US" sz="2800" dirty="0" smtClean="0"/>
              <a:t> </a:t>
            </a:r>
            <a:r>
              <a:rPr lang="en-US" sz="2800" dirty="0" err="1" smtClean="0"/>
              <a:t>sesuatu</a:t>
            </a:r>
            <a:r>
              <a:rPr lang="en-US" sz="2800" dirty="0" smtClean="0"/>
              <a:t> yang </a:t>
            </a:r>
          </a:p>
          <a:p>
            <a:pPr>
              <a:buNone/>
            </a:pPr>
            <a:r>
              <a:rPr lang="en-US" sz="2800" dirty="0" err="1" smtClean="0"/>
              <a:t>terdapat</a:t>
            </a:r>
            <a:r>
              <a:rPr lang="en-US" sz="2800" dirty="0" smtClean="0"/>
              <a:t> </a:t>
            </a:r>
            <a:r>
              <a:rPr lang="en-US" sz="2800" dirty="0" err="1" smtClean="0"/>
              <a:t>di</a:t>
            </a:r>
            <a:r>
              <a:rPr lang="en-US" sz="2800" dirty="0" smtClean="0"/>
              <a:t> </a:t>
            </a:r>
            <a:r>
              <a:rPr lang="en-US" sz="2800" dirty="0" err="1" smtClean="0"/>
              <a:t>dalam</a:t>
            </a:r>
            <a:r>
              <a:rPr lang="en-US" sz="2800" dirty="0" smtClean="0"/>
              <a:t> </a:t>
            </a:r>
            <a:r>
              <a:rPr lang="en-US" sz="2800" dirty="0" err="1" smtClean="0"/>
              <a:t>alam</a:t>
            </a:r>
            <a:r>
              <a:rPr lang="en-US" sz="2800" dirty="0" smtClean="0"/>
              <a:t> yang </a:t>
            </a:r>
            <a:r>
              <a:rPr lang="en-US" sz="2800" dirty="0" err="1" smtClean="0"/>
              <a:t>berguna</a:t>
            </a:r>
            <a:r>
              <a:rPr lang="en-US" sz="2800" dirty="0" smtClean="0"/>
              <a:t> </a:t>
            </a:r>
            <a:r>
              <a:rPr lang="en-US" sz="2800" dirty="0" err="1" smtClean="0"/>
              <a:t>bagi</a:t>
            </a:r>
            <a:r>
              <a:rPr lang="en-US" sz="2800" dirty="0" smtClean="0"/>
              <a:t> </a:t>
            </a:r>
            <a:r>
              <a:rPr lang="en-US" sz="2800" dirty="0" err="1" smtClean="0"/>
              <a:t>manusia</a:t>
            </a:r>
            <a:r>
              <a:rPr lang="en-US" sz="2800" dirty="0" smtClean="0"/>
              <a:t> </a:t>
            </a:r>
            <a:r>
              <a:rPr lang="en-US" sz="2800" dirty="0" err="1" smtClean="0"/>
              <a:t>untuk</a:t>
            </a:r>
            <a:r>
              <a:rPr lang="en-US" sz="2800" dirty="0" smtClean="0"/>
              <a:t> </a:t>
            </a:r>
          </a:p>
          <a:p>
            <a:pPr>
              <a:buNone/>
            </a:pPr>
            <a:r>
              <a:rPr lang="en-US" sz="2800" dirty="0" err="1" smtClean="0"/>
              <a:t>memenuhi</a:t>
            </a:r>
            <a:r>
              <a:rPr lang="en-US" sz="2800" dirty="0" smtClean="0"/>
              <a:t> </a:t>
            </a:r>
            <a:r>
              <a:rPr lang="en-US" sz="2800" dirty="0" err="1" smtClean="0"/>
              <a:t>kebutuhan</a:t>
            </a:r>
            <a:r>
              <a:rPr lang="en-US" sz="2800" dirty="0" smtClean="0"/>
              <a:t> </a:t>
            </a:r>
            <a:r>
              <a:rPr lang="en-US" sz="2800" dirty="0" err="1" smtClean="0"/>
              <a:t>hidupnya</a:t>
            </a:r>
            <a:r>
              <a:rPr lang="en-US" sz="2800" dirty="0" smtClean="0"/>
              <a:t> </a:t>
            </a:r>
            <a:r>
              <a:rPr lang="en-US" sz="2800" dirty="0" err="1" smtClean="0"/>
              <a:t>baik</a:t>
            </a:r>
            <a:r>
              <a:rPr lang="en-US" sz="2800" dirty="0" smtClean="0"/>
              <a:t> yang </a:t>
            </a:r>
            <a:r>
              <a:rPr lang="en-US" sz="2800" dirty="0" err="1" smtClean="0"/>
              <a:t>telah</a:t>
            </a:r>
            <a:r>
              <a:rPr lang="en-US" sz="2800" dirty="0" smtClean="0"/>
              <a:t> </a:t>
            </a:r>
            <a:r>
              <a:rPr lang="en-US" sz="2800" dirty="0" err="1" smtClean="0"/>
              <a:t>digunakan</a:t>
            </a:r>
            <a:r>
              <a:rPr lang="en-US" sz="2800" dirty="0" smtClean="0"/>
              <a:t> </a:t>
            </a:r>
          </a:p>
          <a:p>
            <a:pPr>
              <a:buNone/>
            </a:pPr>
            <a:r>
              <a:rPr lang="en-US" sz="2800" dirty="0" err="1" smtClean="0"/>
              <a:t>atau</a:t>
            </a:r>
            <a:r>
              <a:rPr lang="en-US" sz="2800" dirty="0" smtClean="0"/>
              <a:t> </a:t>
            </a:r>
            <a:r>
              <a:rPr lang="en-US" sz="2800" dirty="0" err="1" smtClean="0"/>
              <a:t>yg</a:t>
            </a:r>
            <a:r>
              <a:rPr lang="en-US" sz="2800" dirty="0" smtClean="0"/>
              <a:t> </a:t>
            </a:r>
            <a:r>
              <a:rPr lang="en-US" sz="2800" dirty="0" err="1" smtClean="0"/>
              <a:t>akan</a:t>
            </a:r>
            <a:r>
              <a:rPr lang="en-US" sz="2800" dirty="0" smtClean="0"/>
              <a:t> </a:t>
            </a:r>
            <a:r>
              <a:rPr lang="en-US" sz="2800" dirty="0" err="1" smtClean="0"/>
              <a:t>digunakan</a:t>
            </a:r>
            <a:r>
              <a:rPr lang="en-US" sz="2800" dirty="0" smtClean="0"/>
              <a:t> </a:t>
            </a:r>
            <a:r>
              <a:rPr lang="en-US" sz="2800" dirty="0" err="1" smtClean="0"/>
              <a:t>di</a:t>
            </a:r>
            <a:r>
              <a:rPr lang="en-US" sz="2800" dirty="0" smtClean="0"/>
              <a:t> </a:t>
            </a:r>
            <a:r>
              <a:rPr lang="en-US" sz="2800" dirty="0" err="1" smtClean="0"/>
              <a:t>masa</a:t>
            </a:r>
            <a:r>
              <a:rPr lang="en-US" sz="2800" dirty="0" smtClean="0"/>
              <a:t> </a:t>
            </a:r>
            <a:r>
              <a:rPr lang="en-US" sz="2800" dirty="0" err="1" smtClean="0"/>
              <a:t>mendatang</a:t>
            </a:r>
            <a:r>
              <a:rPr lang="en-US" sz="2800" dirty="0" smtClean="0"/>
              <a:t>. </a:t>
            </a:r>
            <a:r>
              <a:rPr lang="en-US" sz="2800" dirty="0" err="1" smtClean="0"/>
              <a:t>Dengan</a:t>
            </a:r>
            <a:r>
              <a:rPr lang="en-US" sz="2800" dirty="0" smtClean="0"/>
              <a:t> </a:t>
            </a:r>
          </a:p>
          <a:p>
            <a:pPr>
              <a:buNone/>
            </a:pPr>
            <a:r>
              <a:rPr lang="en-US" sz="2800" dirty="0" err="1" smtClean="0"/>
              <a:t>demikian</a:t>
            </a:r>
            <a:r>
              <a:rPr lang="en-US" sz="2800" dirty="0" smtClean="0"/>
              <a:t> </a:t>
            </a:r>
            <a:r>
              <a:rPr lang="en-US" sz="2800" dirty="0" err="1" smtClean="0"/>
              <a:t>semua</a:t>
            </a:r>
            <a:r>
              <a:rPr lang="en-US" sz="2800" dirty="0" smtClean="0"/>
              <a:t> </a:t>
            </a:r>
            <a:r>
              <a:rPr lang="en-US" sz="2800" dirty="0" err="1" smtClean="0"/>
              <a:t>komponen</a:t>
            </a:r>
            <a:r>
              <a:rPr lang="en-US" sz="2800" dirty="0" smtClean="0"/>
              <a:t> </a:t>
            </a:r>
            <a:r>
              <a:rPr lang="en-US" sz="2800" dirty="0" err="1" smtClean="0"/>
              <a:t>alam</a:t>
            </a:r>
            <a:r>
              <a:rPr lang="en-US" sz="2800" dirty="0" smtClean="0"/>
              <a:t> </a:t>
            </a:r>
            <a:r>
              <a:rPr lang="en-US" sz="2800" dirty="0" err="1" smtClean="0"/>
              <a:t>merupakan</a:t>
            </a:r>
            <a:r>
              <a:rPr lang="en-US" sz="2800" dirty="0" smtClean="0"/>
              <a:t> </a:t>
            </a:r>
            <a:r>
              <a:rPr lang="en-US" sz="2800" dirty="0" err="1" smtClean="0"/>
              <a:t>sumberdaya</a:t>
            </a:r>
            <a:r>
              <a:rPr lang="en-US" sz="2800" dirty="0" smtClean="0"/>
              <a:t> </a:t>
            </a:r>
          </a:p>
          <a:p>
            <a:pPr>
              <a:buNone/>
            </a:pPr>
            <a:r>
              <a:rPr lang="en-US" sz="2800" dirty="0" err="1" smtClean="0"/>
              <a:t>alam</a:t>
            </a:r>
            <a:r>
              <a:rPr lang="en-US" sz="2800" dirty="0" smtClean="0"/>
              <a:t> </a:t>
            </a:r>
            <a:r>
              <a:rPr lang="en-US" sz="2800" dirty="0" err="1" smtClean="0"/>
              <a:t>seperti</a:t>
            </a:r>
            <a:r>
              <a:rPr lang="en-US" sz="2800" dirty="0" smtClean="0"/>
              <a:t> </a:t>
            </a:r>
            <a:r>
              <a:rPr lang="en-US" sz="2800" dirty="0" err="1" smtClean="0"/>
              <a:t>industri</a:t>
            </a:r>
            <a:r>
              <a:rPr lang="en-US" sz="2800" dirty="0" smtClean="0"/>
              <a:t> </a:t>
            </a:r>
            <a:r>
              <a:rPr lang="en-US" sz="2800" dirty="0" err="1" smtClean="0"/>
              <a:t>pertambangan</a:t>
            </a:r>
            <a:r>
              <a:rPr lang="en-US" sz="2800" dirty="0" smtClean="0"/>
              <a:t> </a:t>
            </a:r>
            <a:r>
              <a:rPr lang="en-US" sz="2800" dirty="0" err="1" smtClean="0"/>
              <a:t>dan</a:t>
            </a:r>
            <a:r>
              <a:rPr lang="en-US" sz="2800" dirty="0" smtClean="0"/>
              <a:t> </a:t>
            </a:r>
            <a:r>
              <a:rPr lang="en-US" sz="2800" dirty="0" err="1" smtClean="0"/>
              <a:t>energi</a:t>
            </a:r>
            <a:r>
              <a:rPr lang="en-US" sz="2800" dirty="0" smtClean="0"/>
              <a:t> </a:t>
            </a:r>
            <a:r>
              <a:rPr lang="en-US" sz="2800" dirty="0" err="1" smtClean="0"/>
              <a:t>mempunyai</a:t>
            </a:r>
            <a:r>
              <a:rPr lang="en-US" sz="2800" dirty="0" smtClean="0"/>
              <a:t> </a:t>
            </a:r>
          </a:p>
          <a:p>
            <a:pPr>
              <a:buNone/>
            </a:pPr>
            <a:r>
              <a:rPr lang="en-US" sz="2800" dirty="0" err="1" smtClean="0"/>
              <a:t>pengaruh</a:t>
            </a:r>
            <a:r>
              <a:rPr lang="en-US" sz="2800" dirty="0" smtClean="0"/>
              <a:t> </a:t>
            </a:r>
            <a:r>
              <a:rPr lang="en-US" sz="2800" dirty="0" err="1" smtClean="0"/>
              <a:t>besar</a:t>
            </a:r>
            <a:r>
              <a:rPr lang="en-US" sz="2800" dirty="0" smtClean="0"/>
              <a:t> </a:t>
            </a:r>
            <a:r>
              <a:rPr lang="en-US" sz="2800" dirty="0" err="1" smtClean="0"/>
              <a:t>terhadap</a:t>
            </a:r>
            <a:r>
              <a:rPr lang="en-US" sz="2800" dirty="0" smtClean="0"/>
              <a:t> </a:t>
            </a:r>
            <a:r>
              <a:rPr lang="en-US" sz="2800" dirty="0" err="1" smtClean="0"/>
              <a:t>lingkungan</a:t>
            </a:r>
            <a:r>
              <a:rPr lang="en-US" sz="2800" dirty="0" smtClean="0"/>
              <a:t>, </a:t>
            </a:r>
            <a:r>
              <a:rPr lang="en-US" sz="2800" dirty="0" err="1" smtClean="0"/>
              <a:t>sebab</a:t>
            </a:r>
            <a:r>
              <a:rPr lang="en-US" sz="2800" dirty="0" smtClean="0"/>
              <a:t> </a:t>
            </a:r>
            <a:r>
              <a:rPr lang="en-US" sz="2800" dirty="0" err="1" smtClean="0"/>
              <a:t>merubah</a:t>
            </a:r>
            <a:r>
              <a:rPr lang="en-US" sz="2800" dirty="0" smtClean="0"/>
              <a:t> </a:t>
            </a:r>
          </a:p>
          <a:p>
            <a:pPr>
              <a:buNone/>
            </a:pPr>
            <a:r>
              <a:rPr lang="en-US" sz="2800" dirty="0" err="1" smtClean="0"/>
              <a:t>sumberdaya</a:t>
            </a:r>
            <a:r>
              <a:rPr lang="en-US" sz="2800" dirty="0" smtClean="0"/>
              <a:t> </a:t>
            </a:r>
            <a:r>
              <a:rPr lang="en-US" sz="2800" dirty="0" err="1" smtClean="0"/>
              <a:t>alam</a:t>
            </a:r>
            <a:r>
              <a:rPr lang="en-US" sz="2800" dirty="0" smtClean="0"/>
              <a:t> </a:t>
            </a:r>
            <a:r>
              <a:rPr lang="en-US" sz="2800" dirty="0" err="1" smtClean="0"/>
              <a:t>menjadi</a:t>
            </a:r>
            <a:r>
              <a:rPr lang="en-US" sz="2800" dirty="0" smtClean="0"/>
              <a:t> </a:t>
            </a:r>
            <a:r>
              <a:rPr lang="en-US" sz="2800" dirty="0" err="1" smtClean="0"/>
              <a:t>produk</a:t>
            </a:r>
            <a:r>
              <a:rPr lang="en-US" sz="2800" dirty="0" smtClean="0"/>
              <a:t>  </a:t>
            </a:r>
            <a:r>
              <a:rPr lang="en-US" sz="2800" dirty="0" err="1" smtClean="0"/>
              <a:t>baru</a:t>
            </a:r>
            <a:r>
              <a:rPr lang="en-US" sz="2800" dirty="0" smtClean="0"/>
              <a:t> </a:t>
            </a:r>
            <a:r>
              <a:rPr lang="en-US" sz="2800" dirty="0" err="1" smtClean="0"/>
              <a:t>pada</a:t>
            </a:r>
            <a:r>
              <a:rPr lang="en-US" sz="2800" dirty="0" smtClean="0"/>
              <a:t> </a:t>
            </a:r>
            <a:r>
              <a:rPr lang="en-US" sz="2800" dirty="0" err="1" smtClean="0"/>
              <a:t>dasarnya</a:t>
            </a:r>
            <a:r>
              <a:rPr lang="en-US" sz="2800" dirty="0" smtClean="0"/>
              <a:t> </a:t>
            </a:r>
            <a:r>
              <a:rPr lang="en-US" sz="2800" dirty="0" err="1" smtClean="0"/>
              <a:t>akan</a:t>
            </a:r>
            <a:r>
              <a:rPr lang="en-US" sz="2800" dirty="0" smtClean="0"/>
              <a:t> </a:t>
            </a:r>
          </a:p>
          <a:p>
            <a:pPr>
              <a:buNone/>
            </a:pPr>
            <a:r>
              <a:rPr lang="en-US" sz="2800" dirty="0" err="1" smtClean="0"/>
              <a:t>menghasilkan</a:t>
            </a:r>
            <a:r>
              <a:rPr lang="en-US" sz="2800" dirty="0" smtClean="0"/>
              <a:t> </a:t>
            </a:r>
            <a:r>
              <a:rPr lang="en-US" sz="2800" dirty="0" err="1" smtClean="0"/>
              <a:t>limbah</a:t>
            </a:r>
            <a:r>
              <a:rPr lang="en-US" sz="2800" dirty="0" smtClean="0"/>
              <a:t> </a:t>
            </a:r>
            <a:r>
              <a:rPr lang="en-US" sz="2800" dirty="0" err="1" smtClean="0"/>
              <a:t>yg</a:t>
            </a:r>
            <a:r>
              <a:rPr lang="en-US" sz="2800" dirty="0" smtClean="0"/>
              <a:t> </a:t>
            </a:r>
            <a:r>
              <a:rPr lang="en-US" sz="2800" dirty="0" err="1" smtClean="0"/>
              <a:t>dpt</a:t>
            </a:r>
            <a:r>
              <a:rPr lang="en-US" sz="2800" dirty="0" smtClean="0"/>
              <a:t> </a:t>
            </a:r>
            <a:r>
              <a:rPr lang="en-US" sz="2800" dirty="0" err="1" smtClean="0"/>
              <a:t>mencemari</a:t>
            </a:r>
            <a:r>
              <a:rPr lang="en-US" sz="2800" dirty="0" smtClean="0"/>
              <a:t> </a:t>
            </a:r>
            <a:r>
              <a:rPr lang="en-US" sz="2800" dirty="0" err="1" smtClean="0"/>
              <a:t>lingkungan</a:t>
            </a:r>
            <a:r>
              <a:rPr lang="en-US" sz="2800" dirty="0" smtClean="0"/>
              <a:t> </a:t>
            </a:r>
            <a:r>
              <a:rPr lang="en-US" sz="2800" dirty="0" err="1" smtClean="0"/>
              <a:t>oleh</a:t>
            </a:r>
            <a:r>
              <a:rPr lang="en-US" sz="2800" dirty="0" smtClean="0"/>
              <a:t> </a:t>
            </a:r>
          </a:p>
          <a:p>
            <a:pPr>
              <a:buNone/>
            </a:pPr>
            <a:r>
              <a:rPr lang="en-US" sz="2800" dirty="0" err="1" smtClean="0"/>
              <a:t>sebab</a:t>
            </a:r>
            <a:r>
              <a:rPr lang="en-US" sz="2800" dirty="0" smtClean="0"/>
              <a:t> </a:t>
            </a:r>
            <a:r>
              <a:rPr lang="en-US" sz="2800" dirty="0" err="1" smtClean="0"/>
              <a:t>itu</a:t>
            </a:r>
            <a:r>
              <a:rPr lang="en-US" sz="2800" dirty="0" smtClean="0"/>
              <a:t> </a:t>
            </a:r>
            <a:r>
              <a:rPr lang="en-US" sz="2800" dirty="0" err="1" smtClean="0"/>
              <a:t>dengan</a:t>
            </a:r>
            <a:r>
              <a:rPr lang="en-US" sz="2800" dirty="0" smtClean="0"/>
              <a:t> </a:t>
            </a:r>
            <a:r>
              <a:rPr lang="en-US" sz="2800" dirty="0" err="1" smtClean="0"/>
              <a:t>mengorganisasi</a:t>
            </a:r>
            <a:r>
              <a:rPr lang="en-US" sz="2800" dirty="0" smtClean="0"/>
              <a:t> </a:t>
            </a:r>
            <a:r>
              <a:rPr lang="en-US" sz="2800" dirty="0" err="1" smtClean="0"/>
              <a:t>masyarakat</a:t>
            </a:r>
            <a:r>
              <a:rPr lang="en-US" sz="2800" dirty="0" smtClean="0"/>
              <a:t> </a:t>
            </a:r>
            <a:r>
              <a:rPr lang="en-US" sz="2800" dirty="0" err="1" smtClean="0"/>
              <a:t>dlm</a:t>
            </a:r>
            <a:r>
              <a:rPr lang="en-US" sz="2800" dirty="0" smtClean="0"/>
              <a:t> </a:t>
            </a:r>
            <a:r>
              <a:rPr lang="en-US" sz="2800" dirty="0" err="1" smtClean="0"/>
              <a:t>mengolah</a:t>
            </a:r>
            <a:r>
              <a:rPr lang="en-US" sz="2800" dirty="0" smtClean="0"/>
              <a:t> </a:t>
            </a:r>
          </a:p>
          <a:p>
            <a:pPr>
              <a:buNone/>
            </a:pPr>
            <a:r>
              <a:rPr lang="en-US" sz="2800" dirty="0" smtClean="0"/>
              <a:t>SDA hrs </a:t>
            </a:r>
            <a:r>
              <a:rPr lang="en-US" sz="2800" dirty="0" err="1" smtClean="0"/>
              <a:t>memperhatikan</a:t>
            </a:r>
            <a:r>
              <a:rPr lang="en-US" sz="2800" dirty="0" smtClean="0"/>
              <a:t> </a:t>
            </a:r>
            <a:r>
              <a:rPr lang="en-US" sz="2800" dirty="0" err="1" smtClean="0"/>
              <a:t>lingk</a:t>
            </a:r>
            <a:r>
              <a:rPr lang="en-US" sz="2800" dirty="0" smtClean="0"/>
              <a:t>. Agar </a:t>
            </a:r>
            <a:r>
              <a:rPr lang="en-US" sz="2800" dirty="0" err="1" smtClean="0"/>
              <a:t>manusia</a:t>
            </a:r>
            <a:r>
              <a:rPr lang="en-US" sz="2800" dirty="0" smtClean="0"/>
              <a:t> </a:t>
            </a:r>
            <a:r>
              <a:rPr lang="en-US" sz="2800" dirty="0" err="1" smtClean="0"/>
              <a:t>tidak</a:t>
            </a:r>
            <a:r>
              <a:rPr lang="en-US" sz="2800" dirty="0" smtClean="0"/>
              <a:t> </a:t>
            </a:r>
          </a:p>
          <a:p>
            <a:pPr>
              <a:buNone/>
            </a:pPr>
            <a:r>
              <a:rPr lang="en-US" sz="2800" dirty="0" err="1" smtClean="0"/>
              <a:t>mendapatkan</a:t>
            </a:r>
            <a:r>
              <a:rPr lang="en-US" sz="2800" dirty="0" smtClean="0"/>
              <a:t> </a:t>
            </a:r>
            <a:r>
              <a:rPr lang="en-US" sz="2800" dirty="0" err="1" smtClean="0"/>
              <a:t>musibah</a:t>
            </a:r>
            <a:r>
              <a:rPr lang="en-US" sz="2800" dirty="0" smtClean="0"/>
              <a:t> </a:t>
            </a:r>
            <a:r>
              <a:rPr lang="en-US" sz="2800" dirty="0" err="1" smtClean="0"/>
              <a:t>yg</a:t>
            </a:r>
            <a:r>
              <a:rPr lang="en-US" sz="2800" dirty="0" smtClean="0"/>
              <a:t> </a:t>
            </a:r>
            <a:r>
              <a:rPr lang="en-US" sz="2800" dirty="0" err="1" smtClean="0"/>
              <a:t>menyesatkan</a:t>
            </a:r>
            <a:r>
              <a:rPr lang="en-US" sz="2800" dirty="0" smtClean="0"/>
              <a:t> </a:t>
            </a:r>
            <a:r>
              <a:rPr lang="en-US" sz="2800" dirty="0" err="1" smtClean="0"/>
              <a:t>dari</a:t>
            </a:r>
            <a:r>
              <a:rPr lang="en-US" sz="2800" dirty="0" smtClean="0"/>
              <a:t> </a:t>
            </a:r>
            <a:r>
              <a:rPr lang="en-US" sz="2800" dirty="0" err="1" smtClean="0"/>
              <a:t>alam</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l"/>
            <a:r>
              <a:rPr lang="en-US" sz="2800" dirty="0" err="1" smtClean="0"/>
              <a:t>Potensi</a:t>
            </a:r>
            <a:r>
              <a:rPr lang="en-US" sz="2800" dirty="0" smtClean="0"/>
              <a:t> </a:t>
            </a:r>
            <a:r>
              <a:rPr lang="en-US" sz="2800" dirty="0" err="1" smtClean="0"/>
              <a:t>sumberdaya</a:t>
            </a:r>
            <a:r>
              <a:rPr lang="en-US" sz="2800" dirty="0" smtClean="0"/>
              <a:t> </a:t>
            </a:r>
            <a:r>
              <a:rPr lang="en-US" sz="2800" dirty="0" err="1" smtClean="0"/>
              <a:t>teknologi</a:t>
            </a:r>
            <a:r>
              <a:rPr lang="en-US" sz="2800" dirty="0" smtClean="0"/>
              <a:t>/</a:t>
            </a:r>
            <a:r>
              <a:rPr lang="en-US" sz="2800" dirty="0" err="1" smtClean="0"/>
              <a:t>rekayasa</a:t>
            </a:r>
            <a:endParaRPr lang="en-US" sz="2800" dirty="0"/>
          </a:p>
        </p:txBody>
      </p:sp>
      <p:sp>
        <p:nvSpPr>
          <p:cNvPr id="3" name="Content Placeholder 2"/>
          <p:cNvSpPr>
            <a:spLocks noGrp="1"/>
          </p:cNvSpPr>
          <p:nvPr>
            <p:ph idx="1"/>
          </p:nvPr>
        </p:nvSpPr>
        <p:spPr>
          <a:xfrm>
            <a:off x="0" y="762000"/>
            <a:ext cx="9144000" cy="6096000"/>
          </a:xfrm>
        </p:spPr>
        <p:txBody>
          <a:bodyPr>
            <a:normAutofit/>
          </a:bodyPr>
          <a:lstStyle/>
          <a:p>
            <a:pPr>
              <a:buNone/>
            </a:pPr>
            <a:r>
              <a:rPr lang="en-US" sz="2800" dirty="0" err="1" smtClean="0"/>
              <a:t>Sumberdaya</a:t>
            </a:r>
            <a:r>
              <a:rPr lang="en-US" sz="2800" dirty="0" smtClean="0"/>
              <a:t> </a:t>
            </a:r>
            <a:r>
              <a:rPr lang="en-US" sz="2800" dirty="0" err="1" smtClean="0"/>
              <a:t>rekayasa</a:t>
            </a:r>
            <a:r>
              <a:rPr lang="en-US" sz="2800" dirty="0" smtClean="0"/>
              <a:t> </a:t>
            </a:r>
            <a:r>
              <a:rPr lang="en-US" sz="2800" dirty="0" err="1" smtClean="0"/>
              <a:t>atau</a:t>
            </a:r>
            <a:r>
              <a:rPr lang="en-US" sz="2800" dirty="0" smtClean="0"/>
              <a:t> </a:t>
            </a:r>
            <a:r>
              <a:rPr lang="en-US" sz="2800" dirty="0" err="1" smtClean="0"/>
              <a:t>disebut</a:t>
            </a:r>
            <a:r>
              <a:rPr lang="en-US" sz="2800" dirty="0" smtClean="0"/>
              <a:t> </a:t>
            </a:r>
            <a:r>
              <a:rPr lang="en-US" sz="2800" dirty="0" err="1" smtClean="0"/>
              <a:t>engenering</a:t>
            </a:r>
            <a:r>
              <a:rPr lang="en-US" sz="2800" dirty="0" smtClean="0"/>
              <a:t> resources </a:t>
            </a:r>
            <a:r>
              <a:rPr lang="en-US" sz="2800" dirty="0" err="1" smtClean="0"/>
              <a:t>ada</a:t>
            </a:r>
            <a:r>
              <a:rPr lang="en-US" sz="2800" dirty="0" smtClean="0"/>
              <a:t> </a:t>
            </a:r>
          </a:p>
          <a:p>
            <a:pPr>
              <a:buNone/>
            </a:pPr>
            <a:r>
              <a:rPr lang="en-US" sz="2800" dirty="0" err="1" smtClean="0"/>
              <a:t>sejak</a:t>
            </a:r>
            <a:r>
              <a:rPr lang="en-US" sz="2800" dirty="0" smtClean="0"/>
              <a:t> </a:t>
            </a:r>
            <a:r>
              <a:rPr lang="en-US" sz="2800" dirty="0" err="1" smtClean="0"/>
              <a:t>jaman</a:t>
            </a:r>
            <a:r>
              <a:rPr lang="en-US" sz="2800" dirty="0" smtClean="0"/>
              <a:t> </a:t>
            </a:r>
            <a:r>
              <a:rPr lang="en-US" sz="2800" dirty="0" err="1" smtClean="0"/>
              <a:t>nabi</a:t>
            </a:r>
            <a:r>
              <a:rPr lang="en-US" sz="2800" dirty="0" smtClean="0"/>
              <a:t> Adam A.S, </a:t>
            </a:r>
            <a:r>
              <a:rPr lang="en-US" sz="2800" dirty="0" err="1" smtClean="0"/>
              <a:t>jadi</a:t>
            </a:r>
            <a:r>
              <a:rPr lang="en-US" sz="2800" dirty="0" smtClean="0"/>
              <a:t> </a:t>
            </a:r>
            <a:r>
              <a:rPr lang="en-US" sz="2800" dirty="0" err="1" smtClean="0"/>
              <a:t>rekayasa</a:t>
            </a:r>
            <a:r>
              <a:rPr lang="en-US" sz="2800" dirty="0" smtClean="0"/>
              <a:t> </a:t>
            </a:r>
            <a:r>
              <a:rPr lang="en-US" sz="2800" dirty="0" err="1" smtClean="0"/>
              <a:t>adalah</a:t>
            </a:r>
            <a:r>
              <a:rPr lang="en-US" sz="2800" dirty="0" smtClean="0"/>
              <a:t> </a:t>
            </a:r>
            <a:r>
              <a:rPr lang="en-US" sz="2800" dirty="0" err="1" smtClean="0"/>
              <a:t>suatu</a:t>
            </a:r>
            <a:r>
              <a:rPr lang="en-US" sz="2800" dirty="0" smtClean="0"/>
              <a:t> </a:t>
            </a:r>
            <a:r>
              <a:rPr lang="en-US" sz="2800" dirty="0" err="1" smtClean="0"/>
              <a:t>upaya</a:t>
            </a:r>
            <a:r>
              <a:rPr lang="en-US" sz="2800" dirty="0" smtClean="0"/>
              <a:t> </a:t>
            </a:r>
          </a:p>
          <a:p>
            <a:pPr>
              <a:buNone/>
            </a:pPr>
            <a:r>
              <a:rPr lang="en-US" sz="2800" dirty="0" err="1" smtClean="0"/>
              <a:t>untuk</a:t>
            </a:r>
            <a:r>
              <a:rPr lang="en-US" sz="2800" dirty="0" smtClean="0"/>
              <a:t> </a:t>
            </a:r>
            <a:r>
              <a:rPr lang="en-US" sz="2800" dirty="0" err="1" smtClean="0"/>
              <a:t>mengubah</a:t>
            </a:r>
            <a:r>
              <a:rPr lang="en-US" sz="2800" dirty="0" smtClean="0"/>
              <a:t> </a:t>
            </a:r>
            <a:r>
              <a:rPr lang="en-US" sz="2800" dirty="0" err="1" smtClean="0"/>
              <a:t>atau</a:t>
            </a:r>
            <a:r>
              <a:rPr lang="en-US" sz="2800" dirty="0" smtClean="0"/>
              <a:t> </a:t>
            </a:r>
            <a:r>
              <a:rPr lang="en-US" sz="2800" dirty="0" err="1" smtClean="0"/>
              <a:t>menyusun</a:t>
            </a:r>
            <a:r>
              <a:rPr lang="en-US" sz="2800" dirty="0" smtClean="0"/>
              <a:t> </a:t>
            </a:r>
            <a:r>
              <a:rPr lang="en-US" sz="2800" dirty="0" err="1" smtClean="0"/>
              <a:t>atau</a:t>
            </a:r>
            <a:r>
              <a:rPr lang="en-US" sz="2800" dirty="0" smtClean="0"/>
              <a:t> </a:t>
            </a:r>
            <a:r>
              <a:rPr lang="en-US" sz="2800" dirty="0" err="1" smtClean="0"/>
              <a:t>menambah</a:t>
            </a:r>
            <a:r>
              <a:rPr lang="en-US" sz="2800" dirty="0" smtClean="0"/>
              <a:t> </a:t>
            </a:r>
            <a:r>
              <a:rPr lang="en-US" sz="2800" dirty="0" err="1" smtClean="0"/>
              <a:t>dari</a:t>
            </a:r>
            <a:r>
              <a:rPr lang="en-US" sz="2800" dirty="0" smtClean="0"/>
              <a:t> </a:t>
            </a:r>
            <a:r>
              <a:rPr lang="en-US" sz="2800" dirty="0" err="1" smtClean="0"/>
              <a:t>bentuk</a:t>
            </a:r>
            <a:r>
              <a:rPr lang="en-US" sz="2800" dirty="0" smtClean="0"/>
              <a:t> </a:t>
            </a:r>
          </a:p>
          <a:p>
            <a:pPr>
              <a:buNone/>
            </a:pPr>
            <a:r>
              <a:rPr lang="en-US" sz="2800" dirty="0" smtClean="0"/>
              <a:t>lama </a:t>
            </a:r>
            <a:r>
              <a:rPr lang="en-US" sz="2800" dirty="0" err="1" smtClean="0"/>
              <a:t>menjadi</a:t>
            </a:r>
            <a:r>
              <a:rPr lang="en-US" sz="2800" dirty="0" smtClean="0"/>
              <a:t> </a:t>
            </a:r>
            <a:r>
              <a:rPr lang="en-US" sz="2800" dirty="0" err="1" smtClean="0"/>
              <a:t>bentuk</a:t>
            </a:r>
            <a:r>
              <a:rPr lang="en-US" sz="2800" dirty="0" smtClean="0"/>
              <a:t> </a:t>
            </a:r>
            <a:r>
              <a:rPr lang="en-US" sz="2800" dirty="0" err="1" smtClean="0"/>
              <a:t>baru</a:t>
            </a:r>
            <a:r>
              <a:rPr lang="en-US" sz="2800" dirty="0" smtClean="0"/>
              <a:t>, </a:t>
            </a:r>
            <a:r>
              <a:rPr lang="en-US" sz="2800" dirty="0" err="1" smtClean="0"/>
              <a:t>dari</a:t>
            </a:r>
            <a:r>
              <a:rPr lang="en-US" sz="2800" dirty="0" smtClean="0"/>
              <a:t> </a:t>
            </a:r>
            <a:r>
              <a:rPr lang="en-US" sz="2800" dirty="0" err="1" smtClean="0"/>
              <a:t>tidak</a:t>
            </a:r>
            <a:r>
              <a:rPr lang="en-US" sz="2800" dirty="0" smtClean="0"/>
              <a:t> </a:t>
            </a:r>
            <a:r>
              <a:rPr lang="en-US" sz="2800" dirty="0" err="1" smtClean="0"/>
              <a:t>ada</a:t>
            </a:r>
            <a:r>
              <a:rPr lang="en-US" sz="2800" dirty="0" smtClean="0"/>
              <a:t> </a:t>
            </a:r>
            <a:r>
              <a:rPr lang="en-US" sz="2800" dirty="0" err="1" smtClean="0"/>
              <a:t>menjadi</a:t>
            </a:r>
            <a:r>
              <a:rPr lang="en-US" sz="2800" dirty="0" smtClean="0"/>
              <a:t> </a:t>
            </a:r>
            <a:r>
              <a:rPr lang="en-US" sz="2800" dirty="0" err="1" smtClean="0"/>
              <a:t>ada</a:t>
            </a:r>
            <a:r>
              <a:rPr lang="en-US" sz="2800" dirty="0" smtClean="0"/>
              <a:t>, </a:t>
            </a:r>
            <a:r>
              <a:rPr lang="en-US" sz="2800" dirty="0" err="1" smtClean="0"/>
              <a:t>dari</a:t>
            </a:r>
            <a:r>
              <a:rPr lang="en-US" sz="2800" dirty="0" smtClean="0"/>
              <a:t> </a:t>
            </a:r>
          </a:p>
          <a:p>
            <a:pPr>
              <a:buNone/>
            </a:pPr>
            <a:r>
              <a:rPr lang="en-US" sz="2800" dirty="0" smtClean="0"/>
              <a:t>yang </a:t>
            </a:r>
            <a:r>
              <a:rPr lang="en-US" sz="2800" dirty="0" err="1" smtClean="0"/>
              <a:t>tidak</a:t>
            </a:r>
            <a:r>
              <a:rPr lang="en-US" sz="2800" dirty="0" smtClean="0"/>
              <a:t>/</a:t>
            </a:r>
            <a:r>
              <a:rPr lang="en-US" sz="2800" dirty="0" err="1" smtClean="0"/>
              <a:t>kurang</a:t>
            </a:r>
            <a:r>
              <a:rPr lang="en-US" sz="2800" dirty="0" smtClean="0"/>
              <a:t> </a:t>
            </a:r>
            <a:r>
              <a:rPr lang="en-US" sz="2800" dirty="0" err="1" smtClean="0"/>
              <a:t>bermanfaat</a:t>
            </a:r>
            <a:r>
              <a:rPr lang="en-US" sz="2800" dirty="0" smtClean="0"/>
              <a:t> </a:t>
            </a:r>
            <a:r>
              <a:rPr lang="en-US" sz="2800" dirty="0" err="1" smtClean="0"/>
              <a:t>menjadi</a:t>
            </a:r>
            <a:r>
              <a:rPr lang="en-US" sz="2800" dirty="0" smtClean="0"/>
              <a:t> </a:t>
            </a:r>
            <a:r>
              <a:rPr lang="en-US" sz="2800" dirty="0" err="1" smtClean="0"/>
              <a:t>bermanfaat</a:t>
            </a:r>
            <a:r>
              <a:rPr lang="en-US" sz="2800" dirty="0" smtClean="0"/>
              <a:t>. </a:t>
            </a:r>
            <a:r>
              <a:rPr lang="en-US" sz="2800" dirty="0" err="1" smtClean="0"/>
              <a:t>Manusia</a:t>
            </a:r>
            <a:r>
              <a:rPr lang="en-US" sz="2800" dirty="0" smtClean="0"/>
              <a:t> </a:t>
            </a:r>
          </a:p>
          <a:p>
            <a:pPr>
              <a:buNone/>
            </a:pPr>
            <a:r>
              <a:rPr lang="en-US" sz="2800" dirty="0" err="1" smtClean="0"/>
              <a:t>pelaku</a:t>
            </a:r>
            <a:r>
              <a:rPr lang="en-US" sz="2800" dirty="0" smtClean="0"/>
              <a:t> </a:t>
            </a:r>
            <a:r>
              <a:rPr lang="en-US" sz="2800" dirty="0" err="1" smtClean="0"/>
              <a:t>rekayasa</a:t>
            </a:r>
            <a:r>
              <a:rPr lang="en-US" sz="2800" dirty="0" smtClean="0"/>
              <a:t> </a:t>
            </a:r>
            <a:r>
              <a:rPr lang="en-US" sz="2800" dirty="0" err="1" smtClean="0"/>
              <a:t>disebut</a:t>
            </a:r>
            <a:r>
              <a:rPr lang="en-US" sz="2800" dirty="0" smtClean="0"/>
              <a:t> </a:t>
            </a:r>
            <a:r>
              <a:rPr lang="en-US" sz="2800" dirty="0" err="1" smtClean="0"/>
              <a:t>rekayasawan</a:t>
            </a:r>
            <a:r>
              <a:rPr lang="en-US" sz="2800" dirty="0" smtClean="0"/>
              <a:t>. </a:t>
            </a:r>
            <a:r>
              <a:rPr lang="en-US" sz="2800" dirty="0" err="1" smtClean="0"/>
              <a:t>Rekayasawan</a:t>
            </a:r>
            <a:r>
              <a:rPr lang="en-US" sz="2800" dirty="0" smtClean="0"/>
              <a:t> </a:t>
            </a:r>
            <a:r>
              <a:rPr lang="en-US" sz="2800" dirty="0" err="1" smtClean="0"/>
              <a:t>selalu</a:t>
            </a:r>
            <a:r>
              <a:rPr lang="en-US" sz="2800" dirty="0" smtClean="0"/>
              <a:t> </a:t>
            </a:r>
          </a:p>
          <a:p>
            <a:pPr>
              <a:buNone/>
            </a:pPr>
            <a:r>
              <a:rPr lang="en-US" sz="2800" dirty="0" err="1" smtClean="0"/>
              <a:t>mengembangkan</a:t>
            </a:r>
            <a:r>
              <a:rPr lang="en-US" sz="2800" dirty="0" smtClean="0"/>
              <a:t> </a:t>
            </a:r>
            <a:r>
              <a:rPr lang="en-US" sz="2800" dirty="0" err="1" smtClean="0"/>
              <a:t>ide</a:t>
            </a:r>
            <a:r>
              <a:rPr lang="en-US" sz="2800" dirty="0" smtClean="0"/>
              <a:t> </a:t>
            </a:r>
            <a:r>
              <a:rPr lang="en-US" sz="2800" dirty="0" err="1" smtClean="0"/>
              <a:t>untuk</a:t>
            </a:r>
            <a:r>
              <a:rPr lang="en-US" sz="2800" dirty="0" smtClean="0"/>
              <a:t> </a:t>
            </a:r>
            <a:r>
              <a:rPr lang="en-US" sz="2800" dirty="0" err="1" smtClean="0"/>
              <a:t>menciptakan</a:t>
            </a:r>
            <a:r>
              <a:rPr lang="en-US" sz="2800" dirty="0" smtClean="0"/>
              <a:t> </a:t>
            </a:r>
            <a:r>
              <a:rPr lang="en-US" sz="2800" dirty="0" err="1" smtClean="0"/>
              <a:t>sesuatu</a:t>
            </a:r>
            <a:r>
              <a:rPr lang="en-US" sz="2800" dirty="0" smtClean="0"/>
              <a:t> agar </a:t>
            </a:r>
            <a:r>
              <a:rPr lang="en-US" sz="2800" dirty="0" err="1" smtClean="0"/>
              <a:t>lebih</a:t>
            </a:r>
            <a:r>
              <a:rPr lang="en-US" sz="2800" dirty="0" smtClean="0"/>
              <a:t> </a:t>
            </a:r>
          </a:p>
          <a:p>
            <a:pPr>
              <a:buNone/>
            </a:pPr>
            <a:r>
              <a:rPr lang="en-US" sz="2800" dirty="0" err="1" smtClean="0"/>
              <a:t>Bermakna</a:t>
            </a:r>
            <a:r>
              <a:rPr lang="en-US" sz="2800" dirty="0" smtClean="0"/>
              <a:t> </a:t>
            </a:r>
            <a:r>
              <a:rPr lang="en-US" sz="2800" dirty="0" err="1" smtClean="0"/>
              <a:t>dan</a:t>
            </a:r>
            <a:r>
              <a:rPr lang="en-US" sz="2800" dirty="0" smtClean="0"/>
              <a:t> multi </a:t>
            </a:r>
            <a:r>
              <a:rPr lang="en-US" sz="2800" dirty="0" err="1" smtClean="0"/>
              <a:t>fungsi</a:t>
            </a:r>
            <a:r>
              <a:rPr lang="en-US" sz="2800" dirty="0" smtClean="0"/>
              <a:t>, </a:t>
            </a:r>
            <a:r>
              <a:rPr lang="en-US" sz="2800" dirty="0" err="1" smtClean="0"/>
              <a:t>tujuan</a:t>
            </a:r>
            <a:r>
              <a:rPr lang="en-US" sz="2800" dirty="0" smtClean="0"/>
              <a:t> </a:t>
            </a:r>
            <a:r>
              <a:rPr lang="en-US" sz="2800" dirty="0" err="1" smtClean="0"/>
              <a:t>rekayasa</a:t>
            </a:r>
            <a:r>
              <a:rPr lang="en-US" sz="2800" dirty="0" smtClean="0"/>
              <a:t> </a:t>
            </a:r>
            <a:r>
              <a:rPr lang="en-US" sz="2800" dirty="0" err="1" smtClean="0"/>
              <a:t>adalah</a:t>
            </a:r>
            <a:r>
              <a:rPr lang="en-US" sz="2800" dirty="0" smtClean="0"/>
              <a:t> </a:t>
            </a:r>
            <a:r>
              <a:rPr lang="en-US" sz="2800" dirty="0" err="1" smtClean="0"/>
              <a:t>untuk</a:t>
            </a:r>
            <a:r>
              <a:rPr lang="en-US" sz="2800" dirty="0" smtClean="0"/>
              <a:t>  </a:t>
            </a:r>
          </a:p>
          <a:p>
            <a:pPr>
              <a:buNone/>
            </a:pPr>
            <a:r>
              <a:rPr lang="en-US" sz="2800" dirty="0" err="1" smtClean="0"/>
              <a:t>memenuhi</a:t>
            </a:r>
            <a:r>
              <a:rPr lang="en-US" sz="2800" dirty="0" smtClean="0"/>
              <a:t> </a:t>
            </a:r>
            <a:r>
              <a:rPr lang="en-US" sz="2800" dirty="0" err="1" smtClean="0"/>
              <a:t>tuntutan</a:t>
            </a:r>
            <a:r>
              <a:rPr lang="en-US" sz="2800" dirty="0" smtClean="0"/>
              <a:t> </a:t>
            </a:r>
            <a:r>
              <a:rPr lang="en-US" sz="2800" dirty="0" err="1" smtClean="0"/>
              <a:t>kebutuhan</a:t>
            </a:r>
            <a:r>
              <a:rPr lang="en-US" sz="2800" dirty="0" smtClean="0"/>
              <a:t> </a:t>
            </a:r>
            <a:r>
              <a:rPr lang="en-US" sz="2800" dirty="0" err="1" smtClean="0"/>
              <a:t>manusia</a:t>
            </a:r>
            <a:r>
              <a:rPr lang="en-US" sz="2800" dirty="0" smtClean="0"/>
              <a:t> </a:t>
            </a:r>
            <a:r>
              <a:rPr lang="en-US" sz="2800" dirty="0" err="1" smtClean="0"/>
              <a:t>yg</a:t>
            </a:r>
            <a:r>
              <a:rPr lang="en-US" sz="2800" dirty="0" smtClean="0"/>
              <a:t> </a:t>
            </a:r>
            <a:r>
              <a:rPr lang="en-US" sz="2800" dirty="0" err="1" smtClean="0"/>
              <a:t>semakin</a:t>
            </a:r>
            <a:r>
              <a:rPr lang="en-US" sz="2800" dirty="0" smtClean="0"/>
              <a:t> </a:t>
            </a:r>
          </a:p>
          <a:p>
            <a:pPr>
              <a:buNone/>
            </a:pPr>
            <a:r>
              <a:rPr lang="en-US" sz="2800" dirty="0" err="1" smtClean="0"/>
              <a:t>meningkat</a:t>
            </a:r>
            <a:r>
              <a:rPr lang="en-US" sz="2800" dirty="0" smtClean="0"/>
              <a:t> </a:t>
            </a:r>
            <a:r>
              <a:rPr lang="en-US" sz="2800" dirty="0" err="1" smtClean="0"/>
              <a:t>dan</a:t>
            </a:r>
            <a:r>
              <a:rPr lang="en-US" sz="2800" dirty="0" smtClean="0"/>
              <a:t> </a:t>
            </a:r>
            <a:r>
              <a:rPr lang="en-US" sz="2800" dirty="0" err="1" smtClean="0"/>
              <a:t>bervariasi</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0" y="228600"/>
            <a:ext cx="9144000" cy="6629400"/>
          </a:xfrm>
        </p:spPr>
        <p:txBody>
          <a:bodyPr>
            <a:normAutofit/>
          </a:bodyPr>
          <a:lstStyle/>
          <a:p>
            <a:pPr>
              <a:buNone/>
            </a:pPr>
            <a:r>
              <a:rPr lang="en-US" dirty="0" err="1" smtClean="0"/>
              <a:t>Puncak</a:t>
            </a:r>
            <a:r>
              <a:rPr lang="en-US" dirty="0" smtClean="0"/>
              <a:t> </a:t>
            </a:r>
            <a:r>
              <a:rPr lang="en-US" dirty="0" err="1" smtClean="0"/>
              <a:t>rekayasa</a:t>
            </a:r>
            <a:r>
              <a:rPr lang="en-US" dirty="0" smtClean="0"/>
              <a:t> yang </a:t>
            </a:r>
            <a:r>
              <a:rPr lang="en-US" dirty="0" err="1" smtClean="0"/>
              <a:t>dilakukan</a:t>
            </a:r>
            <a:r>
              <a:rPr lang="en-US" dirty="0" smtClean="0"/>
              <a:t> </a:t>
            </a:r>
            <a:r>
              <a:rPr lang="en-US" dirty="0" err="1" smtClean="0"/>
              <a:t>oleh</a:t>
            </a:r>
            <a:r>
              <a:rPr lang="en-US" dirty="0" smtClean="0"/>
              <a:t> </a:t>
            </a:r>
            <a:r>
              <a:rPr lang="en-US" dirty="0" err="1" smtClean="0"/>
              <a:t>manusia</a:t>
            </a:r>
            <a:r>
              <a:rPr lang="en-US" dirty="0" smtClean="0"/>
              <a:t> </a:t>
            </a:r>
            <a:r>
              <a:rPr lang="en-US" dirty="0" err="1" smtClean="0"/>
              <a:t>pada</a:t>
            </a:r>
            <a:r>
              <a:rPr lang="en-US" dirty="0" smtClean="0"/>
              <a:t> </a:t>
            </a:r>
            <a:r>
              <a:rPr lang="en-US" dirty="0" err="1" smtClean="0"/>
              <a:t>tahap</a:t>
            </a:r>
            <a:r>
              <a:rPr lang="en-US" dirty="0" smtClean="0"/>
              <a:t> </a:t>
            </a:r>
            <a:r>
              <a:rPr lang="en-US" dirty="0" err="1" smtClean="0"/>
              <a:t>pertama</a:t>
            </a:r>
            <a:r>
              <a:rPr lang="en-US" dirty="0" smtClean="0"/>
              <a:t> </a:t>
            </a:r>
            <a:r>
              <a:rPr lang="en-US" dirty="0" err="1" smtClean="0"/>
              <a:t>adalah</a:t>
            </a:r>
            <a:r>
              <a:rPr lang="en-US" dirty="0" smtClean="0"/>
              <a:t> </a:t>
            </a:r>
            <a:r>
              <a:rPr lang="en-US" dirty="0" err="1" smtClean="0"/>
              <a:t>jaman</a:t>
            </a:r>
            <a:r>
              <a:rPr lang="en-US" dirty="0" smtClean="0"/>
              <a:t> </a:t>
            </a:r>
            <a:r>
              <a:rPr lang="en-US" dirty="0" err="1" smtClean="0"/>
              <a:t>revolusi</a:t>
            </a:r>
            <a:r>
              <a:rPr lang="en-US" dirty="0" smtClean="0"/>
              <a:t> </a:t>
            </a:r>
            <a:r>
              <a:rPr lang="en-US" dirty="0" err="1" smtClean="0"/>
              <a:t>industri</a:t>
            </a:r>
            <a:r>
              <a:rPr lang="en-US" dirty="0" smtClean="0"/>
              <a:t> </a:t>
            </a:r>
            <a:r>
              <a:rPr lang="en-US" dirty="0" err="1" smtClean="0"/>
              <a:t>ditandai</a:t>
            </a:r>
            <a:r>
              <a:rPr lang="en-US" dirty="0" smtClean="0"/>
              <a:t> </a:t>
            </a:r>
            <a:r>
              <a:rPr lang="en-US" dirty="0" err="1" smtClean="0"/>
              <a:t>dengan</a:t>
            </a:r>
            <a:r>
              <a:rPr lang="en-US" dirty="0" smtClean="0"/>
              <a:t> </a:t>
            </a:r>
            <a:r>
              <a:rPr lang="en-US" dirty="0" err="1" smtClean="0"/>
              <a:t>ditemukan</a:t>
            </a:r>
            <a:r>
              <a:rPr lang="en-US" dirty="0" smtClean="0"/>
              <a:t> </a:t>
            </a:r>
            <a:r>
              <a:rPr lang="en-US" dirty="0" err="1" smtClean="0"/>
              <a:t>berbagai</a:t>
            </a:r>
            <a:r>
              <a:rPr lang="en-US" dirty="0" smtClean="0"/>
              <a:t> </a:t>
            </a:r>
            <a:r>
              <a:rPr lang="en-US" dirty="0" err="1" smtClean="0"/>
              <a:t>macam</a:t>
            </a:r>
            <a:r>
              <a:rPr lang="en-US" dirty="0" smtClean="0"/>
              <a:t> </a:t>
            </a:r>
            <a:r>
              <a:rPr lang="en-US" dirty="0" err="1" smtClean="0"/>
              <a:t>jenis</a:t>
            </a:r>
            <a:r>
              <a:rPr lang="en-US" dirty="0" smtClean="0"/>
              <a:t> </a:t>
            </a:r>
            <a:r>
              <a:rPr lang="en-US" dirty="0" err="1" smtClean="0"/>
              <a:t>dan</a:t>
            </a:r>
            <a:r>
              <a:rPr lang="en-US" dirty="0" smtClean="0"/>
              <a:t> </a:t>
            </a:r>
            <a:r>
              <a:rPr lang="en-US" dirty="0" err="1" smtClean="0"/>
              <a:t>fasilitas</a:t>
            </a:r>
            <a:r>
              <a:rPr lang="en-US" dirty="0" smtClean="0"/>
              <a:t> </a:t>
            </a:r>
            <a:r>
              <a:rPr lang="en-US" dirty="0" err="1" smtClean="0"/>
              <a:t>manusia</a:t>
            </a:r>
            <a:r>
              <a:rPr lang="en-US" dirty="0" smtClean="0"/>
              <a:t> </a:t>
            </a:r>
            <a:r>
              <a:rPr lang="en-US" dirty="0" err="1" smtClean="0"/>
              <a:t>seperti</a:t>
            </a:r>
            <a:r>
              <a:rPr lang="en-US" dirty="0" smtClean="0"/>
              <a:t> radio, </a:t>
            </a:r>
            <a:r>
              <a:rPr lang="en-US" dirty="0" err="1" smtClean="0"/>
              <a:t>mesin</a:t>
            </a:r>
            <a:r>
              <a:rPr lang="en-US" dirty="0" smtClean="0"/>
              <a:t>, </a:t>
            </a:r>
            <a:r>
              <a:rPr lang="en-US" dirty="0" err="1" smtClean="0"/>
              <a:t>pesawat</a:t>
            </a:r>
            <a:r>
              <a:rPr lang="en-US" dirty="0" smtClean="0"/>
              <a:t> </a:t>
            </a:r>
            <a:r>
              <a:rPr lang="en-US" dirty="0" err="1" smtClean="0"/>
              <a:t>dll</a:t>
            </a:r>
            <a:r>
              <a:rPr lang="en-US" dirty="0" smtClean="0"/>
              <a:t>, </a:t>
            </a:r>
            <a:r>
              <a:rPr lang="en-US" dirty="0" err="1" smtClean="0"/>
              <a:t>sedang</a:t>
            </a:r>
            <a:r>
              <a:rPr lang="en-US" dirty="0" smtClean="0"/>
              <a:t> </a:t>
            </a:r>
            <a:r>
              <a:rPr lang="en-US" dirty="0" err="1" smtClean="0"/>
              <a:t>puncak</a:t>
            </a:r>
            <a:r>
              <a:rPr lang="en-US" dirty="0" smtClean="0"/>
              <a:t> </a:t>
            </a:r>
            <a:r>
              <a:rPr lang="en-US" dirty="0" err="1" smtClean="0"/>
              <a:t>rekayasa</a:t>
            </a:r>
            <a:r>
              <a:rPr lang="en-US" dirty="0" smtClean="0"/>
              <a:t> </a:t>
            </a:r>
            <a:r>
              <a:rPr lang="en-US" dirty="0" err="1" smtClean="0"/>
              <a:t>kedua</a:t>
            </a:r>
            <a:r>
              <a:rPr lang="en-US" dirty="0" smtClean="0"/>
              <a:t> </a:t>
            </a:r>
            <a:r>
              <a:rPr lang="en-US" dirty="0" err="1" smtClean="0"/>
              <a:t>ditandai</a:t>
            </a:r>
            <a:r>
              <a:rPr lang="en-US" dirty="0" smtClean="0"/>
              <a:t> </a:t>
            </a:r>
            <a:r>
              <a:rPr lang="en-US" dirty="0" err="1" smtClean="0"/>
              <a:t>dengan</a:t>
            </a:r>
            <a:r>
              <a:rPr lang="en-US" dirty="0" smtClean="0"/>
              <a:t> </a:t>
            </a:r>
            <a:r>
              <a:rPr lang="en-US" dirty="0" err="1" smtClean="0"/>
              <a:t>jaman</a:t>
            </a:r>
            <a:r>
              <a:rPr lang="en-US" dirty="0" smtClean="0"/>
              <a:t> era </a:t>
            </a:r>
            <a:r>
              <a:rPr lang="en-US" dirty="0" err="1" smtClean="0"/>
              <a:t>globalisasi</a:t>
            </a:r>
            <a:r>
              <a:rPr lang="en-US" dirty="0" smtClean="0"/>
              <a:t>.</a:t>
            </a:r>
          </a:p>
          <a:p>
            <a:pPr>
              <a:buNone/>
            </a:pPr>
            <a:r>
              <a:rPr lang="en-US" dirty="0" err="1" smtClean="0"/>
              <a:t>Globalisasi</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penyebaran</a:t>
            </a:r>
            <a:r>
              <a:rPr lang="en-US" dirty="0" smtClean="0"/>
              <a:t> </a:t>
            </a:r>
            <a:r>
              <a:rPr lang="en-US" dirty="0" err="1" smtClean="0"/>
              <a:t>modernisasi</a:t>
            </a:r>
            <a:r>
              <a:rPr lang="en-US" dirty="0" smtClean="0"/>
              <a:t> yang </a:t>
            </a:r>
            <a:r>
              <a:rPr lang="en-US" dirty="0" err="1" smtClean="0"/>
              <a:t>merata</a:t>
            </a:r>
            <a:r>
              <a:rPr lang="en-US" dirty="0" smtClean="0"/>
              <a:t> </a:t>
            </a:r>
            <a:r>
              <a:rPr lang="en-US" dirty="0" err="1" smtClean="0"/>
              <a:t>dan</a:t>
            </a:r>
            <a:r>
              <a:rPr lang="en-US" dirty="0" smtClean="0"/>
              <a:t> </a:t>
            </a:r>
            <a:r>
              <a:rPr lang="en-US" dirty="0" err="1" smtClean="0"/>
              <a:t>menyeluruh</a:t>
            </a:r>
            <a:r>
              <a:rPr lang="en-US" dirty="0" smtClean="0"/>
              <a:t> </a:t>
            </a:r>
            <a:r>
              <a:rPr lang="en-US" dirty="0" err="1" smtClean="0"/>
              <a:t>kesegala</a:t>
            </a:r>
            <a:r>
              <a:rPr lang="en-US" dirty="0" smtClean="0"/>
              <a:t> </a:t>
            </a:r>
            <a:r>
              <a:rPr lang="en-US" dirty="0" err="1" smtClean="0"/>
              <a:t>penjuru</a:t>
            </a:r>
            <a:r>
              <a:rPr lang="en-US" dirty="0" smtClean="0"/>
              <a:t> </a:t>
            </a:r>
            <a:r>
              <a:rPr lang="en-US" dirty="0" err="1" smtClean="0"/>
              <a:t>dunia</a:t>
            </a:r>
            <a:r>
              <a:rPr lang="en-US" dirty="0" smtClean="0"/>
              <a:t>.</a:t>
            </a:r>
          </a:p>
          <a:p>
            <a:pPr>
              <a:buNone/>
            </a:pPr>
            <a:r>
              <a:rPr lang="en-US" dirty="0" err="1" smtClean="0"/>
              <a:t>Globalisasi</a:t>
            </a:r>
            <a:r>
              <a:rPr lang="en-US" dirty="0" smtClean="0"/>
              <a:t> </a:t>
            </a:r>
            <a:r>
              <a:rPr lang="en-US" dirty="0" err="1" smtClean="0"/>
              <a:t>telah</a:t>
            </a:r>
            <a:r>
              <a:rPr lang="en-US" dirty="0" smtClean="0"/>
              <a:t> </a:t>
            </a:r>
            <a:r>
              <a:rPr lang="en-US" dirty="0" err="1" smtClean="0"/>
              <a:t>terjadi</a:t>
            </a:r>
            <a:r>
              <a:rPr lang="en-US" dirty="0" smtClean="0"/>
              <a:t> </a:t>
            </a:r>
            <a:r>
              <a:rPr lang="en-US" dirty="0" err="1" smtClean="0"/>
              <a:t>karena</a:t>
            </a:r>
            <a:r>
              <a:rPr lang="en-US" dirty="0" smtClean="0"/>
              <a:t> </a:t>
            </a:r>
            <a:r>
              <a:rPr lang="en-US" dirty="0" err="1" smtClean="0"/>
              <a:t>modernisasi</a:t>
            </a:r>
            <a:r>
              <a:rPr lang="en-US" dirty="0" smtClean="0"/>
              <a:t> </a:t>
            </a:r>
            <a:r>
              <a:rPr lang="en-US" dirty="0" err="1" smtClean="0"/>
              <a:t>tatanan</a:t>
            </a:r>
            <a:r>
              <a:rPr lang="en-US" dirty="0" smtClean="0"/>
              <a:t> </a:t>
            </a:r>
            <a:r>
              <a:rPr lang="en-US" dirty="0" err="1" smtClean="0"/>
              <a:t>hidup</a:t>
            </a:r>
            <a:r>
              <a:rPr lang="en-US" dirty="0" smtClean="0"/>
              <a:t> yang </a:t>
            </a:r>
            <a:r>
              <a:rPr lang="en-US" dirty="0" err="1" smtClean="0"/>
              <a:t>berintikan</a:t>
            </a:r>
            <a:r>
              <a:rPr lang="en-US" dirty="0" smtClean="0"/>
              <a:t> </a:t>
            </a:r>
            <a:r>
              <a:rPr lang="en-US" dirty="0" err="1" smtClean="0"/>
              <a:t>industrialisasi</a:t>
            </a:r>
            <a:r>
              <a:rPr lang="en-US" dirty="0" smtClean="0"/>
              <a:t> yang </a:t>
            </a:r>
            <a:r>
              <a:rPr lang="en-US" dirty="0" err="1" smtClean="0"/>
              <a:t>akan</a:t>
            </a:r>
            <a:r>
              <a:rPr lang="en-US" dirty="0" smtClean="0"/>
              <a:t> </a:t>
            </a:r>
            <a:r>
              <a:rPr lang="en-US" dirty="0" err="1" smtClean="0"/>
              <a:t>mengawal</a:t>
            </a:r>
            <a:r>
              <a:rPr lang="en-US" dirty="0" smtClean="0"/>
              <a:t> </a:t>
            </a:r>
            <a:r>
              <a:rPr lang="en-US" dirty="0" err="1" smtClean="0"/>
              <a:t>kesejahteraan</a:t>
            </a:r>
            <a:r>
              <a:rPr lang="en-US" dirty="0" smtClean="0"/>
              <a:t> </a:t>
            </a:r>
            <a:r>
              <a:rPr lang="en-US" dirty="0" err="1" smtClean="0"/>
              <a:t>masy</a:t>
            </a:r>
            <a:r>
              <a:rPr lang="en-US" dirty="0" smtClean="0"/>
              <a:t>. </a:t>
            </a:r>
            <a:r>
              <a:rPr lang="en-US" dirty="0" err="1" smtClean="0"/>
              <a:t>Secara</a:t>
            </a:r>
            <a:r>
              <a:rPr lang="en-US" dirty="0" smtClean="0"/>
              <a:t> </a:t>
            </a:r>
            <a:r>
              <a:rPr lang="en-US" dirty="0" err="1" smtClean="0"/>
              <a:t>masal</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1144</TotalTime>
  <Words>713</Words>
  <Application>Microsoft Office PowerPoint</Application>
  <PresentationFormat>On-screen Show (4:3)</PresentationFormat>
  <Paragraphs>71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PM – Bagian 3 </vt:lpstr>
      <vt:lpstr>Pelaku pengorganisasian masyarakat berkewajiban dan bertanggung jawab dalam :</vt:lpstr>
      <vt:lpstr>Untuk mewujudkan ketiga hal tsb. Sebagai pelaku pengorganisasian potensi harus melihat posisi/peta/letak potensi  tsb. Peta potensi dlm masy. Mencakup :</vt:lpstr>
      <vt:lpstr>3. Menggalang potensi masy. Melalui perusahaan2 swasta       yang turut membantu meringankan beban       penyelenggaraan pelayanan pendidikan, kesehatan,       karang taruna dll</vt:lpstr>
      <vt:lpstr>Jenis-jenis potensi yang ada di dalam masyarakat antara lain : </vt:lpstr>
      <vt:lpstr>b. Potensi sumberdaya sosial</vt:lpstr>
      <vt:lpstr>c. Potensi sumberdaya alam</vt:lpstr>
      <vt:lpstr>Potensi sumberdaya teknologi/rekayasa</vt:lpstr>
      <vt:lpstr>PowerPoint Presentation</vt:lpstr>
      <vt:lpstr>e. Potensi geografis</vt:lpstr>
      <vt:lpstr>f. Potensi Struktur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PENGORGANISASIAN MASYARAKAT</dc:title>
  <dc:creator>BU MINAR</dc:creator>
  <cp:lastModifiedBy>PC-IS-3</cp:lastModifiedBy>
  <cp:revision>152</cp:revision>
  <dcterms:created xsi:type="dcterms:W3CDTF">2006-08-16T00:00:00Z</dcterms:created>
  <dcterms:modified xsi:type="dcterms:W3CDTF">2020-03-18T04:20:55Z</dcterms:modified>
</cp:coreProperties>
</file>