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handoutMasterIdLst>
    <p:handoutMasterId r:id="rId11"/>
  </p:handoutMasterIdLst>
  <p:sldIdLst>
    <p:sldId id="270" r:id="rId4"/>
    <p:sldId id="272" r:id="rId5"/>
    <p:sldId id="274" r:id="rId6"/>
    <p:sldId id="293" r:id="rId7"/>
    <p:sldId id="297" r:id="rId8"/>
    <p:sldId id="354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7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923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-648" y="-90"/>
      </p:cViewPr>
      <p:guideLst>
        <p:guide orient="horz" pos="23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3" d="100"/>
          <a:sy n="83" d="100"/>
        </p:scale>
        <p:origin x="5040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8EF9AB1-B54F-4435-9BCD-A154097DD2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724B2E9-EF0A-4097-9AD0-CBD916FF78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77800-2918-4085-907F-B9F1D5FE9F71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7DDE6A9-B966-4CDC-86AB-FF7B96D33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7461F95-BE83-4064-9237-FA94A64466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985C8-9465-412C-8506-85BCB688A3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7482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F5F940C4-6C92-4F07-8413-35BDCCA30038}"/>
              </a:ext>
            </a:extLst>
          </p:cNvPr>
          <p:cNvSpPr>
            <a:spLocks noGrp="1"/>
          </p:cNvSpPr>
          <p:nvPr>
            <p:ph type="pic" sz="quarter" idx="46" hasCustomPrompt="1"/>
          </p:nvPr>
        </p:nvSpPr>
        <p:spPr>
          <a:xfrm>
            <a:off x="72521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CF5B7A2-71D6-4874-9A19-88F7C76A01E1}"/>
              </a:ext>
            </a:extLst>
          </p:cNvPr>
          <p:cNvSpPr/>
          <p:nvPr userDrawn="1"/>
        </p:nvSpPr>
        <p:spPr>
          <a:xfrm>
            <a:off x="725211" y="5327746"/>
            <a:ext cx="2484000" cy="6480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xmlns="" id="{88C2A726-F8C8-4352-A101-FE2406D50247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347657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772FDD1-1B14-488B-AF24-45257513FF02}"/>
              </a:ext>
            </a:extLst>
          </p:cNvPr>
          <p:cNvSpPr/>
          <p:nvPr userDrawn="1"/>
        </p:nvSpPr>
        <p:spPr>
          <a:xfrm>
            <a:off x="3475177" y="5327746"/>
            <a:ext cx="2484000" cy="6480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그림 개체 틀 2">
            <a:extLst>
              <a:ext uri="{FF2B5EF4-FFF2-40B4-BE49-F238E27FC236}">
                <a16:creationId xmlns:a16="http://schemas.microsoft.com/office/drawing/2014/main" xmlns="" id="{7CE49BE8-D4CE-44B6-948A-9B28BAA0AA18}"/>
              </a:ext>
            </a:extLst>
          </p:cNvPr>
          <p:cNvSpPr>
            <a:spLocks noGrp="1"/>
          </p:cNvSpPr>
          <p:nvPr>
            <p:ph type="pic" sz="quarter" idx="48" hasCustomPrompt="1"/>
          </p:nvPr>
        </p:nvSpPr>
        <p:spPr>
          <a:xfrm>
            <a:off x="6225841" y="1943819"/>
            <a:ext cx="2484000" cy="338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E140E3B-8C88-405D-98A4-375E08318811}"/>
              </a:ext>
            </a:extLst>
          </p:cNvPr>
          <p:cNvSpPr/>
          <p:nvPr userDrawn="1"/>
        </p:nvSpPr>
        <p:spPr>
          <a:xfrm>
            <a:off x="6225143" y="5327746"/>
            <a:ext cx="2484000" cy="64807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7630362-5E7B-42C4-89CE-4C3724A7F771}"/>
              </a:ext>
            </a:extLst>
          </p:cNvPr>
          <p:cNvSpPr/>
          <p:nvPr userDrawn="1"/>
        </p:nvSpPr>
        <p:spPr>
          <a:xfrm>
            <a:off x="8975110" y="1943818"/>
            <a:ext cx="2484000" cy="4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C01DEBD-5F5D-45BF-9F61-95AC1E1F5CCB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xmlns="" id="{BDDC166B-A70D-4FA6-8F42-003931730E8C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xmlns="" id="{51A92AE8-9040-4371-B6C2-BC4E35C294F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93471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76E9A4-3DCD-444B-9D1B-0DDB369D1CA5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778819" y="1543643"/>
            <a:ext cx="3770713" cy="3770713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xmlns="" id="{BE8E61F2-141B-4D4F-AFDD-8D58CE64B09B}"/>
              </a:ext>
            </a:extLst>
          </p:cNvPr>
          <p:cNvSpPr/>
          <p:nvPr userDrawn="1"/>
        </p:nvSpPr>
        <p:spPr>
          <a:xfrm>
            <a:off x="5898350" y="668504"/>
            <a:ext cx="5531650" cy="5520991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2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3619EC2-EF46-457A-8506-96E5D2A6F3FD}"/>
              </a:ext>
            </a:extLst>
          </p:cNvPr>
          <p:cNvSpPr/>
          <p:nvPr userDrawn="1"/>
        </p:nvSpPr>
        <p:spPr>
          <a:xfrm>
            <a:off x="4467128" y="3307490"/>
            <a:ext cx="2569435" cy="256943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xmlns="" id="{C18F45E2-FEE5-45DD-A3A8-FBFF07EFDEA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4679565" y="3529451"/>
            <a:ext cx="2158972" cy="2158972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0385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6C827905-4FE9-406C-BD88-53FA21331890}"/>
              </a:ext>
            </a:extLst>
          </p:cNvPr>
          <p:cNvSpPr/>
          <p:nvPr userDrawn="1"/>
        </p:nvSpPr>
        <p:spPr>
          <a:xfrm>
            <a:off x="0" y="2497335"/>
            <a:ext cx="4871870" cy="1368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26B44229-964E-41DE-98DF-C09F77E63226}"/>
              </a:ext>
            </a:extLst>
          </p:cNvPr>
          <p:cNvSpPr/>
          <p:nvPr userDrawn="1"/>
        </p:nvSpPr>
        <p:spPr>
          <a:xfrm>
            <a:off x="7320144" y="3862911"/>
            <a:ext cx="4871858" cy="1368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8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00D9682-342B-41B2-9236-ACEF1F866C06}"/>
              </a:ext>
            </a:extLst>
          </p:cNvPr>
          <p:cNvGrpSpPr/>
          <p:nvPr userDrawn="1"/>
        </p:nvGrpSpPr>
        <p:grpSpPr>
          <a:xfrm>
            <a:off x="3738729" y="1908801"/>
            <a:ext cx="2226165" cy="4154968"/>
            <a:chOff x="3501573" y="3178068"/>
            <a:chExt cx="1340594" cy="2737840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AF1A89A5-A87C-4F01-8755-896E9E4FE10E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04B6B8D1-034A-4AA2-AE8B-1C03393781D1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76E52E28-70A0-42AC-A545-9E85CBA76168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684E52CC-D383-4B43-94B0-82BC639397F5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B9E95D1F-682C-4E65-B1FF-16030556E1E6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A5569B1F-60EE-4058-B4EC-169FF466B16A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D973404C-5CC4-451C-9A6C-5BF9D6C31D00}"/>
                </a:ext>
              </a:extLst>
            </p:cNvPr>
            <p:cNvGrpSpPr/>
            <p:nvPr/>
          </p:nvGrpSpPr>
          <p:grpSpPr>
            <a:xfrm>
              <a:off x="4088508" y="5635857"/>
              <a:ext cx="173080" cy="189786"/>
              <a:chOff x="6768665" y="6038213"/>
              <a:chExt cx="147968" cy="162250"/>
            </a:xfrm>
          </p:grpSpPr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xmlns="" id="{3F06B094-1014-428C-9E45-291406378B02}"/>
                  </a:ext>
                </a:extLst>
              </p:cNvPr>
              <p:cNvSpPr/>
              <p:nvPr/>
            </p:nvSpPr>
            <p:spPr>
              <a:xfrm>
                <a:off x="6768665" y="6038213"/>
                <a:ext cx="147968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xmlns="" id="{42E1565C-F9EF-40B7-9030-8DAE66357C7B}"/>
                  </a:ext>
                </a:extLst>
              </p:cNvPr>
              <p:cNvSpPr/>
              <p:nvPr/>
            </p:nvSpPr>
            <p:spPr>
              <a:xfrm>
                <a:off x="6802059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E17025A9-D27C-4388-8471-F96E75916064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xmlns="" id="{7C011EE6-C236-4F7F-9230-6BA723C990C7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A9B68E59-689F-47D6-AD7A-6A36540EDADF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F0E7EAF-029C-474B-BD7A-58CED1956E40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94929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567A8FF2-BED8-4092-9919-1A17299EABC5}"/>
              </a:ext>
            </a:extLst>
          </p:cNvPr>
          <p:cNvGrpSpPr/>
          <p:nvPr userDrawn="1"/>
        </p:nvGrpSpPr>
        <p:grpSpPr>
          <a:xfrm>
            <a:off x="6217159" y="1908801"/>
            <a:ext cx="2226165" cy="4154968"/>
            <a:chOff x="3501573" y="3178068"/>
            <a:chExt cx="1340594" cy="273784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2DD54B22-951B-40BD-9216-FBBAAA8E9EC1}"/>
                </a:ext>
              </a:extLst>
            </p:cNvPr>
            <p:cNvSpPr/>
            <p:nvPr/>
          </p:nvSpPr>
          <p:spPr>
            <a:xfrm>
              <a:off x="3504728" y="3612346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xmlns="" id="{67A7D227-C920-4606-A1F0-D4A6E94E0573}"/>
                </a:ext>
              </a:extLst>
            </p:cNvPr>
            <p:cNvSpPr/>
            <p:nvPr/>
          </p:nvSpPr>
          <p:spPr>
            <a:xfrm>
              <a:off x="3501573" y="3832632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8574" y="65246"/>
                    <a:pt x="15716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xmlns="" id="{08240EF4-FAF8-4420-A49A-AD38F0215EC2}"/>
                </a:ext>
              </a:extLst>
            </p:cNvPr>
            <p:cNvSpPr/>
            <p:nvPr/>
          </p:nvSpPr>
          <p:spPr>
            <a:xfrm>
              <a:off x="4776089" y="3829487"/>
              <a:ext cx="62939" cy="220286"/>
            </a:xfrm>
            <a:custGeom>
              <a:avLst/>
              <a:gdLst>
                <a:gd name="connsiteX0" fmla="*/ 12859 w 19050"/>
                <a:gd name="connsiteY0" fmla="*/ 68104 h 66675"/>
                <a:gd name="connsiteX1" fmla="*/ 12859 w 19050"/>
                <a:gd name="connsiteY1" fmla="*/ 68104 h 66675"/>
                <a:gd name="connsiteX2" fmla="*/ 7144 w 19050"/>
                <a:gd name="connsiteY2" fmla="*/ 62389 h 66675"/>
                <a:gd name="connsiteX3" fmla="*/ 7144 w 19050"/>
                <a:gd name="connsiteY3" fmla="*/ 12859 h 66675"/>
                <a:gd name="connsiteX4" fmla="*/ 12859 w 19050"/>
                <a:gd name="connsiteY4" fmla="*/ 7144 h 66675"/>
                <a:gd name="connsiteX5" fmla="*/ 12859 w 19050"/>
                <a:gd name="connsiteY5" fmla="*/ 7144 h 66675"/>
                <a:gd name="connsiteX6" fmla="*/ 18574 w 19050"/>
                <a:gd name="connsiteY6" fmla="*/ 12859 h 66675"/>
                <a:gd name="connsiteX7" fmla="*/ 18574 w 19050"/>
                <a:gd name="connsiteY7" fmla="*/ 62389 h 66675"/>
                <a:gd name="connsiteX8" fmla="*/ 12859 w 19050"/>
                <a:gd name="connsiteY8" fmla="*/ 6810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50" h="66675">
                  <a:moveTo>
                    <a:pt x="12859" y="68104"/>
                  </a:moveTo>
                  <a:lnTo>
                    <a:pt x="12859" y="68104"/>
                  </a:lnTo>
                  <a:cubicBezTo>
                    <a:pt x="10001" y="68104"/>
                    <a:pt x="7144" y="65246"/>
                    <a:pt x="7144" y="62389"/>
                  </a:cubicBezTo>
                  <a:lnTo>
                    <a:pt x="7144" y="12859"/>
                  </a:lnTo>
                  <a:cubicBezTo>
                    <a:pt x="7144" y="10001"/>
                    <a:pt x="10001" y="7144"/>
                    <a:pt x="12859" y="7144"/>
                  </a:cubicBezTo>
                  <a:lnTo>
                    <a:pt x="12859" y="7144"/>
                  </a:lnTo>
                  <a:cubicBezTo>
                    <a:pt x="15716" y="7144"/>
                    <a:pt x="18574" y="10001"/>
                    <a:pt x="18574" y="12859"/>
                  </a:cubicBezTo>
                  <a:lnTo>
                    <a:pt x="18574" y="62389"/>
                  </a:lnTo>
                  <a:cubicBezTo>
                    <a:pt x="19526" y="65246"/>
                    <a:pt x="16669" y="68104"/>
                    <a:pt x="12859" y="6810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2E558066-8C97-4004-B487-16C723C55460}"/>
                </a:ext>
              </a:extLst>
            </p:cNvPr>
            <p:cNvSpPr/>
            <p:nvPr/>
          </p:nvSpPr>
          <p:spPr>
            <a:xfrm>
              <a:off x="3520451" y="3178068"/>
              <a:ext cx="1321716" cy="2737840"/>
            </a:xfrm>
            <a:custGeom>
              <a:avLst/>
              <a:gdLst>
                <a:gd name="connsiteX0" fmla="*/ 350044 w 400050"/>
                <a:gd name="connsiteY0" fmla="*/ 7144 h 828675"/>
                <a:gd name="connsiteX1" fmla="*/ 53816 w 400050"/>
                <a:gd name="connsiteY1" fmla="*/ 7144 h 828675"/>
                <a:gd name="connsiteX2" fmla="*/ 7144 w 400050"/>
                <a:gd name="connsiteY2" fmla="*/ 53816 h 828675"/>
                <a:gd name="connsiteX3" fmla="*/ 7144 w 400050"/>
                <a:gd name="connsiteY3" fmla="*/ 781526 h 828675"/>
                <a:gd name="connsiteX4" fmla="*/ 53816 w 400050"/>
                <a:gd name="connsiteY4" fmla="*/ 828199 h 828675"/>
                <a:gd name="connsiteX5" fmla="*/ 350044 w 400050"/>
                <a:gd name="connsiteY5" fmla="*/ 828199 h 828675"/>
                <a:gd name="connsiteX6" fmla="*/ 396716 w 400050"/>
                <a:gd name="connsiteY6" fmla="*/ 781526 h 828675"/>
                <a:gd name="connsiteX7" fmla="*/ 396716 w 400050"/>
                <a:gd name="connsiteY7" fmla="*/ 53816 h 828675"/>
                <a:gd name="connsiteX8" fmla="*/ 350044 w 400050"/>
                <a:gd name="connsiteY8" fmla="*/ 7144 h 828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0050" h="828675">
                  <a:moveTo>
                    <a:pt x="350044" y="7144"/>
                  </a:moveTo>
                  <a:lnTo>
                    <a:pt x="53816" y="7144"/>
                  </a:lnTo>
                  <a:cubicBezTo>
                    <a:pt x="28099" y="7144"/>
                    <a:pt x="7144" y="28099"/>
                    <a:pt x="7144" y="53816"/>
                  </a:cubicBezTo>
                  <a:lnTo>
                    <a:pt x="7144" y="781526"/>
                  </a:lnTo>
                  <a:cubicBezTo>
                    <a:pt x="7144" y="807244"/>
                    <a:pt x="28099" y="828199"/>
                    <a:pt x="53816" y="828199"/>
                  </a:cubicBezTo>
                  <a:lnTo>
                    <a:pt x="350044" y="828199"/>
                  </a:lnTo>
                  <a:cubicBezTo>
                    <a:pt x="375761" y="828199"/>
                    <a:pt x="396716" y="807244"/>
                    <a:pt x="396716" y="781526"/>
                  </a:cubicBezTo>
                  <a:lnTo>
                    <a:pt x="396716" y="53816"/>
                  </a:lnTo>
                  <a:cubicBezTo>
                    <a:pt x="396716" y="28099"/>
                    <a:pt x="375761" y="7144"/>
                    <a:pt x="350044" y="7144"/>
                  </a:cubicBezTo>
                  <a:close/>
                </a:path>
              </a:pathLst>
            </a:custGeom>
            <a:solidFill>
              <a:srgbClr val="8080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BFBD1C97-6561-4E77-B4F9-FEC6572130F3}"/>
                </a:ext>
              </a:extLst>
            </p:cNvPr>
            <p:cNvSpPr/>
            <p:nvPr/>
          </p:nvSpPr>
          <p:spPr>
            <a:xfrm>
              <a:off x="3529897" y="3190652"/>
              <a:ext cx="1290246" cy="2706371"/>
            </a:xfrm>
            <a:custGeom>
              <a:avLst/>
              <a:gdLst>
                <a:gd name="connsiteX0" fmla="*/ 345281 w 390525"/>
                <a:gd name="connsiteY0" fmla="*/ 7144 h 819150"/>
                <a:gd name="connsiteX1" fmla="*/ 52864 w 390525"/>
                <a:gd name="connsiteY1" fmla="*/ 7144 h 819150"/>
                <a:gd name="connsiteX2" fmla="*/ 7144 w 390525"/>
                <a:gd name="connsiteY2" fmla="*/ 52864 h 819150"/>
                <a:gd name="connsiteX3" fmla="*/ 7144 w 390525"/>
                <a:gd name="connsiteY3" fmla="*/ 772954 h 819150"/>
                <a:gd name="connsiteX4" fmla="*/ 52864 w 390525"/>
                <a:gd name="connsiteY4" fmla="*/ 818674 h 819150"/>
                <a:gd name="connsiteX5" fmla="*/ 345281 w 390525"/>
                <a:gd name="connsiteY5" fmla="*/ 818674 h 819150"/>
                <a:gd name="connsiteX6" fmla="*/ 391001 w 390525"/>
                <a:gd name="connsiteY6" fmla="*/ 772954 h 819150"/>
                <a:gd name="connsiteX7" fmla="*/ 391001 w 390525"/>
                <a:gd name="connsiteY7" fmla="*/ 52864 h 819150"/>
                <a:gd name="connsiteX8" fmla="*/ 345281 w 390525"/>
                <a:gd name="connsiteY8" fmla="*/ 7144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525" h="819150">
                  <a:moveTo>
                    <a:pt x="345281" y="7144"/>
                  </a:moveTo>
                  <a:lnTo>
                    <a:pt x="52864" y="7144"/>
                  </a:lnTo>
                  <a:cubicBezTo>
                    <a:pt x="27146" y="7144"/>
                    <a:pt x="7144" y="27146"/>
                    <a:pt x="7144" y="52864"/>
                  </a:cubicBezTo>
                  <a:lnTo>
                    <a:pt x="7144" y="772954"/>
                  </a:lnTo>
                  <a:cubicBezTo>
                    <a:pt x="7144" y="798671"/>
                    <a:pt x="27146" y="818674"/>
                    <a:pt x="52864" y="818674"/>
                  </a:cubicBezTo>
                  <a:lnTo>
                    <a:pt x="345281" y="818674"/>
                  </a:lnTo>
                  <a:cubicBezTo>
                    <a:pt x="370999" y="818674"/>
                    <a:pt x="391001" y="798671"/>
                    <a:pt x="391001" y="772954"/>
                  </a:cubicBezTo>
                  <a:lnTo>
                    <a:pt x="391001" y="52864"/>
                  </a:lnTo>
                  <a:cubicBezTo>
                    <a:pt x="391001" y="28099"/>
                    <a:pt x="370046" y="7144"/>
                    <a:pt x="345281" y="7144"/>
                  </a:cubicBez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xmlns="" id="{FD45CEF1-52A5-48ED-AE59-52F2D3ABD4C9}"/>
                </a:ext>
              </a:extLst>
            </p:cNvPr>
            <p:cNvSpPr/>
            <p:nvPr/>
          </p:nvSpPr>
          <p:spPr>
            <a:xfrm>
              <a:off x="3627447" y="3596610"/>
              <a:ext cx="1101430" cy="1951104"/>
            </a:xfrm>
            <a:custGeom>
              <a:avLst/>
              <a:gdLst>
                <a:gd name="connsiteX0" fmla="*/ 7144 w 333375"/>
                <a:gd name="connsiteY0" fmla="*/ 7144 h 590550"/>
                <a:gd name="connsiteX1" fmla="*/ 331946 w 333375"/>
                <a:gd name="connsiteY1" fmla="*/ 7144 h 590550"/>
                <a:gd name="connsiteX2" fmla="*/ 331946 w 333375"/>
                <a:gd name="connsiteY2" fmla="*/ 586264 h 590550"/>
                <a:gd name="connsiteX3" fmla="*/ 7144 w 333375"/>
                <a:gd name="connsiteY3" fmla="*/ 586264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3375" h="590550">
                  <a:moveTo>
                    <a:pt x="7144" y="7144"/>
                  </a:moveTo>
                  <a:lnTo>
                    <a:pt x="331946" y="7144"/>
                  </a:lnTo>
                  <a:lnTo>
                    <a:pt x="331946" y="586264"/>
                  </a:lnTo>
                  <a:lnTo>
                    <a:pt x="7144" y="58626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FC574055-4660-4DEF-BEE9-C4C3E7627F19}"/>
                </a:ext>
              </a:extLst>
            </p:cNvPr>
            <p:cNvGrpSpPr/>
            <p:nvPr/>
          </p:nvGrpSpPr>
          <p:grpSpPr>
            <a:xfrm>
              <a:off x="4088509" y="5635857"/>
              <a:ext cx="173445" cy="189786"/>
              <a:chOff x="6768664" y="6038213"/>
              <a:chExt cx="148280" cy="162250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xmlns="" id="{465444F4-FF3B-4E74-A3FA-5200F8ED5A4A}"/>
                  </a:ext>
                </a:extLst>
              </p:cNvPr>
              <p:cNvSpPr/>
              <p:nvPr/>
            </p:nvSpPr>
            <p:spPr>
              <a:xfrm>
                <a:off x="6768664" y="6038213"/>
                <a:ext cx="148280" cy="16225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E6679A4D-3CED-4CAD-AD26-F6BD002CC11A}"/>
                  </a:ext>
                </a:extLst>
              </p:cNvPr>
              <p:cNvSpPr/>
              <p:nvPr/>
            </p:nvSpPr>
            <p:spPr>
              <a:xfrm>
                <a:off x="6802214" y="6075656"/>
                <a:ext cx="81180" cy="8736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xmlns="" id="{C5D6585F-2972-4223-9639-AD67DC237A9E}"/>
                </a:ext>
              </a:extLst>
            </p:cNvPr>
            <p:cNvSpPr/>
            <p:nvPr/>
          </p:nvSpPr>
          <p:spPr>
            <a:xfrm>
              <a:off x="3821102" y="3628406"/>
              <a:ext cx="906450" cy="1887518"/>
            </a:xfrm>
            <a:custGeom>
              <a:avLst/>
              <a:gdLst>
                <a:gd name="connsiteX0" fmla="*/ 614149 w 1119116"/>
                <a:gd name="connsiteY0" fmla="*/ 0 h 2330356"/>
                <a:gd name="connsiteX1" fmla="*/ 1115704 w 1119116"/>
                <a:gd name="connsiteY1" fmla="*/ 6824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  <a:gd name="connsiteX0" fmla="*/ 614149 w 1119116"/>
                <a:gd name="connsiteY0" fmla="*/ 0 h 2330356"/>
                <a:gd name="connsiteX1" fmla="*/ 1115704 w 1119116"/>
                <a:gd name="connsiteY1" fmla="*/ 3412 h 2330356"/>
                <a:gd name="connsiteX2" fmla="*/ 1119116 w 1119116"/>
                <a:gd name="connsiteY2" fmla="*/ 2330356 h 2330356"/>
                <a:gd name="connsiteX3" fmla="*/ 0 w 1119116"/>
                <a:gd name="connsiteY3" fmla="*/ 2330356 h 2330356"/>
                <a:gd name="connsiteX4" fmla="*/ 614149 w 1119116"/>
                <a:gd name="connsiteY4" fmla="*/ 0 h 2330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116" h="2330356">
                  <a:moveTo>
                    <a:pt x="614149" y="0"/>
                  </a:moveTo>
                  <a:lnTo>
                    <a:pt x="1115704" y="3412"/>
                  </a:lnTo>
                  <a:cubicBezTo>
                    <a:pt x="1116841" y="777923"/>
                    <a:pt x="1117979" y="1555845"/>
                    <a:pt x="1119116" y="2330356"/>
                  </a:cubicBezTo>
                  <a:lnTo>
                    <a:pt x="0" y="2330356"/>
                  </a:lnTo>
                  <a:lnTo>
                    <a:pt x="614149" y="0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xmlns="" id="{4C4142A7-A3BD-4533-9B15-2398CF5B1018}"/>
                </a:ext>
              </a:extLst>
            </p:cNvPr>
            <p:cNvSpPr/>
            <p:nvPr/>
          </p:nvSpPr>
          <p:spPr>
            <a:xfrm>
              <a:off x="4058661" y="3449093"/>
              <a:ext cx="254255" cy="58393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7D3616C3-26DA-4098-9BB7-AE119634AA01}"/>
                </a:ext>
              </a:extLst>
            </p:cNvPr>
            <p:cNvSpPr/>
            <p:nvPr/>
          </p:nvSpPr>
          <p:spPr>
            <a:xfrm>
              <a:off x="3922825" y="3449093"/>
              <a:ext cx="58393" cy="58393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Picture Placeholder 2">
            <a:extLst>
              <a:ext uri="{FF2B5EF4-FFF2-40B4-BE49-F238E27FC236}">
                <a16:creationId xmlns:a16="http://schemas.microsoft.com/office/drawing/2014/main" xmlns="" id="{FF8E1911-ADB3-4A93-A266-5A19998F9559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6427722" y="2528687"/>
            <a:ext cx="1854457" cy="300174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59ECD1E2-710B-48BA-BF3F-31C0693D3ED9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xmlns="" id="{5223D1C9-7D29-4D6A-8618-F2A90385FF47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xmlns="" id="{F7DBA1CE-AFBD-4E0F-B966-C52B1D083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98226090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4B7311D8-6D5A-41BD-9E48-B1B59E54EC89}"/>
              </a:ext>
            </a:extLst>
          </p:cNvPr>
          <p:cNvGrpSpPr/>
          <p:nvPr userDrawn="1"/>
        </p:nvGrpSpPr>
        <p:grpSpPr>
          <a:xfrm>
            <a:off x="544695" y="2491950"/>
            <a:ext cx="5789430" cy="3180900"/>
            <a:chOff x="-548507" y="477868"/>
            <a:chExt cx="11570449" cy="6357177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B54B4CA6-C3CF-4A76-A3A2-C3C143B5C0EA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solidFill>
              <a:srgbClr val="5F676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C107E1F5-E4D6-4B02-97B3-A6C55673E2FD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8316093A-50F2-419F-B0A7-400A2BCA5584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701BFF46-29BD-43D5-9B1D-6C53ACBFD1ED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3E7FFE71-2BD2-43F0-AF44-DBA08CD1AFBE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solidFill>
              <a:srgbClr val="4D4D4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91C1A8DF-10F0-4F27-986F-AA188E9063E6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xmlns="" id="{5259956F-625C-4E69-A3F7-8BCDAB2162FB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xmlns="" id="{E0542FEC-BA5F-4B72-B919-E64F310DD67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16F6C78F-4B8D-4AB0-BA91-CA219E7307D5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xmlns="" id="{BE4167B3-437C-448D-A95F-0B6503E5F4BA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xmlns="" id="{FC95B9F0-33CA-441E-BA91-6579B7451590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11B95A3A-BA06-4C89-AB89-AC9DC9B9F9E2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xmlns="" id="{BB5EE543-5546-42B2-AD3F-0603E5A3CE3C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1363769" y="2672871"/>
            <a:ext cx="4144706" cy="257504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69973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8249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065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B9DBAD1-D9E7-4C08-AC0D-FCF3EFD0F4D5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xmlns="" id="{7144282E-182B-40C9-BC95-CDE543E12624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7E74B4-22C6-4BCA-8832-66A46F494BC9}"/>
              </a:ext>
            </a:extLst>
          </p:cNvPr>
          <p:cNvSpPr/>
          <p:nvPr userDrawn="1"/>
        </p:nvSpPr>
        <p:spPr>
          <a:xfrm>
            <a:off x="405848" y="6372225"/>
            <a:ext cx="11380304" cy="3470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137DC34-CBCD-4E73-89FA-8B6D1D79AF20}"/>
              </a:ext>
            </a:extLst>
          </p:cNvPr>
          <p:cNvSpPr/>
          <p:nvPr userDrawn="1"/>
        </p:nvSpPr>
        <p:spPr>
          <a:xfrm>
            <a:off x="7920798" y="6353175"/>
            <a:ext cx="386535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COMPUTER REPAIR &amp; SUPPORT 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xmlns="" id="{3C6FA00E-E78B-4921-A599-440A95A27C6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" y="339509"/>
            <a:ext cx="11896726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60532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4121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xmlns="" id="{4DE4A6A3-079A-453B-8870-656B976548F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txBody>
          <a:bodyPr anchor="ctr"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9045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5C568889-C8C0-4287-A5BF-FC6E02C7066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51789" y="1809347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4" name="그림 개체 틀 2">
            <a:extLst>
              <a:ext uri="{FF2B5EF4-FFF2-40B4-BE49-F238E27FC236}">
                <a16:creationId xmlns:a16="http://schemas.microsoft.com/office/drawing/2014/main" xmlns="" id="{7DB919EC-B955-4334-B705-A0E576853E65}"/>
              </a:ext>
            </a:extLst>
          </p:cNvPr>
          <p:cNvSpPr>
            <a:spLocks noGrp="1"/>
          </p:cNvSpPr>
          <p:nvPr>
            <p:ph type="pic" sz="quarter" idx="42" hasCustomPrompt="1"/>
          </p:nvPr>
        </p:nvSpPr>
        <p:spPr>
          <a:xfrm>
            <a:off x="4477209" y="2946886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5" name="그림 개체 틀 2">
            <a:extLst>
              <a:ext uri="{FF2B5EF4-FFF2-40B4-BE49-F238E27FC236}">
                <a16:creationId xmlns:a16="http://schemas.microsoft.com/office/drawing/2014/main" xmlns="" id="{0F775D7E-CBE7-4B21-AF69-2691ED11E4D3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7902629" y="4084425"/>
            <a:ext cx="3240000" cy="198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FD0B1B8-0B12-4F08-9033-437D378FFAC3}"/>
              </a:ext>
            </a:extLst>
          </p:cNvPr>
          <p:cNvSpPr/>
          <p:nvPr userDrawn="1"/>
        </p:nvSpPr>
        <p:spPr>
          <a:xfrm>
            <a:off x="6096000" y="952500"/>
            <a:ext cx="6096000" cy="111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xmlns="" id="{8AC486A3-CE17-43D9-8168-79B95E0F5E88}"/>
              </a:ext>
            </a:extLst>
          </p:cNvPr>
          <p:cNvSpPr/>
          <p:nvPr userDrawn="1"/>
        </p:nvSpPr>
        <p:spPr>
          <a:xfrm>
            <a:off x="0" y="142874"/>
            <a:ext cx="7058026" cy="920881"/>
          </a:xfrm>
          <a:prstGeom prst="parallelogram">
            <a:avLst>
              <a:gd name="adj" fmla="val 670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xmlns="" id="{A39A32C7-5C1C-4865-B8F7-E73BD069F7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2951" y="236429"/>
            <a:ext cx="111918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41599962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5A91074B-DC10-4073-B59B-DBB0AD42A797}"/>
              </a:ext>
            </a:extLst>
          </p:cNvPr>
          <p:cNvSpPr/>
          <p:nvPr userDrawn="1"/>
        </p:nvSpPr>
        <p:spPr>
          <a:xfrm>
            <a:off x="431254" y="144133"/>
            <a:ext cx="9056493" cy="650780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E0B507E0-F84C-4BED-A79B-B41521B8236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78854" y="206063"/>
            <a:ext cx="8970309" cy="6445874"/>
          </a:xfrm>
          <a:custGeom>
            <a:avLst/>
            <a:gdLst>
              <a:gd name="connsiteX0" fmla="*/ 3453091 w 8970309"/>
              <a:gd name="connsiteY0" fmla="*/ 5945589 h 6445874"/>
              <a:gd name="connsiteX1" fmla="*/ 3452940 w 8970309"/>
              <a:gd name="connsiteY1" fmla="*/ 5951019 h 6445874"/>
              <a:gd name="connsiteX2" fmla="*/ 3452008 w 8970309"/>
              <a:gd name="connsiteY2" fmla="*/ 5949506 h 6445874"/>
              <a:gd name="connsiteX3" fmla="*/ 3217430 w 8970309"/>
              <a:gd name="connsiteY3" fmla="*/ 5821774 h 6445874"/>
              <a:gd name="connsiteX4" fmla="*/ 3217279 w 8970309"/>
              <a:gd name="connsiteY4" fmla="*/ 5827202 h 6445874"/>
              <a:gd name="connsiteX5" fmla="*/ 3216347 w 8970309"/>
              <a:gd name="connsiteY5" fmla="*/ 5825690 h 6445874"/>
              <a:gd name="connsiteX6" fmla="*/ 4264048 w 8970309"/>
              <a:gd name="connsiteY6" fmla="*/ 5267201 h 6445874"/>
              <a:gd name="connsiteX7" fmla="*/ 4259496 w 8970309"/>
              <a:gd name="connsiteY7" fmla="*/ 5269727 h 6445874"/>
              <a:gd name="connsiteX8" fmla="*/ 4237362 w 8970309"/>
              <a:gd name="connsiteY8" fmla="*/ 5270657 h 6445874"/>
              <a:gd name="connsiteX9" fmla="*/ 4224020 w 8970309"/>
              <a:gd name="connsiteY9" fmla="*/ 5278062 h 6445874"/>
              <a:gd name="connsiteX10" fmla="*/ 4078761 w 8970309"/>
              <a:gd name="connsiteY10" fmla="*/ 5394946 h 6445874"/>
              <a:gd name="connsiteX11" fmla="*/ 4008140 w 8970309"/>
              <a:gd name="connsiteY11" fmla="*/ 5456069 h 6445874"/>
              <a:gd name="connsiteX12" fmla="*/ 3989550 w 8970309"/>
              <a:gd name="connsiteY12" fmla="*/ 5446111 h 6445874"/>
              <a:gd name="connsiteX13" fmla="*/ 3903265 w 8970309"/>
              <a:gd name="connsiteY13" fmla="*/ 5538467 h 6445874"/>
              <a:gd name="connsiteX14" fmla="*/ 3915717 w 8970309"/>
              <a:gd name="connsiteY14" fmla="*/ 5562577 h 6445874"/>
              <a:gd name="connsiteX15" fmla="*/ 3960366 w 8970309"/>
              <a:gd name="connsiteY15" fmla="*/ 5532770 h 6445874"/>
              <a:gd name="connsiteX16" fmla="*/ 3962570 w 8970309"/>
              <a:gd name="connsiteY16" fmla="*/ 5574120 h 6445874"/>
              <a:gd name="connsiteX17" fmla="*/ 3940766 w 8970309"/>
              <a:gd name="connsiteY17" fmla="*/ 5619505 h 6445874"/>
              <a:gd name="connsiteX18" fmla="*/ 3964528 w 8970309"/>
              <a:gd name="connsiteY18" fmla="*/ 5616150 h 6445874"/>
              <a:gd name="connsiteX19" fmla="*/ 3986234 w 8970309"/>
              <a:gd name="connsiteY19" fmla="*/ 5580152 h 6445874"/>
              <a:gd name="connsiteX20" fmla="*/ 4009996 w 8970309"/>
              <a:gd name="connsiteY20" fmla="*/ 5576796 h 6445874"/>
              <a:gd name="connsiteX21" fmla="*/ 4077022 w 8970309"/>
              <a:gd name="connsiteY21" fmla="*/ 5492737 h 6445874"/>
              <a:gd name="connsiteX22" fmla="*/ 4090291 w 8970309"/>
              <a:gd name="connsiteY22" fmla="*/ 5507301 h 6445874"/>
              <a:gd name="connsiteX23" fmla="*/ 4095611 w 8970309"/>
              <a:gd name="connsiteY23" fmla="*/ 5502695 h 6445874"/>
              <a:gd name="connsiteX24" fmla="*/ 4281157 w 8970309"/>
              <a:gd name="connsiteY24" fmla="*/ 5303317 h 6445874"/>
              <a:gd name="connsiteX25" fmla="*/ 4295668 w 8970309"/>
              <a:gd name="connsiteY25" fmla="*/ 5292440 h 6445874"/>
              <a:gd name="connsiteX26" fmla="*/ 4286639 w 8970309"/>
              <a:gd name="connsiteY26" fmla="*/ 5286294 h 6445874"/>
              <a:gd name="connsiteX27" fmla="*/ 4364265 w 8970309"/>
              <a:gd name="connsiteY27" fmla="*/ 5244788 h 6445874"/>
              <a:gd name="connsiteX28" fmla="*/ 4336342 w 8970309"/>
              <a:gd name="connsiteY28" fmla="*/ 5259447 h 6445874"/>
              <a:gd name="connsiteX29" fmla="*/ 4322116 w 8970309"/>
              <a:gd name="connsiteY29" fmla="*/ 5270977 h 6445874"/>
              <a:gd name="connsiteX30" fmla="*/ 4320504 w 8970309"/>
              <a:gd name="connsiteY30" fmla="*/ 5273823 h 6445874"/>
              <a:gd name="connsiteX31" fmla="*/ 4330801 w 8970309"/>
              <a:gd name="connsiteY31" fmla="*/ 5266105 h 6445874"/>
              <a:gd name="connsiteX32" fmla="*/ 4382300 w 8970309"/>
              <a:gd name="connsiteY32" fmla="*/ 5103514 h 6445874"/>
              <a:gd name="connsiteX33" fmla="*/ 4363197 w 8970309"/>
              <a:gd name="connsiteY33" fmla="*/ 5111801 h 6445874"/>
              <a:gd name="connsiteX34" fmla="*/ 4342987 w 8970309"/>
              <a:gd name="connsiteY34" fmla="*/ 5131370 h 6445874"/>
              <a:gd name="connsiteX35" fmla="*/ 4340784 w 8970309"/>
              <a:gd name="connsiteY35" fmla="*/ 5148086 h 6445874"/>
              <a:gd name="connsiteX36" fmla="*/ 4800809 w 8970309"/>
              <a:gd name="connsiteY36" fmla="*/ 4684910 h 6445874"/>
              <a:gd name="connsiteX37" fmla="*/ 4719472 w 8970309"/>
              <a:gd name="connsiteY37" fmla="*/ 4744122 h 6445874"/>
              <a:gd name="connsiteX38" fmla="*/ 4654074 w 8970309"/>
              <a:gd name="connsiteY38" fmla="*/ 4810027 h 6445874"/>
              <a:gd name="connsiteX39" fmla="*/ 4627789 w 8970309"/>
              <a:gd name="connsiteY39" fmla="*/ 4843002 h 6445874"/>
              <a:gd name="connsiteX40" fmla="*/ 4618538 w 8970309"/>
              <a:gd name="connsiteY40" fmla="*/ 4852846 h 6445874"/>
              <a:gd name="connsiteX41" fmla="*/ 4649647 w 8970309"/>
              <a:gd name="connsiteY41" fmla="*/ 4861997 h 6445874"/>
              <a:gd name="connsiteX42" fmla="*/ 4679178 w 8970309"/>
              <a:gd name="connsiteY42" fmla="*/ 4855908 h 6445874"/>
              <a:gd name="connsiteX43" fmla="*/ 4768192 w 8970309"/>
              <a:gd name="connsiteY43" fmla="*/ 4731720 h 6445874"/>
              <a:gd name="connsiteX44" fmla="*/ 4800353 w 8970309"/>
              <a:gd name="connsiteY44" fmla="*/ 4688522 h 6445874"/>
              <a:gd name="connsiteX45" fmla="*/ 4803745 w 8970309"/>
              <a:gd name="connsiteY45" fmla="*/ 4684957 h 6445874"/>
              <a:gd name="connsiteX46" fmla="*/ 5001080 w 8970309"/>
              <a:gd name="connsiteY46" fmla="*/ 4519480 h 6445874"/>
              <a:gd name="connsiteX47" fmla="*/ 4994443 w 8970309"/>
              <a:gd name="connsiteY47" fmla="*/ 4521773 h 6445874"/>
              <a:gd name="connsiteX48" fmla="*/ 4971480 w 8970309"/>
              <a:gd name="connsiteY48" fmla="*/ 4526006 h 6445874"/>
              <a:gd name="connsiteX49" fmla="*/ 4968936 w 8970309"/>
              <a:gd name="connsiteY49" fmla="*/ 4563095 h 6445874"/>
              <a:gd name="connsiteX50" fmla="*/ 4933528 w 8970309"/>
              <a:gd name="connsiteY50" fmla="*/ 4603043 h 6445874"/>
              <a:gd name="connsiteX51" fmla="*/ 4920021 w 8970309"/>
              <a:gd name="connsiteY51" fmla="*/ 4588220 h 6445874"/>
              <a:gd name="connsiteX52" fmla="*/ 4873915 w 8970309"/>
              <a:gd name="connsiteY52" fmla="*/ 4640046 h 6445874"/>
              <a:gd name="connsiteX53" fmla="*/ 4847772 w 8970309"/>
              <a:gd name="connsiteY53" fmla="*/ 4665664 h 6445874"/>
              <a:gd name="connsiteX54" fmla="*/ 4856229 w 8970309"/>
              <a:gd name="connsiteY54" fmla="*/ 4666642 h 6445874"/>
              <a:gd name="connsiteX55" fmla="*/ 4899055 w 8970309"/>
              <a:gd name="connsiteY55" fmla="*/ 4630854 h 6445874"/>
              <a:gd name="connsiteX56" fmla="*/ 4982367 w 8970309"/>
              <a:gd name="connsiteY56" fmla="*/ 4552398 h 6445874"/>
              <a:gd name="connsiteX57" fmla="*/ 6156612 w 8970309"/>
              <a:gd name="connsiteY57" fmla="*/ 3497235 h 6445874"/>
              <a:gd name="connsiteX58" fmla="*/ 6125503 w 8970309"/>
              <a:gd name="connsiteY58" fmla="*/ 3547520 h 6445874"/>
              <a:gd name="connsiteX59" fmla="*/ 6106594 w 8970309"/>
              <a:gd name="connsiteY59" fmla="*/ 3569680 h 6445874"/>
              <a:gd name="connsiteX60" fmla="*/ 6059946 w 8970309"/>
              <a:gd name="connsiteY60" fmla="*/ 3581544 h 6445874"/>
              <a:gd name="connsiteX61" fmla="*/ 6044837 w 8970309"/>
              <a:gd name="connsiteY61" fmla="*/ 3588056 h 6445874"/>
              <a:gd name="connsiteX62" fmla="*/ 6017651 w 8970309"/>
              <a:gd name="connsiteY62" fmla="*/ 3613988 h 6445874"/>
              <a:gd name="connsiteX63" fmla="*/ 6021841 w 8970309"/>
              <a:gd name="connsiteY63" fmla="*/ 3595907 h 6445874"/>
              <a:gd name="connsiteX64" fmla="*/ 6019317 w 8970309"/>
              <a:gd name="connsiteY64" fmla="*/ 3581826 h 6445874"/>
              <a:gd name="connsiteX65" fmla="*/ 6013970 w 8970309"/>
              <a:gd name="connsiteY65" fmla="*/ 3580067 h 6445874"/>
              <a:gd name="connsiteX66" fmla="*/ 6003085 w 8970309"/>
              <a:gd name="connsiteY66" fmla="*/ 3589489 h 6445874"/>
              <a:gd name="connsiteX67" fmla="*/ 5992317 w 8970309"/>
              <a:gd name="connsiteY67" fmla="*/ 3583721 h 6445874"/>
              <a:gd name="connsiteX68" fmla="*/ 5990427 w 8970309"/>
              <a:gd name="connsiteY68" fmla="*/ 3592553 h 6445874"/>
              <a:gd name="connsiteX69" fmla="*/ 5971949 w 8970309"/>
              <a:gd name="connsiteY69" fmla="*/ 3659645 h 6445874"/>
              <a:gd name="connsiteX70" fmla="*/ 5958771 w 8970309"/>
              <a:gd name="connsiteY70" fmla="*/ 3677970 h 6445874"/>
              <a:gd name="connsiteX71" fmla="*/ 5955005 w 8970309"/>
              <a:gd name="connsiteY71" fmla="*/ 3680206 h 6445874"/>
              <a:gd name="connsiteX72" fmla="*/ 5954905 w 8970309"/>
              <a:gd name="connsiteY72" fmla="*/ 3684855 h 6445874"/>
              <a:gd name="connsiteX73" fmla="*/ 5957514 w 8970309"/>
              <a:gd name="connsiteY73" fmla="*/ 3707539 h 6445874"/>
              <a:gd name="connsiteX74" fmla="*/ 5935711 w 8970309"/>
              <a:gd name="connsiteY74" fmla="*/ 3752925 h 6445874"/>
              <a:gd name="connsiteX75" fmla="*/ 5959473 w 8970309"/>
              <a:gd name="connsiteY75" fmla="*/ 3749569 h 6445874"/>
              <a:gd name="connsiteX76" fmla="*/ 5981179 w 8970309"/>
              <a:gd name="connsiteY76" fmla="*/ 3713572 h 6445874"/>
              <a:gd name="connsiteX77" fmla="*/ 6004940 w 8970309"/>
              <a:gd name="connsiteY77" fmla="*/ 3710216 h 6445874"/>
              <a:gd name="connsiteX78" fmla="*/ 6071966 w 8970309"/>
              <a:gd name="connsiteY78" fmla="*/ 3626157 h 6445874"/>
              <a:gd name="connsiteX79" fmla="*/ 6085235 w 8970309"/>
              <a:gd name="connsiteY79" fmla="*/ 3640721 h 6445874"/>
              <a:gd name="connsiteX80" fmla="*/ 6090556 w 8970309"/>
              <a:gd name="connsiteY80" fmla="*/ 3636115 h 6445874"/>
              <a:gd name="connsiteX81" fmla="*/ 6135136 w 8970309"/>
              <a:gd name="connsiteY81" fmla="*/ 3568088 h 6445874"/>
              <a:gd name="connsiteX82" fmla="*/ 6187777 w 8970309"/>
              <a:gd name="connsiteY82" fmla="*/ 3516234 h 6445874"/>
              <a:gd name="connsiteX83" fmla="*/ 6183325 w 8970309"/>
              <a:gd name="connsiteY83" fmla="*/ 3516882 h 6445874"/>
              <a:gd name="connsiteX84" fmla="*/ 6156612 w 8970309"/>
              <a:gd name="connsiteY84" fmla="*/ 3497235 h 6445874"/>
              <a:gd name="connsiteX85" fmla="*/ 6269344 w 8970309"/>
              <a:gd name="connsiteY85" fmla="*/ 3442402 h 6445874"/>
              <a:gd name="connsiteX86" fmla="*/ 6267465 w 8970309"/>
              <a:gd name="connsiteY86" fmla="*/ 3442890 h 6445874"/>
              <a:gd name="connsiteX87" fmla="*/ 6237546 w 8970309"/>
              <a:gd name="connsiteY87" fmla="*/ 3462970 h 6445874"/>
              <a:gd name="connsiteX88" fmla="*/ 6227751 w 8970309"/>
              <a:gd name="connsiteY88" fmla="*/ 3477271 h 6445874"/>
              <a:gd name="connsiteX89" fmla="*/ 1448495 w 8970309"/>
              <a:gd name="connsiteY89" fmla="*/ 3333881 h 6445874"/>
              <a:gd name="connsiteX90" fmla="*/ 1434277 w 8970309"/>
              <a:gd name="connsiteY90" fmla="*/ 3345094 h 6445874"/>
              <a:gd name="connsiteX91" fmla="*/ 1435930 w 8970309"/>
              <a:gd name="connsiteY91" fmla="*/ 3350579 h 6445874"/>
              <a:gd name="connsiteX92" fmla="*/ 1443945 w 8970309"/>
              <a:gd name="connsiteY92" fmla="*/ 3348440 h 6445874"/>
              <a:gd name="connsiteX93" fmla="*/ 1462681 w 8970309"/>
              <a:gd name="connsiteY93" fmla="*/ 3351297 h 6445874"/>
              <a:gd name="connsiteX94" fmla="*/ 1449269 w 8970309"/>
              <a:gd name="connsiteY94" fmla="*/ 3337165 h 6445874"/>
              <a:gd name="connsiteX95" fmla="*/ 1225942 w 8970309"/>
              <a:gd name="connsiteY95" fmla="*/ 3295747 h 6445874"/>
              <a:gd name="connsiteX96" fmla="*/ 1183647 w 8970309"/>
              <a:gd name="connsiteY96" fmla="*/ 3327804 h 6445874"/>
              <a:gd name="connsiteX97" fmla="*/ 1068923 w 8970309"/>
              <a:gd name="connsiteY97" fmla="*/ 3434264 h 6445874"/>
              <a:gd name="connsiteX98" fmla="*/ 1054494 w 8970309"/>
              <a:gd name="connsiteY98" fmla="*/ 3448341 h 6445874"/>
              <a:gd name="connsiteX99" fmla="*/ 982701 w 8970309"/>
              <a:gd name="connsiteY99" fmla="*/ 3515647 h 6445874"/>
              <a:gd name="connsiteX100" fmla="*/ 898285 w 8970309"/>
              <a:gd name="connsiteY100" fmla="*/ 3581647 h 6445874"/>
              <a:gd name="connsiteX101" fmla="*/ 893321 w 8970309"/>
              <a:gd name="connsiteY101" fmla="*/ 3596704 h 6445874"/>
              <a:gd name="connsiteX102" fmla="*/ 866267 w 8970309"/>
              <a:gd name="connsiteY102" fmla="*/ 3609475 h 6445874"/>
              <a:gd name="connsiteX103" fmla="*/ 846194 w 8970309"/>
              <a:gd name="connsiteY103" fmla="*/ 3593383 h 6445874"/>
              <a:gd name="connsiteX104" fmla="*/ 844968 w 8970309"/>
              <a:gd name="connsiteY104" fmla="*/ 3593970 h 6445874"/>
              <a:gd name="connsiteX105" fmla="*/ 863018 w 8970309"/>
              <a:gd name="connsiteY105" fmla="*/ 3610117 h 6445874"/>
              <a:gd name="connsiteX106" fmla="*/ 885947 w 8970309"/>
              <a:gd name="connsiteY106" fmla="*/ 3625172 h 6445874"/>
              <a:gd name="connsiteX107" fmla="*/ 921722 w 8970309"/>
              <a:gd name="connsiteY107" fmla="*/ 3617142 h 6445874"/>
              <a:gd name="connsiteX108" fmla="*/ 1020754 w 8970309"/>
              <a:gd name="connsiteY108" fmla="*/ 3653252 h 6445874"/>
              <a:gd name="connsiteX109" fmla="*/ 1033434 w 8970309"/>
              <a:gd name="connsiteY109" fmla="*/ 3637168 h 6445874"/>
              <a:gd name="connsiteX110" fmla="*/ 1019917 w 8970309"/>
              <a:gd name="connsiteY110" fmla="*/ 3558947 h 6445874"/>
              <a:gd name="connsiteX111" fmla="*/ 1025549 w 8970309"/>
              <a:gd name="connsiteY111" fmla="*/ 3555172 h 6445874"/>
              <a:gd name="connsiteX112" fmla="*/ 1048385 w 8970309"/>
              <a:gd name="connsiteY112" fmla="*/ 3587686 h 6445874"/>
              <a:gd name="connsiteX113" fmla="*/ 1111668 w 8970309"/>
              <a:gd name="connsiteY113" fmla="*/ 3601452 h 6445874"/>
              <a:gd name="connsiteX114" fmla="*/ 1133667 w 8970309"/>
              <a:gd name="connsiteY114" fmla="*/ 3546488 h 6445874"/>
              <a:gd name="connsiteX115" fmla="*/ 1073407 w 8970309"/>
              <a:gd name="connsiteY115" fmla="*/ 3483644 h 6445874"/>
              <a:gd name="connsiteX116" fmla="*/ 1197821 w 8970309"/>
              <a:gd name="connsiteY116" fmla="*/ 3416230 h 6445874"/>
              <a:gd name="connsiteX117" fmla="*/ 1230820 w 8970309"/>
              <a:gd name="connsiteY117" fmla="*/ 3323543 h 6445874"/>
              <a:gd name="connsiteX118" fmla="*/ 1193397 w 8970309"/>
              <a:gd name="connsiteY118" fmla="*/ 3334193 h 6445874"/>
              <a:gd name="connsiteX119" fmla="*/ 1209438 w 8970309"/>
              <a:gd name="connsiteY119" fmla="*/ 3317849 h 6445874"/>
              <a:gd name="connsiteX120" fmla="*/ 1247656 w 8970309"/>
              <a:gd name="connsiteY120" fmla="*/ 3258669 h 6445874"/>
              <a:gd name="connsiteX121" fmla="*/ 1247372 w 8970309"/>
              <a:gd name="connsiteY121" fmla="*/ 3259175 h 6445874"/>
              <a:gd name="connsiteX122" fmla="*/ 1247563 w 8970309"/>
              <a:gd name="connsiteY122" fmla="*/ 3259747 h 6445874"/>
              <a:gd name="connsiteX123" fmla="*/ 1247117 w 8970309"/>
              <a:gd name="connsiteY123" fmla="*/ 3264810 h 6445874"/>
              <a:gd name="connsiteX124" fmla="*/ 1251106 w 8970309"/>
              <a:gd name="connsiteY124" fmla="*/ 3270488 h 6445874"/>
              <a:gd name="connsiteX125" fmla="*/ 1247563 w 8970309"/>
              <a:gd name="connsiteY125" fmla="*/ 3259747 h 6445874"/>
              <a:gd name="connsiteX126" fmla="*/ 7039332 w 8970309"/>
              <a:gd name="connsiteY126" fmla="*/ 2595950 h 6445874"/>
              <a:gd name="connsiteX127" fmla="*/ 7031529 w 8970309"/>
              <a:gd name="connsiteY127" fmla="*/ 2602309 h 6445874"/>
              <a:gd name="connsiteX128" fmla="*/ 7005419 w 8970309"/>
              <a:gd name="connsiteY128" fmla="*/ 2643352 h 6445874"/>
              <a:gd name="connsiteX129" fmla="*/ 6966425 w 8970309"/>
              <a:gd name="connsiteY129" fmla="*/ 2659426 h 6445874"/>
              <a:gd name="connsiteX130" fmla="*/ 6963880 w 8970309"/>
              <a:gd name="connsiteY130" fmla="*/ 2696514 h 6445874"/>
              <a:gd name="connsiteX131" fmla="*/ 6928472 w 8970309"/>
              <a:gd name="connsiteY131" fmla="*/ 2736463 h 6445874"/>
              <a:gd name="connsiteX132" fmla="*/ 6914965 w 8970309"/>
              <a:gd name="connsiteY132" fmla="*/ 2721639 h 6445874"/>
              <a:gd name="connsiteX133" fmla="*/ 6822640 w 8970309"/>
              <a:gd name="connsiteY133" fmla="*/ 2818760 h 6445874"/>
              <a:gd name="connsiteX134" fmla="*/ 6714415 w 8970309"/>
              <a:gd name="connsiteY134" fmla="*/ 2877542 h 6445874"/>
              <a:gd name="connsiteX135" fmla="*/ 6649017 w 8970309"/>
              <a:gd name="connsiteY135" fmla="*/ 2943447 h 6445874"/>
              <a:gd name="connsiteX136" fmla="*/ 6629115 w 8970309"/>
              <a:gd name="connsiteY136" fmla="*/ 2968415 h 6445874"/>
              <a:gd name="connsiteX137" fmla="*/ 7076456 w 8970309"/>
              <a:gd name="connsiteY137" fmla="*/ 2648046 h 6445874"/>
              <a:gd name="connsiteX138" fmla="*/ 2260836 w 8970309"/>
              <a:gd name="connsiteY138" fmla="*/ 2465575 h 6445874"/>
              <a:gd name="connsiteX139" fmla="*/ 2187721 w 8970309"/>
              <a:gd name="connsiteY139" fmla="*/ 2545175 h 6445874"/>
              <a:gd name="connsiteX140" fmla="*/ 2188519 w 8970309"/>
              <a:gd name="connsiteY140" fmla="*/ 2550793 h 6445874"/>
              <a:gd name="connsiteX141" fmla="*/ 2178626 w 8970309"/>
              <a:gd name="connsiteY141" fmla="*/ 2570817 h 6445874"/>
              <a:gd name="connsiteX142" fmla="*/ 2155780 w 8970309"/>
              <a:gd name="connsiteY142" fmla="*/ 2579949 h 6445874"/>
              <a:gd name="connsiteX143" fmla="*/ 2149491 w 8970309"/>
              <a:gd name="connsiteY143" fmla="*/ 2586796 h 6445874"/>
              <a:gd name="connsiteX144" fmla="*/ 2155700 w 8970309"/>
              <a:gd name="connsiteY144" fmla="*/ 2599880 h 6445874"/>
              <a:gd name="connsiteX145" fmla="*/ 2164580 w 8970309"/>
              <a:gd name="connsiteY145" fmla="*/ 2600825 h 6445874"/>
              <a:gd name="connsiteX146" fmla="*/ 2219546 w 8970309"/>
              <a:gd name="connsiteY146" fmla="*/ 2528856 h 6445874"/>
              <a:gd name="connsiteX147" fmla="*/ 2231783 w 8970309"/>
              <a:gd name="connsiteY147" fmla="*/ 2513684 h 6445874"/>
              <a:gd name="connsiteX148" fmla="*/ 2250440 w 8970309"/>
              <a:gd name="connsiteY148" fmla="*/ 2501997 h 6445874"/>
              <a:gd name="connsiteX149" fmla="*/ 2264574 w 8970309"/>
              <a:gd name="connsiteY149" fmla="*/ 2469370 h 6445874"/>
              <a:gd name="connsiteX150" fmla="*/ 2618133 w 8970309"/>
              <a:gd name="connsiteY150" fmla="*/ 2308031 h 6445874"/>
              <a:gd name="connsiteX151" fmla="*/ 2607751 w 8970309"/>
              <a:gd name="connsiteY151" fmla="*/ 2314308 h 6445874"/>
              <a:gd name="connsiteX152" fmla="*/ 2595361 w 8970309"/>
              <a:gd name="connsiteY152" fmla="*/ 2319800 h 6445874"/>
              <a:gd name="connsiteX153" fmla="*/ 2593121 w 8970309"/>
              <a:gd name="connsiteY153" fmla="*/ 2322410 h 6445874"/>
              <a:gd name="connsiteX154" fmla="*/ 2618191 w 8970309"/>
              <a:gd name="connsiteY154" fmla="*/ 2310439 h 6445874"/>
              <a:gd name="connsiteX155" fmla="*/ 2618201 w 8970309"/>
              <a:gd name="connsiteY155" fmla="*/ 2308773 h 6445874"/>
              <a:gd name="connsiteX156" fmla="*/ 2810606 w 8970309"/>
              <a:gd name="connsiteY156" fmla="*/ 2204137 h 6445874"/>
              <a:gd name="connsiteX157" fmla="*/ 2777023 w 8970309"/>
              <a:gd name="connsiteY157" fmla="*/ 2221915 h 6445874"/>
              <a:gd name="connsiteX158" fmla="*/ 2737378 w 8970309"/>
              <a:gd name="connsiteY158" fmla="*/ 2239487 h 6445874"/>
              <a:gd name="connsiteX159" fmla="*/ 2733790 w 8970309"/>
              <a:gd name="connsiteY159" fmla="*/ 2238183 h 6445874"/>
              <a:gd name="connsiteX160" fmla="*/ 2711915 w 8970309"/>
              <a:gd name="connsiteY160" fmla="*/ 2252221 h 6445874"/>
              <a:gd name="connsiteX161" fmla="*/ 2694570 w 8970309"/>
              <a:gd name="connsiteY161" fmla="*/ 2259907 h 6445874"/>
              <a:gd name="connsiteX162" fmla="*/ 2653691 w 8970309"/>
              <a:gd name="connsiteY162" fmla="*/ 2286529 h 6445874"/>
              <a:gd name="connsiteX163" fmla="*/ 2637715 w 8970309"/>
              <a:gd name="connsiteY163" fmla="*/ 2296190 h 6445874"/>
              <a:gd name="connsiteX164" fmla="*/ 2639592 w 8970309"/>
              <a:gd name="connsiteY164" fmla="*/ 2297288 h 6445874"/>
              <a:gd name="connsiteX165" fmla="*/ 2640719 w 8970309"/>
              <a:gd name="connsiteY165" fmla="*/ 2299682 h 6445874"/>
              <a:gd name="connsiteX166" fmla="*/ 2659687 w 8970309"/>
              <a:gd name="connsiteY166" fmla="*/ 2290624 h 6445874"/>
              <a:gd name="connsiteX167" fmla="*/ 2744890 w 8970309"/>
              <a:gd name="connsiteY167" fmla="*/ 2259840 h 6445874"/>
              <a:gd name="connsiteX168" fmla="*/ 2777484 w 8970309"/>
              <a:gd name="connsiteY168" fmla="*/ 2231630 h 6445874"/>
              <a:gd name="connsiteX169" fmla="*/ 2784592 w 8970309"/>
              <a:gd name="connsiteY169" fmla="*/ 2221675 h 6445874"/>
              <a:gd name="connsiteX170" fmla="*/ 2796569 w 8970309"/>
              <a:gd name="connsiteY170" fmla="*/ 2215112 h 6445874"/>
              <a:gd name="connsiteX171" fmla="*/ 2805353 w 8970309"/>
              <a:gd name="connsiteY171" fmla="*/ 2207509 h 6445874"/>
              <a:gd name="connsiteX172" fmla="*/ 2812259 w 8970309"/>
              <a:gd name="connsiteY172" fmla="*/ 2205877 h 6445874"/>
              <a:gd name="connsiteX173" fmla="*/ 2976104 w 8970309"/>
              <a:gd name="connsiteY173" fmla="*/ 2142365 h 6445874"/>
              <a:gd name="connsiteX174" fmla="*/ 2906558 w 8970309"/>
              <a:gd name="connsiteY174" fmla="*/ 2163056 h 6445874"/>
              <a:gd name="connsiteX175" fmla="*/ 2872977 w 8970309"/>
              <a:gd name="connsiteY175" fmla="*/ 2180835 h 6445874"/>
              <a:gd name="connsiteX176" fmla="*/ 2834015 w 8970309"/>
              <a:gd name="connsiteY176" fmla="*/ 2196656 h 6445874"/>
              <a:gd name="connsiteX177" fmla="*/ 2847514 w 8970309"/>
              <a:gd name="connsiteY177" fmla="*/ 2193568 h 6445874"/>
              <a:gd name="connsiteX178" fmla="*/ 2845497 w 8970309"/>
              <a:gd name="connsiteY178" fmla="*/ 2198725 h 6445874"/>
              <a:gd name="connsiteX179" fmla="*/ 2869882 w 8970309"/>
              <a:gd name="connsiteY179" fmla="*/ 2196080 h 6445874"/>
              <a:gd name="connsiteX180" fmla="*/ 2950943 w 8970309"/>
              <a:gd name="connsiteY180" fmla="*/ 2150806 h 6445874"/>
              <a:gd name="connsiteX181" fmla="*/ 2980532 w 8970309"/>
              <a:gd name="connsiteY181" fmla="*/ 2156177 h 6445874"/>
              <a:gd name="connsiteX182" fmla="*/ 2987442 w 8970309"/>
              <a:gd name="connsiteY182" fmla="*/ 2146938 h 6445874"/>
              <a:gd name="connsiteX183" fmla="*/ 2988334 w 8970309"/>
              <a:gd name="connsiteY183" fmla="*/ 2145287 h 6445874"/>
              <a:gd name="connsiteX184" fmla="*/ 2976529 w 8970309"/>
              <a:gd name="connsiteY184" fmla="*/ 2146519 h 6445874"/>
              <a:gd name="connsiteX185" fmla="*/ 2976104 w 8970309"/>
              <a:gd name="connsiteY185" fmla="*/ 2142365 h 6445874"/>
              <a:gd name="connsiteX186" fmla="*/ 2994159 w 8970309"/>
              <a:gd name="connsiteY186" fmla="*/ 2134515 h 6445874"/>
              <a:gd name="connsiteX187" fmla="*/ 2986700 w 8970309"/>
              <a:gd name="connsiteY187" fmla="*/ 2136221 h 6445874"/>
              <a:gd name="connsiteX188" fmla="*/ 2990552 w 8970309"/>
              <a:gd name="connsiteY188" fmla="*/ 2140121 h 6445874"/>
              <a:gd name="connsiteX189" fmla="*/ 2990097 w 8970309"/>
              <a:gd name="connsiteY189" fmla="*/ 2142026 h 6445874"/>
              <a:gd name="connsiteX190" fmla="*/ 8057982 w 8970309"/>
              <a:gd name="connsiteY190" fmla="*/ 1943545 h 6445874"/>
              <a:gd name="connsiteX191" fmla="*/ 8044421 w 8970309"/>
              <a:gd name="connsiteY191" fmla="*/ 1950620 h 6445874"/>
              <a:gd name="connsiteX192" fmla="*/ 7985252 w 8970309"/>
              <a:gd name="connsiteY192" fmla="*/ 2011164 h 6445874"/>
              <a:gd name="connsiteX193" fmla="*/ 7961658 w 8970309"/>
              <a:gd name="connsiteY193" fmla="*/ 2031327 h 6445874"/>
              <a:gd name="connsiteX194" fmla="*/ 7968303 w 8970309"/>
              <a:gd name="connsiteY194" fmla="*/ 2030244 h 6445874"/>
              <a:gd name="connsiteX195" fmla="*/ 7996184 w 8970309"/>
              <a:gd name="connsiteY195" fmla="*/ 2017080 h 6445874"/>
              <a:gd name="connsiteX196" fmla="*/ 8022881 w 8970309"/>
              <a:gd name="connsiteY196" fmla="*/ 1980647 h 6445874"/>
              <a:gd name="connsiteX197" fmla="*/ 8071103 w 8970309"/>
              <a:gd name="connsiteY197" fmla="*/ 1949023 h 6445874"/>
              <a:gd name="connsiteX198" fmla="*/ 8074157 w 8970309"/>
              <a:gd name="connsiteY198" fmla="*/ 1946292 h 6445874"/>
              <a:gd name="connsiteX199" fmla="*/ 8072841 w 8970309"/>
              <a:gd name="connsiteY199" fmla="*/ 1947148 h 6445874"/>
              <a:gd name="connsiteX200" fmla="*/ 8057982 w 8970309"/>
              <a:gd name="connsiteY200" fmla="*/ 1943545 h 6445874"/>
              <a:gd name="connsiteX201" fmla="*/ 8120618 w 8970309"/>
              <a:gd name="connsiteY201" fmla="*/ 1936585 h 6445874"/>
              <a:gd name="connsiteX202" fmla="*/ 8104131 w 8970309"/>
              <a:gd name="connsiteY202" fmla="*/ 1947305 h 6445874"/>
              <a:gd name="connsiteX203" fmla="*/ 7993391 w 8970309"/>
              <a:gd name="connsiteY203" fmla="*/ 2027178 h 6445874"/>
              <a:gd name="connsiteX204" fmla="*/ 8008920 w 8970309"/>
              <a:gd name="connsiteY204" fmla="*/ 2031135 h 6445874"/>
              <a:gd name="connsiteX205" fmla="*/ 7949362 w 8970309"/>
              <a:gd name="connsiteY205" fmla="*/ 2086218 h 6445874"/>
              <a:gd name="connsiteX206" fmla="*/ 7897688 w 8970309"/>
              <a:gd name="connsiteY206" fmla="*/ 2120931 h 6445874"/>
              <a:gd name="connsiteX207" fmla="*/ 7893043 w 8970309"/>
              <a:gd name="connsiteY207" fmla="*/ 2124188 h 6445874"/>
              <a:gd name="connsiteX208" fmla="*/ 7879365 w 8970309"/>
              <a:gd name="connsiteY208" fmla="*/ 2102629 h 6445874"/>
              <a:gd name="connsiteX209" fmla="*/ 7861179 w 8970309"/>
              <a:gd name="connsiteY209" fmla="*/ 2115065 h 6445874"/>
              <a:gd name="connsiteX210" fmla="*/ 7817019 w 8970309"/>
              <a:gd name="connsiteY210" fmla="*/ 2133301 h 6445874"/>
              <a:gd name="connsiteX211" fmla="*/ 7788046 w 8970309"/>
              <a:gd name="connsiteY211" fmla="*/ 2161346 h 6445874"/>
              <a:gd name="connsiteX212" fmla="*/ 7680292 w 8970309"/>
              <a:gd name="connsiteY212" fmla="*/ 2311783 h 6445874"/>
              <a:gd name="connsiteX213" fmla="*/ 7748200 w 8970309"/>
              <a:gd name="connsiteY213" fmla="*/ 2331535 h 6445874"/>
              <a:gd name="connsiteX214" fmla="*/ 7777712 w 8970309"/>
              <a:gd name="connsiteY214" fmla="*/ 2325356 h 6445874"/>
              <a:gd name="connsiteX215" fmla="*/ 7866332 w 8970309"/>
              <a:gd name="connsiteY215" fmla="*/ 2200904 h 6445874"/>
              <a:gd name="connsiteX216" fmla="*/ 7954163 w 8970309"/>
              <a:gd name="connsiteY216" fmla="*/ 2135561 h 6445874"/>
              <a:gd name="connsiteX217" fmla="*/ 7996876 w 8970309"/>
              <a:gd name="connsiteY217" fmla="*/ 2099644 h 6445874"/>
              <a:gd name="connsiteX218" fmla="*/ 8107681 w 8970309"/>
              <a:gd name="connsiteY218" fmla="*/ 1971781 h 6445874"/>
              <a:gd name="connsiteX219" fmla="*/ 8159480 w 8970309"/>
              <a:gd name="connsiteY219" fmla="*/ 1881734 h 6445874"/>
              <a:gd name="connsiteX220" fmla="*/ 8156914 w 8970309"/>
              <a:gd name="connsiteY220" fmla="*/ 1885249 h 6445874"/>
              <a:gd name="connsiteX221" fmla="*/ 8160780 w 8970309"/>
              <a:gd name="connsiteY221" fmla="*/ 1882699 h 6445874"/>
              <a:gd name="connsiteX222" fmla="*/ 8161456 w 8970309"/>
              <a:gd name="connsiteY222" fmla="*/ 1882128 h 6445874"/>
              <a:gd name="connsiteX223" fmla="*/ 8128296 w 8970309"/>
              <a:gd name="connsiteY223" fmla="*/ 1875389 h 6445874"/>
              <a:gd name="connsiteX224" fmla="*/ 8124756 w 8970309"/>
              <a:gd name="connsiteY224" fmla="*/ 1883567 h 6445874"/>
              <a:gd name="connsiteX225" fmla="*/ 8093518 w 8970309"/>
              <a:gd name="connsiteY225" fmla="*/ 1913703 h 6445874"/>
              <a:gd name="connsiteX226" fmla="*/ 8082815 w 8970309"/>
              <a:gd name="connsiteY226" fmla="*/ 1921389 h 6445874"/>
              <a:gd name="connsiteX227" fmla="*/ 8082131 w 8970309"/>
              <a:gd name="connsiteY227" fmla="*/ 1932963 h 6445874"/>
              <a:gd name="connsiteX228" fmla="*/ 8080265 w 8970309"/>
              <a:gd name="connsiteY228" fmla="*/ 1940828 h 6445874"/>
              <a:gd name="connsiteX229" fmla="*/ 8098364 w 8970309"/>
              <a:gd name="connsiteY229" fmla="*/ 1924640 h 6445874"/>
              <a:gd name="connsiteX230" fmla="*/ 8128442 w 8970309"/>
              <a:gd name="connsiteY230" fmla="*/ 1899455 h 6445874"/>
              <a:gd name="connsiteX231" fmla="*/ 8141296 w 8970309"/>
              <a:gd name="connsiteY231" fmla="*/ 1895553 h 6445874"/>
              <a:gd name="connsiteX232" fmla="*/ 8144566 w 8970309"/>
              <a:gd name="connsiteY232" fmla="*/ 1893395 h 6445874"/>
              <a:gd name="connsiteX233" fmla="*/ 8146013 w 8970309"/>
              <a:gd name="connsiteY233" fmla="*/ 1891340 h 6445874"/>
              <a:gd name="connsiteX234" fmla="*/ 8146468 w 8970309"/>
              <a:gd name="connsiteY234" fmla="*/ 1891248 h 6445874"/>
              <a:gd name="connsiteX235" fmla="*/ 8144437 w 8970309"/>
              <a:gd name="connsiteY235" fmla="*/ 1889649 h 6445874"/>
              <a:gd name="connsiteX236" fmla="*/ 8135460 w 8970309"/>
              <a:gd name="connsiteY236" fmla="*/ 1875879 h 6445874"/>
              <a:gd name="connsiteX237" fmla="*/ 8128296 w 8970309"/>
              <a:gd name="connsiteY237" fmla="*/ 1875389 h 6445874"/>
              <a:gd name="connsiteX238" fmla="*/ 5470268 w 8970309"/>
              <a:gd name="connsiteY238" fmla="*/ 832283 h 6445874"/>
              <a:gd name="connsiteX239" fmla="*/ 5456727 w 8970309"/>
              <a:gd name="connsiteY239" fmla="*/ 842698 h 6445874"/>
              <a:gd name="connsiteX240" fmla="*/ 5354832 w 8970309"/>
              <a:gd name="connsiteY240" fmla="*/ 903679 h 6445874"/>
              <a:gd name="connsiteX241" fmla="*/ 5354410 w 8970309"/>
              <a:gd name="connsiteY241" fmla="*/ 904008 h 6445874"/>
              <a:gd name="connsiteX242" fmla="*/ 5356672 w 8970309"/>
              <a:gd name="connsiteY242" fmla="*/ 910041 h 6445874"/>
              <a:gd name="connsiteX243" fmla="*/ 5352465 w 8970309"/>
              <a:gd name="connsiteY243" fmla="*/ 921231 h 6445874"/>
              <a:gd name="connsiteX244" fmla="*/ 5350470 w 8970309"/>
              <a:gd name="connsiteY244" fmla="*/ 932093 h 6445874"/>
              <a:gd name="connsiteX245" fmla="*/ 5362590 w 8970309"/>
              <a:gd name="connsiteY245" fmla="*/ 928524 h 6445874"/>
              <a:gd name="connsiteX246" fmla="*/ 5444814 w 8970309"/>
              <a:gd name="connsiteY246" fmla="*/ 861693 h 6445874"/>
              <a:gd name="connsiteX247" fmla="*/ 8352074 w 8970309"/>
              <a:gd name="connsiteY247" fmla="*/ 582312 h 6445874"/>
              <a:gd name="connsiteX248" fmla="*/ 8349768 w 8970309"/>
              <a:gd name="connsiteY248" fmla="*/ 586361 h 6445874"/>
              <a:gd name="connsiteX249" fmla="*/ 8347451 w 8970309"/>
              <a:gd name="connsiteY249" fmla="*/ 585864 h 6445874"/>
              <a:gd name="connsiteX250" fmla="*/ 7491121 w 8970309"/>
              <a:gd name="connsiteY250" fmla="*/ 447958 h 6445874"/>
              <a:gd name="connsiteX251" fmla="*/ 7480642 w 8970309"/>
              <a:gd name="connsiteY251" fmla="*/ 470179 h 6445874"/>
              <a:gd name="connsiteX252" fmla="*/ 7483127 w 8970309"/>
              <a:gd name="connsiteY252" fmla="*/ 468731 h 6445874"/>
              <a:gd name="connsiteX253" fmla="*/ 7487845 w 8970309"/>
              <a:gd name="connsiteY253" fmla="*/ 462726 h 6445874"/>
              <a:gd name="connsiteX254" fmla="*/ 6410322 w 8970309"/>
              <a:gd name="connsiteY254" fmla="*/ 442591 h 6445874"/>
              <a:gd name="connsiteX255" fmla="*/ 6409401 w 8970309"/>
              <a:gd name="connsiteY255" fmla="*/ 445032 h 6445874"/>
              <a:gd name="connsiteX256" fmla="*/ 6409400 w 8970309"/>
              <a:gd name="connsiteY256" fmla="*/ 446171 h 6445874"/>
              <a:gd name="connsiteX257" fmla="*/ 7544902 w 8970309"/>
              <a:gd name="connsiteY257" fmla="*/ 375198 h 6445874"/>
              <a:gd name="connsiteX258" fmla="*/ 7542222 w 8970309"/>
              <a:gd name="connsiteY258" fmla="*/ 377295 h 6445874"/>
              <a:gd name="connsiteX259" fmla="*/ 7507021 w 8970309"/>
              <a:gd name="connsiteY259" fmla="*/ 413676 h 6445874"/>
              <a:gd name="connsiteX260" fmla="*/ 7507019 w 8970309"/>
              <a:gd name="connsiteY260" fmla="*/ 413678 h 6445874"/>
              <a:gd name="connsiteX261" fmla="*/ 7503246 w 8970309"/>
              <a:gd name="connsiteY261" fmla="*/ 422249 h 6445874"/>
              <a:gd name="connsiteX262" fmla="*/ 7491571 w 8970309"/>
              <a:gd name="connsiteY262" fmla="*/ 447005 h 6445874"/>
              <a:gd name="connsiteX263" fmla="*/ 7500913 w 8970309"/>
              <a:gd name="connsiteY263" fmla="*/ 438348 h 6445874"/>
              <a:gd name="connsiteX264" fmla="*/ 7541362 w 8970309"/>
              <a:gd name="connsiteY264" fmla="*/ 391178 h 6445874"/>
              <a:gd name="connsiteX265" fmla="*/ 7543945 w 8970309"/>
              <a:gd name="connsiteY265" fmla="*/ 376192 h 6445874"/>
              <a:gd name="connsiteX266" fmla="*/ 8337383 w 8970309"/>
              <a:gd name="connsiteY266" fmla="*/ 373707 h 6445874"/>
              <a:gd name="connsiteX267" fmla="*/ 8344245 w 8970309"/>
              <a:gd name="connsiteY267" fmla="*/ 374104 h 6445874"/>
              <a:gd name="connsiteX268" fmla="*/ 8327991 w 8970309"/>
              <a:gd name="connsiteY268" fmla="*/ 385161 h 6445874"/>
              <a:gd name="connsiteX269" fmla="*/ 8321304 w 8970309"/>
              <a:gd name="connsiteY269" fmla="*/ 388917 h 6445874"/>
              <a:gd name="connsiteX270" fmla="*/ 8321498 w 8970309"/>
              <a:gd name="connsiteY270" fmla="*/ 388398 h 6445874"/>
              <a:gd name="connsiteX271" fmla="*/ 8337383 w 8970309"/>
              <a:gd name="connsiteY271" fmla="*/ 373707 h 6445874"/>
              <a:gd name="connsiteX272" fmla="*/ 7553100 w 8970309"/>
              <a:gd name="connsiteY272" fmla="*/ 368781 h 6445874"/>
              <a:gd name="connsiteX273" fmla="*/ 7550263 w 8970309"/>
              <a:gd name="connsiteY273" fmla="*/ 371001 h 6445874"/>
              <a:gd name="connsiteX274" fmla="*/ 7551923 w 8970309"/>
              <a:gd name="connsiteY274" fmla="*/ 371144 h 6445874"/>
              <a:gd name="connsiteX275" fmla="*/ 7604798 w 8970309"/>
              <a:gd name="connsiteY275" fmla="*/ 329686 h 6445874"/>
              <a:gd name="connsiteX276" fmla="*/ 7594514 w 8970309"/>
              <a:gd name="connsiteY276" fmla="*/ 345318 h 6445874"/>
              <a:gd name="connsiteX277" fmla="*/ 7600125 w 8970309"/>
              <a:gd name="connsiteY277" fmla="*/ 345378 h 6445874"/>
              <a:gd name="connsiteX278" fmla="*/ 7606335 w 8970309"/>
              <a:gd name="connsiteY278" fmla="*/ 344364 h 6445874"/>
              <a:gd name="connsiteX279" fmla="*/ 7608352 w 8970309"/>
              <a:gd name="connsiteY279" fmla="*/ 337492 h 6445874"/>
              <a:gd name="connsiteX280" fmla="*/ 8379479 w 8970309"/>
              <a:gd name="connsiteY280" fmla="*/ 328701 h 6445874"/>
              <a:gd name="connsiteX281" fmla="*/ 8387201 w 8970309"/>
              <a:gd name="connsiteY281" fmla="*/ 344818 h 6445874"/>
              <a:gd name="connsiteX282" fmla="*/ 8379225 w 8970309"/>
              <a:gd name="connsiteY282" fmla="*/ 350272 h 6445874"/>
              <a:gd name="connsiteX283" fmla="*/ 8379276 w 8970309"/>
              <a:gd name="connsiteY283" fmla="*/ 350077 h 6445874"/>
              <a:gd name="connsiteX284" fmla="*/ 8379479 w 8970309"/>
              <a:gd name="connsiteY284" fmla="*/ 328701 h 6445874"/>
              <a:gd name="connsiteX285" fmla="*/ 8475906 w 8970309"/>
              <a:gd name="connsiteY285" fmla="*/ 284399 h 6445874"/>
              <a:gd name="connsiteX286" fmla="*/ 8476842 w 8970309"/>
              <a:gd name="connsiteY286" fmla="*/ 286049 h 6445874"/>
              <a:gd name="connsiteX287" fmla="*/ 8475379 w 8970309"/>
              <a:gd name="connsiteY287" fmla="*/ 287542 h 6445874"/>
              <a:gd name="connsiteX288" fmla="*/ 8474724 w 8970309"/>
              <a:gd name="connsiteY288" fmla="*/ 287891 h 6445874"/>
              <a:gd name="connsiteX289" fmla="*/ 7955746 w 8970309"/>
              <a:gd name="connsiteY289" fmla="*/ 678 h 6445874"/>
              <a:gd name="connsiteX290" fmla="*/ 7974687 w 8970309"/>
              <a:gd name="connsiteY290" fmla="*/ 2437 h 6445874"/>
              <a:gd name="connsiteX291" fmla="*/ 7983225 w 8970309"/>
              <a:gd name="connsiteY291" fmla="*/ 33754 h 6445874"/>
              <a:gd name="connsiteX292" fmla="*/ 7988690 w 8970309"/>
              <a:gd name="connsiteY292" fmla="*/ 52053 h 6445874"/>
              <a:gd name="connsiteX293" fmla="*/ 7980060 w 8970309"/>
              <a:gd name="connsiteY293" fmla="*/ 61313 h 6445874"/>
              <a:gd name="connsiteX294" fmla="*/ 7975341 w 8970309"/>
              <a:gd name="connsiteY294" fmla="*/ 67317 h 6445874"/>
              <a:gd name="connsiteX295" fmla="*/ 7962925 w 8970309"/>
              <a:gd name="connsiteY295" fmla="*/ 112961 h 6445874"/>
              <a:gd name="connsiteX296" fmla="*/ 7961001 w 8970309"/>
              <a:gd name="connsiteY296" fmla="*/ 122872 h 6445874"/>
              <a:gd name="connsiteX297" fmla="*/ 7974009 w 8970309"/>
              <a:gd name="connsiteY297" fmla="*/ 125544 h 6445874"/>
              <a:gd name="connsiteX298" fmla="*/ 7964294 w 8970309"/>
              <a:gd name="connsiteY298" fmla="*/ 172055 h 6445874"/>
              <a:gd name="connsiteX299" fmla="*/ 7925335 w 8970309"/>
              <a:gd name="connsiteY299" fmla="*/ 224216 h 6445874"/>
              <a:gd name="connsiteX300" fmla="*/ 7919997 w 8970309"/>
              <a:gd name="connsiteY300" fmla="*/ 239045 h 6445874"/>
              <a:gd name="connsiteX301" fmla="*/ 7933501 w 8970309"/>
              <a:gd name="connsiteY301" fmla="*/ 243382 h 6445874"/>
              <a:gd name="connsiteX302" fmla="*/ 7953864 w 8970309"/>
              <a:gd name="connsiteY302" fmla="*/ 224353 h 6445874"/>
              <a:gd name="connsiteX303" fmla="*/ 7995400 w 8970309"/>
              <a:gd name="connsiteY303" fmla="*/ 183549 h 6445874"/>
              <a:gd name="connsiteX304" fmla="*/ 7999312 w 8970309"/>
              <a:gd name="connsiteY304" fmla="*/ 180292 h 6445874"/>
              <a:gd name="connsiteX305" fmla="*/ 8028988 w 8970309"/>
              <a:gd name="connsiteY305" fmla="*/ 159743 h 6445874"/>
              <a:gd name="connsiteX306" fmla="*/ 8153810 w 8970309"/>
              <a:gd name="connsiteY306" fmla="*/ 29879 h 6445874"/>
              <a:gd name="connsiteX307" fmla="*/ 8165327 w 8970309"/>
              <a:gd name="connsiteY307" fmla="*/ 27561 h 6445874"/>
              <a:gd name="connsiteX308" fmla="*/ 8163993 w 8970309"/>
              <a:gd name="connsiteY308" fmla="*/ 42172 h 6445874"/>
              <a:gd name="connsiteX309" fmla="*/ 8148193 w 8970309"/>
              <a:gd name="connsiteY309" fmla="*/ 79210 h 6445874"/>
              <a:gd name="connsiteX310" fmla="*/ 8126587 w 8970309"/>
              <a:gd name="connsiteY310" fmla="*/ 115886 h 6445874"/>
              <a:gd name="connsiteX311" fmla="*/ 8103089 w 8970309"/>
              <a:gd name="connsiteY311" fmla="*/ 148948 h 6445874"/>
              <a:gd name="connsiteX312" fmla="*/ 8106225 w 8970309"/>
              <a:gd name="connsiteY312" fmla="*/ 178531 h 6445874"/>
              <a:gd name="connsiteX313" fmla="*/ 8110913 w 8970309"/>
              <a:gd name="connsiteY313" fmla="*/ 186052 h 6445874"/>
              <a:gd name="connsiteX314" fmla="*/ 8103897 w 8970309"/>
              <a:gd name="connsiteY314" fmla="*/ 189815 h 6445874"/>
              <a:gd name="connsiteX315" fmla="*/ 8087632 w 8970309"/>
              <a:gd name="connsiteY315" fmla="*/ 211663 h 6445874"/>
              <a:gd name="connsiteX316" fmla="*/ 8099118 w 8970309"/>
              <a:gd name="connsiteY316" fmla="*/ 222872 h 6445874"/>
              <a:gd name="connsiteX317" fmla="*/ 8125381 w 8970309"/>
              <a:gd name="connsiteY317" fmla="*/ 207241 h 6445874"/>
              <a:gd name="connsiteX318" fmla="*/ 8133203 w 8970309"/>
              <a:gd name="connsiteY318" fmla="*/ 200730 h 6445874"/>
              <a:gd name="connsiteX319" fmla="*/ 8133483 w 8970309"/>
              <a:gd name="connsiteY319" fmla="*/ 209843 h 6445874"/>
              <a:gd name="connsiteX320" fmla="*/ 8139071 w 8970309"/>
              <a:gd name="connsiteY320" fmla="*/ 217654 h 6445874"/>
              <a:gd name="connsiteX321" fmla="*/ 8187280 w 8970309"/>
              <a:gd name="connsiteY321" fmla="*/ 191024 h 6445874"/>
              <a:gd name="connsiteX322" fmla="*/ 8196936 w 8970309"/>
              <a:gd name="connsiteY322" fmla="*/ 181575 h 6445874"/>
              <a:gd name="connsiteX323" fmla="*/ 8204864 w 8970309"/>
              <a:gd name="connsiteY323" fmla="*/ 175746 h 6445874"/>
              <a:gd name="connsiteX324" fmla="*/ 8230483 w 8970309"/>
              <a:gd name="connsiteY324" fmla="*/ 148951 h 6445874"/>
              <a:gd name="connsiteX325" fmla="*/ 8230970 w 8970309"/>
              <a:gd name="connsiteY325" fmla="*/ 143732 h 6445874"/>
              <a:gd name="connsiteX326" fmla="*/ 8234619 w 8970309"/>
              <a:gd name="connsiteY326" fmla="*/ 143305 h 6445874"/>
              <a:gd name="connsiteX327" fmla="*/ 8242888 w 8970309"/>
              <a:gd name="connsiteY327" fmla="*/ 132014 h 6445874"/>
              <a:gd name="connsiteX328" fmla="*/ 8242403 w 8970309"/>
              <a:gd name="connsiteY328" fmla="*/ 137233 h 6445874"/>
              <a:gd name="connsiteX329" fmla="*/ 8241963 w 8970309"/>
              <a:gd name="connsiteY329" fmla="*/ 139536 h 6445874"/>
              <a:gd name="connsiteX330" fmla="*/ 8238268 w 8970309"/>
              <a:gd name="connsiteY330" fmla="*/ 142879 h 6445874"/>
              <a:gd name="connsiteX331" fmla="*/ 8241521 w 8970309"/>
              <a:gd name="connsiteY331" fmla="*/ 141854 h 6445874"/>
              <a:gd name="connsiteX332" fmla="*/ 8241963 w 8970309"/>
              <a:gd name="connsiteY332" fmla="*/ 139536 h 6445874"/>
              <a:gd name="connsiteX333" fmla="*/ 8247075 w 8970309"/>
              <a:gd name="connsiteY333" fmla="*/ 134913 h 6445874"/>
              <a:gd name="connsiteX334" fmla="*/ 8269889 w 8970309"/>
              <a:gd name="connsiteY334" fmla="*/ 113370 h 6445874"/>
              <a:gd name="connsiteX335" fmla="*/ 8221973 w 8970309"/>
              <a:gd name="connsiteY335" fmla="*/ 208272 h 6445874"/>
              <a:gd name="connsiteX336" fmla="*/ 8212392 w 8970309"/>
              <a:gd name="connsiteY336" fmla="*/ 222061 h 6445874"/>
              <a:gd name="connsiteX337" fmla="*/ 8206096 w 8970309"/>
              <a:gd name="connsiteY337" fmla="*/ 237673 h 6445874"/>
              <a:gd name="connsiteX338" fmla="*/ 8182567 w 8970309"/>
              <a:gd name="connsiteY338" fmla="*/ 284260 h 6445874"/>
              <a:gd name="connsiteX339" fmla="*/ 8210909 w 8970309"/>
              <a:gd name="connsiteY339" fmla="*/ 278321 h 6445874"/>
              <a:gd name="connsiteX340" fmla="*/ 8220005 w 8970309"/>
              <a:gd name="connsiteY340" fmla="*/ 284250 h 6445874"/>
              <a:gd name="connsiteX341" fmla="*/ 8211530 w 8970309"/>
              <a:gd name="connsiteY341" fmla="*/ 313112 h 6445874"/>
              <a:gd name="connsiteX342" fmla="*/ 8197035 w 8970309"/>
              <a:gd name="connsiteY342" fmla="*/ 349065 h 6445874"/>
              <a:gd name="connsiteX343" fmla="*/ 8194706 w 8970309"/>
              <a:gd name="connsiteY343" fmla="*/ 360350 h 6445874"/>
              <a:gd name="connsiteX344" fmla="*/ 8204020 w 8970309"/>
              <a:gd name="connsiteY344" fmla="*/ 358828 h 6445874"/>
              <a:gd name="connsiteX345" fmla="*/ 8212246 w 8970309"/>
              <a:gd name="connsiteY345" fmla="*/ 350942 h 6445874"/>
              <a:gd name="connsiteX346" fmla="*/ 8273648 w 8970309"/>
              <a:gd name="connsiteY346" fmla="*/ 289446 h 6445874"/>
              <a:gd name="connsiteX347" fmla="*/ 8299973 w 8970309"/>
              <a:gd name="connsiteY347" fmla="*/ 290379 h 6445874"/>
              <a:gd name="connsiteX348" fmla="*/ 8311677 w 8970309"/>
              <a:gd name="connsiteY348" fmla="*/ 294138 h 6445874"/>
              <a:gd name="connsiteX349" fmla="*/ 8316489 w 8970309"/>
              <a:gd name="connsiteY349" fmla="*/ 291171 h 6445874"/>
              <a:gd name="connsiteX350" fmla="*/ 8332477 w 8970309"/>
              <a:gd name="connsiteY350" fmla="*/ 303825 h 6445874"/>
              <a:gd name="connsiteX351" fmla="*/ 8320619 w 8970309"/>
              <a:gd name="connsiteY351" fmla="*/ 324080 h 6445874"/>
              <a:gd name="connsiteX352" fmla="*/ 8263811 w 8970309"/>
              <a:gd name="connsiteY352" fmla="*/ 390060 h 6445874"/>
              <a:gd name="connsiteX353" fmla="*/ 8261267 w 8970309"/>
              <a:gd name="connsiteY353" fmla="*/ 408795 h 6445874"/>
              <a:gd name="connsiteX354" fmla="*/ 8272379 w 8970309"/>
              <a:gd name="connsiteY354" fmla="*/ 407852 h 6445874"/>
              <a:gd name="connsiteX355" fmla="*/ 8299356 w 8970309"/>
              <a:gd name="connsiteY355" fmla="*/ 386435 h 6445874"/>
              <a:gd name="connsiteX356" fmla="*/ 8310160 w 8970309"/>
              <a:gd name="connsiteY356" fmla="*/ 389904 h 6445874"/>
              <a:gd name="connsiteX357" fmla="*/ 8300629 w 8970309"/>
              <a:gd name="connsiteY357" fmla="*/ 398876 h 6445874"/>
              <a:gd name="connsiteX358" fmla="*/ 8293614 w 8970309"/>
              <a:gd name="connsiteY358" fmla="*/ 402639 h 6445874"/>
              <a:gd name="connsiteX359" fmla="*/ 8289755 w 8970309"/>
              <a:gd name="connsiteY359" fmla="*/ 406639 h 6445874"/>
              <a:gd name="connsiteX360" fmla="*/ 8283548 w 8970309"/>
              <a:gd name="connsiteY360" fmla="*/ 410126 h 6445874"/>
              <a:gd name="connsiteX361" fmla="*/ 8280902 w 8970309"/>
              <a:gd name="connsiteY361" fmla="*/ 415817 h 6445874"/>
              <a:gd name="connsiteX362" fmla="*/ 8279629 w 8970309"/>
              <a:gd name="connsiteY362" fmla="*/ 417136 h 6445874"/>
              <a:gd name="connsiteX363" fmla="*/ 8280031 w 8970309"/>
              <a:gd name="connsiteY363" fmla="*/ 417692 h 6445874"/>
              <a:gd name="connsiteX364" fmla="*/ 8276592 w 8970309"/>
              <a:gd name="connsiteY364" fmla="*/ 425089 h 6445874"/>
              <a:gd name="connsiteX365" fmla="*/ 8290586 w 8970309"/>
              <a:gd name="connsiteY365" fmla="*/ 430247 h 6445874"/>
              <a:gd name="connsiteX366" fmla="*/ 8331262 w 8970309"/>
              <a:gd name="connsiteY366" fmla="*/ 425986 h 6445874"/>
              <a:gd name="connsiteX367" fmla="*/ 8354508 w 8970309"/>
              <a:gd name="connsiteY367" fmla="*/ 423526 h 6445874"/>
              <a:gd name="connsiteX368" fmla="*/ 8372129 w 8970309"/>
              <a:gd name="connsiteY368" fmla="*/ 414436 h 6445874"/>
              <a:gd name="connsiteX369" fmla="*/ 8378166 w 8970309"/>
              <a:gd name="connsiteY369" fmla="*/ 417084 h 6445874"/>
              <a:gd name="connsiteX370" fmla="*/ 8409124 w 8970309"/>
              <a:gd name="connsiteY370" fmla="*/ 408398 h 6445874"/>
              <a:gd name="connsiteX371" fmla="*/ 8416451 w 8970309"/>
              <a:gd name="connsiteY371" fmla="*/ 396739 h 6445874"/>
              <a:gd name="connsiteX372" fmla="*/ 8433229 w 8970309"/>
              <a:gd name="connsiteY372" fmla="*/ 398341 h 6445874"/>
              <a:gd name="connsiteX373" fmla="*/ 8440173 w 8970309"/>
              <a:gd name="connsiteY373" fmla="*/ 415123 h 6445874"/>
              <a:gd name="connsiteX374" fmla="*/ 8445125 w 8970309"/>
              <a:gd name="connsiteY374" fmla="*/ 425281 h 6445874"/>
              <a:gd name="connsiteX375" fmla="*/ 8451525 w 8970309"/>
              <a:gd name="connsiteY375" fmla="*/ 417295 h 6445874"/>
              <a:gd name="connsiteX376" fmla="*/ 8478429 w 8970309"/>
              <a:gd name="connsiteY376" fmla="*/ 405087 h 6445874"/>
              <a:gd name="connsiteX377" fmla="*/ 8483923 w 8970309"/>
              <a:gd name="connsiteY377" fmla="*/ 426507 h 6445874"/>
              <a:gd name="connsiteX378" fmla="*/ 8458549 w 8970309"/>
              <a:gd name="connsiteY378" fmla="*/ 455656 h 6445874"/>
              <a:gd name="connsiteX379" fmla="*/ 8449284 w 8970309"/>
              <a:gd name="connsiteY379" fmla="*/ 463448 h 6445874"/>
              <a:gd name="connsiteX380" fmla="*/ 8457548 w 8970309"/>
              <a:gd name="connsiteY380" fmla="*/ 468216 h 6445874"/>
              <a:gd name="connsiteX381" fmla="*/ 8462389 w 8970309"/>
              <a:gd name="connsiteY381" fmla="*/ 479769 h 6445874"/>
              <a:gd name="connsiteX382" fmla="*/ 8417704 w 8970309"/>
              <a:gd name="connsiteY382" fmla="*/ 534271 h 6445874"/>
              <a:gd name="connsiteX383" fmla="*/ 8404972 w 8970309"/>
              <a:gd name="connsiteY383" fmla="*/ 543209 h 6445874"/>
              <a:gd name="connsiteX384" fmla="*/ 8396289 w 8970309"/>
              <a:gd name="connsiteY384" fmla="*/ 551473 h 6445874"/>
              <a:gd name="connsiteX385" fmla="*/ 8360918 w 8970309"/>
              <a:gd name="connsiteY385" fmla="*/ 574364 h 6445874"/>
              <a:gd name="connsiteX386" fmla="*/ 8355916 w 8970309"/>
              <a:gd name="connsiteY386" fmla="*/ 572535 h 6445874"/>
              <a:gd name="connsiteX387" fmla="*/ 8353994 w 8970309"/>
              <a:gd name="connsiteY387" fmla="*/ 577424 h 6445874"/>
              <a:gd name="connsiteX388" fmla="*/ 8340147 w 8970309"/>
              <a:gd name="connsiteY388" fmla="*/ 583541 h 6445874"/>
              <a:gd name="connsiteX389" fmla="*/ 8345150 w 8970309"/>
              <a:gd name="connsiteY389" fmla="*/ 585371 h 6445874"/>
              <a:gd name="connsiteX390" fmla="*/ 8347451 w 8970309"/>
              <a:gd name="connsiteY390" fmla="*/ 585864 h 6445874"/>
              <a:gd name="connsiteX391" fmla="*/ 8341060 w 8970309"/>
              <a:gd name="connsiteY391" fmla="*/ 590777 h 6445874"/>
              <a:gd name="connsiteX392" fmla="*/ 8311692 w 8970309"/>
              <a:gd name="connsiteY392" fmla="*/ 612273 h 6445874"/>
              <a:gd name="connsiteX393" fmla="*/ 8419031 w 8970309"/>
              <a:gd name="connsiteY393" fmla="*/ 590985 h 6445874"/>
              <a:gd name="connsiteX394" fmla="*/ 8435725 w 8970309"/>
              <a:gd name="connsiteY394" fmla="*/ 584235 h 6445874"/>
              <a:gd name="connsiteX395" fmla="*/ 8452719 w 8970309"/>
              <a:gd name="connsiteY395" fmla="*/ 582947 h 6445874"/>
              <a:gd name="connsiteX396" fmla="*/ 8505414 w 8970309"/>
              <a:gd name="connsiteY396" fmla="*/ 572486 h 6445874"/>
              <a:gd name="connsiteX397" fmla="*/ 8488079 w 8970309"/>
              <a:gd name="connsiteY397" fmla="*/ 609196 h 6445874"/>
              <a:gd name="connsiteX398" fmla="*/ 8489722 w 8970309"/>
              <a:gd name="connsiteY398" fmla="*/ 624742 h 6445874"/>
              <a:gd name="connsiteX399" fmla="*/ 8519810 w 8970309"/>
              <a:gd name="connsiteY399" fmla="*/ 626780 h 6445874"/>
              <a:gd name="connsiteX400" fmla="*/ 8558943 w 8970309"/>
              <a:gd name="connsiteY400" fmla="*/ 623818 h 6445874"/>
              <a:gd name="connsiteX401" fmla="*/ 8570294 w 8970309"/>
              <a:gd name="connsiteY401" fmla="*/ 625991 h 6445874"/>
              <a:gd name="connsiteX402" fmla="*/ 8564993 w 8970309"/>
              <a:gd name="connsiteY402" fmla="*/ 638259 h 6445874"/>
              <a:gd name="connsiteX403" fmla="*/ 8554296 w 8970309"/>
              <a:gd name="connsiteY403" fmla="*/ 645954 h 6445874"/>
              <a:gd name="connsiteX404" fmla="*/ 8472025 w 8970309"/>
              <a:gd name="connsiteY404" fmla="*/ 702118 h 6445874"/>
              <a:gd name="connsiteX405" fmla="*/ 8461855 w 8970309"/>
              <a:gd name="connsiteY405" fmla="*/ 739314 h 6445874"/>
              <a:gd name="connsiteX406" fmla="*/ 8460408 w 8970309"/>
              <a:gd name="connsiteY406" fmla="*/ 757457 h 6445874"/>
              <a:gd name="connsiteX407" fmla="*/ 8455664 w 8970309"/>
              <a:gd name="connsiteY407" fmla="*/ 762749 h 6445874"/>
              <a:gd name="connsiteX408" fmla="*/ 8460603 w 8970309"/>
              <a:gd name="connsiteY408" fmla="*/ 791147 h 6445874"/>
              <a:gd name="connsiteX409" fmla="*/ 8484195 w 8970309"/>
              <a:gd name="connsiteY409" fmla="*/ 784325 h 6445874"/>
              <a:gd name="connsiteX410" fmla="*/ 8568665 w 8970309"/>
              <a:gd name="connsiteY410" fmla="*/ 736728 h 6445874"/>
              <a:gd name="connsiteX411" fmla="*/ 8586957 w 8970309"/>
              <a:gd name="connsiteY411" fmla="*/ 742177 h 6445874"/>
              <a:gd name="connsiteX412" fmla="*/ 8581435 w 8970309"/>
              <a:gd name="connsiteY412" fmla="*/ 757237 h 6445874"/>
              <a:gd name="connsiteX413" fmla="*/ 8550441 w 8970309"/>
              <a:gd name="connsiteY413" fmla="*/ 784603 h 6445874"/>
              <a:gd name="connsiteX414" fmla="*/ 8549104 w 8970309"/>
              <a:gd name="connsiteY414" fmla="*/ 801351 h 6445874"/>
              <a:gd name="connsiteX415" fmla="*/ 8561346 w 8970309"/>
              <a:gd name="connsiteY415" fmla="*/ 792358 h 6445874"/>
              <a:gd name="connsiteX416" fmla="*/ 8567746 w 8970309"/>
              <a:gd name="connsiteY416" fmla="*/ 784373 h 6445874"/>
              <a:gd name="connsiteX417" fmla="*/ 8595847 w 8970309"/>
              <a:gd name="connsiteY417" fmla="*/ 793292 h 6445874"/>
              <a:gd name="connsiteX418" fmla="*/ 8606864 w 8970309"/>
              <a:gd name="connsiteY418" fmla="*/ 799651 h 6445874"/>
              <a:gd name="connsiteX419" fmla="*/ 8678534 w 8970309"/>
              <a:gd name="connsiteY419" fmla="*/ 768025 h 6445874"/>
              <a:gd name="connsiteX420" fmla="*/ 8745809 w 8970309"/>
              <a:gd name="connsiteY420" fmla="*/ 719263 h 6445874"/>
              <a:gd name="connsiteX421" fmla="*/ 8824436 w 8970309"/>
              <a:gd name="connsiteY421" fmla="*/ 672673 h 6445874"/>
              <a:gd name="connsiteX422" fmla="*/ 8833701 w 8970309"/>
              <a:gd name="connsiteY422" fmla="*/ 664881 h 6445874"/>
              <a:gd name="connsiteX423" fmla="*/ 8941347 w 8970309"/>
              <a:gd name="connsiteY423" fmla="*/ 579567 h 6445874"/>
              <a:gd name="connsiteX424" fmla="*/ 8966039 w 8970309"/>
              <a:gd name="connsiteY424" fmla="*/ 577031 h 6445874"/>
              <a:gd name="connsiteX425" fmla="*/ 8959737 w 8970309"/>
              <a:gd name="connsiteY425" fmla="*/ 601859 h 6445874"/>
              <a:gd name="connsiteX426" fmla="*/ 8932075 w 8970309"/>
              <a:gd name="connsiteY426" fmla="*/ 630329 h 6445874"/>
              <a:gd name="connsiteX427" fmla="*/ 8928945 w 8970309"/>
              <a:gd name="connsiteY427" fmla="*/ 632665 h 6445874"/>
              <a:gd name="connsiteX428" fmla="*/ 8926532 w 8970309"/>
              <a:gd name="connsiteY428" fmla="*/ 633143 h 6445874"/>
              <a:gd name="connsiteX429" fmla="*/ 8909694 w 8970309"/>
              <a:gd name="connsiteY429" fmla="*/ 644966 h 6445874"/>
              <a:gd name="connsiteX430" fmla="*/ 8895327 w 8970309"/>
              <a:gd name="connsiteY430" fmla="*/ 650816 h 6445874"/>
              <a:gd name="connsiteX431" fmla="*/ 8882975 w 8970309"/>
              <a:gd name="connsiteY431" fmla="*/ 661205 h 6445874"/>
              <a:gd name="connsiteX432" fmla="*/ 8883439 w 8970309"/>
              <a:gd name="connsiteY432" fmla="*/ 663505 h 6445874"/>
              <a:gd name="connsiteX433" fmla="*/ 8851483 w 8970309"/>
              <a:gd name="connsiteY433" fmla="*/ 684321 h 6445874"/>
              <a:gd name="connsiteX434" fmla="*/ 8791965 w 8970309"/>
              <a:gd name="connsiteY434" fmla="*/ 739444 h 6445874"/>
              <a:gd name="connsiteX435" fmla="*/ 8807496 w 8970309"/>
              <a:gd name="connsiteY435" fmla="*/ 743390 h 6445874"/>
              <a:gd name="connsiteX436" fmla="*/ 8696815 w 8970309"/>
              <a:gd name="connsiteY436" fmla="*/ 823339 h 6445874"/>
              <a:gd name="connsiteX437" fmla="*/ 8576778 w 8970309"/>
              <a:gd name="connsiteY437" fmla="*/ 917121 h 6445874"/>
              <a:gd name="connsiteX438" fmla="*/ 8589525 w 8970309"/>
              <a:gd name="connsiteY438" fmla="*/ 931167 h 6445874"/>
              <a:gd name="connsiteX439" fmla="*/ 8580170 w 8970309"/>
              <a:gd name="connsiteY439" fmla="*/ 945000 h 6445874"/>
              <a:gd name="connsiteX440" fmla="*/ 8591917 w 8970309"/>
              <a:gd name="connsiteY440" fmla="*/ 942582 h 6445874"/>
              <a:gd name="connsiteX441" fmla="*/ 8598486 w 8970309"/>
              <a:gd name="connsiteY441" fmla="*/ 938847 h 6445874"/>
              <a:gd name="connsiteX442" fmla="*/ 8616802 w 8970309"/>
              <a:gd name="connsiteY442" fmla="*/ 932693 h 6445874"/>
              <a:gd name="connsiteX443" fmla="*/ 8613018 w 8970309"/>
              <a:gd name="connsiteY443" fmla="*/ 926328 h 6445874"/>
              <a:gd name="connsiteX444" fmla="*/ 8620980 w 8970309"/>
              <a:gd name="connsiteY444" fmla="*/ 917544 h 6445874"/>
              <a:gd name="connsiteX445" fmla="*/ 8609233 w 8970309"/>
              <a:gd name="connsiteY445" fmla="*/ 919964 h 6445874"/>
              <a:gd name="connsiteX446" fmla="*/ 8602663 w 8970309"/>
              <a:gd name="connsiteY446" fmla="*/ 923698 h 6445874"/>
              <a:gd name="connsiteX447" fmla="*/ 8672537 w 8970309"/>
              <a:gd name="connsiteY447" fmla="*/ 871204 h 6445874"/>
              <a:gd name="connsiteX448" fmla="*/ 8778041 w 8970309"/>
              <a:gd name="connsiteY448" fmla="*/ 789941 h 6445874"/>
              <a:gd name="connsiteX449" fmla="*/ 8804711 w 8970309"/>
              <a:gd name="connsiteY449" fmla="*/ 753489 h 6445874"/>
              <a:gd name="connsiteX450" fmla="*/ 8854483 w 8970309"/>
              <a:gd name="connsiteY450" fmla="*/ 733714 h 6445874"/>
              <a:gd name="connsiteX451" fmla="*/ 8873511 w 8970309"/>
              <a:gd name="connsiteY451" fmla="*/ 713051 h 6445874"/>
              <a:gd name="connsiteX452" fmla="*/ 8880509 w 8970309"/>
              <a:gd name="connsiteY452" fmla="*/ 707178 h 6445874"/>
              <a:gd name="connsiteX453" fmla="*/ 8832858 w 8970309"/>
              <a:gd name="connsiteY453" fmla="*/ 756730 h 6445874"/>
              <a:gd name="connsiteX454" fmla="*/ 8769985 w 8970309"/>
              <a:gd name="connsiteY454" fmla="*/ 813508 h 6445874"/>
              <a:gd name="connsiteX455" fmla="*/ 8728932 w 8970309"/>
              <a:gd name="connsiteY455" fmla="*/ 876675 h 6445874"/>
              <a:gd name="connsiteX456" fmla="*/ 8719111 w 8970309"/>
              <a:gd name="connsiteY456" fmla="*/ 891444 h 6445874"/>
              <a:gd name="connsiteX457" fmla="*/ 8665497 w 8970309"/>
              <a:gd name="connsiteY457" fmla="*/ 949550 h 6445874"/>
              <a:gd name="connsiteX458" fmla="*/ 8631956 w 8970309"/>
              <a:gd name="connsiteY458" fmla="*/ 990775 h 6445874"/>
              <a:gd name="connsiteX459" fmla="*/ 8624332 w 8970309"/>
              <a:gd name="connsiteY459" fmla="*/ 1014112 h 6445874"/>
              <a:gd name="connsiteX460" fmla="*/ 8645268 w 8970309"/>
              <a:gd name="connsiteY460" fmla="*/ 1022546 h 6445874"/>
              <a:gd name="connsiteX461" fmla="*/ 8716938 w 8970309"/>
              <a:gd name="connsiteY461" fmla="*/ 990919 h 6445874"/>
              <a:gd name="connsiteX462" fmla="*/ 8675886 w 8970309"/>
              <a:gd name="connsiteY462" fmla="*/ 1054086 h 6445874"/>
              <a:gd name="connsiteX463" fmla="*/ 8669153 w 8970309"/>
              <a:gd name="connsiteY463" fmla="*/ 1066258 h 6445874"/>
              <a:gd name="connsiteX464" fmla="*/ 8680505 w 8970309"/>
              <a:gd name="connsiteY464" fmla="*/ 1068430 h 6445874"/>
              <a:gd name="connsiteX465" fmla="*/ 8692732 w 8970309"/>
              <a:gd name="connsiteY465" fmla="*/ 1077678 h 6445874"/>
              <a:gd name="connsiteX466" fmla="*/ 8681811 w 8970309"/>
              <a:gd name="connsiteY466" fmla="*/ 1088163 h 6445874"/>
              <a:gd name="connsiteX467" fmla="*/ 8666260 w 8970309"/>
              <a:gd name="connsiteY467" fmla="*/ 1102543 h 6445874"/>
              <a:gd name="connsiteX468" fmla="*/ 8677262 w 8970309"/>
              <a:gd name="connsiteY468" fmla="*/ 1127143 h 6445874"/>
              <a:gd name="connsiteX469" fmla="*/ 8688851 w 8970309"/>
              <a:gd name="connsiteY469" fmla="*/ 1108284 h 6445874"/>
              <a:gd name="connsiteX470" fmla="*/ 8690952 w 8970309"/>
              <a:gd name="connsiteY470" fmla="*/ 1100007 h 6445874"/>
              <a:gd name="connsiteX471" fmla="*/ 8697002 w 8970309"/>
              <a:gd name="connsiteY471" fmla="*/ 1114448 h 6445874"/>
              <a:gd name="connsiteX472" fmla="*/ 8712541 w 8970309"/>
              <a:gd name="connsiteY472" fmla="*/ 1118308 h 6445874"/>
              <a:gd name="connsiteX473" fmla="*/ 8721472 w 8970309"/>
              <a:gd name="connsiteY473" fmla="*/ 1114703 h 6445874"/>
              <a:gd name="connsiteX474" fmla="*/ 8782208 w 8970309"/>
              <a:gd name="connsiteY474" fmla="*/ 1111802 h 6445874"/>
              <a:gd name="connsiteX475" fmla="*/ 8844933 w 8970309"/>
              <a:gd name="connsiteY475" fmla="*/ 1102019 h 6445874"/>
              <a:gd name="connsiteX476" fmla="*/ 8850173 w 8970309"/>
              <a:gd name="connsiteY476" fmla="*/ 1100869 h 6445874"/>
              <a:gd name="connsiteX477" fmla="*/ 8840982 w 8970309"/>
              <a:gd name="connsiteY477" fmla="*/ 1111627 h 6445874"/>
              <a:gd name="connsiteX478" fmla="*/ 8853779 w 8970309"/>
              <a:gd name="connsiteY478" fmla="*/ 1124581 h 6445874"/>
              <a:gd name="connsiteX479" fmla="*/ 8885108 w 8970309"/>
              <a:gd name="connsiteY479" fmla="*/ 1143278 h 6445874"/>
              <a:gd name="connsiteX480" fmla="*/ 8773436 w 8970309"/>
              <a:gd name="connsiteY480" fmla="*/ 1174302 h 6445874"/>
              <a:gd name="connsiteX481" fmla="*/ 8691753 w 8970309"/>
              <a:gd name="connsiteY481" fmla="*/ 1180101 h 6445874"/>
              <a:gd name="connsiteX482" fmla="*/ 8688838 w 8970309"/>
              <a:gd name="connsiteY482" fmla="*/ 1182138 h 6445874"/>
              <a:gd name="connsiteX483" fmla="*/ 8652596 w 8970309"/>
              <a:gd name="connsiteY483" fmla="*/ 1213866 h 6445874"/>
              <a:gd name="connsiteX484" fmla="*/ 8622686 w 8970309"/>
              <a:gd name="connsiteY484" fmla="*/ 1209129 h 6445874"/>
              <a:gd name="connsiteX485" fmla="*/ 8617047 w 8970309"/>
              <a:gd name="connsiteY485" fmla="*/ 1219477 h 6445874"/>
              <a:gd name="connsiteX486" fmla="*/ 8664559 w 8970309"/>
              <a:gd name="connsiteY486" fmla="*/ 1248230 h 6445874"/>
              <a:gd name="connsiteX487" fmla="*/ 8713798 w 8970309"/>
              <a:gd name="connsiteY487" fmla="*/ 1252279 h 6445874"/>
              <a:gd name="connsiteX488" fmla="*/ 8672150 w 8970309"/>
              <a:gd name="connsiteY488" fmla="*/ 1285649 h 6445874"/>
              <a:gd name="connsiteX489" fmla="*/ 8704936 w 8970309"/>
              <a:gd name="connsiteY489" fmla="*/ 1303328 h 6445874"/>
              <a:gd name="connsiteX490" fmla="*/ 8731702 w 8970309"/>
              <a:gd name="connsiteY490" fmla="*/ 1318806 h 6445874"/>
              <a:gd name="connsiteX491" fmla="*/ 8734640 w 8970309"/>
              <a:gd name="connsiteY491" fmla="*/ 1327701 h 6445874"/>
              <a:gd name="connsiteX492" fmla="*/ 8726677 w 8970309"/>
              <a:gd name="connsiteY492" fmla="*/ 1332996 h 6445874"/>
              <a:gd name="connsiteX493" fmla="*/ 8667890 w 8970309"/>
              <a:gd name="connsiteY493" fmla="*/ 1324938 h 6445874"/>
              <a:gd name="connsiteX494" fmla="*/ 8610599 w 8970309"/>
              <a:gd name="connsiteY494" fmla="*/ 1300881 h 6445874"/>
              <a:gd name="connsiteX495" fmla="*/ 8631114 w 8970309"/>
              <a:gd name="connsiteY495" fmla="*/ 1322861 h 6445874"/>
              <a:gd name="connsiteX496" fmla="*/ 8634180 w 8970309"/>
              <a:gd name="connsiteY496" fmla="*/ 1342079 h 6445874"/>
              <a:gd name="connsiteX497" fmla="*/ 8607988 w 8970309"/>
              <a:gd name="connsiteY497" fmla="*/ 1345425 h 6445874"/>
              <a:gd name="connsiteX498" fmla="*/ 8579190 w 8970309"/>
              <a:gd name="connsiteY498" fmla="*/ 1312142 h 6445874"/>
              <a:gd name="connsiteX499" fmla="*/ 8573171 w 8970309"/>
              <a:gd name="connsiteY499" fmla="*/ 1309939 h 6445874"/>
              <a:gd name="connsiteX500" fmla="*/ 8565062 w 8970309"/>
              <a:gd name="connsiteY500" fmla="*/ 1313196 h 6445874"/>
              <a:gd name="connsiteX501" fmla="*/ 8560471 w 8970309"/>
              <a:gd name="connsiteY501" fmla="*/ 1316315 h 6445874"/>
              <a:gd name="connsiteX502" fmla="*/ 8475483 w 8970309"/>
              <a:gd name="connsiteY502" fmla="*/ 1374345 h 6445874"/>
              <a:gd name="connsiteX503" fmla="*/ 8444133 w 8970309"/>
              <a:gd name="connsiteY503" fmla="*/ 1405876 h 6445874"/>
              <a:gd name="connsiteX504" fmla="*/ 8439497 w 8970309"/>
              <a:gd name="connsiteY504" fmla="*/ 1409769 h 6445874"/>
              <a:gd name="connsiteX505" fmla="*/ 8384548 w 8970309"/>
              <a:gd name="connsiteY505" fmla="*/ 1448105 h 6445874"/>
              <a:gd name="connsiteX506" fmla="*/ 8358506 w 8970309"/>
              <a:gd name="connsiteY506" fmla="*/ 1467372 h 6445874"/>
              <a:gd name="connsiteX507" fmla="*/ 8356822 w 8970309"/>
              <a:gd name="connsiteY507" fmla="*/ 1488304 h 6445874"/>
              <a:gd name="connsiteX508" fmla="*/ 8372693 w 8970309"/>
              <a:gd name="connsiteY508" fmla="*/ 1487988 h 6445874"/>
              <a:gd name="connsiteX509" fmla="*/ 8436999 w 8970309"/>
              <a:gd name="connsiteY509" fmla="*/ 1458711 h 6445874"/>
              <a:gd name="connsiteX510" fmla="*/ 8483831 w 8970309"/>
              <a:gd name="connsiteY510" fmla="*/ 1467528 h 6445874"/>
              <a:gd name="connsiteX511" fmla="*/ 8480825 w 8970309"/>
              <a:gd name="connsiteY511" fmla="*/ 1486969 h 6445874"/>
              <a:gd name="connsiteX512" fmla="*/ 8490742 w 8970309"/>
              <a:gd name="connsiteY512" fmla="*/ 1489051 h 6445874"/>
              <a:gd name="connsiteX513" fmla="*/ 8537912 w 8970309"/>
              <a:gd name="connsiteY513" fmla="*/ 1493680 h 6445874"/>
              <a:gd name="connsiteX514" fmla="*/ 8545412 w 8970309"/>
              <a:gd name="connsiteY514" fmla="*/ 1489984 h 6445874"/>
              <a:gd name="connsiteX515" fmla="*/ 8557549 w 8970309"/>
              <a:gd name="connsiteY515" fmla="*/ 1482397 h 6445874"/>
              <a:gd name="connsiteX516" fmla="*/ 8572074 w 8970309"/>
              <a:gd name="connsiteY516" fmla="*/ 1498825 h 6445874"/>
              <a:gd name="connsiteX517" fmla="*/ 8597273 w 8970309"/>
              <a:gd name="connsiteY517" fmla="*/ 1525807 h 6445874"/>
              <a:gd name="connsiteX518" fmla="*/ 8568985 w 8970309"/>
              <a:gd name="connsiteY518" fmla="*/ 1572984 h 6445874"/>
              <a:gd name="connsiteX519" fmla="*/ 8521060 w 8970309"/>
              <a:gd name="connsiteY519" fmla="*/ 1631446 h 6445874"/>
              <a:gd name="connsiteX520" fmla="*/ 8495777 w 8970309"/>
              <a:gd name="connsiteY520" fmla="*/ 1659184 h 6445874"/>
              <a:gd name="connsiteX521" fmla="*/ 8465437 w 8970309"/>
              <a:gd name="connsiteY521" fmla="*/ 1678156 h 6445874"/>
              <a:gd name="connsiteX522" fmla="*/ 8411472 w 8970309"/>
              <a:gd name="connsiteY522" fmla="*/ 1722172 h 6445874"/>
              <a:gd name="connsiteX523" fmla="*/ 8390850 w 8970309"/>
              <a:gd name="connsiteY523" fmla="*/ 1727778 h 6445874"/>
              <a:gd name="connsiteX524" fmla="*/ 8355791 w 8970309"/>
              <a:gd name="connsiteY524" fmla="*/ 1733798 h 6445874"/>
              <a:gd name="connsiteX525" fmla="*/ 8308091 w 8970309"/>
              <a:gd name="connsiteY525" fmla="*/ 1789468 h 6445874"/>
              <a:gd name="connsiteX526" fmla="*/ 8306545 w 8970309"/>
              <a:gd name="connsiteY526" fmla="*/ 1790765 h 6445874"/>
              <a:gd name="connsiteX527" fmla="*/ 8289437 w 8970309"/>
              <a:gd name="connsiteY527" fmla="*/ 1806434 h 6445874"/>
              <a:gd name="connsiteX528" fmla="*/ 8271458 w 8970309"/>
              <a:gd name="connsiteY528" fmla="*/ 1815026 h 6445874"/>
              <a:gd name="connsiteX529" fmla="*/ 8260081 w 8970309"/>
              <a:gd name="connsiteY529" fmla="*/ 1831085 h 6445874"/>
              <a:gd name="connsiteX530" fmla="*/ 8232157 w 8970309"/>
              <a:gd name="connsiteY530" fmla="*/ 1855836 h 6445874"/>
              <a:gd name="connsiteX531" fmla="*/ 8210639 w 8970309"/>
              <a:gd name="connsiteY531" fmla="*/ 1872606 h 6445874"/>
              <a:gd name="connsiteX532" fmla="*/ 8201229 w 8970309"/>
              <a:gd name="connsiteY532" fmla="*/ 1874640 h 6445874"/>
              <a:gd name="connsiteX533" fmla="*/ 8192021 w 8970309"/>
              <a:gd name="connsiteY533" fmla="*/ 1883059 h 6445874"/>
              <a:gd name="connsiteX534" fmla="*/ 8176785 w 8970309"/>
              <a:gd name="connsiteY534" fmla="*/ 1895400 h 6445874"/>
              <a:gd name="connsiteX535" fmla="*/ 8178848 w 8970309"/>
              <a:gd name="connsiteY535" fmla="*/ 1940038 h 6445874"/>
              <a:gd name="connsiteX536" fmla="*/ 8150623 w 8970309"/>
              <a:gd name="connsiteY536" fmla="*/ 1991528 h 6445874"/>
              <a:gd name="connsiteX537" fmla="*/ 8082218 w 8970309"/>
              <a:gd name="connsiteY537" fmla="*/ 2133728 h 6445874"/>
              <a:gd name="connsiteX538" fmla="*/ 8011821 w 8970309"/>
              <a:gd name="connsiteY538" fmla="*/ 2213405 h 6445874"/>
              <a:gd name="connsiteX539" fmla="*/ 7896676 w 8970309"/>
              <a:gd name="connsiteY539" fmla="*/ 2319434 h 6445874"/>
              <a:gd name="connsiteX540" fmla="*/ 7882190 w 8970309"/>
              <a:gd name="connsiteY540" fmla="*/ 2333456 h 6445874"/>
              <a:gd name="connsiteX541" fmla="*/ 7810132 w 8970309"/>
              <a:gd name="connsiteY541" fmla="*/ 2400493 h 6445874"/>
              <a:gd name="connsiteX542" fmla="*/ 7725455 w 8970309"/>
              <a:gd name="connsiteY542" fmla="*/ 2466174 h 6445874"/>
              <a:gd name="connsiteX543" fmla="*/ 7720432 w 8970309"/>
              <a:gd name="connsiteY543" fmla="*/ 2481213 h 6445874"/>
              <a:gd name="connsiteX544" fmla="*/ 7693328 w 8970309"/>
              <a:gd name="connsiteY544" fmla="*/ 2493881 h 6445874"/>
              <a:gd name="connsiteX545" fmla="*/ 7652317 w 8970309"/>
              <a:gd name="connsiteY545" fmla="*/ 2489478 h 6445874"/>
              <a:gd name="connsiteX546" fmla="*/ 7578971 w 8970309"/>
              <a:gd name="connsiteY546" fmla="*/ 2540799 h 6445874"/>
              <a:gd name="connsiteX547" fmla="*/ 7566520 w 8970309"/>
              <a:gd name="connsiteY547" fmla="*/ 2564386 h 6445874"/>
              <a:gd name="connsiteX548" fmla="*/ 7532897 w 8970309"/>
              <a:gd name="connsiteY548" fmla="*/ 2604393 h 6445874"/>
              <a:gd name="connsiteX549" fmla="*/ 7487778 w 8970309"/>
              <a:gd name="connsiteY549" fmla="*/ 2633821 h 6445874"/>
              <a:gd name="connsiteX550" fmla="*/ 7481055 w 8970309"/>
              <a:gd name="connsiteY550" fmla="*/ 2689178 h 6445874"/>
              <a:gd name="connsiteX551" fmla="*/ 7468602 w 8970309"/>
              <a:gd name="connsiteY551" fmla="*/ 2712764 h 6445874"/>
              <a:gd name="connsiteX552" fmla="*/ 7411777 w 8970309"/>
              <a:gd name="connsiteY552" fmla="*/ 2759628 h 6445874"/>
              <a:gd name="connsiteX553" fmla="*/ 7407099 w 8970309"/>
              <a:gd name="connsiteY553" fmla="*/ 2765259 h 6445874"/>
              <a:gd name="connsiteX554" fmla="*/ 7386541 w 8970309"/>
              <a:gd name="connsiteY554" fmla="*/ 2756918 h 6445874"/>
              <a:gd name="connsiteX555" fmla="*/ 7345962 w 8970309"/>
              <a:gd name="connsiteY555" fmla="*/ 2722841 h 6445874"/>
              <a:gd name="connsiteX556" fmla="*/ 7371331 w 8970309"/>
              <a:gd name="connsiteY556" fmla="*/ 2756597 h 6445874"/>
              <a:gd name="connsiteX557" fmla="*/ 7359465 w 8970309"/>
              <a:gd name="connsiteY557" fmla="*/ 2755196 h 6445874"/>
              <a:gd name="connsiteX558" fmla="*/ 7351018 w 8970309"/>
              <a:gd name="connsiteY558" fmla="*/ 2779724 h 6445874"/>
              <a:gd name="connsiteX559" fmla="*/ 7329185 w 8970309"/>
              <a:gd name="connsiteY559" fmla="*/ 2819293 h 6445874"/>
              <a:gd name="connsiteX560" fmla="*/ 7317537 w 8970309"/>
              <a:gd name="connsiteY560" fmla="*/ 2820938 h 6445874"/>
              <a:gd name="connsiteX561" fmla="*/ 7256563 w 8970309"/>
              <a:gd name="connsiteY561" fmla="*/ 2834443 h 6445874"/>
              <a:gd name="connsiteX562" fmla="*/ 7222669 w 8970309"/>
              <a:gd name="connsiteY562" fmla="*/ 2854408 h 6445874"/>
              <a:gd name="connsiteX563" fmla="*/ 7204813 w 8970309"/>
              <a:gd name="connsiteY563" fmla="*/ 2877968 h 6445874"/>
              <a:gd name="connsiteX564" fmla="*/ 7197072 w 8970309"/>
              <a:gd name="connsiteY564" fmla="*/ 2894285 h 6445874"/>
              <a:gd name="connsiteX565" fmla="*/ 7178661 w 8970309"/>
              <a:gd name="connsiteY565" fmla="*/ 2881617 h 6445874"/>
              <a:gd name="connsiteX566" fmla="*/ 7175092 w 8970309"/>
              <a:gd name="connsiteY566" fmla="*/ 2856166 h 6445874"/>
              <a:gd name="connsiteX567" fmla="*/ 7117774 w 8970309"/>
              <a:gd name="connsiteY567" fmla="*/ 2839046 h 6445874"/>
              <a:gd name="connsiteX568" fmla="*/ 7103593 w 8970309"/>
              <a:gd name="connsiteY568" fmla="*/ 2855665 h 6445874"/>
              <a:gd name="connsiteX569" fmla="*/ 7086646 w 8970309"/>
              <a:gd name="connsiteY569" fmla="*/ 2865648 h 6445874"/>
              <a:gd name="connsiteX570" fmla="*/ 7006640 w 8970309"/>
              <a:gd name="connsiteY570" fmla="*/ 2910019 h 6445874"/>
              <a:gd name="connsiteX571" fmla="*/ 7006516 w 8970309"/>
              <a:gd name="connsiteY571" fmla="*/ 2918726 h 6445874"/>
              <a:gd name="connsiteX572" fmla="*/ 7022820 w 8970309"/>
              <a:gd name="connsiteY572" fmla="*/ 2928594 h 6445874"/>
              <a:gd name="connsiteX573" fmla="*/ 7026495 w 8970309"/>
              <a:gd name="connsiteY573" fmla="*/ 2921651 h 6445874"/>
              <a:gd name="connsiteX574" fmla="*/ 7060513 w 8970309"/>
              <a:gd name="connsiteY574" fmla="*/ 2892981 h 6445874"/>
              <a:gd name="connsiteX575" fmla="*/ 7102329 w 8970309"/>
              <a:gd name="connsiteY575" fmla="*/ 2919048 h 6445874"/>
              <a:gd name="connsiteX576" fmla="*/ 7092875 w 8970309"/>
              <a:gd name="connsiteY576" fmla="*/ 2930127 h 6445874"/>
              <a:gd name="connsiteX577" fmla="*/ 7070024 w 8970309"/>
              <a:gd name="connsiteY577" fmla="*/ 2952956 h 6445874"/>
              <a:gd name="connsiteX578" fmla="*/ 7022484 w 8970309"/>
              <a:gd name="connsiteY578" fmla="*/ 3002082 h 6445874"/>
              <a:gd name="connsiteX579" fmla="*/ 6993710 w 8970309"/>
              <a:gd name="connsiteY579" fmla="*/ 3014072 h 6445874"/>
              <a:gd name="connsiteX580" fmla="*/ 6955999 w 8970309"/>
              <a:gd name="connsiteY580" fmla="*/ 3025998 h 6445874"/>
              <a:gd name="connsiteX581" fmla="*/ 6933665 w 8970309"/>
              <a:gd name="connsiteY581" fmla="*/ 3037684 h 6445874"/>
              <a:gd name="connsiteX582" fmla="*/ 6915149 w 8970309"/>
              <a:gd name="connsiteY582" fmla="*/ 3057407 h 6445874"/>
              <a:gd name="connsiteX583" fmla="*/ 6886748 w 8970309"/>
              <a:gd name="connsiteY583" fmla="*/ 3043277 h 6445874"/>
              <a:gd name="connsiteX584" fmla="*/ 6858549 w 8970309"/>
              <a:gd name="connsiteY584" fmla="*/ 3115179 h 6445874"/>
              <a:gd name="connsiteX585" fmla="*/ 6855906 w 8970309"/>
              <a:gd name="connsiteY585" fmla="*/ 3099835 h 6445874"/>
              <a:gd name="connsiteX586" fmla="*/ 6813574 w 8970309"/>
              <a:gd name="connsiteY586" fmla="*/ 3084910 h 6445874"/>
              <a:gd name="connsiteX587" fmla="*/ 6767336 w 8970309"/>
              <a:gd name="connsiteY587" fmla="*/ 3118024 h 6445874"/>
              <a:gd name="connsiteX588" fmla="*/ 6679427 w 8970309"/>
              <a:gd name="connsiteY588" fmla="*/ 3140048 h 6445874"/>
              <a:gd name="connsiteX589" fmla="*/ 6656843 w 8970309"/>
              <a:gd name="connsiteY589" fmla="*/ 3169149 h 6445874"/>
              <a:gd name="connsiteX590" fmla="*/ 6638346 w 8970309"/>
              <a:gd name="connsiteY590" fmla="*/ 3212556 h 6445874"/>
              <a:gd name="connsiteX591" fmla="*/ 6600118 w 8970309"/>
              <a:gd name="connsiteY591" fmla="*/ 3235625 h 6445874"/>
              <a:gd name="connsiteX592" fmla="*/ 6573966 w 8970309"/>
              <a:gd name="connsiteY592" fmla="*/ 3239274 h 6445874"/>
              <a:gd name="connsiteX593" fmla="*/ 6569529 w 8970309"/>
              <a:gd name="connsiteY593" fmla="*/ 3237066 h 6445874"/>
              <a:gd name="connsiteX594" fmla="*/ 6567138 w 8970309"/>
              <a:gd name="connsiteY594" fmla="*/ 3239524 h 6445874"/>
              <a:gd name="connsiteX595" fmla="*/ 6570687 w 8970309"/>
              <a:gd name="connsiteY595" fmla="*/ 3238235 h 6445874"/>
              <a:gd name="connsiteX596" fmla="*/ 6389173 w 8970309"/>
              <a:gd name="connsiteY596" fmla="*/ 3430222 h 6445874"/>
              <a:gd name="connsiteX597" fmla="*/ 6232030 w 8970309"/>
              <a:gd name="connsiteY597" fmla="*/ 3583441 h 6445874"/>
              <a:gd name="connsiteX598" fmla="*/ 6032105 w 8970309"/>
              <a:gd name="connsiteY598" fmla="*/ 3794153 h 6445874"/>
              <a:gd name="connsiteX599" fmla="*/ 5920512 w 8970309"/>
              <a:gd name="connsiteY599" fmla="*/ 3923299 h 6445874"/>
              <a:gd name="connsiteX600" fmla="*/ 5767824 w 8970309"/>
              <a:gd name="connsiteY600" fmla="*/ 3994052 h 6445874"/>
              <a:gd name="connsiteX601" fmla="*/ 5760108 w 8970309"/>
              <a:gd name="connsiteY601" fmla="*/ 4044453 h 6445874"/>
              <a:gd name="connsiteX602" fmla="*/ 5704148 w 8970309"/>
              <a:gd name="connsiteY602" fmla="*/ 4101726 h 6445874"/>
              <a:gd name="connsiteX603" fmla="*/ 5627067 w 8970309"/>
              <a:gd name="connsiteY603" fmla="*/ 4115879 h 6445874"/>
              <a:gd name="connsiteX604" fmla="*/ 5625429 w 8970309"/>
              <a:gd name="connsiteY604" fmla="*/ 4134971 h 6445874"/>
              <a:gd name="connsiteX605" fmla="*/ 5574891 w 8970309"/>
              <a:gd name="connsiteY605" fmla="*/ 4108940 h 6445874"/>
              <a:gd name="connsiteX606" fmla="*/ 5571878 w 8970309"/>
              <a:gd name="connsiteY606" fmla="*/ 4076197 h 6445874"/>
              <a:gd name="connsiteX607" fmla="*/ 5549841 w 8970309"/>
              <a:gd name="connsiteY607" fmla="*/ 4052011 h 6445874"/>
              <a:gd name="connsiteX608" fmla="*/ 5515350 w 8970309"/>
              <a:gd name="connsiteY608" fmla="*/ 4073027 h 6445874"/>
              <a:gd name="connsiteX609" fmla="*/ 5501718 w 8970309"/>
              <a:gd name="connsiteY609" fmla="*/ 4067207 h 6445874"/>
              <a:gd name="connsiteX610" fmla="*/ 5497036 w 8970309"/>
              <a:gd name="connsiteY610" fmla="*/ 4062712 h 6445874"/>
              <a:gd name="connsiteX611" fmla="*/ 5495903 w 8970309"/>
              <a:gd name="connsiteY611" fmla="*/ 4063744 h 6445874"/>
              <a:gd name="connsiteX612" fmla="*/ 5457145 w 8970309"/>
              <a:gd name="connsiteY612" fmla="*/ 4080078 h 6445874"/>
              <a:gd name="connsiteX613" fmla="*/ 5171696 w 8970309"/>
              <a:gd name="connsiteY613" fmla="*/ 4379233 h 6445874"/>
              <a:gd name="connsiteX614" fmla="*/ 5152869 w 8970309"/>
              <a:gd name="connsiteY614" fmla="*/ 4369014 h 6445874"/>
              <a:gd name="connsiteX615" fmla="*/ 5092406 w 8970309"/>
              <a:gd name="connsiteY615" fmla="*/ 4421345 h 6445874"/>
              <a:gd name="connsiteX616" fmla="*/ 5105912 w 8970309"/>
              <a:gd name="connsiteY616" fmla="*/ 4436168 h 6445874"/>
              <a:gd name="connsiteX617" fmla="*/ 5080525 w 8970309"/>
              <a:gd name="connsiteY617" fmla="*/ 4448406 h 6445874"/>
              <a:gd name="connsiteX618" fmla="*/ 5081531 w 8970309"/>
              <a:gd name="connsiteY618" fmla="*/ 4471795 h 6445874"/>
              <a:gd name="connsiteX619" fmla="*/ 5053143 w 8970309"/>
              <a:gd name="connsiteY619" fmla="*/ 4523201 h 6445874"/>
              <a:gd name="connsiteX620" fmla="*/ 4984285 w 8970309"/>
              <a:gd name="connsiteY620" fmla="*/ 4665198 h 6445874"/>
              <a:gd name="connsiteX621" fmla="*/ 4913635 w 8970309"/>
              <a:gd name="connsiteY621" fmla="*/ 4744662 h 6445874"/>
              <a:gd name="connsiteX622" fmla="*/ 4798156 w 8970309"/>
              <a:gd name="connsiteY622" fmla="*/ 4850344 h 6445874"/>
              <a:gd name="connsiteX623" fmla="*/ 4783626 w 8970309"/>
              <a:gd name="connsiteY623" fmla="*/ 4864323 h 6445874"/>
              <a:gd name="connsiteX624" fmla="*/ 4711356 w 8970309"/>
              <a:gd name="connsiteY624" fmla="*/ 4931143 h 6445874"/>
              <a:gd name="connsiteX625" fmla="*/ 4626473 w 8970309"/>
              <a:gd name="connsiteY625" fmla="*/ 4996569 h 6445874"/>
              <a:gd name="connsiteX626" fmla="*/ 4621401 w 8970309"/>
              <a:gd name="connsiteY626" fmla="*/ 5011593 h 6445874"/>
              <a:gd name="connsiteX627" fmla="*/ 4594258 w 8970309"/>
              <a:gd name="connsiteY627" fmla="*/ 5024179 h 6445874"/>
              <a:gd name="connsiteX628" fmla="*/ 4553262 w 8970309"/>
              <a:gd name="connsiteY628" fmla="*/ 5019653 h 6445874"/>
              <a:gd name="connsiteX629" fmla="*/ 4479754 w 8970309"/>
              <a:gd name="connsiteY629" fmla="*/ 5070753 h 6445874"/>
              <a:gd name="connsiteX630" fmla="*/ 4467227 w 8970309"/>
              <a:gd name="connsiteY630" fmla="*/ 5094302 h 6445874"/>
              <a:gd name="connsiteX631" fmla="*/ 4433479 w 8970309"/>
              <a:gd name="connsiteY631" fmla="*/ 5134209 h 6445874"/>
              <a:gd name="connsiteX632" fmla="*/ 4388267 w 8970309"/>
              <a:gd name="connsiteY632" fmla="*/ 5163500 h 6445874"/>
              <a:gd name="connsiteX633" fmla="*/ 4381367 w 8970309"/>
              <a:gd name="connsiteY633" fmla="*/ 5218838 h 6445874"/>
              <a:gd name="connsiteX634" fmla="*/ 4381016 w 8970309"/>
              <a:gd name="connsiteY634" fmla="*/ 5231265 h 6445874"/>
              <a:gd name="connsiteX635" fmla="*/ 4370694 w 8970309"/>
              <a:gd name="connsiteY635" fmla="*/ 5240693 h 6445874"/>
              <a:gd name="connsiteX636" fmla="*/ 4374647 w 8970309"/>
              <a:gd name="connsiteY636" fmla="*/ 5238175 h 6445874"/>
              <a:gd name="connsiteX637" fmla="*/ 4408418 w 8970309"/>
              <a:gd name="connsiteY637" fmla="*/ 5223122 h 6445874"/>
              <a:gd name="connsiteX638" fmla="*/ 4575742 w 8970309"/>
              <a:gd name="connsiteY638" fmla="*/ 5104815 h 6445874"/>
              <a:gd name="connsiteX639" fmla="*/ 4394228 w 8970309"/>
              <a:gd name="connsiteY639" fmla="*/ 5296803 h 6445874"/>
              <a:gd name="connsiteX640" fmla="*/ 4237086 w 8970309"/>
              <a:gd name="connsiteY640" fmla="*/ 5450021 h 6445874"/>
              <a:gd name="connsiteX641" fmla="*/ 4037162 w 8970309"/>
              <a:gd name="connsiteY641" fmla="*/ 5660733 h 6445874"/>
              <a:gd name="connsiteX642" fmla="*/ 3925567 w 8970309"/>
              <a:gd name="connsiteY642" fmla="*/ 5789879 h 6445874"/>
              <a:gd name="connsiteX643" fmla="*/ 3772880 w 8970309"/>
              <a:gd name="connsiteY643" fmla="*/ 5860631 h 6445874"/>
              <a:gd name="connsiteX644" fmla="*/ 3765164 w 8970309"/>
              <a:gd name="connsiteY644" fmla="*/ 5911033 h 6445874"/>
              <a:gd name="connsiteX645" fmla="*/ 3709203 w 8970309"/>
              <a:gd name="connsiteY645" fmla="*/ 5968306 h 6445874"/>
              <a:gd name="connsiteX646" fmla="*/ 3632123 w 8970309"/>
              <a:gd name="connsiteY646" fmla="*/ 5982458 h 6445874"/>
              <a:gd name="connsiteX647" fmla="*/ 3630485 w 8970309"/>
              <a:gd name="connsiteY647" fmla="*/ 6001551 h 6445874"/>
              <a:gd name="connsiteX648" fmla="*/ 3579947 w 8970309"/>
              <a:gd name="connsiteY648" fmla="*/ 5975519 h 6445874"/>
              <a:gd name="connsiteX649" fmla="*/ 3576934 w 8970309"/>
              <a:gd name="connsiteY649" fmla="*/ 5942777 h 6445874"/>
              <a:gd name="connsiteX650" fmla="*/ 3554897 w 8970309"/>
              <a:gd name="connsiteY650" fmla="*/ 5918591 h 6445874"/>
              <a:gd name="connsiteX651" fmla="*/ 3520405 w 8970309"/>
              <a:gd name="connsiteY651" fmla="*/ 5939606 h 6445874"/>
              <a:gd name="connsiteX652" fmla="*/ 3497313 w 8970309"/>
              <a:gd name="connsiteY652" fmla="*/ 5924707 h 6445874"/>
              <a:gd name="connsiteX653" fmla="*/ 3495020 w 8970309"/>
              <a:gd name="connsiteY653" fmla="*/ 5891806 h 6445874"/>
              <a:gd name="connsiteX654" fmla="*/ 3474705 w 8970309"/>
              <a:gd name="connsiteY654" fmla="*/ 5909389 h 6445874"/>
              <a:gd name="connsiteX655" fmla="*/ 3456511 w 8970309"/>
              <a:gd name="connsiteY655" fmla="*/ 5933217 h 6445874"/>
              <a:gd name="connsiteX656" fmla="*/ 3453091 w 8970309"/>
              <a:gd name="connsiteY656" fmla="*/ 5945589 h 6445874"/>
              <a:gd name="connsiteX657" fmla="*/ 3453127 w 8970309"/>
              <a:gd name="connsiteY657" fmla="*/ 5944297 h 6445874"/>
              <a:gd name="connsiteX658" fmla="*/ 3456870 w 8970309"/>
              <a:gd name="connsiteY658" fmla="*/ 5848893 h 6445874"/>
              <a:gd name="connsiteX659" fmla="*/ 3458250 w 8970309"/>
              <a:gd name="connsiteY659" fmla="*/ 5842369 h 6445874"/>
              <a:gd name="connsiteX660" fmla="*/ 3437643 w 8970309"/>
              <a:gd name="connsiteY660" fmla="*/ 5839512 h 6445874"/>
              <a:gd name="connsiteX661" fmla="*/ 3396460 w 8970309"/>
              <a:gd name="connsiteY661" fmla="*/ 5858642 h 6445874"/>
              <a:gd name="connsiteX662" fmla="*/ 3394822 w 8970309"/>
              <a:gd name="connsiteY662" fmla="*/ 5877736 h 6445874"/>
              <a:gd name="connsiteX663" fmla="*/ 3344284 w 8970309"/>
              <a:gd name="connsiteY663" fmla="*/ 5851704 h 6445874"/>
              <a:gd name="connsiteX664" fmla="*/ 3341270 w 8970309"/>
              <a:gd name="connsiteY664" fmla="*/ 5818961 h 6445874"/>
              <a:gd name="connsiteX665" fmla="*/ 3319234 w 8970309"/>
              <a:gd name="connsiteY665" fmla="*/ 5794776 h 6445874"/>
              <a:gd name="connsiteX666" fmla="*/ 3284743 w 8970309"/>
              <a:gd name="connsiteY666" fmla="*/ 5815791 h 6445874"/>
              <a:gd name="connsiteX667" fmla="*/ 3261650 w 8970309"/>
              <a:gd name="connsiteY667" fmla="*/ 5800892 h 6445874"/>
              <a:gd name="connsiteX668" fmla="*/ 3259358 w 8970309"/>
              <a:gd name="connsiteY668" fmla="*/ 5767990 h 6445874"/>
              <a:gd name="connsiteX669" fmla="*/ 3239042 w 8970309"/>
              <a:gd name="connsiteY669" fmla="*/ 5785573 h 6445874"/>
              <a:gd name="connsiteX670" fmla="*/ 3220850 w 8970309"/>
              <a:gd name="connsiteY670" fmla="*/ 5809401 h 6445874"/>
              <a:gd name="connsiteX671" fmla="*/ 3217430 w 8970309"/>
              <a:gd name="connsiteY671" fmla="*/ 5821774 h 6445874"/>
              <a:gd name="connsiteX672" fmla="*/ 3217468 w 8970309"/>
              <a:gd name="connsiteY672" fmla="*/ 5820481 h 6445874"/>
              <a:gd name="connsiteX673" fmla="*/ 3222983 w 8970309"/>
              <a:gd name="connsiteY673" fmla="*/ 5716675 h 6445874"/>
              <a:gd name="connsiteX674" fmla="*/ 3214577 w 8970309"/>
              <a:gd name="connsiteY674" fmla="*/ 5649528 h 6445874"/>
              <a:gd name="connsiteX675" fmla="*/ 3151339 w 8970309"/>
              <a:gd name="connsiteY675" fmla="*/ 5669375 h 6445874"/>
              <a:gd name="connsiteX676" fmla="*/ 3171985 w 8970309"/>
              <a:gd name="connsiteY676" fmla="*/ 5711975 h 6445874"/>
              <a:gd name="connsiteX677" fmla="*/ 3167150 w 8970309"/>
              <a:gd name="connsiteY677" fmla="*/ 5716161 h 6445874"/>
              <a:gd name="connsiteX678" fmla="*/ 3162885 w 8970309"/>
              <a:gd name="connsiteY678" fmla="*/ 5711480 h 6445874"/>
              <a:gd name="connsiteX679" fmla="*/ 3137543 w 8970309"/>
              <a:gd name="connsiteY679" fmla="*/ 5697866 h 6445874"/>
              <a:gd name="connsiteX680" fmla="*/ 3117329 w 8970309"/>
              <a:gd name="connsiteY680" fmla="*/ 5678747 h 6445874"/>
              <a:gd name="connsiteX681" fmla="*/ 3107770 w 8970309"/>
              <a:gd name="connsiteY681" fmla="*/ 5689912 h 6445874"/>
              <a:gd name="connsiteX682" fmla="*/ 3100822 w 8970309"/>
              <a:gd name="connsiteY682" fmla="*/ 5725978 h 6445874"/>
              <a:gd name="connsiteX683" fmla="*/ 3102446 w 8970309"/>
              <a:gd name="connsiteY683" fmla="*/ 5777135 h 6445874"/>
              <a:gd name="connsiteX684" fmla="*/ 3067716 w 8970309"/>
              <a:gd name="connsiteY684" fmla="*/ 5797890 h 6445874"/>
              <a:gd name="connsiteX685" fmla="*/ 3075902 w 8970309"/>
              <a:gd name="connsiteY685" fmla="*/ 5817319 h 6445874"/>
              <a:gd name="connsiteX686" fmla="*/ 2987509 w 8970309"/>
              <a:gd name="connsiteY686" fmla="*/ 5858936 h 6445874"/>
              <a:gd name="connsiteX687" fmla="*/ 2924290 w 8970309"/>
              <a:gd name="connsiteY687" fmla="*/ 5739225 h 6445874"/>
              <a:gd name="connsiteX688" fmla="*/ 2931768 w 8970309"/>
              <a:gd name="connsiteY688" fmla="*/ 5688563 h 6445874"/>
              <a:gd name="connsiteX689" fmla="*/ 2918499 w 8970309"/>
              <a:gd name="connsiteY689" fmla="*/ 5674000 h 6445874"/>
              <a:gd name="connsiteX690" fmla="*/ 2911938 w 8970309"/>
              <a:gd name="connsiteY690" fmla="*/ 5676753 h 6445874"/>
              <a:gd name="connsiteX691" fmla="*/ 2911939 w 8970309"/>
              <a:gd name="connsiteY691" fmla="*/ 5676757 h 6445874"/>
              <a:gd name="connsiteX692" fmla="*/ 2911935 w 8970309"/>
              <a:gd name="connsiteY692" fmla="*/ 5676755 h 6445874"/>
              <a:gd name="connsiteX693" fmla="*/ 2876042 w 8970309"/>
              <a:gd name="connsiteY693" fmla="*/ 5691821 h 6445874"/>
              <a:gd name="connsiteX694" fmla="*/ 2759485 w 8970309"/>
              <a:gd name="connsiteY694" fmla="*/ 5776741 h 6445874"/>
              <a:gd name="connsiteX695" fmla="*/ 2636239 w 8970309"/>
              <a:gd name="connsiteY695" fmla="*/ 5621534 h 6445874"/>
              <a:gd name="connsiteX696" fmla="*/ 2599477 w 8970309"/>
              <a:gd name="connsiteY696" fmla="*/ 5598013 h 6445874"/>
              <a:gd name="connsiteX697" fmla="*/ 2599242 w 8970309"/>
              <a:gd name="connsiteY697" fmla="*/ 5596553 h 6445874"/>
              <a:gd name="connsiteX698" fmla="*/ 2580697 w 8970309"/>
              <a:gd name="connsiteY698" fmla="*/ 5609424 h 6445874"/>
              <a:gd name="connsiteX699" fmla="*/ 2523822 w 8970309"/>
              <a:gd name="connsiteY699" fmla="*/ 5652925 h 6445874"/>
              <a:gd name="connsiteX700" fmla="*/ 2479378 w 8970309"/>
              <a:gd name="connsiteY700" fmla="*/ 5610673 h 6445874"/>
              <a:gd name="connsiteX701" fmla="*/ 2474438 w 8970309"/>
              <a:gd name="connsiteY701" fmla="*/ 5635835 h 6445874"/>
              <a:gd name="connsiteX702" fmla="*/ 2490120 w 8970309"/>
              <a:gd name="connsiteY702" fmla="*/ 5708482 h 6445874"/>
              <a:gd name="connsiteX703" fmla="*/ 2523667 w 8970309"/>
              <a:gd name="connsiteY703" fmla="*/ 5747637 h 6445874"/>
              <a:gd name="connsiteX704" fmla="*/ 2509168 w 8970309"/>
              <a:gd name="connsiteY704" fmla="*/ 5784677 h 6445874"/>
              <a:gd name="connsiteX705" fmla="*/ 2527919 w 8970309"/>
              <a:gd name="connsiteY705" fmla="*/ 5795023 h 6445874"/>
              <a:gd name="connsiteX706" fmla="*/ 2483948 w 8970309"/>
              <a:gd name="connsiteY706" fmla="*/ 5880507 h 6445874"/>
              <a:gd name="connsiteX707" fmla="*/ 2358245 w 8970309"/>
              <a:gd name="connsiteY707" fmla="*/ 5824403 h 6445874"/>
              <a:gd name="connsiteX708" fmla="*/ 2332241 w 8970309"/>
              <a:gd name="connsiteY708" fmla="*/ 5780194 h 6445874"/>
              <a:gd name="connsiteX709" fmla="*/ 2313474 w 8970309"/>
              <a:gd name="connsiteY709" fmla="*/ 5776873 h 6445874"/>
              <a:gd name="connsiteX710" fmla="*/ 2317038 w 8970309"/>
              <a:gd name="connsiteY710" fmla="*/ 5781809 h 6445874"/>
              <a:gd name="connsiteX711" fmla="*/ 2332270 w 8970309"/>
              <a:gd name="connsiteY711" fmla="*/ 5812058 h 6445874"/>
              <a:gd name="connsiteX712" fmla="*/ 2308340 w 8970309"/>
              <a:gd name="connsiteY712" fmla="*/ 5796953 h 6445874"/>
              <a:gd name="connsiteX713" fmla="*/ 2303159 w 8970309"/>
              <a:gd name="connsiteY713" fmla="*/ 5793080 h 6445874"/>
              <a:gd name="connsiteX714" fmla="*/ 2290029 w 8970309"/>
              <a:gd name="connsiteY714" fmla="*/ 5816063 h 6445874"/>
              <a:gd name="connsiteX715" fmla="*/ 2250985 w 8970309"/>
              <a:gd name="connsiteY715" fmla="*/ 5952348 h 6445874"/>
              <a:gd name="connsiteX716" fmla="*/ 2055220 w 8970309"/>
              <a:gd name="connsiteY716" fmla="*/ 5904286 h 6445874"/>
              <a:gd name="connsiteX717" fmla="*/ 1995700 w 8970309"/>
              <a:gd name="connsiteY717" fmla="*/ 5893751 h 6445874"/>
              <a:gd name="connsiteX718" fmla="*/ 1992737 w 8970309"/>
              <a:gd name="connsiteY718" fmla="*/ 5873422 h 6445874"/>
              <a:gd name="connsiteX719" fmla="*/ 1978150 w 8970309"/>
              <a:gd name="connsiteY719" fmla="*/ 5877230 h 6445874"/>
              <a:gd name="connsiteX720" fmla="*/ 1967522 w 8970309"/>
              <a:gd name="connsiteY720" fmla="*/ 5862573 h 6445874"/>
              <a:gd name="connsiteX721" fmla="*/ 1951375 w 8970309"/>
              <a:gd name="connsiteY721" fmla="*/ 5979173 h 6445874"/>
              <a:gd name="connsiteX722" fmla="*/ 1887361 w 8970309"/>
              <a:gd name="connsiteY722" fmla="*/ 6027253 h 6445874"/>
              <a:gd name="connsiteX723" fmla="*/ 1877698 w 8970309"/>
              <a:gd name="connsiteY723" fmla="*/ 6112421 h 6445874"/>
              <a:gd name="connsiteX724" fmla="*/ 1871005 w 8970309"/>
              <a:gd name="connsiteY724" fmla="*/ 6111237 h 6445874"/>
              <a:gd name="connsiteX725" fmla="*/ 1869682 w 8970309"/>
              <a:gd name="connsiteY725" fmla="*/ 6118030 h 6445874"/>
              <a:gd name="connsiteX726" fmla="*/ 1815650 w 8970309"/>
              <a:gd name="connsiteY726" fmla="*/ 6114855 h 6445874"/>
              <a:gd name="connsiteX727" fmla="*/ 1818262 w 8970309"/>
              <a:gd name="connsiteY727" fmla="*/ 6135121 h 6445874"/>
              <a:gd name="connsiteX728" fmla="*/ 1891606 w 8970309"/>
              <a:gd name="connsiteY728" fmla="*/ 6181319 h 6445874"/>
              <a:gd name="connsiteX729" fmla="*/ 1865629 w 8970309"/>
              <a:gd name="connsiteY729" fmla="*/ 6209940 h 6445874"/>
              <a:gd name="connsiteX730" fmla="*/ 1933895 w 8970309"/>
              <a:gd name="connsiteY730" fmla="*/ 6235439 h 6445874"/>
              <a:gd name="connsiteX731" fmla="*/ 1885439 w 8970309"/>
              <a:gd name="connsiteY731" fmla="*/ 6246665 h 6445874"/>
              <a:gd name="connsiteX732" fmla="*/ 1855646 w 8970309"/>
              <a:gd name="connsiteY732" fmla="*/ 6261196 h 6445874"/>
              <a:gd name="connsiteX733" fmla="*/ 1815908 w 8970309"/>
              <a:gd name="connsiteY733" fmla="*/ 6293131 h 6445874"/>
              <a:gd name="connsiteX734" fmla="*/ 1781856 w 8970309"/>
              <a:gd name="connsiteY734" fmla="*/ 6288382 h 6445874"/>
              <a:gd name="connsiteX735" fmla="*/ 1742058 w 8970309"/>
              <a:gd name="connsiteY735" fmla="*/ 6281338 h 6445874"/>
              <a:gd name="connsiteX736" fmla="*/ 1692628 w 8970309"/>
              <a:gd name="connsiteY736" fmla="*/ 6351803 h 6445874"/>
              <a:gd name="connsiteX737" fmla="*/ 1684311 w 8970309"/>
              <a:gd name="connsiteY737" fmla="*/ 6310564 h 6445874"/>
              <a:gd name="connsiteX738" fmla="*/ 1683477 w 8970309"/>
              <a:gd name="connsiteY738" fmla="*/ 6300053 h 6445874"/>
              <a:gd name="connsiteX739" fmla="*/ 1684497 w 8970309"/>
              <a:gd name="connsiteY739" fmla="*/ 6291832 h 6445874"/>
              <a:gd name="connsiteX740" fmla="*/ 1682487 w 8970309"/>
              <a:gd name="connsiteY740" fmla="*/ 6288220 h 6445874"/>
              <a:gd name="connsiteX741" fmla="*/ 1681334 w 8970309"/>
              <a:gd name="connsiteY741" fmla="*/ 6276978 h 6445874"/>
              <a:gd name="connsiteX742" fmla="*/ 1680010 w 8970309"/>
              <a:gd name="connsiteY742" fmla="*/ 6283771 h 6445874"/>
              <a:gd name="connsiteX743" fmla="*/ 1682487 w 8970309"/>
              <a:gd name="connsiteY743" fmla="*/ 6288220 h 6445874"/>
              <a:gd name="connsiteX744" fmla="*/ 1682709 w 8970309"/>
              <a:gd name="connsiteY744" fmla="*/ 6290398 h 6445874"/>
              <a:gd name="connsiteX745" fmla="*/ 1683477 w 8970309"/>
              <a:gd name="connsiteY745" fmla="*/ 6300053 h 6445874"/>
              <a:gd name="connsiteX746" fmla="*/ 1682973 w 8970309"/>
              <a:gd name="connsiteY746" fmla="*/ 6304099 h 6445874"/>
              <a:gd name="connsiteX747" fmla="*/ 1643528 w 8970309"/>
              <a:gd name="connsiteY747" fmla="*/ 6297118 h 6445874"/>
              <a:gd name="connsiteX748" fmla="*/ 1633520 w 8970309"/>
              <a:gd name="connsiteY748" fmla="*/ 6275543 h 6445874"/>
              <a:gd name="connsiteX749" fmla="*/ 1649781 w 8970309"/>
              <a:gd name="connsiteY749" fmla="*/ 6265006 h 6445874"/>
              <a:gd name="connsiteX750" fmla="*/ 1602533 w 8970309"/>
              <a:gd name="connsiteY750" fmla="*/ 6241951 h 6445874"/>
              <a:gd name="connsiteX751" fmla="*/ 1641095 w 8970309"/>
              <a:gd name="connsiteY751" fmla="*/ 6236638 h 6445874"/>
              <a:gd name="connsiteX752" fmla="*/ 1573032 w 8970309"/>
              <a:gd name="connsiteY752" fmla="*/ 6165184 h 6445874"/>
              <a:gd name="connsiteX753" fmla="*/ 1431740 w 8970309"/>
              <a:gd name="connsiteY753" fmla="*/ 6153592 h 6445874"/>
              <a:gd name="connsiteX754" fmla="*/ 1461125 w 8970309"/>
              <a:gd name="connsiteY754" fmla="*/ 6071914 h 6445874"/>
              <a:gd name="connsiteX755" fmla="*/ 1418544 w 8970309"/>
              <a:gd name="connsiteY755" fmla="*/ 6030521 h 6445874"/>
              <a:gd name="connsiteX756" fmla="*/ 1366324 w 8970309"/>
              <a:gd name="connsiteY756" fmla="*/ 6068550 h 6445874"/>
              <a:gd name="connsiteX757" fmla="*/ 1358746 w 8970309"/>
              <a:gd name="connsiteY757" fmla="*/ 6107456 h 6445874"/>
              <a:gd name="connsiteX758" fmla="*/ 1352054 w 8970309"/>
              <a:gd name="connsiteY758" fmla="*/ 6106270 h 6445874"/>
              <a:gd name="connsiteX759" fmla="*/ 1332424 w 8970309"/>
              <a:gd name="connsiteY759" fmla="*/ 6029333 h 6445874"/>
              <a:gd name="connsiteX760" fmla="*/ 1314256 w 8970309"/>
              <a:gd name="connsiteY760" fmla="*/ 6019729 h 6445874"/>
              <a:gd name="connsiteX761" fmla="*/ 1238499 w 8970309"/>
              <a:gd name="connsiteY761" fmla="*/ 6092561 h 6445874"/>
              <a:gd name="connsiteX762" fmla="*/ 1202514 w 8970309"/>
              <a:gd name="connsiteY762" fmla="*/ 6099609 h 6445874"/>
              <a:gd name="connsiteX763" fmla="*/ 1140141 w 8970309"/>
              <a:gd name="connsiteY763" fmla="*/ 6174809 h 6445874"/>
              <a:gd name="connsiteX764" fmla="*/ 1017780 w 8970309"/>
              <a:gd name="connsiteY764" fmla="*/ 6133350 h 6445874"/>
              <a:gd name="connsiteX765" fmla="*/ 1024146 w 8970309"/>
              <a:gd name="connsiteY765" fmla="*/ 6207302 h 6445874"/>
              <a:gd name="connsiteX766" fmla="*/ 1044221 w 8970309"/>
              <a:gd name="connsiteY766" fmla="*/ 6210855 h 6445874"/>
              <a:gd name="connsiteX767" fmla="*/ 1066471 w 8970309"/>
              <a:gd name="connsiteY767" fmla="*/ 6201377 h 6445874"/>
              <a:gd name="connsiteX768" fmla="*/ 1062743 w 8970309"/>
              <a:gd name="connsiteY768" fmla="*/ 6220521 h 6445874"/>
              <a:gd name="connsiteX769" fmla="*/ 1026225 w 8970309"/>
              <a:gd name="connsiteY769" fmla="*/ 6267718 h 6445874"/>
              <a:gd name="connsiteX770" fmla="*/ 1008463 w 8970309"/>
              <a:gd name="connsiteY770" fmla="*/ 6377644 h 6445874"/>
              <a:gd name="connsiteX771" fmla="*/ 899872 w 8970309"/>
              <a:gd name="connsiteY771" fmla="*/ 6383339 h 6445874"/>
              <a:gd name="connsiteX772" fmla="*/ 848615 w 8970309"/>
              <a:gd name="connsiteY772" fmla="*/ 6442620 h 6445874"/>
              <a:gd name="connsiteX773" fmla="*/ 723848 w 8970309"/>
              <a:gd name="connsiteY773" fmla="*/ 6413513 h 6445874"/>
              <a:gd name="connsiteX774" fmla="*/ 776911 w 8970309"/>
              <a:gd name="connsiteY774" fmla="*/ 6397351 h 6445874"/>
              <a:gd name="connsiteX775" fmla="*/ 771343 w 8970309"/>
              <a:gd name="connsiteY775" fmla="*/ 6276268 h 6445874"/>
              <a:gd name="connsiteX776" fmla="*/ 810480 w 8970309"/>
              <a:gd name="connsiteY776" fmla="*/ 6247421 h 6445874"/>
              <a:gd name="connsiteX777" fmla="*/ 779002 w 8970309"/>
              <a:gd name="connsiteY777" fmla="*/ 6061066 h 6445874"/>
              <a:gd name="connsiteX778" fmla="*/ 669338 w 8970309"/>
              <a:gd name="connsiteY778" fmla="*/ 5991829 h 6445874"/>
              <a:gd name="connsiteX779" fmla="*/ 661004 w 8970309"/>
              <a:gd name="connsiteY779" fmla="*/ 5963525 h 6445874"/>
              <a:gd name="connsiteX780" fmla="*/ 515544 w 8970309"/>
              <a:gd name="connsiteY780" fmla="*/ 5937781 h 6445874"/>
              <a:gd name="connsiteX781" fmla="*/ 490007 w 8970309"/>
              <a:gd name="connsiteY781" fmla="*/ 5999699 h 6445874"/>
              <a:gd name="connsiteX782" fmla="*/ 477825 w 8970309"/>
              <a:gd name="connsiteY782" fmla="*/ 5991154 h 6445874"/>
              <a:gd name="connsiteX783" fmla="*/ 369645 w 8970309"/>
              <a:gd name="connsiteY783" fmla="*/ 5878741 h 6445874"/>
              <a:gd name="connsiteX784" fmla="*/ 278218 w 8970309"/>
              <a:gd name="connsiteY784" fmla="*/ 5856171 h 6445874"/>
              <a:gd name="connsiteX785" fmla="*/ 208277 w 8970309"/>
              <a:gd name="connsiteY785" fmla="*/ 5863597 h 6445874"/>
              <a:gd name="connsiteX786" fmla="*/ 194806 w 8970309"/>
              <a:gd name="connsiteY786" fmla="*/ 5827994 h 6445874"/>
              <a:gd name="connsiteX787" fmla="*/ 273647 w 8970309"/>
              <a:gd name="connsiteY787" fmla="*/ 5774872 h 6445874"/>
              <a:gd name="connsiteX788" fmla="*/ 347643 w 8970309"/>
              <a:gd name="connsiteY788" fmla="*/ 5675538 h 6445874"/>
              <a:gd name="connsiteX789" fmla="*/ 360676 w 8970309"/>
              <a:gd name="connsiteY789" fmla="*/ 5677844 h 6445874"/>
              <a:gd name="connsiteX790" fmla="*/ 355745 w 8970309"/>
              <a:gd name="connsiteY790" fmla="*/ 5703162 h 6445874"/>
              <a:gd name="connsiteX791" fmla="*/ 362437 w 8970309"/>
              <a:gd name="connsiteY791" fmla="*/ 5704347 h 6445874"/>
              <a:gd name="connsiteX792" fmla="*/ 364963 w 8970309"/>
              <a:gd name="connsiteY792" fmla="*/ 5691379 h 6445874"/>
              <a:gd name="connsiteX793" fmla="*/ 365726 w 8970309"/>
              <a:gd name="connsiteY793" fmla="*/ 5651908 h 6445874"/>
              <a:gd name="connsiteX794" fmla="*/ 336785 w 8970309"/>
              <a:gd name="connsiteY794" fmla="*/ 5660201 h 6445874"/>
              <a:gd name="connsiteX795" fmla="*/ 335144 w 8970309"/>
              <a:gd name="connsiteY795" fmla="*/ 5633081 h 6445874"/>
              <a:gd name="connsiteX796" fmla="*/ 223668 w 8970309"/>
              <a:gd name="connsiteY796" fmla="*/ 5679787 h 6445874"/>
              <a:gd name="connsiteX797" fmla="*/ 150762 w 8970309"/>
              <a:gd name="connsiteY797" fmla="*/ 5666884 h 6445874"/>
              <a:gd name="connsiteX798" fmla="*/ 118771 w 8970309"/>
              <a:gd name="connsiteY798" fmla="*/ 5621616 h 6445874"/>
              <a:gd name="connsiteX799" fmla="*/ 146396 w 8970309"/>
              <a:gd name="connsiteY799" fmla="*/ 5513435 h 6445874"/>
              <a:gd name="connsiteX800" fmla="*/ 186959 w 8970309"/>
              <a:gd name="connsiteY800" fmla="*/ 5481007 h 6445874"/>
              <a:gd name="connsiteX801" fmla="*/ 174581 w 8970309"/>
              <a:gd name="connsiteY801" fmla="*/ 5437932 h 6445874"/>
              <a:gd name="connsiteX802" fmla="*/ 30993 w 8970309"/>
              <a:gd name="connsiteY802" fmla="*/ 5439989 h 6445874"/>
              <a:gd name="connsiteX803" fmla="*/ 8306 w 8970309"/>
              <a:gd name="connsiteY803" fmla="*/ 5416170 h 6445874"/>
              <a:gd name="connsiteX804" fmla="*/ 25193 w 8970309"/>
              <a:gd name="connsiteY804" fmla="*/ 5292035 h 6445874"/>
              <a:gd name="connsiteX805" fmla="*/ 36853 w 8970309"/>
              <a:gd name="connsiteY805" fmla="*/ 5277254 h 6445874"/>
              <a:gd name="connsiteX806" fmla="*/ 195135 w 8970309"/>
              <a:gd name="connsiteY806" fmla="*/ 5229483 h 6445874"/>
              <a:gd name="connsiteX807" fmla="*/ 214498 w 8970309"/>
              <a:gd name="connsiteY807" fmla="*/ 5228018 h 6445874"/>
              <a:gd name="connsiteX808" fmla="*/ 227624 w 8970309"/>
              <a:gd name="connsiteY808" fmla="*/ 5216199 h 6445874"/>
              <a:gd name="connsiteX809" fmla="*/ 211575 w 8970309"/>
              <a:gd name="connsiteY809" fmla="*/ 5215257 h 6445874"/>
              <a:gd name="connsiteX810" fmla="*/ 209712 w 8970309"/>
              <a:gd name="connsiteY810" fmla="*/ 5203449 h 6445874"/>
              <a:gd name="connsiteX811" fmla="*/ 242260 w 8970309"/>
              <a:gd name="connsiteY811" fmla="*/ 5141008 h 6445874"/>
              <a:gd name="connsiteX812" fmla="*/ 297828 w 8970309"/>
              <a:gd name="connsiteY812" fmla="*/ 5056514 h 6445874"/>
              <a:gd name="connsiteX813" fmla="*/ 310386 w 8970309"/>
              <a:gd name="connsiteY813" fmla="*/ 5054001 h 6445874"/>
              <a:gd name="connsiteX814" fmla="*/ 306205 w 8970309"/>
              <a:gd name="connsiteY814" fmla="*/ 5079756 h 6445874"/>
              <a:gd name="connsiteX815" fmla="*/ 312022 w 8970309"/>
              <a:gd name="connsiteY815" fmla="*/ 5090497 h 6445874"/>
              <a:gd name="connsiteX816" fmla="*/ 327485 w 8970309"/>
              <a:gd name="connsiteY816" fmla="*/ 5078403 h 6445874"/>
              <a:gd name="connsiteX817" fmla="*/ 343062 w 8970309"/>
              <a:gd name="connsiteY817" fmla="*/ 5053966 h 6445874"/>
              <a:gd name="connsiteX818" fmla="*/ 356432 w 8970309"/>
              <a:gd name="connsiteY818" fmla="*/ 5039800 h 6445874"/>
              <a:gd name="connsiteX819" fmla="*/ 362249 w 8970309"/>
              <a:gd name="connsiteY819" fmla="*/ 5050541 h 6445874"/>
              <a:gd name="connsiteX820" fmla="*/ 363879 w 8970309"/>
              <a:gd name="connsiteY820" fmla="*/ 5057136 h 6445874"/>
              <a:gd name="connsiteX821" fmla="*/ 372133 w 8970309"/>
              <a:gd name="connsiteY821" fmla="*/ 5047870 h 6445874"/>
              <a:gd name="connsiteX822" fmla="*/ 407468 w 8970309"/>
              <a:gd name="connsiteY822" fmla="*/ 4979865 h 6445874"/>
              <a:gd name="connsiteX823" fmla="*/ 332463 w 8970309"/>
              <a:gd name="connsiteY823" fmla="*/ 4909039 h 6445874"/>
              <a:gd name="connsiteX824" fmla="*/ 334866 w 8970309"/>
              <a:gd name="connsiteY824" fmla="*/ 4909496 h 6445874"/>
              <a:gd name="connsiteX825" fmla="*/ 371626 w 8970309"/>
              <a:gd name="connsiteY825" fmla="*/ 4913456 h 6445874"/>
              <a:gd name="connsiteX826" fmla="*/ 419410 w 8970309"/>
              <a:gd name="connsiteY826" fmla="*/ 4913373 h 6445874"/>
              <a:gd name="connsiteX827" fmla="*/ 430907 w 8970309"/>
              <a:gd name="connsiteY827" fmla="*/ 4902334 h 6445874"/>
              <a:gd name="connsiteX828" fmla="*/ 439971 w 8970309"/>
              <a:gd name="connsiteY828" fmla="*/ 4897512 h 6445874"/>
              <a:gd name="connsiteX829" fmla="*/ 452359 w 8970309"/>
              <a:gd name="connsiteY829" fmla="*/ 4866893 h 6445874"/>
              <a:gd name="connsiteX830" fmla="*/ 439982 w 8970309"/>
              <a:gd name="connsiteY830" fmla="*/ 4852601 h 6445874"/>
              <a:gd name="connsiteX831" fmla="*/ 412085 w 8970309"/>
              <a:gd name="connsiteY831" fmla="*/ 4804031 h 6445874"/>
              <a:gd name="connsiteX832" fmla="*/ 397225 w 8970309"/>
              <a:gd name="connsiteY832" fmla="*/ 4782869 h 6445874"/>
              <a:gd name="connsiteX833" fmla="*/ 320903 w 8970309"/>
              <a:gd name="connsiteY833" fmla="*/ 4825655 h 6445874"/>
              <a:gd name="connsiteX834" fmla="*/ 156685 w 8970309"/>
              <a:gd name="connsiteY834" fmla="*/ 4845640 h 6445874"/>
              <a:gd name="connsiteX835" fmla="*/ 139983 w 8970309"/>
              <a:gd name="connsiteY835" fmla="*/ 4836816 h 6445874"/>
              <a:gd name="connsiteX836" fmla="*/ 73788 w 8970309"/>
              <a:gd name="connsiteY836" fmla="*/ 4730136 h 6445874"/>
              <a:gd name="connsiteX837" fmla="*/ 84787 w 8970309"/>
              <a:gd name="connsiteY837" fmla="*/ 4699240 h 6445874"/>
              <a:gd name="connsiteX838" fmla="*/ 189060 w 8970309"/>
              <a:gd name="connsiteY838" fmla="*/ 4643364 h 6445874"/>
              <a:gd name="connsiteX839" fmla="*/ 209828 w 8970309"/>
              <a:gd name="connsiteY839" fmla="*/ 4643375 h 6445874"/>
              <a:gd name="connsiteX840" fmla="*/ 216036 w 8970309"/>
              <a:gd name="connsiteY840" fmla="*/ 4637426 h 6445874"/>
              <a:gd name="connsiteX841" fmla="*/ 210583 w 8970309"/>
              <a:gd name="connsiteY841" fmla="*/ 4599026 h 6445874"/>
              <a:gd name="connsiteX842" fmla="*/ 160244 w 8970309"/>
              <a:gd name="connsiteY842" fmla="*/ 4585696 h 6445874"/>
              <a:gd name="connsiteX843" fmla="*/ 90757 w 8970309"/>
              <a:gd name="connsiteY843" fmla="*/ 4497917 h 6445874"/>
              <a:gd name="connsiteX844" fmla="*/ 101489 w 8970309"/>
              <a:gd name="connsiteY844" fmla="*/ 4443673 h 6445874"/>
              <a:gd name="connsiteX845" fmla="*/ 162856 w 8970309"/>
              <a:gd name="connsiteY845" fmla="*/ 4402561 h 6445874"/>
              <a:gd name="connsiteX846" fmla="*/ 283855 w 8970309"/>
              <a:gd name="connsiteY846" fmla="*/ 4400426 h 6445874"/>
              <a:gd name="connsiteX847" fmla="*/ 274265 w 8970309"/>
              <a:gd name="connsiteY847" fmla="*/ 4374975 h 6445874"/>
              <a:gd name="connsiteX848" fmla="*/ 304111 w 8970309"/>
              <a:gd name="connsiteY848" fmla="*/ 4370918 h 6445874"/>
              <a:gd name="connsiteX849" fmla="*/ 287272 w 8970309"/>
              <a:gd name="connsiteY849" fmla="*/ 4335144 h 6445874"/>
              <a:gd name="connsiteX850" fmla="*/ 279661 w 8970309"/>
              <a:gd name="connsiteY850" fmla="*/ 4324307 h 6445874"/>
              <a:gd name="connsiteX851" fmla="*/ 274029 w 8970309"/>
              <a:gd name="connsiteY851" fmla="*/ 4328080 h 6445874"/>
              <a:gd name="connsiteX852" fmla="*/ 288888 w 8970309"/>
              <a:gd name="connsiteY852" fmla="*/ 4349241 h 6445874"/>
              <a:gd name="connsiteX853" fmla="*/ 277919 w 8970309"/>
              <a:gd name="connsiteY853" fmla="*/ 4356589 h 6445874"/>
              <a:gd name="connsiteX854" fmla="*/ 169662 w 8970309"/>
              <a:gd name="connsiteY854" fmla="*/ 4295545 h 6445874"/>
              <a:gd name="connsiteX855" fmla="*/ 75871 w 8970309"/>
              <a:gd name="connsiteY855" fmla="*/ 4278692 h 6445874"/>
              <a:gd name="connsiteX856" fmla="*/ 73628 w 8970309"/>
              <a:gd name="connsiteY856" fmla="*/ 4240731 h 6445874"/>
              <a:gd name="connsiteX857" fmla="*/ 140597 w 8970309"/>
              <a:gd name="connsiteY857" fmla="*/ 4219391 h 6445874"/>
              <a:gd name="connsiteX858" fmla="*/ 214941 w 8970309"/>
              <a:gd name="connsiteY858" fmla="*/ 4161995 h 6445874"/>
              <a:gd name="connsiteX859" fmla="*/ 267861 w 8970309"/>
              <a:gd name="connsiteY859" fmla="*/ 4015736 h 6445874"/>
              <a:gd name="connsiteX860" fmla="*/ 275502 w 8970309"/>
              <a:gd name="connsiteY860" fmla="*/ 4003026 h 6445874"/>
              <a:gd name="connsiteX861" fmla="*/ 324165 w 8970309"/>
              <a:gd name="connsiteY861" fmla="*/ 4049355 h 6445874"/>
              <a:gd name="connsiteX862" fmla="*/ 446602 w 8970309"/>
              <a:gd name="connsiteY862" fmla="*/ 3967327 h 6445874"/>
              <a:gd name="connsiteX863" fmla="*/ 442645 w 8970309"/>
              <a:gd name="connsiteY863" fmla="*/ 3938103 h 6445874"/>
              <a:gd name="connsiteX864" fmla="*/ 514579 w 8970309"/>
              <a:gd name="connsiteY864" fmla="*/ 3830713 h 6445874"/>
              <a:gd name="connsiteX865" fmla="*/ 467151 w 8970309"/>
              <a:gd name="connsiteY865" fmla="*/ 3647710 h 6445874"/>
              <a:gd name="connsiteX866" fmla="*/ 419580 w 8970309"/>
              <a:gd name="connsiteY866" fmla="*/ 3637079 h 6445874"/>
              <a:gd name="connsiteX867" fmla="*/ 375159 w 8970309"/>
              <a:gd name="connsiteY867" fmla="*/ 3524160 h 6445874"/>
              <a:gd name="connsiteX868" fmla="*/ 320047 w 8970309"/>
              <a:gd name="connsiteY868" fmla="*/ 3530725 h 6445874"/>
              <a:gd name="connsiteX869" fmla="*/ 422193 w 8970309"/>
              <a:gd name="connsiteY869" fmla="*/ 3453944 h 6445874"/>
              <a:gd name="connsiteX870" fmla="*/ 493286 w 8970309"/>
              <a:gd name="connsiteY870" fmla="*/ 3487520 h 6445874"/>
              <a:gd name="connsiteX871" fmla="*/ 594877 w 8970309"/>
              <a:gd name="connsiteY871" fmla="*/ 3449057 h 6445874"/>
              <a:gd name="connsiteX872" fmla="*/ 656062 w 8970309"/>
              <a:gd name="connsiteY872" fmla="*/ 3542396 h 6445874"/>
              <a:gd name="connsiteX873" fmla="*/ 708742 w 8970309"/>
              <a:gd name="connsiteY873" fmla="*/ 3570855 h 6445874"/>
              <a:gd name="connsiteX874" fmla="*/ 719978 w 8970309"/>
              <a:gd name="connsiteY874" fmla="*/ 3586854 h 6445874"/>
              <a:gd name="connsiteX875" fmla="*/ 695764 w 8970309"/>
              <a:gd name="connsiteY875" fmla="*/ 3587139 h 6445874"/>
              <a:gd name="connsiteX876" fmla="*/ 678867 w 8970309"/>
              <a:gd name="connsiteY876" fmla="*/ 3598459 h 6445874"/>
              <a:gd name="connsiteX877" fmla="*/ 689211 w 8970309"/>
              <a:gd name="connsiteY877" fmla="*/ 3635074 h 6445874"/>
              <a:gd name="connsiteX878" fmla="*/ 694335 w 8970309"/>
              <a:gd name="connsiteY878" fmla="*/ 3647285 h 6445874"/>
              <a:gd name="connsiteX879" fmla="*/ 887147 w 8970309"/>
              <a:gd name="connsiteY879" fmla="*/ 3437367 h 6445874"/>
              <a:gd name="connsiteX880" fmla="*/ 920492 w 8970309"/>
              <a:gd name="connsiteY880" fmla="*/ 3446927 h 6445874"/>
              <a:gd name="connsiteX881" fmla="*/ 949980 w 8970309"/>
              <a:gd name="connsiteY881" fmla="*/ 3440638 h 6445874"/>
              <a:gd name="connsiteX882" fmla="*/ 1038108 w 8970309"/>
              <a:gd name="connsiteY882" fmla="*/ 3315854 h 6445874"/>
              <a:gd name="connsiteX883" fmla="*/ 1125678 w 8970309"/>
              <a:gd name="connsiteY883" fmla="*/ 3250180 h 6445874"/>
              <a:gd name="connsiteX884" fmla="*/ 1168249 w 8970309"/>
              <a:gd name="connsiteY884" fmla="*/ 3214103 h 6445874"/>
              <a:gd name="connsiteX885" fmla="*/ 1298316 w 8970309"/>
              <a:gd name="connsiteY885" fmla="*/ 3031381 h 6445874"/>
              <a:gd name="connsiteX886" fmla="*/ 1346835 w 8970309"/>
              <a:gd name="connsiteY886" fmla="*/ 2999034 h 6445874"/>
              <a:gd name="connsiteX887" fmla="*/ 1321569 w 8970309"/>
              <a:gd name="connsiteY887" fmla="*/ 3105410 h 6445874"/>
              <a:gd name="connsiteX888" fmla="*/ 1283186 w 8970309"/>
              <a:gd name="connsiteY888" fmla="*/ 3173839 h 6445874"/>
              <a:gd name="connsiteX889" fmla="*/ 1266439 w 8970309"/>
              <a:gd name="connsiteY889" fmla="*/ 3215922 h 6445874"/>
              <a:gd name="connsiteX890" fmla="*/ 1270057 w 8970309"/>
              <a:gd name="connsiteY890" fmla="*/ 3218326 h 6445874"/>
              <a:gd name="connsiteX891" fmla="*/ 1304829 w 8970309"/>
              <a:gd name="connsiteY891" fmla="*/ 3242083 h 6445874"/>
              <a:gd name="connsiteX892" fmla="*/ 1338330 w 8970309"/>
              <a:gd name="connsiteY892" fmla="*/ 3219638 h 6445874"/>
              <a:gd name="connsiteX893" fmla="*/ 1367517 w 8970309"/>
              <a:gd name="connsiteY893" fmla="*/ 3201603 h 6445874"/>
              <a:gd name="connsiteX894" fmla="*/ 1416897 w 8970309"/>
              <a:gd name="connsiteY894" fmla="*/ 3214816 h 6445874"/>
              <a:gd name="connsiteX895" fmla="*/ 1450071 w 8970309"/>
              <a:gd name="connsiteY895" fmla="*/ 3216117 h 6445874"/>
              <a:gd name="connsiteX896" fmla="*/ 1498955 w 8970309"/>
              <a:gd name="connsiteY896" fmla="*/ 3206892 h 6445874"/>
              <a:gd name="connsiteX897" fmla="*/ 1446979 w 8970309"/>
              <a:gd name="connsiteY897" fmla="*/ 3257653 h 6445874"/>
              <a:gd name="connsiteX898" fmla="*/ 1447725 w 8970309"/>
              <a:gd name="connsiteY898" fmla="*/ 3258230 h 6445874"/>
              <a:gd name="connsiteX899" fmla="*/ 1464316 w 8970309"/>
              <a:gd name="connsiteY899" fmla="*/ 3260426 h 6445874"/>
              <a:gd name="connsiteX900" fmla="*/ 1475300 w 8970309"/>
              <a:gd name="connsiteY900" fmla="*/ 3271651 h 6445874"/>
              <a:gd name="connsiteX901" fmla="*/ 1482429 w 8970309"/>
              <a:gd name="connsiteY901" fmla="*/ 3273369 h 6445874"/>
              <a:gd name="connsiteX902" fmla="*/ 1483203 w 8970309"/>
              <a:gd name="connsiteY902" fmla="*/ 3279255 h 6445874"/>
              <a:gd name="connsiteX903" fmla="*/ 1489993 w 8970309"/>
              <a:gd name="connsiteY903" fmla="*/ 3285763 h 6445874"/>
              <a:gd name="connsiteX904" fmla="*/ 1507469 w 8970309"/>
              <a:gd name="connsiteY904" fmla="*/ 3277195 h 6445874"/>
              <a:gd name="connsiteX905" fmla="*/ 1531574 w 8970309"/>
              <a:gd name="connsiteY905" fmla="*/ 3250708 h 6445874"/>
              <a:gd name="connsiteX906" fmla="*/ 1540937 w 8970309"/>
              <a:gd name="connsiteY906" fmla="*/ 3228098 h 6445874"/>
              <a:gd name="connsiteX907" fmla="*/ 1524208 w 8970309"/>
              <a:gd name="connsiteY907" fmla="*/ 3213315 h 6445874"/>
              <a:gd name="connsiteX908" fmla="*/ 1544045 w 8970309"/>
              <a:gd name="connsiteY908" fmla="*/ 3220590 h 6445874"/>
              <a:gd name="connsiteX909" fmla="*/ 1545077 w 8970309"/>
              <a:gd name="connsiteY909" fmla="*/ 3218100 h 6445874"/>
              <a:gd name="connsiteX910" fmla="*/ 1540713 w 8970309"/>
              <a:gd name="connsiteY910" fmla="*/ 3197308 h 6445874"/>
              <a:gd name="connsiteX911" fmla="*/ 1540045 w 8970309"/>
              <a:gd name="connsiteY911" fmla="*/ 3172700 h 6445874"/>
              <a:gd name="connsiteX912" fmla="*/ 1559463 w 8970309"/>
              <a:gd name="connsiteY912" fmla="*/ 3142519 h 6445874"/>
              <a:gd name="connsiteX913" fmla="*/ 1567543 w 8970309"/>
              <a:gd name="connsiteY913" fmla="*/ 3132159 h 6445874"/>
              <a:gd name="connsiteX914" fmla="*/ 1563148 w 8970309"/>
              <a:gd name="connsiteY914" fmla="*/ 3128071 h 6445874"/>
              <a:gd name="connsiteX915" fmla="*/ 1543404 w 8970309"/>
              <a:gd name="connsiteY915" fmla="*/ 3102508 h 6445874"/>
              <a:gd name="connsiteX916" fmla="*/ 1566814 w 8970309"/>
              <a:gd name="connsiteY916" fmla="*/ 3113238 h 6445874"/>
              <a:gd name="connsiteX917" fmla="*/ 1583510 w 8970309"/>
              <a:gd name="connsiteY917" fmla="*/ 3117260 h 6445874"/>
              <a:gd name="connsiteX918" fmla="*/ 1592758 w 8970309"/>
              <a:gd name="connsiteY918" fmla="*/ 3110965 h 6445874"/>
              <a:gd name="connsiteX919" fmla="*/ 1605989 w 8970309"/>
              <a:gd name="connsiteY919" fmla="*/ 3107564 h 6445874"/>
              <a:gd name="connsiteX920" fmla="*/ 1605858 w 8970309"/>
              <a:gd name="connsiteY920" fmla="*/ 3093857 h 6445874"/>
              <a:gd name="connsiteX921" fmla="*/ 1624815 w 8970309"/>
              <a:gd name="connsiteY921" fmla="*/ 3044275 h 6445874"/>
              <a:gd name="connsiteX922" fmla="*/ 1661339 w 8970309"/>
              <a:gd name="connsiteY922" fmla="*/ 3023033 h 6445874"/>
              <a:gd name="connsiteX923" fmla="*/ 1666178 w 8970309"/>
              <a:gd name="connsiteY923" fmla="*/ 3020584 h 6445874"/>
              <a:gd name="connsiteX924" fmla="*/ 1662514 w 8970309"/>
              <a:gd name="connsiteY924" fmla="*/ 3009284 h 6445874"/>
              <a:gd name="connsiteX925" fmla="*/ 1651098 w 8970309"/>
              <a:gd name="connsiteY925" fmla="*/ 2974561 h 6445874"/>
              <a:gd name="connsiteX926" fmla="*/ 1661259 w 8970309"/>
              <a:gd name="connsiteY926" fmla="*/ 2965768 h 6445874"/>
              <a:gd name="connsiteX927" fmla="*/ 1684439 w 8970309"/>
              <a:gd name="connsiteY927" fmla="*/ 2972220 h 6445874"/>
              <a:gd name="connsiteX928" fmla="*/ 1804455 w 8970309"/>
              <a:gd name="connsiteY928" fmla="*/ 2885553 h 6445874"/>
              <a:gd name="connsiteX929" fmla="*/ 1839768 w 8970309"/>
              <a:gd name="connsiteY929" fmla="*/ 2854991 h 6445874"/>
              <a:gd name="connsiteX930" fmla="*/ 1901950 w 8970309"/>
              <a:gd name="connsiteY930" fmla="*/ 2844429 h 6445874"/>
              <a:gd name="connsiteX931" fmla="*/ 1913500 w 8970309"/>
              <a:gd name="connsiteY931" fmla="*/ 2817224 h 6445874"/>
              <a:gd name="connsiteX932" fmla="*/ 1920104 w 8970309"/>
              <a:gd name="connsiteY932" fmla="*/ 2815332 h 6445874"/>
              <a:gd name="connsiteX933" fmla="*/ 1923507 w 8970309"/>
              <a:gd name="connsiteY933" fmla="*/ 2806881 h 6445874"/>
              <a:gd name="connsiteX934" fmla="*/ 1962882 w 8970309"/>
              <a:gd name="connsiteY934" fmla="*/ 2766201 h 6445874"/>
              <a:gd name="connsiteX935" fmla="*/ 1952859 w 8970309"/>
              <a:gd name="connsiteY935" fmla="*/ 2723426 h 6445874"/>
              <a:gd name="connsiteX936" fmla="*/ 1937559 w 8970309"/>
              <a:gd name="connsiteY936" fmla="*/ 2718994 h 6445874"/>
              <a:gd name="connsiteX937" fmla="*/ 2014225 w 8970309"/>
              <a:gd name="connsiteY937" fmla="*/ 2700507 h 6445874"/>
              <a:gd name="connsiteX938" fmla="*/ 2003307 w 8970309"/>
              <a:gd name="connsiteY938" fmla="*/ 2671307 h 6445874"/>
              <a:gd name="connsiteX939" fmla="*/ 2025657 w 8970309"/>
              <a:gd name="connsiteY939" fmla="*/ 2655806 h 6445874"/>
              <a:gd name="connsiteX940" fmla="*/ 2040286 w 8970309"/>
              <a:gd name="connsiteY940" fmla="*/ 2635630 h 6445874"/>
              <a:gd name="connsiteX941" fmla="*/ 2057044 w 8970309"/>
              <a:gd name="connsiteY941" fmla="*/ 2600609 h 6445874"/>
              <a:gd name="connsiteX942" fmla="*/ 2072770 w 8970309"/>
              <a:gd name="connsiteY942" fmla="*/ 2574240 h 6445874"/>
              <a:gd name="connsiteX943" fmla="*/ 2109299 w 8970309"/>
              <a:gd name="connsiteY943" fmla="*/ 2537212 h 6445874"/>
              <a:gd name="connsiteX944" fmla="*/ 2112083 w 8970309"/>
              <a:gd name="connsiteY944" fmla="*/ 2536787 h 6445874"/>
              <a:gd name="connsiteX945" fmla="*/ 2114255 w 8970309"/>
              <a:gd name="connsiteY945" fmla="*/ 2503926 h 6445874"/>
              <a:gd name="connsiteX946" fmla="*/ 2141131 w 8970309"/>
              <a:gd name="connsiteY946" fmla="*/ 2454615 h 6445874"/>
              <a:gd name="connsiteX947" fmla="*/ 2156140 w 8970309"/>
              <a:gd name="connsiteY947" fmla="*/ 2371387 h 6445874"/>
              <a:gd name="connsiteX948" fmla="*/ 2509229 w 8970309"/>
              <a:gd name="connsiteY948" fmla="*/ 2136026 h 6445874"/>
              <a:gd name="connsiteX949" fmla="*/ 2569691 w 8970309"/>
              <a:gd name="connsiteY949" fmla="*/ 2083692 h 6445874"/>
              <a:gd name="connsiteX950" fmla="*/ 2715281 w 8970309"/>
              <a:gd name="connsiteY950" fmla="*/ 2026990 h 6445874"/>
              <a:gd name="connsiteX951" fmla="*/ 2747150 w 8970309"/>
              <a:gd name="connsiteY951" fmla="*/ 2032776 h 6445874"/>
              <a:gd name="connsiteX952" fmla="*/ 2702852 w 8970309"/>
              <a:gd name="connsiteY952" fmla="*/ 2067117 h 6445874"/>
              <a:gd name="connsiteX953" fmla="*/ 2660286 w 8970309"/>
              <a:gd name="connsiteY953" fmla="*/ 2103194 h 6445874"/>
              <a:gd name="connsiteX954" fmla="*/ 2572712 w 8970309"/>
              <a:gd name="connsiteY954" fmla="*/ 2168868 h 6445874"/>
              <a:gd name="connsiteX955" fmla="*/ 2484589 w 8970309"/>
              <a:gd name="connsiteY955" fmla="*/ 2293650 h 6445874"/>
              <a:gd name="connsiteX956" fmla="*/ 2455099 w 8970309"/>
              <a:gd name="connsiteY956" fmla="*/ 2299941 h 6445874"/>
              <a:gd name="connsiteX957" fmla="*/ 2421754 w 8970309"/>
              <a:gd name="connsiteY957" fmla="*/ 2290380 h 6445874"/>
              <a:gd name="connsiteX958" fmla="*/ 2407754 w 8970309"/>
              <a:gd name="connsiteY958" fmla="*/ 2305623 h 6445874"/>
              <a:gd name="connsiteX959" fmla="*/ 2462295 w 8970309"/>
              <a:gd name="connsiteY959" fmla="*/ 2355626 h 6445874"/>
              <a:gd name="connsiteX960" fmla="*/ 2462755 w 8970309"/>
              <a:gd name="connsiteY960" fmla="*/ 2352948 h 6445874"/>
              <a:gd name="connsiteX961" fmla="*/ 2479803 w 8970309"/>
              <a:gd name="connsiteY961" fmla="*/ 2336861 h 6445874"/>
              <a:gd name="connsiteX962" fmla="*/ 2493047 w 8970309"/>
              <a:gd name="connsiteY962" fmla="*/ 2339623 h 6445874"/>
              <a:gd name="connsiteX963" fmla="*/ 2513448 w 8970309"/>
              <a:gd name="connsiteY963" fmla="*/ 2352809 h 6445874"/>
              <a:gd name="connsiteX964" fmla="*/ 2524945 w 8970309"/>
              <a:gd name="connsiteY964" fmla="*/ 2355402 h 6445874"/>
              <a:gd name="connsiteX965" fmla="*/ 2529848 w 8970309"/>
              <a:gd name="connsiteY965" fmla="*/ 2346893 h 6445874"/>
              <a:gd name="connsiteX966" fmla="*/ 2589100 w 8970309"/>
              <a:gd name="connsiteY966" fmla="*/ 2301353 h 6445874"/>
              <a:gd name="connsiteX967" fmla="*/ 2603532 w 8970309"/>
              <a:gd name="connsiteY967" fmla="*/ 2287277 h 6445874"/>
              <a:gd name="connsiteX968" fmla="*/ 2718251 w 8970309"/>
              <a:gd name="connsiteY968" fmla="*/ 2180816 h 6445874"/>
              <a:gd name="connsiteX969" fmla="*/ 2788333 w 8970309"/>
              <a:gd name="connsiteY969" fmla="*/ 2100877 h 6445874"/>
              <a:gd name="connsiteX970" fmla="*/ 2803160 w 8970309"/>
              <a:gd name="connsiteY970" fmla="*/ 2063620 h 6445874"/>
              <a:gd name="connsiteX971" fmla="*/ 2803571 w 8970309"/>
              <a:gd name="connsiteY971" fmla="*/ 2064072 h 6445874"/>
              <a:gd name="connsiteX972" fmla="*/ 2847550 w 8970309"/>
              <a:gd name="connsiteY972" fmla="*/ 2052519 h 6445874"/>
              <a:gd name="connsiteX973" fmla="*/ 2732750 w 8970309"/>
              <a:gd name="connsiteY973" fmla="*/ 2213280 h 6445874"/>
              <a:gd name="connsiteX974" fmla="*/ 2718513 w 8970309"/>
              <a:gd name="connsiteY974" fmla="*/ 2230156 h 6445874"/>
              <a:gd name="connsiteX975" fmla="*/ 2725275 w 8970309"/>
              <a:gd name="connsiteY975" fmla="*/ 2226380 h 6445874"/>
              <a:gd name="connsiteX976" fmla="*/ 2727560 w 8970309"/>
              <a:gd name="connsiteY976" fmla="*/ 2227916 h 6445874"/>
              <a:gd name="connsiteX977" fmla="*/ 2780965 w 8970309"/>
              <a:gd name="connsiteY977" fmla="*/ 2201352 h 6445874"/>
              <a:gd name="connsiteX978" fmla="*/ 2796941 w 8970309"/>
              <a:gd name="connsiteY978" fmla="*/ 2197166 h 6445874"/>
              <a:gd name="connsiteX979" fmla="*/ 2870594 w 8970309"/>
              <a:gd name="connsiteY979" fmla="*/ 2165970 h 6445874"/>
              <a:gd name="connsiteX980" fmla="*/ 2906254 w 8970309"/>
              <a:gd name="connsiteY980" fmla="*/ 2152698 h 6445874"/>
              <a:gd name="connsiteX981" fmla="*/ 2938526 w 8970309"/>
              <a:gd name="connsiteY981" fmla="*/ 2138729 h 6445874"/>
              <a:gd name="connsiteX982" fmla="*/ 2938606 w 8970309"/>
              <a:gd name="connsiteY982" fmla="*/ 2138720 h 6445874"/>
              <a:gd name="connsiteX983" fmla="*/ 2941084 w 8970309"/>
              <a:gd name="connsiteY983" fmla="*/ 2137622 h 6445874"/>
              <a:gd name="connsiteX984" fmla="*/ 2938526 w 8970309"/>
              <a:gd name="connsiteY984" fmla="*/ 2138729 h 6445874"/>
              <a:gd name="connsiteX985" fmla="*/ 2934334 w 8970309"/>
              <a:gd name="connsiteY985" fmla="*/ 2139166 h 6445874"/>
              <a:gd name="connsiteX986" fmla="*/ 2939975 w 8970309"/>
              <a:gd name="connsiteY986" fmla="*/ 2135219 h 6445874"/>
              <a:gd name="connsiteX987" fmla="*/ 2942452 w 8970309"/>
              <a:gd name="connsiteY987" fmla="*/ 2134121 h 6445874"/>
              <a:gd name="connsiteX988" fmla="*/ 2940659 w 8970309"/>
              <a:gd name="connsiteY988" fmla="*/ 2133468 h 6445874"/>
              <a:gd name="connsiteX989" fmla="*/ 2874017 w 8970309"/>
              <a:gd name="connsiteY989" fmla="*/ 2157215 h 6445874"/>
              <a:gd name="connsiteX990" fmla="*/ 2874275 w 8970309"/>
              <a:gd name="connsiteY990" fmla="*/ 2151310 h 6445874"/>
              <a:gd name="connsiteX991" fmla="*/ 2892729 w 8970309"/>
              <a:gd name="connsiteY991" fmla="*/ 2146026 h 6445874"/>
              <a:gd name="connsiteX992" fmla="*/ 2921096 w 8970309"/>
              <a:gd name="connsiteY992" fmla="*/ 2136349 h 6445874"/>
              <a:gd name="connsiteX993" fmla="*/ 3017898 w 8970309"/>
              <a:gd name="connsiteY993" fmla="*/ 2103577 h 6445874"/>
              <a:gd name="connsiteX994" fmla="*/ 3028234 w 8970309"/>
              <a:gd name="connsiteY994" fmla="*/ 2103338 h 6445874"/>
              <a:gd name="connsiteX995" fmla="*/ 3068729 w 8970309"/>
              <a:gd name="connsiteY995" fmla="*/ 2094075 h 6445874"/>
              <a:gd name="connsiteX996" fmla="*/ 3074370 w 8970309"/>
              <a:gd name="connsiteY996" fmla="*/ 2090127 h 6445874"/>
              <a:gd name="connsiteX997" fmla="*/ 3093933 w 8970309"/>
              <a:gd name="connsiteY997" fmla="*/ 2087245 h 6445874"/>
              <a:gd name="connsiteX998" fmla="*/ 3090346 w 8970309"/>
              <a:gd name="connsiteY998" fmla="*/ 2085941 h 6445874"/>
              <a:gd name="connsiteX999" fmla="*/ 3135538 w 8970309"/>
              <a:gd name="connsiteY999" fmla="*/ 2080386 h 6445874"/>
              <a:gd name="connsiteX1000" fmla="*/ 3101108 w 8970309"/>
              <a:gd name="connsiteY1000" fmla="*/ 2089856 h 6445874"/>
              <a:gd name="connsiteX1001" fmla="*/ 3070745 w 8970309"/>
              <a:gd name="connsiteY1001" fmla="*/ 2100057 h 6445874"/>
              <a:gd name="connsiteX1002" fmla="*/ 3041345 w 8970309"/>
              <a:gd name="connsiteY1002" fmla="*/ 2108517 h 6445874"/>
              <a:gd name="connsiteX1003" fmla="*/ 3036518 w 8970309"/>
              <a:gd name="connsiteY1003" fmla="*/ 2108351 h 6445874"/>
              <a:gd name="connsiteX1004" fmla="*/ 3035833 w 8970309"/>
              <a:gd name="connsiteY1004" fmla="*/ 2110102 h 6445874"/>
              <a:gd name="connsiteX1005" fmla="*/ 3041345 w 8970309"/>
              <a:gd name="connsiteY1005" fmla="*/ 2108517 h 6445874"/>
              <a:gd name="connsiteX1006" fmla="*/ 3042582 w 8970309"/>
              <a:gd name="connsiteY1006" fmla="*/ 2108557 h 6445874"/>
              <a:gd name="connsiteX1007" fmla="*/ 3039419 w 8970309"/>
              <a:gd name="connsiteY1007" fmla="*/ 2111406 h 6445874"/>
              <a:gd name="connsiteX1008" fmla="*/ 3038735 w 8970309"/>
              <a:gd name="connsiteY1008" fmla="*/ 2113158 h 6445874"/>
              <a:gd name="connsiteX1009" fmla="*/ 3112293 w 8970309"/>
              <a:gd name="connsiteY1009" fmla="*/ 2097925 h 6445874"/>
              <a:gd name="connsiteX1010" fmla="*/ 3154747 w 8970309"/>
              <a:gd name="connsiteY1010" fmla="*/ 2099372 h 6445874"/>
              <a:gd name="connsiteX1011" fmla="*/ 3027195 w 8970309"/>
              <a:gd name="connsiteY1011" fmla="*/ 2126957 h 6445874"/>
              <a:gd name="connsiteX1012" fmla="*/ 2999273 w 8970309"/>
              <a:gd name="connsiteY1012" fmla="*/ 2133344 h 6445874"/>
              <a:gd name="connsiteX1013" fmla="*/ 3000601 w 8970309"/>
              <a:gd name="connsiteY1013" fmla="*/ 2140595 h 6445874"/>
              <a:gd name="connsiteX1014" fmla="*/ 3002286 w 8970309"/>
              <a:gd name="connsiteY1014" fmla="*/ 2149790 h 6445874"/>
              <a:gd name="connsiteX1015" fmla="*/ 3005105 w 8970309"/>
              <a:gd name="connsiteY1015" fmla="*/ 2158230 h 6445874"/>
              <a:gd name="connsiteX1016" fmla="*/ 3012694 w 8970309"/>
              <a:gd name="connsiteY1016" fmla="*/ 2158760 h 6445874"/>
              <a:gd name="connsiteX1017" fmla="*/ 3039233 w 8970309"/>
              <a:gd name="connsiteY1017" fmla="*/ 2187887 h 6445874"/>
              <a:gd name="connsiteX1018" fmla="*/ 3061583 w 8970309"/>
              <a:gd name="connsiteY1018" fmla="*/ 2182149 h 6445874"/>
              <a:gd name="connsiteX1019" fmla="*/ 3069337 w 8970309"/>
              <a:gd name="connsiteY1019" fmla="*/ 2180065 h 6445874"/>
              <a:gd name="connsiteX1020" fmla="*/ 3102558 w 8970309"/>
              <a:gd name="connsiteY1020" fmla="*/ 2162831 h 6445874"/>
              <a:gd name="connsiteX1021" fmla="*/ 3201794 w 8970309"/>
              <a:gd name="connsiteY1021" fmla="*/ 2170214 h 6445874"/>
              <a:gd name="connsiteX1022" fmla="*/ 3225583 w 8970309"/>
              <a:gd name="connsiteY1022" fmla="*/ 2139281 h 6445874"/>
              <a:gd name="connsiteX1023" fmla="*/ 3243645 w 8970309"/>
              <a:gd name="connsiteY1023" fmla="*/ 2086538 h 6445874"/>
              <a:gd name="connsiteX1024" fmla="*/ 3285818 w 8970309"/>
              <a:gd name="connsiteY1024" fmla="*/ 2070854 h 6445874"/>
              <a:gd name="connsiteX1025" fmla="*/ 3315551 w 8970309"/>
              <a:gd name="connsiteY1025" fmla="*/ 2077116 h 6445874"/>
              <a:gd name="connsiteX1026" fmla="*/ 3324498 w 8970309"/>
              <a:gd name="connsiteY1026" fmla="*/ 2078671 h 6445874"/>
              <a:gd name="connsiteX1027" fmla="*/ 3378350 w 8970309"/>
              <a:gd name="connsiteY1027" fmla="*/ 2032146 h 6445874"/>
              <a:gd name="connsiteX1028" fmla="*/ 3420635 w 8970309"/>
              <a:gd name="connsiteY1028" fmla="*/ 1979226 h 6445874"/>
              <a:gd name="connsiteX1029" fmla="*/ 3439074 w 8970309"/>
              <a:gd name="connsiteY1029" fmla="*/ 1975854 h 6445874"/>
              <a:gd name="connsiteX1030" fmla="*/ 3466735 w 8970309"/>
              <a:gd name="connsiteY1030" fmla="*/ 1970800 h 6445874"/>
              <a:gd name="connsiteX1031" fmla="*/ 3523043 w 8970309"/>
              <a:gd name="connsiteY1031" fmla="*/ 1895116 h 6445874"/>
              <a:gd name="connsiteX1032" fmla="*/ 3559923 w 8970309"/>
              <a:gd name="connsiteY1032" fmla="*/ 1888375 h 6445874"/>
              <a:gd name="connsiteX1033" fmla="*/ 3588836 w 8970309"/>
              <a:gd name="connsiteY1033" fmla="*/ 1904356 h 6445874"/>
              <a:gd name="connsiteX1034" fmla="*/ 3613003 w 8970309"/>
              <a:gd name="connsiteY1034" fmla="*/ 1922800 h 6445874"/>
              <a:gd name="connsiteX1035" fmla="*/ 3685182 w 8970309"/>
              <a:gd name="connsiteY1035" fmla="*/ 1910141 h 6445874"/>
              <a:gd name="connsiteX1036" fmla="*/ 3681367 w 8970309"/>
              <a:gd name="connsiteY1036" fmla="*/ 1865647 h 6445874"/>
              <a:gd name="connsiteX1037" fmla="*/ 3667022 w 8970309"/>
              <a:gd name="connsiteY1037" fmla="*/ 1820421 h 6445874"/>
              <a:gd name="connsiteX1038" fmla="*/ 3709300 w 8970309"/>
              <a:gd name="connsiteY1038" fmla="*/ 1857350 h 6445874"/>
              <a:gd name="connsiteX1039" fmla="*/ 3775528 w 8970309"/>
              <a:gd name="connsiteY1039" fmla="*/ 1897349 h 6445874"/>
              <a:gd name="connsiteX1040" fmla="*/ 3807557 w 8970309"/>
              <a:gd name="connsiteY1040" fmla="*/ 1840457 h 6445874"/>
              <a:gd name="connsiteX1041" fmla="*/ 3827635 w 8970309"/>
              <a:gd name="connsiteY1041" fmla="*/ 1817647 h 6445874"/>
              <a:gd name="connsiteX1042" fmla="*/ 3833926 w 8970309"/>
              <a:gd name="connsiteY1042" fmla="*/ 1806523 h 6445874"/>
              <a:gd name="connsiteX1043" fmla="*/ 3828666 w 8970309"/>
              <a:gd name="connsiteY1043" fmla="*/ 1767036 h 6445874"/>
              <a:gd name="connsiteX1044" fmla="*/ 3833504 w 8970309"/>
              <a:gd name="connsiteY1044" fmla="*/ 1762849 h 6445874"/>
              <a:gd name="connsiteX1045" fmla="*/ 3847009 w 8970309"/>
              <a:gd name="connsiteY1045" fmla="*/ 1777674 h 6445874"/>
              <a:gd name="connsiteX1046" fmla="*/ 3852498 w 8970309"/>
              <a:gd name="connsiteY1046" fmla="*/ 1785714 h 6445874"/>
              <a:gd name="connsiteX1047" fmla="*/ 3850986 w 8970309"/>
              <a:gd name="connsiteY1047" fmla="*/ 1796102 h 6445874"/>
              <a:gd name="connsiteX1048" fmla="*/ 3855042 w 8970309"/>
              <a:gd name="connsiteY1048" fmla="*/ 1798072 h 6445874"/>
              <a:gd name="connsiteX1049" fmla="*/ 3887747 w 8970309"/>
              <a:gd name="connsiteY1049" fmla="*/ 1782133 h 6445874"/>
              <a:gd name="connsiteX1050" fmla="*/ 3955557 w 8970309"/>
              <a:gd name="connsiteY1050" fmla="*/ 1774392 h 6445874"/>
              <a:gd name="connsiteX1051" fmla="*/ 3966540 w 8970309"/>
              <a:gd name="connsiteY1051" fmla="*/ 1778790 h 6445874"/>
              <a:gd name="connsiteX1052" fmla="*/ 3975542 w 8970309"/>
              <a:gd name="connsiteY1052" fmla="*/ 1750208 h 6445874"/>
              <a:gd name="connsiteX1053" fmla="*/ 4011170 w 8970309"/>
              <a:gd name="connsiteY1053" fmla="*/ 1722432 h 6445874"/>
              <a:gd name="connsiteX1054" fmla="*/ 4056507 w 8970309"/>
              <a:gd name="connsiteY1054" fmla="*/ 1705106 h 6445874"/>
              <a:gd name="connsiteX1055" fmla="*/ 4108936 w 8970309"/>
              <a:gd name="connsiteY1055" fmla="*/ 1693398 h 6445874"/>
              <a:gd name="connsiteX1056" fmla="*/ 4109193 w 8970309"/>
              <a:gd name="connsiteY1056" fmla="*/ 1693479 h 6445874"/>
              <a:gd name="connsiteX1057" fmla="*/ 4100637 w 8970309"/>
              <a:gd name="connsiteY1057" fmla="*/ 1680025 h 6445874"/>
              <a:gd name="connsiteX1058" fmla="*/ 3946243 w 8970309"/>
              <a:gd name="connsiteY1058" fmla="*/ 1638760 h 6445874"/>
              <a:gd name="connsiteX1059" fmla="*/ 3946960 w 8970309"/>
              <a:gd name="connsiteY1059" fmla="*/ 1614933 h 6445874"/>
              <a:gd name="connsiteX1060" fmla="*/ 3949621 w 8970309"/>
              <a:gd name="connsiteY1060" fmla="*/ 1600660 h 6445874"/>
              <a:gd name="connsiteX1061" fmla="*/ 3920193 w 8970309"/>
              <a:gd name="connsiteY1061" fmla="*/ 1614409 h 6445874"/>
              <a:gd name="connsiteX1062" fmla="*/ 3862715 w 8970309"/>
              <a:gd name="connsiteY1062" fmla="*/ 1603842 h 6445874"/>
              <a:gd name="connsiteX1063" fmla="*/ 3957921 w 8970309"/>
              <a:gd name="connsiteY1063" fmla="*/ 1545766 h 6445874"/>
              <a:gd name="connsiteX1064" fmla="*/ 4109168 w 8970309"/>
              <a:gd name="connsiteY1064" fmla="*/ 1491497 h 6445874"/>
              <a:gd name="connsiteX1065" fmla="*/ 4216406 w 8970309"/>
              <a:gd name="connsiteY1065" fmla="*/ 1483171 h 6445874"/>
              <a:gd name="connsiteX1066" fmla="*/ 4374166 w 8970309"/>
              <a:gd name="connsiteY1066" fmla="*/ 1486867 h 6445874"/>
              <a:gd name="connsiteX1067" fmla="*/ 4385471 w 8970309"/>
              <a:gd name="connsiteY1067" fmla="*/ 1484499 h 6445874"/>
              <a:gd name="connsiteX1068" fmla="*/ 4392333 w 8970309"/>
              <a:gd name="connsiteY1068" fmla="*/ 1486279 h 6445874"/>
              <a:gd name="connsiteX1069" fmla="*/ 4412311 w 8970309"/>
              <a:gd name="connsiteY1069" fmla="*/ 1479961 h 6445874"/>
              <a:gd name="connsiteX1070" fmla="*/ 4413062 w 8970309"/>
              <a:gd name="connsiteY1070" fmla="*/ 1471911 h 6445874"/>
              <a:gd name="connsiteX1071" fmla="*/ 4418352 w 8970309"/>
              <a:gd name="connsiteY1071" fmla="*/ 1453028 h 6445874"/>
              <a:gd name="connsiteX1072" fmla="*/ 4559259 w 8970309"/>
              <a:gd name="connsiteY1072" fmla="*/ 1339912 h 6445874"/>
              <a:gd name="connsiteX1073" fmla="*/ 4645679 w 8970309"/>
              <a:gd name="connsiteY1073" fmla="*/ 1326513 h 6445874"/>
              <a:gd name="connsiteX1074" fmla="*/ 4729904 w 8970309"/>
              <a:gd name="connsiteY1074" fmla="*/ 1270828 h 6445874"/>
              <a:gd name="connsiteX1075" fmla="*/ 4709255 w 8970309"/>
              <a:gd name="connsiteY1075" fmla="*/ 1297539 h 6445874"/>
              <a:gd name="connsiteX1076" fmla="*/ 4713754 w 8970309"/>
              <a:gd name="connsiteY1076" fmla="*/ 1302480 h 6445874"/>
              <a:gd name="connsiteX1077" fmla="*/ 4738908 w 8970309"/>
              <a:gd name="connsiteY1077" fmla="*/ 1280708 h 6445874"/>
              <a:gd name="connsiteX1078" fmla="*/ 4789548 w 8970309"/>
              <a:gd name="connsiteY1078" fmla="*/ 1228043 h 6445874"/>
              <a:gd name="connsiteX1079" fmla="*/ 4825160 w 8970309"/>
              <a:gd name="connsiteY1079" fmla="*/ 1222367 h 6445874"/>
              <a:gd name="connsiteX1080" fmla="*/ 4836421 w 8970309"/>
              <a:gd name="connsiteY1080" fmla="*/ 1214639 h 6445874"/>
              <a:gd name="connsiteX1081" fmla="*/ 4837067 w 8970309"/>
              <a:gd name="connsiteY1081" fmla="*/ 1208762 h 6445874"/>
              <a:gd name="connsiteX1082" fmla="*/ 4844991 w 8970309"/>
              <a:gd name="connsiteY1082" fmla="*/ 1200002 h 6445874"/>
              <a:gd name="connsiteX1083" fmla="*/ 4851094 w 8970309"/>
              <a:gd name="connsiteY1083" fmla="*/ 1199402 h 6445874"/>
              <a:gd name="connsiteX1084" fmla="*/ 4854425 w 8970309"/>
              <a:gd name="connsiteY1084" fmla="*/ 1202282 h 6445874"/>
              <a:gd name="connsiteX1085" fmla="*/ 4855493 w 8970309"/>
              <a:gd name="connsiteY1085" fmla="*/ 1201550 h 6445874"/>
              <a:gd name="connsiteX1086" fmla="*/ 4908651 w 8970309"/>
              <a:gd name="connsiteY1086" fmla="*/ 1160310 h 6445874"/>
              <a:gd name="connsiteX1087" fmla="*/ 4895144 w 8970309"/>
              <a:gd name="connsiteY1087" fmla="*/ 1145485 h 6445874"/>
              <a:gd name="connsiteX1088" fmla="*/ 4924562 w 8970309"/>
              <a:gd name="connsiteY1088" fmla="*/ 1128398 h 6445874"/>
              <a:gd name="connsiteX1089" fmla="*/ 4938067 w 8970309"/>
              <a:gd name="connsiteY1089" fmla="*/ 1143221 h 6445874"/>
              <a:gd name="connsiteX1090" fmla="*/ 4970029 w 8970309"/>
              <a:gd name="connsiteY1090" fmla="*/ 1089044 h 6445874"/>
              <a:gd name="connsiteX1091" fmla="*/ 4993209 w 8970309"/>
              <a:gd name="connsiteY1091" fmla="*/ 1095495 h 6445874"/>
              <a:gd name="connsiteX1092" fmla="*/ 5165497 w 8970309"/>
              <a:gd name="connsiteY1092" fmla="*/ 938008 h 6445874"/>
              <a:gd name="connsiteX1093" fmla="*/ 5192580 w 8970309"/>
              <a:gd name="connsiteY1093" fmla="*/ 919002 h 6445874"/>
              <a:gd name="connsiteX1094" fmla="*/ 5199309 w 8970309"/>
              <a:gd name="connsiteY1094" fmla="*/ 912375 h 6445874"/>
              <a:gd name="connsiteX1095" fmla="*/ 5242254 w 8970309"/>
              <a:gd name="connsiteY1095" fmla="*/ 879127 h 6445874"/>
              <a:gd name="connsiteX1096" fmla="*/ 5243474 w 8970309"/>
              <a:gd name="connsiteY1096" fmla="*/ 878613 h 6445874"/>
              <a:gd name="connsiteX1097" fmla="*/ 5255376 w 8970309"/>
              <a:gd name="connsiteY1097" fmla="*/ 868587 h 6445874"/>
              <a:gd name="connsiteX1098" fmla="*/ 5264196 w 8970309"/>
              <a:gd name="connsiteY1098" fmla="*/ 869889 h 6445874"/>
              <a:gd name="connsiteX1099" fmla="*/ 5292428 w 8970309"/>
              <a:gd name="connsiteY1099" fmla="*/ 858003 h 6445874"/>
              <a:gd name="connsiteX1100" fmla="*/ 5302792 w 8970309"/>
              <a:gd name="connsiteY1100" fmla="*/ 859319 h 6445874"/>
              <a:gd name="connsiteX1101" fmla="*/ 5303525 w 8970309"/>
              <a:gd name="connsiteY1101" fmla="*/ 862603 h 6445874"/>
              <a:gd name="connsiteX1102" fmla="*/ 5307596 w 8970309"/>
              <a:gd name="connsiteY1102" fmla="*/ 859389 h 6445874"/>
              <a:gd name="connsiteX1103" fmla="*/ 5369493 w 8970309"/>
              <a:gd name="connsiteY1103" fmla="*/ 796333 h 6445874"/>
              <a:gd name="connsiteX1104" fmla="*/ 5397520 w 8970309"/>
              <a:gd name="connsiteY1104" fmla="*/ 797657 h 6445874"/>
              <a:gd name="connsiteX1105" fmla="*/ 5443560 w 8970309"/>
              <a:gd name="connsiteY1105" fmla="*/ 749438 h 6445874"/>
              <a:gd name="connsiteX1106" fmla="*/ 5471974 w 8970309"/>
              <a:gd name="connsiteY1106" fmla="*/ 759731 h 6445874"/>
              <a:gd name="connsiteX1107" fmla="*/ 5516958 w 8970309"/>
              <a:gd name="connsiteY1107" fmla="*/ 720797 h 6445874"/>
              <a:gd name="connsiteX1108" fmla="*/ 5600029 w 8970309"/>
              <a:gd name="connsiteY1108" fmla="*/ 683786 h 6445874"/>
              <a:gd name="connsiteX1109" fmla="*/ 5736638 w 8970309"/>
              <a:gd name="connsiteY1109" fmla="*/ 613168 h 6445874"/>
              <a:gd name="connsiteX1110" fmla="*/ 5745293 w 8970309"/>
              <a:gd name="connsiteY1110" fmla="*/ 612480 h 6445874"/>
              <a:gd name="connsiteX1111" fmla="*/ 5571662 w 8970309"/>
              <a:gd name="connsiteY1111" fmla="*/ 760897 h 6445874"/>
              <a:gd name="connsiteX1112" fmla="*/ 5570384 w 8970309"/>
              <a:gd name="connsiteY1112" fmla="*/ 761444 h 6445874"/>
              <a:gd name="connsiteX1113" fmla="*/ 5568706 w 8970309"/>
              <a:gd name="connsiteY1113" fmla="*/ 783370 h 6445874"/>
              <a:gd name="connsiteX1114" fmla="*/ 5569277 w 8970309"/>
              <a:gd name="connsiteY1114" fmla="*/ 811452 h 6445874"/>
              <a:gd name="connsiteX1115" fmla="*/ 5587730 w 8970309"/>
              <a:gd name="connsiteY1115" fmla="*/ 813982 h 6445874"/>
              <a:gd name="connsiteX1116" fmla="*/ 5604101 w 8970309"/>
              <a:gd name="connsiteY1116" fmla="*/ 790417 h 6445874"/>
              <a:gd name="connsiteX1117" fmla="*/ 5628343 w 8970309"/>
              <a:gd name="connsiteY1117" fmla="*/ 783282 h 6445874"/>
              <a:gd name="connsiteX1118" fmla="*/ 5639466 w 8970309"/>
              <a:gd name="connsiteY1118" fmla="*/ 785145 h 6445874"/>
              <a:gd name="connsiteX1119" fmla="*/ 5666988 w 8970309"/>
              <a:gd name="connsiteY1119" fmla="*/ 775761 h 6445874"/>
              <a:gd name="connsiteX1120" fmla="*/ 5703037 w 8970309"/>
              <a:gd name="connsiteY1120" fmla="*/ 738698 h 6445874"/>
              <a:gd name="connsiteX1121" fmla="*/ 5742109 w 8970309"/>
              <a:gd name="connsiteY1121" fmla="*/ 697665 h 6445874"/>
              <a:gd name="connsiteX1122" fmla="*/ 5765354 w 8970309"/>
              <a:gd name="connsiteY1122" fmla="*/ 695960 h 6445874"/>
              <a:gd name="connsiteX1123" fmla="*/ 5885424 w 8970309"/>
              <a:gd name="connsiteY1123" fmla="*/ 604123 h 6445874"/>
              <a:gd name="connsiteX1124" fmla="*/ 5928546 w 8970309"/>
              <a:gd name="connsiteY1124" fmla="*/ 566007 h 6445874"/>
              <a:gd name="connsiteX1125" fmla="*/ 5954557 w 8970309"/>
              <a:gd name="connsiteY1125" fmla="*/ 558608 h 6445874"/>
              <a:gd name="connsiteX1126" fmla="*/ 6000731 w 8970309"/>
              <a:gd name="connsiteY1126" fmla="*/ 528840 h 6445874"/>
              <a:gd name="connsiteX1127" fmla="*/ 6023719 w 8970309"/>
              <a:gd name="connsiteY1127" fmla="*/ 525413 h 6445874"/>
              <a:gd name="connsiteX1128" fmla="*/ 6050500 w 8970309"/>
              <a:gd name="connsiteY1128" fmla="*/ 523181 h 6445874"/>
              <a:gd name="connsiteX1129" fmla="*/ 6076482 w 8970309"/>
              <a:gd name="connsiteY1129" fmla="*/ 503463 h 6445874"/>
              <a:gd name="connsiteX1130" fmla="*/ 6079247 w 8970309"/>
              <a:gd name="connsiteY1130" fmla="*/ 497770 h 6445874"/>
              <a:gd name="connsiteX1131" fmla="*/ 6076366 w 8970309"/>
              <a:gd name="connsiteY1131" fmla="*/ 454189 h 6445874"/>
              <a:gd name="connsiteX1132" fmla="*/ 6097556 w 8970309"/>
              <a:gd name="connsiteY1132" fmla="*/ 438706 h 6445874"/>
              <a:gd name="connsiteX1133" fmla="*/ 6108966 w 8970309"/>
              <a:gd name="connsiteY1133" fmla="*/ 454611 h 6445874"/>
              <a:gd name="connsiteX1134" fmla="*/ 6109793 w 8970309"/>
              <a:gd name="connsiteY1134" fmla="*/ 484415 h 6445874"/>
              <a:gd name="connsiteX1135" fmla="*/ 6133921 w 8970309"/>
              <a:gd name="connsiteY1135" fmla="*/ 428005 h 6445874"/>
              <a:gd name="connsiteX1136" fmla="*/ 6170454 w 8970309"/>
              <a:gd name="connsiteY1136" fmla="*/ 382069 h 6445874"/>
              <a:gd name="connsiteX1137" fmla="*/ 6179927 w 8970309"/>
              <a:gd name="connsiteY1137" fmla="*/ 380437 h 6445874"/>
              <a:gd name="connsiteX1138" fmla="*/ 6184116 w 8970309"/>
              <a:gd name="connsiteY1138" fmla="*/ 388834 h 6445874"/>
              <a:gd name="connsiteX1139" fmla="*/ 6175845 w 8970309"/>
              <a:gd name="connsiteY1139" fmla="*/ 418234 h 6445874"/>
              <a:gd name="connsiteX1140" fmla="*/ 6164809 w 8970309"/>
              <a:gd name="connsiteY1140" fmla="*/ 453327 h 6445874"/>
              <a:gd name="connsiteX1141" fmla="*/ 6218371 w 8970309"/>
              <a:gd name="connsiteY1141" fmla="*/ 448864 h 6445874"/>
              <a:gd name="connsiteX1142" fmla="*/ 6185857 w 8970309"/>
              <a:gd name="connsiteY1142" fmla="*/ 485398 h 6445874"/>
              <a:gd name="connsiteX1143" fmla="*/ 6172084 w 8970309"/>
              <a:gd name="connsiteY1143" fmla="*/ 538504 h 6445874"/>
              <a:gd name="connsiteX1144" fmla="*/ 6183464 w 8970309"/>
              <a:gd name="connsiteY1144" fmla="*/ 542089 h 6445874"/>
              <a:gd name="connsiteX1145" fmla="*/ 6201602 w 8970309"/>
              <a:gd name="connsiteY1145" fmla="*/ 518260 h 6445874"/>
              <a:gd name="connsiteX1146" fmla="*/ 6250116 w 8970309"/>
              <a:gd name="connsiteY1146" fmla="*/ 516309 h 6445874"/>
              <a:gd name="connsiteX1147" fmla="*/ 6253652 w 8970309"/>
              <a:gd name="connsiteY1147" fmla="*/ 515782 h 6445874"/>
              <a:gd name="connsiteX1148" fmla="*/ 6316454 w 8970309"/>
              <a:gd name="connsiteY1148" fmla="*/ 464170 h 6445874"/>
              <a:gd name="connsiteX1149" fmla="*/ 6395299 w 8970309"/>
              <a:gd name="connsiteY1149" fmla="*/ 430383 h 6445874"/>
              <a:gd name="connsiteX1150" fmla="*/ 6418655 w 8970309"/>
              <a:gd name="connsiteY1150" fmla="*/ 410216 h 6445874"/>
              <a:gd name="connsiteX1151" fmla="*/ 6419589 w 8970309"/>
              <a:gd name="connsiteY1151" fmla="*/ 406589 h 6445874"/>
              <a:gd name="connsiteX1152" fmla="*/ 6464272 w 8970309"/>
              <a:gd name="connsiteY1152" fmla="*/ 365686 h 6445874"/>
              <a:gd name="connsiteX1153" fmla="*/ 6489254 w 8970309"/>
              <a:gd name="connsiteY1153" fmla="*/ 359669 h 6445874"/>
              <a:gd name="connsiteX1154" fmla="*/ 6535243 w 8970309"/>
              <a:gd name="connsiteY1154" fmla="*/ 329266 h 6445874"/>
              <a:gd name="connsiteX1155" fmla="*/ 6542656 w 8970309"/>
              <a:gd name="connsiteY1155" fmla="*/ 331204 h 6445874"/>
              <a:gd name="connsiteX1156" fmla="*/ 6560225 w 8970309"/>
              <a:gd name="connsiteY1156" fmla="*/ 323249 h 6445874"/>
              <a:gd name="connsiteX1157" fmla="*/ 6589953 w 8970309"/>
              <a:gd name="connsiteY1157" fmla="*/ 311303 h 6445874"/>
              <a:gd name="connsiteX1158" fmla="*/ 6631785 w 8970309"/>
              <a:gd name="connsiteY1158" fmla="*/ 308496 h 6445874"/>
              <a:gd name="connsiteX1159" fmla="*/ 6685881 w 8970309"/>
              <a:gd name="connsiteY1159" fmla="*/ 275433 h 6445874"/>
              <a:gd name="connsiteX1160" fmla="*/ 6704143 w 8970309"/>
              <a:gd name="connsiteY1160" fmla="*/ 262879 h 6445874"/>
              <a:gd name="connsiteX1161" fmla="*/ 6784605 w 8970309"/>
              <a:gd name="connsiteY1161" fmla="*/ 214598 h 6445874"/>
              <a:gd name="connsiteX1162" fmla="*/ 6866374 w 8970309"/>
              <a:gd name="connsiteY1162" fmla="*/ 176820 h 6445874"/>
              <a:gd name="connsiteX1163" fmla="*/ 6876532 w 8970309"/>
              <a:gd name="connsiteY1163" fmla="*/ 166926 h 6445874"/>
              <a:gd name="connsiteX1164" fmla="*/ 6900154 w 8970309"/>
              <a:gd name="connsiteY1164" fmla="*/ 163543 h 6445874"/>
              <a:gd name="connsiteX1165" fmla="*/ 6916951 w 8970309"/>
              <a:gd name="connsiteY1165" fmla="*/ 179886 h 6445874"/>
              <a:gd name="connsiteX1166" fmla="*/ 6914978 w 8970309"/>
              <a:gd name="connsiteY1166" fmla="*/ 167419 h 6445874"/>
              <a:gd name="connsiteX1167" fmla="*/ 6919828 w 8970309"/>
              <a:gd name="connsiteY1167" fmla="*/ 135223 h 6445874"/>
              <a:gd name="connsiteX1168" fmla="*/ 6949398 w 8970309"/>
              <a:gd name="connsiteY1168" fmla="*/ 162675 h 6445874"/>
              <a:gd name="connsiteX1169" fmla="*/ 6936470 w 8970309"/>
              <a:gd name="connsiteY1169" fmla="*/ 190965 h 6445874"/>
              <a:gd name="connsiteX1170" fmla="*/ 6927618 w 8970309"/>
              <a:gd name="connsiteY1170" fmla="*/ 211359 h 6445874"/>
              <a:gd name="connsiteX1171" fmla="*/ 6949855 w 8970309"/>
              <a:gd name="connsiteY1171" fmla="*/ 217174 h 6445874"/>
              <a:gd name="connsiteX1172" fmla="*/ 6966731 w 8970309"/>
              <a:gd name="connsiteY1172" fmla="*/ 213818 h 6445874"/>
              <a:gd name="connsiteX1173" fmla="*/ 6964627 w 8970309"/>
              <a:gd name="connsiteY1173" fmla="*/ 234183 h 6445874"/>
              <a:gd name="connsiteX1174" fmla="*/ 6945304 w 8970309"/>
              <a:gd name="connsiteY1174" fmla="*/ 343267 h 6445874"/>
              <a:gd name="connsiteX1175" fmla="*/ 7025230 w 8970309"/>
              <a:gd name="connsiteY1175" fmla="*/ 260189 h 6445874"/>
              <a:gd name="connsiteX1176" fmla="*/ 7058958 w 8970309"/>
              <a:gd name="connsiteY1176" fmla="*/ 260044 h 6445874"/>
              <a:gd name="connsiteX1177" fmla="*/ 7062186 w 8970309"/>
              <a:gd name="connsiteY1177" fmla="*/ 296146 h 6445874"/>
              <a:gd name="connsiteX1178" fmla="*/ 7040300 w 8970309"/>
              <a:gd name="connsiteY1178" fmla="*/ 371097 h 6445874"/>
              <a:gd name="connsiteX1179" fmla="*/ 7030219 w 8970309"/>
              <a:gd name="connsiteY1179" fmla="*/ 412065 h 6445874"/>
              <a:gd name="connsiteX1180" fmla="*/ 7031807 w 8970309"/>
              <a:gd name="connsiteY1180" fmla="*/ 410279 h 6445874"/>
              <a:gd name="connsiteX1181" fmla="*/ 7094216 w 8970309"/>
              <a:gd name="connsiteY1181" fmla="*/ 338705 h 6445874"/>
              <a:gd name="connsiteX1182" fmla="*/ 7098412 w 8970309"/>
              <a:gd name="connsiteY1182" fmla="*/ 332820 h 6445874"/>
              <a:gd name="connsiteX1183" fmla="*/ 7120417 w 8970309"/>
              <a:gd name="connsiteY1183" fmla="*/ 279020 h 6445874"/>
              <a:gd name="connsiteX1184" fmla="*/ 7151128 w 8970309"/>
              <a:gd name="connsiteY1184" fmla="*/ 250908 h 6445874"/>
              <a:gd name="connsiteX1185" fmla="*/ 7168298 w 8970309"/>
              <a:gd name="connsiteY1185" fmla="*/ 246772 h 6445874"/>
              <a:gd name="connsiteX1186" fmla="*/ 7199906 w 8970309"/>
              <a:gd name="connsiteY1186" fmla="*/ 225876 h 6445874"/>
              <a:gd name="connsiteX1187" fmla="*/ 7205001 w 8970309"/>
              <a:gd name="connsiteY1187" fmla="*/ 227208 h 6445874"/>
              <a:gd name="connsiteX1188" fmla="*/ 7217076 w 8970309"/>
              <a:gd name="connsiteY1188" fmla="*/ 221740 h 6445874"/>
              <a:gd name="connsiteX1189" fmla="*/ 7237508 w 8970309"/>
              <a:gd name="connsiteY1189" fmla="*/ 213530 h 6445874"/>
              <a:gd name="connsiteX1190" fmla="*/ 7266259 w 8970309"/>
              <a:gd name="connsiteY1190" fmla="*/ 211601 h 6445874"/>
              <a:gd name="connsiteX1191" fmla="*/ 7303439 w 8970309"/>
              <a:gd name="connsiteY1191" fmla="*/ 188876 h 6445874"/>
              <a:gd name="connsiteX1192" fmla="*/ 7315990 w 8970309"/>
              <a:gd name="connsiteY1192" fmla="*/ 180248 h 6445874"/>
              <a:gd name="connsiteX1193" fmla="*/ 7371292 w 8970309"/>
              <a:gd name="connsiteY1193" fmla="*/ 147065 h 6445874"/>
              <a:gd name="connsiteX1194" fmla="*/ 7427491 w 8970309"/>
              <a:gd name="connsiteY1194" fmla="*/ 121100 h 6445874"/>
              <a:gd name="connsiteX1195" fmla="*/ 7434474 w 8970309"/>
              <a:gd name="connsiteY1195" fmla="*/ 114300 h 6445874"/>
              <a:gd name="connsiteX1196" fmla="*/ 7450709 w 8970309"/>
              <a:gd name="connsiteY1196" fmla="*/ 111975 h 6445874"/>
              <a:gd name="connsiteX1197" fmla="*/ 7462254 w 8970309"/>
              <a:gd name="connsiteY1197" fmla="*/ 123207 h 6445874"/>
              <a:gd name="connsiteX1198" fmla="*/ 7460897 w 8970309"/>
              <a:gd name="connsiteY1198" fmla="*/ 114639 h 6445874"/>
              <a:gd name="connsiteX1199" fmla="*/ 7464231 w 8970309"/>
              <a:gd name="connsiteY1199" fmla="*/ 92510 h 6445874"/>
              <a:gd name="connsiteX1200" fmla="*/ 7484554 w 8970309"/>
              <a:gd name="connsiteY1200" fmla="*/ 111378 h 6445874"/>
              <a:gd name="connsiteX1201" fmla="*/ 7475669 w 8970309"/>
              <a:gd name="connsiteY1201" fmla="*/ 130822 h 6445874"/>
              <a:gd name="connsiteX1202" fmla="*/ 7469585 w 8970309"/>
              <a:gd name="connsiteY1202" fmla="*/ 144839 h 6445874"/>
              <a:gd name="connsiteX1203" fmla="*/ 7484868 w 8970309"/>
              <a:gd name="connsiteY1203" fmla="*/ 148835 h 6445874"/>
              <a:gd name="connsiteX1204" fmla="*/ 7496468 w 8970309"/>
              <a:gd name="connsiteY1204" fmla="*/ 146529 h 6445874"/>
              <a:gd name="connsiteX1205" fmla="*/ 7495021 w 8970309"/>
              <a:gd name="connsiteY1205" fmla="*/ 160525 h 6445874"/>
              <a:gd name="connsiteX1206" fmla="*/ 7481740 w 8970309"/>
              <a:gd name="connsiteY1206" fmla="*/ 235499 h 6445874"/>
              <a:gd name="connsiteX1207" fmla="*/ 7536673 w 8970309"/>
              <a:gd name="connsiteY1207" fmla="*/ 178400 h 6445874"/>
              <a:gd name="connsiteX1208" fmla="*/ 7559854 w 8970309"/>
              <a:gd name="connsiteY1208" fmla="*/ 178300 h 6445874"/>
              <a:gd name="connsiteX1209" fmla="*/ 7562073 w 8970309"/>
              <a:gd name="connsiteY1209" fmla="*/ 203112 h 6445874"/>
              <a:gd name="connsiteX1210" fmla="*/ 7547032 w 8970309"/>
              <a:gd name="connsiteY1210" fmla="*/ 254627 h 6445874"/>
              <a:gd name="connsiteX1211" fmla="*/ 7519842 w 8970309"/>
              <a:gd name="connsiteY1211" fmla="*/ 329659 h 6445874"/>
              <a:gd name="connsiteX1212" fmla="*/ 7516527 w 8970309"/>
              <a:gd name="connsiteY1212" fmla="*/ 347275 h 6445874"/>
              <a:gd name="connsiteX1213" fmla="*/ 7518693 w 8970309"/>
              <a:gd name="connsiteY1213" fmla="*/ 380162 h 6445874"/>
              <a:gd name="connsiteX1214" fmla="*/ 7553986 w 8970309"/>
              <a:gd name="connsiteY1214" fmla="*/ 346739 h 6445874"/>
              <a:gd name="connsiteX1215" fmla="*/ 7587210 w 8970309"/>
              <a:gd name="connsiteY1215" fmla="*/ 315369 h 6445874"/>
              <a:gd name="connsiteX1216" fmla="*/ 7595768 w 8970309"/>
              <a:gd name="connsiteY1216" fmla="*/ 302711 h 6445874"/>
              <a:gd name="connsiteX1217" fmla="*/ 7616819 w 8970309"/>
              <a:gd name="connsiteY1217" fmla="*/ 254835 h 6445874"/>
              <a:gd name="connsiteX1218" fmla="*/ 7612121 w 8970309"/>
              <a:gd name="connsiteY1218" fmla="*/ 260853 h 6445874"/>
              <a:gd name="connsiteX1219" fmla="*/ 7602001 w 8970309"/>
              <a:gd name="connsiteY1219" fmla="*/ 267617 h 6445874"/>
              <a:gd name="connsiteX1220" fmla="*/ 7605976 w 8970309"/>
              <a:gd name="connsiteY1220" fmla="*/ 256330 h 6445874"/>
              <a:gd name="connsiteX1221" fmla="*/ 7599832 w 8970309"/>
              <a:gd name="connsiteY1221" fmla="*/ 251806 h 6445874"/>
              <a:gd name="connsiteX1222" fmla="*/ 7614650 w 8970309"/>
              <a:gd name="connsiteY1222" fmla="*/ 239023 h 6445874"/>
              <a:gd name="connsiteX1223" fmla="*/ 7619348 w 8970309"/>
              <a:gd name="connsiteY1223" fmla="*/ 233005 h 6445874"/>
              <a:gd name="connsiteX1224" fmla="*/ 7629468 w 8970309"/>
              <a:gd name="connsiteY1224" fmla="*/ 226240 h 6445874"/>
              <a:gd name="connsiteX1225" fmla="*/ 7626215 w 8970309"/>
              <a:gd name="connsiteY1225" fmla="*/ 242800 h 6445874"/>
              <a:gd name="connsiteX1226" fmla="*/ 7643925 w 8970309"/>
              <a:gd name="connsiteY1226" fmla="*/ 251099 h 6445874"/>
              <a:gd name="connsiteX1227" fmla="*/ 7639274 w 8970309"/>
              <a:gd name="connsiteY1227" fmla="*/ 260592 h 6445874"/>
              <a:gd name="connsiteX1228" fmla="*/ 7641167 w 8970309"/>
              <a:gd name="connsiteY1228" fmla="*/ 257603 h 6445874"/>
              <a:gd name="connsiteX1229" fmla="*/ 7652090 w 8970309"/>
              <a:gd name="connsiteY1229" fmla="*/ 252275 h 6445874"/>
              <a:gd name="connsiteX1230" fmla="*/ 7676458 w 8970309"/>
              <a:gd name="connsiteY1230" fmla="*/ 233029 h 6445874"/>
              <a:gd name="connsiteX1231" fmla="*/ 7690087 w 8970309"/>
              <a:gd name="connsiteY1231" fmla="*/ 226877 h 6445874"/>
              <a:gd name="connsiteX1232" fmla="*/ 7701230 w 8970309"/>
              <a:gd name="connsiteY1232" fmla="*/ 212408 h 6445874"/>
              <a:gd name="connsiteX1233" fmla="*/ 7716472 w 8970309"/>
              <a:gd name="connsiteY1233" fmla="*/ 200759 h 6445874"/>
              <a:gd name="connsiteX1234" fmla="*/ 7717776 w 8970309"/>
              <a:gd name="connsiteY1234" fmla="*/ 199674 h 6445874"/>
              <a:gd name="connsiteX1235" fmla="*/ 7767693 w 8970309"/>
              <a:gd name="connsiteY1235" fmla="*/ 170584 h 6445874"/>
              <a:gd name="connsiteX1236" fmla="*/ 7782779 w 8970309"/>
              <a:gd name="connsiteY1236" fmla="*/ 139334 h 6445874"/>
              <a:gd name="connsiteX1237" fmla="*/ 7792931 w 8970309"/>
              <a:gd name="connsiteY1237" fmla="*/ 121537 h 6445874"/>
              <a:gd name="connsiteX1238" fmla="*/ 7837662 w 8970309"/>
              <a:gd name="connsiteY1238" fmla="*/ 83264 h 6445874"/>
              <a:gd name="connsiteX1239" fmla="*/ 7859237 w 8970309"/>
              <a:gd name="connsiteY1239" fmla="*/ 60113 h 6445874"/>
              <a:gd name="connsiteX1240" fmla="*/ 7884600 w 8970309"/>
              <a:gd name="connsiteY1240" fmla="*/ 44193 h 6445874"/>
              <a:gd name="connsiteX1241" fmla="*/ 7936318 w 8970309"/>
              <a:gd name="connsiteY1241" fmla="*/ 15682 h 6445874"/>
              <a:gd name="connsiteX1242" fmla="*/ 7955746 w 8970309"/>
              <a:gd name="connsiteY1242" fmla="*/ 678 h 644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</a:cxnLst>
            <a:rect l="l" t="t" r="r" b="b"/>
            <a:pathLst>
              <a:path w="8970309" h="6445874">
                <a:moveTo>
                  <a:pt x="3453091" y="5945589"/>
                </a:moveTo>
                <a:lnTo>
                  <a:pt x="3452940" y="5951019"/>
                </a:lnTo>
                <a:cubicBezTo>
                  <a:pt x="3451526" y="5954451"/>
                  <a:pt x="3451315" y="5953210"/>
                  <a:pt x="3452008" y="5949506"/>
                </a:cubicBezTo>
                <a:close/>
                <a:moveTo>
                  <a:pt x="3217430" y="5821774"/>
                </a:moveTo>
                <a:lnTo>
                  <a:pt x="3217279" y="5827202"/>
                </a:lnTo>
                <a:cubicBezTo>
                  <a:pt x="3215866" y="5830635"/>
                  <a:pt x="3215655" y="5829394"/>
                  <a:pt x="3216347" y="5825690"/>
                </a:cubicBezTo>
                <a:close/>
                <a:moveTo>
                  <a:pt x="4264048" y="5267201"/>
                </a:moveTo>
                <a:lnTo>
                  <a:pt x="4259496" y="5269727"/>
                </a:lnTo>
                <a:cubicBezTo>
                  <a:pt x="4251612" y="5271580"/>
                  <a:pt x="4245246" y="5268805"/>
                  <a:pt x="4237362" y="5270657"/>
                </a:cubicBezTo>
                <a:cubicBezTo>
                  <a:pt x="4233420" y="5271583"/>
                  <a:pt x="4229099" y="5273665"/>
                  <a:pt x="4224020" y="5278062"/>
                </a:cubicBezTo>
                <a:cubicBezTo>
                  <a:pt x="4183301" y="5321677"/>
                  <a:pt x="4137833" y="5361030"/>
                  <a:pt x="4078761" y="5394946"/>
                </a:cubicBezTo>
                <a:lnTo>
                  <a:pt x="4008140" y="5456069"/>
                </a:lnTo>
                <a:cubicBezTo>
                  <a:pt x="3998554" y="5455993"/>
                  <a:pt x="3994053" y="5451052"/>
                  <a:pt x="3989550" y="5446111"/>
                </a:cubicBezTo>
                <a:cubicBezTo>
                  <a:pt x="3974890" y="5449961"/>
                  <a:pt x="3933255" y="5512511"/>
                  <a:pt x="3903265" y="5538467"/>
                </a:cubicBezTo>
                <a:cubicBezTo>
                  <a:pt x="3907530" y="5543148"/>
                  <a:pt x="3916297" y="5552770"/>
                  <a:pt x="3915717" y="5562577"/>
                </a:cubicBezTo>
                <a:cubicBezTo>
                  <a:pt x="3930710" y="5549599"/>
                  <a:pt x="3946189" y="5536202"/>
                  <a:pt x="3960366" y="5532770"/>
                </a:cubicBezTo>
                <a:cubicBezTo>
                  <a:pt x="3954957" y="5545824"/>
                  <a:pt x="3963960" y="5555707"/>
                  <a:pt x="3962570" y="5574120"/>
                </a:cubicBezTo>
                <a:cubicBezTo>
                  <a:pt x="3956914" y="5587853"/>
                  <a:pt x="3936599" y="5605436"/>
                  <a:pt x="3940766" y="5619505"/>
                </a:cubicBezTo>
                <a:cubicBezTo>
                  <a:pt x="3949869" y="5620000"/>
                  <a:pt x="3949869" y="5620000"/>
                  <a:pt x="3964528" y="5616150"/>
                </a:cubicBezTo>
                <a:cubicBezTo>
                  <a:pt x="3970184" y="5602417"/>
                  <a:pt x="3970756" y="5593549"/>
                  <a:pt x="3986234" y="5580152"/>
                </a:cubicBezTo>
                <a:cubicBezTo>
                  <a:pt x="3999839" y="5585588"/>
                  <a:pt x="3990499" y="5584834"/>
                  <a:pt x="4009996" y="5576796"/>
                </a:cubicBezTo>
                <a:cubicBezTo>
                  <a:pt x="4011722" y="5549255"/>
                  <a:pt x="4051869" y="5514507"/>
                  <a:pt x="4077022" y="5492737"/>
                </a:cubicBezTo>
                <a:lnTo>
                  <a:pt x="4090291" y="5507301"/>
                </a:lnTo>
                <a:lnTo>
                  <a:pt x="4095611" y="5502695"/>
                </a:lnTo>
                <a:cubicBezTo>
                  <a:pt x="4104419" y="5462512"/>
                  <a:pt x="4195960" y="5371073"/>
                  <a:pt x="4281157" y="5303317"/>
                </a:cubicBezTo>
                <a:lnTo>
                  <a:pt x="4295668" y="5292440"/>
                </a:lnTo>
                <a:lnTo>
                  <a:pt x="4286639" y="5286294"/>
                </a:lnTo>
                <a:close/>
                <a:moveTo>
                  <a:pt x="4364265" y="5244788"/>
                </a:moveTo>
                <a:lnTo>
                  <a:pt x="4336342" y="5259447"/>
                </a:lnTo>
                <a:cubicBezTo>
                  <a:pt x="4331156" y="5262575"/>
                  <a:pt x="4326305" y="5266228"/>
                  <a:pt x="4322116" y="5270977"/>
                </a:cubicBezTo>
                <a:lnTo>
                  <a:pt x="4320504" y="5273823"/>
                </a:lnTo>
                <a:lnTo>
                  <a:pt x="4330801" y="5266105"/>
                </a:lnTo>
                <a:close/>
                <a:moveTo>
                  <a:pt x="4382300" y="5103514"/>
                </a:moveTo>
                <a:lnTo>
                  <a:pt x="4363197" y="5111801"/>
                </a:lnTo>
                <a:cubicBezTo>
                  <a:pt x="4355384" y="5116369"/>
                  <a:pt x="4348415" y="5122371"/>
                  <a:pt x="4342987" y="5131370"/>
                </a:cubicBezTo>
                <a:lnTo>
                  <a:pt x="4340784" y="5148086"/>
                </a:lnTo>
                <a:close/>
                <a:moveTo>
                  <a:pt x="4800809" y="4684910"/>
                </a:moveTo>
                <a:cubicBezTo>
                  <a:pt x="4774572" y="4691722"/>
                  <a:pt x="4749581" y="4718062"/>
                  <a:pt x="4719472" y="4744122"/>
                </a:cubicBezTo>
                <a:cubicBezTo>
                  <a:pt x="4717982" y="4771924"/>
                  <a:pt x="4669166" y="4787662"/>
                  <a:pt x="4654074" y="4810027"/>
                </a:cubicBezTo>
                <a:cubicBezTo>
                  <a:pt x="4647438" y="4820073"/>
                  <a:pt x="4638380" y="4831140"/>
                  <a:pt x="4627789" y="4843002"/>
                </a:cubicBezTo>
                <a:lnTo>
                  <a:pt x="4618538" y="4852846"/>
                </a:lnTo>
                <a:lnTo>
                  <a:pt x="4649647" y="4861997"/>
                </a:lnTo>
                <a:cubicBezTo>
                  <a:pt x="4661876" y="4866463"/>
                  <a:pt x="4674874" y="4864782"/>
                  <a:pt x="4679178" y="4855908"/>
                </a:cubicBezTo>
                <a:cubicBezTo>
                  <a:pt x="4697925" y="4808111"/>
                  <a:pt x="4769985" y="4794251"/>
                  <a:pt x="4768192" y="4731720"/>
                </a:cubicBezTo>
                <a:cubicBezTo>
                  <a:pt x="4784917" y="4725776"/>
                  <a:pt x="4790659" y="4705372"/>
                  <a:pt x="4800353" y="4688522"/>
                </a:cubicBezTo>
                <a:lnTo>
                  <a:pt x="4803745" y="4684957"/>
                </a:lnTo>
                <a:close/>
                <a:moveTo>
                  <a:pt x="5001080" y="4519480"/>
                </a:moveTo>
                <a:lnTo>
                  <a:pt x="4994443" y="4521773"/>
                </a:lnTo>
                <a:cubicBezTo>
                  <a:pt x="4988473" y="4522580"/>
                  <a:pt x="4981348" y="4522119"/>
                  <a:pt x="4971480" y="4526006"/>
                </a:cubicBezTo>
                <a:cubicBezTo>
                  <a:pt x="4980150" y="4545016"/>
                  <a:pt x="4980150" y="4545016"/>
                  <a:pt x="4968936" y="4563095"/>
                </a:cubicBezTo>
                <a:cubicBezTo>
                  <a:pt x="4940909" y="4561769"/>
                  <a:pt x="4934682" y="4584370"/>
                  <a:pt x="4933528" y="4603043"/>
                </a:cubicBezTo>
                <a:lnTo>
                  <a:pt x="4920021" y="4588220"/>
                </a:lnTo>
                <a:cubicBezTo>
                  <a:pt x="4904618" y="4605971"/>
                  <a:pt x="4889275" y="4623553"/>
                  <a:pt x="4873915" y="4640046"/>
                </a:cubicBezTo>
                <a:lnTo>
                  <a:pt x="4847772" y="4665664"/>
                </a:lnTo>
                <a:lnTo>
                  <a:pt x="4856229" y="4666642"/>
                </a:lnTo>
                <a:cubicBezTo>
                  <a:pt x="4874767" y="4671805"/>
                  <a:pt x="4881753" y="4641410"/>
                  <a:pt x="4899055" y="4630854"/>
                </a:cubicBezTo>
                <a:cubicBezTo>
                  <a:pt x="4933657" y="4609742"/>
                  <a:pt x="4960950" y="4583147"/>
                  <a:pt x="4982367" y="4552398"/>
                </a:cubicBezTo>
                <a:close/>
                <a:moveTo>
                  <a:pt x="6156612" y="3497235"/>
                </a:moveTo>
                <a:cubicBezTo>
                  <a:pt x="6162286" y="3525486"/>
                  <a:pt x="6147444" y="3538270"/>
                  <a:pt x="6125503" y="3547520"/>
                </a:cubicBezTo>
                <a:cubicBezTo>
                  <a:pt x="6114728" y="3550928"/>
                  <a:pt x="6110661" y="3560304"/>
                  <a:pt x="6106594" y="3569680"/>
                </a:cubicBezTo>
                <a:cubicBezTo>
                  <a:pt x="6094787" y="3595372"/>
                  <a:pt x="6080069" y="3599448"/>
                  <a:pt x="6059946" y="3581544"/>
                </a:cubicBezTo>
                <a:cubicBezTo>
                  <a:pt x="6048635" y="3572409"/>
                  <a:pt x="6045353" y="3576914"/>
                  <a:pt x="6044837" y="3588056"/>
                </a:cubicBezTo>
                <a:cubicBezTo>
                  <a:pt x="6042482" y="3602668"/>
                  <a:pt x="6036970" y="3613079"/>
                  <a:pt x="6017651" y="3613988"/>
                </a:cubicBezTo>
                <a:cubicBezTo>
                  <a:pt x="6018827" y="3606683"/>
                  <a:pt x="6021058" y="3600777"/>
                  <a:pt x="6021841" y="3595907"/>
                </a:cubicBezTo>
                <a:cubicBezTo>
                  <a:pt x="6022823" y="3589819"/>
                  <a:pt x="6021997" y="3585023"/>
                  <a:pt x="6019317" y="3581826"/>
                </a:cubicBezTo>
                <a:lnTo>
                  <a:pt x="6013970" y="3580067"/>
                </a:lnTo>
                <a:lnTo>
                  <a:pt x="6003085" y="3589489"/>
                </a:lnTo>
                <a:lnTo>
                  <a:pt x="5992317" y="3583721"/>
                </a:lnTo>
                <a:lnTo>
                  <a:pt x="5990427" y="3592553"/>
                </a:lnTo>
                <a:cubicBezTo>
                  <a:pt x="5991498" y="3617638"/>
                  <a:pt x="5980475" y="3638458"/>
                  <a:pt x="5971949" y="3659645"/>
                </a:cubicBezTo>
                <a:cubicBezTo>
                  <a:pt x="5968275" y="3666585"/>
                  <a:pt x="5964074" y="3672826"/>
                  <a:pt x="5958771" y="3677970"/>
                </a:cubicBezTo>
                <a:lnTo>
                  <a:pt x="5955005" y="3680206"/>
                </a:lnTo>
                <a:lnTo>
                  <a:pt x="5954905" y="3684855"/>
                </a:lnTo>
                <a:cubicBezTo>
                  <a:pt x="5956306" y="3691259"/>
                  <a:pt x="5958210" y="3698333"/>
                  <a:pt x="5957514" y="3707539"/>
                </a:cubicBezTo>
                <a:cubicBezTo>
                  <a:pt x="5951859" y="3721273"/>
                  <a:pt x="5931543" y="3738856"/>
                  <a:pt x="5935711" y="3752925"/>
                </a:cubicBezTo>
                <a:cubicBezTo>
                  <a:pt x="5944813" y="3753420"/>
                  <a:pt x="5944813" y="3753420"/>
                  <a:pt x="5959473" y="3749569"/>
                </a:cubicBezTo>
                <a:cubicBezTo>
                  <a:pt x="5965127" y="3735836"/>
                  <a:pt x="5965701" y="3726969"/>
                  <a:pt x="5981179" y="3713572"/>
                </a:cubicBezTo>
                <a:cubicBezTo>
                  <a:pt x="5994783" y="3719007"/>
                  <a:pt x="5985443" y="3718253"/>
                  <a:pt x="6004940" y="3710216"/>
                </a:cubicBezTo>
                <a:cubicBezTo>
                  <a:pt x="6006666" y="3682675"/>
                  <a:pt x="6046813" y="3647927"/>
                  <a:pt x="6071966" y="3626157"/>
                </a:cubicBezTo>
                <a:lnTo>
                  <a:pt x="6085235" y="3640721"/>
                </a:lnTo>
                <a:lnTo>
                  <a:pt x="6090556" y="3636115"/>
                </a:lnTo>
                <a:cubicBezTo>
                  <a:pt x="6094079" y="3620042"/>
                  <a:pt x="6110840" y="3595767"/>
                  <a:pt x="6135136" y="3568088"/>
                </a:cubicBezTo>
                <a:lnTo>
                  <a:pt x="6187777" y="3516234"/>
                </a:lnTo>
                <a:lnTo>
                  <a:pt x="6183325" y="3516882"/>
                </a:lnTo>
                <a:cubicBezTo>
                  <a:pt x="6173682" y="3516249"/>
                  <a:pt x="6164640" y="3510874"/>
                  <a:pt x="6156612" y="3497235"/>
                </a:cubicBezTo>
                <a:close/>
                <a:moveTo>
                  <a:pt x="6269344" y="3442402"/>
                </a:moveTo>
                <a:lnTo>
                  <a:pt x="6267465" y="3442890"/>
                </a:lnTo>
                <a:cubicBezTo>
                  <a:pt x="6256626" y="3447691"/>
                  <a:pt x="6246609" y="3454326"/>
                  <a:pt x="6237546" y="3462970"/>
                </a:cubicBezTo>
                <a:lnTo>
                  <a:pt x="6227751" y="3477271"/>
                </a:lnTo>
                <a:close/>
                <a:moveTo>
                  <a:pt x="1448495" y="3333881"/>
                </a:moveTo>
                <a:lnTo>
                  <a:pt x="1434277" y="3345094"/>
                </a:lnTo>
                <a:lnTo>
                  <a:pt x="1435930" y="3350579"/>
                </a:lnTo>
                <a:lnTo>
                  <a:pt x="1443945" y="3348440"/>
                </a:lnTo>
                <a:cubicBezTo>
                  <a:pt x="1449473" y="3348183"/>
                  <a:pt x="1455662" y="3349061"/>
                  <a:pt x="1462681" y="3351297"/>
                </a:cubicBezTo>
                <a:cubicBezTo>
                  <a:pt x="1456229" y="3346580"/>
                  <a:pt x="1451908" y="3341871"/>
                  <a:pt x="1449269" y="3337165"/>
                </a:cubicBezTo>
                <a:close/>
                <a:moveTo>
                  <a:pt x="1225942" y="3295747"/>
                </a:moveTo>
                <a:lnTo>
                  <a:pt x="1183647" y="3327804"/>
                </a:lnTo>
                <a:cubicBezTo>
                  <a:pt x="1136210" y="3350921"/>
                  <a:pt x="1113928" y="3404668"/>
                  <a:pt x="1068923" y="3434264"/>
                </a:cubicBezTo>
                <a:cubicBezTo>
                  <a:pt x="1065046" y="3440090"/>
                  <a:pt x="1060807" y="3448994"/>
                  <a:pt x="1054494" y="3448341"/>
                </a:cubicBezTo>
                <a:cubicBezTo>
                  <a:pt x="1006791" y="3446518"/>
                  <a:pt x="1001732" y="3489590"/>
                  <a:pt x="982701" y="3515647"/>
                </a:cubicBezTo>
                <a:cubicBezTo>
                  <a:pt x="960151" y="3544455"/>
                  <a:pt x="929218" y="3563051"/>
                  <a:pt x="898285" y="3581647"/>
                </a:cubicBezTo>
                <a:cubicBezTo>
                  <a:pt x="891612" y="3584071"/>
                  <a:pt x="890888" y="3590225"/>
                  <a:pt x="893321" y="3596704"/>
                </a:cubicBezTo>
                <a:cubicBezTo>
                  <a:pt x="890794" y="3618241"/>
                  <a:pt x="868339" y="3619032"/>
                  <a:pt x="866267" y="3609475"/>
                </a:cubicBezTo>
                <a:cubicBezTo>
                  <a:pt x="860002" y="3594813"/>
                  <a:pt x="853172" y="3591770"/>
                  <a:pt x="846194" y="3593383"/>
                </a:cubicBezTo>
                <a:lnTo>
                  <a:pt x="844968" y="3593970"/>
                </a:lnTo>
                <a:lnTo>
                  <a:pt x="863018" y="3610117"/>
                </a:lnTo>
                <a:cubicBezTo>
                  <a:pt x="869720" y="3615837"/>
                  <a:pt x="877085" y="3621243"/>
                  <a:pt x="885947" y="3625172"/>
                </a:cubicBezTo>
                <a:cubicBezTo>
                  <a:pt x="908449" y="3633624"/>
                  <a:pt x="891581" y="3621398"/>
                  <a:pt x="921722" y="3617142"/>
                </a:cubicBezTo>
                <a:cubicBezTo>
                  <a:pt x="953250" y="3627896"/>
                  <a:pt x="988994" y="3643413"/>
                  <a:pt x="1020754" y="3653252"/>
                </a:cubicBezTo>
                <a:cubicBezTo>
                  <a:pt x="1031721" y="3645904"/>
                  <a:pt x="1031721" y="3645904"/>
                  <a:pt x="1033434" y="3637168"/>
                </a:cubicBezTo>
                <a:cubicBezTo>
                  <a:pt x="1048058" y="3611433"/>
                  <a:pt x="1038762" y="3585783"/>
                  <a:pt x="1019917" y="3558947"/>
                </a:cubicBezTo>
                <a:lnTo>
                  <a:pt x="1025549" y="3555172"/>
                </a:lnTo>
                <a:cubicBezTo>
                  <a:pt x="1038498" y="3562435"/>
                  <a:pt x="1046109" y="3573274"/>
                  <a:pt x="1048385" y="3587686"/>
                </a:cubicBezTo>
                <a:cubicBezTo>
                  <a:pt x="1079580" y="3574377"/>
                  <a:pt x="1083535" y="3596772"/>
                  <a:pt x="1111668" y="3601452"/>
                </a:cubicBezTo>
                <a:cubicBezTo>
                  <a:pt x="1119308" y="3588743"/>
                  <a:pt x="1139863" y="3565865"/>
                  <a:pt x="1133667" y="3546488"/>
                </a:cubicBezTo>
                <a:cubicBezTo>
                  <a:pt x="1127471" y="3527113"/>
                  <a:pt x="1090636" y="3496387"/>
                  <a:pt x="1073407" y="3483644"/>
                </a:cubicBezTo>
                <a:cubicBezTo>
                  <a:pt x="1130853" y="3437569"/>
                  <a:pt x="1130883" y="3414023"/>
                  <a:pt x="1197821" y="3416230"/>
                </a:cubicBezTo>
                <a:cubicBezTo>
                  <a:pt x="1190241" y="3381844"/>
                  <a:pt x="1208585" y="3338438"/>
                  <a:pt x="1230820" y="3323543"/>
                </a:cubicBezTo>
                <a:cubicBezTo>
                  <a:pt x="1223208" y="3312704"/>
                  <a:pt x="1202360" y="3335778"/>
                  <a:pt x="1193397" y="3334193"/>
                </a:cubicBezTo>
                <a:cubicBezTo>
                  <a:pt x="1196066" y="3332405"/>
                  <a:pt x="1202613" y="3325743"/>
                  <a:pt x="1209438" y="3317849"/>
                </a:cubicBezTo>
                <a:close/>
                <a:moveTo>
                  <a:pt x="1247656" y="3258669"/>
                </a:moveTo>
                <a:lnTo>
                  <a:pt x="1247372" y="3259175"/>
                </a:lnTo>
                <a:lnTo>
                  <a:pt x="1247563" y="3259747"/>
                </a:lnTo>
                <a:lnTo>
                  <a:pt x="1247117" y="3264810"/>
                </a:lnTo>
                <a:cubicBezTo>
                  <a:pt x="1248568" y="3266874"/>
                  <a:pt x="1253710" y="3281644"/>
                  <a:pt x="1251106" y="3270488"/>
                </a:cubicBezTo>
                <a:lnTo>
                  <a:pt x="1247563" y="3259747"/>
                </a:lnTo>
                <a:close/>
                <a:moveTo>
                  <a:pt x="7039332" y="2595950"/>
                </a:moveTo>
                <a:lnTo>
                  <a:pt x="7031529" y="2602309"/>
                </a:lnTo>
                <a:cubicBezTo>
                  <a:pt x="7018904" y="2617028"/>
                  <a:pt x="7013036" y="2636760"/>
                  <a:pt x="7005419" y="2643352"/>
                </a:cubicBezTo>
                <a:cubicBezTo>
                  <a:pt x="6994925" y="2661272"/>
                  <a:pt x="6986158" y="2651650"/>
                  <a:pt x="6966425" y="2659426"/>
                </a:cubicBezTo>
                <a:cubicBezTo>
                  <a:pt x="6975094" y="2678437"/>
                  <a:pt x="6975094" y="2678437"/>
                  <a:pt x="6963880" y="2696514"/>
                </a:cubicBezTo>
                <a:cubicBezTo>
                  <a:pt x="6935854" y="2695189"/>
                  <a:pt x="6929625" y="2717789"/>
                  <a:pt x="6928472" y="2736463"/>
                </a:cubicBezTo>
                <a:lnTo>
                  <a:pt x="6914965" y="2721639"/>
                </a:lnTo>
                <a:cubicBezTo>
                  <a:pt x="6884158" y="2757142"/>
                  <a:pt x="6853596" y="2791966"/>
                  <a:pt x="6822640" y="2818760"/>
                </a:cubicBezTo>
                <a:cubicBezTo>
                  <a:pt x="6785608" y="2807551"/>
                  <a:pt x="6754563" y="2842794"/>
                  <a:pt x="6714415" y="2877542"/>
                </a:cubicBezTo>
                <a:cubicBezTo>
                  <a:pt x="6712928" y="2905343"/>
                  <a:pt x="6664110" y="2921082"/>
                  <a:pt x="6649017" y="2943447"/>
                </a:cubicBezTo>
                <a:lnTo>
                  <a:pt x="6629115" y="2968415"/>
                </a:lnTo>
                <a:lnTo>
                  <a:pt x="7076456" y="2648046"/>
                </a:lnTo>
                <a:close/>
                <a:moveTo>
                  <a:pt x="2260836" y="2465575"/>
                </a:moveTo>
                <a:lnTo>
                  <a:pt x="2187721" y="2545175"/>
                </a:lnTo>
                <a:lnTo>
                  <a:pt x="2188519" y="2550793"/>
                </a:lnTo>
                <a:cubicBezTo>
                  <a:pt x="2187490" y="2559447"/>
                  <a:pt x="2184190" y="2566018"/>
                  <a:pt x="2178626" y="2570817"/>
                </a:cubicBezTo>
                <a:lnTo>
                  <a:pt x="2155780" y="2579949"/>
                </a:lnTo>
                <a:lnTo>
                  <a:pt x="2149491" y="2586796"/>
                </a:lnTo>
                <a:lnTo>
                  <a:pt x="2155700" y="2599880"/>
                </a:lnTo>
                <a:cubicBezTo>
                  <a:pt x="2158362" y="2604721"/>
                  <a:pt x="2160821" y="2602178"/>
                  <a:pt x="2164580" y="2600825"/>
                </a:cubicBezTo>
                <a:cubicBezTo>
                  <a:pt x="2189388" y="2582784"/>
                  <a:pt x="2218026" y="2565848"/>
                  <a:pt x="2219546" y="2528856"/>
                </a:cubicBezTo>
                <a:cubicBezTo>
                  <a:pt x="2219345" y="2521474"/>
                  <a:pt x="2225566" y="2517579"/>
                  <a:pt x="2231783" y="2513684"/>
                </a:cubicBezTo>
                <a:cubicBezTo>
                  <a:pt x="2238003" y="2509788"/>
                  <a:pt x="2245520" y="2507082"/>
                  <a:pt x="2250440" y="2501997"/>
                </a:cubicBezTo>
                <a:cubicBezTo>
                  <a:pt x="2261548" y="2491787"/>
                  <a:pt x="2266284" y="2479935"/>
                  <a:pt x="2264574" y="2469370"/>
                </a:cubicBezTo>
                <a:close/>
                <a:moveTo>
                  <a:pt x="2618133" y="2308031"/>
                </a:moveTo>
                <a:lnTo>
                  <a:pt x="2607751" y="2314308"/>
                </a:lnTo>
                <a:cubicBezTo>
                  <a:pt x="2605958" y="2313655"/>
                  <a:pt x="2600318" y="2317602"/>
                  <a:pt x="2595361" y="2319800"/>
                </a:cubicBezTo>
                <a:lnTo>
                  <a:pt x="2593121" y="2322410"/>
                </a:lnTo>
                <a:lnTo>
                  <a:pt x="2618191" y="2310439"/>
                </a:lnTo>
                <a:lnTo>
                  <a:pt x="2618201" y="2308773"/>
                </a:lnTo>
                <a:close/>
                <a:moveTo>
                  <a:pt x="2810606" y="2204137"/>
                </a:moveTo>
                <a:cubicBezTo>
                  <a:pt x="2797531" y="2211378"/>
                  <a:pt x="2789413" y="2216424"/>
                  <a:pt x="2777023" y="2221915"/>
                </a:cubicBezTo>
                <a:cubicBezTo>
                  <a:pt x="2767112" y="2226308"/>
                  <a:pt x="2756516" y="2232453"/>
                  <a:pt x="2737378" y="2239487"/>
                </a:cubicBezTo>
                <a:cubicBezTo>
                  <a:pt x="2737378" y="2239487"/>
                  <a:pt x="2736268" y="2237084"/>
                  <a:pt x="2733790" y="2238183"/>
                </a:cubicBezTo>
                <a:cubicBezTo>
                  <a:pt x="2720032" y="2247174"/>
                  <a:pt x="2723194" y="2244326"/>
                  <a:pt x="2711915" y="2252221"/>
                </a:cubicBezTo>
                <a:cubicBezTo>
                  <a:pt x="2706958" y="2254417"/>
                  <a:pt x="2702006" y="2256613"/>
                  <a:pt x="2694570" y="2259907"/>
                </a:cubicBezTo>
                <a:cubicBezTo>
                  <a:pt x="2682266" y="2270427"/>
                  <a:pt x="2668401" y="2278382"/>
                  <a:pt x="2653691" y="2286529"/>
                </a:cubicBezTo>
                <a:lnTo>
                  <a:pt x="2637715" y="2296190"/>
                </a:lnTo>
                <a:lnTo>
                  <a:pt x="2639592" y="2297288"/>
                </a:lnTo>
                <a:lnTo>
                  <a:pt x="2640719" y="2299682"/>
                </a:lnTo>
                <a:lnTo>
                  <a:pt x="2659687" y="2290624"/>
                </a:lnTo>
                <a:cubicBezTo>
                  <a:pt x="2691122" y="2277916"/>
                  <a:pt x="2720420" y="2267878"/>
                  <a:pt x="2744890" y="2259840"/>
                </a:cubicBezTo>
                <a:lnTo>
                  <a:pt x="2777484" y="2231630"/>
                </a:lnTo>
                <a:lnTo>
                  <a:pt x="2784592" y="2221675"/>
                </a:lnTo>
                <a:lnTo>
                  <a:pt x="2796569" y="2215112"/>
                </a:lnTo>
                <a:lnTo>
                  <a:pt x="2805353" y="2207509"/>
                </a:lnTo>
                <a:lnTo>
                  <a:pt x="2812259" y="2205877"/>
                </a:lnTo>
                <a:close/>
                <a:moveTo>
                  <a:pt x="2976104" y="2142365"/>
                </a:moveTo>
                <a:cubicBezTo>
                  <a:pt x="2950900" y="2149192"/>
                  <a:pt x="2932872" y="2158631"/>
                  <a:pt x="2906558" y="2163056"/>
                </a:cubicBezTo>
                <a:cubicBezTo>
                  <a:pt x="2899549" y="2170506"/>
                  <a:pt x="2885366" y="2175343"/>
                  <a:pt x="2872977" y="2180835"/>
                </a:cubicBezTo>
                <a:cubicBezTo>
                  <a:pt x="2858793" y="2185674"/>
                  <a:pt x="2844611" y="2190512"/>
                  <a:pt x="2834015" y="2196656"/>
                </a:cubicBezTo>
                <a:cubicBezTo>
                  <a:pt x="2843927" y="2192264"/>
                  <a:pt x="2845035" y="2194665"/>
                  <a:pt x="2847514" y="2193568"/>
                </a:cubicBezTo>
                <a:lnTo>
                  <a:pt x="2845497" y="2198725"/>
                </a:lnTo>
                <a:lnTo>
                  <a:pt x="2869882" y="2196080"/>
                </a:lnTo>
                <a:cubicBezTo>
                  <a:pt x="2890171" y="2192591"/>
                  <a:pt x="2913215" y="2183462"/>
                  <a:pt x="2950943" y="2150806"/>
                </a:cubicBezTo>
                <a:lnTo>
                  <a:pt x="2980532" y="2156177"/>
                </a:lnTo>
                <a:lnTo>
                  <a:pt x="2987442" y="2146938"/>
                </a:lnTo>
                <a:lnTo>
                  <a:pt x="2988334" y="2145287"/>
                </a:lnTo>
                <a:lnTo>
                  <a:pt x="2976529" y="2146519"/>
                </a:lnTo>
                <a:cubicBezTo>
                  <a:pt x="2967301" y="2149161"/>
                  <a:pt x="2986440" y="2142126"/>
                  <a:pt x="2976104" y="2142365"/>
                </a:cubicBezTo>
                <a:close/>
                <a:moveTo>
                  <a:pt x="2994159" y="2134515"/>
                </a:moveTo>
                <a:lnTo>
                  <a:pt x="2986700" y="2136221"/>
                </a:lnTo>
                <a:cubicBezTo>
                  <a:pt x="2991525" y="2136977"/>
                  <a:pt x="2991462" y="2138454"/>
                  <a:pt x="2990552" y="2140121"/>
                </a:cubicBezTo>
                <a:lnTo>
                  <a:pt x="2990097" y="2142026"/>
                </a:lnTo>
                <a:close/>
                <a:moveTo>
                  <a:pt x="8057982" y="1943545"/>
                </a:moveTo>
                <a:lnTo>
                  <a:pt x="8044421" y="1950620"/>
                </a:lnTo>
                <a:lnTo>
                  <a:pt x="7985252" y="2011164"/>
                </a:lnTo>
                <a:lnTo>
                  <a:pt x="7961658" y="2031327"/>
                </a:lnTo>
                <a:lnTo>
                  <a:pt x="7968303" y="2030244"/>
                </a:lnTo>
                <a:cubicBezTo>
                  <a:pt x="7974824" y="2029203"/>
                  <a:pt x="7982341" y="2027065"/>
                  <a:pt x="7996184" y="2017080"/>
                </a:cubicBezTo>
                <a:cubicBezTo>
                  <a:pt x="8012120" y="1999523"/>
                  <a:pt x="7995195" y="2000615"/>
                  <a:pt x="8022881" y="1980647"/>
                </a:cubicBezTo>
                <a:cubicBezTo>
                  <a:pt x="8037915" y="1976371"/>
                  <a:pt x="8053749" y="1964193"/>
                  <a:pt x="8071103" y="1949023"/>
                </a:cubicBezTo>
                <a:lnTo>
                  <a:pt x="8074157" y="1946292"/>
                </a:lnTo>
                <a:lnTo>
                  <a:pt x="8072841" y="1947148"/>
                </a:lnTo>
                <a:cubicBezTo>
                  <a:pt x="8069371" y="1947481"/>
                  <a:pt x="8064590" y="1946453"/>
                  <a:pt x="8057982" y="1943545"/>
                </a:cubicBezTo>
                <a:close/>
                <a:moveTo>
                  <a:pt x="8120618" y="1936585"/>
                </a:moveTo>
                <a:lnTo>
                  <a:pt x="8104131" y="1947305"/>
                </a:lnTo>
                <a:cubicBezTo>
                  <a:pt x="8068476" y="1976052"/>
                  <a:pt x="8035616" y="1994701"/>
                  <a:pt x="7993391" y="2027178"/>
                </a:cubicBezTo>
                <a:cubicBezTo>
                  <a:pt x="7997170" y="2033546"/>
                  <a:pt x="8005139" y="2024767"/>
                  <a:pt x="8008920" y="2031135"/>
                </a:cubicBezTo>
                <a:cubicBezTo>
                  <a:pt x="7985015" y="2057471"/>
                  <a:pt x="7970475" y="2069980"/>
                  <a:pt x="7949362" y="2086218"/>
                </a:cubicBezTo>
                <a:cubicBezTo>
                  <a:pt x="7934575" y="2094611"/>
                  <a:pt x="7919002" y="2105843"/>
                  <a:pt x="7897688" y="2120931"/>
                </a:cubicBezTo>
                <a:lnTo>
                  <a:pt x="7893043" y="2124188"/>
                </a:lnTo>
                <a:lnTo>
                  <a:pt x="7879365" y="2102629"/>
                </a:lnTo>
                <a:lnTo>
                  <a:pt x="7861179" y="2115065"/>
                </a:lnTo>
                <a:cubicBezTo>
                  <a:pt x="7846396" y="2121656"/>
                  <a:pt x="7830572" y="2126968"/>
                  <a:pt x="7817019" y="2133301"/>
                </a:cubicBezTo>
                <a:cubicBezTo>
                  <a:pt x="7803653" y="2138098"/>
                  <a:pt x="7793069" y="2146308"/>
                  <a:pt x="7788046" y="2161346"/>
                </a:cubicBezTo>
                <a:cubicBezTo>
                  <a:pt x="7759240" y="2214332"/>
                  <a:pt x="7724871" y="2260490"/>
                  <a:pt x="7680292" y="2311783"/>
                </a:cubicBezTo>
                <a:cubicBezTo>
                  <a:pt x="7705155" y="2317568"/>
                  <a:pt x="7726491" y="2326089"/>
                  <a:pt x="7748200" y="2331535"/>
                </a:cubicBezTo>
                <a:cubicBezTo>
                  <a:pt x="7760444" y="2335964"/>
                  <a:pt x="7773437" y="2334244"/>
                  <a:pt x="7777712" y="2325356"/>
                </a:cubicBezTo>
                <a:cubicBezTo>
                  <a:pt x="7796308" y="2277505"/>
                  <a:pt x="7868325" y="2263427"/>
                  <a:pt x="7866332" y="2200904"/>
                </a:cubicBezTo>
                <a:cubicBezTo>
                  <a:pt x="7899747" y="2188913"/>
                  <a:pt x="7889036" y="2119223"/>
                  <a:pt x="7954163" y="2135561"/>
                </a:cubicBezTo>
                <a:cubicBezTo>
                  <a:pt x="7972718" y="2140668"/>
                  <a:pt x="7979608" y="2110253"/>
                  <a:pt x="7996876" y="2099644"/>
                </a:cubicBezTo>
                <a:cubicBezTo>
                  <a:pt x="8048679" y="2067820"/>
                  <a:pt x="8083997" y="2023711"/>
                  <a:pt x="8107681" y="1971781"/>
                </a:cubicBezTo>
                <a:close/>
                <a:moveTo>
                  <a:pt x="8159480" y="1881734"/>
                </a:moveTo>
                <a:lnTo>
                  <a:pt x="8156914" y="1885249"/>
                </a:lnTo>
                <a:lnTo>
                  <a:pt x="8160780" y="1882699"/>
                </a:lnTo>
                <a:lnTo>
                  <a:pt x="8161456" y="1882128"/>
                </a:lnTo>
                <a:close/>
                <a:moveTo>
                  <a:pt x="8128296" y="1875389"/>
                </a:moveTo>
                <a:cubicBezTo>
                  <a:pt x="8125205" y="1877985"/>
                  <a:pt x="8124982" y="1880775"/>
                  <a:pt x="8124756" y="1883567"/>
                </a:cubicBezTo>
                <a:cubicBezTo>
                  <a:pt x="8125826" y="1906091"/>
                  <a:pt x="8114897" y="1916569"/>
                  <a:pt x="8093518" y="1913703"/>
                </a:cubicBezTo>
                <a:cubicBezTo>
                  <a:pt x="8086467" y="1911817"/>
                  <a:pt x="8083151" y="1917203"/>
                  <a:pt x="8082815" y="1921389"/>
                </a:cubicBezTo>
                <a:cubicBezTo>
                  <a:pt x="8082505" y="1925228"/>
                  <a:pt x="8082452" y="1929258"/>
                  <a:pt x="8082131" y="1932963"/>
                </a:cubicBezTo>
                <a:lnTo>
                  <a:pt x="8080265" y="1940828"/>
                </a:lnTo>
                <a:lnTo>
                  <a:pt x="8098364" y="1924640"/>
                </a:lnTo>
                <a:cubicBezTo>
                  <a:pt x="8107890" y="1916174"/>
                  <a:pt x="8117887" y="1907574"/>
                  <a:pt x="8128442" y="1899455"/>
                </a:cubicBezTo>
                <a:cubicBezTo>
                  <a:pt x="8131031" y="1900115"/>
                  <a:pt x="8135611" y="1898580"/>
                  <a:pt x="8141296" y="1895553"/>
                </a:cubicBezTo>
                <a:lnTo>
                  <a:pt x="8144566" y="1893395"/>
                </a:lnTo>
                <a:lnTo>
                  <a:pt x="8146013" y="1891340"/>
                </a:lnTo>
                <a:lnTo>
                  <a:pt x="8146468" y="1891248"/>
                </a:lnTo>
                <a:lnTo>
                  <a:pt x="8144437" y="1889649"/>
                </a:lnTo>
                <a:cubicBezTo>
                  <a:pt x="8141149" y="1885741"/>
                  <a:pt x="8138874" y="1878218"/>
                  <a:pt x="8135460" y="1875879"/>
                </a:cubicBezTo>
                <a:cubicBezTo>
                  <a:pt x="8132707" y="1874288"/>
                  <a:pt x="8129841" y="1874092"/>
                  <a:pt x="8128296" y="1875389"/>
                </a:cubicBezTo>
                <a:close/>
                <a:moveTo>
                  <a:pt x="5470268" y="832283"/>
                </a:moveTo>
                <a:lnTo>
                  <a:pt x="5456727" y="842698"/>
                </a:lnTo>
                <a:cubicBezTo>
                  <a:pt x="5424940" y="857186"/>
                  <a:pt x="5389056" y="879522"/>
                  <a:pt x="5354832" y="903679"/>
                </a:cubicBezTo>
                <a:lnTo>
                  <a:pt x="5354410" y="904008"/>
                </a:lnTo>
                <a:lnTo>
                  <a:pt x="5356672" y="910041"/>
                </a:lnTo>
                <a:cubicBezTo>
                  <a:pt x="5355860" y="913684"/>
                  <a:pt x="5353721" y="917523"/>
                  <a:pt x="5352465" y="921231"/>
                </a:cubicBezTo>
                <a:cubicBezTo>
                  <a:pt x="5351211" y="924939"/>
                  <a:pt x="5346419" y="929174"/>
                  <a:pt x="5350470" y="932093"/>
                </a:cubicBezTo>
                <a:cubicBezTo>
                  <a:pt x="5354776" y="936732"/>
                  <a:pt x="5359311" y="930775"/>
                  <a:pt x="5362590" y="928524"/>
                </a:cubicBezTo>
                <a:cubicBezTo>
                  <a:pt x="5392623" y="911724"/>
                  <a:pt x="5419860" y="888299"/>
                  <a:pt x="5444814" y="861693"/>
                </a:cubicBezTo>
                <a:close/>
                <a:moveTo>
                  <a:pt x="8352074" y="582312"/>
                </a:moveTo>
                <a:cubicBezTo>
                  <a:pt x="8351113" y="584756"/>
                  <a:pt x="8350633" y="585978"/>
                  <a:pt x="8349768" y="586361"/>
                </a:cubicBezTo>
                <a:lnTo>
                  <a:pt x="8347451" y="585864"/>
                </a:lnTo>
                <a:close/>
                <a:moveTo>
                  <a:pt x="7491121" y="447958"/>
                </a:moveTo>
                <a:lnTo>
                  <a:pt x="7480642" y="470179"/>
                </a:lnTo>
                <a:lnTo>
                  <a:pt x="7483127" y="468731"/>
                </a:lnTo>
                <a:cubicBezTo>
                  <a:pt x="7485331" y="467934"/>
                  <a:pt x="7488435" y="467427"/>
                  <a:pt x="7487845" y="462726"/>
                </a:cubicBezTo>
                <a:close/>
                <a:moveTo>
                  <a:pt x="6410322" y="442591"/>
                </a:moveTo>
                <a:lnTo>
                  <a:pt x="6409401" y="445032"/>
                </a:lnTo>
                <a:lnTo>
                  <a:pt x="6409400" y="446171"/>
                </a:lnTo>
                <a:close/>
                <a:moveTo>
                  <a:pt x="7544902" y="375198"/>
                </a:moveTo>
                <a:lnTo>
                  <a:pt x="7542222" y="377295"/>
                </a:lnTo>
                <a:cubicBezTo>
                  <a:pt x="7527209" y="389316"/>
                  <a:pt x="7514539" y="400755"/>
                  <a:pt x="7507021" y="413676"/>
                </a:cubicBezTo>
                <a:lnTo>
                  <a:pt x="7507019" y="413678"/>
                </a:lnTo>
                <a:lnTo>
                  <a:pt x="7503246" y="422249"/>
                </a:lnTo>
                <a:lnTo>
                  <a:pt x="7491571" y="447005"/>
                </a:lnTo>
                <a:lnTo>
                  <a:pt x="7500913" y="438348"/>
                </a:lnTo>
                <a:cubicBezTo>
                  <a:pt x="7516156" y="426699"/>
                  <a:pt x="7526213" y="405864"/>
                  <a:pt x="7541362" y="391178"/>
                </a:cubicBezTo>
                <a:cubicBezTo>
                  <a:pt x="7541703" y="384144"/>
                  <a:pt x="7542615" y="379360"/>
                  <a:pt x="7543945" y="376192"/>
                </a:cubicBezTo>
                <a:close/>
                <a:moveTo>
                  <a:pt x="8337383" y="373707"/>
                </a:moveTo>
                <a:lnTo>
                  <a:pt x="8344245" y="374104"/>
                </a:lnTo>
                <a:lnTo>
                  <a:pt x="8327991" y="385161"/>
                </a:lnTo>
                <a:lnTo>
                  <a:pt x="8321304" y="388917"/>
                </a:lnTo>
                <a:lnTo>
                  <a:pt x="8321498" y="388398"/>
                </a:lnTo>
                <a:cubicBezTo>
                  <a:pt x="8321469" y="376079"/>
                  <a:pt x="8326773" y="375288"/>
                  <a:pt x="8337383" y="373707"/>
                </a:cubicBezTo>
                <a:close/>
                <a:moveTo>
                  <a:pt x="7553100" y="368781"/>
                </a:moveTo>
                <a:lnTo>
                  <a:pt x="7550263" y="371001"/>
                </a:lnTo>
                <a:lnTo>
                  <a:pt x="7551923" y="371144"/>
                </a:lnTo>
                <a:close/>
                <a:moveTo>
                  <a:pt x="7604798" y="329686"/>
                </a:moveTo>
                <a:lnTo>
                  <a:pt x="7594514" y="345318"/>
                </a:lnTo>
                <a:lnTo>
                  <a:pt x="7600125" y="345378"/>
                </a:lnTo>
                <a:cubicBezTo>
                  <a:pt x="7601927" y="345956"/>
                  <a:pt x="7603726" y="346534"/>
                  <a:pt x="7606335" y="344364"/>
                </a:cubicBezTo>
                <a:cubicBezTo>
                  <a:pt x="7607639" y="343278"/>
                  <a:pt x="7608445" y="340529"/>
                  <a:pt x="7608352" y="337492"/>
                </a:cubicBezTo>
                <a:close/>
                <a:moveTo>
                  <a:pt x="8379479" y="328701"/>
                </a:moveTo>
                <a:lnTo>
                  <a:pt x="8387201" y="344818"/>
                </a:lnTo>
                <a:lnTo>
                  <a:pt x="8379225" y="350272"/>
                </a:lnTo>
                <a:lnTo>
                  <a:pt x="8379276" y="350077"/>
                </a:lnTo>
                <a:cubicBezTo>
                  <a:pt x="8378945" y="343305"/>
                  <a:pt x="8377854" y="335985"/>
                  <a:pt x="8379479" y="328701"/>
                </a:cubicBezTo>
                <a:close/>
                <a:moveTo>
                  <a:pt x="8475906" y="284399"/>
                </a:moveTo>
                <a:lnTo>
                  <a:pt x="8476842" y="286049"/>
                </a:lnTo>
                <a:lnTo>
                  <a:pt x="8475379" y="287542"/>
                </a:lnTo>
                <a:lnTo>
                  <a:pt x="8474724" y="287891"/>
                </a:lnTo>
                <a:close/>
                <a:moveTo>
                  <a:pt x="7955746" y="678"/>
                </a:moveTo>
                <a:cubicBezTo>
                  <a:pt x="7962107" y="-851"/>
                  <a:pt x="7968385" y="413"/>
                  <a:pt x="7974687" y="2437"/>
                </a:cubicBezTo>
                <a:cubicBezTo>
                  <a:pt x="7981890" y="4749"/>
                  <a:pt x="7986547" y="25797"/>
                  <a:pt x="7983225" y="33754"/>
                </a:cubicBezTo>
                <a:cubicBezTo>
                  <a:pt x="7977483" y="49957"/>
                  <a:pt x="7977483" y="49957"/>
                  <a:pt x="7988690" y="52053"/>
                </a:cubicBezTo>
                <a:cubicBezTo>
                  <a:pt x="7987572" y="59213"/>
                  <a:pt x="7983567" y="59431"/>
                  <a:pt x="7980060" y="61313"/>
                </a:cubicBezTo>
                <a:cubicBezTo>
                  <a:pt x="7978755" y="62398"/>
                  <a:pt x="7974347" y="63991"/>
                  <a:pt x="7975341" y="67317"/>
                </a:cubicBezTo>
                <a:cubicBezTo>
                  <a:pt x="7981209" y="84242"/>
                  <a:pt x="7965564" y="97264"/>
                  <a:pt x="7962925" y="112961"/>
                </a:cubicBezTo>
                <a:cubicBezTo>
                  <a:pt x="7962118" y="115710"/>
                  <a:pt x="7961808" y="120122"/>
                  <a:pt x="7961001" y="122872"/>
                </a:cubicBezTo>
                <a:cubicBezTo>
                  <a:pt x="7965099" y="125691"/>
                  <a:pt x="7976026" y="118672"/>
                  <a:pt x="7974009" y="125544"/>
                </a:cubicBezTo>
                <a:cubicBezTo>
                  <a:pt x="7970470" y="140952"/>
                  <a:pt x="7977238" y="158165"/>
                  <a:pt x="7964294" y="172055"/>
                </a:cubicBezTo>
                <a:cubicBezTo>
                  <a:pt x="7950045" y="187032"/>
                  <a:pt x="7936293" y="203671"/>
                  <a:pt x="7925335" y="224216"/>
                </a:cubicBezTo>
                <a:cubicBezTo>
                  <a:pt x="7922822" y="229424"/>
                  <a:pt x="7918010" y="232391"/>
                  <a:pt x="7919997" y="239045"/>
                </a:cubicBezTo>
                <a:cubicBezTo>
                  <a:pt x="7922387" y="244325"/>
                  <a:pt x="7927789" y="246059"/>
                  <a:pt x="7933501" y="243382"/>
                </a:cubicBezTo>
                <a:cubicBezTo>
                  <a:pt x="7940920" y="238244"/>
                  <a:pt x="7947439" y="232817"/>
                  <a:pt x="7953864" y="224353"/>
                </a:cubicBezTo>
                <a:cubicBezTo>
                  <a:pt x="7965816" y="207136"/>
                  <a:pt x="7980157" y="195198"/>
                  <a:pt x="7995400" y="183549"/>
                </a:cubicBezTo>
                <a:cubicBezTo>
                  <a:pt x="7996704" y="182463"/>
                  <a:pt x="7998814" y="178629"/>
                  <a:pt x="7999312" y="180292"/>
                </a:cubicBezTo>
                <a:cubicBezTo>
                  <a:pt x="8012412" y="186003"/>
                  <a:pt x="8020358" y="169004"/>
                  <a:pt x="8028988" y="159743"/>
                </a:cubicBezTo>
                <a:cubicBezTo>
                  <a:pt x="8069933" y="114237"/>
                  <a:pt x="8115659" y="79290"/>
                  <a:pt x="8153810" y="29879"/>
                </a:cubicBezTo>
                <a:cubicBezTo>
                  <a:pt x="8158529" y="23874"/>
                  <a:pt x="8162037" y="21992"/>
                  <a:pt x="8165327" y="27561"/>
                </a:cubicBezTo>
                <a:cubicBezTo>
                  <a:pt x="8167718" y="32840"/>
                  <a:pt x="8167407" y="37253"/>
                  <a:pt x="8163993" y="42172"/>
                </a:cubicBezTo>
                <a:cubicBezTo>
                  <a:pt x="8155859" y="53096"/>
                  <a:pt x="8151825" y="66840"/>
                  <a:pt x="8148193" y="79210"/>
                </a:cubicBezTo>
                <a:cubicBezTo>
                  <a:pt x="8143351" y="95702"/>
                  <a:pt x="8136118" y="106915"/>
                  <a:pt x="8126587" y="115886"/>
                </a:cubicBezTo>
                <a:cubicBezTo>
                  <a:pt x="8117958" y="125147"/>
                  <a:pt x="8110322" y="137734"/>
                  <a:pt x="8103089" y="148948"/>
                </a:cubicBezTo>
                <a:cubicBezTo>
                  <a:pt x="8093342" y="165370"/>
                  <a:pt x="8098432" y="171517"/>
                  <a:pt x="8106225" y="178531"/>
                </a:cubicBezTo>
                <a:cubicBezTo>
                  <a:pt x="8108927" y="179398"/>
                  <a:pt x="8112528" y="180555"/>
                  <a:pt x="8110913" y="186052"/>
                </a:cubicBezTo>
                <a:cubicBezTo>
                  <a:pt x="8109299" y="191549"/>
                  <a:pt x="8106101" y="189018"/>
                  <a:pt x="8103897" y="189815"/>
                </a:cubicBezTo>
                <a:cubicBezTo>
                  <a:pt x="8095981" y="193289"/>
                  <a:pt x="8090053" y="203417"/>
                  <a:pt x="8087632" y="211663"/>
                </a:cubicBezTo>
                <a:cubicBezTo>
                  <a:pt x="8085303" y="222946"/>
                  <a:pt x="8094213" y="222801"/>
                  <a:pt x="8099118" y="222872"/>
                </a:cubicBezTo>
                <a:cubicBezTo>
                  <a:pt x="8108929" y="223013"/>
                  <a:pt x="8117744" y="219828"/>
                  <a:pt x="8125381" y="207241"/>
                </a:cubicBezTo>
                <a:cubicBezTo>
                  <a:pt x="8127088" y="204782"/>
                  <a:pt x="8129602" y="199573"/>
                  <a:pt x="8133203" y="200730"/>
                </a:cubicBezTo>
                <a:cubicBezTo>
                  <a:pt x="8135904" y="201597"/>
                  <a:pt x="8134290" y="207094"/>
                  <a:pt x="8133483" y="209843"/>
                </a:cubicBezTo>
                <a:cubicBezTo>
                  <a:pt x="8132367" y="217004"/>
                  <a:pt x="8135067" y="217872"/>
                  <a:pt x="8139071" y="217654"/>
                </a:cubicBezTo>
                <a:cubicBezTo>
                  <a:pt x="8155897" y="214033"/>
                  <a:pt x="8171821" y="210123"/>
                  <a:pt x="8187280" y="191024"/>
                </a:cubicBezTo>
                <a:cubicBezTo>
                  <a:pt x="8190292" y="187479"/>
                  <a:pt x="8193540" y="184386"/>
                  <a:pt x="8196936" y="181575"/>
                </a:cubicBezTo>
                <a:lnTo>
                  <a:pt x="8204864" y="175746"/>
                </a:lnTo>
                <a:lnTo>
                  <a:pt x="8230483" y="148951"/>
                </a:lnTo>
                <a:cubicBezTo>
                  <a:pt x="8230970" y="143732"/>
                  <a:pt x="8230970" y="143732"/>
                  <a:pt x="8230970" y="143732"/>
                </a:cubicBezTo>
                <a:cubicBezTo>
                  <a:pt x="8230970" y="143732"/>
                  <a:pt x="8234619" y="143305"/>
                  <a:pt x="8234619" y="143305"/>
                </a:cubicBezTo>
                <a:cubicBezTo>
                  <a:pt x="8235105" y="138086"/>
                  <a:pt x="8242888" y="132014"/>
                  <a:pt x="8242888" y="132014"/>
                </a:cubicBezTo>
                <a:cubicBezTo>
                  <a:pt x="8247023" y="126367"/>
                  <a:pt x="8246537" y="131587"/>
                  <a:pt x="8242403" y="137233"/>
                </a:cubicBezTo>
                <a:lnTo>
                  <a:pt x="8241963" y="139536"/>
                </a:lnTo>
                <a:lnTo>
                  <a:pt x="8238268" y="142879"/>
                </a:lnTo>
                <a:cubicBezTo>
                  <a:pt x="8240092" y="142666"/>
                  <a:pt x="8241005" y="142559"/>
                  <a:pt x="8241521" y="141854"/>
                </a:cubicBezTo>
                <a:lnTo>
                  <a:pt x="8241963" y="139536"/>
                </a:lnTo>
                <a:lnTo>
                  <a:pt x="8247075" y="134913"/>
                </a:lnTo>
                <a:cubicBezTo>
                  <a:pt x="8255978" y="124675"/>
                  <a:pt x="8264780" y="110095"/>
                  <a:pt x="8269889" y="113370"/>
                </a:cubicBezTo>
                <a:cubicBezTo>
                  <a:pt x="8244715" y="151161"/>
                  <a:pt x="8240887" y="177746"/>
                  <a:pt x="8221973" y="208272"/>
                </a:cubicBezTo>
                <a:lnTo>
                  <a:pt x="8212392" y="222061"/>
                </a:lnTo>
                <a:lnTo>
                  <a:pt x="8206096" y="237673"/>
                </a:lnTo>
                <a:cubicBezTo>
                  <a:pt x="8199453" y="253587"/>
                  <a:pt x="8191909" y="269213"/>
                  <a:pt x="8182567" y="284260"/>
                </a:cubicBezTo>
                <a:cubicBezTo>
                  <a:pt x="8192159" y="291852"/>
                  <a:pt x="8201472" y="290332"/>
                  <a:pt x="8210909" y="278321"/>
                </a:cubicBezTo>
                <a:cubicBezTo>
                  <a:pt x="8218638" y="268772"/>
                  <a:pt x="8220129" y="273762"/>
                  <a:pt x="8220005" y="284250"/>
                </a:cubicBezTo>
                <a:cubicBezTo>
                  <a:pt x="8220781" y="295028"/>
                  <a:pt x="8214356" y="303492"/>
                  <a:pt x="8211530" y="313112"/>
                </a:cubicBezTo>
                <a:cubicBezTo>
                  <a:pt x="8206999" y="325193"/>
                  <a:pt x="8201567" y="336985"/>
                  <a:pt x="8197035" y="349065"/>
                </a:cubicBezTo>
                <a:cubicBezTo>
                  <a:pt x="8195824" y="353188"/>
                  <a:pt x="8192410" y="358107"/>
                  <a:pt x="8194706" y="360350"/>
                </a:cubicBezTo>
                <a:cubicBezTo>
                  <a:pt x="8197502" y="364254"/>
                  <a:pt x="8201412" y="360998"/>
                  <a:pt x="8204020" y="358828"/>
                </a:cubicBezTo>
                <a:cubicBezTo>
                  <a:pt x="8206627" y="356657"/>
                  <a:pt x="8209639" y="353112"/>
                  <a:pt x="8212246" y="350942"/>
                </a:cubicBezTo>
                <a:cubicBezTo>
                  <a:pt x="8232113" y="330250"/>
                  <a:pt x="8253284" y="308474"/>
                  <a:pt x="8273648" y="289446"/>
                </a:cubicBezTo>
                <a:cubicBezTo>
                  <a:pt x="8282775" y="281849"/>
                  <a:pt x="8292895" y="277579"/>
                  <a:pt x="8299973" y="290379"/>
                </a:cubicBezTo>
                <a:cubicBezTo>
                  <a:pt x="8302365" y="295658"/>
                  <a:pt x="8307269" y="295730"/>
                  <a:pt x="8311677" y="294138"/>
                </a:cubicBezTo>
                <a:cubicBezTo>
                  <a:pt x="8312981" y="293053"/>
                  <a:pt x="8315184" y="292256"/>
                  <a:pt x="8316489" y="291171"/>
                </a:cubicBezTo>
                <a:cubicBezTo>
                  <a:pt x="8322791" y="293195"/>
                  <a:pt x="8331297" y="294422"/>
                  <a:pt x="8332477" y="303825"/>
                </a:cubicBezTo>
                <a:cubicBezTo>
                  <a:pt x="8333656" y="313227"/>
                  <a:pt x="8326734" y="320028"/>
                  <a:pt x="8320619" y="324080"/>
                </a:cubicBezTo>
                <a:cubicBezTo>
                  <a:pt x="8299758" y="341445"/>
                  <a:pt x="8280791" y="362426"/>
                  <a:pt x="8263811" y="390060"/>
                </a:cubicBezTo>
                <a:cubicBezTo>
                  <a:pt x="8258689" y="397440"/>
                  <a:pt x="8259279" y="402141"/>
                  <a:pt x="8261267" y="408795"/>
                </a:cubicBezTo>
                <a:cubicBezTo>
                  <a:pt x="8263750" y="417112"/>
                  <a:pt x="8268469" y="411108"/>
                  <a:pt x="8272379" y="407852"/>
                </a:cubicBezTo>
                <a:cubicBezTo>
                  <a:pt x="8281507" y="400255"/>
                  <a:pt x="8290633" y="392658"/>
                  <a:pt x="8299356" y="386435"/>
                </a:cubicBezTo>
                <a:cubicBezTo>
                  <a:pt x="8304167" y="383468"/>
                  <a:pt x="8309476" y="382165"/>
                  <a:pt x="8310160" y="389904"/>
                </a:cubicBezTo>
                <a:cubicBezTo>
                  <a:pt x="8310842" y="397644"/>
                  <a:pt x="8304541" y="395620"/>
                  <a:pt x="8300629" y="398876"/>
                </a:cubicBezTo>
                <a:cubicBezTo>
                  <a:pt x="8298426" y="399672"/>
                  <a:pt x="8295818" y="401842"/>
                  <a:pt x="8293614" y="402639"/>
                </a:cubicBezTo>
                <a:lnTo>
                  <a:pt x="8289755" y="406639"/>
                </a:lnTo>
                <a:lnTo>
                  <a:pt x="8283548" y="410126"/>
                </a:lnTo>
                <a:lnTo>
                  <a:pt x="8280902" y="415817"/>
                </a:lnTo>
                <a:lnTo>
                  <a:pt x="8279629" y="417136"/>
                </a:lnTo>
                <a:lnTo>
                  <a:pt x="8280031" y="417692"/>
                </a:lnTo>
                <a:lnTo>
                  <a:pt x="8276592" y="425089"/>
                </a:lnTo>
                <a:cubicBezTo>
                  <a:pt x="8280445" y="430962"/>
                  <a:pt x="8284632" y="432649"/>
                  <a:pt x="8290586" y="430247"/>
                </a:cubicBezTo>
                <a:cubicBezTo>
                  <a:pt x="8304039" y="424141"/>
                  <a:pt x="8318368" y="425112"/>
                  <a:pt x="8331262" y="425986"/>
                </a:cubicBezTo>
                <a:cubicBezTo>
                  <a:pt x="8339860" y="426568"/>
                  <a:pt x="8347494" y="425682"/>
                  <a:pt x="8354508" y="423526"/>
                </a:cubicBezTo>
                <a:lnTo>
                  <a:pt x="8372129" y="414436"/>
                </a:lnTo>
                <a:lnTo>
                  <a:pt x="8378166" y="417084"/>
                </a:lnTo>
                <a:cubicBezTo>
                  <a:pt x="8390800" y="420372"/>
                  <a:pt x="8400626" y="417696"/>
                  <a:pt x="8409124" y="408398"/>
                </a:cubicBezTo>
                <a:lnTo>
                  <a:pt x="8416451" y="396739"/>
                </a:lnTo>
                <a:lnTo>
                  <a:pt x="8433229" y="398341"/>
                </a:lnTo>
                <a:cubicBezTo>
                  <a:pt x="8436904" y="401923"/>
                  <a:pt x="8438580" y="407999"/>
                  <a:pt x="8440173" y="415123"/>
                </a:cubicBezTo>
                <a:cubicBezTo>
                  <a:pt x="8439839" y="419310"/>
                  <a:pt x="8439394" y="424893"/>
                  <a:pt x="8445125" y="425281"/>
                </a:cubicBezTo>
                <a:cubicBezTo>
                  <a:pt x="8450856" y="425670"/>
                  <a:pt x="8449870" y="419990"/>
                  <a:pt x="8451525" y="417295"/>
                </a:cubicBezTo>
                <a:cubicBezTo>
                  <a:pt x="8458036" y="407914"/>
                  <a:pt x="8469833" y="404504"/>
                  <a:pt x="8478429" y="405087"/>
                </a:cubicBezTo>
                <a:cubicBezTo>
                  <a:pt x="8489781" y="407258"/>
                  <a:pt x="8485913" y="419625"/>
                  <a:pt x="8483923" y="426507"/>
                </a:cubicBezTo>
                <a:cubicBezTo>
                  <a:pt x="8479944" y="440267"/>
                  <a:pt x="8473323" y="451044"/>
                  <a:pt x="8458549" y="455656"/>
                </a:cubicBezTo>
                <a:cubicBezTo>
                  <a:pt x="8455572" y="456857"/>
                  <a:pt x="8449730" y="457865"/>
                  <a:pt x="8449284" y="463448"/>
                </a:cubicBezTo>
                <a:cubicBezTo>
                  <a:pt x="8448950" y="467634"/>
                  <a:pt x="8454681" y="468022"/>
                  <a:pt x="8457548" y="468216"/>
                </a:cubicBezTo>
                <a:cubicBezTo>
                  <a:pt x="8464600" y="470098"/>
                  <a:pt x="8464266" y="474284"/>
                  <a:pt x="8462389" y="479769"/>
                </a:cubicBezTo>
                <a:cubicBezTo>
                  <a:pt x="8452010" y="501516"/>
                  <a:pt x="8441743" y="521868"/>
                  <a:pt x="8417704" y="534271"/>
                </a:cubicBezTo>
                <a:cubicBezTo>
                  <a:pt x="8413183" y="536771"/>
                  <a:pt x="8408979" y="539819"/>
                  <a:pt x="8404972" y="543209"/>
                </a:cubicBezTo>
                <a:lnTo>
                  <a:pt x="8396289" y="551473"/>
                </a:lnTo>
                <a:lnTo>
                  <a:pt x="8360918" y="574364"/>
                </a:lnTo>
                <a:cubicBezTo>
                  <a:pt x="8355916" y="572535"/>
                  <a:pt x="8355916" y="572535"/>
                  <a:pt x="8355916" y="572535"/>
                </a:cubicBezTo>
                <a:cubicBezTo>
                  <a:pt x="8355916" y="572535"/>
                  <a:pt x="8353994" y="577424"/>
                  <a:pt x="8353994" y="577424"/>
                </a:cubicBezTo>
                <a:cubicBezTo>
                  <a:pt x="8348991" y="575593"/>
                  <a:pt x="8340147" y="583541"/>
                  <a:pt x="8340147" y="583541"/>
                </a:cubicBezTo>
                <a:cubicBezTo>
                  <a:pt x="8333223" y="586601"/>
                  <a:pt x="8338226" y="588430"/>
                  <a:pt x="8345150" y="585371"/>
                </a:cubicBezTo>
                <a:lnTo>
                  <a:pt x="8347451" y="585864"/>
                </a:lnTo>
                <a:lnTo>
                  <a:pt x="8341060" y="590777"/>
                </a:lnTo>
                <a:cubicBezTo>
                  <a:pt x="8327915" y="598289"/>
                  <a:pt x="8310820" y="603568"/>
                  <a:pt x="8311692" y="612273"/>
                </a:cubicBezTo>
                <a:cubicBezTo>
                  <a:pt x="8356989" y="595292"/>
                  <a:pt x="8383038" y="602721"/>
                  <a:pt x="8419031" y="590985"/>
                </a:cubicBezTo>
                <a:lnTo>
                  <a:pt x="8435725" y="584235"/>
                </a:lnTo>
                <a:lnTo>
                  <a:pt x="8452719" y="582947"/>
                </a:lnTo>
                <a:cubicBezTo>
                  <a:pt x="8470134" y="581321"/>
                  <a:pt x="8487663" y="578298"/>
                  <a:pt x="8505414" y="572486"/>
                </a:cubicBezTo>
                <a:cubicBezTo>
                  <a:pt x="8508377" y="589524"/>
                  <a:pt x="8503076" y="601793"/>
                  <a:pt x="8488079" y="609196"/>
                </a:cubicBezTo>
                <a:cubicBezTo>
                  <a:pt x="8476060" y="615398"/>
                  <a:pt x="8480025" y="619876"/>
                  <a:pt x="8489722" y="624742"/>
                </a:cubicBezTo>
                <a:cubicBezTo>
                  <a:pt x="8499306" y="631004"/>
                  <a:pt x="8509781" y="626100"/>
                  <a:pt x="8519810" y="626780"/>
                </a:cubicBezTo>
                <a:cubicBezTo>
                  <a:pt x="8532818" y="626258"/>
                  <a:pt x="8545936" y="624341"/>
                  <a:pt x="8558943" y="623818"/>
                </a:cubicBezTo>
                <a:cubicBezTo>
                  <a:pt x="8563242" y="624110"/>
                  <a:pt x="8569196" y="621707"/>
                  <a:pt x="8570294" y="625991"/>
                </a:cubicBezTo>
                <a:cubicBezTo>
                  <a:pt x="8572715" y="631767"/>
                  <a:pt x="8568081" y="635663"/>
                  <a:pt x="8564993" y="638259"/>
                </a:cubicBezTo>
                <a:cubicBezTo>
                  <a:pt x="8561906" y="640857"/>
                  <a:pt x="8557385" y="643357"/>
                  <a:pt x="8554296" y="645954"/>
                </a:cubicBezTo>
                <a:cubicBezTo>
                  <a:pt x="8526946" y="663745"/>
                  <a:pt x="8498052" y="682835"/>
                  <a:pt x="8472025" y="702118"/>
                </a:cubicBezTo>
                <a:cubicBezTo>
                  <a:pt x="8461216" y="711209"/>
                  <a:pt x="8453050" y="723284"/>
                  <a:pt x="8461855" y="739314"/>
                </a:cubicBezTo>
                <a:cubicBezTo>
                  <a:pt x="8465708" y="745188"/>
                  <a:pt x="8463719" y="752070"/>
                  <a:pt x="8460408" y="757457"/>
                </a:cubicBezTo>
                <a:cubicBezTo>
                  <a:pt x="8458865" y="758756"/>
                  <a:pt x="8457209" y="761450"/>
                  <a:pt x="8455664" y="762749"/>
                </a:cubicBezTo>
                <a:cubicBezTo>
                  <a:pt x="8454885" y="772517"/>
                  <a:pt x="8452451" y="784981"/>
                  <a:pt x="8460603" y="791147"/>
                </a:cubicBezTo>
                <a:cubicBezTo>
                  <a:pt x="8468755" y="797311"/>
                  <a:pt x="8477908" y="790915"/>
                  <a:pt x="8484195" y="784325"/>
                </a:cubicBezTo>
                <a:cubicBezTo>
                  <a:pt x="8508901" y="763548"/>
                  <a:pt x="8536141" y="747153"/>
                  <a:pt x="8568665" y="736728"/>
                </a:cubicBezTo>
                <a:cubicBezTo>
                  <a:pt x="8577596" y="733124"/>
                  <a:pt x="8581672" y="736206"/>
                  <a:pt x="8586957" y="742177"/>
                </a:cubicBezTo>
                <a:cubicBezTo>
                  <a:pt x="8593565" y="749641"/>
                  <a:pt x="8586068" y="753342"/>
                  <a:pt x="8581435" y="757237"/>
                </a:cubicBezTo>
                <a:cubicBezTo>
                  <a:pt x="8570626" y="766328"/>
                  <a:pt x="8559818" y="775417"/>
                  <a:pt x="8550441" y="784603"/>
                </a:cubicBezTo>
                <a:cubicBezTo>
                  <a:pt x="8545696" y="789894"/>
                  <a:pt x="8542275" y="796678"/>
                  <a:pt x="8549104" y="801351"/>
                </a:cubicBezTo>
                <a:cubicBezTo>
                  <a:pt x="8555935" y="806023"/>
                  <a:pt x="8556714" y="796254"/>
                  <a:pt x="8561346" y="792358"/>
                </a:cubicBezTo>
                <a:cubicBezTo>
                  <a:pt x="8563002" y="789664"/>
                  <a:pt x="8566090" y="787067"/>
                  <a:pt x="8567746" y="784373"/>
                </a:cubicBezTo>
                <a:cubicBezTo>
                  <a:pt x="8587932" y="766096"/>
                  <a:pt x="8589364" y="766194"/>
                  <a:pt x="8595847" y="793292"/>
                </a:cubicBezTo>
                <a:cubicBezTo>
                  <a:pt x="8598155" y="800465"/>
                  <a:pt x="8601133" y="799263"/>
                  <a:pt x="8606864" y="799651"/>
                </a:cubicBezTo>
                <a:cubicBezTo>
                  <a:pt x="8634422" y="797309"/>
                  <a:pt x="8659337" y="791980"/>
                  <a:pt x="8678534" y="768025"/>
                </a:cubicBezTo>
                <a:cubicBezTo>
                  <a:pt x="8697510" y="746860"/>
                  <a:pt x="8720338" y="731569"/>
                  <a:pt x="8745809" y="719263"/>
                </a:cubicBezTo>
                <a:cubicBezTo>
                  <a:pt x="8772825" y="705658"/>
                  <a:pt x="8793456" y="681800"/>
                  <a:pt x="8824436" y="672673"/>
                </a:cubicBezTo>
                <a:cubicBezTo>
                  <a:pt x="8828846" y="671569"/>
                  <a:pt x="8832046" y="667576"/>
                  <a:pt x="8833701" y="664881"/>
                </a:cubicBezTo>
                <a:cubicBezTo>
                  <a:pt x="8863931" y="629045"/>
                  <a:pt x="8901978" y="603559"/>
                  <a:pt x="8941347" y="579567"/>
                </a:cubicBezTo>
                <a:cubicBezTo>
                  <a:pt x="8948957" y="574471"/>
                  <a:pt x="8958110" y="568075"/>
                  <a:pt x="8966039" y="577031"/>
                </a:cubicBezTo>
                <a:cubicBezTo>
                  <a:pt x="8975402" y="586083"/>
                  <a:pt x="8967569" y="593972"/>
                  <a:pt x="8959737" y="601859"/>
                </a:cubicBezTo>
                <a:cubicBezTo>
                  <a:pt x="8950361" y="611046"/>
                  <a:pt x="8941976" y="621353"/>
                  <a:pt x="8932075" y="630329"/>
                </a:cubicBezTo>
                <a:lnTo>
                  <a:pt x="8928945" y="632665"/>
                </a:lnTo>
                <a:lnTo>
                  <a:pt x="8926532" y="633143"/>
                </a:lnTo>
                <a:lnTo>
                  <a:pt x="8909694" y="644966"/>
                </a:lnTo>
                <a:lnTo>
                  <a:pt x="8895327" y="650816"/>
                </a:lnTo>
                <a:cubicBezTo>
                  <a:pt x="8887996" y="652424"/>
                  <a:pt x="8883721" y="656344"/>
                  <a:pt x="8882975" y="661205"/>
                </a:cubicBezTo>
                <a:lnTo>
                  <a:pt x="8883439" y="663505"/>
                </a:lnTo>
                <a:lnTo>
                  <a:pt x="8851483" y="684321"/>
                </a:lnTo>
                <a:cubicBezTo>
                  <a:pt x="8830383" y="700573"/>
                  <a:pt x="8815851" y="713092"/>
                  <a:pt x="8791965" y="739444"/>
                </a:cubicBezTo>
                <a:cubicBezTo>
                  <a:pt x="8795750" y="745809"/>
                  <a:pt x="8803712" y="737025"/>
                  <a:pt x="8807496" y="743390"/>
                </a:cubicBezTo>
                <a:cubicBezTo>
                  <a:pt x="8765295" y="775896"/>
                  <a:pt x="8732446" y="794567"/>
                  <a:pt x="8696815" y="823339"/>
                </a:cubicBezTo>
                <a:cubicBezTo>
                  <a:pt x="8657398" y="845745"/>
                  <a:pt x="8621765" y="874516"/>
                  <a:pt x="8576778" y="917121"/>
                </a:cubicBezTo>
                <a:cubicBezTo>
                  <a:pt x="8604449" y="897134"/>
                  <a:pt x="8593702" y="916017"/>
                  <a:pt x="8589525" y="931167"/>
                </a:cubicBezTo>
                <a:cubicBezTo>
                  <a:pt x="8588132" y="936216"/>
                  <a:pt x="8581563" y="939950"/>
                  <a:pt x="8580170" y="945000"/>
                </a:cubicBezTo>
                <a:cubicBezTo>
                  <a:pt x="8580170" y="945000"/>
                  <a:pt x="8585348" y="946316"/>
                  <a:pt x="8591917" y="942582"/>
                </a:cubicBezTo>
                <a:cubicBezTo>
                  <a:pt x="8591917" y="942582"/>
                  <a:pt x="8591917" y="942582"/>
                  <a:pt x="8598486" y="938847"/>
                </a:cubicBezTo>
                <a:cubicBezTo>
                  <a:pt x="8585348" y="946316"/>
                  <a:pt x="8600879" y="950261"/>
                  <a:pt x="8616802" y="932693"/>
                </a:cubicBezTo>
                <a:cubicBezTo>
                  <a:pt x="8616802" y="932693"/>
                  <a:pt x="8616802" y="932693"/>
                  <a:pt x="8613018" y="926328"/>
                </a:cubicBezTo>
                <a:cubicBezTo>
                  <a:pt x="8614410" y="921279"/>
                  <a:pt x="8620980" y="917544"/>
                  <a:pt x="8620980" y="917544"/>
                </a:cubicBezTo>
                <a:cubicBezTo>
                  <a:pt x="8617195" y="911179"/>
                  <a:pt x="8615802" y="916229"/>
                  <a:pt x="8609233" y="919964"/>
                </a:cubicBezTo>
                <a:cubicBezTo>
                  <a:pt x="8609233" y="919964"/>
                  <a:pt x="8609233" y="919964"/>
                  <a:pt x="8602663" y="923698"/>
                </a:cubicBezTo>
                <a:cubicBezTo>
                  <a:pt x="8619980" y="901080"/>
                  <a:pt x="8662182" y="868574"/>
                  <a:pt x="8672537" y="871204"/>
                </a:cubicBezTo>
                <a:cubicBezTo>
                  <a:pt x="8714738" y="838699"/>
                  <a:pt x="8747978" y="798513"/>
                  <a:pt x="8778041" y="789941"/>
                </a:cubicBezTo>
                <a:cubicBezTo>
                  <a:pt x="8805712" y="769953"/>
                  <a:pt x="8788788" y="771057"/>
                  <a:pt x="8804711" y="753489"/>
                </a:cubicBezTo>
                <a:cubicBezTo>
                  <a:pt x="8832382" y="733502"/>
                  <a:pt x="8834775" y="744917"/>
                  <a:pt x="8854483" y="733714"/>
                </a:cubicBezTo>
                <a:cubicBezTo>
                  <a:pt x="8860802" y="725863"/>
                  <a:pt x="8867184" y="719042"/>
                  <a:pt x="8873511" y="713051"/>
                </a:cubicBezTo>
                <a:lnTo>
                  <a:pt x="8880509" y="707178"/>
                </a:lnTo>
                <a:lnTo>
                  <a:pt x="8832858" y="756730"/>
                </a:lnTo>
                <a:cubicBezTo>
                  <a:pt x="8812891" y="776776"/>
                  <a:pt x="8792264" y="796074"/>
                  <a:pt x="8769985" y="813508"/>
                </a:cubicBezTo>
                <a:cubicBezTo>
                  <a:pt x="8748479" y="830292"/>
                  <a:pt x="8729836" y="847271"/>
                  <a:pt x="8728932" y="876675"/>
                </a:cubicBezTo>
                <a:cubicBezTo>
                  <a:pt x="8728487" y="882257"/>
                  <a:pt x="8725176" y="887645"/>
                  <a:pt x="8719111" y="891444"/>
                </a:cubicBezTo>
                <a:cubicBezTo>
                  <a:pt x="8694961" y="905242"/>
                  <a:pt x="8681606" y="928191"/>
                  <a:pt x="8665497" y="949550"/>
                </a:cubicBezTo>
                <a:cubicBezTo>
                  <a:pt x="8654242" y="964222"/>
                  <a:pt x="8643099" y="977499"/>
                  <a:pt x="8631956" y="990775"/>
                </a:cubicBezTo>
                <a:cubicBezTo>
                  <a:pt x="8627101" y="997462"/>
                  <a:pt x="8622135" y="1005544"/>
                  <a:pt x="8624332" y="1014112"/>
                </a:cubicBezTo>
                <a:cubicBezTo>
                  <a:pt x="8627962" y="1022776"/>
                  <a:pt x="8631593" y="1031442"/>
                  <a:pt x="8645268" y="1022546"/>
                </a:cubicBezTo>
                <a:cubicBezTo>
                  <a:pt x="8665231" y="1007060"/>
                  <a:pt x="8690035" y="1003129"/>
                  <a:pt x="8716938" y="990919"/>
                </a:cubicBezTo>
                <a:cubicBezTo>
                  <a:pt x="8704795" y="1016755"/>
                  <a:pt x="8697170" y="1040094"/>
                  <a:pt x="8675886" y="1054086"/>
                </a:cubicBezTo>
                <a:cubicBezTo>
                  <a:pt x="8671366" y="1056586"/>
                  <a:pt x="8668165" y="1060579"/>
                  <a:pt x="8669153" y="1066258"/>
                </a:cubicBezTo>
                <a:cubicBezTo>
                  <a:pt x="8671575" y="1072035"/>
                  <a:pt x="8676095" y="1069534"/>
                  <a:pt x="8680505" y="1068430"/>
                </a:cubicBezTo>
                <a:cubicBezTo>
                  <a:pt x="8687780" y="1067520"/>
                  <a:pt x="8691746" y="1071998"/>
                  <a:pt x="8692732" y="1077678"/>
                </a:cubicBezTo>
                <a:cubicBezTo>
                  <a:pt x="8694930" y="1086245"/>
                  <a:pt x="8687543" y="1088551"/>
                  <a:pt x="8681811" y="1088163"/>
                </a:cubicBezTo>
                <a:cubicBezTo>
                  <a:pt x="8670350" y="1087386"/>
                  <a:pt x="8666927" y="1094171"/>
                  <a:pt x="8666260" y="1102543"/>
                </a:cubicBezTo>
                <a:cubicBezTo>
                  <a:pt x="8663935" y="1113611"/>
                  <a:pt x="8667344" y="1125067"/>
                  <a:pt x="8677262" y="1127143"/>
                </a:cubicBezTo>
                <a:cubicBezTo>
                  <a:pt x="8687293" y="1127822"/>
                  <a:pt x="8686749" y="1116560"/>
                  <a:pt x="8688851" y="1108284"/>
                </a:cubicBezTo>
                <a:cubicBezTo>
                  <a:pt x="8689074" y="1105493"/>
                  <a:pt x="8690618" y="1104194"/>
                  <a:pt x="8690952" y="1100007"/>
                </a:cubicBezTo>
                <a:cubicBezTo>
                  <a:pt x="8699327" y="1103380"/>
                  <a:pt x="8694471" y="1110067"/>
                  <a:pt x="8697002" y="1114448"/>
                </a:cubicBezTo>
                <a:cubicBezTo>
                  <a:pt x="8700745" y="1121717"/>
                  <a:pt x="8704487" y="1128987"/>
                  <a:pt x="8712541" y="1118308"/>
                </a:cubicBezTo>
                <a:cubicBezTo>
                  <a:pt x="8715741" y="1114314"/>
                  <a:pt x="8715852" y="1112919"/>
                  <a:pt x="8721472" y="1114703"/>
                </a:cubicBezTo>
                <a:cubicBezTo>
                  <a:pt x="8742743" y="1118950"/>
                  <a:pt x="8763137" y="1116122"/>
                  <a:pt x="8782208" y="1111802"/>
                </a:cubicBezTo>
                <a:cubicBezTo>
                  <a:pt x="8802825" y="1106182"/>
                  <a:pt x="8823441" y="1100563"/>
                  <a:pt x="8844933" y="1102019"/>
                </a:cubicBezTo>
                <a:lnTo>
                  <a:pt x="8850173" y="1100869"/>
                </a:lnTo>
                <a:lnTo>
                  <a:pt x="8840982" y="1111627"/>
                </a:lnTo>
                <a:cubicBezTo>
                  <a:pt x="8841230" y="1115726"/>
                  <a:pt x="8845688" y="1119554"/>
                  <a:pt x="8853779" y="1124581"/>
                </a:cubicBezTo>
                <a:cubicBezTo>
                  <a:pt x="8864362" y="1130003"/>
                  <a:pt x="8875369" y="1132994"/>
                  <a:pt x="8885108" y="1143278"/>
                </a:cubicBezTo>
                <a:cubicBezTo>
                  <a:pt x="8840854" y="1140018"/>
                  <a:pt x="8809215" y="1159985"/>
                  <a:pt x="8773436" y="1174302"/>
                </a:cubicBezTo>
                <a:cubicBezTo>
                  <a:pt x="8747013" y="1186353"/>
                  <a:pt x="8719363" y="1190717"/>
                  <a:pt x="8691753" y="1180101"/>
                </a:cubicBezTo>
                <a:cubicBezTo>
                  <a:pt x="8690295" y="1181120"/>
                  <a:pt x="8688838" y="1182138"/>
                  <a:pt x="8688838" y="1182138"/>
                </a:cubicBezTo>
                <a:cubicBezTo>
                  <a:pt x="8690830" y="1214925"/>
                  <a:pt x="8685001" y="1218996"/>
                  <a:pt x="8652596" y="1213866"/>
                </a:cubicBezTo>
                <a:cubicBezTo>
                  <a:pt x="8642626" y="1212286"/>
                  <a:pt x="8632656" y="1210707"/>
                  <a:pt x="8622686" y="1209129"/>
                </a:cubicBezTo>
                <a:cubicBezTo>
                  <a:pt x="8616242" y="1209358"/>
                  <a:pt x="8611871" y="1212412"/>
                  <a:pt x="8617047" y="1219477"/>
                </a:cubicBezTo>
                <a:cubicBezTo>
                  <a:pt x="8628014" y="1237449"/>
                  <a:pt x="8643160" y="1246090"/>
                  <a:pt x="8664559" y="1248230"/>
                </a:cubicBezTo>
                <a:cubicBezTo>
                  <a:pt x="8680972" y="1249579"/>
                  <a:pt x="8697808" y="1248500"/>
                  <a:pt x="8713798" y="1252279"/>
                </a:cubicBezTo>
                <a:cubicBezTo>
                  <a:pt x="8706472" y="1272350"/>
                  <a:pt x="8692935" y="1283944"/>
                  <a:pt x="8672150" y="1285649"/>
                </a:cubicBezTo>
                <a:cubicBezTo>
                  <a:pt x="8680432" y="1296951"/>
                  <a:pt x="8692895" y="1298924"/>
                  <a:pt x="8704936" y="1303328"/>
                </a:cubicBezTo>
                <a:cubicBezTo>
                  <a:pt x="8715942" y="1306319"/>
                  <a:pt x="8725490" y="1310330"/>
                  <a:pt x="8731702" y="1318806"/>
                </a:cubicBezTo>
                <a:cubicBezTo>
                  <a:pt x="8734289" y="1322337"/>
                  <a:pt x="8735373" y="1325319"/>
                  <a:pt x="8734640" y="1327701"/>
                </a:cubicBezTo>
                <a:cubicBezTo>
                  <a:pt x="8733906" y="1330083"/>
                  <a:pt x="8731355" y="1331864"/>
                  <a:pt x="8726677" y="1332996"/>
                </a:cubicBezTo>
                <a:cubicBezTo>
                  <a:pt x="8705471" y="1337132"/>
                  <a:pt x="8686987" y="1332956"/>
                  <a:pt x="8667890" y="1324938"/>
                </a:cubicBezTo>
                <a:cubicBezTo>
                  <a:pt x="8648793" y="1316919"/>
                  <a:pt x="8631153" y="1307880"/>
                  <a:pt x="8610599" y="1300881"/>
                </a:cubicBezTo>
                <a:cubicBezTo>
                  <a:pt x="8617232" y="1306925"/>
                  <a:pt x="8623444" y="1315402"/>
                  <a:pt x="8631114" y="1322861"/>
                </a:cubicBezTo>
                <a:cubicBezTo>
                  <a:pt x="8636712" y="1327493"/>
                  <a:pt x="8640432" y="1335577"/>
                  <a:pt x="8634180" y="1342079"/>
                </a:cubicBezTo>
                <a:cubicBezTo>
                  <a:pt x="8626472" y="1349601"/>
                  <a:pt x="8616693" y="1354297"/>
                  <a:pt x="8607988" y="1345425"/>
                </a:cubicBezTo>
                <a:cubicBezTo>
                  <a:pt x="8598249" y="1335142"/>
                  <a:pt x="8584137" y="1327912"/>
                  <a:pt x="8579190" y="1312142"/>
                </a:cubicBezTo>
                <a:cubicBezTo>
                  <a:pt x="8578156" y="1310730"/>
                  <a:pt x="8576507" y="1305473"/>
                  <a:pt x="8573171" y="1309939"/>
                </a:cubicBezTo>
                <a:lnTo>
                  <a:pt x="8565062" y="1313196"/>
                </a:lnTo>
                <a:lnTo>
                  <a:pt x="8560471" y="1316315"/>
                </a:lnTo>
                <a:cubicBezTo>
                  <a:pt x="8532581" y="1336156"/>
                  <a:pt x="8504994" y="1356720"/>
                  <a:pt x="8475483" y="1374345"/>
                </a:cubicBezTo>
                <a:cubicBezTo>
                  <a:pt x="8463346" y="1381934"/>
                  <a:pt x="8444385" y="1384847"/>
                  <a:pt x="8444133" y="1405876"/>
                </a:cubicBezTo>
                <a:cubicBezTo>
                  <a:pt x="8445452" y="1407370"/>
                  <a:pt x="8441042" y="1408472"/>
                  <a:pt x="8439497" y="1409769"/>
                </a:cubicBezTo>
                <a:cubicBezTo>
                  <a:pt x="8422389" y="1425437"/>
                  <a:pt x="8405393" y="1439709"/>
                  <a:pt x="8384548" y="1448105"/>
                </a:cubicBezTo>
                <a:cubicBezTo>
                  <a:pt x="8374069" y="1453002"/>
                  <a:pt x="8366343" y="1459488"/>
                  <a:pt x="8358506" y="1467372"/>
                </a:cubicBezTo>
                <a:cubicBezTo>
                  <a:pt x="8353646" y="1474055"/>
                  <a:pt x="8352971" y="1482428"/>
                  <a:pt x="8356822" y="1488304"/>
                </a:cubicBezTo>
                <a:cubicBezTo>
                  <a:pt x="8362102" y="1494279"/>
                  <a:pt x="8366850" y="1488991"/>
                  <a:pt x="8372693" y="1487988"/>
                </a:cubicBezTo>
                <a:cubicBezTo>
                  <a:pt x="8396180" y="1482579"/>
                  <a:pt x="8417250" y="1471392"/>
                  <a:pt x="8436999" y="1458711"/>
                </a:cubicBezTo>
                <a:cubicBezTo>
                  <a:pt x="8455203" y="1447327"/>
                  <a:pt x="8468183" y="1465054"/>
                  <a:pt x="8483831" y="1467528"/>
                </a:cubicBezTo>
                <a:cubicBezTo>
                  <a:pt x="8490994" y="1468019"/>
                  <a:pt x="8479955" y="1479891"/>
                  <a:pt x="8480825" y="1486969"/>
                </a:cubicBezTo>
                <a:cubicBezTo>
                  <a:pt x="8483691" y="1487164"/>
                  <a:pt x="8487876" y="1488854"/>
                  <a:pt x="8490742" y="1489051"/>
                </a:cubicBezTo>
                <a:cubicBezTo>
                  <a:pt x="8506279" y="1492919"/>
                  <a:pt x="8524819" y="1477350"/>
                  <a:pt x="8537912" y="1493680"/>
                </a:cubicBezTo>
                <a:cubicBezTo>
                  <a:pt x="8540552" y="1496668"/>
                  <a:pt x="8543867" y="1491282"/>
                  <a:pt x="8545412" y="1489984"/>
                </a:cubicBezTo>
                <a:cubicBezTo>
                  <a:pt x="8548614" y="1485995"/>
                  <a:pt x="8550497" y="1480511"/>
                  <a:pt x="8557549" y="1482397"/>
                </a:cubicBezTo>
                <a:cubicBezTo>
                  <a:pt x="8554768" y="1499044"/>
                  <a:pt x="8554768" y="1499044"/>
                  <a:pt x="8572074" y="1498825"/>
                </a:cubicBezTo>
                <a:cubicBezTo>
                  <a:pt x="8580782" y="1498018"/>
                  <a:pt x="8598172" y="1514643"/>
                  <a:pt x="8597273" y="1525807"/>
                </a:cubicBezTo>
                <a:cubicBezTo>
                  <a:pt x="8595701" y="1545346"/>
                  <a:pt x="8591376" y="1563291"/>
                  <a:pt x="8568985" y="1572984"/>
                </a:cubicBezTo>
                <a:cubicBezTo>
                  <a:pt x="8543505" y="1585274"/>
                  <a:pt x="8526173" y="1603732"/>
                  <a:pt x="8521060" y="1631446"/>
                </a:cubicBezTo>
                <a:cubicBezTo>
                  <a:pt x="8518504" y="1645304"/>
                  <a:pt x="8509121" y="1654484"/>
                  <a:pt x="8495777" y="1659184"/>
                </a:cubicBezTo>
                <a:cubicBezTo>
                  <a:pt x="8485299" y="1664080"/>
                  <a:pt x="8473499" y="1667481"/>
                  <a:pt x="8465437" y="1678156"/>
                </a:cubicBezTo>
                <a:cubicBezTo>
                  <a:pt x="8451082" y="1695416"/>
                  <a:pt x="8429901" y="1707998"/>
                  <a:pt x="8411472" y="1722172"/>
                </a:cubicBezTo>
                <a:cubicBezTo>
                  <a:pt x="8405403" y="1725966"/>
                  <a:pt x="8399337" y="1729761"/>
                  <a:pt x="8390850" y="1727778"/>
                </a:cubicBezTo>
                <a:cubicBezTo>
                  <a:pt x="8378181" y="1724104"/>
                  <a:pt x="8367478" y="1731790"/>
                  <a:pt x="8355791" y="1733798"/>
                </a:cubicBezTo>
                <a:cubicBezTo>
                  <a:pt x="8324917" y="1741507"/>
                  <a:pt x="8330706" y="1776983"/>
                  <a:pt x="8308091" y="1789468"/>
                </a:cubicBezTo>
                <a:cubicBezTo>
                  <a:pt x="8306658" y="1789370"/>
                  <a:pt x="8306545" y="1790765"/>
                  <a:pt x="8306545" y="1790765"/>
                </a:cubicBezTo>
                <a:cubicBezTo>
                  <a:pt x="8314890" y="1812385"/>
                  <a:pt x="8290336" y="1795269"/>
                  <a:pt x="8289437" y="1806434"/>
                </a:cubicBezTo>
                <a:cubicBezTo>
                  <a:pt x="8273367" y="1791301"/>
                  <a:pt x="8273453" y="1808145"/>
                  <a:pt x="8271458" y="1815026"/>
                </a:cubicBezTo>
                <a:cubicBezTo>
                  <a:pt x="8269463" y="1821905"/>
                  <a:pt x="8264828" y="1825797"/>
                  <a:pt x="8260081" y="1831085"/>
                </a:cubicBezTo>
                <a:cubicBezTo>
                  <a:pt x="8249378" y="1838772"/>
                  <a:pt x="8235809" y="1846264"/>
                  <a:pt x="8232157" y="1855836"/>
                </a:cubicBezTo>
                <a:cubicBezTo>
                  <a:pt x="8226848" y="1868101"/>
                  <a:pt x="8219348" y="1871797"/>
                  <a:pt x="8210639" y="1872606"/>
                </a:cubicBezTo>
                <a:lnTo>
                  <a:pt x="8201229" y="1874640"/>
                </a:lnTo>
                <a:lnTo>
                  <a:pt x="8192021" y="1883059"/>
                </a:lnTo>
                <a:lnTo>
                  <a:pt x="8176785" y="1895400"/>
                </a:lnTo>
                <a:lnTo>
                  <a:pt x="8178848" y="1940038"/>
                </a:lnTo>
                <a:cubicBezTo>
                  <a:pt x="8173940" y="1957425"/>
                  <a:pt x="8163905" y="1974261"/>
                  <a:pt x="8150623" y="1991528"/>
                </a:cubicBezTo>
                <a:cubicBezTo>
                  <a:pt x="8117002" y="2031537"/>
                  <a:pt x="8103968" y="2086215"/>
                  <a:pt x="8082218" y="2133728"/>
                </a:cubicBezTo>
                <a:cubicBezTo>
                  <a:pt x="8068270" y="2169618"/>
                  <a:pt x="8049136" y="2195602"/>
                  <a:pt x="8011821" y="2213405"/>
                </a:cubicBezTo>
                <a:cubicBezTo>
                  <a:pt x="7964293" y="2236343"/>
                  <a:pt x="7941796" y="2290007"/>
                  <a:pt x="7896676" y="2319434"/>
                </a:cubicBezTo>
                <a:cubicBezTo>
                  <a:pt x="7892774" y="2325245"/>
                  <a:pt x="7888499" y="2334134"/>
                  <a:pt x="7882190" y="2333456"/>
                </a:cubicBezTo>
                <a:cubicBezTo>
                  <a:pt x="7834497" y="2331452"/>
                  <a:pt x="7829267" y="2374506"/>
                  <a:pt x="7810132" y="2400493"/>
                </a:cubicBezTo>
                <a:cubicBezTo>
                  <a:pt x="7787469" y="2429215"/>
                  <a:pt x="7756462" y="2447695"/>
                  <a:pt x="7725455" y="2466174"/>
                </a:cubicBezTo>
                <a:cubicBezTo>
                  <a:pt x="7718773" y="2468571"/>
                  <a:pt x="7718025" y="2474724"/>
                  <a:pt x="7720432" y="2481213"/>
                </a:cubicBezTo>
                <a:cubicBezTo>
                  <a:pt x="7717818" y="2502740"/>
                  <a:pt x="7695361" y="2503445"/>
                  <a:pt x="7693328" y="2493881"/>
                </a:cubicBezTo>
                <a:cubicBezTo>
                  <a:pt x="7680916" y="2464509"/>
                  <a:pt x="7666057" y="2481606"/>
                  <a:pt x="7652317" y="2489478"/>
                </a:cubicBezTo>
                <a:cubicBezTo>
                  <a:pt x="7627992" y="2505559"/>
                  <a:pt x="7611639" y="2534959"/>
                  <a:pt x="7578971" y="2540799"/>
                </a:cubicBezTo>
                <a:cubicBezTo>
                  <a:pt x="7569134" y="2542859"/>
                  <a:pt x="7564486" y="2554821"/>
                  <a:pt x="7566520" y="2564386"/>
                </a:cubicBezTo>
                <a:cubicBezTo>
                  <a:pt x="7572995" y="2590005"/>
                  <a:pt x="7556101" y="2597537"/>
                  <a:pt x="7532897" y="2604393"/>
                </a:cubicBezTo>
                <a:cubicBezTo>
                  <a:pt x="7519158" y="2612265"/>
                  <a:pt x="7486325" y="2593163"/>
                  <a:pt x="7487778" y="2633821"/>
                </a:cubicBezTo>
                <a:cubicBezTo>
                  <a:pt x="7489066" y="2649536"/>
                  <a:pt x="7455278" y="2664602"/>
                  <a:pt x="7481055" y="2689178"/>
                </a:cubicBezTo>
                <a:cubicBezTo>
                  <a:pt x="7489771" y="2696344"/>
                  <a:pt x="7475658" y="2707291"/>
                  <a:pt x="7468602" y="2712764"/>
                </a:cubicBezTo>
                <a:cubicBezTo>
                  <a:pt x="7447806" y="2726110"/>
                  <a:pt x="7421822" y="2729551"/>
                  <a:pt x="7411777" y="2759628"/>
                </a:cubicBezTo>
                <a:cubicBezTo>
                  <a:pt x="7410615" y="2762619"/>
                  <a:pt x="7409002" y="2764392"/>
                  <a:pt x="7407099" y="2765259"/>
                </a:cubicBezTo>
                <a:cubicBezTo>
                  <a:pt x="7401390" y="2767859"/>
                  <a:pt x="7393079" y="2762294"/>
                  <a:pt x="7386541" y="2756918"/>
                </a:cubicBezTo>
                <a:lnTo>
                  <a:pt x="7345962" y="2722841"/>
                </a:lnTo>
                <a:lnTo>
                  <a:pt x="7371331" y="2756597"/>
                </a:lnTo>
                <a:lnTo>
                  <a:pt x="7359465" y="2755196"/>
                </a:lnTo>
                <a:cubicBezTo>
                  <a:pt x="7349027" y="2754894"/>
                  <a:pt x="7349426" y="2759861"/>
                  <a:pt x="7351018" y="2779724"/>
                </a:cubicBezTo>
                <a:cubicBezTo>
                  <a:pt x="7352410" y="2794884"/>
                  <a:pt x="7341089" y="2813092"/>
                  <a:pt x="7329185" y="2819293"/>
                </a:cubicBezTo>
                <a:cubicBezTo>
                  <a:pt x="7325216" y="2821362"/>
                  <a:pt x="7321184" y="2822096"/>
                  <a:pt x="7317537" y="2820938"/>
                </a:cubicBezTo>
                <a:cubicBezTo>
                  <a:pt x="7292294" y="2811008"/>
                  <a:pt x="7275346" y="2820991"/>
                  <a:pt x="7256563" y="2834443"/>
                </a:cubicBezTo>
                <a:cubicBezTo>
                  <a:pt x="7247501" y="2843088"/>
                  <a:pt x="7238046" y="2854168"/>
                  <a:pt x="7222669" y="2854408"/>
                </a:cubicBezTo>
                <a:cubicBezTo>
                  <a:pt x="7204795" y="2854283"/>
                  <a:pt x="7202172" y="2862624"/>
                  <a:pt x="7204813" y="2877968"/>
                </a:cubicBezTo>
                <a:cubicBezTo>
                  <a:pt x="7206134" y="2885640"/>
                  <a:pt x="7207454" y="2893311"/>
                  <a:pt x="7197072" y="2894285"/>
                </a:cubicBezTo>
                <a:cubicBezTo>
                  <a:pt x="7188134" y="2894221"/>
                  <a:pt x="7180642" y="2893124"/>
                  <a:pt x="7178661" y="2881617"/>
                </a:cubicBezTo>
                <a:cubicBezTo>
                  <a:pt x="7177341" y="2873945"/>
                  <a:pt x="7177465" y="2865239"/>
                  <a:pt x="7175092" y="2856166"/>
                </a:cubicBezTo>
                <a:cubicBezTo>
                  <a:pt x="7168366" y="2826512"/>
                  <a:pt x="7141285" y="2820054"/>
                  <a:pt x="7117774" y="2839046"/>
                </a:cubicBezTo>
                <a:cubicBezTo>
                  <a:pt x="7111995" y="2843186"/>
                  <a:pt x="7108320" y="2850126"/>
                  <a:pt x="7103593" y="2855665"/>
                </a:cubicBezTo>
                <a:cubicBezTo>
                  <a:pt x="7098865" y="2861204"/>
                  <a:pt x="7094139" y="2866744"/>
                  <a:pt x="7086646" y="2865648"/>
                </a:cubicBezTo>
                <a:cubicBezTo>
                  <a:pt x="7048792" y="2862596"/>
                  <a:pt x="7028046" y="2888225"/>
                  <a:pt x="7006640" y="2910019"/>
                </a:cubicBezTo>
                <a:cubicBezTo>
                  <a:pt x="7004802" y="2913489"/>
                  <a:pt x="7001912" y="2915559"/>
                  <a:pt x="7006516" y="2918726"/>
                </a:cubicBezTo>
                <a:cubicBezTo>
                  <a:pt x="7011117" y="2921893"/>
                  <a:pt x="7015328" y="2927495"/>
                  <a:pt x="7022820" y="2928594"/>
                </a:cubicBezTo>
                <a:cubicBezTo>
                  <a:pt x="7027815" y="2929323"/>
                  <a:pt x="7026103" y="2924087"/>
                  <a:pt x="7026495" y="2921651"/>
                </a:cubicBezTo>
                <a:cubicBezTo>
                  <a:pt x="7032131" y="2902535"/>
                  <a:pt x="7042639" y="2892856"/>
                  <a:pt x="7060513" y="2892981"/>
                </a:cubicBezTo>
                <a:cubicBezTo>
                  <a:pt x="7079833" y="2892072"/>
                  <a:pt x="7097191" y="2903338"/>
                  <a:pt x="7102329" y="2919048"/>
                </a:cubicBezTo>
                <a:cubicBezTo>
                  <a:pt x="7106147" y="2927085"/>
                  <a:pt x="7102865" y="2931590"/>
                  <a:pt x="7092875" y="2930127"/>
                </a:cubicBezTo>
                <a:cubicBezTo>
                  <a:pt x="7076445" y="2928967"/>
                  <a:pt x="7072770" y="2935907"/>
                  <a:pt x="7070024" y="2952956"/>
                </a:cubicBezTo>
                <a:cubicBezTo>
                  <a:pt x="7068598" y="2977675"/>
                  <a:pt x="7041412" y="3003608"/>
                  <a:pt x="7022484" y="3002082"/>
                </a:cubicBezTo>
                <a:cubicBezTo>
                  <a:pt x="7007500" y="2999887"/>
                  <a:pt x="7000275" y="3005061"/>
                  <a:pt x="6993710" y="3014072"/>
                </a:cubicBezTo>
                <a:cubicBezTo>
                  <a:pt x="6984256" y="3025151"/>
                  <a:pt x="6972698" y="3033429"/>
                  <a:pt x="6955999" y="3025998"/>
                </a:cubicBezTo>
                <a:cubicBezTo>
                  <a:pt x="6945349" y="3020699"/>
                  <a:pt x="6938784" y="3029709"/>
                  <a:pt x="6933665" y="3037684"/>
                </a:cubicBezTo>
                <a:cubicBezTo>
                  <a:pt x="6928546" y="3045659"/>
                  <a:pt x="6924479" y="3055035"/>
                  <a:pt x="6915149" y="3057407"/>
                </a:cubicBezTo>
                <a:cubicBezTo>
                  <a:pt x="6903982" y="3063251"/>
                  <a:pt x="6900949" y="3050343"/>
                  <a:pt x="6886748" y="3043277"/>
                </a:cubicBezTo>
                <a:cubicBezTo>
                  <a:pt x="6901628" y="3077863"/>
                  <a:pt x="6867859" y="3089121"/>
                  <a:pt x="6858549" y="3115179"/>
                </a:cubicBezTo>
                <a:cubicBezTo>
                  <a:pt x="6857227" y="3107507"/>
                  <a:pt x="6856568" y="3103671"/>
                  <a:pt x="6855906" y="3099835"/>
                </a:cubicBezTo>
                <a:cubicBezTo>
                  <a:pt x="6848787" y="3072617"/>
                  <a:pt x="6836693" y="3068353"/>
                  <a:pt x="6813574" y="3084910"/>
                </a:cubicBezTo>
                <a:cubicBezTo>
                  <a:pt x="6798732" y="3097693"/>
                  <a:pt x="6784284" y="3108041"/>
                  <a:pt x="6767336" y="3118024"/>
                </a:cubicBezTo>
                <a:cubicBezTo>
                  <a:pt x="6739615" y="3131413"/>
                  <a:pt x="6710180" y="3139568"/>
                  <a:pt x="6679427" y="3140048"/>
                </a:cubicBezTo>
                <a:cubicBezTo>
                  <a:pt x="6656164" y="3141627"/>
                  <a:pt x="6651045" y="3149603"/>
                  <a:pt x="6656843" y="3169149"/>
                </a:cubicBezTo>
                <a:cubicBezTo>
                  <a:pt x="6666192" y="3190461"/>
                  <a:pt x="6660287" y="3203306"/>
                  <a:pt x="6638346" y="3212556"/>
                </a:cubicBezTo>
                <a:cubicBezTo>
                  <a:pt x="6625734" y="3219434"/>
                  <a:pt x="6612070" y="3224912"/>
                  <a:pt x="6600118" y="3235625"/>
                </a:cubicBezTo>
                <a:cubicBezTo>
                  <a:pt x="6592893" y="3240799"/>
                  <a:pt x="6583563" y="3243173"/>
                  <a:pt x="6573966" y="3239274"/>
                </a:cubicBezTo>
                <a:cubicBezTo>
                  <a:pt x="6572191" y="3238391"/>
                  <a:pt x="6570777" y="3237249"/>
                  <a:pt x="6569529" y="3237066"/>
                </a:cubicBezTo>
                <a:lnTo>
                  <a:pt x="6567138" y="3239524"/>
                </a:lnTo>
                <a:lnTo>
                  <a:pt x="6570687" y="3238235"/>
                </a:lnTo>
                <a:cubicBezTo>
                  <a:pt x="6559138" y="3265440"/>
                  <a:pt x="6419645" y="3403848"/>
                  <a:pt x="6389173" y="3430222"/>
                </a:cubicBezTo>
                <a:cubicBezTo>
                  <a:pt x="6365173" y="3433318"/>
                  <a:pt x="6257755" y="3552804"/>
                  <a:pt x="6232030" y="3583441"/>
                </a:cubicBezTo>
                <a:cubicBezTo>
                  <a:pt x="6190966" y="3637122"/>
                  <a:pt x="6084234" y="3713685"/>
                  <a:pt x="6032105" y="3794153"/>
                </a:cubicBezTo>
                <a:cubicBezTo>
                  <a:pt x="6010884" y="3829732"/>
                  <a:pt x="5989258" y="3881009"/>
                  <a:pt x="5920512" y="3923299"/>
                </a:cubicBezTo>
                <a:cubicBezTo>
                  <a:pt x="5890372" y="3940547"/>
                  <a:pt x="5788474" y="3967340"/>
                  <a:pt x="5767824" y="3994052"/>
                </a:cubicBezTo>
                <a:cubicBezTo>
                  <a:pt x="5762405" y="4008045"/>
                  <a:pt x="5765764" y="4030721"/>
                  <a:pt x="5760108" y="4044453"/>
                </a:cubicBezTo>
                <a:cubicBezTo>
                  <a:pt x="5734137" y="4075770"/>
                  <a:pt x="5725133" y="4065888"/>
                  <a:pt x="5704148" y="4101726"/>
                </a:cubicBezTo>
                <a:cubicBezTo>
                  <a:pt x="5686041" y="4091349"/>
                  <a:pt x="5652220" y="4094109"/>
                  <a:pt x="5627067" y="4115879"/>
                </a:cubicBezTo>
                <a:cubicBezTo>
                  <a:pt x="5631806" y="4121080"/>
                  <a:pt x="5626969" y="4125266"/>
                  <a:pt x="5625429" y="4134971"/>
                </a:cubicBezTo>
                <a:cubicBezTo>
                  <a:pt x="5598654" y="4105584"/>
                  <a:pt x="5601765" y="4128939"/>
                  <a:pt x="5574891" y="4108940"/>
                </a:cubicBezTo>
                <a:cubicBezTo>
                  <a:pt x="5565553" y="4108185"/>
                  <a:pt x="5571543" y="4085324"/>
                  <a:pt x="5571878" y="4076197"/>
                </a:cubicBezTo>
                <a:cubicBezTo>
                  <a:pt x="5567612" y="4071516"/>
                  <a:pt x="5558273" y="4070762"/>
                  <a:pt x="5549841" y="4052011"/>
                </a:cubicBezTo>
                <a:cubicBezTo>
                  <a:pt x="5535182" y="4055861"/>
                  <a:pt x="5525507" y="4064235"/>
                  <a:pt x="5515350" y="4073027"/>
                </a:cubicBezTo>
                <a:cubicBezTo>
                  <a:pt x="5508187" y="4070388"/>
                  <a:pt x="5504605" y="4069068"/>
                  <a:pt x="5501718" y="4067207"/>
                </a:cubicBezTo>
                <a:lnTo>
                  <a:pt x="5497036" y="4062712"/>
                </a:lnTo>
                <a:lnTo>
                  <a:pt x="5495903" y="4063744"/>
                </a:lnTo>
                <a:cubicBezTo>
                  <a:pt x="5495903" y="4063744"/>
                  <a:pt x="5477796" y="4053367"/>
                  <a:pt x="5457145" y="4080078"/>
                </a:cubicBezTo>
                <a:cubicBezTo>
                  <a:pt x="5379725" y="4172668"/>
                  <a:pt x="5263056" y="4282950"/>
                  <a:pt x="5171696" y="4379233"/>
                </a:cubicBezTo>
                <a:cubicBezTo>
                  <a:pt x="5161873" y="4378896"/>
                  <a:pt x="5157607" y="4374215"/>
                  <a:pt x="5152869" y="4369014"/>
                </a:cubicBezTo>
                <a:cubicBezTo>
                  <a:pt x="5146544" y="4401002"/>
                  <a:pt x="5131065" y="4414399"/>
                  <a:pt x="5092406" y="4421345"/>
                </a:cubicBezTo>
                <a:lnTo>
                  <a:pt x="5105912" y="4436168"/>
                </a:lnTo>
                <a:lnTo>
                  <a:pt x="5080525" y="4448406"/>
                </a:lnTo>
                <a:lnTo>
                  <a:pt x="5081531" y="4471795"/>
                </a:lnTo>
                <a:cubicBezTo>
                  <a:pt x="5076568" y="4489168"/>
                  <a:pt x="5066480" y="4505974"/>
                  <a:pt x="5053143" y="4523201"/>
                </a:cubicBezTo>
                <a:cubicBezTo>
                  <a:pt x="5019393" y="4563108"/>
                  <a:pt x="5006187" y="4617749"/>
                  <a:pt x="4984285" y="4665198"/>
                </a:cubicBezTo>
                <a:cubicBezTo>
                  <a:pt x="4970225" y="4701045"/>
                  <a:pt x="4951007" y="4726973"/>
                  <a:pt x="4913635" y="4744662"/>
                </a:cubicBezTo>
                <a:cubicBezTo>
                  <a:pt x="4866036" y="4767456"/>
                  <a:pt x="4843369" y="4821053"/>
                  <a:pt x="4798156" y="4850344"/>
                </a:cubicBezTo>
                <a:cubicBezTo>
                  <a:pt x="4794236" y="4856144"/>
                  <a:pt x="4789933" y="4865020"/>
                  <a:pt x="4783626" y="4864323"/>
                </a:cubicBezTo>
                <a:cubicBezTo>
                  <a:pt x="4735941" y="4862175"/>
                  <a:pt x="4730574" y="4905215"/>
                  <a:pt x="4711356" y="4931143"/>
                </a:cubicBezTo>
                <a:cubicBezTo>
                  <a:pt x="4688601" y="4959797"/>
                  <a:pt x="4657537" y="4978184"/>
                  <a:pt x="4626473" y="4996569"/>
                </a:cubicBezTo>
                <a:cubicBezTo>
                  <a:pt x="4619782" y="4998947"/>
                  <a:pt x="4619014" y="5005097"/>
                  <a:pt x="4621401" y="5011593"/>
                </a:cubicBezTo>
                <a:cubicBezTo>
                  <a:pt x="4618719" y="5033114"/>
                  <a:pt x="4596260" y="5033750"/>
                  <a:pt x="4594258" y="5024179"/>
                </a:cubicBezTo>
                <a:cubicBezTo>
                  <a:pt x="4581939" y="4994769"/>
                  <a:pt x="4567025" y="5011822"/>
                  <a:pt x="4553262" y="5019653"/>
                </a:cubicBezTo>
                <a:cubicBezTo>
                  <a:pt x="4528886" y="5035661"/>
                  <a:pt x="4512440" y="5065011"/>
                  <a:pt x="4479754" y="5070753"/>
                </a:cubicBezTo>
                <a:cubicBezTo>
                  <a:pt x="4469910" y="5072783"/>
                  <a:pt x="4465224" y="5084731"/>
                  <a:pt x="4467227" y="5094302"/>
                </a:cubicBezTo>
                <a:cubicBezTo>
                  <a:pt x="4473620" y="5119942"/>
                  <a:pt x="4456703" y="5127424"/>
                  <a:pt x="4433479" y="5134209"/>
                </a:cubicBezTo>
                <a:cubicBezTo>
                  <a:pt x="4419715" y="5142039"/>
                  <a:pt x="4386943" y="5122838"/>
                  <a:pt x="4388267" y="5163500"/>
                </a:cubicBezTo>
                <a:cubicBezTo>
                  <a:pt x="4389503" y="5179219"/>
                  <a:pt x="4355669" y="5194184"/>
                  <a:pt x="4381367" y="5218838"/>
                </a:cubicBezTo>
                <a:cubicBezTo>
                  <a:pt x="4385714" y="5222434"/>
                  <a:pt x="4384350" y="5226958"/>
                  <a:pt x="4381016" y="5231265"/>
                </a:cubicBezTo>
                <a:lnTo>
                  <a:pt x="4370694" y="5240693"/>
                </a:lnTo>
                <a:lnTo>
                  <a:pt x="4374647" y="5238175"/>
                </a:lnTo>
                <a:cubicBezTo>
                  <a:pt x="4387821" y="5230810"/>
                  <a:pt x="4399315" y="5225593"/>
                  <a:pt x="4408418" y="5223122"/>
                </a:cubicBezTo>
                <a:cubicBezTo>
                  <a:pt x="4417422" y="5233004"/>
                  <a:pt x="4561417" y="5099538"/>
                  <a:pt x="4575742" y="5104815"/>
                </a:cubicBezTo>
                <a:cubicBezTo>
                  <a:pt x="4564195" y="5132021"/>
                  <a:pt x="4424701" y="5270428"/>
                  <a:pt x="4394228" y="5296803"/>
                </a:cubicBezTo>
                <a:cubicBezTo>
                  <a:pt x="4370229" y="5299898"/>
                  <a:pt x="4262809" y="5419384"/>
                  <a:pt x="4237086" y="5450021"/>
                </a:cubicBezTo>
                <a:cubicBezTo>
                  <a:pt x="4196022" y="5503703"/>
                  <a:pt x="4089290" y="5580265"/>
                  <a:pt x="4037162" y="5660733"/>
                </a:cubicBezTo>
                <a:cubicBezTo>
                  <a:pt x="4015940" y="5696312"/>
                  <a:pt x="3994314" y="5747589"/>
                  <a:pt x="3925567" y="5789879"/>
                </a:cubicBezTo>
                <a:cubicBezTo>
                  <a:pt x="3895428" y="5807127"/>
                  <a:pt x="3793530" y="5833921"/>
                  <a:pt x="3772880" y="5860631"/>
                </a:cubicBezTo>
                <a:cubicBezTo>
                  <a:pt x="3767462" y="5874624"/>
                  <a:pt x="3770820" y="5897302"/>
                  <a:pt x="3765164" y="5911033"/>
                </a:cubicBezTo>
                <a:cubicBezTo>
                  <a:pt x="3739193" y="5942350"/>
                  <a:pt x="3730189" y="5932468"/>
                  <a:pt x="3709203" y="5968306"/>
                </a:cubicBezTo>
                <a:cubicBezTo>
                  <a:pt x="3691096" y="5957929"/>
                  <a:pt x="3657275" y="5960689"/>
                  <a:pt x="3632123" y="5982458"/>
                </a:cubicBezTo>
                <a:cubicBezTo>
                  <a:pt x="3636862" y="5987660"/>
                  <a:pt x="3632024" y="5991846"/>
                  <a:pt x="3630485" y="6001551"/>
                </a:cubicBezTo>
                <a:cubicBezTo>
                  <a:pt x="3603710" y="5972164"/>
                  <a:pt x="3606822" y="5995519"/>
                  <a:pt x="3579947" y="5975519"/>
                </a:cubicBezTo>
                <a:cubicBezTo>
                  <a:pt x="3570608" y="5974765"/>
                  <a:pt x="3576598" y="5951905"/>
                  <a:pt x="3576934" y="5942777"/>
                </a:cubicBezTo>
                <a:cubicBezTo>
                  <a:pt x="3572669" y="5938096"/>
                  <a:pt x="3563329" y="5937341"/>
                  <a:pt x="3554897" y="5918591"/>
                </a:cubicBezTo>
                <a:cubicBezTo>
                  <a:pt x="3540238" y="5922442"/>
                  <a:pt x="3530563" y="5930815"/>
                  <a:pt x="3520405" y="5939606"/>
                </a:cubicBezTo>
                <a:cubicBezTo>
                  <a:pt x="3506080" y="5934329"/>
                  <a:pt x="3506080" y="5934329"/>
                  <a:pt x="3497313" y="5924707"/>
                </a:cubicBezTo>
                <a:cubicBezTo>
                  <a:pt x="3508052" y="5906109"/>
                  <a:pt x="3507471" y="5915915"/>
                  <a:pt x="3495020" y="5891806"/>
                </a:cubicBezTo>
                <a:lnTo>
                  <a:pt x="3474705" y="5909389"/>
                </a:lnTo>
                <a:cubicBezTo>
                  <a:pt x="3467784" y="5906541"/>
                  <a:pt x="3460929" y="5920381"/>
                  <a:pt x="3456511" y="5933217"/>
                </a:cubicBezTo>
                <a:lnTo>
                  <a:pt x="3453091" y="5945589"/>
                </a:lnTo>
                <a:lnTo>
                  <a:pt x="3453127" y="5944297"/>
                </a:lnTo>
                <a:cubicBezTo>
                  <a:pt x="3453472" y="5924658"/>
                  <a:pt x="3453797" y="5871415"/>
                  <a:pt x="3456870" y="5848893"/>
                </a:cubicBezTo>
                <a:lnTo>
                  <a:pt x="3458250" y="5842369"/>
                </a:lnTo>
                <a:lnTo>
                  <a:pt x="3437643" y="5839512"/>
                </a:lnTo>
                <a:cubicBezTo>
                  <a:pt x="3423779" y="5841626"/>
                  <a:pt x="3409036" y="5847757"/>
                  <a:pt x="3396460" y="5858642"/>
                </a:cubicBezTo>
                <a:cubicBezTo>
                  <a:pt x="3401199" y="5863844"/>
                  <a:pt x="3396362" y="5868030"/>
                  <a:pt x="3394822" y="5877736"/>
                </a:cubicBezTo>
                <a:cubicBezTo>
                  <a:pt x="3368047" y="5848348"/>
                  <a:pt x="3371158" y="5871703"/>
                  <a:pt x="3344284" y="5851704"/>
                </a:cubicBezTo>
                <a:cubicBezTo>
                  <a:pt x="3334945" y="5850949"/>
                  <a:pt x="3340936" y="5828089"/>
                  <a:pt x="3341270" y="5818961"/>
                </a:cubicBezTo>
                <a:cubicBezTo>
                  <a:pt x="3337005" y="5814280"/>
                  <a:pt x="3327667" y="5813526"/>
                  <a:pt x="3319234" y="5794776"/>
                </a:cubicBezTo>
                <a:cubicBezTo>
                  <a:pt x="3304574" y="5798626"/>
                  <a:pt x="3294900" y="5806999"/>
                  <a:pt x="3284743" y="5815791"/>
                </a:cubicBezTo>
                <a:cubicBezTo>
                  <a:pt x="3270416" y="5810514"/>
                  <a:pt x="3270416" y="5810514"/>
                  <a:pt x="3261650" y="5800892"/>
                </a:cubicBezTo>
                <a:cubicBezTo>
                  <a:pt x="3272390" y="5782293"/>
                  <a:pt x="3271808" y="5792099"/>
                  <a:pt x="3259358" y="5767990"/>
                </a:cubicBezTo>
                <a:lnTo>
                  <a:pt x="3239042" y="5785573"/>
                </a:lnTo>
                <a:cubicBezTo>
                  <a:pt x="3232121" y="5782724"/>
                  <a:pt x="3225270" y="5796565"/>
                  <a:pt x="3220850" y="5809401"/>
                </a:cubicBezTo>
                <a:lnTo>
                  <a:pt x="3217430" y="5821774"/>
                </a:lnTo>
                <a:lnTo>
                  <a:pt x="3217468" y="5820481"/>
                </a:lnTo>
                <a:cubicBezTo>
                  <a:pt x="3217868" y="5797569"/>
                  <a:pt x="3218246" y="5728919"/>
                  <a:pt x="3222983" y="5716675"/>
                </a:cubicBezTo>
                <a:cubicBezTo>
                  <a:pt x="3199795" y="5711162"/>
                  <a:pt x="3222675" y="5677406"/>
                  <a:pt x="3214577" y="5649528"/>
                </a:cubicBezTo>
                <a:cubicBezTo>
                  <a:pt x="3189526" y="5661909"/>
                  <a:pt x="3175438" y="5656892"/>
                  <a:pt x="3151339" y="5669375"/>
                </a:cubicBezTo>
                <a:cubicBezTo>
                  <a:pt x="3154785" y="5683603"/>
                  <a:pt x="3163790" y="5693486"/>
                  <a:pt x="3171985" y="5711975"/>
                </a:cubicBezTo>
                <a:lnTo>
                  <a:pt x="3167150" y="5716161"/>
                </a:lnTo>
                <a:lnTo>
                  <a:pt x="3162885" y="5711480"/>
                </a:lnTo>
                <a:cubicBezTo>
                  <a:pt x="3153566" y="5708614"/>
                  <a:pt x="3145229" y="5703794"/>
                  <a:pt x="3137543" y="5697866"/>
                </a:cubicBezTo>
                <a:lnTo>
                  <a:pt x="3117329" y="5678747"/>
                </a:lnTo>
                <a:lnTo>
                  <a:pt x="3107770" y="5689912"/>
                </a:lnTo>
                <a:cubicBezTo>
                  <a:pt x="3101322" y="5701067"/>
                  <a:pt x="3098142" y="5713066"/>
                  <a:pt x="3100822" y="5725978"/>
                </a:cubicBezTo>
                <a:cubicBezTo>
                  <a:pt x="3103932" y="5749334"/>
                  <a:pt x="3118021" y="5754351"/>
                  <a:pt x="3102446" y="5777135"/>
                </a:cubicBezTo>
                <a:cubicBezTo>
                  <a:pt x="3096218" y="5799736"/>
                  <a:pt x="3087450" y="5790113"/>
                  <a:pt x="3067716" y="5797890"/>
                </a:cubicBezTo>
                <a:cubicBezTo>
                  <a:pt x="3081224" y="5812713"/>
                  <a:pt x="3086631" y="5799660"/>
                  <a:pt x="3075902" y="5817319"/>
                </a:cubicBezTo>
                <a:cubicBezTo>
                  <a:pt x="3062297" y="5811883"/>
                  <a:pt x="3022249" y="5837243"/>
                  <a:pt x="2987509" y="5858936"/>
                </a:cubicBezTo>
                <a:cubicBezTo>
                  <a:pt x="2947464" y="5814987"/>
                  <a:pt x="2930028" y="5786354"/>
                  <a:pt x="2924290" y="5739225"/>
                </a:cubicBezTo>
                <a:cubicBezTo>
                  <a:pt x="2920123" y="5725156"/>
                  <a:pt x="2935115" y="5712179"/>
                  <a:pt x="2931768" y="5688563"/>
                </a:cubicBezTo>
                <a:lnTo>
                  <a:pt x="2918499" y="5674000"/>
                </a:lnTo>
                <a:lnTo>
                  <a:pt x="2911938" y="5676753"/>
                </a:lnTo>
                <a:lnTo>
                  <a:pt x="2911939" y="5676757"/>
                </a:lnTo>
                <a:lnTo>
                  <a:pt x="2911935" y="5676755"/>
                </a:lnTo>
                <a:lnTo>
                  <a:pt x="2876042" y="5691821"/>
                </a:lnTo>
                <a:cubicBezTo>
                  <a:pt x="2834819" y="5714854"/>
                  <a:pt x="2796962" y="5750931"/>
                  <a:pt x="2759485" y="5776741"/>
                </a:cubicBezTo>
                <a:cubicBezTo>
                  <a:pt x="2701335" y="5722413"/>
                  <a:pt x="2664736" y="5692690"/>
                  <a:pt x="2636239" y="5621534"/>
                </a:cubicBezTo>
                <a:cubicBezTo>
                  <a:pt x="2626109" y="5610417"/>
                  <a:pt x="2607218" y="5612115"/>
                  <a:pt x="2599477" y="5598013"/>
                </a:cubicBezTo>
                <a:lnTo>
                  <a:pt x="2599242" y="5596553"/>
                </a:lnTo>
                <a:lnTo>
                  <a:pt x="2580697" y="5609424"/>
                </a:lnTo>
                <a:cubicBezTo>
                  <a:pt x="2561394" y="5624549"/>
                  <a:pt x="2542560" y="5640020"/>
                  <a:pt x="2523822" y="5652925"/>
                </a:cubicBezTo>
                <a:lnTo>
                  <a:pt x="2479378" y="5610673"/>
                </a:lnTo>
                <a:lnTo>
                  <a:pt x="2474438" y="5635835"/>
                </a:lnTo>
                <a:cubicBezTo>
                  <a:pt x="2469967" y="5663232"/>
                  <a:pt x="2469578" y="5691431"/>
                  <a:pt x="2490120" y="5708482"/>
                </a:cubicBezTo>
                <a:cubicBezTo>
                  <a:pt x="2507318" y="5724940"/>
                  <a:pt x="2521672" y="5720454"/>
                  <a:pt x="2523667" y="5747637"/>
                </a:cubicBezTo>
                <a:cubicBezTo>
                  <a:pt x="2532971" y="5769086"/>
                  <a:pt x="2519938" y="5766780"/>
                  <a:pt x="2509168" y="5784677"/>
                </a:cubicBezTo>
                <a:cubicBezTo>
                  <a:pt x="2529243" y="5788230"/>
                  <a:pt x="2525308" y="5774757"/>
                  <a:pt x="2527919" y="5795023"/>
                </a:cubicBezTo>
                <a:cubicBezTo>
                  <a:pt x="2513684" y="5798892"/>
                  <a:pt x="2497862" y="5842726"/>
                  <a:pt x="2483948" y="5880507"/>
                </a:cubicBezTo>
                <a:cubicBezTo>
                  <a:pt x="2424424" y="5869973"/>
                  <a:pt x="2392521" y="5857939"/>
                  <a:pt x="2358245" y="5824403"/>
                </a:cubicBezTo>
                <a:cubicBezTo>
                  <a:pt x="2346063" y="5815859"/>
                  <a:pt x="2349791" y="5796716"/>
                  <a:pt x="2332241" y="5780194"/>
                </a:cubicBezTo>
                <a:lnTo>
                  <a:pt x="2313474" y="5776873"/>
                </a:lnTo>
                <a:lnTo>
                  <a:pt x="2317038" y="5781809"/>
                </a:lnTo>
                <a:cubicBezTo>
                  <a:pt x="2325584" y="5792377"/>
                  <a:pt x="2332966" y="5802851"/>
                  <a:pt x="2332270" y="5812058"/>
                </a:cubicBezTo>
                <a:cubicBezTo>
                  <a:pt x="2325057" y="5814113"/>
                  <a:pt x="2316469" y="5804686"/>
                  <a:pt x="2308340" y="5796953"/>
                </a:cubicBezTo>
                <a:lnTo>
                  <a:pt x="2303159" y="5793080"/>
                </a:lnTo>
                <a:lnTo>
                  <a:pt x="2290029" y="5816063"/>
                </a:lnTo>
                <a:cubicBezTo>
                  <a:pt x="2271807" y="5858773"/>
                  <a:pt x="2264482" y="5909700"/>
                  <a:pt x="2250985" y="5952348"/>
                </a:cubicBezTo>
                <a:cubicBezTo>
                  <a:pt x="2170537" y="5944499"/>
                  <a:pt x="2122724" y="5943063"/>
                  <a:pt x="2055220" y="5904286"/>
                </a:cubicBezTo>
                <a:cubicBezTo>
                  <a:pt x="2035145" y="5900733"/>
                  <a:pt x="2017062" y="5924362"/>
                  <a:pt x="1995700" y="5893751"/>
                </a:cubicBezTo>
                <a:cubicBezTo>
                  <a:pt x="1996900" y="5887576"/>
                  <a:pt x="1998224" y="5880783"/>
                  <a:pt x="1992737" y="5873422"/>
                </a:cubicBezTo>
                <a:cubicBezTo>
                  <a:pt x="1986043" y="5872239"/>
                  <a:pt x="1990212" y="5886391"/>
                  <a:pt x="1978150" y="5877230"/>
                </a:cubicBezTo>
                <a:cubicBezTo>
                  <a:pt x="1979350" y="5871056"/>
                  <a:pt x="1973863" y="5863694"/>
                  <a:pt x="1967522" y="5862573"/>
                </a:cubicBezTo>
                <a:cubicBezTo>
                  <a:pt x="1957542" y="5913828"/>
                  <a:pt x="1939226" y="5936777"/>
                  <a:pt x="1951375" y="5979173"/>
                </a:cubicBezTo>
                <a:cubicBezTo>
                  <a:pt x="1917418" y="5979551"/>
                  <a:pt x="1893614" y="5995142"/>
                  <a:pt x="1887361" y="6027253"/>
                </a:cubicBezTo>
                <a:cubicBezTo>
                  <a:pt x="1863556" y="6042844"/>
                  <a:pt x="1878582" y="6072333"/>
                  <a:pt x="1877698" y="6112421"/>
                </a:cubicBezTo>
                <a:lnTo>
                  <a:pt x="1871005" y="6111237"/>
                </a:lnTo>
                <a:lnTo>
                  <a:pt x="1869682" y="6118030"/>
                </a:lnTo>
                <a:cubicBezTo>
                  <a:pt x="1837897" y="6105378"/>
                  <a:pt x="1836574" y="6112171"/>
                  <a:pt x="1815650" y="6114855"/>
                </a:cubicBezTo>
                <a:cubicBezTo>
                  <a:pt x="1814326" y="6121648"/>
                  <a:pt x="1819462" y="6128945"/>
                  <a:pt x="1818262" y="6135121"/>
                </a:cubicBezTo>
                <a:cubicBezTo>
                  <a:pt x="1858058" y="6142164"/>
                  <a:pt x="1891166" y="6148024"/>
                  <a:pt x="1891606" y="6181319"/>
                </a:cubicBezTo>
                <a:cubicBezTo>
                  <a:pt x="1876047" y="6191981"/>
                  <a:pt x="1868035" y="6197590"/>
                  <a:pt x="1865629" y="6209940"/>
                </a:cubicBezTo>
                <a:cubicBezTo>
                  <a:pt x="1884028" y="6220225"/>
                  <a:pt x="1923389" y="6220164"/>
                  <a:pt x="1933895" y="6235439"/>
                </a:cubicBezTo>
                <a:cubicBezTo>
                  <a:pt x="1925029" y="6247285"/>
                  <a:pt x="1882827" y="6226399"/>
                  <a:pt x="1885439" y="6246665"/>
                </a:cubicBezTo>
                <a:cubicBezTo>
                  <a:pt x="1851359" y="6247660"/>
                  <a:pt x="1869880" y="6257328"/>
                  <a:pt x="1855646" y="6261196"/>
                </a:cubicBezTo>
                <a:cubicBezTo>
                  <a:pt x="1842264" y="6258827"/>
                  <a:pt x="1829293" y="6295499"/>
                  <a:pt x="1815908" y="6293131"/>
                </a:cubicBezTo>
                <a:cubicBezTo>
                  <a:pt x="1806690" y="6304915"/>
                  <a:pt x="1794183" y="6290564"/>
                  <a:pt x="1781856" y="6288382"/>
                </a:cubicBezTo>
                <a:lnTo>
                  <a:pt x="1742058" y="6281338"/>
                </a:lnTo>
                <a:cubicBezTo>
                  <a:pt x="1734516" y="6286391"/>
                  <a:pt x="1707215" y="6347997"/>
                  <a:pt x="1692628" y="6351803"/>
                </a:cubicBezTo>
                <a:cubicBezTo>
                  <a:pt x="1687979" y="6341078"/>
                  <a:pt x="1685698" y="6325184"/>
                  <a:pt x="1684311" y="6310564"/>
                </a:cubicBezTo>
                <a:lnTo>
                  <a:pt x="1683477" y="6300053"/>
                </a:lnTo>
                <a:lnTo>
                  <a:pt x="1684497" y="6291832"/>
                </a:lnTo>
                <a:lnTo>
                  <a:pt x="1682487" y="6288220"/>
                </a:lnTo>
                <a:lnTo>
                  <a:pt x="1681334" y="6276978"/>
                </a:lnTo>
                <a:cubicBezTo>
                  <a:pt x="1679152" y="6265733"/>
                  <a:pt x="1680490" y="6281301"/>
                  <a:pt x="1680010" y="6283771"/>
                </a:cubicBezTo>
                <a:lnTo>
                  <a:pt x="1682487" y="6288220"/>
                </a:lnTo>
                <a:lnTo>
                  <a:pt x="1682709" y="6290398"/>
                </a:lnTo>
                <a:lnTo>
                  <a:pt x="1683477" y="6300053"/>
                </a:lnTo>
                <a:lnTo>
                  <a:pt x="1682973" y="6304099"/>
                </a:lnTo>
                <a:lnTo>
                  <a:pt x="1643528" y="6297118"/>
                </a:lnTo>
                <a:cubicBezTo>
                  <a:pt x="1637807" y="6289078"/>
                  <a:pt x="1637807" y="6289078"/>
                  <a:pt x="1633520" y="6275543"/>
                </a:cubicBezTo>
                <a:cubicBezTo>
                  <a:pt x="1641533" y="6269935"/>
                  <a:pt x="1641533" y="6269935"/>
                  <a:pt x="1649781" y="6265006"/>
                </a:cubicBezTo>
                <a:cubicBezTo>
                  <a:pt x="1637367" y="6255783"/>
                  <a:pt x="1608871" y="6243074"/>
                  <a:pt x="1602533" y="6241951"/>
                </a:cubicBezTo>
                <a:cubicBezTo>
                  <a:pt x="1610077" y="6236899"/>
                  <a:pt x="1638568" y="6249607"/>
                  <a:pt x="1641095" y="6236638"/>
                </a:cubicBezTo>
                <a:cubicBezTo>
                  <a:pt x="1614681" y="6231963"/>
                  <a:pt x="1580162" y="6199664"/>
                  <a:pt x="1573032" y="6165184"/>
                </a:cubicBezTo>
                <a:cubicBezTo>
                  <a:pt x="1512746" y="6194120"/>
                  <a:pt x="1503089" y="6172609"/>
                  <a:pt x="1431740" y="6153592"/>
                </a:cubicBezTo>
                <a:cubicBezTo>
                  <a:pt x="1442281" y="6135015"/>
                  <a:pt x="1463384" y="6092118"/>
                  <a:pt x="1461125" y="6071914"/>
                </a:cubicBezTo>
                <a:cubicBezTo>
                  <a:pt x="1458866" y="6051711"/>
                  <a:pt x="1430725" y="6039064"/>
                  <a:pt x="1418544" y="6030521"/>
                </a:cubicBezTo>
                <a:cubicBezTo>
                  <a:pt x="1394741" y="6046111"/>
                  <a:pt x="1400282" y="6068172"/>
                  <a:pt x="1366324" y="6068550"/>
                </a:cubicBezTo>
                <a:cubicBezTo>
                  <a:pt x="1370137" y="6082641"/>
                  <a:pt x="1367612" y="6095610"/>
                  <a:pt x="1358746" y="6107456"/>
                </a:cubicBezTo>
                <a:lnTo>
                  <a:pt x="1352054" y="6106270"/>
                </a:lnTo>
                <a:cubicBezTo>
                  <a:pt x="1358307" y="6074160"/>
                  <a:pt x="1356315" y="6046976"/>
                  <a:pt x="1332424" y="6029333"/>
                </a:cubicBezTo>
                <a:cubicBezTo>
                  <a:pt x="1327287" y="6022036"/>
                  <a:pt x="1327287" y="6022036"/>
                  <a:pt x="1314256" y="6019729"/>
                </a:cubicBezTo>
                <a:cubicBezTo>
                  <a:pt x="1289250" y="6041495"/>
                  <a:pt x="1262921" y="6070054"/>
                  <a:pt x="1238499" y="6092561"/>
                </a:cubicBezTo>
                <a:cubicBezTo>
                  <a:pt x="1209206" y="6100792"/>
                  <a:pt x="1219626" y="6082833"/>
                  <a:pt x="1202514" y="6099609"/>
                </a:cubicBezTo>
                <a:cubicBezTo>
                  <a:pt x="1176537" y="6128229"/>
                  <a:pt x="1182113" y="6168822"/>
                  <a:pt x="1140141" y="6174809"/>
                </a:cubicBezTo>
                <a:cubicBezTo>
                  <a:pt x="1095411" y="6193084"/>
                  <a:pt x="1063068" y="6147754"/>
                  <a:pt x="1017780" y="6133350"/>
                </a:cubicBezTo>
                <a:cubicBezTo>
                  <a:pt x="1012849" y="6158669"/>
                  <a:pt x="1022856" y="6180243"/>
                  <a:pt x="1024146" y="6207302"/>
                </a:cubicBezTo>
                <a:lnTo>
                  <a:pt x="1044221" y="6210855"/>
                </a:lnTo>
                <a:cubicBezTo>
                  <a:pt x="1051763" y="6205801"/>
                  <a:pt x="1051763" y="6205801"/>
                  <a:pt x="1066471" y="6201377"/>
                </a:cubicBezTo>
                <a:lnTo>
                  <a:pt x="1062743" y="6220521"/>
                </a:lnTo>
                <a:cubicBezTo>
                  <a:pt x="1040493" y="6229998"/>
                  <a:pt x="1032479" y="6235608"/>
                  <a:pt x="1026225" y="6267718"/>
                </a:cubicBezTo>
                <a:lnTo>
                  <a:pt x="1008463" y="6377644"/>
                </a:lnTo>
                <a:cubicBezTo>
                  <a:pt x="994109" y="6408322"/>
                  <a:pt x="926356" y="6372696"/>
                  <a:pt x="899872" y="6383339"/>
                </a:cubicBezTo>
                <a:cubicBezTo>
                  <a:pt x="873388" y="6393983"/>
                  <a:pt x="884540" y="6448978"/>
                  <a:pt x="848615" y="6442620"/>
                </a:cubicBezTo>
                <a:cubicBezTo>
                  <a:pt x="811779" y="6455904"/>
                  <a:pt x="748941" y="6424980"/>
                  <a:pt x="723848" y="6413513"/>
                </a:cubicBezTo>
                <a:cubicBezTo>
                  <a:pt x="739637" y="6403530"/>
                  <a:pt x="767341" y="6409072"/>
                  <a:pt x="776911" y="6397351"/>
                </a:cubicBezTo>
                <a:cubicBezTo>
                  <a:pt x="789504" y="6366361"/>
                  <a:pt x="763886" y="6314556"/>
                  <a:pt x="771343" y="6276268"/>
                </a:cubicBezTo>
                <a:cubicBezTo>
                  <a:pt x="771720" y="6244394"/>
                  <a:pt x="808418" y="6287941"/>
                  <a:pt x="810480" y="6247421"/>
                </a:cubicBezTo>
                <a:cubicBezTo>
                  <a:pt x="812540" y="6206902"/>
                  <a:pt x="797644" y="6096305"/>
                  <a:pt x="779002" y="6061066"/>
                </a:cubicBezTo>
                <a:cubicBezTo>
                  <a:pt x="761452" y="6044545"/>
                  <a:pt x="693227" y="6009473"/>
                  <a:pt x="669338" y="5991829"/>
                </a:cubicBezTo>
                <a:cubicBezTo>
                  <a:pt x="670540" y="5985654"/>
                  <a:pt x="666021" y="5971440"/>
                  <a:pt x="661004" y="5963525"/>
                </a:cubicBezTo>
                <a:cubicBezTo>
                  <a:pt x="617796" y="6009537"/>
                  <a:pt x="554021" y="5951618"/>
                  <a:pt x="515544" y="5937781"/>
                </a:cubicBezTo>
                <a:cubicBezTo>
                  <a:pt x="511696" y="5957541"/>
                  <a:pt x="500074" y="5981676"/>
                  <a:pt x="490007" y="5999699"/>
                </a:cubicBezTo>
                <a:cubicBezTo>
                  <a:pt x="490007" y="5999699"/>
                  <a:pt x="484165" y="5992276"/>
                  <a:pt x="477825" y="5991154"/>
                </a:cubicBezTo>
                <a:cubicBezTo>
                  <a:pt x="470608" y="5923440"/>
                  <a:pt x="469818" y="5890082"/>
                  <a:pt x="369645" y="5878741"/>
                </a:cubicBezTo>
                <a:cubicBezTo>
                  <a:pt x="344519" y="5901124"/>
                  <a:pt x="307512" y="5847941"/>
                  <a:pt x="278218" y="5856171"/>
                </a:cubicBezTo>
                <a:cubicBezTo>
                  <a:pt x="257293" y="5858856"/>
                  <a:pt x="248075" y="5870640"/>
                  <a:pt x="208277" y="5863597"/>
                </a:cubicBezTo>
                <a:cubicBezTo>
                  <a:pt x="204110" y="5849444"/>
                  <a:pt x="200176" y="5835971"/>
                  <a:pt x="194806" y="5827994"/>
                </a:cubicBezTo>
                <a:cubicBezTo>
                  <a:pt x="217939" y="5778428"/>
                  <a:pt x="228797" y="5793765"/>
                  <a:pt x="273647" y="5774872"/>
                </a:cubicBezTo>
                <a:cubicBezTo>
                  <a:pt x="259826" y="5739207"/>
                  <a:pt x="316298" y="5696181"/>
                  <a:pt x="347643" y="5675538"/>
                </a:cubicBezTo>
                <a:lnTo>
                  <a:pt x="360676" y="5677844"/>
                </a:lnTo>
                <a:lnTo>
                  <a:pt x="355745" y="5703162"/>
                </a:lnTo>
                <a:lnTo>
                  <a:pt x="362437" y="5704347"/>
                </a:lnTo>
                <a:lnTo>
                  <a:pt x="364963" y="5691379"/>
                </a:lnTo>
                <a:cubicBezTo>
                  <a:pt x="366165" y="5685204"/>
                  <a:pt x="364523" y="5658083"/>
                  <a:pt x="365726" y="5651908"/>
                </a:cubicBezTo>
                <a:cubicBezTo>
                  <a:pt x="345153" y="5654654"/>
                  <a:pt x="345153" y="5654654"/>
                  <a:pt x="336785" y="5660201"/>
                </a:cubicBezTo>
                <a:cubicBezTo>
                  <a:pt x="332619" y="5646047"/>
                  <a:pt x="332619" y="5646047"/>
                  <a:pt x="335144" y="5633081"/>
                </a:cubicBezTo>
                <a:cubicBezTo>
                  <a:pt x="290647" y="5652035"/>
                  <a:pt x="267960" y="5628216"/>
                  <a:pt x="223668" y="5679787"/>
                </a:cubicBezTo>
                <a:cubicBezTo>
                  <a:pt x="210285" y="5677418"/>
                  <a:pt x="162943" y="5675427"/>
                  <a:pt x="150762" y="5666884"/>
                </a:cubicBezTo>
                <a:cubicBezTo>
                  <a:pt x="133212" y="5650362"/>
                  <a:pt x="129278" y="5636890"/>
                  <a:pt x="118771" y="5621616"/>
                </a:cubicBezTo>
                <a:cubicBezTo>
                  <a:pt x="126347" y="5582711"/>
                  <a:pt x="121622" y="5535881"/>
                  <a:pt x="146396" y="5513435"/>
                </a:cubicBezTo>
                <a:cubicBezTo>
                  <a:pt x="156817" y="5495475"/>
                  <a:pt x="170200" y="5497844"/>
                  <a:pt x="186959" y="5481007"/>
                </a:cubicBezTo>
                <a:cubicBezTo>
                  <a:pt x="182793" y="5466855"/>
                  <a:pt x="178979" y="5452765"/>
                  <a:pt x="174581" y="5437932"/>
                </a:cubicBezTo>
                <a:cubicBezTo>
                  <a:pt x="157701" y="5455386"/>
                  <a:pt x="60372" y="5464991"/>
                  <a:pt x="30993" y="5439989"/>
                </a:cubicBezTo>
                <a:cubicBezTo>
                  <a:pt x="12241" y="5429643"/>
                  <a:pt x="12241" y="5429643"/>
                  <a:pt x="8306" y="5416170"/>
                </a:cubicBezTo>
                <a:cubicBezTo>
                  <a:pt x="-7801" y="5392239"/>
                  <a:pt x="419" y="5314481"/>
                  <a:pt x="25193" y="5292035"/>
                </a:cubicBezTo>
                <a:cubicBezTo>
                  <a:pt x="27964" y="5286696"/>
                  <a:pt x="31933" y="5281779"/>
                  <a:pt x="36853" y="5277254"/>
                </a:cubicBezTo>
                <a:cubicBezTo>
                  <a:pt x="71295" y="5245576"/>
                  <a:pt x="152351" y="5233091"/>
                  <a:pt x="195135" y="5229483"/>
                </a:cubicBezTo>
                <a:lnTo>
                  <a:pt x="214498" y="5228018"/>
                </a:lnTo>
                <a:lnTo>
                  <a:pt x="227624" y="5216199"/>
                </a:lnTo>
                <a:cubicBezTo>
                  <a:pt x="220297" y="5216420"/>
                  <a:pt x="216227" y="5214880"/>
                  <a:pt x="211575" y="5215257"/>
                </a:cubicBezTo>
                <a:cubicBezTo>
                  <a:pt x="204250" y="5215478"/>
                  <a:pt x="204017" y="5210265"/>
                  <a:pt x="209712" y="5203449"/>
                </a:cubicBezTo>
                <a:cubicBezTo>
                  <a:pt x="226803" y="5183001"/>
                  <a:pt x="232496" y="5161235"/>
                  <a:pt x="242260" y="5141008"/>
                </a:cubicBezTo>
                <a:cubicBezTo>
                  <a:pt x="255627" y="5111891"/>
                  <a:pt x="272367" y="5083622"/>
                  <a:pt x="297828" y="5056514"/>
                </a:cubicBezTo>
                <a:cubicBezTo>
                  <a:pt x="305501" y="5049164"/>
                  <a:pt x="308176" y="5049321"/>
                  <a:pt x="310386" y="5054001"/>
                </a:cubicBezTo>
                <a:cubicBezTo>
                  <a:pt x="315969" y="5059527"/>
                  <a:pt x="311087" y="5069642"/>
                  <a:pt x="306205" y="5079756"/>
                </a:cubicBezTo>
                <a:cubicBezTo>
                  <a:pt x="303881" y="5087420"/>
                  <a:pt x="304695" y="5090717"/>
                  <a:pt x="312022" y="5090497"/>
                </a:cubicBezTo>
                <a:cubicBezTo>
                  <a:pt x="318650" y="5089585"/>
                  <a:pt x="323067" y="5083994"/>
                  <a:pt x="327485" y="5078403"/>
                </a:cubicBezTo>
                <a:cubicBezTo>
                  <a:pt x="332484" y="5070896"/>
                  <a:pt x="338064" y="5061474"/>
                  <a:pt x="343062" y="5053966"/>
                </a:cubicBezTo>
                <a:cubicBezTo>
                  <a:pt x="345504" y="5048910"/>
                  <a:pt x="349804" y="5040712"/>
                  <a:pt x="356432" y="5039800"/>
                </a:cubicBezTo>
                <a:cubicBezTo>
                  <a:pt x="364339" y="5037664"/>
                  <a:pt x="362016" y="5045328"/>
                  <a:pt x="362249" y="5050541"/>
                </a:cubicBezTo>
                <a:cubicBezTo>
                  <a:pt x="362366" y="5053148"/>
                  <a:pt x="359924" y="5058205"/>
                  <a:pt x="363879" y="5057136"/>
                </a:cubicBezTo>
                <a:cubicBezTo>
                  <a:pt x="368529" y="5056759"/>
                  <a:pt x="370273" y="5051011"/>
                  <a:pt x="372133" y="5047870"/>
                </a:cubicBezTo>
                <a:lnTo>
                  <a:pt x="407468" y="4979865"/>
                </a:lnTo>
                <a:lnTo>
                  <a:pt x="332463" y="4909039"/>
                </a:lnTo>
                <a:lnTo>
                  <a:pt x="334866" y="4909496"/>
                </a:lnTo>
                <a:cubicBezTo>
                  <a:pt x="347971" y="4909997"/>
                  <a:pt x="355635" y="4902638"/>
                  <a:pt x="371626" y="4913456"/>
                </a:cubicBezTo>
                <a:cubicBezTo>
                  <a:pt x="406968" y="4938407"/>
                  <a:pt x="409192" y="4923185"/>
                  <a:pt x="419410" y="4913373"/>
                </a:cubicBezTo>
                <a:cubicBezTo>
                  <a:pt x="419884" y="4906376"/>
                  <a:pt x="427074" y="4906013"/>
                  <a:pt x="430907" y="4902334"/>
                </a:cubicBezTo>
                <a:lnTo>
                  <a:pt x="439971" y="4897512"/>
                </a:lnTo>
                <a:lnTo>
                  <a:pt x="452359" y="4866893"/>
                </a:lnTo>
                <a:lnTo>
                  <a:pt x="439982" y="4852601"/>
                </a:lnTo>
                <a:cubicBezTo>
                  <a:pt x="426296" y="4836061"/>
                  <a:pt x="414064" y="4818642"/>
                  <a:pt x="412085" y="4804031"/>
                </a:cubicBezTo>
                <a:lnTo>
                  <a:pt x="397225" y="4782869"/>
                </a:lnTo>
                <a:cubicBezTo>
                  <a:pt x="376341" y="4788514"/>
                  <a:pt x="350748" y="4821596"/>
                  <a:pt x="320903" y="4825655"/>
                </a:cubicBezTo>
                <a:cubicBezTo>
                  <a:pt x="280319" y="4839561"/>
                  <a:pt x="201122" y="4860745"/>
                  <a:pt x="156685" y="4845640"/>
                </a:cubicBezTo>
                <a:cubicBezTo>
                  <a:pt x="150338" y="4843481"/>
                  <a:pt x="144699" y="4840582"/>
                  <a:pt x="139983" y="4836816"/>
                </a:cubicBezTo>
                <a:cubicBezTo>
                  <a:pt x="108159" y="4826262"/>
                  <a:pt x="68851" y="4758490"/>
                  <a:pt x="73788" y="4730136"/>
                </a:cubicBezTo>
                <a:cubicBezTo>
                  <a:pt x="71876" y="4716239"/>
                  <a:pt x="71876" y="4716239"/>
                  <a:pt x="84787" y="4699240"/>
                </a:cubicBezTo>
                <a:cubicBezTo>
                  <a:pt x="97261" y="4673239"/>
                  <a:pt x="152633" y="4649661"/>
                  <a:pt x="189060" y="4643364"/>
                </a:cubicBezTo>
                <a:lnTo>
                  <a:pt x="209828" y="4643375"/>
                </a:lnTo>
                <a:lnTo>
                  <a:pt x="216036" y="4637426"/>
                </a:lnTo>
                <a:lnTo>
                  <a:pt x="210583" y="4599026"/>
                </a:lnTo>
                <a:cubicBezTo>
                  <a:pt x="188378" y="4590375"/>
                  <a:pt x="177113" y="4597922"/>
                  <a:pt x="160244" y="4585696"/>
                </a:cubicBezTo>
                <a:cubicBezTo>
                  <a:pt x="128421" y="4575140"/>
                  <a:pt x="113590" y="4530433"/>
                  <a:pt x="90757" y="4497917"/>
                </a:cubicBezTo>
                <a:cubicBezTo>
                  <a:pt x="94115" y="4479731"/>
                  <a:pt x="92203" y="4465834"/>
                  <a:pt x="101489" y="4443673"/>
                </a:cubicBezTo>
                <a:cubicBezTo>
                  <a:pt x="109131" y="4430966"/>
                  <a:pt x="151591" y="4410107"/>
                  <a:pt x="162856" y="4402561"/>
                </a:cubicBezTo>
                <a:cubicBezTo>
                  <a:pt x="224430" y="4431889"/>
                  <a:pt x="235429" y="4400994"/>
                  <a:pt x="283855" y="4400426"/>
                </a:cubicBezTo>
                <a:cubicBezTo>
                  <a:pt x="276244" y="4389588"/>
                  <a:pt x="276244" y="4389588"/>
                  <a:pt x="274265" y="4374975"/>
                </a:cubicBezTo>
                <a:cubicBezTo>
                  <a:pt x="284182" y="4376681"/>
                  <a:pt x="284182" y="4376681"/>
                  <a:pt x="304111" y="4370918"/>
                </a:cubicBezTo>
                <a:cubicBezTo>
                  <a:pt x="300486" y="4365756"/>
                  <a:pt x="290896" y="4340306"/>
                  <a:pt x="287272" y="4335144"/>
                </a:cubicBezTo>
                <a:lnTo>
                  <a:pt x="279661" y="4324307"/>
                </a:lnTo>
                <a:lnTo>
                  <a:pt x="274029" y="4328080"/>
                </a:lnTo>
                <a:lnTo>
                  <a:pt x="288888" y="4349241"/>
                </a:lnTo>
                <a:lnTo>
                  <a:pt x="277919" y="4356589"/>
                </a:lnTo>
                <a:cubicBezTo>
                  <a:pt x="240824" y="4350325"/>
                  <a:pt x="171610" y="4333704"/>
                  <a:pt x="169662" y="4295545"/>
                </a:cubicBezTo>
                <a:cubicBezTo>
                  <a:pt x="120940" y="4296311"/>
                  <a:pt x="117286" y="4314697"/>
                  <a:pt x="75871" y="4278692"/>
                </a:cubicBezTo>
                <a:cubicBezTo>
                  <a:pt x="77518" y="4269240"/>
                  <a:pt x="75606" y="4255343"/>
                  <a:pt x="73628" y="4240731"/>
                </a:cubicBezTo>
                <a:cubicBezTo>
                  <a:pt x="107127" y="4218288"/>
                  <a:pt x="120371" y="4225353"/>
                  <a:pt x="140597" y="4219391"/>
                </a:cubicBezTo>
                <a:cubicBezTo>
                  <a:pt x="170738" y="4215135"/>
                  <a:pt x="182821" y="4151639"/>
                  <a:pt x="214941" y="4161995"/>
                </a:cubicBezTo>
                <a:cubicBezTo>
                  <a:pt x="301870" y="4111345"/>
                  <a:pt x="288953" y="4080534"/>
                  <a:pt x="267861" y="4015736"/>
                </a:cubicBezTo>
                <a:cubicBezTo>
                  <a:pt x="273197" y="4012160"/>
                  <a:pt x="275502" y="4003026"/>
                  <a:pt x="275502" y="4003026"/>
                </a:cubicBezTo>
                <a:cubicBezTo>
                  <a:pt x="292075" y="4015452"/>
                  <a:pt x="312567" y="4032840"/>
                  <a:pt x="324165" y="4049355"/>
                </a:cubicBezTo>
                <a:cubicBezTo>
                  <a:pt x="353678" y="4021234"/>
                  <a:pt x="388291" y="3942644"/>
                  <a:pt x="446602" y="3967327"/>
                </a:cubicBezTo>
                <a:cubicBezTo>
                  <a:pt x="447951" y="3958075"/>
                  <a:pt x="446270" y="3943265"/>
                  <a:pt x="442645" y="3938103"/>
                </a:cubicBezTo>
                <a:cubicBezTo>
                  <a:pt x="457268" y="3912368"/>
                  <a:pt x="505291" y="3852874"/>
                  <a:pt x="514579" y="3830713"/>
                </a:cubicBezTo>
                <a:cubicBezTo>
                  <a:pt x="517209" y="3791005"/>
                  <a:pt x="485604" y="3683919"/>
                  <a:pt x="467151" y="3647710"/>
                </a:cubicBezTo>
                <a:cubicBezTo>
                  <a:pt x="448698" y="3611500"/>
                  <a:pt x="432959" y="3666063"/>
                  <a:pt x="419580" y="3637079"/>
                </a:cubicBezTo>
                <a:cubicBezTo>
                  <a:pt x="397109" y="3605080"/>
                  <a:pt x="399342" y="3547422"/>
                  <a:pt x="375159" y="3524160"/>
                </a:cubicBezTo>
                <a:cubicBezTo>
                  <a:pt x="361619" y="3517294"/>
                  <a:pt x="338562" y="3533500"/>
                  <a:pt x="320047" y="3530725"/>
                </a:cubicBezTo>
                <a:cubicBezTo>
                  <a:pt x="338295" y="3510152"/>
                  <a:pt x="383090" y="3456615"/>
                  <a:pt x="422193" y="3453944"/>
                </a:cubicBezTo>
                <a:cubicBezTo>
                  <a:pt x="452432" y="3433686"/>
                  <a:pt x="464726" y="3488440"/>
                  <a:pt x="493286" y="3487520"/>
                </a:cubicBezTo>
                <a:cubicBezTo>
                  <a:pt x="521848" y="3486599"/>
                  <a:pt x="569212" y="3426787"/>
                  <a:pt x="594877" y="3449057"/>
                </a:cubicBezTo>
                <a:lnTo>
                  <a:pt x="656062" y="3542396"/>
                </a:lnTo>
                <a:cubicBezTo>
                  <a:pt x="674909" y="3569234"/>
                  <a:pt x="684529" y="3571139"/>
                  <a:pt x="708742" y="3570855"/>
                </a:cubicBezTo>
                <a:lnTo>
                  <a:pt x="719978" y="3586854"/>
                </a:lnTo>
                <a:cubicBezTo>
                  <a:pt x="704725" y="3588724"/>
                  <a:pt x="704725" y="3588724"/>
                  <a:pt x="695764" y="3587139"/>
                </a:cubicBezTo>
                <a:lnTo>
                  <a:pt x="678867" y="3598459"/>
                </a:lnTo>
                <a:cubicBezTo>
                  <a:pt x="683810" y="3611086"/>
                  <a:pt x="686200" y="3623335"/>
                  <a:pt x="689211" y="3635074"/>
                </a:cubicBezTo>
                <a:lnTo>
                  <a:pt x="694335" y="3647285"/>
                </a:lnTo>
                <a:lnTo>
                  <a:pt x="887147" y="3437367"/>
                </a:lnTo>
                <a:lnTo>
                  <a:pt x="920492" y="3446927"/>
                </a:lnTo>
                <a:cubicBezTo>
                  <a:pt x="932755" y="3451310"/>
                  <a:pt x="945741" y="3449540"/>
                  <a:pt x="949980" y="3440638"/>
                </a:cubicBezTo>
                <a:cubicBezTo>
                  <a:pt x="968387" y="3392717"/>
                  <a:pt x="1040349" y="3378367"/>
                  <a:pt x="1038108" y="3315854"/>
                </a:cubicBezTo>
                <a:cubicBezTo>
                  <a:pt x="1071474" y="3303737"/>
                  <a:pt x="1060484" y="3234090"/>
                  <a:pt x="1125678" y="3250180"/>
                </a:cubicBezTo>
                <a:cubicBezTo>
                  <a:pt x="1144255" y="3255217"/>
                  <a:pt x="1151022" y="3224778"/>
                  <a:pt x="1168249" y="3214103"/>
                </a:cubicBezTo>
                <a:cubicBezTo>
                  <a:pt x="1237152" y="3171410"/>
                  <a:pt x="1276659" y="3106991"/>
                  <a:pt x="1298316" y="3031381"/>
                </a:cubicBezTo>
                <a:cubicBezTo>
                  <a:pt x="1307516" y="3007421"/>
                  <a:pt x="1321586" y="2996420"/>
                  <a:pt x="1346835" y="2999034"/>
                </a:cubicBezTo>
                <a:cubicBezTo>
                  <a:pt x="1361436" y="3037914"/>
                  <a:pt x="1347995" y="3070777"/>
                  <a:pt x="1321569" y="3105410"/>
                </a:cubicBezTo>
                <a:cubicBezTo>
                  <a:pt x="1304835" y="3125477"/>
                  <a:pt x="1293266" y="3149192"/>
                  <a:pt x="1283186" y="3173839"/>
                </a:cubicBezTo>
                <a:lnTo>
                  <a:pt x="1266439" y="3215922"/>
                </a:lnTo>
                <a:lnTo>
                  <a:pt x="1270057" y="3218326"/>
                </a:lnTo>
                <a:cubicBezTo>
                  <a:pt x="1285575" y="3229559"/>
                  <a:pt x="1300351" y="3241289"/>
                  <a:pt x="1304829" y="3242083"/>
                </a:cubicBezTo>
                <a:lnTo>
                  <a:pt x="1338330" y="3219638"/>
                </a:lnTo>
                <a:cubicBezTo>
                  <a:pt x="1348706" y="3212687"/>
                  <a:pt x="1354273" y="3194539"/>
                  <a:pt x="1367517" y="3201603"/>
                </a:cubicBezTo>
                <a:cubicBezTo>
                  <a:pt x="1378780" y="3194057"/>
                  <a:pt x="1405632" y="3222363"/>
                  <a:pt x="1416897" y="3214816"/>
                </a:cubicBezTo>
                <a:cubicBezTo>
                  <a:pt x="1431492" y="3212628"/>
                  <a:pt x="1418516" y="3228911"/>
                  <a:pt x="1450071" y="3216117"/>
                </a:cubicBezTo>
                <a:cubicBezTo>
                  <a:pt x="1455970" y="3235693"/>
                  <a:pt x="1486010" y="3199629"/>
                  <a:pt x="1498955" y="3206892"/>
                </a:cubicBezTo>
                <a:cubicBezTo>
                  <a:pt x="1495599" y="3225081"/>
                  <a:pt x="1459594" y="3240853"/>
                  <a:pt x="1446979" y="3257653"/>
                </a:cubicBezTo>
                <a:lnTo>
                  <a:pt x="1447725" y="3258230"/>
                </a:lnTo>
                <a:lnTo>
                  <a:pt x="1464316" y="3260426"/>
                </a:lnTo>
                <a:lnTo>
                  <a:pt x="1475300" y="3271651"/>
                </a:lnTo>
                <a:lnTo>
                  <a:pt x="1482429" y="3273369"/>
                </a:lnTo>
                <a:lnTo>
                  <a:pt x="1483203" y="3279255"/>
                </a:lnTo>
                <a:lnTo>
                  <a:pt x="1489993" y="3285763"/>
                </a:lnTo>
                <a:cubicBezTo>
                  <a:pt x="1494127" y="3286553"/>
                  <a:pt x="1498791" y="3283632"/>
                  <a:pt x="1507469" y="3277195"/>
                </a:cubicBezTo>
                <a:cubicBezTo>
                  <a:pt x="1517379" y="3269486"/>
                  <a:pt x="1525360" y="3260607"/>
                  <a:pt x="1531574" y="3250708"/>
                </a:cubicBezTo>
                <a:lnTo>
                  <a:pt x="1540937" y="3228098"/>
                </a:lnTo>
                <a:lnTo>
                  <a:pt x="1524208" y="3213315"/>
                </a:lnTo>
                <a:lnTo>
                  <a:pt x="1544045" y="3220590"/>
                </a:lnTo>
                <a:lnTo>
                  <a:pt x="1545077" y="3218100"/>
                </a:lnTo>
                <a:cubicBezTo>
                  <a:pt x="1546172" y="3211908"/>
                  <a:pt x="1547134" y="3200794"/>
                  <a:pt x="1540713" y="3197308"/>
                </a:cubicBezTo>
                <a:cubicBezTo>
                  <a:pt x="1526577" y="3189145"/>
                  <a:pt x="1536485" y="3181436"/>
                  <a:pt x="1540045" y="3172700"/>
                </a:cubicBezTo>
                <a:cubicBezTo>
                  <a:pt x="1547359" y="3162613"/>
                  <a:pt x="1553376" y="3151335"/>
                  <a:pt x="1559463" y="3142519"/>
                </a:cubicBezTo>
                <a:lnTo>
                  <a:pt x="1567543" y="3132159"/>
                </a:lnTo>
                <a:lnTo>
                  <a:pt x="1563148" y="3128071"/>
                </a:lnTo>
                <a:cubicBezTo>
                  <a:pt x="1555149" y="3120513"/>
                  <a:pt x="1547696" y="3112259"/>
                  <a:pt x="1543404" y="3102508"/>
                </a:cubicBezTo>
                <a:cubicBezTo>
                  <a:pt x="1552049" y="3106705"/>
                  <a:pt x="1558173" y="3109040"/>
                  <a:pt x="1566814" y="3113238"/>
                </a:cubicBezTo>
                <a:lnTo>
                  <a:pt x="1583510" y="3117260"/>
                </a:lnTo>
                <a:lnTo>
                  <a:pt x="1592758" y="3110965"/>
                </a:lnTo>
                <a:lnTo>
                  <a:pt x="1605989" y="3107564"/>
                </a:lnTo>
                <a:lnTo>
                  <a:pt x="1605858" y="3093857"/>
                </a:lnTo>
                <a:cubicBezTo>
                  <a:pt x="1600539" y="3070188"/>
                  <a:pt x="1608898" y="3054440"/>
                  <a:pt x="1624815" y="3044275"/>
                </a:cubicBezTo>
                <a:cubicBezTo>
                  <a:pt x="1637466" y="3038278"/>
                  <a:pt x="1647598" y="3030420"/>
                  <a:pt x="1661339" y="3023033"/>
                </a:cubicBezTo>
                <a:lnTo>
                  <a:pt x="1666178" y="3020584"/>
                </a:lnTo>
                <a:lnTo>
                  <a:pt x="1662514" y="3009284"/>
                </a:lnTo>
                <a:cubicBezTo>
                  <a:pt x="1658074" y="2995271"/>
                  <a:pt x="1654129" y="2982870"/>
                  <a:pt x="1651098" y="2974561"/>
                </a:cubicBezTo>
                <a:lnTo>
                  <a:pt x="1661259" y="2965768"/>
                </a:lnTo>
                <a:cubicBezTo>
                  <a:pt x="1679602" y="2976405"/>
                  <a:pt x="1670262" y="2975652"/>
                  <a:pt x="1684439" y="2972220"/>
                </a:cubicBezTo>
                <a:cubicBezTo>
                  <a:pt x="1692064" y="2930266"/>
                  <a:pt x="1765699" y="2901887"/>
                  <a:pt x="1804455" y="2885553"/>
                </a:cubicBezTo>
                <a:lnTo>
                  <a:pt x="1839768" y="2854991"/>
                </a:lnTo>
                <a:cubicBezTo>
                  <a:pt x="1854191" y="2850882"/>
                  <a:pt x="1887528" y="2848540"/>
                  <a:pt x="1901950" y="2844429"/>
                </a:cubicBezTo>
                <a:cubicBezTo>
                  <a:pt x="1916947" y="2831451"/>
                  <a:pt x="1888918" y="2830126"/>
                  <a:pt x="1913500" y="2817224"/>
                </a:cubicBezTo>
                <a:lnTo>
                  <a:pt x="1920104" y="2815332"/>
                </a:lnTo>
                <a:lnTo>
                  <a:pt x="1923507" y="2806881"/>
                </a:lnTo>
                <a:cubicBezTo>
                  <a:pt x="1935745" y="2791709"/>
                  <a:pt x="1948049" y="2778996"/>
                  <a:pt x="1962882" y="2766201"/>
                </a:cubicBezTo>
                <a:cubicBezTo>
                  <a:pt x="1982568" y="2745863"/>
                  <a:pt x="1979704" y="2733641"/>
                  <a:pt x="1952859" y="2723426"/>
                </a:cubicBezTo>
                <a:cubicBezTo>
                  <a:pt x="1949034" y="2722318"/>
                  <a:pt x="1945211" y="2721210"/>
                  <a:pt x="1937559" y="2718994"/>
                </a:cubicBezTo>
                <a:cubicBezTo>
                  <a:pt x="1965231" y="2713174"/>
                  <a:pt x="1980826" y="2681884"/>
                  <a:pt x="2014225" y="2700507"/>
                </a:cubicBezTo>
                <a:cubicBezTo>
                  <a:pt x="2008765" y="2685906"/>
                  <a:pt x="1995993" y="2681393"/>
                  <a:pt x="2003307" y="2671307"/>
                </a:cubicBezTo>
                <a:cubicBezTo>
                  <a:pt x="2006865" y="2662570"/>
                  <a:pt x="2016909" y="2659784"/>
                  <a:pt x="2025657" y="2655806"/>
                </a:cubicBezTo>
                <a:cubicBezTo>
                  <a:pt x="2034403" y="2651829"/>
                  <a:pt x="2044381" y="2646580"/>
                  <a:pt x="2040286" y="2635630"/>
                </a:cubicBezTo>
                <a:cubicBezTo>
                  <a:pt x="2034762" y="2618569"/>
                  <a:pt x="2044604" y="2608399"/>
                  <a:pt x="2057044" y="2600609"/>
                </a:cubicBezTo>
                <a:cubicBezTo>
                  <a:pt x="2067022" y="2595360"/>
                  <a:pt x="2073172" y="2589004"/>
                  <a:pt x="2072770" y="2574240"/>
                </a:cubicBezTo>
                <a:cubicBezTo>
                  <a:pt x="2073340" y="2560368"/>
                  <a:pt x="2090207" y="2543891"/>
                  <a:pt x="2109299" y="2537212"/>
                </a:cubicBezTo>
                <a:lnTo>
                  <a:pt x="2112083" y="2536787"/>
                </a:lnTo>
                <a:lnTo>
                  <a:pt x="2114255" y="2503926"/>
                </a:lnTo>
                <a:cubicBezTo>
                  <a:pt x="2124748" y="2486006"/>
                  <a:pt x="2130404" y="2472274"/>
                  <a:pt x="2141131" y="2454615"/>
                </a:cubicBezTo>
                <a:cubicBezTo>
                  <a:pt x="2152444" y="2427149"/>
                  <a:pt x="2134672" y="2407644"/>
                  <a:pt x="2156140" y="2371387"/>
                </a:cubicBezTo>
                <a:cubicBezTo>
                  <a:pt x="2236204" y="2232321"/>
                  <a:pt x="2411350" y="2168178"/>
                  <a:pt x="2509229" y="2136026"/>
                </a:cubicBezTo>
                <a:lnTo>
                  <a:pt x="2569691" y="2083692"/>
                </a:lnTo>
                <a:cubicBezTo>
                  <a:pt x="2623108" y="2063509"/>
                  <a:pt x="2639824" y="2092300"/>
                  <a:pt x="2715281" y="2026990"/>
                </a:cubicBezTo>
                <a:lnTo>
                  <a:pt x="2747150" y="2032776"/>
                </a:lnTo>
                <a:lnTo>
                  <a:pt x="2702852" y="2067117"/>
                </a:lnTo>
                <a:cubicBezTo>
                  <a:pt x="2685627" y="2077790"/>
                  <a:pt x="2678860" y="2108231"/>
                  <a:pt x="2660286" y="2103194"/>
                </a:cubicBezTo>
                <a:cubicBezTo>
                  <a:pt x="2595092" y="2087103"/>
                  <a:pt x="2606080" y="2156750"/>
                  <a:pt x="2572712" y="2168868"/>
                </a:cubicBezTo>
                <a:cubicBezTo>
                  <a:pt x="2574957" y="2231380"/>
                  <a:pt x="2502993" y="2245731"/>
                  <a:pt x="2484589" y="2293650"/>
                </a:cubicBezTo>
                <a:cubicBezTo>
                  <a:pt x="2480347" y="2302552"/>
                  <a:pt x="2467364" y="2304322"/>
                  <a:pt x="2455099" y="2299941"/>
                </a:cubicBezTo>
                <a:lnTo>
                  <a:pt x="2421754" y="2290380"/>
                </a:lnTo>
                <a:lnTo>
                  <a:pt x="2407754" y="2305623"/>
                </a:lnTo>
                <a:lnTo>
                  <a:pt x="2462295" y="2355626"/>
                </a:lnTo>
                <a:lnTo>
                  <a:pt x="2462755" y="2352948"/>
                </a:lnTo>
                <a:cubicBezTo>
                  <a:pt x="2466984" y="2344635"/>
                  <a:pt x="2473202" y="2338615"/>
                  <a:pt x="2479803" y="2336861"/>
                </a:cubicBezTo>
                <a:cubicBezTo>
                  <a:pt x="2484206" y="2335689"/>
                  <a:pt x="2488777" y="2336415"/>
                  <a:pt x="2493047" y="2339623"/>
                </a:cubicBezTo>
                <a:cubicBezTo>
                  <a:pt x="2500466" y="2345843"/>
                  <a:pt x="2507198" y="2350096"/>
                  <a:pt x="2513448" y="2352809"/>
                </a:cubicBezTo>
                <a:lnTo>
                  <a:pt x="2524945" y="2355402"/>
                </a:lnTo>
                <a:lnTo>
                  <a:pt x="2529848" y="2346893"/>
                </a:lnTo>
                <a:cubicBezTo>
                  <a:pt x="2541535" y="2323872"/>
                  <a:pt x="2553322" y="2299986"/>
                  <a:pt x="2589100" y="2301353"/>
                </a:cubicBezTo>
                <a:cubicBezTo>
                  <a:pt x="2595412" y="2302006"/>
                  <a:pt x="2599651" y="2293102"/>
                  <a:pt x="2603532" y="2287277"/>
                </a:cubicBezTo>
                <a:cubicBezTo>
                  <a:pt x="2648536" y="2257679"/>
                  <a:pt x="2670818" y="2203933"/>
                  <a:pt x="2718251" y="2180816"/>
                </a:cubicBezTo>
                <a:cubicBezTo>
                  <a:pt x="2755498" y="2162873"/>
                  <a:pt x="2774529" y="2136816"/>
                  <a:pt x="2788333" y="2100877"/>
                </a:cubicBezTo>
                <a:lnTo>
                  <a:pt x="2803160" y="2063620"/>
                </a:lnTo>
                <a:lnTo>
                  <a:pt x="2803571" y="2064072"/>
                </a:lnTo>
                <a:cubicBezTo>
                  <a:pt x="2813631" y="2064666"/>
                  <a:pt x="2838448" y="2052024"/>
                  <a:pt x="2847550" y="2052519"/>
                </a:cubicBezTo>
                <a:cubicBezTo>
                  <a:pt x="2772664" y="2108962"/>
                  <a:pt x="2774050" y="2159858"/>
                  <a:pt x="2732750" y="2213280"/>
                </a:cubicBezTo>
                <a:lnTo>
                  <a:pt x="2718513" y="2230156"/>
                </a:lnTo>
                <a:lnTo>
                  <a:pt x="2725275" y="2226380"/>
                </a:lnTo>
                <a:lnTo>
                  <a:pt x="2727560" y="2227916"/>
                </a:lnTo>
                <a:cubicBezTo>
                  <a:pt x="2748068" y="2217380"/>
                  <a:pt x="2760457" y="2211889"/>
                  <a:pt x="2780965" y="2201352"/>
                </a:cubicBezTo>
                <a:cubicBezTo>
                  <a:pt x="2787714" y="2199807"/>
                  <a:pt x="2791986" y="2199363"/>
                  <a:pt x="2796941" y="2197166"/>
                </a:cubicBezTo>
                <a:cubicBezTo>
                  <a:pt x="2819927" y="2185531"/>
                  <a:pt x="2844706" y="2174550"/>
                  <a:pt x="2870594" y="2165970"/>
                </a:cubicBezTo>
                <a:cubicBezTo>
                  <a:pt x="2882641" y="2161354"/>
                  <a:pt x="2894517" y="2157176"/>
                  <a:pt x="2906254" y="2152698"/>
                </a:cubicBezTo>
                <a:lnTo>
                  <a:pt x="2938526" y="2138729"/>
                </a:lnTo>
                <a:lnTo>
                  <a:pt x="2938606" y="2138720"/>
                </a:lnTo>
                <a:cubicBezTo>
                  <a:pt x="2938606" y="2138720"/>
                  <a:pt x="2938606" y="2138720"/>
                  <a:pt x="2941084" y="2137622"/>
                </a:cubicBezTo>
                <a:lnTo>
                  <a:pt x="2938526" y="2138729"/>
                </a:lnTo>
                <a:lnTo>
                  <a:pt x="2934334" y="2139166"/>
                </a:lnTo>
                <a:cubicBezTo>
                  <a:pt x="2935019" y="2137415"/>
                  <a:pt x="2935703" y="2135665"/>
                  <a:pt x="2939975" y="2135219"/>
                </a:cubicBezTo>
                <a:cubicBezTo>
                  <a:pt x="2939975" y="2135219"/>
                  <a:pt x="2942452" y="2134121"/>
                  <a:pt x="2942452" y="2134121"/>
                </a:cubicBezTo>
                <a:cubicBezTo>
                  <a:pt x="2943137" y="2132370"/>
                  <a:pt x="2941343" y="2131717"/>
                  <a:pt x="2940659" y="2133468"/>
                </a:cubicBezTo>
                <a:cubicBezTo>
                  <a:pt x="2922204" y="2138753"/>
                  <a:pt x="2896741" y="2151485"/>
                  <a:pt x="2874017" y="2157215"/>
                </a:cubicBezTo>
                <a:cubicBezTo>
                  <a:pt x="2871113" y="2154160"/>
                  <a:pt x="2868636" y="2155258"/>
                  <a:pt x="2874275" y="2151310"/>
                </a:cubicBezTo>
                <a:cubicBezTo>
                  <a:pt x="2877862" y="2152617"/>
                  <a:pt x="2885296" y="2149322"/>
                  <a:pt x="2892729" y="2146026"/>
                </a:cubicBezTo>
                <a:cubicBezTo>
                  <a:pt x="2890512" y="2141220"/>
                  <a:pt x="2909390" y="2140090"/>
                  <a:pt x="2921096" y="2136349"/>
                </a:cubicBezTo>
                <a:cubicBezTo>
                  <a:pt x="2951939" y="2125574"/>
                  <a:pt x="2984152" y="2111296"/>
                  <a:pt x="3017898" y="2103577"/>
                </a:cubicBezTo>
                <a:cubicBezTo>
                  <a:pt x="3022169" y="2103131"/>
                  <a:pt x="3023963" y="2103784"/>
                  <a:pt x="3028234" y="2103338"/>
                </a:cubicBezTo>
                <a:cubicBezTo>
                  <a:pt x="3039255" y="2101348"/>
                  <a:pt x="3060871" y="2093215"/>
                  <a:pt x="3068729" y="2094075"/>
                </a:cubicBezTo>
                <a:cubicBezTo>
                  <a:pt x="3067621" y="2091671"/>
                  <a:pt x="3068305" y="2089921"/>
                  <a:pt x="3074370" y="2090127"/>
                </a:cubicBezTo>
                <a:cubicBezTo>
                  <a:pt x="3076848" y="2089028"/>
                  <a:pt x="3093249" y="2088997"/>
                  <a:pt x="3093933" y="2087245"/>
                </a:cubicBezTo>
                <a:cubicBezTo>
                  <a:pt x="3091455" y="2088343"/>
                  <a:pt x="3092140" y="2086593"/>
                  <a:pt x="3090346" y="2085941"/>
                </a:cubicBezTo>
                <a:cubicBezTo>
                  <a:pt x="3108116" y="2082407"/>
                  <a:pt x="3118454" y="2082169"/>
                  <a:pt x="3135538" y="2080386"/>
                </a:cubicBezTo>
                <a:cubicBezTo>
                  <a:pt x="3134594" y="2088041"/>
                  <a:pt x="3113922" y="2088518"/>
                  <a:pt x="3101108" y="2089856"/>
                </a:cubicBezTo>
                <a:cubicBezTo>
                  <a:pt x="3092092" y="2094574"/>
                  <a:pt x="3081797" y="2097328"/>
                  <a:pt x="3070745" y="2100057"/>
                </a:cubicBezTo>
                <a:lnTo>
                  <a:pt x="3041345" y="2108517"/>
                </a:lnTo>
                <a:lnTo>
                  <a:pt x="3036518" y="2108351"/>
                </a:lnTo>
                <a:cubicBezTo>
                  <a:pt x="3036518" y="2108351"/>
                  <a:pt x="3036518" y="2108351"/>
                  <a:pt x="3035833" y="2110102"/>
                </a:cubicBezTo>
                <a:lnTo>
                  <a:pt x="3041345" y="2108517"/>
                </a:lnTo>
                <a:lnTo>
                  <a:pt x="3042582" y="2108557"/>
                </a:lnTo>
                <a:cubicBezTo>
                  <a:pt x="3043691" y="2110961"/>
                  <a:pt x="3041214" y="2112060"/>
                  <a:pt x="3039419" y="2111406"/>
                </a:cubicBezTo>
                <a:cubicBezTo>
                  <a:pt x="3038735" y="2113158"/>
                  <a:pt x="3038735" y="2113158"/>
                  <a:pt x="3038735" y="2113158"/>
                </a:cubicBezTo>
                <a:cubicBezTo>
                  <a:pt x="3062570" y="2109830"/>
                  <a:pt x="3091361" y="2104307"/>
                  <a:pt x="3112293" y="2097925"/>
                </a:cubicBezTo>
                <a:cubicBezTo>
                  <a:pt x="3126901" y="2097241"/>
                  <a:pt x="3143986" y="2095458"/>
                  <a:pt x="3154747" y="2099372"/>
                </a:cubicBezTo>
                <a:cubicBezTo>
                  <a:pt x="3102122" y="2108223"/>
                  <a:pt x="3062995" y="2113984"/>
                  <a:pt x="3027195" y="2126957"/>
                </a:cubicBezTo>
                <a:lnTo>
                  <a:pt x="2999273" y="2133344"/>
                </a:lnTo>
                <a:lnTo>
                  <a:pt x="3000601" y="2140595"/>
                </a:lnTo>
                <a:cubicBezTo>
                  <a:pt x="3001248" y="2144130"/>
                  <a:pt x="3001766" y="2146959"/>
                  <a:pt x="3002286" y="2149790"/>
                </a:cubicBezTo>
                <a:lnTo>
                  <a:pt x="3005105" y="2158230"/>
                </a:lnTo>
                <a:lnTo>
                  <a:pt x="3012694" y="2158760"/>
                </a:lnTo>
                <a:lnTo>
                  <a:pt x="3039233" y="2187887"/>
                </a:lnTo>
                <a:cubicBezTo>
                  <a:pt x="3044263" y="2188185"/>
                  <a:pt x="3052982" y="2185174"/>
                  <a:pt x="3061583" y="2182149"/>
                </a:cubicBezTo>
                <a:lnTo>
                  <a:pt x="3069337" y="2180065"/>
                </a:lnTo>
                <a:lnTo>
                  <a:pt x="3102558" y="2162831"/>
                </a:lnTo>
                <a:cubicBezTo>
                  <a:pt x="3133381" y="2156134"/>
                  <a:pt x="3166553" y="2157513"/>
                  <a:pt x="3201794" y="2170214"/>
                </a:cubicBezTo>
                <a:cubicBezTo>
                  <a:pt x="3228362" y="2178117"/>
                  <a:pt x="3233654" y="2169175"/>
                  <a:pt x="3225583" y="2139281"/>
                </a:cubicBezTo>
                <a:cubicBezTo>
                  <a:pt x="3213311" y="2105372"/>
                  <a:pt x="3219149" y="2089951"/>
                  <a:pt x="3243645" y="2086538"/>
                </a:cubicBezTo>
                <a:cubicBezTo>
                  <a:pt x="3257613" y="2082389"/>
                  <a:pt x="3272888" y="2080660"/>
                  <a:pt x="3285818" y="2070854"/>
                </a:cubicBezTo>
                <a:cubicBezTo>
                  <a:pt x="3293729" y="2066750"/>
                  <a:pt x="3304258" y="2067483"/>
                  <a:pt x="3315551" y="2077116"/>
                </a:cubicBezTo>
                <a:cubicBezTo>
                  <a:pt x="3319752" y="2081133"/>
                  <a:pt x="3322369" y="2085971"/>
                  <a:pt x="3324498" y="2078671"/>
                </a:cubicBezTo>
                <a:cubicBezTo>
                  <a:pt x="3331702" y="2047049"/>
                  <a:pt x="3356470" y="2040396"/>
                  <a:pt x="3378350" y="2032146"/>
                </a:cubicBezTo>
                <a:cubicBezTo>
                  <a:pt x="3400227" y="2023893"/>
                  <a:pt x="3417904" y="2011625"/>
                  <a:pt x="3420635" y="1979226"/>
                </a:cubicBezTo>
                <a:cubicBezTo>
                  <a:pt x="3421726" y="1966267"/>
                  <a:pt x="3427782" y="1966223"/>
                  <a:pt x="3439074" y="1975854"/>
                </a:cubicBezTo>
                <a:cubicBezTo>
                  <a:pt x="3461659" y="1995121"/>
                  <a:pt x="3463241" y="1994300"/>
                  <a:pt x="3466735" y="1970800"/>
                </a:cubicBezTo>
                <a:cubicBezTo>
                  <a:pt x="3473175" y="1930279"/>
                  <a:pt x="3486435" y="1898617"/>
                  <a:pt x="3523043" y="1895116"/>
                </a:cubicBezTo>
                <a:cubicBezTo>
                  <a:pt x="3533846" y="1892608"/>
                  <a:pt x="3547538" y="1891701"/>
                  <a:pt x="3559923" y="1888375"/>
                </a:cubicBezTo>
                <a:cubicBezTo>
                  <a:pt x="3570452" y="1889108"/>
                  <a:pt x="3580219" y="1880944"/>
                  <a:pt x="3588836" y="1904356"/>
                </a:cubicBezTo>
                <a:cubicBezTo>
                  <a:pt x="3592490" y="1914853"/>
                  <a:pt x="3605638" y="1920425"/>
                  <a:pt x="3613003" y="1922800"/>
                </a:cubicBezTo>
                <a:cubicBezTo>
                  <a:pt x="3641154" y="1929884"/>
                  <a:pt x="3665649" y="1926469"/>
                  <a:pt x="3685182" y="1910141"/>
                </a:cubicBezTo>
                <a:cubicBezTo>
                  <a:pt x="3701550" y="1895452"/>
                  <a:pt x="3700240" y="1893032"/>
                  <a:pt x="3681367" y="1865647"/>
                </a:cubicBezTo>
                <a:cubicBezTo>
                  <a:pt x="3669038" y="1850355"/>
                  <a:pt x="3664075" y="1837439"/>
                  <a:pt x="3667022" y="1820421"/>
                </a:cubicBezTo>
                <a:cubicBezTo>
                  <a:pt x="3676950" y="1846251"/>
                  <a:pt x="3692442" y="1859900"/>
                  <a:pt x="3709300" y="1857350"/>
                </a:cubicBezTo>
                <a:cubicBezTo>
                  <a:pt x="3732486" y="1851518"/>
                  <a:pt x="3755127" y="1852165"/>
                  <a:pt x="3775528" y="1897349"/>
                </a:cubicBezTo>
                <a:cubicBezTo>
                  <a:pt x="3766966" y="1855318"/>
                  <a:pt x="3783061" y="1843869"/>
                  <a:pt x="3807557" y="1840457"/>
                </a:cubicBezTo>
                <a:cubicBezTo>
                  <a:pt x="3819668" y="1840370"/>
                  <a:pt x="3823652" y="1829008"/>
                  <a:pt x="3827635" y="1817647"/>
                </a:cubicBezTo>
                <a:lnTo>
                  <a:pt x="3833926" y="1806523"/>
                </a:lnTo>
                <a:lnTo>
                  <a:pt x="3828666" y="1767036"/>
                </a:lnTo>
                <a:lnTo>
                  <a:pt x="3833504" y="1762849"/>
                </a:lnTo>
                <a:lnTo>
                  <a:pt x="3847009" y="1777674"/>
                </a:lnTo>
                <a:cubicBezTo>
                  <a:pt x="3851803" y="1777712"/>
                  <a:pt x="3852785" y="1781164"/>
                  <a:pt x="3852498" y="1785714"/>
                </a:cubicBezTo>
                <a:lnTo>
                  <a:pt x="3850986" y="1796102"/>
                </a:lnTo>
                <a:lnTo>
                  <a:pt x="3855042" y="1798072"/>
                </a:lnTo>
                <a:lnTo>
                  <a:pt x="3887747" y="1782133"/>
                </a:lnTo>
                <a:cubicBezTo>
                  <a:pt x="3911027" y="1772640"/>
                  <a:pt x="3931895" y="1768984"/>
                  <a:pt x="3955557" y="1774392"/>
                </a:cubicBezTo>
                <a:lnTo>
                  <a:pt x="3966540" y="1778790"/>
                </a:lnTo>
                <a:lnTo>
                  <a:pt x="3975542" y="1750208"/>
                </a:lnTo>
                <a:cubicBezTo>
                  <a:pt x="3982964" y="1733967"/>
                  <a:pt x="3993001" y="1722562"/>
                  <a:pt x="4011170" y="1722432"/>
                </a:cubicBezTo>
                <a:cubicBezTo>
                  <a:pt x="4029337" y="1722300"/>
                  <a:pt x="4043576" y="1714913"/>
                  <a:pt x="4056507" y="1705106"/>
                </a:cubicBezTo>
                <a:cubicBezTo>
                  <a:pt x="4069711" y="1692060"/>
                  <a:pt x="4085806" y="1680613"/>
                  <a:pt x="4108936" y="1693398"/>
                </a:cubicBezTo>
                <a:lnTo>
                  <a:pt x="4109193" y="1693479"/>
                </a:lnTo>
                <a:lnTo>
                  <a:pt x="4100637" y="1680025"/>
                </a:lnTo>
                <a:cubicBezTo>
                  <a:pt x="4057378" y="1691418"/>
                  <a:pt x="3957689" y="1690252"/>
                  <a:pt x="3946243" y="1638760"/>
                </a:cubicBezTo>
                <a:cubicBezTo>
                  <a:pt x="3945525" y="1632985"/>
                  <a:pt x="3945807" y="1624630"/>
                  <a:pt x="3946960" y="1614933"/>
                </a:cubicBezTo>
                <a:lnTo>
                  <a:pt x="3949621" y="1600660"/>
                </a:lnTo>
                <a:lnTo>
                  <a:pt x="3920193" y="1614409"/>
                </a:lnTo>
                <a:cubicBezTo>
                  <a:pt x="3896296" y="1625062"/>
                  <a:pt x="3878448" y="1623149"/>
                  <a:pt x="3862715" y="1603842"/>
                </a:cubicBezTo>
                <a:cubicBezTo>
                  <a:pt x="3880860" y="1566139"/>
                  <a:pt x="3914209" y="1552094"/>
                  <a:pt x="3957921" y="1545766"/>
                </a:cubicBezTo>
                <a:cubicBezTo>
                  <a:pt x="4010558" y="1540396"/>
                  <a:pt x="4059409" y="1510392"/>
                  <a:pt x="4109168" y="1491497"/>
                </a:cubicBezTo>
                <a:cubicBezTo>
                  <a:pt x="4145015" y="1475517"/>
                  <a:pt x="4177306" y="1470168"/>
                  <a:pt x="4216406" y="1483171"/>
                </a:cubicBezTo>
                <a:cubicBezTo>
                  <a:pt x="4266398" y="1499543"/>
                  <a:pt x="4321149" y="1476778"/>
                  <a:pt x="4374166" y="1486867"/>
                </a:cubicBezTo>
                <a:cubicBezTo>
                  <a:pt x="4377645" y="1486139"/>
                  <a:pt x="4381747" y="1484926"/>
                  <a:pt x="4385471" y="1484499"/>
                </a:cubicBezTo>
                <a:lnTo>
                  <a:pt x="4392333" y="1486279"/>
                </a:lnTo>
                <a:lnTo>
                  <a:pt x="4412311" y="1479961"/>
                </a:lnTo>
                <a:lnTo>
                  <a:pt x="4413062" y="1471911"/>
                </a:lnTo>
                <a:cubicBezTo>
                  <a:pt x="4412901" y="1464376"/>
                  <a:pt x="4413274" y="1457425"/>
                  <a:pt x="4418352" y="1453028"/>
                </a:cubicBezTo>
                <a:cubicBezTo>
                  <a:pt x="4463337" y="1414094"/>
                  <a:pt x="4513307" y="1379684"/>
                  <a:pt x="4559259" y="1339912"/>
                </a:cubicBezTo>
                <a:cubicBezTo>
                  <a:pt x="4588913" y="1323083"/>
                  <a:pt x="4616596" y="1334475"/>
                  <a:pt x="4645679" y="1326513"/>
                </a:cubicBezTo>
                <a:cubicBezTo>
                  <a:pt x="4674278" y="1318973"/>
                  <a:pt x="4701639" y="1269241"/>
                  <a:pt x="4729904" y="1270828"/>
                </a:cubicBezTo>
                <a:cubicBezTo>
                  <a:pt x="4719411" y="1288747"/>
                  <a:pt x="4719411" y="1288747"/>
                  <a:pt x="4709255" y="1297539"/>
                </a:cubicBezTo>
                <a:lnTo>
                  <a:pt x="4713754" y="1302480"/>
                </a:lnTo>
                <a:lnTo>
                  <a:pt x="4738908" y="1280708"/>
                </a:lnTo>
                <a:cubicBezTo>
                  <a:pt x="4753330" y="1276599"/>
                  <a:pt x="4783892" y="1241775"/>
                  <a:pt x="4789548" y="1228043"/>
                </a:cubicBezTo>
                <a:cubicBezTo>
                  <a:pt x="4802530" y="1229947"/>
                  <a:pt x="4814285" y="1227418"/>
                  <a:pt x="4825160" y="1222367"/>
                </a:cubicBezTo>
                <a:lnTo>
                  <a:pt x="4836421" y="1214639"/>
                </a:lnTo>
                <a:lnTo>
                  <a:pt x="4837067" y="1208762"/>
                </a:lnTo>
                <a:cubicBezTo>
                  <a:pt x="4838526" y="1204906"/>
                  <a:pt x="4841036" y="1202054"/>
                  <a:pt x="4844991" y="1200002"/>
                </a:cubicBezTo>
                <a:cubicBezTo>
                  <a:pt x="4847365" y="1198771"/>
                  <a:pt x="4849356" y="1198707"/>
                  <a:pt x="4851094" y="1199402"/>
                </a:cubicBezTo>
                <a:lnTo>
                  <a:pt x="4854425" y="1202282"/>
                </a:lnTo>
                <a:lnTo>
                  <a:pt x="4855493" y="1201550"/>
                </a:lnTo>
                <a:cubicBezTo>
                  <a:pt x="4874418" y="1185170"/>
                  <a:pt x="4891211" y="1166332"/>
                  <a:pt x="4908651" y="1160310"/>
                </a:cubicBezTo>
                <a:lnTo>
                  <a:pt x="4895144" y="1145485"/>
                </a:lnTo>
                <a:cubicBezTo>
                  <a:pt x="4909566" y="1141376"/>
                  <a:pt x="4919724" y="1132585"/>
                  <a:pt x="4924562" y="1128398"/>
                </a:cubicBezTo>
                <a:lnTo>
                  <a:pt x="4938067" y="1143221"/>
                </a:lnTo>
                <a:cubicBezTo>
                  <a:pt x="4968057" y="1117265"/>
                  <a:pt x="4963793" y="1112584"/>
                  <a:pt x="4970029" y="1089044"/>
                </a:cubicBezTo>
                <a:cubicBezTo>
                  <a:pt x="4984107" y="1095002"/>
                  <a:pt x="4984107" y="1095002"/>
                  <a:pt x="4993209" y="1095495"/>
                </a:cubicBezTo>
                <a:cubicBezTo>
                  <a:pt x="5046395" y="1005741"/>
                  <a:pt x="5061389" y="992763"/>
                  <a:pt x="5165497" y="938008"/>
                </a:cubicBezTo>
                <a:lnTo>
                  <a:pt x="5192580" y="919002"/>
                </a:lnTo>
                <a:lnTo>
                  <a:pt x="5199309" y="912375"/>
                </a:lnTo>
                <a:cubicBezTo>
                  <a:pt x="5212799" y="899801"/>
                  <a:pt x="5226924" y="888453"/>
                  <a:pt x="5242254" y="879127"/>
                </a:cubicBezTo>
                <a:lnTo>
                  <a:pt x="5243474" y="878613"/>
                </a:lnTo>
                <a:lnTo>
                  <a:pt x="5255376" y="868587"/>
                </a:lnTo>
                <a:lnTo>
                  <a:pt x="5264196" y="869889"/>
                </a:lnTo>
                <a:lnTo>
                  <a:pt x="5292428" y="858003"/>
                </a:lnTo>
                <a:cubicBezTo>
                  <a:pt x="5297733" y="857212"/>
                  <a:pt x="5300956" y="857613"/>
                  <a:pt x="5302792" y="859319"/>
                </a:cubicBezTo>
                <a:lnTo>
                  <a:pt x="5303525" y="862603"/>
                </a:lnTo>
                <a:lnTo>
                  <a:pt x="5307596" y="859389"/>
                </a:lnTo>
                <a:cubicBezTo>
                  <a:pt x="5325306" y="840769"/>
                  <a:pt x="5350703" y="805619"/>
                  <a:pt x="5369493" y="796333"/>
                </a:cubicBezTo>
                <a:cubicBezTo>
                  <a:pt x="5374331" y="792146"/>
                  <a:pt x="5392683" y="801844"/>
                  <a:pt x="5397520" y="797657"/>
                </a:cubicBezTo>
                <a:cubicBezTo>
                  <a:pt x="5412515" y="784680"/>
                  <a:pt x="5423244" y="767020"/>
                  <a:pt x="5443560" y="749438"/>
                </a:cubicBezTo>
                <a:cubicBezTo>
                  <a:pt x="5447826" y="754118"/>
                  <a:pt x="5461666" y="759814"/>
                  <a:pt x="5471974" y="759731"/>
                </a:cubicBezTo>
                <a:lnTo>
                  <a:pt x="5516958" y="720797"/>
                </a:lnTo>
                <a:cubicBezTo>
                  <a:pt x="5536454" y="712760"/>
                  <a:pt x="5561973" y="701838"/>
                  <a:pt x="5600029" y="683786"/>
                </a:cubicBezTo>
                <a:cubicBezTo>
                  <a:pt x="5633328" y="667989"/>
                  <a:pt x="5708974" y="620882"/>
                  <a:pt x="5736638" y="613168"/>
                </a:cubicBezTo>
                <a:cubicBezTo>
                  <a:pt x="5740588" y="612066"/>
                  <a:pt x="5743561" y="611768"/>
                  <a:pt x="5745293" y="612480"/>
                </a:cubicBezTo>
                <a:cubicBezTo>
                  <a:pt x="5739302" y="635341"/>
                  <a:pt x="5605917" y="739623"/>
                  <a:pt x="5571662" y="760897"/>
                </a:cubicBezTo>
                <a:lnTo>
                  <a:pt x="5570384" y="761444"/>
                </a:lnTo>
                <a:lnTo>
                  <a:pt x="5568706" y="783370"/>
                </a:lnTo>
                <a:cubicBezTo>
                  <a:pt x="5566453" y="792508"/>
                  <a:pt x="5564458" y="803368"/>
                  <a:pt x="5569277" y="811452"/>
                </a:cubicBezTo>
                <a:cubicBezTo>
                  <a:pt x="5574354" y="821257"/>
                  <a:pt x="5581940" y="823647"/>
                  <a:pt x="5587730" y="813982"/>
                </a:cubicBezTo>
                <a:cubicBezTo>
                  <a:pt x="5593777" y="806039"/>
                  <a:pt x="5598055" y="798359"/>
                  <a:pt x="5604101" y="790417"/>
                </a:cubicBezTo>
                <a:cubicBezTo>
                  <a:pt x="5609633" y="779029"/>
                  <a:pt x="5617705" y="772544"/>
                  <a:pt x="5628343" y="783282"/>
                </a:cubicBezTo>
                <a:cubicBezTo>
                  <a:pt x="5632393" y="786199"/>
                  <a:pt x="5636187" y="787393"/>
                  <a:pt x="5639466" y="785145"/>
                </a:cubicBezTo>
                <a:cubicBezTo>
                  <a:pt x="5647537" y="778660"/>
                  <a:pt x="5658404" y="778800"/>
                  <a:pt x="5666988" y="775761"/>
                </a:cubicBezTo>
                <a:cubicBezTo>
                  <a:pt x="5693256" y="770084"/>
                  <a:pt x="5699558" y="763863"/>
                  <a:pt x="5703037" y="738698"/>
                </a:cubicBezTo>
                <a:cubicBezTo>
                  <a:pt x="5705005" y="715520"/>
                  <a:pt x="5717611" y="703077"/>
                  <a:pt x="5742109" y="697665"/>
                </a:cubicBezTo>
                <a:cubicBezTo>
                  <a:pt x="5749183" y="696610"/>
                  <a:pt x="5758281" y="697015"/>
                  <a:pt x="5765354" y="695960"/>
                </a:cubicBezTo>
                <a:cubicBezTo>
                  <a:pt x="5821426" y="684081"/>
                  <a:pt x="5864834" y="660005"/>
                  <a:pt x="5885424" y="604123"/>
                </a:cubicBezTo>
                <a:cubicBezTo>
                  <a:pt x="5893467" y="585319"/>
                  <a:pt x="5907584" y="570892"/>
                  <a:pt x="5928546" y="566007"/>
                </a:cubicBezTo>
                <a:cubicBezTo>
                  <a:pt x="5937131" y="562967"/>
                  <a:pt x="5945716" y="559926"/>
                  <a:pt x="5954557" y="558608"/>
                </a:cubicBezTo>
                <a:cubicBezTo>
                  <a:pt x="5973495" y="552264"/>
                  <a:pt x="5990921" y="547906"/>
                  <a:pt x="6000731" y="528840"/>
                </a:cubicBezTo>
                <a:cubicBezTo>
                  <a:pt x="6009287" y="513480"/>
                  <a:pt x="6012566" y="511231"/>
                  <a:pt x="6023719" y="525413"/>
                </a:cubicBezTo>
                <a:cubicBezTo>
                  <a:pt x="6034614" y="537872"/>
                  <a:pt x="6043198" y="534832"/>
                  <a:pt x="6050500" y="523181"/>
                </a:cubicBezTo>
                <a:cubicBezTo>
                  <a:pt x="6056546" y="515238"/>
                  <a:pt x="6061822" y="502128"/>
                  <a:pt x="6076482" y="503463"/>
                </a:cubicBezTo>
                <a:cubicBezTo>
                  <a:pt x="6082043" y="504396"/>
                  <a:pt x="6079504" y="499492"/>
                  <a:pt x="6079247" y="497770"/>
                </a:cubicBezTo>
                <a:cubicBezTo>
                  <a:pt x="6071633" y="483061"/>
                  <a:pt x="6076652" y="468229"/>
                  <a:pt x="6076366" y="454189"/>
                </a:cubicBezTo>
                <a:cubicBezTo>
                  <a:pt x="6076337" y="441870"/>
                  <a:pt x="6086690" y="438566"/>
                  <a:pt x="6097556" y="438706"/>
                </a:cubicBezTo>
                <a:cubicBezTo>
                  <a:pt x="6106655" y="439111"/>
                  <a:pt x="6109707" y="447458"/>
                  <a:pt x="6108966" y="454611"/>
                </a:cubicBezTo>
                <a:cubicBezTo>
                  <a:pt x="6108737" y="465207"/>
                  <a:pt x="6110277" y="475540"/>
                  <a:pt x="6109793" y="484415"/>
                </a:cubicBezTo>
                <a:cubicBezTo>
                  <a:pt x="6119604" y="465348"/>
                  <a:pt x="6125878" y="446808"/>
                  <a:pt x="6133921" y="428005"/>
                </a:cubicBezTo>
                <a:cubicBezTo>
                  <a:pt x="6141963" y="409201"/>
                  <a:pt x="6152287" y="393579"/>
                  <a:pt x="6170454" y="382069"/>
                </a:cubicBezTo>
                <a:cubicBezTo>
                  <a:pt x="6174618" y="379688"/>
                  <a:pt x="6177713" y="379227"/>
                  <a:pt x="6179927" y="380437"/>
                </a:cubicBezTo>
                <a:cubicBezTo>
                  <a:pt x="6182141" y="381647"/>
                  <a:pt x="6183474" y="384530"/>
                  <a:pt x="6184116" y="388834"/>
                </a:cubicBezTo>
                <a:cubicBezTo>
                  <a:pt x="6185657" y="399167"/>
                  <a:pt x="6181635" y="408569"/>
                  <a:pt x="6175845" y="418234"/>
                </a:cubicBezTo>
                <a:cubicBezTo>
                  <a:pt x="6170313" y="429622"/>
                  <a:pt x="6162755" y="439550"/>
                  <a:pt x="6164809" y="453327"/>
                </a:cubicBezTo>
                <a:cubicBezTo>
                  <a:pt x="6180952" y="440358"/>
                  <a:pt x="6198891" y="439444"/>
                  <a:pt x="6218371" y="448864"/>
                </a:cubicBezTo>
                <a:cubicBezTo>
                  <a:pt x="6209558" y="462500"/>
                  <a:pt x="6196696" y="473220"/>
                  <a:pt x="6185857" y="485398"/>
                </a:cubicBezTo>
                <a:cubicBezTo>
                  <a:pt x="6171998" y="501548"/>
                  <a:pt x="6167234" y="518102"/>
                  <a:pt x="6172084" y="538504"/>
                </a:cubicBezTo>
                <a:cubicBezTo>
                  <a:pt x="6173368" y="547115"/>
                  <a:pt x="6178673" y="546324"/>
                  <a:pt x="6183464" y="542089"/>
                </a:cubicBezTo>
                <a:cubicBezTo>
                  <a:pt x="6189510" y="534146"/>
                  <a:pt x="6195556" y="526203"/>
                  <a:pt x="6201602" y="518260"/>
                </a:cubicBezTo>
                <a:cubicBezTo>
                  <a:pt x="6221252" y="492445"/>
                  <a:pt x="6228326" y="491390"/>
                  <a:pt x="6250116" y="516309"/>
                </a:cubicBezTo>
                <a:cubicBezTo>
                  <a:pt x="6250116" y="516309"/>
                  <a:pt x="6251884" y="516046"/>
                  <a:pt x="6253652" y="515782"/>
                </a:cubicBezTo>
                <a:cubicBezTo>
                  <a:pt x="6265972" y="489299"/>
                  <a:pt x="6288932" y="473554"/>
                  <a:pt x="6316454" y="464170"/>
                </a:cubicBezTo>
                <a:cubicBezTo>
                  <a:pt x="6343341" y="453560"/>
                  <a:pt x="6370807" y="446825"/>
                  <a:pt x="6395299" y="430383"/>
                </a:cubicBezTo>
                <a:lnTo>
                  <a:pt x="6418655" y="410216"/>
                </a:lnTo>
                <a:lnTo>
                  <a:pt x="6419589" y="406589"/>
                </a:lnTo>
                <a:cubicBezTo>
                  <a:pt x="6424414" y="380959"/>
                  <a:pt x="6437958" y="367767"/>
                  <a:pt x="6464272" y="365686"/>
                </a:cubicBezTo>
                <a:cubicBezTo>
                  <a:pt x="6473044" y="364991"/>
                  <a:pt x="6484508" y="365598"/>
                  <a:pt x="6489254" y="359669"/>
                </a:cubicBezTo>
                <a:cubicBezTo>
                  <a:pt x="6498771" y="341242"/>
                  <a:pt x="6531086" y="356863"/>
                  <a:pt x="6535243" y="329266"/>
                </a:cubicBezTo>
                <a:cubicBezTo>
                  <a:pt x="6537936" y="330568"/>
                  <a:pt x="6539963" y="329902"/>
                  <a:pt x="6542656" y="331204"/>
                </a:cubicBezTo>
                <a:cubicBezTo>
                  <a:pt x="6554094" y="338378"/>
                  <a:pt x="6556147" y="331146"/>
                  <a:pt x="6560225" y="323249"/>
                </a:cubicBezTo>
                <a:cubicBezTo>
                  <a:pt x="6567690" y="312054"/>
                  <a:pt x="6571102" y="302190"/>
                  <a:pt x="6589953" y="311303"/>
                </a:cubicBezTo>
                <a:cubicBezTo>
                  <a:pt x="6600058" y="314543"/>
                  <a:pt x="6621653" y="311822"/>
                  <a:pt x="6631785" y="308496"/>
                </a:cubicBezTo>
                <a:cubicBezTo>
                  <a:pt x="6650688" y="304476"/>
                  <a:pt x="6677003" y="302392"/>
                  <a:pt x="6685881" y="275433"/>
                </a:cubicBezTo>
                <a:cubicBezTo>
                  <a:pt x="6688599" y="270167"/>
                  <a:pt x="6698064" y="264874"/>
                  <a:pt x="6704143" y="262879"/>
                </a:cubicBezTo>
                <a:cubicBezTo>
                  <a:pt x="6734536" y="252899"/>
                  <a:pt x="6759571" y="233749"/>
                  <a:pt x="6784605" y="214598"/>
                </a:cubicBezTo>
                <a:cubicBezTo>
                  <a:pt x="6808279" y="198081"/>
                  <a:pt x="6834647" y="182865"/>
                  <a:pt x="6866374" y="176820"/>
                </a:cubicBezTo>
                <a:cubicBezTo>
                  <a:pt x="6875146" y="176125"/>
                  <a:pt x="6874479" y="174159"/>
                  <a:pt x="6876532" y="166926"/>
                </a:cubicBezTo>
                <a:cubicBezTo>
                  <a:pt x="6881330" y="147863"/>
                  <a:pt x="6890741" y="155704"/>
                  <a:pt x="6900154" y="163543"/>
                </a:cubicBezTo>
                <a:cubicBezTo>
                  <a:pt x="6906206" y="168114"/>
                  <a:pt x="6903461" y="179944"/>
                  <a:pt x="6916951" y="179886"/>
                </a:cubicBezTo>
                <a:cubicBezTo>
                  <a:pt x="6914951" y="173986"/>
                  <a:pt x="6916311" y="171352"/>
                  <a:pt x="6914978" y="167419"/>
                </a:cubicBezTo>
                <a:cubicBezTo>
                  <a:pt x="6913004" y="154950"/>
                  <a:pt x="6905644" y="139880"/>
                  <a:pt x="6919828" y="135223"/>
                </a:cubicBezTo>
                <a:cubicBezTo>
                  <a:pt x="6934678" y="132533"/>
                  <a:pt x="6946092" y="146273"/>
                  <a:pt x="6949398" y="162675"/>
                </a:cubicBezTo>
                <a:cubicBezTo>
                  <a:pt x="6953398" y="174476"/>
                  <a:pt x="6952678" y="185643"/>
                  <a:pt x="6936470" y="190965"/>
                </a:cubicBezTo>
                <a:cubicBezTo>
                  <a:pt x="6928364" y="193626"/>
                  <a:pt x="6919566" y="200888"/>
                  <a:pt x="6927618" y="211359"/>
                </a:cubicBezTo>
                <a:cubicBezTo>
                  <a:pt x="6932311" y="218562"/>
                  <a:pt x="6940389" y="222468"/>
                  <a:pt x="6949855" y="217174"/>
                </a:cubicBezTo>
                <a:cubicBezTo>
                  <a:pt x="6955266" y="213211"/>
                  <a:pt x="6960011" y="207280"/>
                  <a:pt x="6966731" y="213818"/>
                </a:cubicBezTo>
                <a:cubicBezTo>
                  <a:pt x="6971425" y="221021"/>
                  <a:pt x="6969371" y="228253"/>
                  <a:pt x="6964627" y="234183"/>
                </a:cubicBezTo>
                <a:cubicBezTo>
                  <a:pt x="6943593" y="265135"/>
                  <a:pt x="6946821" y="301237"/>
                  <a:pt x="6945304" y="343267"/>
                </a:cubicBezTo>
                <a:cubicBezTo>
                  <a:pt x="6975109" y="311621"/>
                  <a:pt x="7006888" y="292443"/>
                  <a:pt x="7025230" y="260189"/>
                </a:cubicBezTo>
                <a:cubicBezTo>
                  <a:pt x="7038799" y="240432"/>
                  <a:pt x="7048880" y="250239"/>
                  <a:pt x="7058958" y="260044"/>
                </a:cubicBezTo>
                <a:cubicBezTo>
                  <a:pt x="7067010" y="270517"/>
                  <a:pt x="7064931" y="284314"/>
                  <a:pt x="7062186" y="296146"/>
                </a:cubicBezTo>
                <a:cubicBezTo>
                  <a:pt x="7054669" y="320474"/>
                  <a:pt x="7047152" y="344800"/>
                  <a:pt x="7040300" y="371097"/>
                </a:cubicBezTo>
                <a:lnTo>
                  <a:pt x="7030219" y="412065"/>
                </a:lnTo>
                <a:lnTo>
                  <a:pt x="7031807" y="410279"/>
                </a:lnTo>
                <a:cubicBezTo>
                  <a:pt x="7055536" y="388966"/>
                  <a:pt x="7063560" y="353278"/>
                  <a:pt x="7094216" y="338705"/>
                </a:cubicBezTo>
                <a:cubicBezTo>
                  <a:pt x="7097002" y="337790"/>
                  <a:pt x="7097478" y="334629"/>
                  <a:pt x="7098412" y="332820"/>
                </a:cubicBezTo>
                <a:cubicBezTo>
                  <a:pt x="7111458" y="316517"/>
                  <a:pt x="7117560" y="297987"/>
                  <a:pt x="7120417" y="279020"/>
                </a:cubicBezTo>
                <a:cubicBezTo>
                  <a:pt x="7123733" y="261404"/>
                  <a:pt x="7133041" y="252338"/>
                  <a:pt x="7151128" y="250908"/>
                </a:cubicBezTo>
                <a:cubicBezTo>
                  <a:pt x="7157156" y="250430"/>
                  <a:pt x="7165035" y="250847"/>
                  <a:pt x="7168298" y="246772"/>
                </a:cubicBezTo>
                <a:cubicBezTo>
                  <a:pt x="7174838" y="234107"/>
                  <a:pt x="7197049" y="244843"/>
                  <a:pt x="7199906" y="225876"/>
                </a:cubicBezTo>
                <a:cubicBezTo>
                  <a:pt x="7201756" y="226771"/>
                  <a:pt x="7203150" y="226313"/>
                  <a:pt x="7205001" y="227208"/>
                </a:cubicBezTo>
                <a:cubicBezTo>
                  <a:pt x="7212863" y="232138"/>
                  <a:pt x="7214273" y="227169"/>
                  <a:pt x="7217076" y="221740"/>
                </a:cubicBezTo>
                <a:cubicBezTo>
                  <a:pt x="7222207" y="214046"/>
                  <a:pt x="7224551" y="207266"/>
                  <a:pt x="7237508" y="213530"/>
                </a:cubicBezTo>
                <a:cubicBezTo>
                  <a:pt x="7244453" y="215757"/>
                  <a:pt x="7259296" y="213887"/>
                  <a:pt x="7266259" y="211601"/>
                </a:cubicBezTo>
                <a:cubicBezTo>
                  <a:pt x="7279251" y="208838"/>
                  <a:pt x="7297338" y="207406"/>
                  <a:pt x="7303439" y="188876"/>
                </a:cubicBezTo>
                <a:cubicBezTo>
                  <a:pt x="7305307" y="185258"/>
                  <a:pt x="7311812" y="181620"/>
                  <a:pt x="7315990" y="180248"/>
                </a:cubicBezTo>
                <a:cubicBezTo>
                  <a:pt x="7336880" y="173389"/>
                  <a:pt x="7354086" y="160227"/>
                  <a:pt x="7371292" y="147065"/>
                </a:cubicBezTo>
                <a:cubicBezTo>
                  <a:pt x="7387564" y="135712"/>
                  <a:pt x="7405685" y="125255"/>
                  <a:pt x="7427491" y="121100"/>
                </a:cubicBezTo>
                <a:cubicBezTo>
                  <a:pt x="7433521" y="120623"/>
                  <a:pt x="7433063" y="119270"/>
                  <a:pt x="7434474" y="114300"/>
                </a:cubicBezTo>
                <a:cubicBezTo>
                  <a:pt x="7437771" y="101198"/>
                  <a:pt x="7444239" y="106587"/>
                  <a:pt x="7450709" y="111975"/>
                </a:cubicBezTo>
                <a:cubicBezTo>
                  <a:pt x="7454868" y="115116"/>
                  <a:pt x="7452982" y="123247"/>
                  <a:pt x="7462254" y="123207"/>
                </a:cubicBezTo>
                <a:cubicBezTo>
                  <a:pt x="7460879" y="119152"/>
                  <a:pt x="7461814" y="117342"/>
                  <a:pt x="7460897" y="114639"/>
                </a:cubicBezTo>
                <a:cubicBezTo>
                  <a:pt x="7459541" y="106069"/>
                  <a:pt x="7454483" y="95711"/>
                  <a:pt x="7464231" y="92510"/>
                </a:cubicBezTo>
                <a:cubicBezTo>
                  <a:pt x="7474438" y="90661"/>
                  <a:pt x="7482281" y="100105"/>
                  <a:pt x="7484554" y="111378"/>
                </a:cubicBezTo>
                <a:cubicBezTo>
                  <a:pt x="7487304" y="119489"/>
                  <a:pt x="7486808" y="127164"/>
                  <a:pt x="7475669" y="130822"/>
                </a:cubicBezTo>
                <a:cubicBezTo>
                  <a:pt x="7470097" y="132651"/>
                  <a:pt x="7464051" y="137642"/>
                  <a:pt x="7469585" y="144839"/>
                </a:cubicBezTo>
                <a:cubicBezTo>
                  <a:pt x="7472810" y="149789"/>
                  <a:pt x="7478362" y="152473"/>
                  <a:pt x="7484868" y="148835"/>
                </a:cubicBezTo>
                <a:cubicBezTo>
                  <a:pt x="7488588" y="146112"/>
                  <a:pt x="7491849" y="142036"/>
                  <a:pt x="7496468" y="146529"/>
                </a:cubicBezTo>
                <a:cubicBezTo>
                  <a:pt x="7499693" y="151479"/>
                  <a:pt x="7498282" y="156450"/>
                  <a:pt x="7495021" y="160525"/>
                </a:cubicBezTo>
                <a:cubicBezTo>
                  <a:pt x="7480564" y="181799"/>
                  <a:pt x="7482783" y="206612"/>
                  <a:pt x="7481740" y="235499"/>
                </a:cubicBezTo>
                <a:cubicBezTo>
                  <a:pt x="7502226" y="213749"/>
                  <a:pt x="7524067" y="200568"/>
                  <a:pt x="7536673" y="178400"/>
                </a:cubicBezTo>
                <a:cubicBezTo>
                  <a:pt x="7546000" y="164820"/>
                  <a:pt x="7552928" y="171561"/>
                  <a:pt x="7559854" y="178300"/>
                </a:cubicBezTo>
                <a:cubicBezTo>
                  <a:pt x="7565389" y="185497"/>
                  <a:pt x="7563961" y="194981"/>
                  <a:pt x="7562073" y="203112"/>
                </a:cubicBezTo>
                <a:cubicBezTo>
                  <a:pt x="7556907" y="219834"/>
                  <a:pt x="7551740" y="236553"/>
                  <a:pt x="7547032" y="254627"/>
                </a:cubicBezTo>
                <a:cubicBezTo>
                  <a:pt x="7540436" y="280831"/>
                  <a:pt x="7537085" y="307472"/>
                  <a:pt x="7519842" y="329659"/>
                </a:cubicBezTo>
                <a:cubicBezTo>
                  <a:pt x="7515646" y="335544"/>
                  <a:pt x="7514694" y="341867"/>
                  <a:pt x="7516527" y="347275"/>
                </a:cubicBezTo>
                <a:lnTo>
                  <a:pt x="7518693" y="380162"/>
                </a:lnTo>
                <a:lnTo>
                  <a:pt x="7553986" y="346739"/>
                </a:lnTo>
                <a:lnTo>
                  <a:pt x="7587210" y="315369"/>
                </a:lnTo>
                <a:lnTo>
                  <a:pt x="7595768" y="302711"/>
                </a:lnTo>
                <a:cubicBezTo>
                  <a:pt x="7604713" y="287382"/>
                  <a:pt x="7613205" y="268759"/>
                  <a:pt x="7616819" y="254835"/>
                </a:cubicBezTo>
                <a:cubicBezTo>
                  <a:pt x="7612121" y="260853"/>
                  <a:pt x="7612121" y="260853"/>
                  <a:pt x="7612121" y="260853"/>
                </a:cubicBezTo>
                <a:cubicBezTo>
                  <a:pt x="7607422" y="266870"/>
                  <a:pt x="7608145" y="272141"/>
                  <a:pt x="7602001" y="267617"/>
                </a:cubicBezTo>
                <a:cubicBezTo>
                  <a:pt x="7602001" y="267617"/>
                  <a:pt x="7606700" y="261599"/>
                  <a:pt x="7605976" y="256330"/>
                </a:cubicBezTo>
                <a:cubicBezTo>
                  <a:pt x="7599832" y="251806"/>
                  <a:pt x="7599832" y="251806"/>
                  <a:pt x="7599832" y="251806"/>
                </a:cubicBezTo>
                <a:cubicBezTo>
                  <a:pt x="7607783" y="229229"/>
                  <a:pt x="7624046" y="226988"/>
                  <a:pt x="7614650" y="239023"/>
                </a:cubicBezTo>
                <a:cubicBezTo>
                  <a:pt x="7619348" y="233005"/>
                  <a:pt x="7619348" y="233005"/>
                  <a:pt x="7619348" y="233005"/>
                </a:cubicBezTo>
                <a:cubicBezTo>
                  <a:pt x="7624046" y="226988"/>
                  <a:pt x="7629468" y="226240"/>
                  <a:pt x="7629468" y="226240"/>
                </a:cubicBezTo>
                <a:cubicBezTo>
                  <a:pt x="7630190" y="231511"/>
                  <a:pt x="7625492" y="237529"/>
                  <a:pt x="7626215" y="242800"/>
                </a:cubicBezTo>
                <a:cubicBezTo>
                  <a:pt x="7628385" y="258611"/>
                  <a:pt x="7625855" y="280440"/>
                  <a:pt x="7643925" y="251099"/>
                </a:cubicBezTo>
                <a:lnTo>
                  <a:pt x="7639274" y="260592"/>
                </a:lnTo>
                <a:lnTo>
                  <a:pt x="7641167" y="257603"/>
                </a:lnTo>
                <a:cubicBezTo>
                  <a:pt x="7643925" y="254917"/>
                  <a:pt x="7647433" y="253035"/>
                  <a:pt x="7652090" y="252275"/>
                </a:cubicBezTo>
                <a:cubicBezTo>
                  <a:pt x="7659198" y="251550"/>
                  <a:pt x="7668232" y="240914"/>
                  <a:pt x="7676458" y="233029"/>
                </a:cubicBezTo>
                <a:cubicBezTo>
                  <a:pt x="7681270" y="230062"/>
                  <a:pt x="7685181" y="226806"/>
                  <a:pt x="7690087" y="226877"/>
                </a:cubicBezTo>
                <a:cubicBezTo>
                  <a:pt x="7694991" y="226949"/>
                  <a:pt x="7705391" y="231792"/>
                  <a:pt x="7701230" y="212408"/>
                </a:cubicBezTo>
                <a:cubicBezTo>
                  <a:pt x="7708433" y="214721"/>
                  <a:pt x="7705793" y="186802"/>
                  <a:pt x="7716472" y="200759"/>
                </a:cubicBezTo>
                <a:cubicBezTo>
                  <a:pt x="7716472" y="200759"/>
                  <a:pt x="7717374" y="201049"/>
                  <a:pt x="7717776" y="199674"/>
                </a:cubicBezTo>
                <a:cubicBezTo>
                  <a:pt x="7732833" y="181949"/>
                  <a:pt x="7752918" y="197424"/>
                  <a:pt x="7767693" y="170584"/>
                </a:cubicBezTo>
                <a:cubicBezTo>
                  <a:pt x="7772722" y="160167"/>
                  <a:pt x="7780948" y="152282"/>
                  <a:pt x="7782779" y="139334"/>
                </a:cubicBezTo>
                <a:cubicBezTo>
                  <a:pt x="7784300" y="130798"/>
                  <a:pt x="7788616" y="126168"/>
                  <a:pt x="7792931" y="121537"/>
                </a:cubicBezTo>
                <a:cubicBezTo>
                  <a:pt x="7807675" y="108225"/>
                  <a:pt x="7822328" y="91874"/>
                  <a:pt x="7837662" y="83264"/>
                </a:cubicBezTo>
                <a:cubicBezTo>
                  <a:pt x="7846883" y="78705"/>
                  <a:pt x="7852811" y="68577"/>
                  <a:pt x="7859237" y="60113"/>
                </a:cubicBezTo>
                <a:cubicBezTo>
                  <a:pt x="7866471" y="48900"/>
                  <a:pt x="7875193" y="42677"/>
                  <a:pt x="7884600" y="44193"/>
                </a:cubicBezTo>
                <a:cubicBezTo>
                  <a:pt x="7903412" y="47227"/>
                  <a:pt x="7920454" y="36157"/>
                  <a:pt x="7936318" y="15682"/>
                </a:cubicBezTo>
                <a:cubicBezTo>
                  <a:pt x="7942945" y="6531"/>
                  <a:pt x="7949387" y="2207"/>
                  <a:pt x="7955746" y="67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8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 And Send To Back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4802701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그림 개체 틀 13">
            <a:extLst>
              <a:ext uri="{FF2B5EF4-FFF2-40B4-BE49-F238E27FC236}">
                <a16:creationId xmlns:a16="http://schemas.microsoft.com/office/drawing/2014/main" xmlns="" id="{ADF8D7BC-BCD4-4AD1-8181-F7573A0CD2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4068"/>
            <a:ext cx="3421966" cy="6843932"/>
          </a:xfrm>
          <a:custGeom>
            <a:avLst/>
            <a:gdLst>
              <a:gd name="connsiteX0" fmla="*/ 0 w 3421966"/>
              <a:gd name="connsiteY0" fmla="*/ 0 h 6843932"/>
              <a:gd name="connsiteX1" fmla="*/ 3421966 w 3421966"/>
              <a:gd name="connsiteY1" fmla="*/ 3421966 h 6843932"/>
              <a:gd name="connsiteX2" fmla="*/ 0 w 3421966"/>
              <a:gd name="connsiteY2" fmla="*/ 6843932 h 6843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1966" h="6843932">
                <a:moveTo>
                  <a:pt x="0" y="0"/>
                </a:moveTo>
                <a:lnTo>
                  <a:pt x="3421966" y="3421966"/>
                </a:lnTo>
                <a:lnTo>
                  <a:pt x="0" y="684393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0" name="그림 개체 틀 14">
            <a:extLst>
              <a:ext uri="{FF2B5EF4-FFF2-40B4-BE49-F238E27FC236}">
                <a16:creationId xmlns:a16="http://schemas.microsoft.com/office/drawing/2014/main" xmlns="" id="{758242FC-03FB-4F2D-A8E9-C9F3C3D7C8B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60562" y="462954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1" name="그림 개체 틀 15">
            <a:extLst>
              <a:ext uri="{FF2B5EF4-FFF2-40B4-BE49-F238E27FC236}">
                <a16:creationId xmlns:a16="http://schemas.microsoft.com/office/drawing/2014/main" xmlns="" id="{EE5D2C41-9F19-421C-BA86-7331E9BC335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739362" y="2023463"/>
            <a:ext cx="2825140" cy="2825140"/>
          </a:xfrm>
          <a:custGeom>
            <a:avLst/>
            <a:gdLst>
              <a:gd name="connsiteX0" fmla="*/ 1412571 w 2825140"/>
              <a:gd name="connsiteY0" fmla="*/ 0 h 2825140"/>
              <a:gd name="connsiteX1" fmla="*/ 2825140 w 2825140"/>
              <a:gd name="connsiteY1" fmla="*/ 1412570 h 2825140"/>
              <a:gd name="connsiteX2" fmla="*/ 1412571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1" y="0"/>
                </a:moveTo>
                <a:lnTo>
                  <a:pt x="2825140" y="1412570"/>
                </a:lnTo>
                <a:lnTo>
                  <a:pt x="1412571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그림 개체 틀 16">
            <a:extLst>
              <a:ext uri="{FF2B5EF4-FFF2-40B4-BE49-F238E27FC236}">
                <a16:creationId xmlns:a16="http://schemas.microsoft.com/office/drawing/2014/main" xmlns="" id="{DEDFD0A1-FED2-4B2C-8236-1FD5424EE3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60562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그림 개체 틀 17">
            <a:extLst>
              <a:ext uri="{FF2B5EF4-FFF2-40B4-BE49-F238E27FC236}">
                <a16:creationId xmlns:a16="http://schemas.microsoft.com/office/drawing/2014/main" xmlns="" id="{33B8968D-E41C-4B32-8F41-9401D0BA2E2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291917" y="3583973"/>
            <a:ext cx="2825140" cy="2825140"/>
          </a:xfrm>
          <a:custGeom>
            <a:avLst/>
            <a:gdLst>
              <a:gd name="connsiteX0" fmla="*/ 1412570 w 2825140"/>
              <a:gd name="connsiteY0" fmla="*/ 0 h 2825140"/>
              <a:gd name="connsiteX1" fmla="*/ 2825140 w 2825140"/>
              <a:gd name="connsiteY1" fmla="*/ 1412570 h 2825140"/>
              <a:gd name="connsiteX2" fmla="*/ 1412570 w 2825140"/>
              <a:gd name="connsiteY2" fmla="*/ 2825140 h 2825140"/>
              <a:gd name="connsiteX3" fmla="*/ 0 w 2825140"/>
              <a:gd name="connsiteY3" fmla="*/ 1412570 h 2825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5140" h="2825140">
                <a:moveTo>
                  <a:pt x="1412570" y="0"/>
                </a:moveTo>
                <a:lnTo>
                  <a:pt x="2825140" y="1412570"/>
                </a:lnTo>
                <a:lnTo>
                  <a:pt x="1412570" y="2825140"/>
                </a:lnTo>
                <a:lnTo>
                  <a:pt x="0" y="141257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64887639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1" r:id="rId3"/>
    <p:sldLayoutId id="2147483662" r:id="rId4"/>
    <p:sldLayoutId id="2147483670" r:id="rId5"/>
    <p:sldLayoutId id="2147483675" r:id="rId6"/>
    <p:sldLayoutId id="2147483672" r:id="rId7"/>
    <p:sldLayoutId id="2147483669" r:id="rId8"/>
    <p:sldLayoutId id="2147483664" r:id="rId9"/>
    <p:sldLayoutId id="2147483665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oto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66950"/>
            <a:ext cx="7524750" cy="4591050"/>
          </a:xfrm>
          <a:prstGeom prst="rect">
            <a:avLst/>
          </a:prstGeom>
        </p:spPr>
      </p:pic>
      <p:sp>
        <p:nvSpPr>
          <p:cNvPr id="41" name="Title 1">
            <a:extLst>
              <a:ext uri="{FF2B5EF4-FFF2-40B4-BE49-F238E27FC236}">
                <a16:creationId xmlns:a16="http://schemas.microsoft.com/office/drawing/2014/main" xmlns="" id="{74FFE90F-9277-4402-864D-3DA125517D1E}"/>
              </a:ext>
            </a:extLst>
          </p:cNvPr>
          <p:cNvSpPr txBox="1">
            <a:spLocks/>
          </p:cNvSpPr>
          <p:nvPr/>
        </p:nvSpPr>
        <p:spPr>
          <a:xfrm>
            <a:off x="4305300" y="723900"/>
            <a:ext cx="7391400" cy="203835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PERTEMUAN PERTAMA</a:t>
            </a:r>
          </a:p>
          <a:p>
            <a:pPr algn="ctr"/>
            <a:r>
              <a:rPr lang="en-US" b="1" dirty="0" smtClean="0"/>
              <a:t>PELAYANAN SEKTOR PUBLIK</a:t>
            </a:r>
            <a:endParaRPr lang="en-US" b="1" dirty="0"/>
          </a:p>
        </p:txBody>
      </p:sp>
      <p:sp>
        <p:nvSpPr>
          <p:cNvPr id="80" name="Block Arc 5">
            <a:extLst>
              <a:ext uri="{FF2B5EF4-FFF2-40B4-BE49-F238E27FC236}">
                <a16:creationId xmlns:a16="http://schemas.microsoft.com/office/drawing/2014/main" xmlns="" id="{F19C9589-5B99-4F91-9788-BE126DDABF2F}"/>
              </a:ext>
            </a:extLst>
          </p:cNvPr>
          <p:cNvSpPr>
            <a:spLocks noChangeAspect="1"/>
          </p:cNvSpPr>
          <p:nvPr/>
        </p:nvSpPr>
        <p:spPr>
          <a:xfrm rot="10800000">
            <a:off x="609921" y="3962152"/>
            <a:ext cx="429646" cy="463309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xmlns="" id="{E6DAEFC5-B7B1-4E14-BDC7-C430F827E4B4}"/>
              </a:ext>
            </a:extLst>
          </p:cNvPr>
          <p:cNvSpPr>
            <a:spLocks noChangeAspect="1"/>
          </p:cNvSpPr>
          <p:nvPr/>
        </p:nvSpPr>
        <p:spPr>
          <a:xfrm>
            <a:off x="609921" y="2803565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3" name="Rectangle 1">
            <a:extLst>
              <a:ext uri="{FF2B5EF4-FFF2-40B4-BE49-F238E27FC236}">
                <a16:creationId xmlns:a16="http://schemas.microsoft.com/office/drawing/2014/main" xmlns="" id="{CBC1ED3C-D2E5-4B7B-8F80-E984CA534452}"/>
              </a:ext>
            </a:extLst>
          </p:cNvPr>
          <p:cNvSpPr>
            <a:spLocks noChangeAspect="1"/>
          </p:cNvSpPr>
          <p:nvPr/>
        </p:nvSpPr>
        <p:spPr>
          <a:xfrm>
            <a:off x="609921" y="5255410"/>
            <a:ext cx="369353" cy="363895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2" name="Graphic 5">
            <a:extLst>
              <a:ext uri="{FF2B5EF4-FFF2-40B4-BE49-F238E27FC236}">
                <a16:creationId xmlns="" xmlns:a16="http://schemas.microsoft.com/office/drawing/2014/main" id="{0A8099AB-8B1E-4A7E-9A07-6C283367281B}"/>
              </a:ext>
            </a:extLst>
          </p:cNvPr>
          <p:cNvGrpSpPr/>
          <p:nvPr/>
        </p:nvGrpSpPr>
        <p:grpSpPr>
          <a:xfrm>
            <a:off x="8031064" y="3352701"/>
            <a:ext cx="3722786" cy="2934602"/>
            <a:chOff x="145829" y="2676849"/>
            <a:chExt cx="4821825" cy="3800954"/>
          </a:xfrm>
          <a:solidFill>
            <a:schemeClr val="accent1"/>
          </a:solidFill>
        </p:grpSpPr>
        <p:sp>
          <p:nvSpPr>
            <p:cNvPr id="13" name="Freeform: Shape 7">
              <a:extLst>
                <a:ext uri="{FF2B5EF4-FFF2-40B4-BE49-F238E27FC236}">
                  <a16:creationId xmlns="" xmlns:a16="http://schemas.microsoft.com/office/drawing/2014/main" id="{FC3782A6-B50E-4436-A5B8-C489043D0EED}"/>
                </a:ext>
              </a:extLst>
            </p:cNvPr>
            <p:cNvSpPr/>
            <p:nvPr/>
          </p:nvSpPr>
          <p:spPr>
            <a:xfrm>
              <a:off x="1925043" y="2677575"/>
              <a:ext cx="3040010" cy="3797187"/>
            </a:xfrm>
            <a:custGeom>
              <a:avLst/>
              <a:gdLst>
                <a:gd name="connsiteX0" fmla="*/ 3042611 w 3040009"/>
                <a:gd name="connsiteY0" fmla="*/ 3354209 h 3797186"/>
                <a:gd name="connsiteX1" fmla="*/ 3039597 w 3040009"/>
                <a:gd name="connsiteY1" fmla="*/ 3376058 h 3797186"/>
                <a:gd name="connsiteX2" fmla="*/ 3011721 w 3040009"/>
                <a:gd name="connsiteY2" fmla="*/ 3475131 h 3797186"/>
                <a:gd name="connsiteX3" fmla="*/ 2894189 w 3040009"/>
                <a:gd name="connsiteY3" fmla="*/ 3611499 h 3797186"/>
                <a:gd name="connsiteX4" fmla="*/ 2862923 w 3040009"/>
                <a:gd name="connsiteY4" fmla="*/ 3627320 h 3797186"/>
                <a:gd name="connsiteX5" fmla="*/ 2683988 w 3040009"/>
                <a:gd name="connsiteY5" fmla="*/ 3696257 h 3797186"/>
                <a:gd name="connsiteX6" fmla="*/ 2650837 w 3040009"/>
                <a:gd name="connsiteY6" fmla="*/ 3741838 h 3797186"/>
                <a:gd name="connsiteX7" fmla="*/ 2645940 w 3040009"/>
                <a:gd name="connsiteY7" fmla="*/ 3800604 h 3797186"/>
                <a:gd name="connsiteX8" fmla="*/ 2509950 w 3040009"/>
                <a:gd name="connsiteY8" fmla="*/ 3800604 h 3797186"/>
                <a:gd name="connsiteX9" fmla="*/ 2412006 w 3040009"/>
                <a:gd name="connsiteY9" fmla="*/ 3799098 h 3797186"/>
                <a:gd name="connsiteX10" fmla="*/ 2369439 w 3040009"/>
                <a:gd name="connsiteY10" fmla="*/ 3765194 h 3797186"/>
                <a:gd name="connsiteX11" fmla="*/ 2347966 w 3040009"/>
                <a:gd name="connsiteY11" fmla="*/ 3703038 h 3797186"/>
                <a:gd name="connsiteX12" fmla="*/ 2276392 w 3040009"/>
                <a:gd name="connsiteY12" fmla="*/ 3681189 h 3797186"/>
                <a:gd name="connsiteX13" fmla="*/ 2271118 w 3040009"/>
                <a:gd name="connsiteY13" fmla="*/ 3703038 h 3797186"/>
                <a:gd name="connsiteX14" fmla="*/ 2286564 w 3040009"/>
                <a:gd name="connsiteY14" fmla="*/ 3772728 h 3797186"/>
                <a:gd name="connsiteX15" fmla="*/ 2289577 w 3040009"/>
                <a:gd name="connsiteY15" fmla="*/ 3796837 h 3797186"/>
                <a:gd name="connsiteX16" fmla="*/ 2253037 w 3040009"/>
                <a:gd name="connsiteY16" fmla="*/ 3799851 h 3797186"/>
                <a:gd name="connsiteX17" fmla="*/ 2044342 w 3040009"/>
                <a:gd name="connsiteY17" fmla="*/ 3798344 h 3797186"/>
                <a:gd name="connsiteX18" fmla="*/ 1993110 w 3040009"/>
                <a:gd name="connsiteY18" fmla="*/ 3743722 h 3797186"/>
                <a:gd name="connsiteX19" fmla="*/ 1993110 w 3040009"/>
                <a:gd name="connsiteY19" fmla="*/ 3678552 h 3797186"/>
                <a:gd name="connsiteX20" fmla="*/ 1977289 w 3040009"/>
                <a:gd name="connsiteY20" fmla="*/ 3677045 h 3797186"/>
                <a:gd name="connsiteX21" fmla="*/ 1687979 w 3040009"/>
                <a:gd name="connsiteY21" fmla="*/ 3691360 h 3797186"/>
                <a:gd name="connsiteX22" fmla="*/ 1644658 w 3040009"/>
                <a:gd name="connsiteY22" fmla="*/ 3682319 h 3797186"/>
                <a:gd name="connsiteX23" fmla="*/ 1534660 w 3040009"/>
                <a:gd name="connsiteY23" fmla="*/ 3621293 h 3797186"/>
                <a:gd name="connsiteX24" fmla="*/ 1517332 w 3040009"/>
                <a:gd name="connsiteY24" fmla="*/ 3601704 h 3797186"/>
                <a:gd name="connsiteX25" fmla="*/ 1478531 w 3040009"/>
                <a:gd name="connsiteY25" fmla="*/ 3459310 h 3797186"/>
                <a:gd name="connsiteX26" fmla="*/ 1478531 w 3040009"/>
                <a:gd name="connsiteY26" fmla="*/ 3411091 h 3797186"/>
                <a:gd name="connsiteX27" fmla="*/ 1390382 w 3040009"/>
                <a:gd name="connsiteY27" fmla="*/ 3411091 h 3797186"/>
                <a:gd name="connsiteX28" fmla="*/ 1040423 w 3040009"/>
                <a:gd name="connsiteY28" fmla="*/ 3409585 h 3797186"/>
                <a:gd name="connsiteX29" fmla="*/ 964329 w 3040009"/>
                <a:gd name="connsiteY29" fmla="*/ 3385099 h 3797186"/>
                <a:gd name="connsiteX30" fmla="*/ 941726 w 3040009"/>
                <a:gd name="connsiteY30" fmla="*/ 3370784 h 3797186"/>
                <a:gd name="connsiteX31" fmla="*/ 937206 w 3040009"/>
                <a:gd name="connsiteY31" fmla="*/ 3374174 h 3797186"/>
                <a:gd name="connsiteX32" fmla="*/ 940973 w 3040009"/>
                <a:gd name="connsiteY32" fmla="*/ 3396777 h 3797186"/>
                <a:gd name="connsiteX33" fmla="*/ 969603 w 3040009"/>
                <a:gd name="connsiteY33" fmla="*/ 3468351 h 3797186"/>
                <a:gd name="connsiteX34" fmla="*/ 1041177 w 3040009"/>
                <a:gd name="connsiteY34" fmla="*/ 3666121 h 3797186"/>
                <a:gd name="connsiteX35" fmla="*/ 1049841 w 3040009"/>
                <a:gd name="connsiteY35" fmla="*/ 3794954 h 3797186"/>
                <a:gd name="connsiteX36" fmla="*/ 1034396 w 3040009"/>
                <a:gd name="connsiteY36" fmla="*/ 3797591 h 3797186"/>
                <a:gd name="connsiteX37" fmla="*/ 578583 w 3040009"/>
                <a:gd name="connsiteY37" fmla="*/ 3799474 h 3797186"/>
                <a:gd name="connsiteX38" fmla="*/ 488174 w 3040009"/>
                <a:gd name="connsiteY38" fmla="*/ 3741462 h 3797186"/>
                <a:gd name="connsiteX39" fmla="*/ 392114 w 3040009"/>
                <a:gd name="connsiteY39" fmla="*/ 3533144 h 3797186"/>
                <a:gd name="connsiteX40" fmla="*/ 342765 w 3040009"/>
                <a:gd name="connsiteY40" fmla="*/ 3387359 h 3797186"/>
                <a:gd name="connsiteX41" fmla="*/ 309615 w 3040009"/>
                <a:gd name="connsiteY41" fmla="*/ 3295443 h 3797186"/>
                <a:gd name="connsiteX42" fmla="*/ 276465 w 3040009"/>
                <a:gd name="connsiteY42" fmla="*/ 3247978 h 3797186"/>
                <a:gd name="connsiteX43" fmla="*/ 219206 w 3040009"/>
                <a:gd name="connsiteY43" fmla="*/ 3120652 h 3797186"/>
                <a:gd name="connsiteX44" fmla="*/ 242938 w 3040009"/>
                <a:gd name="connsiteY44" fmla="*/ 2962059 h 3797186"/>
                <a:gd name="connsiteX45" fmla="*/ 339375 w 3040009"/>
                <a:gd name="connsiteY45" fmla="*/ 2883328 h 3797186"/>
                <a:gd name="connsiteX46" fmla="*/ 527351 w 3040009"/>
                <a:gd name="connsiteY46" fmla="*/ 2838123 h 3797186"/>
                <a:gd name="connsiteX47" fmla="*/ 850940 w 3040009"/>
                <a:gd name="connsiteY47" fmla="*/ 2777850 h 3797186"/>
                <a:gd name="connsiteX48" fmla="*/ 976760 w 3040009"/>
                <a:gd name="connsiteY48" fmla="*/ 2770316 h 3797186"/>
                <a:gd name="connsiteX49" fmla="*/ 1023848 w 3040009"/>
                <a:gd name="connsiteY49" fmla="*/ 2769563 h 3797186"/>
                <a:gd name="connsiteX50" fmla="*/ 1088641 w 3040009"/>
                <a:gd name="connsiteY50" fmla="*/ 2744324 h 3797186"/>
                <a:gd name="connsiteX51" fmla="*/ 1267953 w 3040009"/>
                <a:gd name="connsiteY51" fmla="*/ 2604943 h 3797186"/>
                <a:gd name="connsiteX52" fmla="*/ 1298466 w 3040009"/>
                <a:gd name="connsiteY52" fmla="*/ 2591758 h 3797186"/>
                <a:gd name="connsiteX53" fmla="*/ 1369663 w 3040009"/>
                <a:gd name="connsiteY53" fmla="*/ 2545046 h 3797186"/>
                <a:gd name="connsiteX54" fmla="*/ 1308637 w 3040009"/>
                <a:gd name="connsiteY54" fmla="*/ 2509259 h 3797186"/>
                <a:gd name="connsiteX55" fmla="*/ 1280007 w 3040009"/>
                <a:gd name="connsiteY55" fmla="*/ 2502855 h 3797186"/>
                <a:gd name="connsiteX56" fmla="*/ 1221995 w 3040009"/>
                <a:gd name="connsiteY56" fmla="*/ 2498712 h 3797186"/>
                <a:gd name="connsiteX57" fmla="*/ 1199769 w 3040009"/>
                <a:gd name="connsiteY57" fmla="*/ 2469329 h 3797186"/>
                <a:gd name="connsiteX58" fmla="*/ 1205797 w 3040009"/>
                <a:gd name="connsiteY58" fmla="*/ 2439946 h 3797186"/>
                <a:gd name="connsiteX59" fmla="*/ 1185831 w 3040009"/>
                <a:gd name="connsiteY59" fmla="*/ 2406042 h 3797186"/>
                <a:gd name="connsiteX60" fmla="*/ 1167749 w 3040009"/>
                <a:gd name="connsiteY60" fmla="*/ 2401145 h 3797186"/>
                <a:gd name="connsiteX61" fmla="*/ 1035149 w 3040009"/>
                <a:gd name="connsiteY61" fmla="*/ 2335975 h 3797186"/>
                <a:gd name="connsiteX62" fmla="*/ 996349 w 3040009"/>
                <a:gd name="connsiteY62" fmla="*/ 2309606 h 3797186"/>
                <a:gd name="connsiteX63" fmla="*/ 980904 w 3040009"/>
                <a:gd name="connsiteY63" fmla="*/ 2310359 h 3797186"/>
                <a:gd name="connsiteX64" fmla="*/ 985047 w 3040009"/>
                <a:gd name="connsiteY64" fmla="*/ 2325427 h 3797186"/>
                <a:gd name="connsiteX65" fmla="*/ 1005013 w 3040009"/>
                <a:gd name="connsiteY65" fmla="*/ 2348030 h 3797186"/>
                <a:gd name="connsiteX66" fmla="*/ 1001622 w 3040009"/>
                <a:gd name="connsiteY66" fmla="*/ 2384947 h 3797186"/>
                <a:gd name="connsiteX67" fmla="*/ 956418 w 3040009"/>
                <a:gd name="connsiteY67" fmla="*/ 2400015 h 3797186"/>
                <a:gd name="connsiteX68" fmla="*/ 734162 w 3040009"/>
                <a:gd name="connsiteY68" fmla="*/ 2405289 h 3797186"/>
                <a:gd name="connsiteX69" fmla="*/ 95647 w 3040009"/>
                <a:gd name="connsiteY69" fmla="*/ 2406042 h 3797186"/>
                <a:gd name="connsiteX70" fmla="*/ 30477 w 3040009"/>
                <a:gd name="connsiteY70" fmla="*/ 2378543 h 3797186"/>
                <a:gd name="connsiteX71" fmla="*/ 717 w 3040009"/>
                <a:gd name="connsiteY71" fmla="*/ 2327688 h 3797186"/>
                <a:gd name="connsiteX72" fmla="*/ 21436 w 3040009"/>
                <a:gd name="connsiteY72" fmla="*/ 2262141 h 3797186"/>
                <a:gd name="connsiteX73" fmla="*/ 79825 w 3040009"/>
                <a:gd name="connsiteY73" fmla="*/ 2211662 h 3797186"/>
                <a:gd name="connsiteX74" fmla="*/ 116366 w 3040009"/>
                <a:gd name="connsiteY74" fmla="*/ 2208649 h 3797186"/>
                <a:gd name="connsiteX75" fmla="*/ 170988 w 3040009"/>
                <a:gd name="connsiteY75" fmla="*/ 2203752 h 3797186"/>
                <a:gd name="connsiteX76" fmla="*/ 223726 w 3040009"/>
                <a:gd name="connsiteY76" fmla="*/ 2199985 h 3797186"/>
                <a:gd name="connsiteX77" fmla="*/ 289650 w 3040009"/>
                <a:gd name="connsiteY77" fmla="*/ 2231628 h 3797186"/>
                <a:gd name="connsiteX78" fmla="*/ 341259 w 3040009"/>
                <a:gd name="connsiteY78" fmla="*/ 2220327 h 3797186"/>
                <a:gd name="connsiteX79" fmla="*/ 375915 w 3040009"/>
                <a:gd name="connsiteY79" fmla="*/ 2211286 h 3797186"/>
                <a:gd name="connsiteX80" fmla="*/ 440709 w 3040009"/>
                <a:gd name="connsiteY80" fmla="*/ 2221457 h 3797186"/>
                <a:gd name="connsiteX81" fmla="*/ 628684 w 3040009"/>
                <a:gd name="connsiteY81" fmla="*/ 2234642 h 3797186"/>
                <a:gd name="connsiteX82" fmla="*/ 664471 w 3040009"/>
                <a:gd name="connsiteY82" fmla="*/ 2232758 h 3797186"/>
                <a:gd name="connsiteX83" fmla="*/ 694984 w 3040009"/>
                <a:gd name="connsiteY83" fmla="*/ 2202622 h 3797186"/>
                <a:gd name="connsiteX84" fmla="*/ 719094 w 3040009"/>
                <a:gd name="connsiteY84" fmla="*/ 2156664 h 3797186"/>
                <a:gd name="connsiteX85" fmla="*/ 749984 w 3040009"/>
                <a:gd name="connsiteY85" fmla="*/ 2108069 h 3797186"/>
                <a:gd name="connsiteX86" fmla="*/ 782757 w 3040009"/>
                <a:gd name="connsiteY86" fmla="*/ 2085466 h 3797186"/>
                <a:gd name="connsiteX87" fmla="*/ 875426 w 3040009"/>
                <a:gd name="connsiteY87" fmla="*/ 2070398 h 3797186"/>
                <a:gd name="connsiteX88" fmla="*/ 939089 w 3040009"/>
                <a:gd name="connsiteY88" fmla="*/ 2063241 h 3797186"/>
                <a:gd name="connsiteX89" fmla="*/ 1004636 w 3040009"/>
                <a:gd name="connsiteY89" fmla="*/ 2072282 h 3797186"/>
                <a:gd name="connsiteX90" fmla="*/ 1053608 w 3040009"/>
                <a:gd name="connsiteY90" fmla="*/ 2091117 h 3797186"/>
                <a:gd name="connsiteX91" fmla="*/ 1154188 w 3040009"/>
                <a:gd name="connsiteY91" fmla="*/ 2152897 h 3797186"/>
                <a:gd name="connsiteX92" fmla="*/ 1344047 w 3040009"/>
                <a:gd name="connsiteY92" fmla="*/ 2173239 h 3797186"/>
                <a:gd name="connsiteX93" fmla="*/ 1375314 w 3040009"/>
                <a:gd name="connsiteY93" fmla="*/ 2167588 h 3797186"/>
                <a:gd name="connsiteX94" fmla="*/ 1488326 w 3040009"/>
                <a:gd name="connsiteY94" fmla="*/ 2168718 h 3797186"/>
                <a:gd name="connsiteX95" fmla="*/ 1507914 w 3040009"/>
                <a:gd name="connsiteY95" fmla="*/ 2168718 h 3797186"/>
                <a:gd name="connsiteX96" fmla="*/ 1517332 w 3040009"/>
                <a:gd name="connsiteY96" fmla="*/ 2042522 h 3797186"/>
                <a:gd name="connsiteX97" fmla="*/ 1564043 w 3040009"/>
                <a:gd name="connsiteY97" fmla="*/ 1667700 h 3797186"/>
                <a:gd name="connsiteX98" fmla="*/ 1622056 w 3040009"/>
                <a:gd name="connsiteY98" fmla="*/ 1491402 h 3797186"/>
                <a:gd name="connsiteX99" fmla="*/ 1629967 w 3040009"/>
                <a:gd name="connsiteY99" fmla="*/ 1476711 h 3797186"/>
                <a:gd name="connsiteX100" fmla="*/ 1672158 w 3040009"/>
                <a:gd name="connsiteY100" fmla="*/ 1343357 h 3797186"/>
                <a:gd name="connsiteX101" fmla="*/ 1686849 w 3040009"/>
                <a:gd name="connsiteY101" fmla="*/ 1144834 h 3797186"/>
                <a:gd name="connsiteX102" fmla="*/ 1747122 w 3040009"/>
                <a:gd name="connsiteY102" fmla="*/ 998296 h 3797186"/>
                <a:gd name="connsiteX103" fmla="*/ 1747875 w 3040009"/>
                <a:gd name="connsiteY103" fmla="*/ 952337 h 3797186"/>
                <a:gd name="connsiteX104" fmla="*/ 1741471 w 3040009"/>
                <a:gd name="connsiteY104" fmla="*/ 928228 h 3797186"/>
                <a:gd name="connsiteX105" fmla="*/ 1732054 w 3040009"/>
                <a:gd name="connsiteY105" fmla="*/ 907886 h 3797186"/>
                <a:gd name="connsiteX106" fmla="*/ 1676301 w 3040009"/>
                <a:gd name="connsiteY106" fmla="*/ 881894 h 3797186"/>
                <a:gd name="connsiteX107" fmla="*/ 1578358 w 3040009"/>
                <a:gd name="connsiteY107" fmla="*/ 900729 h 3797186"/>
                <a:gd name="connsiteX108" fmla="*/ 1506030 w 3040009"/>
                <a:gd name="connsiteY108" fmla="*/ 878127 h 3797186"/>
                <a:gd name="connsiteX109" fmla="*/ 1490586 w 3040009"/>
                <a:gd name="connsiteY109" fmla="*/ 843470 h 3797186"/>
                <a:gd name="connsiteX110" fmla="*/ 1492469 w 3040009"/>
                <a:gd name="connsiteY110" fmla="*/ 811826 h 3797186"/>
                <a:gd name="connsiteX111" fmla="*/ 1469490 w 3040009"/>
                <a:gd name="connsiteY111" fmla="*/ 750047 h 3797186"/>
                <a:gd name="connsiteX112" fmla="*/ 1464970 w 3040009"/>
                <a:gd name="connsiteY112" fmla="*/ 725938 h 3797186"/>
                <a:gd name="connsiteX113" fmla="*/ 1472880 w 3040009"/>
                <a:gd name="connsiteY113" fmla="*/ 710493 h 3797186"/>
                <a:gd name="connsiteX114" fmla="*/ 1461579 w 3040009"/>
                <a:gd name="connsiteY114" fmla="*/ 702582 h 3797186"/>
                <a:gd name="connsiteX115" fmla="*/ 1448772 w 3040009"/>
                <a:gd name="connsiteY115" fmla="*/ 666042 h 3797186"/>
                <a:gd name="connsiteX116" fmla="*/ 1454422 w 3040009"/>
                <a:gd name="connsiteY116" fmla="*/ 635152 h 3797186"/>
                <a:gd name="connsiteX117" fmla="*/ 1435587 w 3040009"/>
                <a:gd name="connsiteY117" fmla="*/ 613680 h 3797186"/>
                <a:gd name="connsiteX118" fmla="*/ 1393396 w 3040009"/>
                <a:gd name="connsiteY118" fmla="*/ 606522 h 3797186"/>
                <a:gd name="connsiteX119" fmla="*/ 1373807 w 3040009"/>
                <a:gd name="connsiteY119" fmla="*/ 571865 h 3797186"/>
                <a:gd name="connsiteX120" fmla="*/ 1392266 w 3040009"/>
                <a:gd name="connsiteY120" fmla="*/ 522894 h 3797186"/>
                <a:gd name="connsiteX121" fmla="*/ 1452162 w 3040009"/>
                <a:gd name="connsiteY121" fmla="*/ 403478 h 3797186"/>
                <a:gd name="connsiteX122" fmla="*/ 1454422 w 3040009"/>
                <a:gd name="connsiteY122" fmla="*/ 384643 h 3797186"/>
                <a:gd name="connsiteX123" fmla="*/ 1444628 w 3040009"/>
                <a:gd name="connsiteY123" fmla="*/ 285193 h 3797186"/>
                <a:gd name="connsiteX124" fmla="*/ 1613015 w 3040009"/>
                <a:gd name="connsiteY124" fmla="*/ 56156 h 3797186"/>
                <a:gd name="connsiteX125" fmla="*/ 1985576 w 3040009"/>
                <a:gd name="connsiteY125" fmla="*/ 23759 h 3797186"/>
                <a:gd name="connsiteX126" fmla="*/ 2207456 w 3040009"/>
                <a:gd name="connsiteY126" fmla="*/ 321356 h 3797186"/>
                <a:gd name="connsiteX127" fmla="*/ 2168278 w 3040009"/>
                <a:gd name="connsiteY127" fmla="*/ 533441 h 3797186"/>
                <a:gd name="connsiteX128" fmla="*/ 2143039 w 3040009"/>
                <a:gd name="connsiteY128" fmla="*/ 641556 h 3797186"/>
                <a:gd name="connsiteX129" fmla="*/ 2225537 w 3040009"/>
                <a:gd name="connsiteY129" fmla="*/ 848744 h 3797186"/>
                <a:gd name="connsiteX130" fmla="*/ 2255674 w 3040009"/>
                <a:gd name="connsiteY130" fmla="*/ 910523 h 3797186"/>
                <a:gd name="connsiteX131" fmla="*/ 2294851 w 3040009"/>
                <a:gd name="connsiteY131" fmla="*/ 972303 h 3797186"/>
                <a:gd name="connsiteX132" fmla="*/ 2500155 w 3040009"/>
                <a:gd name="connsiteY132" fmla="*/ 1162539 h 3797186"/>
                <a:gd name="connsiteX133" fmla="*/ 2547620 w 3040009"/>
                <a:gd name="connsiteY133" fmla="*/ 1236373 h 3797186"/>
                <a:gd name="connsiteX134" fmla="*/ 2570222 w 3040009"/>
                <a:gd name="connsiteY134" fmla="*/ 1268770 h 3797186"/>
                <a:gd name="connsiteX135" fmla="*/ 2707720 w 3040009"/>
                <a:gd name="connsiteY135" fmla="*/ 1590476 h 3797186"/>
                <a:gd name="connsiteX136" fmla="*/ 2721281 w 3040009"/>
                <a:gd name="connsiteY136" fmla="*/ 1736261 h 3797186"/>
                <a:gd name="connsiteX137" fmla="*/ 2724671 w 3040009"/>
                <a:gd name="connsiteY137" fmla="*/ 1776191 h 3797186"/>
                <a:gd name="connsiteX138" fmla="*/ 2750664 w 3040009"/>
                <a:gd name="connsiteY138" fmla="*/ 1759993 h 3797186"/>
                <a:gd name="connsiteX139" fmla="*/ 2862545 w 3040009"/>
                <a:gd name="connsiteY139" fmla="*/ 1710268 h 3797186"/>
                <a:gd name="connsiteX140" fmla="*/ 2923195 w 3040009"/>
                <a:gd name="connsiteY140" fmla="*/ 1747185 h 3797186"/>
                <a:gd name="connsiteX141" fmla="*/ 2920182 w 3040009"/>
                <a:gd name="connsiteY141" fmla="*/ 1854923 h 3797186"/>
                <a:gd name="connsiteX142" fmla="*/ 2898332 w 3040009"/>
                <a:gd name="connsiteY142" fmla="*/ 1950229 h 3797186"/>
                <a:gd name="connsiteX143" fmla="*/ 2926585 w 3040009"/>
                <a:gd name="connsiteY143" fmla="*/ 1988276 h 3797186"/>
                <a:gd name="connsiteX144" fmla="*/ 2970283 w 3040009"/>
                <a:gd name="connsiteY144" fmla="*/ 2035365 h 3797186"/>
                <a:gd name="connsiteX145" fmla="*/ 2958229 w 3040009"/>
                <a:gd name="connsiteY145" fmla="*/ 2179266 h 3797186"/>
                <a:gd name="connsiteX146" fmla="*/ 2944667 w 3040009"/>
                <a:gd name="connsiteY146" fmla="*/ 2313750 h 3797186"/>
                <a:gd name="connsiteX147" fmla="*/ 2975180 w 3040009"/>
                <a:gd name="connsiteY147" fmla="*/ 2618504 h 3797186"/>
                <a:gd name="connsiteX148" fmla="*/ 3010214 w 3040009"/>
                <a:gd name="connsiteY148" fmla="*/ 2872026 h 3797186"/>
                <a:gd name="connsiteX149" fmla="*/ 3028673 w 3040009"/>
                <a:gd name="connsiteY149" fmla="*/ 3060379 h 3797186"/>
                <a:gd name="connsiteX150" fmla="*/ 3043364 w 3040009"/>
                <a:gd name="connsiteY150" fmla="*/ 3148528 h 3797186"/>
                <a:gd name="connsiteX151" fmla="*/ 3042611 w 3040009"/>
                <a:gd name="connsiteY151" fmla="*/ 3354209 h 3797186"/>
                <a:gd name="connsiteX152" fmla="*/ 2691522 w 3040009"/>
                <a:gd name="connsiteY152" fmla="*/ 3596430 h 3797186"/>
                <a:gd name="connsiteX153" fmla="*/ 2694912 w 3040009"/>
                <a:gd name="connsiteY153" fmla="*/ 3602458 h 3797186"/>
                <a:gd name="connsiteX154" fmla="*/ 2722035 w 3040009"/>
                <a:gd name="connsiteY154" fmla="*/ 3600197 h 3797186"/>
                <a:gd name="connsiteX155" fmla="*/ 2799636 w 3040009"/>
                <a:gd name="connsiteY155" fmla="*/ 3572321 h 3797186"/>
                <a:gd name="connsiteX156" fmla="*/ 2869703 w 3040009"/>
                <a:gd name="connsiteY156" fmla="*/ 3527117 h 3797186"/>
                <a:gd name="connsiteX157" fmla="*/ 2966516 w 3040009"/>
                <a:gd name="connsiteY157" fmla="*/ 3286402 h 3797186"/>
                <a:gd name="connsiteX158" fmla="*/ 2919051 w 3040009"/>
                <a:gd name="connsiteY158" fmla="*/ 2781994 h 3797186"/>
                <a:gd name="connsiteX159" fmla="*/ 2864052 w 3040009"/>
                <a:gd name="connsiteY159" fmla="*/ 2373269 h 3797186"/>
                <a:gd name="connsiteX160" fmla="*/ 2858025 w 3040009"/>
                <a:gd name="connsiteY160" fmla="*/ 2170225 h 3797186"/>
                <a:gd name="connsiteX161" fmla="*/ 2855388 w 3040009"/>
                <a:gd name="connsiteY161" fmla="*/ 2146869 h 3797186"/>
                <a:gd name="connsiteX162" fmla="*/ 2849361 w 3040009"/>
                <a:gd name="connsiteY162" fmla="*/ 2146116 h 3797186"/>
                <a:gd name="connsiteX163" fmla="*/ 2835046 w 3040009"/>
                <a:gd name="connsiteY163" fmla="*/ 2196971 h 3797186"/>
                <a:gd name="connsiteX164" fmla="*/ 2759705 w 3040009"/>
                <a:gd name="connsiteY164" fmla="*/ 2662955 h 3797186"/>
                <a:gd name="connsiteX165" fmla="*/ 2696795 w 3040009"/>
                <a:gd name="connsiteY165" fmla="*/ 2748091 h 3797186"/>
                <a:gd name="connsiteX166" fmla="*/ 2676454 w 3040009"/>
                <a:gd name="connsiteY166" fmla="*/ 2747714 h 3797186"/>
                <a:gd name="connsiteX167" fmla="*/ 2613167 w 3040009"/>
                <a:gd name="connsiteY167" fmla="*/ 2671619 h 3797186"/>
                <a:gd name="connsiteX168" fmla="*/ 2593955 w 3040009"/>
                <a:gd name="connsiteY168" fmla="*/ 2663332 h 3797186"/>
                <a:gd name="connsiteX169" fmla="*/ 2547243 w 3040009"/>
                <a:gd name="connsiteY169" fmla="*/ 2759015 h 3797186"/>
                <a:gd name="connsiteX170" fmla="*/ 2578133 w 3040009"/>
                <a:gd name="connsiteY170" fmla="*/ 2900279 h 3797186"/>
                <a:gd name="connsiteX171" fmla="*/ 2600359 w 3040009"/>
                <a:gd name="connsiteY171" fmla="*/ 3119145 h 3797186"/>
                <a:gd name="connsiteX172" fmla="*/ 2622208 w 3040009"/>
                <a:gd name="connsiteY172" fmla="*/ 3143631 h 3797186"/>
                <a:gd name="connsiteX173" fmla="*/ 2707343 w 3040009"/>
                <a:gd name="connsiteY173" fmla="*/ 3158699 h 3797186"/>
                <a:gd name="connsiteX174" fmla="*/ 2815457 w 3040009"/>
                <a:gd name="connsiteY174" fmla="*/ 3267567 h 3797186"/>
                <a:gd name="connsiteX175" fmla="*/ 2826382 w 3040009"/>
                <a:gd name="connsiteY175" fmla="*/ 3351195 h 3797186"/>
                <a:gd name="connsiteX176" fmla="*/ 2812821 w 3040009"/>
                <a:gd name="connsiteY176" fmla="*/ 3422016 h 3797186"/>
                <a:gd name="connsiteX177" fmla="*/ 2716008 w 3040009"/>
                <a:gd name="connsiteY177" fmla="*/ 3566294 h 3797186"/>
                <a:gd name="connsiteX178" fmla="*/ 2691522 w 3040009"/>
                <a:gd name="connsiteY178" fmla="*/ 3596430 h 3797186"/>
                <a:gd name="connsiteX179" fmla="*/ 795188 w 3040009"/>
                <a:gd name="connsiteY179" fmla="*/ 2192451 h 3797186"/>
                <a:gd name="connsiteX180" fmla="*/ 787654 w 3040009"/>
                <a:gd name="connsiteY180" fmla="*/ 2189437 h 3797186"/>
                <a:gd name="connsiteX181" fmla="*/ 756011 w 3040009"/>
                <a:gd name="connsiteY181" fmla="*/ 2238785 h 3797186"/>
                <a:gd name="connsiteX182" fmla="*/ 761661 w 3040009"/>
                <a:gd name="connsiteY182" fmla="*/ 2251217 h 3797186"/>
                <a:gd name="connsiteX183" fmla="*/ 795565 w 3040009"/>
                <a:gd name="connsiteY183" fmla="*/ 2241799 h 3797186"/>
                <a:gd name="connsiteX184" fmla="*/ 795188 w 3040009"/>
                <a:gd name="connsiteY184" fmla="*/ 2192451 h 3797186"/>
                <a:gd name="connsiteX185" fmla="*/ 854331 w 3040009"/>
                <a:gd name="connsiteY185" fmla="*/ 2241422 h 3797186"/>
                <a:gd name="connsiteX186" fmla="*/ 884467 w 3040009"/>
                <a:gd name="connsiteY186" fmla="*/ 2284743 h 3797186"/>
                <a:gd name="connsiteX187" fmla="*/ 899159 w 3040009"/>
                <a:gd name="connsiteY187" fmla="*/ 2288510 h 3797186"/>
                <a:gd name="connsiteX188" fmla="*/ 907069 w 3040009"/>
                <a:gd name="connsiteY188" fmla="*/ 2274949 h 3797186"/>
                <a:gd name="connsiteX189" fmla="*/ 854331 w 3040009"/>
                <a:gd name="connsiteY189" fmla="*/ 2241422 h 3797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</a:cxnLst>
              <a:rect l="l" t="t" r="r" b="b"/>
              <a:pathLst>
                <a:path w="3040009" h="3797186">
                  <a:moveTo>
                    <a:pt x="3042611" y="3354209"/>
                  </a:moveTo>
                  <a:cubicBezTo>
                    <a:pt x="3041480" y="3361366"/>
                    <a:pt x="3039974" y="3368900"/>
                    <a:pt x="3039597" y="3376058"/>
                  </a:cubicBezTo>
                  <a:cubicBezTo>
                    <a:pt x="3037337" y="3411091"/>
                    <a:pt x="3024529" y="3442735"/>
                    <a:pt x="3011721" y="3475131"/>
                  </a:cubicBezTo>
                  <a:cubicBezTo>
                    <a:pt x="2988365" y="3535027"/>
                    <a:pt x="2937886" y="3570061"/>
                    <a:pt x="2894189" y="3611499"/>
                  </a:cubicBezTo>
                  <a:cubicBezTo>
                    <a:pt x="2885901" y="3619409"/>
                    <a:pt x="2873847" y="3623176"/>
                    <a:pt x="2862923" y="3627320"/>
                  </a:cubicBezTo>
                  <a:cubicBezTo>
                    <a:pt x="2803403" y="3650676"/>
                    <a:pt x="2743507" y="3673655"/>
                    <a:pt x="2683988" y="3696257"/>
                  </a:cubicBezTo>
                  <a:cubicBezTo>
                    <a:pt x="2662892" y="3704168"/>
                    <a:pt x="2652344" y="3719236"/>
                    <a:pt x="2650837" y="3741838"/>
                  </a:cubicBezTo>
                  <a:cubicBezTo>
                    <a:pt x="2649707" y="3759920"/>
                    <a:pt x="2647824" y="3777625"/>
                    <a:pt x="2645940" y="3800604"/>
                  </a:cubicBezTo>
                  <a:cubicBezTo>
                    <a:pt x="2599982" y="3800604"/>
                    <a:pt x="2555154" y="3800604"/>
                    <a:pt x="2509950" y="3800604"/>
                  </a:cubicBezTo>
                  <a:cubicBezTo>
                    <a:pt x="2477176" y="3800604"/>
                    <a:pt x="2444780" y="3800228"/>
                    <a:pt x="2412006" y="3799098"/>
                  </a:cubicBezTo>
                  <a:cubicBezTo>
                    <a:pt x="2389781" y="3798344"/>
                    <a:pt x="2376219" y="3785536"/>
                    <a:pt x="2369439" y="3765194"/>
                  </a:cubicBezTo>
                  <a:cubicBezTo>
                    <a:pt x="2362281" y="3744475"/>
                    <a:pt x="2355877" y="3723380"/>
                    <a:pt x="2347966" y="3703038"/>
                  </a:cubicBezTo>
                  <a:cubicBezTo>
                    <a:pt x="2340809" y="3684203"/>
                    <a:pt x="2291837" y="3668758"/>
                    <a:pt x="2276392" y="3681189"/>
                  </a:cubicBezTo>
                  <a:cubicBezTo>
                    <a:pt x="2271872" y="3684956"/>
                    <a:pt x="2269989" y="3695880"/>
                    <a:pt x="2271118" y="3703038"/>
                  </a:cubicBezTo>
                  <a:cubicBezTo>
                    <a:pt x="2275263" y="3726394"/>
                    <a:pt x="2281666" y="3749373"/>
                    <a:pt x="2286564" y="3772728"/>
                  </a:cubicBezTo>
                  <a:cubicBezTo>
                    <a:pt x="2288070" y="3779886"/>
                    <a:pt x="2288447" y="3787420"/>
                    <a:pt x="2289577" y="3796837"/>
                  </a:cubicBezTo>
                  <a:cubicBezTo>
                    <a:pt x="2276392" y="3797968"/>
                    <a:pt x="2264715" y="3799851"/>
                    <a:pt x="2253037" y="3799851"/>
                  </a:cubicBezTo>
                  <a:cubicBezTo>
                    <a:pt x="2183346" y="3799851"/>
                    <a:pt x="2113656" y="3800604"/>
                    <a:pt x="2044342" y="3798344"/>
                  </a:cubicBezTo>
                  <a:cubicBezTo>
                    <a:pt x="2004788" y="3796837"/>
                    <a:pt x="1994617" y="3784029"/>
                    <a:pt x="1993110" y="3743722"/>
                  </a:cubicBezTo>
                  <a:cubicBezTo>
                    <a:pt x="1992357" y="3722627"/>
                    <a:pt x="1993110" y="3701154"/>
                    <a:pt x="1993110" y="3678552"/>
                  </a:cubicBezTo>
                  <a:cubicBezTo>
                    <a:pt x="1987083" y="3678175"/>
                    <a:pt x="1982186" y="3677045"/>
                    <a:pt x="1977289" y="3677045"/>
                  </a:cubicBezTo>
                  <a:cubicBezTo>
                    <a:pt x="1880852" y="3681942"/>
                    <a:pt x="1784416" y="3687593"/>
                    <a:pt x="1687979" y="3691360"/>
                  </a:cubicBezTo>
                  <a:cubicBezTo>
                    <a:pt x="1673664" y="3692113"/>
                    <a:pt x="1657466" y="3688723"/>
                    <a:pt x="1644658" y="3682319"/>
                  </a:cubicBezTo>
                  <a:cubicBezTo>
                    <a:pt x="1607364" y="3663484"/>
                    <a:pt x="1570824" y="3642388"/>
                    <a:pt x="1534660" y="3621293"/>
                  </a:cubicBezTo>
                  <a:cubicBezTo>
                    <a:pt x="1527503" y="3617149"/>
                    <a:pt x="1522229" y="3608862"/>
                    <a:pt x="1517332" y="3601704"/>
                  </a:cubicBezTo>
                  <a:cubicBezTo>
                    <a:pt x="1487195" y="3558760"/>
                    <a:pt x="1475517" y="3510918"/>
                    <a:pt x="1478531" y="3459310"/>
                  </a:cubicBezTo>
                  <a:cubicBezTo>
                    <a:pt x="1479285" y="3444995"/>
                    <a:pt x="1478531" y="3430680"/>
                    <a:pt x="1478531" y="3411091"/>
                  </a:cubicBezTo>
                  <a:cubicBezTo>
                    <a:pt x="1449148" y="3411091"/>
                    <a:pt x="1419765" y="3411091"/>
                    <a:pt x="1390382" y="3411091"/>
                  </a:cubicBezTo>
                  <a:cubicBezTo>
                    <a:pt x="1273604" y="3410338"/>
                    <a:pt x="1156825" y="3408831"/>
                    <a:pt x="1040423" y="3409585"/>
                  </a:cubicBezTo>
                  <a:cubicBezTo>
                    <a:pt x="1011417" y="3409585"/>
                    <a:pt x="985801" y="3406194"/>
                    <a:pt x="964329" y="3385099"/>
                  </a:cubicBezTo>
                  <a:cubicBezTo>
                    <a:pt x="957925" y="3379072"/>
                    <a:pt x="949260" y="3375304"/>
                    <a:pt x="941726" y="3370784"/>
                  </a:cubicBezTo>
                  <a:cubicBezTo>
                    <a:pt x="940220" y="3371914"/>
                    <a:pt x="938713" y="3373044"/>
                    <a:pt x="937206" y="3374174"/>
                  </a:cubicBezTo>
                  <a:cubicBezTo>
                    <a:pt x="938336" y="3381709"/>
                    <a:pt x="938336" y="3389996"/>
                    <a:pt x="940973" y="3396777"/>
                  </a:cubicBezTo>
                  <a:cubicBezTo>
                    <a:pt x="950014" y="3420886"/>
                    <a:pt x="960562" y="3444241"/>
                    <a:pt x="969603" y="3468351"/>
                  </a:cubicBezTo>
                  <a:cubicBezTo>
                    <a:pt x="994088" y="3533897"/>
                    <a:pt x="1022718" y="3598691"/>
                    <a:pt x="1041177" y="3666121"/>
                  </a:cubicBezTo>
                  <a:cubicBezTo>
                    <a:pt x="1052101" y="3706805"/>
                    <a:pt x="1047581" y="3751633"/>
                    <a:pt x="1049841" y="3794954"/>
                  </a:cubicBezTo>
                  <a:cubicBezTo>
                    <a:pt x="1041553" y="3796461"/>
                    <a:pt x="1037786" y="3797591"/>
                    <a:pt x="1034396" y="3797591"/>
                  </a:cubicBezTo>
                  <a:cubicBezTo>
                    <a:pt x="882584" y="3797968"/>
                    <a:pt x="730395" y="3797214"/>
                    <a:pt x="578583" y="3799474"/>
                  </a:cubicBezTo>
                  <a:cubicBezTo>
                    <a:pt x="532625" y="3800228"/>
                    <a:pt x="506255" y="3783276"/>
                    <a:pt x="488174" y="3741462"/>
                  </a:cubicBezTo>
                  <a:cubicBezTo>
                    <a:pt x="458037" y="3671018"/>
                    <a:pt x="421873" y="3603588"/>
                    <a:pt x="392114" y="3533144"/>
                  </a:cubicBezTo>
                  <a:cubicBezTo>
                    <a:pt x="372148" y="3486056"/>
                    <a:pt x="359340" y="3435954"/>
                    <a:pt x="342765" y="3387359"/>
                  </a:cubicBezTo>
                  <a:cubicBezTo>
                    <a:pt x="332218" y="3356469"/>
                    <a:pt x="322800" y="3325203"/>
                    <a:pt x="309615" y="3295443"/>
                  </a:cubicBezTo>
                  <a:cubicBezTo>
                    <a:pt x="302081" y="3278115"/>
                    <a:pt x="289650" y="3261540"/>
                    <a:pt x="276465" y="3247978"/>
                  </a:cubicBezTo>
                  <a:cubicBezTo>
                    <a:pt x="241055" y="3212568"/>
                    <a:pt x="223350" y="3170377"/>
                    <a:pt x="219206" y="3120652"/>
                  </a:cubicBezTo>
                  <a:cubicBezTo>
                    <a:pt x="214309" y="3065276"/>
                    <a:pt x="213179" y="3012538"/>
                    <a:pt x="242938" y="2962059"/>
                  </a:cubicBezTo>
                  <a:cubicBezTo>
                    <a:pt x="265918" y="2922882"/>
                    <a:pt x="297184" y="2895382"/>
                    <a:pt x="339375" y="2883328"/>
                  </a:cubicBezTo>
                  <a:cubicBezTo>
                    <a:pt x="401531" y="2865623"/>
                    <a:pt x="464441" y="2850554"/>
                    <a:pt x="527351" y="2838123"/>
                  </a:cubicBezTo>
                  <a:cubicBezTo>
                    <a:pt x="635089" y="2816274"/>
                    <a:pt x="742826" y="2795932"/>
                    <a:pt x="850940" y="2777850"/>
                  </a:cubicBezTo>
                  <a:cubicBezTo>
                    <a:pt x="892001" y="2771069"/>
                    <a:pt x="934569" y="2772200"/>
                    <a:pt x="976760" y="2770316"/>
                  </a:cubicBezTo>
                  <a:cubicBezTo>
                    <a:pt x="992581" y="2769563"/>
                    <a:pt x="1008027" y="2769563"/>
                    <a:pt x="1023848" y="2769563"/>
                  </a:cubicBezTo>
                  <a:cubicBezTo>
                    <a:pt x="1048711" y="2769939"/>
                    <a:pt x="1068676" y="2760145"/>
                    <a:pt x="1088641" y="2744324"/>
                  </a:cubicBezTo>
                  <a:cubicBezTo>
                    <a:pt x="1147407" y="2696859"/>
                    <a:pt x="1207680" y="2650901"/>
                    <a:pt x="1267953" y="2604943"/>
                  </a:cubicBezTo>
                  <a:cubicBezTo>
                    <a:pt x="1276617" y="2598539"/>
                    <a:pt x="1287918" y="2595525"/>
                    <a:pt x="1298466" y="2591758"/>
                  </a:cubicBezTo>
                  <a:cubicBezTo>
                    <a:pt x="1324082" y="2583094"/>
                    <a:pt x="1348191" y="2571416"/>
                    <a:pt x="1369663" y="2545046"/>
                  </a:cubicBezTo>
                  <a:cubicBezTo>
                    <a:pt x="1341034" y="2542786"/>
                    <a:pt x="1322952" y="2529602"/>
                    <a:pt x="1308637" y="2509259"/>
                  </a:cubicBezTo>
                  <a:cubicBezTo>
                    <a:pt x="1304493" y="2503232"/>
                    <a:pt x="1290179" y="2503986"/>
                    <a:pt x="1280007" y="2502855"/>
                  </a:cubicBezTo>
                  <a:cubicBezTo>
                    <a:pt x="1260796" y="2500972"/>
                    <a:pt x="1241207" y="2500595"/>
                    <a:pt x="1221995" y="2498712"/>
                  </a:cubicBezTo>
                  <a:cubicBezTo>
                    <a:pt x="1200146" y="2496452"/>
                    <a:pt x="1196002" y="2490424"/>
                    <a:pt x="1199769" y="2469329"/>
                  </a:cubicBezTo>
                  <a:cubicBezTo>
                    <a:pt x="1201653" y="2459534"/>
                    <a:pt x="1203913" y="2449740"/>
                    <a:pt x="1205797" y="2439946"/>
                  </a:cubicBezTo>
                  <a:cubicBezTo>
                    <a:pt x="1208810" y="2422994"/>
                    <a:pt x="1201653" y="2412070"/>
                    <a:pt x="1185831" y="2406042"/>
                  </a:cubicBezTo>
                  <a:cubicBezTo>
                    <a:pt x="1179804" y="2403782"/>
                    <a:pt x="1173777" y="2401899"/>
                    <a:pt x="1167749" y="2401145"/>
                  </a:cubicBezTo>
                  <a:cubicBezTo>
                    <a:pt x="1115388" y="2395495"/>
                    <a:pt x="1072820" y="2371762"/>
                    <a:pt x="1035149" y="2335975"/>
                  </a:cubicBezTo>
                  <a:cubicBezTo>
                    <a:pt x="1024225" y="2325427"/>
                    <a:pt x="1009910" y="2317517"/>
                    <a:pt x="996349" y="2309606"/>
                  </a:cubicBezTo>
                  <a:cubicBezTo>
                    <a:pt x="992581" y="2307346"/>
                    <a:pt x="986177" y="2309983"/>
                    <a:pt x="980904" y="2310359"/>
                  </a:cubicBezTo>
                  <a:cubicBezTo>
                    <a:pt x="982034" y="2315256"/>
                    <a:pt x="982410" y="2321284"/>
                    <a:pt x="985047" y="2325427"/>
                  </a:cubicBezTo>
                  <a:cubicBezTo>
                    <a:pt x="991075" y="2333338"/>
                    <a:pt x="998609" y="2340119"/>
                    <a:pt x="1005013" y="2348030"/>
                  </a:cubicBezTo>
                  <a:cubicBezTo>
                    <a:pt x="1016691" y="2362345"/>
                    <a:pt x="1017067" y="2375529"/>
                    <a:pt x="1001622" y="2384947"/>
                  </a:cubicBezTo>
                  <a:cubicBezTo>
                    <a:pt x="988438" y="2393234"/>
                    <a:pt x="971863" y="2399638"/>
                    <a:pt x="956418" y="2400015"/>
                  </a:cubicBezTo>
                  <a:cubicBezTo>
                    <a:pt x="882584" y="2403029"/>
                    <a:pt x="808373" y="2404912"/>
                    <a:pt x="734162" y="2405289"/>
                  </a:cubicBezTo>
                  <a:cubicBezTo>
                    <a:pt x="521324" y="2406042"/>
                    <a:pt x="308485" y="2404912"/>
                    <a:pt x="95647" y="2406042"/>
                  </a:cubicBezTo>
                  <a:cubicBezTo>
                    <a:pt x="68147" y="2406042"/>
                    <a:pt x="48182" y="2398885"/>
                    <a:pt x="30477" y="2378543"/>
                  </a:cubicBezTo>
                  <a:cubicBezTo>
                    <a:pt x="17292" y="2363098"/>
                    <a:pt x="3354" y="2349160"/>
                    <a:pt x="717" y="2327688"/>
                  </a:cubicBezTo>
                  <a:cubicBezTo>
                    <a:pt x="-1920" y="2302449"/>
                    <a:pt x="2224" y="2279846"/>
                    <a:pt x="21436" y="2262141"/>
                  </a:cubicBezTo>
                  <a:cubicBezTo>
                    <a:pt x="40271" y="2244812"/>
                    <a:pt x="59860" y="2227861"/>
                    <a:pt x="79825" y="2211662"/>
                  </a:cubicBezTo>
                  <a:cubicBezTo>
                    <a:pt x="90750" y="2202622"/>
                    <a:pt x="103557" y="2199985"/>
                    <a:pt x="116366" y="2208649"/>
                  </a:cubicBezTo>
                  <a:cubicBezTo>
                    <a:pt x="135954" y="2221834"/>
                    <a:pt x="154790" y="2219573"/>
                    <a:pt x="170988" y="2203752"/>
                  </a:cubicBezTo>
                  <a:cubicBezTo>
                    <a:pt x="187940" y="2187554"/>
                    <a:pt x="204138" y="2189060"/>
                    <a:pt x="223726" y="2199985"/>
                  </a:cubicBezTo>
                  <a:cubicBezTo>
                    <a:pt x="244822" y="2212039"/>
                    <a:pt x="267424" y="2222210"/>
                    <a:pt x="289650" y="2231628"/>
                  </a:cubicBezTo>
                  <a:cubicBezTo>
                    <a:pt x="308485" y="2239539"/>
                    <a:pt x="326944" y="2236148"/>
                    <a:pt x="341259" y="2220327"/>
                  </a:cubicBezTo>
                  <a:cubicBezTo>
                    <a:pt x="351053" y="2209402"/>
                    <a:pt x="360470" y="2206765"/>
                    <a:pt x="375915" y="2211286"/>
                  </a:cubicBezTo>
                  <a:cubicBezTo>
                    <a:pt x="396634" y="2217690"/>
                    <a:pt x="418860" y="2219573"/>
                    <a:pt x="440709" y="2221457"/>
                  </a:cubicBezTo>
                  <a:cubicBezTo>
                    <a:pt x="503242" y="2226354"/>
                    <a:pt x="565775" y="2230875"/>
                    <a:pt x="628684" y="2234642"/>
                  </a:cubicBezTo>
                  <a:cubicBezTo>
                    <a:pt x="640362" y="2235395"/>
                    <a:pt x="652417" y="2233888"/>
                    <a:pt x="664471" y="2232758"/>
                  </a:cubicBezTo>
                  <a:cubicBezTo>
                    <a:pt x="682177" y="2230498"/>
                    <a:pt x="690464" y="2220327"/>
                    <a:pt x="694984" y="2202622"/>
                  </a:cubicBezTo>
                  <a:cubicBezTo>
                    <a:pt x="699128" y="2186423"/>
                    <a:pt x="710053" y="2171732"/>
                    <a:pt x="719094" y="2156664"/>
                  </a:cubicBezTo>
                  <a:cubicBezTo>
                    <a:pt x="728888" y="2140089"/>
                    <a:pt x="737929" y="2122760"/>
                    <a:pt x="749984" y="2108069"/>
                  </a:cubicBezTo>
                  <a:cubicBezTo>
                    <a:pt x="758271" y="2098274"/>
                    <a:pt x="770325" y="2088103"/>
                    <a:pt x="782757" y="2085466"/>
                  </a:cubicBezTo>
                  <a:cubicBezTo>
                    <a:pt x="813270" y="2078309"/>
                    <a:pt x="844536" y="2074542"/>
                    <a:pt x="875426" y="2070398"/>
                  </a:cubicBezTo>
                  <a:cubicBezTo>
                    <a:pt x="896522" y="2067384"/>
                    <a:pt x="917617" y="2065501"/>
                    <a:pt x="939089" y="2063241"/>
                  </a:cubicBezTo>
                  <a:cubicBezTo>
                    <a:pt x="961692" y="2060980"/>
                    <a:pt x="983541" y="2060604"/>
                    <a:pt x="1004636" y="2072282"/>
                  </a:cubicBezTo>
                  <a:cubicBezTo>
                    <a:pt x="1019704" y="2080569"/>
                    <a:pt x="1038540" y="2082453"/>
                    <a:pt x="1053608" y="2091117"/>
                  </a:cubicBezTo>
                  <a:cubicBezTo>
                    <a:pt x="1087888" y="2110329"/>
                    <a:pt x="1123298" y="2128787"/>
                    <a:pt x="1154188" y="2152897"/>
                  </a:cubicBezTo>
                  <a:cubicBezTo>
                    <a:pt x="1214461" y="2199231"/>
                    <a:pt x="1276994" y="2199231"/>
                    <a:pt x="1344047" y="2173239"/>
                  </a:cubicBezTo>
                  <a:cubicBezTo>
                    <a:pt x="1353842" y="2169471"/>
                    <a:pt x="1364766" y="2167965"/>
                    <a:pt x="1375314" y="2167588"/>
                  </a:cubicBezTo>
                  <a:cubicBezTo>
                    <a:pt x="1412985" y="2167211"/>
                    <a:pt x="1450655" y="2168341"/>
                    <a:pt x="1488326" y="2168718"/>
                  </a:cubicBezTo>
                  <a:cubicBezTo>
                    <a:pt x="1494353" y="2168718"/>
                    <a:pt x="1500757" y="2168718"/>
                    <a:pt x="1507914" y="2168718"/>
                  </a:cubicBezTo>
                  <a:cubicBezTo>
                    <a:pt x="1510928" y="2125774"/>
                    <a:pt x="1512435" y="2083960"/>
                    <a:pt x="1517332" y="2042522"/>
                  </a:cubicBezTo>
                  <a:cubicBezTo>
                    <a:pt x="1531647" y="1917456"/>
                    <a:pt x="1543324" y="1791636"/>
                    <a:pt x="1564043" y="1667700"/>
                  </a:cubicBezTo>
                  <a:cubicBezTo>
                    <a:pt x="1574214" y="1607428"/>
                    <a:pt x="1602090" y="1550168"/>
                    <a:pt x="1622056" y="1491402"/>
                  </a:cubicBezTo>
                  <a:cubicBezTo>
                    <a:pt x="1623939" y="1486129"/>
                    <a:pt x="1626576" y="1480855"/>
                    <a:pt x="1629967" y="1476711"/>
                  </a:cubicBezTo>
                  <a:cubicBezTo>
                    <a:pt x="1663870" y="1438287"/>
                    <a:pt x="1669897" y="1391952"/>
                    <a:pt x="1672158" y="1343357"/>
                  </a:cubicBezTo>
                  <a:cubicBezTo>
                    <a:pt x="1675548" y="1277057"/>
                    <a:pt x="1678938" y="1210380"/>
                    <a:pt x="1686849" y="1144834"/>
                  </a:cubicBezTo>
                  <a:cubicBezTo>
                    <a:pt x="1693253" y="1091342"/>
                    <a:pt x="1715479" y="1041993"/>
                    <a:pt x="1747122" y="998296"/>
                  </a:cubicBezTo>
                  <a:cubicBezTo>
                    <a:pt x="1758800" y="982097"/>
                    <a:pt x="1759176" y="968536"/>
                    <a:pt x="1747875" y="952337"/>
                  </a:cubicBezTo>
                  <a:cubicBezTo>
                    <a:pt x="1743355" y="945933"/>
                    <a:pt x="1744108" y="936139"/>
                    <a:pt x="1741471" y="928228"/>
                  </a:cubicBezTo>
                  <a:cubicBezTo>
                    <a:pt x="1739211" y="921071"/>
                    <a:pt x="1735444" y="914290"/>
                    <a:pt x="1732054" y="907886"/>
                  </a:cubicBezTo>
                  <a:cubicBezTo>
                    <a:pt x="1713972" y="875490"/>
                    <a:pt x="1711712" y="874736"/>
                    <a:pt x="1676301" y="881894"/>
                  </a:cubicBezTo>
                  <a:cubicBezTo>
                    <a:pt x="1643528" y="888298"/>
                    <a:pt x="1611131" y="895078"/>
                    <a:pt x="1578358" y="900729"/>
                  </a:cubicBezTo>
                  <a:cubicBezTo>
                    <a:pt x="1550858" y="905626"/>
                    <a:pt x="1525243" y="898469"/>
                    <a:pt x="1506030" y="878127"/>
                  </a:cubicBezTo>
                  <a:cubicBezTo>
                    <a:pt x="1497743" y="869462"/>
                    <a:pt x="1493223" y="855901"/>
                    <a:pt x="1490586" y="843470"/>
                  </a:cubicBezTo>
                  <a:cubicBezTo>
                    <a:pt x="1488326" y="833299"/>
                    <a:pt x="1489832" y="821997"/>
                    <a:pt x="1492469" y="811826"/>
                  </a:cubicBezTo>
                  <a:cubicBezTo>
                    <a:pt x="1499250" y="785457"/>
                    <a:pt x="1492846" y="764738"/>
                    <a:pt x="1469490" y="750047"/>
                  </a:cubicBezTo>
                  <a:cubicBezTo>
                    <a:pt x="1459696" y="743643"/>
                    <a:pt x="1458566" y="735732"/>
                    <a:pt x="1464970" y="725938"/>
                  </a:cubicBezTo>
                  <a:cubicBezTo>
                    <a:pt x="1467983" y="721417"/>
                    <a:pt x="1469867" y="716143"/>
                    <a:pt x="1472880" y="710493"/>
                  </a:cubicBezTo>
                  <a:cubicBezTo>
                    <a:pt x="1468737" y="707479"/>
                    <a:pt x="1465346" y="704466"/>
                    <a:pt x="1461579" y="702582"/>
                  </a:cubicBezTo>
                  <a:cubicBezTo>
                    <a:pt x="1444628" y="694671"/>
                    <a:pt x="1440861" y="683370"/>
                    <a:pt x="1448772" y="666042"/>
                  </a:cubicBezTo>
                  <a:cubicBezTo>
                    <a:pt x="1452915" y="656624"/>
                    <a:pt x="1452915" y="645323"/>
                    <a:pt x="1454422" y="635152"/>
                  </a:cubicBezTo>
                  <a:cubicBezTo>
                    <a:pt x="1456682" y="620460"/>
                    <a:pt x="1449148" y="615186"/>
                    <a:pt x="1435587" y="613680"/>
                  </a:cubicBezTo>
                  <a:cubicBezTo>
                    <a:pt x="1421272" y="612173"/>
                    <a:pt x="1406957" y="610289"/>
                    <a:pt x="1393396" y="606522"/>
                  </a:cubicBezTo>
                  <a:cubicBezTo>
                    <a:pt x="1376444" y="601625"/>
                    <a:pt x="1368533" y="589570"/>
                    <a:pt x="1373807" y="571865"/>
                  </a:cubicBezTo>
                  <a:cubicBezTo>
                    <a:pt x="1379081" y="555290"/>
                    <a:pt x="1384732" y="538339"/>
                    <a:pt x="1392266" y="522894"/>
                  </a:cubicBezTo>
                  <a:cubicBezTo>
                    <a:pt x="1411478" y="482963"/>
                    <a:pt x="1432573" y="443409"/>
                    <a:pt x="1452162" y="403478"/>
                  </a:cubicBezTo>
                  <a:cubicBezTo>
                    <a:pt x="1454799" y="398204"/>
                    <a:pt x="1456682" y="389163"/>
                    <a:pt x="1454422" y="384643"/>
                  </a:cubicBezTo>
                  <a:cubicBezTo>
                    <a:pt x="1436340" y="352623"/>
                    <a:pt x="1439354" y="318720"/>
                    <a:pt x="1444628" y="285193"/>
                  </a:cubicBezTo>
                  <a:cubicBezTo>
                    <a:pt x="1461203" y="180092"/>
                    <a:pt x="1519969" y="103621"/>
                    <a:pt x="1613015" y="56156"/>
                  </a:cubicBezTo>
                  <a:cubicBezTo>
                    <a:pt x="1732054" y="-4870"/>
                    <a:pt x="1857873" y="-16925"/>
                    <a:pt x="1985576" y="23759"/>
                  </a:cubicBezTo>
                  <a:cubicBezTo>
                    <a:pt x="2116669" y="65197"/>
                    <a:pt x="2199545" y="180092"/>
                    <a:pt x="2207456" y="321356"/>
                  </a:cubicBezTo>
                  <a:cubicBezTo>
                    <a:pt x="2211599" y="395191"/>
                    <a:pt x="2201428" y="466011"/>
                    <a:pt x="2168278" y="533441"/>
                  </a:cubicBezTo>
                  <a:cubicBezTo>
                    <a:pt x="2151703" y="566968"/>
                    <a:pt x="2135128" y="603132"/>
                    <a:pt x="2143039" y="641556"/>
                  </a:cubicBezTo>
                  <a:cubicBezTo>
                    <a:pt x="2158484" y="715013"/>
                    <a:pt x="2173929" y="788847"/>
                    <a:pt x="2225537" y="848744"/>
                  </a:cubicBezTo>
                  <a:cubicBezTo>
                    <a:pt x="2240229" y="865695"/>
                    <a:pt x="2249646" y="888674"/>
                    <a:pt x="2255674" y="910523"/>
                  </a:cubicBezTo>
                  <a:cubicBezTo>
                    <a:pt x="2262831" y="936139"/>
                    <a:pt x="2273756" y="956481"/>
                    <a:pt x="2294851" y="972303"/>
                  </a:cubicBezTo>
                  <a:cubicBezTo>
                    <a:pt x="2369439" y="1029185"/>
                    <a:pt x="2442143" y="1088328"/>
                    <a:pt x="2500155" y="1162539"/>
                  </a:cubicBezTo>
                  <a:cubicBezTo>
                    <a:pt x="2518237" y="1185518"/>
                    <a:pt x="2531799" y="1211511"/>
                    <a:pt x="2547620" y="1236373"/>
                  </a:cubicBezTo>
                  <a:cubicBezTo>
                    <a:pt x="2554778" y="1247297"/>
                    <a:pt x="2561558" y="1258975"/>
                    <a:pt x="2570222" y="1268770"/>
                  </a:cubicBezTo>
                  <a:cubicBezTo>
                    <a:pt x="2652344" y="1360686"/>
                    <a:pt x="2694158" y="1469553"/>
                    <a:pt x="2707720" y="1590476"/>
                  </a:cubicBezTo>
                  <a:cubicBezTo>
                    <a:pt x="2712994" y="1639071"/>
                    <a:pt x="2716761" y="1687666"/>
                    <a:pt x="2721281" y="1736261"/>
                  </a:cubicBezTo>
                  <a:cubicBezTo>
                    <a:pt x="2722411" y="1747939"/>
                    <a:pt x="2723165" y="1759616"/>
                    <a:pt x="2724671" y="1776191"/>
                  </a:cubicBezTo>
                  <a:cubicBezTo>
                    <a:pt x="2735596" y="1769411"/>
                    <a:pt x="2744260" y="1766020"/>
                    <a:pt x="2750664" y="1759993"/>
                  </a:cubicBezTo>
                  <a:cubicBezTo>
                    <a:pt x="2782684" y="1730987"/>
                    <a:pt x="2821108" y="1717425"/>
                    <a:pt x="2862545" y="1710268"/>
                  </a:cubicBezTo>
                  <a:cubicBezTo>
                    <a:pt x="2893812" y="1704618"/>
                    <a:pt x="2913401" y="1716672"/>
                    <a:pt x="2923195" y="1747185"/>
                  </a:cubicBezTo>
                  <a:cubicBezTo>
                    <a:pt x="2934873" y="1783349"/>
                    <a:pt x="2929223" y="1819136"/>
                    <a:pt x="2920182" y="1854923"/>
                  </a:cubicBezTo>
                  <a:cubicBezTo>
                    <a:pt x="2912271" y="1886566"/>
                    <a:pt x="2903983" y="1918209"/>
                    <a:pt x="2898332" y="1950229"/>
                  </a:cubicBezTo>
                  <a:cubicBezTo>
                    <a:pt x="2893436" y="1979612"/>
                    <a:pt x="2897579" y="1983756"/>
                    <a:pt x="2926585" y="1988276"/>
                  </a:cubicBezTo>
                  <a:cubicBezTo>
                    <a:pt x="2961242" y="1993927"/>
                    <a:pt x="2968023" y="1999954"/>
                    <a:pt x="2970283" y="2035365"/>
                  </a:cubicBezTo>
                  <a:cubicBezTo>
                    <a:pt x="2973297" y="2083960"/>
                    <a:pt x="2968777" y="2131048"/>
                    <a:pt x="2958229" y="2179266"/>
                  </a:cubicBezTo>
                  <a:cubicBezTo>
                    <a:pt x="2948811" y="2222964"/>
                    <a:pt x="2946927" y="2268545"/>
                    <a:pt x="2944667" y="2313750"/>
                  </a:cubicBezTo>
                  <a:cubicBezTo>
                    <a:pt x="2939017" y="2416967"/>
                    <a:pt x="2960112" y="2517170"/>
                    <a:pt x="2975180" y="2618504"/>
                  </a:cubicBezTo>
                  <a:cubicBezTo>
                    <a:pt x="2987612" y="2702886"/>
                    <a:pt x="2993262" y="2788398"/>
                    <a:pt x="3010214" y="2872026"/>
                  </a:cubicBezTo>
                  <a:cubicBezTo>
                    <a:pt x="3022645" y="2934936"/>
                    <a:pt x="3022268" y="2997846"/>
                    <a:pt x="3028673" y="3060379"/>
                  </a:cubicBezTo>
                  <a:cubicBezTo>
                    <a:pt x="3031686" y="3090139"/>
                    <a:pt x="3038467" y="3119145"/>
                    <a:pt x="3043364" y="3148528"/>
                  </a:cubicBezTo>
                  <a:cubicBezTo>
                    <a:pt x="3042611" y="3216335"/>
                    <a:pt x="3042611" y="3285272"/>
                    <a:pt x="3042611" y="3354209"/>
                  </a:cubicBezTo>
                  <a:close/>
                  <a:moveTo>
                    <a:pt x="2691522" y="3596430"/>
                  </a:moveTo>
                  <a:cubicBezTo>
                    <a:pt x="2692652" y="3598314"/>
                    <a:pt x="2693782" y="3600574"/>
                    <a:pt x="2694912" y="3602458"/>
                  </a:cubicBezTo>
                  <a:cubicBezTo>
                    <a:pt x="2703953" y="3601704"/>
                    <a:pt x="2713747" y="3603211"/>
                    <a:pt x="2722035" y="3600197"/>
                  </a:cubicBezTo>
                  <a:cubicBezTo>
                    <a:pt x="2748027" y="3591533"/>
                    <a:pt x="2773267" y="3579855"/>
                    <a:pt x="2799636" y="3572321"/>
                  </a:cubicBezTo>
                  <a:cubicBezTo>
                    <a:pt x="2827889" y="3564034"/>
                    <a:pt x="2850491" y="3548212"/>
                    <a:pt x="2869703" y="3527117"/>
                  </a:cubicBezTo>
                  <a:cubicBezTo>
                    <a:pt x="2932236" y="3458933"/>
                    <a:pt x="2962372" y="3377941"/>
                    <a:pt x="2966516" y="3286402"/>
                  </a:cubicBezTo>
                  <a:cubicBezTo>
                    <a:pt x="2974051" y="3116131"/>
                    <a:pt x="2959359" y="2947744"/>
                    <a:pt x="2919051" y="2781994"/>
                  </a:cubicBezTo>
                  <a:cubicBezTo>
                    <a:pt x="2886655" y="2647510"/>
                    <a:pt x="2870457" y="2511143"/>
                    <a:pt x="2864052" y="2373269"/>
                  </a:cubicBezTo>
                  <a:cubicBezTo>
                    <a:pt x="2861039" y="2305462"/>
                    <a:pt x="2860285" y="2237655"/>
                    <a:pt x="2858025" y="2170225"/>
                  </a:cubicBezTo>
                  <a:cubicBezTo>
                    <a:pt x="2857649" y="2162314"/>
                    <a:pt x="2856142" y="2154403"/>
                    <a:pt x="2855388" y="2146869"/>
                  </a:cubicBezTo>
                  <a:cubicBezTo>
                    <a:pt x="2853505" y="2146493"/>
                    <a:pt x="2851621" y="2146116"/>
                    <a:pt x="2849361" y="2146116"/>
                  </a:cubicBezTo>
                  <a:cubicBezTo>
                    <a:pt x="2844464" y="2163068"/>
                    <a:pt x="2838060" y="2179643"/>
                    <a:pt x="2835046" y="2196971"/>
                  </a:cubicBezTo>
                  <a:cubicBezTo>
                    <a:pt x="2809054" y="2352173"/>
                    <a:pt x="2782308" y="2507376"/>
                    <a:pt x="2759705" y="2662955"/>
                  </a:cubicBezTo>
                  <a:cubicBezTo>
                    <a:pt x="2753301" y="2705900"/>
                    <a:pt x="2733336" y="2731515"/>
                    <a:pt x="2696795" y="2748091"/>
                  </a:cubicBezTo>
                  <a:cubicBezTo>
                    <a:pt x="2691145" y="2750728"/>
                    <a:pt x="2680974" y="2751104"/>
                    <a:pt x="2676454" y="2747714"/>
                  </a:cubicBezTo>
                  <a:cubicBezTo>
                    <a:pt x="2649707" y="2727372"/>
                    <a:pt x="2621078" y="2708160"/>
                    <a:pt x="2613167" y="2671619"/>
                  </a:cubicBezTo>
                  <a:cubicBezTo>
                    <a:pt x="2610907" y="2660695"/>
                    <a:pt x="2604880" y="2657305"/>
                    <a:pt x="2593955" y="2663332"/>
                  </a:cubicBezTo>
                  <a:cubicBezTo>
                    <a:pt x="2562688" y="2681414"/>
                    <a:pt x="2540463" y="2723228"/>
                    <a:pt x="2547243" y="2759015"/>
                  </a:cubicBezTo>
                  <a:cubicBezTo>
                    <a:pt x="2556284" y="2806480"/>
                    <a:pt x="2571353" y="2852815"/>
                    <a:pt x="2578133" y="2900279"/>
                  </a:cubicBezTo>
                  <a:cubicBezTo>
                    <a:pt x="2588304" y="2972984"/>
                    <a:pt x="2594332" y="3046064"/>
                    <a:pt x="2600359" y="3119145"/>
                  </a:cubicBezTo>
                  <a:cubicBezTo>
                    <a:pt x="2601866" y="3134967"/>
                    <a:pt x="2605256" y="3141747"/>
                    <a:pt x="2622208" y="3143631"/>
                  </a:cubicBezTo>
                  <a:cubicBezTo>
                    <a:pt x="2650837" y="3147021"/>
                    <a:pt x="2679467" y="3151542"/>
                    <a:pt x="2707343" y="3158699"/>
                  </a:cubicBezTo>
                  <a:cubicBezTo>
                    <a:pt x="2764602" y="3173390"/>
                    <a:pt x="2801143" y="3211061"/>
                    <a:pt x="2815457" y="3267567"/>
                  </a:cubicBezTo>
                  <a:cubicBezTo>
                    <a:pt x="2822238" y="3294690"/>
                    <a:pt x="2826382" y="3323319"/>
                    <a:pt x="2826382" y="3351195"/>
                  </a:cubicBezTo>
                  <a:cubicBezTo>
                    <a:pt x="2826382" y="3374928"/>
                    <a:pt x="2821862" y="3400167"/>
                    <a:pt x="2812821" y="3422016"/>
                  </a:cubicBezTo>
                  <a:cubicBezTo>
                    <a:pt x="2790218" y="3476261"/>
                    <a:pt x="2758198" y="3524856"/>
                    <a:pt x="2716008" y="3566294"/>
                  </a:cubicBezTo>
                  <a:cubicBezTo>
                    <a:pt x="2706590" y="3575712"/>
                    <a:pt x="2699432" y="3586636"/>
                    <a:pt x="2691522" y="3596430"/>
                  </a:cubicBezTo>
                  <a:close/>
                  <a:moveTo>
                    <a:pt x="795188" y="2192451"/>
                  </a:moveTo>
                  <a:cubicBezTo>
                    <a:pt x="792551" y="2191321"/>
                    <a:pt x="789914" y="2190567"/>
                    <a:pt x="787654" y="2189437"/>
                  </a:cubicBezTo>
                  <a:cubicBezTo>
                    <a:pt x="777106" y="2205635"/>
                    <a:pt x="765805" y="2221834"/>
                    <a:pt x="756011" y="2238785"/>
                  </a:cubicBezTo>
                  <a:cubicBezTo>
                    <a:pt x="754504" y="2241045"/>
                    <a:pt x="758648" y="2249710"/>
                    <a:pt x="761661" y="2251217"/>
                  </a:cubicBezTo>
                  <a:cubicBezTo>
                    <a:pt x="775223" y="2257621"/>
                    <a:pt x="788407" y="2256114"/>
                    <a:pt x="795565" y="2241799"/>
                  </a:cubicBezTo>
                  <a:cubicBezTo>
                    <a:pt x="803852" y="2225601"/>
                    <a:pt x="803099" y="2208649"/>
                    <a:pt x="795188" y="2192451"/>
                  </a:cubicBezTo>
                  <a:close/>
                  <a:moveTo>
                    <a:pt x="854331" y="2241422"/>
                  </a:moveTo>
                  <a:cubicBezTo>
                    <a:pt x="865255" y="2257621"/>
                    <a:pt x="873919" y="2271559"/>
                    <a:pt x="884467" y="2284743"/>
                  </a:cubicBezTo>
                  <a:cubicBezTo>
                    <a:pt x="887104" y="2288134"/>
                    <a:pt x="895392" y="2290017"/>
                    <a:pt x="899159" y="2288510"/>
                  </a:cubicBezTo>
                  <a:cubicBezTo>
                    <a:pt x="902926" y="2286627"/>
                    <a:pt x="906316" y="2279846"/>
                    <a:pt x="907069" y="2274949"/>
                  </a:cubicBezTo>
                  <a:cubicBezTo>
                    <a:pt x="909330" y="2250463"/>
                    <a:pt x="886727" y="2234265"/>
                    <a:pt x="854331" y="2241422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8">
              <a:extLst>
                <a:ext uri="{FF2B5EF4-FFF2-40B4-BE49-F238E27FC236}">
                  <a16:creationId xmlns="" xmlns:a16="http://schemas.microsoft.com/office/drawing/2014/main" id="{1A6B0133-500B-4858-B5E7-E9F2B1FC1FF1}"/>
                </a:ext>
              </a:extLst>
            </p:cNvPr>
            <p:cNvSpPr/>
            <p:nvPr/>
          </p:nvSpPr>
          <p:spPr>
            <a:xfrm>
              <a:off x="145452" y="5109987"/>
              <a:ext cx="2934533" cy="1363672"/>
            </a:xfrm>
            <a:custGeom>
              <a:avLst/>
              <a:gdLst>
                <a:gd name="connsiteX0" fmla="*/ 377 w 2934532"/>
                <a:gd name="connsiteY0" fmla="*/ 59143 h 1363672"/>
                <a:gd name="connsiteX1" fmla="*/ 43698 w 2934532"/>
                <a:gd name="connsiteY1" fmla="*/ 6781 h 1363672"/>
                <a:gd name="connsiteX2" fmla="*/ 66677 w 2934532"/>
                <a:gd name="connsiteY2" fmla="*/ 1884 h 1363672"/>
                <a:gd name="connsiteX3" fmla="*/ 629851 w 2934532"/>
                <a:gd name="connsiteY3" fmla="*/ 1130 h 1363672"/>
                <a:gd name="connsiteX4" fmla="*/ 2844500 w 2934532"/>
                <a:gd name="connsiteY4" fmla="*/ 0 h 1363672"/>
                <a:gd name="connsiteX5" fmla="*/ 2885561 w 2934532"/>
                <a:gd name="connsiteY5" fmla="*/ 16952 h 1363672"/>
                <a:gd name="connsiteX6" fmla="*/ 2907033 w 2934532"/>
                <a:gd name="connsiteY6" fmla="*/ 38047 h 1363672"/>
                <a:gd name="connsiteX7" fmla="*/ 2932649 w 2934532"/>
                <a:gd name="connsiteY7" fmla="*/ 134107 h 1363672"/>
                <a:gd name="connsiteX8" fmla="*/ 2905903 w 2934532"/>
                <a:gd name="connsiteY8" fmla="*/ 168010 h 1363672"/>
                <a:gd name="connsiteX9" fmla="*/ 2844877 w 2934532"/>
                <a:gd name="connsiteY9" fmla="*/ 201160 h 1363672"/>
                <a:gd name="connsiteX10" fmla="*/ 2811727 w 2934532"/>
                <a:gd name="connsiteY10" fmla="*/ 205681 h 1363672"/>
                <a:gd name="connsiteX11" fmla="*/ 2171328 w 2934532"/>
                <a:gd name="connsiteY11" fmla="*/ 210201 h 1363672"/>
                <a:gd name="connsiteX12" fmla="*/ 1773904 w 2934532"/>
                <a:gd name="connsiteY12" fmla="*/ 213592 h 1363672"/>
                <a:gd name="connsiteX13" fmla="*/ 1749795 w 2934532"/>
                <a:gd name="connsiteY13" fmla="*/ 214722 h 1363672"/>
                <a:gd name="connsiteX14" fmla="*/ 1739624 w 2934532"/>
                <a:gd name="connsiteY14" fmla="*/ 1364802 h 1363672"/>
                <a:gd name="connsiteX15" fmla="*/ 1588942 w 2934532"/>
                <a:gd name="connsiteY15" fmla="*/ 1364802 h 1363672"/>
                <a:gd name="connsiteX16" fmla="*/ 1581408 w 2934532"/>
                <a:gd name="connsiteY16" fmla="*/ 215099 h 1363672"/>
                <a:gd name="connsiteX17" fmla="*/ 1555039 w 2934532"/>
                <a:gd name="connsiteY17" fmla="*/ 213215 h 1363672"/>
                <a:gd name="connsiteX18" fmla="*/ 419273 w 2934532"/>
                <a:gd name="connsiteY18" fmla="*/ 211708 h 1363672"/>
                <a:gd name="connsiteX19" fmla="*/ 378965 w 2934532"/>
                <a:gd name="connsiteY19" fmla="*/ 248249 h 1363672"/>
                <a:gd name="connsiteX20" fmla="*/ 374068 w 2934532"/>
                <a:gd name="connsiteY20" fmla="*/ 391396 h 1363672"/>
                <a:gd name="connsiteX21" fmla="*/ 369548 w 2934532"/>
                <a:gd name="connsiteY21" fmla="*/ 1340693 h 1363672"/>
                <a:gd name="connsiteX22" fmla="*/ 369548 w 2934532"/>
                <a:gd name="connsiteY22" fmla="*/ 1364802 h 1363672"/>
                <a:gd name="connsiteX23" fmla="*/ 218112 w 2934532"/>
                <a:gd name="connsiteY23" fmla="*/ 1364802 h 1363672"/>
                <a:gd name="connsiteX24" fmla="*/ 209071 w 2934532"/>
                <a:gd name="connsiteY24" fmla="*/ 211331 h 1363672"/>
                <a:gd name="connsiteX25" fmla="*/ 0 w 2934532"/>
                <a:gd name="connsiteY25" fmla="*/ 176675 h 1363672"/>
                <a:gd name="connsiteX26" fmla="*/ 377 w 2934532"/>
                <a:gd name="connsiteY26" fmla="*/ 59143 h 1363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934532" h="1363672">
                  <a:moveTo>
                    <a:pt x="377" y="59143"/>
                  </a:moveTo>
                  <a:cubicBezTo>
                    <a:pt x="7157" y="35410"/>
                    <a:pt x="25616" y="21095"/>
                    <a:pt x="43698" y="6781"/>
                  </a:cubicBezTo>
                  <a:cubicBezTo>
                    <a:pt x="49348" y="2260"/>
                    <a:pt x="58766" y="1884"/>
                    <a:pt x="66677" y="1884"/>
                  </a:cubicBezTo>
                  <a:cubicBezTo>
                    <a:pt x="254276" y="1507"/>
                    <a:pt x="442252" y="1507"/>
                    <a:pt x="629851" y="1130"/>
                  </a:cubicBezTo>
                  <a:cubicBezTo>
                    <a:pt x="1368193" y="753"/>
                    <a:pt x="2106535" y="753"/>
                    <a:pt x="2844500" y="0"/>
                  </a:cubicBezTo>
                  <a:cubicBezTo>
                    <a:pt x="2861452" y="0"/>
                    <a:pt x="2874637" y="3390"/>
                    <a:pt x="2885561" y="16952"/>
                  </a:cubicBezTo>
                  <a:cubicBezTo>
                    <a:pt x="2891965" y="24862"/>
                    <a:pt x="2899122" y="31643"/>
                    <a:pt x="2907033" y="38047"/>
                  </a:cubicBezTo>
                  <a:cubicBezTo>
                    <a:pt x="2938300" y="64040"/>
                    <a:pt x="2940937" y="98697"/>
                    <a:pt x="2932649" y="134107"/>
                  </a:cubicBezTo>
                  <a:cubicBezTo>
                    <a:pt x="2929635" y="146915"/>
                    <a:pt x="2917204" y="159723"/>
                    <a:pt x="2905903" y="168010"/>
                  </a:cubicBezTo>
                  <a:cubicBezTo>
                    <a:pt x="2887068" y="181195"/>
                    <a:pt x="2865972" y="191743"/>
                    <a:pt x="2844877" y="201160"/>
                  </a:cubicBezTo>
                  <a:cubicBezTo>
                    <a:pt x="2835083" y="205304"/>
                    <a:pt x="2823028" y="205681"/>
                    <a:pt x="2811727" y="205681"/>
                  </a:cubicBezTo>
                  <a:cubicBezTo>
                    <a:pt x="2598135" y="207188"/>
                    <a:pt x="2384920" y="208694"/>
                    <a:pt x="2171328" y="210201"/>
                  </a:cubicBezTo>
                  <a:cubicBezTo>
                    <a:pt x="2038728" y="210955"/>
                    <a:pt x="1906504" y="212462"/>
                    <a:pt x="1773904" y="213592"/>
                  </a:cubicBezTo>
                  <a:cubicBezTo>
                    <a:pt x="1767124" y="213592"/>
                    <a:pt x="1760343" y="214345"/>
                    <a:pt x="1749795" y="214722"/>
                  </a:cubicBezTo>
                  <a:cubicBezTo>
                    <a:pt x="1740001" y="598208"/>
                    <a:pt x="1742638" y="980940"/>
                    <a:pt x="1739624" y="1364802"/>
                  </a:cubicBezTo>
                  <a:cubicBezTo>
                    <a:pt x="1689146" y="1364802"/>
                    <a:pt x="1640174" y="1364802"/>
                    <a:pt x="1588942" y="1364802"/>
                  </a:cubicBezTo>
                  <a:cubicBezTo>
                    <a:pt x="1586305" y="982070"/>
                    <a:pt x="1584045" y="599338"/>
                    <a:pt x="1581408" y="215099"/>
                  </a:cubicBezTo>
                  <a:cubicBezTo>
                    <a:pt x="1569730" y="214345"/>
                    <a:pt x="1562573" y="213215"/>
                    <a:pt x="1555039" y="213215"/>
                  </a:cubicBezTo>
                  <a:cubicBezTo>
                    <a:pt x="1176450" y="212838"/>
                    <a:pt x="797861" y="212085"/>
                    <a:pt x="419273" y="211708"/>
                  </a:cubicBezTo>
                  <a:cubicBezTo>
                    <a:pt x="382732" y="211708"/>
                    <a:pt x="381226" y="212462"/>
                    <a:pt x="378965" y="248249"/>
                  </a:cubicBezTo>
                  <a:cubicBezTo>
                    <a:pt x="375952" y="295713"/>
                    <a:pt x="374445" y="343555"/>
                    <a:pt x="374068" y="391396"/>
                  </a:cubicBezTo>
                  <a:cubicBezTo>
                    <a:pt x="372185" y="707829"/>
                    <a:pt x="371055" y="1024261"/>
                    <a:pt x="369548" y="1340693"/>
                  </a:cubicBezTo>
                  <a:cubicBezTo>
                    <a:pt x="369548" y="1348227"/>
                    <a:pt x="369548" y="1355761"/>
                    <a:pt x="369548" y="1364802"/>
                  </a:cubicBezTo>
                  <a:cubicBezTo>
                    <a:pt x="319446" y="1364802"/>
                    <a:pt x="270474" y="1364802"/>
                    <a:pt x="218112" y="1364802"/>
                  </a:cubicBezTo>
                  <a:cubicBezTo>
                    <a:pt x="215099" y="980563"/>
                    <a:pt x="212085" y="596324"/>
                    <a:pt x="209071" y="211331"/>
                  </a:cubicBezTo>
                  <a:cubicBezTo>
                    <a:pt x="137121" y="205304"/>
                    <a:pt x="64040" y="216982"/>
                    <a:pt x="0" y="176675"/>
                  </a:cubicBezTo>
                  <a:cubicBezTo>
                    <a:pt x="377" y="137121"/>
                    <a:pt x="377" y="98320"/>
                    <a:pt x="377" y="59143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9">
              <a:extLst>
                <a:ext uri="{FF2B5EF4-FFF2-40B4-BE49-F238E27FC236}">
                  <a16:creationId xmlns="" xmlns:a16="http://schemas.microsoft.com/office/drawing/2014/main" id="{B2E620B2-1172-4D1A-8C6D-E3BBA10C2E7B}"/>
                </a:ext>
              </a:extLst>
            </p:cNvPr>
            <p:cNvSpPr/>
            <p:nvPr/>
          </p:nvSpPr>
          <p:spPr>
            <a:xfrm>
              <a:off x="259594" y="4647016"/>
              <a:ext cx="1344837" cy="433211"/>
            </a:xfrm>
            <a:custGeom>
              <a:avLst/>
              <a:gdLst>
                <a:gd name="connsiteX0" fmla="*/ 1344837 w 1344837"/>
                <a:gd name="connsiteY0" fmla="*/ 436224 h 433210"/>
                <a:gd name="connsiteX1" fmla="*/ 0 w 1344837"/>
                <a:gd name="connsiteY1" fmla="*/ 436224 h 433210"/>
                <a:gd name="connsiteX2" fmla="*/ 0 w 1344837"/>
                <a:gd name="connsiteY2" fmla="*/ 51609 h 433210"/>
                <a:gd name="connsiteX3" fmla="*/ 51609 w 1344837"/>
                <a:gd name="connsiteY3" fmla="*/ 0 h 433210"/>
                <a:gd name="connsiteX4" fmla="*/ 1293605 w 1344837"/>
                <a:gd name="connsiteY4" fmla="*/ 0 h 433210"/>
                <a:gd name="connsiteX5" fmla="*/ 1345214 w 1344837"/>
                <a:gd name="connsiteY5" fmla="*/ 51609 h 433210"/>
                <a:gd name="connsiteX6" fmla="*/ 1345214 w 1344837"/>
                <a:gd name="connsiteY6" fmla="*/ 436224 h 43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4837" h="433210">
                  <a:moveTo>
                    <a:pt x="1344837" y="436224"/>
                  </a:moveTo>
                  <a:lnTo>
                    <a:pt x="0" y="436224"/>
                  </a:lnTo>
                  <a:lnTo>
                    <a:pt x="0" y="51609"/>
                  </a:lnTo>
                  <a:cubicBezTo>
                    <a:pt x="0" y="23356"/>
                    <a:pt x="23356" y="0"/>
                    <a:pt x="51609" y="0"/>
                  </a:cubicBezTo>
                  <a:lnTo>
                    <a:pt x="1293605" y="0"/>
                  </a:lnTo>
                  <a:cubicBezTo>
                    <a:pt x="1321858" y="0"/>
                    <a:pt x="1345214" y="23356"/>
                    <a:pt x="1345214" y="51609"/>
                  </a:cubicBezTo>
                  <a:lnTo>
                    <a:pt x="1345214" y="436224"/>
                  </a:ln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0">
              <a:extLst>
                <a:ext uri="{FF2B5EF4-FFF2-40B4-BE49-F238E27FC236}">
                  <a16:creationId xmlns="" xmlns:a16="http://schemas.microsoft.com/office/drawing/2014/main" id="{361950C4-297B-4149-8B73-812FFF192F7A}"/>
                </a:ext>
              </a:extLst>
            </p:cNvPr>
            <p:cNvSpPr/>
            <p:nvPr/>
          </p:nvSpPr>
          <p:spPr>
            <a:xfrm>
              <a:off x="606539" y="2697368"/>
              <a:ext cx="749643" cy="1936264"/>
            </a:xfrm>
            <a:custGeom>
              <a:avLst/>
              <a:gdLst>
                <a:gd name="connsiteX0" fmla="*/ 0 w 749643"/>
                <a:gd name="connsiteY0" fmla="*/ 1936841 h 1936263"/>
                <a:gd name="connsiteX1" fmla="*/ 752280 w 749643"/>
                <a:gd name="connsiteY1" fmla="*/ 1936841 h 1936263"/>
                <a:gd name="connsiteX2" fmla="*/ 752280 w 749643"/>
                <a:gd name="connsiteY2" fmla="*/ 1930437 h 1936263"/>
                <a:gd name="connsiteX3" fmla="*/ 640399 w 749643"/>
                <a:gd name="connsiteY3" fmla="*/ 1827220 h 1936263"/>
                <a:gd name="connsiteX4" fmla="*/ 391397 w 749643"/>
                <a:gd name="connsiteY4" fmla="*/ 1808008 h 1936263"/>
                <a:gd name="connsiteX5" fmla="*/ 430197 w 749643"/>
                <a:gd name="connsiteY5" fmla="*/ 1635854 h 1936263"/>
                <a:gd name="connsiteX6" fmla="*/ 448279 w 749643"/>
                <a:gd name="connsiteY6" fmla="*/ 1632087 h 1936263"/>
                <a:gd name="connsiteX7" fmla="*/ 468621 w 749643"/>
                <a:gd name="connsiteY7" fmla="*/ 1644894 h 1936263"/>
                <a:gd name="connsiteX8" fmla="*/ 583516 w 749643"/>
                <a:gd name="connsiteY8" fmla="*/ 1653559 h 1936263"/>
                <a:gd name="connsiteX9" fmla="*/ 533038 w 749643"/>
                <a:gd name="connsiteY9" fmla="*/ 23556 h 1936263"/>
                <a:gd name="connsiteX10" fmla="*/ 350336 w 749643"/>
                <a:gd name="connsiteY10" fmla="*/ 23179 h 1936263"/>
                <a:gd name="connsiteX11" fmla="*/ 237701 w 749643"/>
                <a:gd name="connsiteY11" fmla="*/ 180642 h 1936263"/>
                <a:gd name="connsiteX12" fmla="*/ 217736 w 749643"/>
                <a:gd name="connsiteY12" fmla="*/ 240538 h 1936263"/>
                <a:gd name="connsiteX13" fmla="*/ 266707 w 749643"/>
                <a:gd name="connsiteY13" fmla="*/ 1076070 h 1936263"/>
                <a:gd name="connsiteX14" fmla="*/ 337528 w 749643"/>
                <a:gd name="connsiteY14" fmla="*/ 1252368 h 1936263"/>
                <a:gd name="connsiteX15" fmla="*/ 392150 w 749643"/>
                <a:gd name="connsiteY15" fmla="*/ 1331099 h 1936263"/>
                <a:gd name="connsiteX16" fmla="*/ 382356 w 749643"/>
                <a:gd name="connsiteY16" fmla="*/ 1382331 h 1936263"/>
                <a:gd name="connsiteX17" fmla="*/ 346945 w 749643"/>
                <a:gd name="connsiteY17" fmla="*/ 1398906 h 1936263"/>
                <a:gd name="connsiteX18" fmla="*/ 289310 w 749643"/>
                <a:gd name="connsiteY18" fmla="*/ 1484418 h 1936263"/>
                <a:gd name="connsiteX19" fmla="*/ 275748 w 749643"/>
                <a:gd name="connsiteY19" fmla="*/ 1568800 h 1936263"/>
                <a:gd name="connsiteX20" fmla="*/ 196640 w 749643"/>
                <a:gd name="connsiteY20" fmla="*/ 1738694 h 1936263"/>
                <a:gd name="connsiteX21" fmla="*/ 129963 w 749643"/>
                <a:gd name="connsiteY21" fmla="*/ 1818556 h 1936263"/>
                <a:gd name="connsiteX22" fmla="*/ 0 w 749643"/>
                <a:gd name="connsiteY22" fmla="*/ 1936841 h 1936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9643" h="1936263">
                  <a:moveTo>
                    <a:pt x="0" y="1936841"/>
                  </a:moveTo>
                  <a:lnTo>
                    <a:pt x="752280" y="1936841"/>
                  </a:lnTo>
                  <a:cubicBezTo>
                    <a:pt x="751903" y="1934957"/>
                    <a:pt x="751903" y="1933074"/>
                    <a:pt x="752280" y="1930437"/>
                  </a:cubicBezTo>
                  <a:cubicBezTo>
                    <a:pt x="756424" y="1910095"/>
                    <a:pt x="691631" y="1842665"/>
                    <a:pt x="640399" y="1827220"/>
                  </a:cubicBezTo>
                  <a:cubicBezTo>
                    <a:pt x="577489" y="1808384"/>
                    <a:pt x="410985" y="1808008"/>
                    <a:pt x="391397" y="1808008"/>
                  </a:cubicBezTo>
                  <a:cubicBezTo>
                    <a:pt x="400061" y="1748112"/>
                    <a:pt x="411739" y="1691229"/>
                    <a:pt x="430197" y="1635854"/>
                  </a:cubicBezTo>
                  <a:cubicBezTo>
                    <a:pt x="433588" y="1625683"/>
                    <a:pt x="439615" y="1623799"/>
                    <a:pt x="448279" y="1632087"/>
                  </a:cubicBezTo>
                  <a:cubicBezTo>
                    <a:pt x="453930" y="1637360"/>
                    <a:pt x="461464" y="1644141"/>
                    <a:pt x="468621" y="1644894"/>
                  </a:cubicBezTo>
                  <a:cubicBezTo>
                    <a:pt x="506292" y="1648662"/>
                    <a:pt x="544339" y="1650922"/>
                    <a:pt x="583516" y="1653559"/>
                  </a:cubicBezTo>
                  <a:cubicBezTo>
                    <a:pt x="583516" y="1643388"/>
                    <a:pt x="536805" y="137697"/>
                    <a:pt x="533038" y="23556"/>
                  </a:cubicBezTo>
                  <a:cubicBezTo>
                    <a:pt x="532284" y="1707"/>
                    <a:pt x="380095" y="-15998"/>
                    <a:pt x="350336" y="23179"/>
                  </a:cubicBezTo>
                  <a:cubicBezTo>
                    <a:pt x="311535" y="74788"/>
                    <a:pt x="273488" y="126773"/>
                    <a:pt x="237701" y="180642"/>
                  </a:cubicBezTo>
                  <a:cubicBezTo>
                    <a:pt x="226400" y="197594"/>
                    <a:pt x="219619" y="219819"/>
                    <a:pt x="217736" y="240538"/>
                  </a:cubicBezTo>
                  <a:cubicBezTo>
                    <a:pt x="213592" y="284612"/>
                    <a:pt x="250509" y="841759"/>
                    <a:pt x="266707" y="1076070"/>
                  </a:cubicBezTo>
                  <a:cubicBezTo>
                    <a:pt x="271604" y="1143877"/>
                    <a:pt x="295337" y="1201136"/>
                    <a:pt x="337528" y="1252368"/>
                  </a:cubicBezTo>
                  <a:cubicBezTo>
                    <a:pt x="343555" y="1259525"/>
                    <a:pt x="380472" y="1311887"/>
                    <a:pt x="392150" y="1331099"/>
                  </a:cubicBezTo>
                  <a:cubicBezTo>
                    <a:pt x="404205" y="1350311"/>
                    <a:pt x="400814" y="1368770"/>
                    <a:pt x="382356" y="1382331"/>
                  </a:cubicBezTo>
                  <a:cubicBezTo>
                    <a:pt x="371808" y="1389865"/>
                    <a:pt x="359377" y="1394762"/>
                    <a:pt x="346945" y="1398906"/>
                  </a:cubicBezTo>
                  <a:cubicBezTo>
                    <a:pt x="300987" y="1413598"/>
                    <a:pt x="284412" y="1436577"/>
                    <a:pt x="289310" y="1484418"/>
                  </a:cubicBezTo>
                  <a:cubicBezTo>
                    <a:pt x="292700" y="1514178"/>
                    <a:pt x="288179" y="1542431"/>
                    <a:pt x="275748" y="1568800"/>
                  </a:cubicBezTo>
                  <a:cubicBezTo>
                    <a:pt x="258796" y="1604587"/>
                    <a:pt x="205304" y="1717222"/>
                    <a:pt x="196640" y="1738694"/>
                  </a:cubicBezTo>
                  <a:cubicBezTo>
                    <a:pt x="183079" y="1772221"/>
                    <a:pt x="173284" y="1801604"/>
                    <a:pt x="129963" y="1818556"/>
                  </a:cubicBezTo>
                  <a:cubicBezTo>
                    <a:pt x="34657" y="1855849"/>
                    <a:pt x="1507" y="1933074"/>
                    <a:pt x="0" y="1936841"/>
                  </a:cubicBezTo>
                  <a:close/>
                </a:path>
              </a:pathLst>
            </a:custGeom>
            <a:grpFill/>
            <a:ln w="376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086685074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F270DDD8-E67F-421A-BC68-0E8ED0F99AE3}"/>
              </a:ext>
            </a:extLst>
          </p:cNvPr>
          <p:cNvGrpSpPr/>
          <p:nvPr/>
        </p:nvGrpSpPr>
        <p:grpSpPr>
          <a:xfrm>
            <a:off x="2479181" y="0"/>
            <a:ext cx="588535" cy="1444486"/>
            <a:chOff x="2290340" y="0"/>
            <a:chExt cx="588535" cy="1444486"/>
          </a:xfrm>
        </p:grpSpPr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01B8CD28-24F7-4D9E-BE90-7456CE5F2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0"/>
              <a:ext cx="588534" cy="1444486"/>
            </a:xfrm>
            <a:custGeom>
              <a:avLst/>
              <a:gdLst>
                <a:gd name="connsiteX0" fmla="*/ 103521 w 588534"/>
                <a:gd name="connsiteY0" fmla="*/ 0 h 1444486"/>
                <a:gd name="connsiteX1" fmla="*/ 180820 w 588534"/>
                <a:gd name="connsiteY1" fmla="*/ 0 h 1444486"/>
                <a:gd name="connsiteX2" fmla="*/ 183021 w 588534"/>
                <a:gd name="connsiteY2" fmla="*/ 71501 h 1444486"/>
                <a:gd name="connsiteX3" fmla="*/ 194669 w 588534"/>
                <a:gd name="connsiteY3" fmla="*/ 449905 h 1444486"/>
                <a:gd name="connsiteX4" fmla="*/ 294266 w 588534"/>
                <a:gd name="connsiteY4" fmla="*/ 449905 h 1444486"/>
                <a:gd name="connsiteX5" fmla="*/ 380284 w 588534"/>
                <a:gd name="connsiteY5" fmla="*/ 449905 h 1444486"/>
                <a:gd name="connsiteX6" fmla="*/ 381774 w 588534"/>
                <a:gd name="connsiteY6" fmla="*/ 106097 h 1444486"/>
                <a:gd name="connsiteX7" fmla="*/ 382234 w 588534"/>
                <a:gd name="connsiteY7" fmla="*/ 0 h 1444486"/>
                <a:gd name="connsiteX8" fmla="*/ 459231 w 588534"/>
                <a:gd name="connsiteY8" fmla="*/ 0 h 1444486"/>
                <a:gd name="connsiteX9" fmla="*/ 458864 w 588534"/>
                <a:gd name="connsiteY9" fmla="*/ 84795 h 1444486"/>
                <a:gd name="connsiteX10" fmla="*/ 457246 w 588534"/>
                <a:gd name="connsiteY10" fmla="*/ 458766 h 1444486"/>
                <a:gd name="connsiteX11" fmla="*/ 516099 w 588534"/>
                <a:gd name="connsiteY11" fmla="*/ 498642 h 1444486"/>
                <a:gd name="connsiteX12" fmla="*/ 552317 w 588534"/>
                <a:gd name="connsiteY12" fmla="*/ 538518 h 1444486"/>
                <a:gd name="connsiteX13" fmla="*/ 588534 w 588534"/>
                <a:gd name="connsiteY13" fmla="*/ 627132 h 1444486"/>
                <a:gd name="connsiteX14" fmla="*/ 588534 w 588534"/>
                <a:gd name="connsiteY14" fmla="*/ 799930 h 1444486"/>
                <a:gd name="connsiteX15" fmla="*/ 561371 w 588534"/>
                <a:gd name="connsiteY15" fmla="*/ 879683 h 1444486"/>
                <a:gd name="connsiteX16" fmla="*/ 421028 w 588534"/>
                <a:gd name="connsiteY16" fmla="*/ 1074634 h 1444486"/>
                <a:gd name="connsiteX17" fmla="*/ 384811 w 588534"/>
                <a:gd name="connsiteY17" fmla="*/ 1105649 h 1444486"/>
                <a:gd name="connsiteX18" fmla="*/ 384811 w 588534"/>
                <a:gd name="connsiteY18" fmla="*/ 1110080 h 1444486"/>
                <a:gd name="connsiteX19" fmla="*/ 344067 w 588534"/>
                <a:gd name="connsiteY19" fmla="*/ 1269584 h 1444486"/>
                <a:gd name="connsiteX20" fmla="*/ 484408 w 588534"/>
                <a:gd name="connsiteY20" fmla="*/ 1278445 h 1444486"/>
                <a:gd name="connsiteX21" fmla="*/ 511572 w 588534"/>
                <a:gd name="connsiteY21" fmla="*/ 1176540 h 1444486"/>
                <a:gd name="connsiteX22" fmla="*/ 511572 w 588534"/>
                <a:gd name="connsiteY22" fmla="*/ 1163248 h 1444486"/>
                <a:gd name="connsiteX23" fmla="*/ 511572 w 588534"/>
                <a:gd name="connsiteY23" fmla="*/ 1132233 h 1444486"/>
                <a:gd name="connsiteX24" fmla="*/ 543262 w 588534"/>
                <a:gd name="connsiteY24" fmla="*/ 1127802 h 1444486"/>
                <a:gd name="connsiteX25" fmla="*/ 552317 w 588534"/>
                <a:gd name="connsiteY25" fmla="*/ 1167678 h 1444486"/>
                <a:gd name="connsiteX26" fmla="*/ 552317 w 588534"/>
                <a:gd name="connsiteY26" fmla="*/ 1180970 h 1444486"/>
                <a:gd name="connsiteX27" fmla="*/ 552317 w 588534"/>
                <a:gd name="connsiteY27" fmla="*/ 1194262 h 1444486"/>
                <a:gd name="connsiteX28" fmla="*/ 543262 w 588534"/>
                <a:gd name="connsiteY28" fmla="*/ 1371491 h 1444486"/>
                <a:gd name="connsiteX29" fmla="*/ 307849 w 588534"/>
                <a:gd name="connsiteY29" fmla="*/ 1433520 h 1444486"/>
                <a:gd name="connsiteX30" fmla="*/ 172033 w 588534"/>
                <a:gd name="connsiteY30" fmla="*/ 1216416 h 1444486"/>
                <a:gd name="connsiteX31" fmla="*/ 203723 w 588534"/>
                <a:gd name="connsiteY31" fmla="*/ 1110080 h 1444486"/>
                <a:gd name="connsiteX32" fmla="*/ 167506 w 588534"/>
                <a:gd name="connsiteY32" fmla="*/ 1074634 h 1444486"/>
                <a:gd name="connsiteX33" fmla="*/ 27163 w 588534"/>
                <a:gd name="connsiteY33" fmla="*/ 879683 h 1444486"/>
                <a:gd name="connsiteX34" fmla="*/ 0 w 588534"/>
                <a:gd name="connsiteY34" fmla="*/ 799930 h 1444486"/>
                <a:gd name="connsiteX35" fmla="*/ 0 w 588534"/>
                <a:gd name="connsiteY35" fmla="*/ 627132 h 1444486"/>
                <a:gd name="connsiteX36" fmla="*/ 36217 w 588534"/>
                <a:gd name="connsiteY36" fmla="*/ 538518 h 1444486"/>
                <a:gd name="connsiteX37" fmla="*/ 72435 w 588534"/>
                <a:gd name="connsiteY37" fmla="*/ 498642 h 1444486"/>
                <a:gd name="connsiteX38" fmla="*/ 117707 w 588534"/>
                <a:gd name="connsiteY38" fmla="*/ 463197 h 1444486"/>
                <a:gd name="connsiteX39" fmla="*/ 106981 w 588534"/>
                <a:gd name="connsiteY39" fmla="*/ 112974 h 1444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588534" h="1444486">
                  <a:moveTo>
                    <a:pt x="103521" y="0"/>
                  </a:moveTo>
                  <a:lnTo>
                    <a:pt x="180820" y="0"/>
                  </a:lnTo>
                  <a:lnTo>
                    <a:pt x="183021" y="71501"/>
                  </a:lnTo>
                  <a:cubicBezTo>
                    <a:pt x="186808" y="194531"/>
                    <a:pt x="190690" y="320640"/>
                    <a:pt x="194669" y="449905"/>
                  </a:cubicBezTo>
                  <a:cubicBezTo>
                    <a:pt x="194669" y="449905"/>
                    <a:pt x="194669" y="449905"/>
                    <a:pt x="294266" y="449905"/>
                  </a:cubicBezTo>
                  <a:cubicBezTo>
                    <a:pt x="294266" y="449905"/>
                    <a:pt x="294266" y="449905"/>
                    <a:pt x="380284" y="449905"/>
                  </a:cubicBezTo>
                  <a:cubicBezTo>
                    <a:pt x="380284" y="449905"/>
                    <a:pt x="380284" y="449905"/>
                    <a:pt x="381774" y="106097"/>
                  </a:cubicBezTo>
                  <a:lnTo>
                    <a:pt x="382234" y="0"/>
                  </a:lnTo>
                  <a:lnTo>
                    <a:pt x="459231" y="0"/>
                  </a:lnTo>
                  <a:lnTo>
                    <a:pt x="458864" y="84795"/>
                  </a:lnTo>
                  <a:cubicBezTo>
                    <a:pt x="458338" y="206384"/>
                    <a:pt x="457799" y="331016"/>
                    <a:pt x="457246" y="458766"/>
                  </a:cubicBezTo>
                  <a:cubicBezTo>
                    <a:pt x="479882" y="467628"/>
                    <a:pt x="497990" y="480920"/>
                    <a:pt x="516099" y="498642"/>
                  </a:cubicBezTo>
                  <a:cubicBezTo>
                    <a:pt x="516099" y="498642"/>
                    <a:pt x="516099" y="498642"/>
                    <a:pt x="552317" y="538518"/>
                  </a:cubicBezTo>
                  <a:cubicBezTo>
                    <a:pt x="574953" y="560672"/>
                    <a:pt x="588534" y="596117"/>
                    <a:pt x="588534" y="627132"/>
                  </a:cubicBezTo>
                  <a:cubicBezTo>
                    <a:pt x="588534" y="627132"/>
                    <a:pt x="588534" y="627132"/>
                    <a:pt x="588534" y="799930"/>
                  </a:cubicBezTo>
                  <a:cubicBezTo>
                    <a:pt x="588534" y="826514"/>
                    <a:pt x="579479" y="853098"/>
                    <a:pt x="561371" y="879683"/>
                  </a:cubicBezTo>
                  <a:cubicBezTo>
                    <a:pt x="561371" y="879683"/>
                    <a:pt x="561371" y="879683"/>
                    <a:pt x="421028" y="1074634"/>
                  </a:cubicBezTo>
                  <a:cubicBezTo>
                    <a:pt x="411973" y="1087926"/>
                    <a:pt x="398392" y="1096787"/>
                    <a:pt x="384811" y="1105649"/>
                  </a:cubicBezTo>
                  <a:cubicBezTo>
                    <a:pt x="384811" y="1110080"/>
                    <a:pt x="384811" y="1110080"/>
                    <a:pt x="384811" y="1110080"/>
                  </a:cubicBezTo>
                  <a:cubicBezTo>
                    <a:pt x="366701" y="1141094"/>
                    <a:pt x="325957" y="1220846"/>
                    <a:pt x="344067" y="1269584"/>
                  </a:cubicBezTo>
                  <a:cubicBezTo>
                    <a:pt x="362175" y="1318323"/>
                    <a:pt x="457246" y="1322753"/>
                    <a:pt x="484408" y="1278445"/>
                  </a:cubicBezTo>
                  <a:cubicBezTo>
                    <a:pt x="497990" y="1256292"/>
                    <a:pt x="507044" y="1211985"/>
                    <a:pt x="511572" y="1176540"/>
                  </a:cubicBezTo>
                  <a:cubicBezTo>
                    <a:pt x="511572" y="1172109"/>
                    <a:pt x="511572" y="1167678"/>
                    <a:pt x="511572" y="1163248"/>
                  </a:cubicBezTo>
                  <a:cubicBezTo>
                    <a:pt x="511572" y="1158817"/>
                    <a:pt x="511572" y="1145525"/>
                    <a:pt x="511572" y="1132233"/>
                  </a:cubicBezTo>
                  <a:cubicBezTo>
                    <a:pt x="511572" y="1114510"/>
                    <a:pt x="538735" y="1110080"/>
                    <a:pt x="543262" y="1127802"/>
                  </a:cubicBezTo>
                  <a:cubicBezTo>
                    <a:pt x="547790" y="1141094"/>
                    <a:pt x="547790" y="1158817"/>
                    <a:pt x="552317" y="1167678"/>
                  </a:cubicBezTo>
                  <a:cubicBezTo>
                    <a:pt x="552317" y="1172109"/>
                    <a:pt x="552317" y="1176540"/>
                    <a:pt x="552317" y="1180970"/>
                  </a:cubicBezTo>
                  <a:cubicBezTo>
                    <a:pt x="552317" y="1185401"/>
                    <a:pt x="552317" y="1189832"/>
                    <a:pt x="552317" y="1194262"/>
                  </a:cubicBezTo>
                  <a:cubicBezTo>
                    <a:pt x="556843" y="1220846"/>
                    <a:pt x="584007" y="1296169"/>
                    <a:pt x="543262" y="1371491"/>
                  </a:cubicBezTo>
                  <a:cubicBezTo>
                    <a:pt x="507044" y="1437951"/>
                    <a:pt x="393865" y="1460104"/>
                    <a:pt x="307849" y="1433520"/>
                  </a:cubicBezTo>
                  <a:cubicBezTo>
                    <a:pt x="208250" y="1402505"/>
                    <a:pt x="162978" y="1305031"/>
                    <a:pt x="172033" y="1216416"/>
                  </a:cubicBezTo>
                  <a:cubicBezTo>
                    <a:pt x="176561" y="1180970"/>
                    <a:pt x="190142" y="1141094"/>
                    <a:pt x="203723" y="1110080"/>
                  </a:cubicBezTo>
                  <a:cubicBezTo>
                    <a:pt x="190142" y="1101218"/>
                    <a:pt x="176561" y="1087926"/>
                    <a:pt x="167506" y="1074634"/>
                  </a:cubicBezTo>
                  <a:cubicBezTo>
                    <a:pt x="167506" y="1074634"/>
                    <a:pt x="167506" y="1074634"/>
                    <a:pt x="27163" y="879683"/>
                  </a:cubicBezTo>
                  <a:cubicBezTo>
                    <a:pt x="9055" y="853098"/>
                    <a:pt x="0" y="826514"/>
                    <a:pt x="0" y="799930"/>
                  </a:cubicBezTo>
                  <a:cubicBezTo>
                    <a:pt x="0" y="799930"/>
                    <a:pt x="0" y="799930"/>
                    <a:pt x="0" y="627132"/>
                  </a:cubicBezTo>
                  <a:cubicBezTo>
                    <a:pt x="0" y="596117"/>
                    <a:pt x="13581" y="560672"/>
                    <a:pt x="36217" y="538518"/>
                  </a:cubicBezTo>
                  <a:cubicBezTo>
                    <a:pt x="36217" y="538518"/>
                    <a:pt x="36217" y="538518"/>
                    <a:pt x="72435" y="498642"/>
                  </a:cubicBezTo>
                  <a:cubicBezTo>
                    <a:pt x="86016" y="485350"/>
                    <a:pt x="99598" y="472058"/>
                    <a:pt x="117707" y="463197"/>
                  </a:cubicBezTo>
                  <a:cubicBezTo>
                    <a:pt x="117707" y="463197"/>
                    <a:pt x="117707" y="463197"/>
                    <a:pt x="106981" y="11297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AB9703CB-1D56-4F6C-B7CC-4FF1B7709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0340" y="459941"/>
              <a:ext cx="588535" cy="646443"/>
            </a:xfrm>
            <a:custGeom>
              <a:avLst/>
              <a:gdLst>
                <a:gd name="connsiteX0" fmla="*/ 585399 w 588535"/>
                <a:gd name="connsiteY0" fmla="*/ 162132 h 646443"/>
                <a:gd name="connsiteX1" fmla="*/ 588535 w 588535"/>
                <a:gd name="connsiteY1" fmla="*/ 177655 h 646443"/>
                <a:gd name="connsiteX2" fmla="*/ 588535 w 588535"/>
                <a:gd name="connsiteY2" fmla="*/ 350453 h 646443"/>
                <a:gd name="connsiteX3" fmla="*/ 561372 w 588535"/>
                <a:gd name="connsiteY3" fmla="*/ 430206 h 646443"/>
                <a:gd name="connsiteX4" fmla="*/ 421028 w 588535"/>
                <a:gd name="connsiteY4" fmla="*/ 625157 h 646443"/>
                <a:gd name="connsiteX5" fmla="*/ 396172 w 588535"/>
                <a:gd name="connsiteY5" fmla="*/ 646443 h 646443"/>
                <a:gd name="connsiteX6" fmla="*/ 332115 w 588535"/>
                <a:gd name="connsiteY6" fmla="*/ 646443 h 646443"/>
                <a:gd name="connsiteX7" fmla="*/ 369805 w 588535"/>
                <a:gd name="connsiteY7" fmla="*/ 272 h 646443"/>
                <a:gd name="connsiteX8" fmla="*/ 380285 w 588535"/>
                <a:gd name="connsiteY8" fmla="*/ 428 h 646443"/>
                <a:gd name="connsiteX9" fmla="*/ 457246 w 588535"/>
                <a:gd name="connsiteY9" fmla="*/ 9289 h 646443"/>
                <a:gd name="connsiteX10" fmla="*/ 502665 w 588535"/>
                <a:gd name="connsiteY10" fmla="*/ 40063 h 646443"/>
                <a:gd name="connsiteX11" fmla="*/ 186799 w 588535"/>
                <a:gd name="connsiteY11" fmla="*/ 644039 h 646443"/>
                <a:gd name="connsiteX12" fmla="*/ 167507 w 588535"/>
                <a:gd name="connsiteY12" fmla="*/ 625157 h 646443"/>
                <a:gd name="connsiteX13" fmla="*/ 95391 w 588535"/>
                <a:gd name="connsiteY13" fmla="*/ 524981 h 646443"/>
                <a:gd name="connsiteX14" fmla="*/ 223372 w 588535"/>
                <a:gd name="connsiteY14" fmla="*/ 0 h 646443"/>
                <a:gd name="connsiteX15" fmla="*/ 15812 w 588535"/>
                <a:gd name="connsiteY15" fmla="*/ 396878 h 646443"/>
                <a:gd name="connsiteX16" fmla="*/ 0 w 588535"/>
                <a:gd name="connsiteY16" fmla="*/ 350453 h 646443"/>
                <a:gd name="connsiteX17" fmla="*/ 0 w 588535"/>
                <a:gd name="connsiteY17" fmla="*/ 177655 h 646443"/>
                <a:gd name="connsiteX18" fmla="*/ 36217 w 588535"/>
                <a:gd name="connsiteY18" fmla="*/ 89041 h 646443"/>
                <a:gd name="connsiteX19" fmla="*/ 72436 w 588535"/>
                <a:gd name="connsiteY19" fmla="*/ 49165 h 646443"/>
                <a:gd name="connsiteX20" fmla="*/ 117707 w 588535"/>
                <a:gd name="connsiteY20" fmla="*/ 13720 h 646443"/>
                <a:gd name="connsiteX21" fmla="*/ 194670 w 588535"/>
                <a:gd name="connsiteY21" fmla="*/ 428 h 646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588535" h="646443">
                  <a:moveTo>
                    <a:pt x="585399" y="162132"/>
                  </a:moveTo>
                  <a:lnTo>
                    <a:pt x="588535" y="177655"/>
                  </a:lnTo>
                  <a:lnTo>
                    <a:pt x="588535" y="350453"/>
                  </a:lnTo>
                  <a:cubicBezTo>
                    <a:pt x="588535" y="377037"/>
                    <a:pt x="579479" y="403621"/>
                    <a:pt x="561372" y="430206"/>
                  </a:cubicBezTo>
                  <a:lnTo>
                    <a:pt x="421028" y="625157"/>
                  </a:lnTo>
                  <a:lnTo>
                    <a:pt x="396172" y="646443"/>
                  </a:lnTo>
                  <a:lnTo>
                    <a:pt x="332115" y="646443"/>
                  </a:lnTo>
                  <a:close/>
                  <a:moveTo>
                    <a:pt x="369805" y="272"/>
                  </a:moveTo>
                  <a:lnTo>
                    <a:pt x="380285" y="428"/>
                  </a:lnTo>
                  <a:cubicBezTo>
                    <a:pt x="424047" y="1905"/>
                    <a:pt x="434611" y="1166"/>
                    <a:pt x="457246" y="9289"/>
                  </a:cubicBezTo>
                  <a:lnTo>
                    <a:pt x="502665" y="40063"/>
                  </a:lnTo>
                  <a:lnTo>
                    <a:pt x="186799" y="644039"/>
                  </a:lnTo>
                  <a:lnTo>
                    <a:pt x="167507" y="625157"/>
                  </a:lnTo>
                  <a:lnTo>
                    <a:pt x="95391" y="524981"/>
                  </a:lnTo>
                  <a:close/>
                  <a:moveTo>
                    <a:pt x="223372" y="0"/>
                  </a:moveTo>
                  <a:lnTo>
                    <a:pt x="15812" y="396878"/>
                  </a:lnTo>
                  <a:lnTo>
                    <a:pt x="0" y="350453"/>
                  </a:lnTo>
                  <a:lnTo>
                    <a:pt x="0" y="177655"/>
                  </a:lnTo>
                  <a:cubicBezTo>
                    <a:pt x="0" y="146640"/>
                    <a:pt x="13582" y="111195"/>
                    <a:pt x="36217" y="89041"/>
                  </a:cubicBezTo>
                  <a:lnTo>
                    <a:pt x="72436" y="49165"/>
                  </a:lnTo>
                  <a:cubicBezTo>
                    <a:pt x="86016" y="35873"/>
                    <a:pt x="99599" y="22581"/>
                    <a:pt x="117707" y="13720"/>
                  </a:cubicBezTo>
                  <a:cubicBezTo>
                    <a:pt x="138079" y="5597"/>
                    <a:pt x="150907" y="2643"/>
                    <a:pt x="194670" y="4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C9985CE0-E4DD-4949-880D-7DE14FC4C922}"/>
              </a:ext>
            </a:extLst>
          </p:cNvPr>
          <p:cNvSpPr/>
          <p:nvPr/>
        </p:nvSpPr>
        <p:spPr>
          <a:xfrm>
            <a:off x="1958006" y="1391479"/>
            <a:ext cx="765313" cy="934278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xmlns="" id="{38507A1C-6AB6-4852-A4DD-84C38283DF47}"/>
              </a:ext>
            </a:extLst>
          </p:cNvPr>
          <p:cNvSpPr/>
          <p:nvPr/>
        </p:nvSpPr>
        <p:spPr>
          <a:xfrm flipH="1">
            <a:off x="2867351" y="1296607"/>
            <a:ext cx="887648" cy="1049039"/>
          </a:xfrm>
          <a:custGeom>
            <a:avLst/>
            <a:gdLst>
              <a:gd name="connsiteX0" fmla="*/ 0 w 765313"/>
              <a:gd name="connsiteY0" fmla="*/ 904461 h 904461"/>
              <a:gd name="connsiteX1" fmla="*/ 765313 w 765313"/>
              <a:gd name="connsiteY1" fmla="*/ 0 h 904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65313" h="904461">
                <a:moveTo>
                  <a:pt x="0" y="904461"/>
                </a:moveTo>
                <a:lnTo>
                  <a:pt x="765313" y="0"/>
                </a:lnTo>
              </a:path>
            </a:pathLst>
          </a:cu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xmlns="" id="{6D036DCC-2B79-4141-9FEA-521215284776}"/>
              </a:ext>
            </a:extLst>
          </p:cNvPr>
          <p:cNvSpPr/>
          <p:nvPr/>
        </p:nvSpPr>
        <p:spPr>
          <a:xfrm>
            <a:off x="882044" y="1779271"/>
            <a:ext cx="3847806" cy="3840392"/>
          </a:xfrm>
          <a:custGeom>
            <a:avLst/>
            <a:gdLst>
              <a:gd name="connsiteX0" fmla="*/ 2538684 w 2677922"/>
              <a:gd name="connsiteY0" fmla="*/ 1897505 h 2672762"/>
              <a:gd name="connsiteX1" fmla="*/ 2456643 w 2677922"/>
              <a:gd name="connsiteY1" fmla="*/ 1879446 h 2672762"/>
              <a:gd name="connsiteX2" fmla="*/ 2389566 w 2677922"/>
              <a:gd name="connsiteY2" fmla="*/ 1863966 h 2672762"/>
              <a:gd name="connsiteX3" fmla="*/ 2354479 w 2677922"/>
              <a:gd name="connsiteY3" fmla="*/ 1874802 h 2672762"/>
              <a:gd name="connsiteX4" fmla="*/ 2312170 w 2677922"/>
              <a:gd name="connsiteY4" fmla="*/ 1950651 h 2672762"/>
              <a:gd name="connsiteX5" fmla="*/ 2322489 w 2677922"/>
              <a:gd name="connsiteY5" fmla="*/ 1983157 h 2672762"/>
              <a:gd name="connsiteX6" fmla="*/ 2412785 w 2677922"/>
              <a:gd name="connsiteY6" fmla="*/ 2080161 h 2672762"/>
              <a:gd name="connsiteX7" fmla="*/ 2418461 w 2677922"/>
              <a:gd name="connsiteY7" fmla="*/ 2146722 h 2672762"/>
              <a:gd name="connsiteX8" fmla="*/ 2414849 w 2677922"/>
              <a:gd name="connsiteY8" fmla="*/ 2151882 h 2672762"/>
              <a:gd name="connsiteX9" fmla="*/ 2324037 w 2677922"/>
              <a:gd name="connsiteY9" fmla="*/ 2174585 h 2672762"/>
              <a:gd name="connsiteX10" fmla="*/ 2219294 w 2677922"/>
              <a:gd name="connsiteY10" fmla="*/ 2118859 h 2672762"/>
              <a:gd name="connsiteX11" fmla="*/ 2178531 w 2677922"/>
              <a:gd name="connsiteY11" fmla="*/ 2120407 h 2672762"/>
              <a:gd name="connsiteX12" fmla="*/ 2125386 w 2677922"/>
              <a:gd name="connsiteY12" fmla="*/ 2172521 h 2672762"/>
              <a:gd name="connsiteX13" fmla="*/ 2122806 w 2677922"/>
              <a:gd name="connsiteY13" fmla="*/ 2217411 h 2672762"/>
              <a:gd name="connsiteX14" fmla="*/ 2184723 w 2677922"/>
              <a:gd name="connsiteY14" fmla="*/ 2334538 h 2672762"/>
              <a:gd name="connsiteX15" fmla="*/ 2174404 w 2677922"/>
              <a:gd name="connsiteY15" fmla="*/ 2395423 h 2672762"/>
              <a:gd name="connsiteX16" fmla="*/ 2164084 w 2677922"/>
              <a:gd name="connsiteY16" fmla="*/ 2404711 h 2672762"/>
              <a:gd name="connsiteX17" fmla="*/ 2075336 w 2677922"/>
              <a:gd name="connsiteY17" fmla="*/ 2401615 h 2672762"/>
              <a:gd name="connsiteX18" fmla="*/ 1988652 w 2677922"/>
              <a:gd name="connsiteY18" fmla="*/ 2320606 h 2672762"/>
              <a:gd name="connsiteX19" fmla="*/ 1944277 w 2677922"/>
              <a:gd name="connsiteY19" fmla="*/ 2311835 h 2672762"/>
              <a:gd name="connsiteX20" fmla="*/ 1883392 w 2677922"/>
              <a:gd name="connsiteY20" fmla="*/ 2346405 h 2672762"/>
              <a:gd name="connsiteX21" fmla="*/ 1868429 w 2677922"/>
              <a:gd name="connsiteY21" fmla="*/ 2391811 h 2672762"/>
              <a:gd name="connsiteX22" fmla="*/ 1899388 w 2677922"/>
              <a:gd name="connsiteY22" fmla="*/ 2526997 h 2672762"/>
              <a:gd name="connsiteX23" fmla="*/ 1879264 w 2677922"/>
              <a:gd name="connsiteY23" fmla="*/ 2571887 h 2672762"/>
              <a:gd name="connsiteX24" fmla="*/ 1841082 w 2677922"/>
              <a:gd name="connsiteY24" fmla="*/ 2588915 h 2672762"/>
              <a:gd name="connsiteX25" fmla="*/ 1782777 w 2677922"/>
              <a:gd name="connsiteY25" fmla="*/ 2568276 h 2672762"/>
              <a:gd name="connsiteX26" fmla="*/ 1715184 w 2677922"/>
              <a:gd name="connsiteY26" fmla="*/ 2459404 h 2672762"/>
              <a:gd name="connsiteX27" fmla="*/ 1664618 w 2677922"/>
              <a:gd name="connsiteY27" fmla="*/ 2435669 h 2672762"/>
              <a:gd name="connsiteX28" fmla="*/ 1610440 w 2677922"/>
              <a:gd name="connsiteY28" fmla="*/ 2450117 h 2672762"/>
              <a:gd name="connsiteX29" fmla="*/ 1577418 w 2677922"/>
              <a:gd name="connsiteY29" fmla="*/ 2495007 h 2672762"/>
              <a:gd name="connsiteX30" fmla="*/ 1573806 w 2677922"/>
              <a:gd name="connsiteY30" fmla="*/ 2616777 h 2672762"/>
              <a:gd name="connsiteX31" fmla="*/ 1526852 w 2677922"/>
              <a:gd name="connsiteY31" fmla="*/ 2672503 h 2672762"/>
              <a:gd name="connsiteX32" fmla="*/ 1497441 w 2677922"/>
              <a:gd name="connsiteY32" fmla="*/ 2676115 h 2672762"/>
              <a:gd name="connsiteX33" fmla="*/ 1449972 w 2677922"/>
              <a:gd name="connsiteY33" fmla="*/ 2644124 h 2672762"/>
              <a:gd name="connsiteX34" fmla="*/ 1410241 w 2677922"/>
              <a:gd name="connsiteY34" fmla="*/ 2514614 h 2672762"/>
              <a:gd name="connsiteX35" fmla="*/ 1373091 w 2677922"/>
              <a:gd name="connsiteY35" fmla="*/ 2482623 h 2672762"/>
              <a:gd name="connsiteX36" fmla="*/ 1304982 w 2677922"/>
              <a:gd name="connsiteY36" fmla="*/ 2483139 h 2672762"/>
              <a:gd name="connsiteX37" fmla="*/ 1271959 w 2677922"/>
              <a:gd name="connsiteY37" fmla="*/ 2511518 h 2672762"/>
              <a:gd name="connsiteX38" fmla="*/ 1234293 w 2677922"/>
              <a:gd name="connsiteY38" fmla="*/ 2633805 h 2672762"/>
              <a:gd name="connsiteX39" fmla="*/ 1170828 w 2677922"/>
              <a:gd name="connsiteY39" fmla="*/ 2674567 h 2672762"/>
              <a:gd name="connsiteX40" fmla="*/ 1106847 w 2677922"/>
              <a:gd name="connsiteY40" fmla="*/ 2602330 h 2672762"/>
              <a:gd name="connsiteX41" fmla="*/ 1103751 w 2677922"/>
              <a:gd name="connsiteY41" fmla="*/ 2491395 h 2672762"/>
              <a:gd name="connsiteX42" fmla="*/ 1080532 w 2677922"/>
              <a:gd name="connsiteY42" fmla="*/ 2454244 h 2672762"/>
              <a:gd name="connsiteX43" fmla="*/ 1005199 w 2677922"/>
              <a:gd name="connsiteY43" fmla="*/ 2435153 h 2672762"/>
              <a:gd name="connsiteX44" fmla="*/ 969080 w 2677922"/>
              <a:gd name="connsiteY44" fmla="*/ 2454244 h 2672762"/>
              <a:gd name="connsiteX45" fmla="*/ 900456 w 2677922"/>
              <a:gd name="connsiteY45" fmla="*/ 2564148 h 2672762"/>
              <a:gd name="connsiteX46" fmla="*/ 836474 w 2677922"/>
              <a:gd name="connsiteY46" fmla="*/ 2587367 h 2672762"/>
              <a:gd name="connsiteX47" fmla="*/ 831830 w 2677922"/>
              <a:gd name="connsiteY47" fmla="*/ 2585819 h 2672762"/>
              <a:gd name="connsiteX48" fmla="*/ 785392 w 2677922"/>
              <a:gd name="connsiteY48" fmla="*/ 2504810 h 2672762"/>
              <a:gd name="connsiteX49" fmla="*/ 811707 w 2677922"/>
              <a:gd name="connsiteY49" fmla="*/ 2390779 h 2672762"/>
              <a:gd name="connsiteX50" fmla="*/ 794680 w 2677922"/>
              <a:gd name="connsiteY50" fmla="*/ 2344341 h 2672762"/>
              <a:gd name="connsiteX51" fmla="*/ 739470 w 2677922"/>
              <a:gd name="connsiteY51" fmla="*/ 2312351 h 2672762"/>
              <a:gd name="connsiteX52" fmla="*/ 689421 w 2677922"/>
              <a:gd name="connsiteY52" fmla="*/ 2321638 h 2672762"/>
              <a:gd name="connsiteX53" fmla="*/ 596029 w 2677922"/>
              <a:gd name="connsiteY53" fmla="*/ 2408838 h 2672762"/>
              <a:gd name="connsiteX54" fmla="*/ 530500 w 2677922"/>
              <a:gd name="connsiteY54" fmla="*/ 2415030 h 2672762"/>
              <a:gd name="connsiteX55" fmla="*/ 521212 w 2677922"/>
              <a:gd name="connsiteY55" fmla="*/ 2408838 h 2672762"/>
              <a:gd name="connsiteX56" fmla="*/ 500573 w 2677922"/>
              <a:gd name="connsiteY56" fmla="*/ 2322670 h 2672762"/>
              <a:gd name="connsiteX57" fmla="*/ 556298 w 2677922"/>
              <a:gd name="connsiteY57" fmla="*/ 2217927 h 2672762"/>
              <a:gd name="connsiteX58" fmla="*/ 552171 w 2677922"/>
              <a:gd name="connsiteY58" fmla="*/ 2168909 h 2672762"/>
              <a:gd name="connsiteX59" fmla="*/ 505733 w 2677922"/>
              <a:gd name="connsiteY59" fmla="*/ 2122987 h 2672762"/>
              <a:gd name="connsiteX60" fmla="*/ 457747 w 2677922"/>
              <a:gd name="connsiteY60" fmla="*/ 2119375 h 2672762"/>
              <a:gd name="connsiteX61" fmla="*/ 341652 w 2677922"/>
              <a:gd name="connsiteY61" fmla="*/ 2180777 h 2672762"/>
              <a:gd name="connsiteX62" fmla="*/ 278187 w 2677922"/>
              <a:gd name="connsiteY62" fmla="*/ 2168909 h 2672762"/>
              <a:gd name="connsiteX63" fmla="*/ 274059 w 2677922"/>
              <a:gd name="connsiteY63" fmla="*/ 2164265 h 2672762"/>
              <a:gd name="connsiteX64" fmla="*/ 276639 w 2677922"/>
              <a:gd name="connsiteY64" fmla="*/ 2069325 h 2672762"/>
              <a:gd name="connsiteX65" fmla="*/ 354551 w 2677922"/>
              <a:gd name="connsiteY65" fmla="*/ 1986253 h 2672762"/>
              <a:gd name="connsiteX66" fmla="*/ 363839 w 2677922"/>
              <a:gd name="connsiteY66" fmla="*/ 1940847 h 2672762"/>
              <a:gd name="connsiteX67" fmla="*/ 328237 w 2677922"/>
              <a:gd name="connsiteY67" fmla="*/ 1878930 h 2672762"/>
              <a:gd name="connsiteX68" fmla="*/ 283347 w 2677922"/>
              <a:gd name="connsiteY68" fmla="*/ 1866030 h 2672762"/>
              <a:gd name="connsiteX69" fmla="*/ 170864 w 2677922"/>
              <a:gd name="connsiteY69" fmla="*/ 1891829 h 2672762"/>
              <a:gd name="connsiteX70" fmla="*/ 155900 w 2677922"/>
              <a:gd name="connsiteY70" fmla="*/ 1895441 h 2672762"/>
              <a:gd name="connsiteX71" fmla="*/ 100175 w 2677922"/>
              <a:gd name="connsiteY71" fmla="*/ 1868094 h 2672762"/>
              <a:gd name="connsiteX72" fmla="*/ 87275 w 2677922"/>
              <a:gd name="connsiteY72" fmla="*/ 1838168 h 2672762"/>
              <a:gd name="connsiteX73" fmla="*/ 107915 w 2677922"/>
              <a:gd name="connsiteY73" fmla="*/ 1779862 h 2672762"/>
              <a:gd name="connsiteX74" fmla="*/ 213690 w 2677922"/>
              <a:gd name="connsiteY74" fmla="*/ 1713817 h 2672762"/>
              <a:gd name="connsiteX75" fmla="*/ 238972 w 2677922"/>
              <a:gd name="connsiteY75" fmla="*/ 1654480 h 2672762"/>
              <a:gd name="connsiteX76" fmla="*/ 222977 w 2677922"/>
              <a:gd name="connsiteY76" fmla="*/ 1600818 h 2672762"/>
              <a:gd name="connsiteX77" fmla="*/ 184279 w 2677922"/>
              <a:gd name="connsiteY77" fmla="*/ 1575019 h 2672762"/>
              <a:gd name="connsiteX78" fmla="*/ 59413 w 2677922"/>
              <a:gd name="connsiteY78" fmla="*/ 1571407 h 2672762"/>
              <a:gd name="connsiteX79" fmla="*/ 3687 w 2677922"/>
              <a:gd name="connsiteY79" fmla="*/ 1524453 h 2672762"/>
              <a:gd name="connsiteX80" fmla="*/ 1623 w 2677922"/>
              <a:gd name="connsiteY80" fmla="*/ 1513618 h 2672762"/>
              <a:gd name="connsiteX81" fmla="*/ 48577 w 2677922"/>
              <a:gd name="connsiteY81" fmla="*/ 1442413 h 2672762"/>
              <a:gd name="connsiteX82" fmla="*/ 160544 w 2677922"/>
              <a:gd name="connsiteY82" fmla="*/ 1408358 h 2672762"/>
              <a:gd name="connsiteX83" fmla="*/ 194083 w 2677922"/>
              <a:gd name="connsiteY83" fmla="*/ 1370692 h 2672762"/>
              <a:gd name="connsiteX84" fmla="*/ 192534 w 2677922"/>
              <a:gd name="connsiteY84" fmla="*/ 1298971 h 2672762"/>
              <a:gd name="connsiteX85" fmla="*/ 166220 w 2677922"/>
              <a:gd name="connsiteY85" fmla="*/ 1269560 h 2672762"/>
              <a:gd name="connsiteX86" fmla="*/ 47029 w 2677922"/>
              <a:gd name="connsiteY86" fmla="*/ 1232926 h 2672762"/>
              <a:gd name="connsiteX87" fmla="*/ 1623 w 2677922"/>
              <a:gd name="connsiteY87" fmla="*/ 1166881 h 2672762"/>
              <a:gd name="connsiteX88" fmla="*/ 6267 w 2677922"/>
              <a:gd name="connsiteY88" fmla="*/ 1139534 h 2672762"/>
              <a:gd name="connsiteX89" fmla="*/ 49093 w 2677922"/>
              <a:gd name="connsiteY89" fmla="*/ 1105480 h 2672762"/>
              <a:gd name="connsiteX90" fmla="*/ 164672 w 2677922"/>
              <a:gd name="connsiteY90" fmla="*/ 1101868 h 2672762"/>
              <a:gd name="connsiteX91" fmla="*/ 181699 w 2677922"/>
              <a:gd name="connsiteY91" fmla="*/ 1101352 h 2672762"/>
              <a:gd name="connsiteX92" fmla="*/ 227621 w 2677922"/>
              <a:gd name="connsiteY92" fmla="*/ 1065233 h 2672762"/>
              <a:gd name="connsiteX93" fmla="*/ 241036 w 2677922"/>
              <a:gd name="connsiteY93" fmla="*/ 1014152 h 2672762"/>
              <a:gd name="connsiteX94" fmla="*/ 219366 w 2677922"/>
              <a:gd name="connsiteY94" fmla="*/ 965650 h 2672762"/>
              <a:gd name="connsiteX95" fmla="*/ 113590 w 2677922"/>
              <a:gd name="connsiteY95" fmla="*/ 899605 h 2672762"/>
              <a:gd name="connsiteX96" fmla="*/ 89855 w 2677922"/>
              <a:gd name="connsiteY96" fmla="*/ 832012 h 2672762"/>
              <a:gd name="connsiteX97" fmla="*/ 104818 w 2677922"/>
              <a:gd name="connsiteY97" fmla="*/ 799505 h 2672762"/>
              <a:gd name="connsiteX98" fmla="*/ 151256 w 2677922"/>
              <a:gd name="connsiteY98" fmla="*/ 779898 h 2672762"/>
              <a:gd name="connsiteX99" fmla="*/ 283347 w 2677922"/>
              <a:gd name="connsiteY99" fmla="*/ 810341 h 2672762"/>
              <a:gd name="connsiteX100" fmla="*/ 331332 w 2677922"/>
              <a:gd name="connsiteY100" fmla="*/ 794345 h 2672762"/>
              <a:gd name="connsiteX101" fmla="*/ 363839 w 2677922"/>
              <a:gd name="connsiteY101" fmla="*/ 737588 h 2672762"/>
              <a:gd name="connsiteX102" fmla="*/ 354551 w 2677922"/>
              <a:gd name="connsiteY102" fmla="*/ 689086 h 2672762"/>
              <a:gd name="connsiteX103" fmla="*/ 266835 w 2677922"/>
              <a:gd name="connsiteY103" fmla="*/ 595694 h 2672762"/>
              <a:gd name="connsiteX104" fmla="*/ 261675 w 2677922"/>
              <a:gd name="connsiteY104" fmla="*/ 529133 h 2672762"/>
              <a:gd name="connsiteX105" fmla="*/ 270447 w 2677922"/>
              <a:gd name="connsiteY105" fmla="*/ 516233 h 2672762"/>
              <a:gd name="connsiteX106" fmla="*/ 349907 w 2677922"/>
              <a:gd name="connsiteY106" fmla="*/ 498690 h 2672762"/>
              <a:gd name="connsiteX107" fmla="*/ 457231 w 2677922"/>
              <a:gd name="connsiteY107" fmla="*/ 555964 h 2672762"/>
              <a:gd name="connsiteX108" fmla="*/ 507797 w 2677922"/>
              <a:gd name="connsiteY108" fmla="*/ 551320 h 2672762"/>
              <a:gd name="connsiteX109" fmla="*/ 551139 w 2677922"/>
              <a:gd name="connsiteY109" fmla="*/ 508494 h 2672762"/>
              <a:gd name="connsiteX110" fmla="*/ 556815 w 2677922"/>
              <a:gd name="connsiteY110" fmla="*/ 456896 h 2672762"/>
              <a:gd name="connsiteX111" fmla="*/ 494381 w 2677922"/>
              <a:gd name="connsiteY111" fmla="*/ 339769 h 2672762"/>
              <a:gd name="connsiteX112" fmla="*/ 505217 w 2677922"/>
              <a:gd name="connsiteY112" fmla="*/ 280432 h 2672762"/>
              <a:gd name="connsiteX113" fmla="*/ 537723 w 2677922"/>
              <a:gd name="connsiteY113" fmla="*/ 256181 h 2672762"/>
              <a:gd name="connsiteX114" fmla="*/ 590353 w 2677922"/>
              <a:gd name="connsiteY114" fmla="*/ 261857 h 2672762"/>
              <a:gd name="connsiteX115" fmla="*/ 679617 w 2677922"/>
              <a:gd name="connsiteY115" fmla="*/ 344929 h 2672762"/>
              <a:gd name="connsiteX116" fmla="*/ 754950 w 2677922"/>
              <a:gd name="connsiteY116" fmla="*/ 355765 h 2672762"/>
              <a:gd name="connsiteX117" fmla="*/ 797260 w 2677922"/>
              <a:gd name="connsiteY117" fmla="*/ 329450 h 2672762"/>
              <a:gd name="connsiteX118" fmla="*/ 811707 w 2677922"/>
              <a:gd name="connsiteY118" fmla="*/ 285076 h 2672762"/>
              <a:gd name="connsiteX119" fmla="*/ 781781 w 2677922"/>
              <a:gd name="connsiteY119" fmla="*/ 156081 h 2672762"/>
              <a:gd name="connsiteX120" fmla="*/ 807064 w 2677922"/>
              <a:gd name="connsiteY120" fmla="*/ 100872 h 2672762"/>
              <a:gd name="connsiteX121" fmla="*/ 841634 w 2677922"/>
              <a:gd name="connsiteY121" fmla="*/ 86424 h 2672762"/>
              <a:gd name="connsiteX122" fmla="*/ 896328 w 2677922"/>
              <a:gd name="connsiteY122" fmla="*/ 106031 h 2672762"/>
              <a:gd name="connsiteX123" fmla="*/ 965469 w 2677922"/>
              <a:gd name="connsiteY123" fmla="*/ 217483 h 2672762"/>
              <a:gd name="connsiteX124" fmla="*/ 1013455 w 2677922"/>
              <a:gd name="connsiteY124" fmla="*/ 240702 h 2672762"/>
              <a:gd name="connsiteX125" fmla="*/ 1077952 w 2677922"/>
              <a:gd name="connsiteY125" fmla="*/ 222642 h 2672762"/>
              <a:gd name="connsiteX126" fmla="*/ 1101687 w 2677922"/>
              <a:gd name="connsiteY126" fmla="*/ 188072 h 2672762"/>
              <a:gd name="connsiteX127" fmla="*/ 1106847 w 2677922"/>
              <a:gd name="connsiteY127" fmla="*/ 53918 h 2672762"/>
              <a:gd name="connsiteX128" fmla="*/ 1145029 w 2677922"/>
              <a:gd name="connsiteY128" fmla="*/ 4900 h 2672762"/>
              <a:gd name="connsiteX129" fmla="*/ 1158960 w 2677922"/>
              <a:gd name="connsiteY129" fmla="*/ 1804 h 2672762"/>
              <a:gd name="connsiteX130" fmla="*/ 1235841 w 2677922"/>
              <a:gd name="connsiteY130" fmla="*/ 48758 h 2672762"/>
              <a:gd name="connsiteX131" fmla="*/ 1269895 w 2677922"/>
              <a:gd name="connsiteY131" fmla="*/ 162273 h 2672762"/>
              <a:gd name="connsiteX132" fmla="*/ 1303434 w 2677922"/>
              <a:gd name="connsiteY132" fmla="*/ 192716 h 2672762"/>
              <a:gd name="connsiteX133" fmla="*/ 1376702 w 2677922"/>
              <a:gd name="connsiteY133" fmla="*/ 192716 h 2672762"/>
              <a:gd name="connsiteX134" fmla="*/ 1409209 w 2677922"/>
              <a:gd name="connsiteY134" fmla="*/ 163305 h 2672762"/>
              <a:gd name="connsiteX135" fmla="*/ 1447392 w 2677922"/>
              <a:gd name="connsiteY135" fmla="*/ 37922 h 2672762"/>
              <a:gd name="connsiteX136" fmla="*/ 1499505 w 2677922"/>
              <a:gd name="connsiteY136" fmla="*/ 256 h 2672762"/>
              <a:gd name="connsiteX137" fmla="*/ 1513436 w 2677922"/>
              <a:gd name="connsiteY137" fmla="*/ 772 h 2672762"/>
              <a:gd name="connsiteX138" fmla="*/ 1573290 w 2677922"/>
              <a:gd name="connsiteY138" fmla="*/ 65269 h 2672762"/>
              <a:gd name="connsiteX139" fmla="*/ 1576902 w 2677922"/>
              <a:gd name="connsiteY139" fmla="*/ 185492 h 2672762"/>
              <a:gd name="connsiteX140" fmla="*/ 1598057 w 2677922"/>
              <a:gd name="connsiteY140" fmla="*/ 220578 h 2672762"/>
              <a:gd name="connsiteX141" fmla="*/ 1674422 w 2677922"/>
              <a:gd name="connsiteY141" fmla="*/ 240702 h 2672762"/>
              <a:gd name="connsiteX142" fmla="*/ 1710540 w 2677922"/>
              <a:gd name="connsiteY142" fmla="*/ 221610 h 2672762"/>
              <a:gd name="connsiteX143" fmla="*/ 1779165 w 2677922"/>
              <a:gd name="connsiteY143" fmla="*/ 111707 h 2672762"/>
              <a:gd name="connsiteX144" fmla="*/ 1845726 w 2677922"/>
              <a:gd name="connsiteY144" fmla="*/ 88488 h 2672762"/>
              <a:gd name="connsiteX145" fmla="*/ 1857594 w 2677922"/>
              <a:gd name="connsiteY145" fmla="*/ 92616 h 2672762"/>
              <a:gd name="connsiteX146" fmla="*/ 1895260 w 2677922"/>
              <a:gd name="connsiteY146" fmla="*/ 166401 h 2672762"/>
              <a:gd name="connsiteX147" fmla="*/ 1868429 w 2677922"/>
              <a:gd name="connsiteY147" fmla="*/ 281980 h 2672762"/>
              <a:gd name="connsiteX148" fmla="*/ 1887004 w 2677922"/>
              <a:gd name="connsiteY148" fmla="*/ 332030 h 2672762"/>
              <a:gd name="connsiteX149" fmla="*/ 1946857 w 2677922"/>
              <a:gd name="connsiteY149" fmla="*/ 365052 h 2672762"/>
              <a:gd name="connsiteX150" fmla="*/ 1986588 w 2677922"/>
              <a:gd name="connsiteY150" fmla="*/ 355765 h 2672762"/>
              <a:gd name="connsiteX151" fmla="*/ 2081528 w 2677922"/>
              <a:gd name="connsiteY151" fmla="*/ 267532 h 2672762"/>
              <a:gd name="connsiteX152" fmla="*/ 2151701 w 2677922"/>
              <a:gd name="connsiteY152" fmla="*/ 261857 h 2672762"/>
              <a:gd name="connsiteX153" fmla="*/ 2155312 w 2677922"/>
              <a:gd name="connsiteY153" fmla="*/ 264437 h 2672762"/>
              <a:gd name="connsiteX154" fmla="*/ 2177500 w 2677922"/>
              <a:gd name="connsiteY154" fmla="*/ 353701 h 2672762"/>
              <a:gd name="connsiteX155" fmla="*/ 2122290 w 2677922"/>
              <a:gd name="connsiteY155" fmla="*/ 456896 h 2672762"/>
              <a:gd name="connsiteX156" fmla="*/ 2126934 w 2677922"/>
              <a:gd name="connsiteY156" fmla="*/ 505914 h 2672762"/>
              <a:gd name="connsiteX157" fmla="*/ 2173372 w 2677922"/>
              <a:gd name="connsiteY157" fmla="*/ 551836 h 2672762"/>
              <a:gd name="connsiteX158" fmla="*/ 2219810 w 2677922"/>
              <a:gd name="connsiteY158" fmla="*/ 555964 h 2672762"/>
              <a:gd name="connsiteX159" fmla="*/ 2336937 w 2677922"/>
              <a:gd name="connsiteY159" fmla="*/ 494046 h 2672762"/>
              <a:gd name="connsiteX160" fmla="*/ 2400917 w 2677922"/>
              <a:gd name="connsiteY160" fmla="*/ 507462 h 2672762"/>
              <a:gd name="connsiteX161" fmla="*/ 2420525 w 2677922"/>
              <a:gd name="connsiteY161" fmla="*/ 533777 h 2672762"/>
              <a:gd name="connsiteX162" fmla="*/ 2415365 w 2677922"/>
              <a:gd name="connsiteY162" fmla="*/ 591566 h 2672762"/>
              <a:gd name="connsiteX163" fmla="*/ 2321973 w 2677922"/>
              <a:gd name="connsiteY163" fmla="*/ 692182 h 2672762"/>
              <a:gd name="connsiteX164" fmla="*/ 2313718 w 2677922"/>
              <a:gd name="connsiteY164" fmla="*/ 733460 h 2672762"/>
              <a:gd name="connsiteX165" fmla="*/ 2349320 w 2677922"/>
              <a:gd name="connsiteY165" fmla="*/ 795377 h 2672762"/>
              <a:gd name="connsiteX166" fmla="*/ 2394726 w 2677922"/>
              <a:gd name="connsiteY166" fmla="*/ 810341 h 2672762"/>
              <a:gd name="connsiteX167" fmla="*/ 2526816 w 2677922"/>
              <a:gd name="connsiteY167" fmla="*/ 780414 h 2672762"/>
              <a:gd name="connsiteX168" fmla="*/ 2575834 w 2677922"/>
              <a:gd name="connsiteY168" fmla="*/ 803117 h 2672762"/>
              <a:gd name="connsiteX169" fmla="*/ 2591313 w 2677922"/>
              <a:gd name="connsiteY169" fmla="*/ 838719 h 2672762"/>
              <a:gd name="connsiteX170" fmla="*/ 2570158 w 2677922"/>
              <a:gd name="connsiteY170" fmla="*/ 896509 h 2672762"/>
              <a:gd name="connsiteX171" fmla="*/ 2461287 w 2677922"/>
              <a:gd name="connsiteY171" fmla="*/ 964102 h 2672762"/>
              <a:gd name="connsiteX172" fmla="*/ 2438068 w 2677922"/>
              <a:gd name="connsiteY172" fmla="*/ 1014668 h 2672762"/>
              <a:gd name="connsiteX173" fmla="*/ 2454063 w 2677922"/>
              <a:gd name="connsiteY173" fmla="*/ 1073489 h 2672762"/>
              <a:gd name="connsiteX174" fmla="*/ 2492762 w 2677922"/>
              <a:gd name="connsiteY174" fmla="*/ 1100836 h 2672762"/>
              <a:gd name="connsiteX175" fmla="*/ 2628464 w 2677922"/>
              <a:gd name="connsiteY175" fmla="*/ 1105996 h 2672762"/>
              <a:gd name="connsiteX176" fmla="*/ 2672322 w 2677922"/>
              <a:gd name="connsiteY176" fmla="*/ 1140566 h 2672762"/>
              <a:gd name="connsiteX177" fmla="*/ 2677998 w 2677922"/>
              <a:gd name="connsiteY177" fmla="*/ 1182360 h 2672762"/>
              <a:gd name="connsiteX178" fmla="*/ 2644459 w 2677922"/>
              <a:gd name="connsiteY178" fmla="*/ 1229830 h 2672762"/>
              <a:gd name="connsiteX179" fmla="*/ 2522172 w 2677922"/>
              <a:gd name="connsiteY179" fmla="*/ 1267497 h 2672762"/>
              <a:gd name="connsiteX180" fmla="*/ 2483990 w 2677922"/>
              <a:gd name="connsiteY180" fmla="*/ 1315998 h 2672762"/>
              <a:gd name="connsiteX181" fmla="*/ 2486570 w 2677922"/>
              <a:gd name="connsiteY181" fmla="*/ 1379980 h 2672762"/>
              <a:gd name="connsiteX182" fmla="*/ 2512885 w 2677922"/>
              <a:gd name="connsiteY182" fmla="*/ 1407842 h 2672762"/>
              <a:gd name="connsiteX183" fmla="*/ 2641363 w 2677922"/>
              <a:gd name="connsiteY183" fmla="*/ 1447057 h 2672762"/>
              <a:gd name="connsiteX184" fmla="*/ 2677998 w 2677922"/>
              <a:gd name="connsiteY184" fmla="*/ 1498138 h 2672762"/>
              <a:gd name="connsiteX185" fmla="*/ 2677998 w 2677922"/>
              <a:gd name="connsiteY185" fmla="*/ 1507426 h 2672762"/>
              <a:gd name="connsiteX186" fmla="*/ 2611952 w 2677922"/>
              <a:gd name="connsiteY186" fmla="*/ 1572955 h 2672762"/>
              <a:gd name="connsiteX187" fmla="*/ 2490182 w 2677922"/>
              <a:gd name="connsiteY187" fmla="*/ 1576567 h 2672762"/>
              <a:gd name="connsiteX188" fmla="*/ 2457675 w 2677922"/>
              <a:gd name="connsiteY188" fmla="*/ 1596690 h 2672762"/>
              <a:gd name="connsiteX189" fmla="*/ 2437036 w 2677922"/>
              <a:gd name="connsiteY189" fmla="*/ 1673055 h 2672762"/>
              <a:gd name="connsiteX190" fmla="*/ 2457159 w 2677922"/>
              <a:gd name="connsiteY190" fmla="*/ 1710205 h 2672762"/>
              <a:gd name="connsiteX191" fmla="*/ 2564483 w 2677922"/>
              <a:gd name="connsiteY191" fmla="*/ 1777282 h 2672762"/>
              <a:gd name="connsiteX192" fmla="*/ 2588733 w 2677922"/>
              <a:gd name="connsiteY192" fmla="*/ 1845907 h 2672762"/>
              <a:gd name="connsiteX193" fmla="*/ 2571706 w 2677922"/>
              <a:gd name="connsiteY193" fmla="*/ 1880994 h 2672762"/>
              <a:gd name="connsiteX194" fmla="*/ 2538684 w 2677922"/>
              <a:gd name="connsiteY194" fmla="*/ 1897505 h 2672762"/>
              <a:gd name="connsiteX195" fmla="*/ 1338521 w 2677922"/>
              <a:gd name="connsiteY195" fmla="*/ 2312867 h 2672762"/>
              <a:gd name="connsiteX196" fmla="*/ 2316814 w 2677922"/>
              <a:gd name="connsiteY196" fmla="*/ 1335605 h 2672762"/>
              <a:gd name="connsiteX197" fmla="*/ 1340068 w 2677922"/>
              <a:gd name="connsiteY197" fmla="*/ 359376 h 2672762"/>
              <a:gd name="connsiteX198" fmla="*/ 361775 w 2677922"/>
              <a:gd name="connsiteY198" fmla="*/ 1331994 h 2672762"/>
              <a:gd name="connsiteX199" fmla="*/ 1338521 w 2677922"/>
              <a:gd name="connsiteY199" fmla="*/ 2312867 h 267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2677922" h="2672762">
                <a:moveTo>
                  <a:pt x="2538684" y="1897505"/>
                </a:moveTo>
                <a:cubicBezTo>
                  <a:pt x="2511337" y="1891313"/>
                  <a:pt x="2483990" y="1885121"/>
                  <a:pt x="2456643" y="1879446"/>
                </a:cubicBezTo>
                <a:cubicBezTo>
                  <a:pt x="2434456" y="1874286"/>
                  <a:pt x="2411753" y="1869642"/>
                  <a:pt x="2389566" y="1863966"/>
                </a:cubicBezTo>
                <a:cubicBezTo>
                  <a:pt x="2375119" y="1860354"/>
                  <a:pt x="2363767" y="1864482"/>
                  <a:pt x="2354479" y="1874802"/>
                </a:cubicBezTo>
                <a:cubicBezTo>
                  <a:pt x="2335389" y="1896989"/>
                  <a:pt x="2320425" y="1922272"/>
                  <a:pt x="2312170" y="1950651"/>
                </a:cubicBezTo>
                <a:cubicBezTo>
                  <a:pt x="2308042" y="1964066"/>
                  <a:pt x="2314234" y="1973869"/>
                  <a:pt x="2322489" y="1983157"/>
                </a:cubicBezTo>
                <a:cubicBezTo>
                  <a:pt x="2352416" y="2015664"/>
                  <a:pt x="2382858" y="2048170"/>
                  <a:pt x="2412785" y="2080161"/>
                </a:cubicBezTo>
                <a:cubicBezTo>
                  <a:pt x="2435488" y="2104412"/>
                  <a:pt x="2436520" y="2118859"/>
                  <a:pt x="2418461" y="2146722"/>
                </a:cubicBezTo>
                <a:cubicBezTo>
                  <a:pt x="2417429" y="2148270"/>
                  <a:pt x="2416397" y="2150334"/>
                  <a:pt x="2414849" y="2151882"/>
                </a:cubicBezTo>
                <a:cubicBezTo>
                  <a:pt x="2380795" y="2197804"/>
                  <a:pt x="2365831" y="2198320"/>
                  <a:pt x="2324037" y="2174585"/>
                </a:cubicBezTo>
                <a:cubicBezTo>
                  <a:pt x="2289982" y="2154978"/>
                  <a:pt x="2253864" y="2137434"/>
                  <a:pt x="2219294" y="2118859"/>
                </a:cubicBezTo>
                <a:cubicBezTo>
                  <a:pt x="2204846" y="2111120"/>
                  <a:pt x="2191431" y="2111120"/>
                  <a:pt x="2178531" y="2120407"/>
                </a:cubicBezTo>
                <a:cubicBezTo>
                  <a:pt x="2157892" y="2134855"/>
                  <a:pt x="2140349" y="2152398"/>
                  <a:pt x="2125386" y="2172521"/>
                </a:cubicBezTo>
                <a:cubicBezTo>
                  <a:pt x="2114550" y="2186968"/>
                  <a:pt x="2114034" y="2201416"/>
                  <a:pt x="2122806" y="2217411"/>
                </a:cubicBezTo>
                <a:cubicBezTo>
                  <a:pt x="2143961" y="2256109"/>
                  <a:pt x="2164600" y="2295323"/>
                  <a:pt x="2184723" y="2334538"/>
                </a:cubicBezTo>
                <a:cubicBezTo>
                  <a:pt x="2198655" y="2361885"/>
                  <a:pt x="2196591" y="2374268"/>
                  <a:pt x="2174404" y="2395423"/>
                </a:cubicBezTo>
                <a:cubicBezTo>
                  <a:pt x="2170792" y="2398519"/>
                  <a:pt x="2167696" y="2402131"/>
                  <a:pt x="2164084" y="2404711"/>
                </a:cubicBezTo>
                <a:cubicBezTo>
                  <a:pt x="2131062" y="2428962"/>
                  <a:pt x="2114034" y="2440829"/>
                  <a:pt x="2075336" y="2401615"/>
                </a:cubicBezTo>
                <a:cubicBezTo>
                  <a:pt x="2047473" y="2373236"/>
                  <a:pt x="2017547" y="2347953"/>
                  <a:pt x="1988652" y="2320606"/>
                </a:cubicBezTo>
                <a:cubicBezTo>
                  <a:pt x="1975236" y="2307707"/>
                  <a:pt x="1960789" y="2305127"/>
                  <a:pt x="1944277" y="2311835"/>
                </a:cubicBezTo>
                <a:cubicBezTo>
                  <a:pt x="1922607" y="2320606"/>
                  <a:pt x="1901968" y="2331958"/>
                  <a:pt x="1883392" y="2346405"/>
                </a:cubicBezTo>
                <a:cubicBezTo>
                  <a:pt x="1867913" y="2358273"/>
                  <a:pt x="1863785" y="2373236"/>
                  <a:pt x="1868429" y="2391811"/>
                </a:cubicBezTo>
                <a:cubicBezTo>
                  <a:pt x="1879264" y="2436701"/>
                  <a:pt x="1889584" y="2482107"/>
                  <a:pt x="1899388" y="2526997"/>
                </a:cubicBezTo>
                <a:cubicBezTo>
                  <a:pt x="1903516" y="2546604"/>
                  <a:pt x="1896808" y="2561568"/>
                  <a:pt x="1879264" y="2571887"/>
                </a:cubicBezTo>
                <a:cubicBezTo>
                  <a:pt x="1867397" y="2579111"/>
                  <a:pt x="1854498" y="2584787"/>
                  <a:pt x="1841082" y="2588915"/>
                </a:cubicBezTo>
                <a:cubicBezTo>
                  <a:pt x="1813736" y="2597686"/>
                  <a:pt x="1798256" y="2592526"/>
                  <a:pt x="1782777" y="2568276"/>
                </a:cubicBezTo>
                <a:cubicBezTo>
                  <a:pt x="1760074" y="2532157"/>
                  <a:pt x="1736855" y="2496555"/>
                  <a:pt x="1715184" y="2459404"/>
                </a:cubicBezTo>
                <a:cubicBezTo>
                  <a:pt x="1703316" y="2439281"/>
                  <a:pt x="1687837" y="2431542"/>
                  <a:pt x="1664618" y="2435669"/>
                </a:cubicBezTo>
                <a:cubicBezTo>
                  <a:pt x="1646043" y="2439281"/>
                  <a:pt x="1627984" y="2443925"/>
                  <a:pt x="1610440" y="2450117"/>
                </a:cubicBezTo>
                <a:cubicBezTo>
                  <a:pt x="1586190" y="2458888"/>
                  <a:pt x="1578450" y="2469208"/>
                  <a:pt x="1577418" y="2495007"/>
                </a:cubicBezTo>
                <a:cubicBezTo>
                  <a:pt x="1575870" y="2535769"/>
                  <a:pt x="1574838" y="2576015"/>
                  <a:pt x="1573806" y="2616777"/>
                </a:cubicBezTo>
                <a:cubicBezTo>
                  <a:pt x="1572774" y="2653928"/>
                  <a:pt x="1563487" y="2665795"/>
                  <a:pt x="1526852" y="2672503"/>
                </a:cubicBezTo>
                <a:cubicBezTo>
                  <a:pt x="1517049" y="2674567"/>
                  <a:pt x="1507245" y="2675599"/>
                  <a:pt x="1497441" y="2676115"/>
                </a:cubicBezTo>
                <a:cubicBezTo>
                  <a:pt x="1473191" y="2677663"/>
                  <a:pt x="1457711" y="2667859"/>
                  <a:pt x="1449972" y="2644124"/>
                </a:cubicBezTo>
                <a:cubicBezTo>
                  <a:pt x="1436040" y="2600782"/>
                  <a:pt x="1422624" y="2557956"/>
                  <a:pt x="1410241" y="2514614"/>
                </a:cubicBezTo>
                <a:cubicBezTo>
                  <a:pt x="1404565" y="2495007"/>
                  <a:pt x="1392698" y="2485719"/>
                  <a:pt x="1373091" y="2482623"/>
                </a:cubicBezTo>
                <a:cubicBezTo>
                  <a:pt x="1350388" y="2479527"/>
                  <a:pt x="1327685" y="2479527"/>
                  <a:pt x="1304982" y="2483139"/>
                </a:cubicBezTo>
                <a:cubicBezTo>
                  <a:pt x="1287955" y="2485719"/>
                  <a:pt x="1277119" y="2494491"/>
                  <a:pt x="1271959" y="2511518"/>
                </a:cubicBezTo>
                <a:cubicBezTo>
                  <a:pt x="1260092" y="2552280"/>
                  <a:pt x="1247192" y="2593042"/>
                  <a:pt x="1234293" y="2633805"/>
                </a:cubicBezTo>
                <a:cubicBezTo>
                  <a:pt x="1222941" y="2670439"/>
                  <a:pt x="1208494" y="2679727"/>
                  <a:pt x="1170828" y="2674567"/>
                </a:cubicBezTo>
                <a:cubicBezTo>
                  <a:pt x="1114070" y="2666827"/>
                  <a:pt x="1107362" y="2659087"/>
                  <a:pt x="1106847" y="2602330"/>
                </a:cubicBezTo>
                <a:cubicBezTo>
                  <a:pt x="1106331" y="2565180"/>
                  <a:pt x="1104783" y="2528545"/>
                  <a:pt x="1103751" y="2491395"/>
                </a:cubicBezTo>
                <a:cubicBezTo>
                  <a:pt x="1103234" y="2474368"/>
                  <a:pt x="1096527" y="2460952"/>
                  <a:pt x="1080532" y="2454244"/>
                </a:cubicBezTo>
                <a:cubicBezTo>
                  <a:pt x="1056281" y="2443925"/>
                  <a:pt x="1031514" y="2436701"/>
                  <a:pt x="1005199" y="2435153"/>
                </a:cubicBezTo>
                <a:cubicBezTo>
                  <a:pt x="989203" y="2434121"/>
                  <a:pt x="977852" y="2440313"/>
                  <a:pt x="969080" y="2454244"/>
                </a:cubicBezTo>
                <a:cubicBezTo>
                  <a:pt x="946894" y="2491395"/>
                  <a:pt x="923159" y="2527513"/>
                  <a:pt x="900456" y="2564148"/>
                </a:cubicBezTo>
                <a:cubicBezTo>
                  <a:pt x="882396" y="2593042"/>
                  <a:pt x="868465" y="2598202"/>
                  <a:pt x="836474" y="2587367"/>
                </a:cubicBezTo>
                <a:cubicBezTo>
                  <a:pt x="834926" y="2586851"/>
                  <a:pt x="833379" y="2586335"/>
                  <a:pt x="831830" y="2585819"/>
                </a:cubicBezTo>
                <a:cubicBezTo>
                  <a:pt x="782297" y="2565696"/>
                  <a:pt x="772493" y="2554344"/>
                  <a:pt x="785392" y="2504810"/>
                </a:cubicBezTo>
                <a:cubicBezTo>
                  <a:pt x="795196" y="2467144"/>
                  <a:pt x="802420" y="2428962"/>
                  <a:pt x="811707" y="2390779"/>
                </a:cubicBezTo>
                <a:cubicBezTo>
                  <a:pt x="816351" y="2371172"/>
                  <a:pt x="811191" y="2356209"/>
                  <a:pt x="794680" y="2344341"/>
                </a:cubicBezTo>
                <a:cubicBezTo>
                  <a:pt x="777137" y="2331958"/>
                  <a:pt x="759078" y="2321122"/>
                  <a:pt x="739470" y="2312351"/>
                </a:cubicBezTo>
                <a:cubicBezTo>
                  <a:pt x="720895" y="2304095"/>
                  <a:pt x="704900" y="2307191"/>
                  <a:pt x="689421" y="2321638"/>
                </a:cubicBezTo>
                <a:cubicBezTo>
                  <a:pt x="658462" y="2351049"/>
                  <a:pt x="626988" y="2379944"/>
                  <a:pt x="596029" y="2408838"/>
                </a:cubicBezTo>
                <a:cubicBezTo>
                  <a:pt x="572810" y="2431026"/>
                  <a:pt x="557847" y="2432057"/>
                  <a:pt x="530500" y="2415030"/>
                </a:cubicBezTo>
                <a:cubicBezTo>
                  <a:pt x="527404" y="2412966"/>
                  <a:pt x="524308" y="2410902"/>
                  <a:pt x="521212" y="2408838"/>
                </a:cubicBezTo>
                <a:cubicBezTo>
                  <a:pt x="481482" y="2380460"/>
                  <a:pt x="477870" y="2365496"/>
                  <a:pt x="500573" y="2322670"/>
                </a:cubicBezTo>
                <a:cubicBezTo>
                  <a:pt x="519148" y="2287584"/>
                  <a:pt x="537207" y="2252497"/>
                  <a:pt x="556298" y="2217927"/>
                </a:cubicBezTo>
                <a:cubicBezTo>
                  <a:pt x="566102" y="2199868"/>
                  <a:pt x="564555" y="2184388"/>
                  <a:pt x="552171" y="2168909"/>
                </a:cubicBezTo>
                <a:cubicBezTo>
                  <a:pt x="538756" y="2151882"/>
                  <a:pt x="523276" y="2136402"/>
                  <a:pt x="505733" y="2122987"/>
                </a:cubicBezTo>
                <a:cubicBezTo>
                  <a:pt x="490254" y="2111120"/>
                  <a:pt x="474774" y="2110088"/>
                  <a:pt x="457747" y="2119375"/>
                </a:cubicBezTo>
                <a:cubicBezTo>
                  <a:pt x="419564" y="2140014"/>
                  <a:pt x="380866" y="2160653"/>
                  <a:pt x="341652" y="2180777"/>
                </a:cubicBezTo>
                <a:cubicBezTo>
                  <a:pt x="314305" y="2195224"/>
                  <a:pt x="298310" y="2191612"/>
                  <a:pt x="278187" y="2168909"/>
                </a:cubicBezTo>
                <a:cubicBezTo>
                  <a:pt x="276639" y="2167361"/>
                  <a:pt x="275607" y="2165813"/>
                  <a:pt x="274059" y="2164265"/>
                </a:cubicBezTo>
                <a:cubicBezTo>
                  <a:pt x="238456" y="2122987"/>
                  <a:pt x="238972" y="2108540"/>
                  <a:pt x="276639" y="2069325"/>
                </a:cubicBezTo>
                <a:cubicBezTo>
                  <a:pt x="302954" y="2041463"/>
                  <a:pt x="327721" y="2013084"/>
                  <a:pt x="354551" y="1986253"/>
                </a:cubicBezTo>
                <a:cubicBezTo>
                  <a:pt x="367967" y="1972322"/>
                  <a:pt x="370547" y="1957874"/>
                  <a:pt x="363839" y="1940847"/>
                </a:cubicBezTo>
                <a:cubicBezTo>
                  <a:pt x="355067" y="1918660"/>
                  <a:pt x="342684" y="1898021"/>
                  <a:pt x="328237" y="1878930"/>
                </a:cubicBezTo>
                <a:cubicBezTo>
                  <a:pt x="316369" y="1863450"/>
                  <a:pt x="300374" y="1861902"/>
                  <a:pt x="283347" y="1866030"/>
                </a:cubicBezTo>
                <a:cubicBezTo>
                  <a:pt x="245680" y="1874802"/>
                  <a:pt x="208530" y="1883573"/>
                  <a:pt x="170864" y="1891829"/>
                </a:cubicBezTo>
                <a:cubicBezTo>
                  <a:pt x="165704" y="1892861"/>
                  <a:pt x="160544" y="1894409"/>
                  <a:pt x="155900" y="1895441"/>
                </a:cubicBezTo>
                <a:cubicBezTo>
                  <a:pt x="127521" y="1900601"/>
                  <a:pt x="113074" y="1893893"/>
                  <a:pt x="100175" y="1868094"/>
                </a:cubicBezTo>
                <a:cubicBezTo>
                  <a:pt x="95531" y="1858291"/>
                  <a:pt x="90887" y="1848487"/>
                  <a:pt x="87275" y="1838168"/>
                </a:cubicBezTo>
                <a:cubicBezTo>
                  <a:pt x="77988" y="1810821"/>
                  <a:pt x="83147" y="1795341"/>
                  <a:pt x="107915" y="1779862"/>
                </a:cubicBezTo>
                <a:cubicBezTo>
                  <a:pt x="143001" y="1757675"/>
                  <a:pt x="178603" y="1735488"/>
                  <a:pt x="213690" y="1713817"/>
                </a:cubicBezTo>
                <a:cubicBezTo>
                  <a:pt x="241552" y="1696274"/>
                  <a:pt x="245680" y="1686470"/>
                  <a:pt x="238972" y="1654480"/>
                </a:cubicBezTo>
                <a:cubicBezTo>
                  <a:pt x="234845" y="1636420"/>
                  <a:pt x="230201" y="1617845"/>
                  <a:pt x="222977" y="1600818"/>
                </a:cubicBezTo>
                <a:cubicBezTo>
                  <a:pt x="215753" y="1583791"/>
                  <a:pt x="203370" y="1575535"/>
                  <a:pt x="184279" y="1575019"/>
                </a:cubicBezTo>
                <a:cubicBezTo>
                  <a:pt x="142485" y="1574503"/>
                  <a:pt x="101207" y="1572955"/>
                  <a:pt x="59413" y="1571407"/>
                </a:cubicBezTo>
                <a:cubicBezTo>
                  <a:pt x="21746" y="1570375"/>
                  <a:pt x="10395" y="1560572"/>
                  <a:pt x="3687" y="1524453"/>
                </a:cubicBezTo>
                <a:cubicBezTo>
                  <a:pt x="3171" y="1520841"/>
                  <a:pt x="2139" y="1517230"/>
                  <a:pt x="1623" y="1513618"/>
                </a:cubicBezTo>
                <a:cubicBezTo>
                  <a:pt x="-4053" y="1467696"/>
                  <a:pt x="3687" y="1455828"/>
                  <a:pt x="48577" y="1442413"/>
                </a:cubicBezTo>
                <a:cubicBezTo>
                  <a:pt x="85727" y="1431061"/>
                  <a:pt x="122877" y="1418678"/>
                  <a:pt x="160544" y="1408358"/>
                </a:cubicBezTo>
                <a:cubicBezTo>
                  <a:pt x="181183" y="1402683"/>
                  <a:pt x="192018" y="1390815"/>
                  <a:pt x="194083" y="1370692"/>
                </a:cubicBezTo>
                <a:cubicBezTo>
                  <a:pt x="196147" y="1346957"/>
                  <a:pt x="197178" y="1322706"/>
                  <a:pt x="192534" y="1298971"/>
                </a:cubicBezTo>
                <a:cubicBezTo>
                  <a:pt x="189954" y="1283492"/>
                  <a:pt x="181183" y="1274204"/>
                  <a:pt x="166220" y="1269560"/>
                </a:cubicBezTo>
                <a:cubicBezTo>
                  <a:pt x="126490" y="1257693"/>
                  <a:pt x="86759" y="1245310"/>
                  <a:pt x="47029" y="1232926"/>
                </a:cubicBezTo>
                <a:cubicBezTo>
                  <a:pt x="3687" y="1219511"/>
                  <a:pt x="-957" y="1212287"/>
                  <a:pt x="1623" y="1166881"/>
                </a:cubicBezTo>
                <a:cubicBezTo>
                  <a:pt x="2139" y="1157593"/>
                  <a:pt x="4203" y="1148306"/>
                  <a:pt x="6267" y="1139534"/>
                </a:cubicBezTo>
                <a:cubicBezTo>
                  <a:pt x="12459" y="1116831"/>
                  <a:pt x="25358" y="1106512"/>
                  <a:pt x="49093" y="1105480"/>
                </a:cubicBezTo>
                <a:cubicBezTo>
                  <a:pt x="87791" y="1103932"/>
                  <a:pt x="125974" y="1102900"/>
                  <a:pt x="164672" y="1101868"/>
                </a:cubicBezTo>
                <a:cubicBezTo>
                  <a:pt x="170348" y="1101868"/>
                  <a:pt x="176023" y="1101352"/>
                  <a:pt x="181699" y="1101352"/>
                </a:cubicBezTo>
                <a:cubicBezTo>
                  <a:pt x="207498" y="1102384"/>
                  <a:pt x="220913" y="1087936"/>
                  <a:pt x="227621" y="1065233"/>
                </a:cubicBezTo>
                <a:cubicBezTo>
                  <a:pt x="232781" y="1048206"/>
                  <a:pt x="237425" y="1031179"/>
                  <a:pt x="241036" y="1014152"/>
                </a:cubicBezTo>
                <a:cubicBezTo>
                  <a:pt x="245680" y="990417"/>
                  <a:pt x="240005" y="979065"/>
                  <a:pt x="219366" y="965650"/>
                </a:cubicBezTo>
                <a:cubicBezTo>
                  <a:pt x="184279" y="943463"/>
                  <a:pt x="148676" y="921276"/>
                  <a:pt x="113590" y="899605"/>
                </a:cubicBezTo>
                <a:cubicBezTo>
                  <a:pt x="82116" y="879997"/>
                  <a:pt x="77472" y="867614"/>
                  <a:pt x="89855" y="832012"/>
                </a:cubicBezTo>
                <a:cubicBezTo>
                  <a:pt x="93467" y="820660"/>
                  <a:pt x="98111" y="809309"/>
                  <a:pt x="104818" y="799505"/>
                </a:cubicBezTo>
                <a:cubicBezTo>
                  <a:pt x="115654" y="782994"/>
                  <a:pt x="130617" y="774738"/>
                  <a:pt x="151256" y="779898"/>
                </a:cubicBezTo>
                <a:cubicBezTo>
                  <a:pt x="195114" y="790217"/>
                  <a:pt x="239489" y="799505"/>
                  <a:pt x="283347" y="810341"/>
                </a:cubicBezTo>
                <a:cubicBezTo>
                  <a:pt x="303469" y="815500"/>
                  <a:pt x="318949" y="810857"/>
                  <a:pt x="331332" y="794345"/>
                </a:cubicBezTo>
                <a:cubicBezTo>
                  <a:pt x="344232" y="776802"/>
                  <a:pt x="355584" y="757711"/>
                  <a:pt x="363839" y="737588"/>
                </a:cubicBezTo>
                <a:cubicBezTo>
                  <a:pt x="371063" y="719529"/>
                  <a:pt x="368999" y="704049"/>
                  <a:pt x="354551" y="689086"/>
                </a:cubicBezTo>
                <a:cubicBezTo>
                  <a:pt x="324625" y="658643"/>
                  <a:pt x="296246" y="627169"/>
                  <a:pt x="266835" y="595694"/>
                </a:cubicBezTo>
                <a:cubicBezTo>
                  <a:pt x="244132" y="570927"/>
                  <a:pt x="243100" y="556996"/>
                  <a:pt x="261675" y="529133"/>
                </a:cubicBezTo>
                <a:cubicBezTo>
                  <a:pt x="264771" y="525005"/>
                  <a:pt x="267351" y="520361"/>
                  <a:pt x="270447" y="516233"/>
                </a:cubicBezTo>
                <a:cubicBezTo>
                  <a:pt x="296762" y="481663"/>
                  <a:pt x="311209" y="478567"/>
                  <a:pt x="349907" y="498690"/>
                </a:cubicBezTo>
                <a:cubicBezTo>
                  <a:pt x="386026" y="517781"/>
                  <a:pt x="422144" y="536357"/>
                  <a:pt x="457231" y="555964"/>
                </a:cubicBezTo>
                <a:cubicBezTo>
                  <a:pt x="475806" y="566283"/>
                  <a:pt x="492318" y="564219"/>
                  <a:pt x="507797" y="551320"/>
                </a:cubicBezTo>
                <a:cubicBezTo>
                  <a:pt x="523276" y="538421"/>
                  <a:pt x="537723" y="523973"/>
                  <a:pt x="551139" y="508494"/>
                </a:cubicBezTo>
                <a:cubicBezTo>
                  <a:pt x="564555" y="492499"/>
                  <a:pt x="567650" y="476503"/>
                  <a:pt x="556815" y="456896"/>
                </a:cubicBezTo>
                <a:cubicBezTo>
                  <a:pt x="535143" y="418198"/>
                  <a:pt x="515020" y="378983"/>
                  <a:pt x="494381" y="339769"/>
                </a:cubicBezTo>
                <a:cubicBezTo>
                  <a:pt x="480966" y="313970"/>
                  <a:pt x="484062" y="300039"/>
                  <a:pt x="505217" y="280432"/>
                </a:cubicBezTo>
                <a:cubicBezTo>
                  <a:pt x="515020" y="271144"/>
                  <a:pt x="525856" y="263405"/>
                  <a:pt x="537723" y="256181"/>
                </a:cubicBezTo>
                <a:cubicBezTo>
                  <a:pt x="558362" y="244313"/>
                  <a:pt x="572810" y="245861"/>
                  <a:pt x="590353" y="261857"/>
                </a:cubicBezTo>
                <a:cubicBezTo>
                  <a:pt x="620280" y="289203"/>
                  <a:pt x="650207" y="317066"/>
                  <a:pt x="679617" y="344929"/>
                </a:cubicBezTo>
                <a:cubicBezTo>
                  <a:pt x="710576" y="374340"/>
                  <a:pt x="717284" y="375372"/>
                  <a:pt x="754950" y="355765"/>
                </a:cubicBezTo>
                <a:cubicBezTo>
                  <a:pt x="769913" y="348025"/>
                  <a:pt x="783845" y="339769"/>
                  <a:pt x="797260" y="329450"/>
                </a:cubicBezTo>
                <a:cubicBezTo>
                  <a:pt x="811707" y="317582"/>
                  <a:pt x="816351" y="303651"/>
                  <a:pt x="811707" y="285076"/>
                </a:cubicBezTo>
                <a:cubicBezTo>
                  <a:pt x="800872" y="242249"/>
                  <a:pt x="791585" y="198907"/>
                  <a:pt x="781781" y="156081"/>
                </a:cubicBezTo>
                <a:cubicBezTo>
                  <a:pt x="775589" y="128218"/>
                  <a:pt x="782297" y="114287"/>
                  <a:pt x="807064" y="100872"/>
                </a:cubicBezTo>
                <a:cubicBezTo>
                  <a:pt x="818415" y="95196"/>
                  <a:pt x="829766" y="90552"/>
                  <a:pt x="841634" y="86424"/>
                </a:cubicBezTo>
                <a:cubicBezTo>
                  <a:pt x="866917" y="78685"/>
                  <a:pt x="881364" y="83328"/>
                  <a:pt x="896328" y="106031"/>
                </a:cubicBezTo>
                <a:cubicBezTo>
                  <a:pt x="920062" y="142666"/>
                  <a:pt x="943798" y="179300"/>
                  <a:pt x="965469" y="217483"/>
                </a:cubicBezTo>
                <a:cubicBezTo>
                  <a:pt x="976820" y="237090"/>
                  <a:pt x="992299" y="243797"/>
                  <a:pt x="1013455" y="240702"/>
                </a:cubicBezTo>
                <a:cubicBezTo>
                  <a:pt x="1035641" y="237090"/>
                  <a:pt x="1057313" y="231414"/>
                  <a:pt x="1077952" y="222642"/>
                </a:cubicBezTo>
                <a:cubicBezTo>
                  <a:pt x="1092915" y="215935"/>
                  <a:pt x="1101171" y="205615"/>
                  <a:pt x="1101687" y="188072"/>
                </a:cubicBezTo>
                <a:cubicBezTo>
                  <a:pt x="1102719" y="143182"/>
                  <a:pt x="1105298" y="98808"/>
                  <a:pt x="1106847" y="53918"/>
                </a:cubicBezTo>
                <a:cubicBezTo>
                  <a:pt x="1107878" y="25023"/>
                  <a:pt x="1117166" y="12640"/>
                  <a:pt x="1145029" y="4900"/>
                </a:cubicBezTo>
                <a:cubicBezTo>
                  <a:pt x="1149672" y="3868"/>
                  <a:pt x="1154316" y="2320"/>
                  <a:pt x="1158960" y="1804"/>
                </a:cubicBezTo>
                <a:cubicBezTo>
                  <a:pt x="1210042" y="-3872"/>
                  <a:pt x="1222426" y="1804"/>
                  <a:pt x="1235841" y="48758"/>
                </a:cubicBezTo>
                <a:cubicBezTo>
                  <a:pt x="1246676" y="86940"/>
                  <a:pt x="1259576" y="124091"/>
                  <a:pt x="1269895" y="162273"/>
                </a:cubicBezTo>
                <a:cubicBezTo>
                  <a:pt x="1275055" y="180332"/>
                  <a:pt x="1285890" y="190136"/>
                  <a:pt x="1303434" y="192716"/>
                </a:cubicBezTo>
                <a:cubicBezTo>
                  <a:pt x="1327685" y="195812"/>
                  <a:pt x="1352452" y="195812"/>
                  <a:pt x="1376702" y="192716"/>
                </a:cubicBezTo>
                <a:cubicBezTo>
                  <a:pt x="1393730" y="190652"/>
                  <a:pt x="1404049" y="180332"/>
                  <a:pt x="1409209" y="163305"/>
                </a:cubicBezTo>
                <a:cubicBezTo>
                  <a:pt x="1421593" y="121511"/>
                  <a:pt x="1434492" y="79717"/>
                  <a:pt x="1447392" y="37922"/>
                </a:cubicBezTo>
                <a:cubicBezTo>
                  <a:pt x="1457195" y="6964"/>
                  <a:pt x="1466998" y="-260"/>
                  <a:pt x="1499505" y="256"/>
                </a:cubicBezTo>
                <a:cubicBezTo>
                  <a:pt x="1504149" y="256"/>
                  <a:pt x="1508793" y="256"/>
                  <a:pt x="1513436" y="772"/>
                </a:cubicBezTo>
                <a:cubicBezTo>
                  <a:pt x="1559358" y="5416"/>
                  <a:pt x="1572258" y="19347"/>
                  <a:pt x="1573290" y="65269"/>
                </a:cubicBezTo>
                <a:cubicBezTo>
                  <a:pt x="1574322" y="105515"/>
                  <a:pt x="1575870" y="145246"/>
                  <a:pt x="1576902" y="185492"/>
                </a:cubicBezTo>
                <a:cubicBezTo>
                  <a:pt x="1577418" y="201487"/>
                  <a:pt x="1583093" y="213871"/>
                  <a:pt x="1598057" y="220578"/>
                </a:cubicBezTo>
                <a:cubicBezTo>
                  <a:pt x="1622308" y="231414"/>
                  <a:pt x="1647590" y="238638"/>
                  <a:pt x="1674422" y="240702"/>
                </a:cubicBezTo>
                <a:cubicBezTo>
                  <a:pt x="1690933" y="241733"/>
                  <a:pt x="1702285" y="235026"/>
                  <a:pt x="1710540" y="221610"/>
                </a:cubicBezTo>
                <a:cubicBezTo>
                  <a:pt x="1733243" y="184976"/>
                  <a:pt x="1756462" y="148342"/>
                  <a:pt x="1779165" y="111707"/>
                </a:cubicBezTo>
                <a:cubicBezTo>
                  <a:pt x="1798772" y="80749"/>
                  <a:pt x="1810640" y="76621"/>
                  <a:pt x="1845726" y="88488"/>
                </a:cubicBezTo>
                <a:cubicBezTo>
                  <a:pt x="1849854" y="90036"/>
                  <a:pt x="1853466" y="91068"/>
                  <a:pt x="1857594" y="92616"/>
                </a:cubicBezTo>
                <a:cubicBezTo>
                  <a:pt x="1898356" y="110159"/>
                  <a:pt x="1905063" y="123059"/>
                  <a:pt x="1895260" y="166401"/>
                </a:cubicBezTo>
                <a:cubicBezTo>
                  <a:pt x="1886488" y="205099"/>
                  <a:pt x="1877717" y="243281"/>
                  <a:pt x="1868429" y="281980"/>
                </a:cubicBezTo>
                <a:cubicBezTo>
                  <a:pt x="1863269" y="303135"/>
                  <a:pt x="1868429" y="319646"/>
                  <a:pt x="1887004" y="332030"/>
                </a:cubicBezTo>
                <a:cubicBezTo>
                  <a:pt x="1906096" y="344929"/>
                  <a:pt x="1925187" y="356796"/>
                  <a:pt x="1946857" y="365052"/>
                </a:cubicBezTo>
                <a:cubicBezTo>
                  <a:pt x="1962337" y="370728"/>
                  <a:pt x="1974720" y="367116"/>
                  <a:pt x="1986588" y="355765"/>
                </a:cubicBezTo>
                <a:cubicBezTo>
                  <a:pt x="2018062" y="325838"/>
                  <a:pt x="2049537" y="296943"/>
                  <a:pt x="2081528" y="267532"/>
                </a:cubicBezTo>
                <a:cubicBezTo>
                  <a:pt x="2107843" y="242765"/>
                  <a:pt x="2122290" y="241733"/>
                  <a:pt x="2151701" y="261857"/>
                </a:cubicBezTo>
                <a:cubicBezTo>
                  <a:pt x="2153248" y="262889"/>
                  <a:pt x="2154281" y="263405"/>
                  <a:pt x="2155312" y="264437"/>
                </a:cubicBezTo>
                <a:cubicBezTo>
                  <a:pt x="2205363" y="300555"/>
                  <a:pt x="2198139" y="316034"/>
                  <a:pt x="2177500" y="353701"/>
                </a:cubicBezTo>
                <a:cubicBezTo>
                  <a:pt x="2158925" y="387755"/>
                  <a:pt x="2141381" y="422842"/>
                  <a:pt x="2122290" y="456896"/>
                </a:cubicBezTo>
                <a:cubicBezTo>
                  <a:pt x="2112487" y="474955"/>
                  <a:pt x="2114550" y="490435"/>
                  <a:pt x="2126934" y="505914"/>
                </a:cubicBezTo>
                <a:cubicBezTo>
                  <a:pt x="2140865" y="522941"/>
                  <a:pt x="2156345" y="538421"/>
                  <a:pt x="2173372" y="551836"/>
                </a:cubicBezTo>
                <a:cubicBezTo>
                  <a:pt x="2187819" y="563187"/>
                  <a:pt x="2202783" y="564735"/>
                  <a:pt x="2219810" y="555964"/>
                </a:cubicBezTo>
                <a:cubicBezTo>
                  <a:pt x="2258508" y="534809"/>
                  <a:pt x="2297722" y="514170"/>
                  <a:pt x="2336937" y="494046"/>
                </a:cubicBezTo>
                <a:cubicBezTo>
                  <a:pt x="2364799" y="479599"/>
                  <a:pt x="2380795" y="482695"/>
                  <a:pt x="2400917" y="507462"/>
                </a:cubicBezTo>
                <a:cubicBezTo>
                  <a:pt x="2408141" y="515717"/>
                  <a:pt x="2414849" y="524489"/>
                  <a:pt x="2420525" y="533777"/>
                </a:cubicBezTo>
                <a:cubicBezTo>
                  <a:pt x="2434972" y="556480"/>
                  <a:pt x="2433424" y="571443"/>
                  <a:pt x="2415365" y="591566"/>
                </a:cubicBezTo>
                <a:cubicBezTo>
                  <a:pt x="2384406" y="625105"/>
                  <a:pt x="2353448" y="659159"/>
                  <a:pt x="2321973" y="692182"/>
                </a:cubicBezTo>
                <a:cubicBezTo>
                  <a:pt x="2310106" y="704565"/>
                  <a:pt x="2307526" y="717981"/>
                  <a:pt x="2313718" y="733460"/>
                </a:cubicBezTo>
                <a:cubicBezTo>
                  <a:pt x="2323005" y="755647"/>
                  <a:pt x="2334357" y="776286"/>
                  <a:pt x="2349320" y="795377"/>
                </a:cubicBezTo>
                <a:cubicBezTo>
                  <a:pt x="2361187" y="810857"/>
                  <a:pt x="2375635" y="814984"/>
                  <a:pt x="2394726" y="810341"/>
                </a:cubicBezTo>
                <a:cubicBezTo>
                  <a:pt x="2438584" y="799505"/>
                  <a:pt x="2482958" y="789701"/>
                  <a:pt x="2526816" y="780414"/>
                </a:cubicBezTo>
                <a:cubicBezTo>
                  <a:pt x="2550035" y="775254"/>
                  <a:pt x="2563967" y="781962"/>
                  <a:pt x="2575834" y="803117"/>
                </a:cubicBezTo>
                <a:cubicBezTo>
                  <a:pt x="2582026" y="814468"/>
                  <a:pt x="2587186" y="826336"/>
                  <a:pt x="2591313" y="838719"/>
                </a:cubicBezTo>
                <a:cubicBezTo>
                  <a:pt x="2600085" y="867098"/>
                  <a:pt x="2595441" y="880514"/>
                  <a:pt x="2570158" y="896509"/>
                </a:cubicBezTo>
                <a:cubicBezTo>
                  <a:pt x="2534040" y="919212"/>
                  <a:pt x="2498437" y="942947"/>
                  <a:pt x="2461287" y="964102"/>
                </a:cubicBezTo>
                <a:cubicBezTo>
                  <a:pt x="2440132" y="976485"/>
                  <a:pt x="2434456" y="992997"/>
                  <a:pt x="2438068" y="1014668"/>
                </a:cubicBezTo>
                <a:cubicBezTo>
                  <a:pt x="2441164" y="1034791"/>
                  <a:pt x="2446840" y="1054398"/>
                  <a:pt x="2454063" y="1073489"/>
                </a:cubicBezTo>
                <a:cubicBezTo>
                  <a:pt x="2460771" y="1091032"/>
                  <a:pt x="2472638" y="1100320"/>
                  <a:pt x="2492762" y="1100836"/>
                </a:cubicBezTo>
                <a:cubicBezTo>
                  <a:pt x="2538168" y="1101352"/>
                  <a:pt x="2583058" y="1104448"/>
                  <a:pt x="2628464" y="1105996"/>
                </a:cubicBezTo>
                <a:cubicBezTo>
                  <a:pt x="2653230" y="1107028"/>
                  <a:pt x="2665614" y="1116831"/>
                  <a:pt x="2672322" y="1140566"/>
                </a:cubicBezTo>
                <a:cubicBezTo>
                  <a:pt x="2676449" y="1153982"/>
                  <a:pt x="2677998" y="1167913"/>
                  <a:pt x="2677998" y="1182360"/>
                </a:cubicBezTo>
                <a:cubicBezTo>
                  <a:pt x="2677998" y="1210223"/>
                  <a:pt x="2670258" y="1221575"/>
                  <a:pt x="2644459" y="1229830"/>
                </a:cubicBezTo>
                <a:cubicBezTo>
                  <a:pt x="2603697" y="1242730"/>
                  <a:pt x="2562934" y="1255113"/>
                  <a:pt x="2522172" y="1267497"/>
                </a:cubicBezTo>
                <a:cubicBezTo>
                  <a:pt x="2492762" y="1276268"/>
                  <a:pt x="2485022" y="1285556"/>
                  <a:pt x="2483990" y="1315998"/>
                </a:cubicBezTo>
                <a:cubicBezTo>
                  <a:pt x="2483474" y="1337153"/>
                  <a:pt x="2481926" y="1358824"/>
                  <a:pt x="2486570" y="1379980"/>
                </a:cubicBezTo>
                <a:cubicBezTo>
                  <a:pt x="2489666" y="1394427"/>
                  <a:pt x="2498437" y="1403199"/>
                  <a:pt x="2512885" y="1407842"/>
                </a:cubicBezTo>
                <a:cubicBezTo>
                  <a:pt x="2555711" y="1420742"/>
                  <a:pt x="2598537" y="1433641"/>
                  <a:pt x="2641363" y="1447057"/>
                </a:cubicBezTo>
                <a:cubicBezTo>
                  <a:pt x="2671290" y="1456344"/>
                  <a:pt x="2678514" y="1466664"/>
                  <a:pt x="2677998" y="1498138"/>
                </a:cubicBezTo>
                <a:cubicBezTo>
                  <a:pt x="2677998" y="1501234"/>
                  <a:pt x="2677998" y="1504330"/>
                  <a:pt x="2677998" y="1507426"/>
                </a:cubicBezTo>
                <a:cubicBezTo>
                  <a:pt x="2675934" y="1555928"/>
                  <a:pt x="2660454" y="1571407"/>
                  <a:pt x="2611952" y="1572955"/>
                </a:cubicBezTo>
                <a:cubicBezTo>
                  <a:pt x="2571190" y="1573987"/>
                  <a:pt x="2530944" y="1576051"/>
                  <a:pt x="2490182" y="1576567"/>
                </a:cubicBezTo>
                <a:cubicBezTo>
                  <a:pt x="2474702" y="1577083"/>
                  <a:pt x="2463867" y="1583791"/>
                  <a:pt x="2457675" y="1596690"/>
                </a:cubicBezTo>
                <a:cubicBezTo>
                  <a:pt x="2446324" y="1620941"/>
                  <a:pt x="2439100" y="1646224"/>
                  <a:pt x="2437036" y="1673055"/>
                </a:cubicBezTo>
                <a:cubicBezTo>
                  <a:pt x="2435488" y="1690082"/>
                  <a:pt x="2442712" y="1701434"/>
                  <a:pt x="2457159" y="1710205"/>
                </a:cubicBezTo>
                <a:cubicBezTo>
                  <a:pt x="2493278" y="1732392"/>
                  <a:pt x="2528880" y="1754579"/>
                  <a:pt x="2564483" y="1777282"/>
                </a:cubicBezTo>
                <a:cubicBezTo>
                  <a:pt x="2596989" y="1797405"/>
                  <a:pt x="2601117" y="1809789"/>
                  <a:pt x="2588733" y="1845907"/>
                </a:cubicBezTo>
                <a:cubicBezTo>
                  <a:pt x="2584606" y="1858291"/>
                  <a:pt x="2578930" y="1870158"/>
                  <a:pt x="2571706" y="1880994"/>
                </a:cubicBezTo>
                <a:cubicBezTo>
                  <a:pt x="2564998" y="1890797"/>
                  <a:pt x="2554163" y="1897505"/>
                  <a:pt x="2538684" y="1897505"/>
                </a:cubicBezTo>
                <a:close/>
                <a:moveTo>
                  <a:pt x="1338521" y="2312867"/>
                </a:moveTo>
                <a:cubicBezTo>
                  <a:pt x="1869461" y="2314931"/>
                  <a:pt x="2317329" y="1887701"/>
                  <a:pt x="2316814" y="1335605"/>
                </a:cubicBezTo>
                <a:cubicBezTo>
                  <a:pt x="2316298" y="792797"/>
                  <a:pt x="1880813" y="359892"/>
                  <a:pt x="1340068" y="359376"/>
                </a:cubicBezTo>
                <a:cubicBezTo>
                  <a:pt x="796228" y="358860"/>
                  <a:pt x="363839" y="794861"/>
                  <a:pt x="361775" y="1331994"/>
                </a:cubicBezTo>
                <a:cubicBezTo>
                  <a:pt x="359711" y="1882026"/>
                  <a:pt x="806032" y="2314415"/>
                  <a:pt x="1338521" y="2312867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8E9A573-F123-4D17-996D-4D9A4F0A3F4A}"/>
              </a:ext>
            </a:extLst>
          </p:cNvPr>
          <p:cNvSpPr txBox="1"/>
          <p:nvPr/>
        </p:nvSpPr>
        <p:spPr>
          <a:xfrm>
            <a:off x="5387636" y="557033"/>
            <a:ext cx="619167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3600" b="1" dirty="0" smtClean="0">
                <a:solidFill>
                  <a:schemeClr val="accent2"/>
                </a:solidFill>
                <a:cs typeface="Arial" pitchFamily="34" charset="0"/>
              </a:rPr>
              <a:t>KONTRAK</a:t>
            </a:r>
            <a:r>
              <a:rPr lang="en-US" altLang="ko-K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BELAJAR</a:t>
            </a:r>
            <a:endParaRPr lang="ko-KR" altLang="en-US" sz="36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9E443BEA-881E-4A4F-AA20-F48C26757ADC}"/>
              </a:ext>
            </a:extLst>
          </p:cNvPr>
          <p:cNvGrpSpPr/>
          <p:nvPr/>
        </p:nvGrpSpPr>
        <p:grpSpPr>
          <a:xfrm>
            <a:off x="5870976" y="2286000"/>
            <a:ext cx="5667664" cy="874628"/>
            <a:chOff x="5610479" y="1726433"/>
            <a:chExt cx="5667664" cy="87462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17BED531-30DF-4810-803D-C976E576E7AA}"/>
                </a:ext>
              </a:extLst>
            </p:cNvPr>
            <p:cNvSpPr txBox="1"/>
            <p:nvPr/>
          </p:nvSpPr>
          <p:spPr>
            <a:xfrm>
              <a:off x="6770451" y="1726433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ea typeface="FZShuTi" pitchFamily="2" charset="-122"/>
                  <a:cs typeface="Arial" pitchFamily="34" charset="0"/>
                </a:rPr>
                <a:t>WAKTU PERKULIAHAN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RABU JAM 12.45-15.15 DI </a:t>
              </a:r>
              <a:r>
                <a:rPr lang="en-US" altLang="ko-KR" b="1" smtClean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RUANG A 11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17416C41-E6AA-4CDF-99F5-AB46DE385603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01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B1C42425-BC7A-4106-8DEC-A9D16E71C06C}"/>
              </a:ext>
            </a:extLst>
          </p:cNvPr>
          <p:cNvGrpSpPr/>
          <p:nvPr/>
        </p:nvGrpSpPr>
        <p:grpSpPr>
          <a:xfrm>
            <a:off x="5873248" y="3257550"/>
            <a:ext cx="5667664" cy="923330"/>
            <a:chOff x="5610479" y="1699421"/>
            <a:chExt cx="5667664" cy="923330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34CD5697-039A-4AE4-B98C-6085E8BE26D4}"/>
                </a:ext>
              </a:extLst>
            </p:cNvPr>
            <p:cNvSpPr txBox="1"/>
            <p:nvPr/>
          </p:nvSpPr>
          <p:spPr>
            <a:xfrm>
              <a:off x="6770451" y="1699421"/>
              <a:ext cx="45076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TENGGANG RASA WAKTU KETERLAMBATAN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15 MENIT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6174513F-639E-499F-9BBA-1951519C5957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02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03717409-36EA-41C8-8829-D061E52BB8F3}"/>
              </a:ext>
            </a:extLst>
          </p:cNvPr>
          <p:cNvGrpSpPr/>
          <p:nvPr/>
        </p:nvGrpSpPr>
        <p:grpSpPr>
          <a:xfrm>
            <a:off x="5875520" y="4326755"/>
            <a:ext cx="5667664" cy="830997"/>
            <a:chOff x="5610479" y="1770064"/>
            <a:chExt cx="5667664" cy="830997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634B0E48-7587-440C-BE5D-595C2AE42A0E}"/>
                </a:ext>
              </a:extLst>
            </p:cNvPr>
            <p:cNvSpPr txBox="1"/>
            <p:nvPr/>
          </p:nvSpPr>
          <p:spPr>
            <a:xfrm>
              <a:off x="6770451" y="1801579"/>
              <a:ext cx="450769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KOORDINTAROR KELAS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INA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NO WA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4FFBB609-FA30-46EF-A8FD-318D7CEAAD3F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03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FE492A24-1110-423A-8CF7-EA1B85A0C28A}"/>
              </a:ext>
            </a:extLst>
          </p:cNvPr>
          <p:cNvGrpSpPr/>
          <p:nvPr/>
        </p:nvGrpSpPr>
        <p:grpSpPr>
          <a:xfrm>
            <a:off x="5877792" y="5162550"/>
            <a:ext cx="5667664" cy="1477328"/>
            <a:chOff x="5610479" y="1607297"/>
            <a:chExt cx="5667664" cy="1477328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1245D085-4C38-4B05-9D3A-AF640D617F1F}"/>
                </a:ext>
              </a:extLst>
            </p:cNvPr>
            <p:cNvSpPr txBox="1"/>
            <p:nvPr/>
          </p:nvSpPr>
          <p:spPr>
            <a:xfrm>
              <a:off x="6770451" y="1607297"/>
              <a:ext cx="4507692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b="1" u="sng" dirty="0" smtClean="0">
                  <a:solidFill>
                    <a:schemeClr val="accent4">
                      <a:lumMod val="75000"/>
                    </a:schemeClr>
                  </a:solidFill>
                  <a:cs typeface="Arial" pitchFamily="34" charset="0"/>
                </a:rPr>
                <a:t>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14 KALI TATAP MUKA</a:t>
              </a:r>
            </a:p>
            <a:p>
              <a:r>
                <a:rPr lang="en-US" altLang="ko-KR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MAHASISWA SEKURANG-KURANGNYA MENGIKUTI KEGIATAN 75% KEHADIRAN</a:t>
              </a:r>
              <a:endParaRPr lang="en-US" altLang="ko-KR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796AFA27-7B22-4AF3-BB2C-4E7B5226B978}"/>
                </a:ext>
              </a:extLst>
            </p:cNvPr>
            <p:cNvSpPr txBox="1"/>
            <p:nvPr/>
          </p:nvSpPr>
          <p:spPr>
            <a:xfrm>
              <a:off x="5610479" y="1770064"/>
              <a:ext cx="1077420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48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04</a:t>
              </a:r>
              <a:endParaRPr lang="ko-KR" altLang="en-US" sz="4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xmlns="" id="{5A412EB5-7FBD-4FB6-AFC6-02B28B4DDC9C}"/>
              </a:ext>
            </a:extLst>
          </p:cNvPr>
          <p:cNvGrpSpPr/>
          <p:nvPr/>
        </p:nvGrpSpPr>
        <p:grpSpPr>
          <a:xfrm>
            <a:off x="-30456" y="6705945"/>
            <a:ext cx="12240040" cy="170806"/>
            <a:chOff x="-48040" y="6512575"/>
            <a:chExt cx="12240040" cy="364176"/>
          </a:xfrm>
        </p:grpSpPr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xmlns="" id="{268E4950-C53F-4548-BD3E-2DEB4402EB8E}"/>
                </a:ext>
              </a:extLst>
            </p:cNvPr>
            <p:cNvSpPr/>
            <p:nvPr/>
          </p:nvSpPr>
          <p:spPr>
            <a:xfrm>
              <a:off x="-17584" y="6512575"/>
              <a:ext cx="12192000" cy="36417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xmlns="" id="{796A721B-7F76-4C8E-9A10-2CB56718CFED}"/>
                </a:ext>
              </a:extLst>
            </p:cNvPr>
            <p:cNvSpPr/>
            <p:nvPr/>
          </p:nvSpPr>
          <p:spPr>
            <a:xfrm>
              <a:off x="-48040" y="6526705"/>
              <a:ext cx="12240040" cy="347675"/>
            </a:xfrm>
            <a:custGeom>
              <a:avLst/>
              <a:gdLst>
                <a:gd name="connsiteX0" fmla="*/ 12135116 w 12240040"/>
                <a:gd name="connsiteY0" fmla="*/ 0 h 347675"/>
                <a:gd name="connsiteX1" fmla="*/ 12240040 w 12240040"/>
                <a:gd name="connsiteY1" fmla="*/ 0 h 347675"/>
                <a:gd name="connsiteX2" fmla="*/ 12075846 w 12240040"/>
                <a:gd name="connsiteY2" fmla="*/ 347675 h 347675"/>
                <a:gd name="connsiteX3" fmla="*/ 11970922 w 12240040"/>
                <a:gd name="connsiteY3" fmla="*/ 347675 h 347675"/>
                <a:gd name="connsiteX4" fmla="*/ 11930117 w 12240040"/>
                <a:gd name="connsiteY4" fmla="*/ 0 h 347675"/>
                <a:gd name="connsiteX5" fmla="*/ 12035041 w 12240040"/>
                <a:gd name="connsiteY5" fmla="*/ 0 h 347675"/>
                <a:gd name="connsiteX6" fmla="*/ 11870847 w 12240040"/>
                <a:gd name="connsiteY6" fmla="*/ 347675 h 347675"/>
                <a:gd name="connsiteX7" fmla="*/ 11765923 w 12240040"/>
                <a:gd name="connsiteY7" fmla="*/ 347675 h 347675"/>
                <a:gd name="connsiteX8" fmla="*/ 11725116 w 12240040"/>
                <a:gd name="connsiteY8" fmla="*/ 0 h 347675"/>
                <a:gd name="connsiteX9" fmla="*/ 11830040 w 12240040"/>
                <a:gd name="connsiteY9" fmla="*/ 0 h 347675"/>
                <a:gd name="connsiteX10" fmla="*/ 11665846 w 12240040"/>
                <a:gd name="connsiteY10" fmla="*/ 347675 h 347675"/>
                <a:gd name="connsiteX11" fmla="*/ 11560922 w 12240040"/>
                <a:gd name="connsiteY11" fmla="*/ 347675 h 347675"/>
                <a:gd name="connsiteX12" fmla="*/ 11520115 w 12240040"/>
                <a:gd name="connsiteY12" fmla="*/ 0 h 347675"/>
                <a:gd name="connsiteX13" fmla="*/ 11625039 w 12240040"/>
                <a:gd name="connsiteY13" fmla="*/ 0 h 347675"/>
                <a:gd name="connsiteX14" fmla="*/ 11460845 w 12240040"/>
                <a:gd name="connsiteY14" fmla="*/ 347675 h 347675"/>
                <a:gd name="connsiteX15" fmla="*/ 11355921 w 12240040"/>
                <a:gd name="connsiteY15" fmla="*/ 347675 h 347675"/>
                <a:gd name="connsiteX16" fmla="*/ 11315114 w 12240040"/>
                <a:gd name="connsiteY16" fmla="*/ 0 h 347675"/>
                <a:gd name="connsiteX17" fmla="*/ 11420038 w 12240040"/>
                <a:gd name="connsiteY17" fmla="*/ 0 h 347675"/>
                <a:gd name="connsiteX18" fmla="*/ 11255844 w 12240040"/>
                <a:gd name="connsiteY18" fmla="*/ 347675 h 347675"/>
                <a:gd name="connsiteX19" fmla="*/ 11150920 w 12240040"/>
                <a:gd name="connsiteY19" fmla="*/ 347675 h 347675"/>
                <a:gd name="connsiteX20" fmla="*/ 11110113 w 12240040"/>
                <a:gd name="connsiteY20" fmla="*/ 0 h 347675"/>
                <a:gd name="connsiteX21" fmla="*/ 11215037 w 12240040"/>
                <a:gd name="connsiteY21" fmla="*/ 0 h 347675"/>
                <a:gd name="connsiteX22" fmla="*/ 11050843 w 12240040"/>
                <a:gd name="connsiteY22" fmla="*/ 347675 h 347675"/>
                <a:gd name="connsiteX23" fmla="*/ 10945919 w 12240040"/>
                <a:gd name="connsiteY23" fmla="*/ 347675 h 347675"/>
                <a:gd name="connsiteX24" fmla="*/ 10905112 w 12240040"/>
                <a:gd name="connsiteY24" fmla="*/ 0 h 347675"/>
                <a:gd name="connsiteX25" fmla="*/ 11010036 w 12240040"/>
                <a:gd name="connsiteY25" fmla="*/ 0 h 347675"/>
                <a:gd name="connsiteX26" fmla="*/ 10845842 w 12240040"/>
                <a:gd name="connsiteY26" fmla="*/ 347675 h 347675"/>
                <a:gd name="connsiteX27" fmla="*/ 10740918 w 12240040"/>
                <a:gd name="connsiteY27" fmla="*/ 347675 h 347675"/>
                <a:gd name="connsiteX28" fmla="*/ 10700111 w 12240040"/>
                <a:gd name="connsiteY28" fmla="*/ 0 h 347675"/>
                <a:gd name="connsiteX29" fmla="*/ 10805035 w 12240040"/>
                <a:gd name="connsiteY29" fmla="*/ 0 h 347675"/>
                <a:gd name="connsiteX30" fmla="*/ 10640841 w 12240040"/>
                <a:gd name="connsiteY30" fmla="*/ 347675 h 347675"/>
                <a:gd name="connsiteX31" fmla="*/ 10535917 w 12240040"/>
                <a:gd name="connsiteY31" fmla="*/ 347675 h 347675"/>
                <a:gd name="connsiteX32" fmla="*/ 10495110 w 12240040"/>
                <a:gd name="connsiteY32" fmla="*/ 0 h 347675"/>
                <a:gd name="connsiteX33" fmla="*/ 10600034 w 12240040"/>
                <a:gd name="connsiteY33" fmla="*/ 0 h 347675"/>
                <a:gd name="connsiteX34" fmla="*/ 10435840 w 12240040"/>
                <a:gd name="connsiteY34" fmla="*/ 347675 h 347675"/>
                <a:gd name="connsiteX35" fmla="*/ 10330916 w 12240040"/>
                <a:gd name="connsiteY35" fmla="*/ 347675 h 347675"/>
                <a:gd name="connsiteX36" fmla="*/ 10290109 w 12240040"/>
                <a:gd name="connsiteY36" fmla="*/ 0 h 347675"/>
                <a:gd name="connsiteX37" fmla="*/ 10395033 w 12240040"/>
                <a:gd name="connsiteY37" fmla="*/ 0 h 347675"/>
                <a:gd name="connsiteX38" fmla="*/ 10230839 w 12240040"/>
                <a:gd name="connsiteY38" fmla="*/ 347675 h 347675"/>
                <a:gd name="connsiteX39" fmla="*/ 10125915 w 12240040"/>
                <a:gd name="connsiteY39" fmla="*/ 347675 h 347675"/>
                <a:gd name="connsiteX40" fmla="*/ 10085108 w 12240040"/>
                <a:gd name="connsiteY40" fmla="*/ 0 h 347675"/>
                <a:gd name="connsiteX41" fmla="*/ 10190032 w 12240040"/>
                <a:gd name="connsiteY41" fmla="*/ 0 h 347675"/>
                <a:gd name="connsiteX42" fmla="*/ 10025838 w 12240040"/>
                <a:gd name="connsiteY42" fmla="*/ 347675 h 347675"/>
                <a:gd name="connsiteX43" fmla="*/ 9920914 w 12240040"/>
                <a:gd name="connsiteY43" fmla="*/ 347675 h 347675"/>
                <a:gd name="connsiteX44" fmla="*/ 9893895 w 12240040"/>
                <a:gd name="connsiteY44" fmla="*/ 0 h 347675"/>
                <a:gd name="connsiteX45" fmla="*/ 9998819 w 12240040"/>
                <a:gd name="connsiteY45" fmla="*/ 0 h 347675"/>
                <a:gd name="connsiteX46" fmla="*/ 9834625 w 12240040"/>
                <a:gd name="connsiteY46" fmla="*/ 347675 h 347675"/>
                <a:gd name="connsiteX47" fmla="*/ 9729701 w 12240040"/>
                <a:gd name="connsiteY47" fmla="*/ 347675 h 347675"/>
                <a:gd name="connsiteX48" fmla="*/ 9688896 w 12240040"/>
                <a:gd name="connsiteY48" fmla="*/ 0 h 347675"/>
                <a:gd name="connsiteX49" fmla="*/ 9793820 w 12240040"/>
                <a:gd name="connsiteY49" fmla="*/ 0 h 347675"/>
                <a:gd name="connsiteX50" fmla="*/ 9629626 w 12240040"/>
                <a:gd name="connsiteY50" fmla="*/ 347675 h 347675"/>
                <a:gd name="connsiteX51" fmla="*/ 9524702 w 12240040"/>
                <a:gd name="connsiteY51" fmla="*/ 347675 h 347675"/>
                <a:gd name="connsiteX52" fmla="*/ 9483895 w 12240040"/>
                <a:gd name="connsiteY52" fmla="*/ 0 h 347675"/>
                <a:gd name="connsiteX53" fmla="*/ 9588819 w 12240040"/>
                <a:gd name="connsiteY53" fmla="*/ 0 h 347675"/>
                <a:gd name="connsiteX54" fmla="*/ 9424625 w 12240040"/>
                <a:gd name="connsiteY54" fmla="*/ 347675 h 347675"/>
                <a:gd name="connsiteX55" fmla="*/ 9319701 w 12240040"/>
                <a:gd name="connsiteY55" fmla="*/ 347675 h 347675"/>
                <a:gd name="connsiteX56" fmla="*/ 9278894 w 12240040"/>
                <a:gd name="connsiteY56" fmla="*/ 0 h 347675"/>
                <a:gd name="connsiteX57" fmla="*/ 9383818 w 12240040"/>
                <a:gd name="connsiteY57" fmla="*/ 0 h 347675"/>
                <a:gd name="connsiteX58" fmla="*/ 9219624 w 12240040"/>
                <a:gd name="connsiteY58" fmla="*/ 347675 h 347675"/>
                <a:gd name="connsiteX59" fmla="*/ 9114700 w 12240040"/>
                <a:gd name="connsiteY59" fmla="*/ 347675 h 347675"/>
                <a:gd name="connsiteX60" fmla="*/ 9073893 w 12240040"/>
                <a:gd name="connsiteY60" fmla="*/ 0 h 347675"/>
                <a:gd name="connsiteX61" fmla="*/ 9178817 w 12240040"/>
                <a:gd name="connsiteY61" fmla="*/ 0 h 347675"/>
                <a:gd name="connsiteX62" fmla="*/ 9014623 w 12240040"/>
                <a:gd name="connsiteY62" fmla="*/ 347675 h 347675"/>
                <a:gd name="connsiteX63" fmla="*/ 8909699 w 12240040"/>
                <a:gd name="connsiteY63" fmla="*/ 347675 h 347675"/>
                <a:gd name="connsiteX64" fmla="*/ 8868892 w 12240040"/>
                <a:gd name="connsiteY64" fmla="*/ 0 h 347675"/>
                <a:gd name="connsiteX65" fmla="*/ 8973816 w 12240040"/>
                <a:gd name="connsiteY65" fmla="*/ 0 h 347675"/>
                <a:gd name="connsiteX66" fmla="*/ 8809622 w 12240040"/>
                <a:gd name="connsiteY66" fmla="*/ 347675 h 347675"/>
                <a:gd name="connsiteX67" fmla="*/ 8704698 w 12240040"/>
                <a:gd name="connsiteY67" fmla="*/ 347675 h 347675"/>
                <a:gd name="connsiteX68" fmla="*/ 8663891 w 12240040"/>
                <a:gd name="connsiteY68" fmla="*/ 0 h 347675"/>
                <a:gd name="connsiteX69" fmla="*/ 8768815 w 12240040"/>
                <a:gd name="connsiteY69" fmla="*/ 0 h 347675"/>
                <a:gd name="connsiteX70" fmla="*/ 8604621 w 12240040"/>
                <a:gd name="connsiteY70" fmla="*/ 347675 h 347675"/>
                <a:gd name="connsiteX71" fmla="*/ 8499697 w 12240040"/>
                <a:gd name="connsiteY71" fmla="*/ 347675 h 347675"/>
                <a:gd name="connsiteX72" fmla="*/ 8458890 w 12240040"/>
                <a:gd name="connsiteY72" fmla="*/ 0 h 347675"/>
                <a:gd name="connsiteX73" fmla="*/ 8563814 w 12240040"/>
                <a:gd name="connsiteY73" fmla="*/ 0 h 347675"/>
                <a:gd name="connsiteX74" fmla="*/ 8399620 w 12240040"/>
                <a:gd name="connsiteY74" fmla="*/ 347675 h 347675"/>
                <a:gd name="connsiteX75" fmla="*/ 8294696 w 12240040"/>
                <a:gd name="connsiteY75" fmla="*/ 347675 h 347675"/>
                <a:gd name="connsiteX76" fmla="*/ 8253889 w 12240040"/>
                <a:gd name="connsiteY76" fmla="*/ 0 h 347675"/>
                <a:gd name="connsiteX77" fmla="*/ 8358813 w 12240040"/>
                <a:gd name="connsiteY77" fmla="*/ 0 h 347675"/>
                <a:gd name="connsiteX78" fmla="*/ 8194619 w 12240040"/>
                <a:gd name="connsiteY78" fmla="*/ 347675 h 347675"/>
                <a:gd name="connsiteX79" fmla="*/ 8089695 w 12240040"/>
                <a:gd name="connsiteY79" fmla="*/ 347675 h 347675"/>
                <a:gd name="connsiteX80" fmla="*/ 8048888 w 12240040"/>
                <a:gd name="connsiteY80" fmla="*/ 0 h 347675"/>
                <a:gd name="connsiteX81" fmla="*/ 8153812 w 12240040"/>
                <a:gd name="connsiteY81" fmla="*/ 0 h 347675"/>
                <a:gd name="connsiteX82" fmla="*/ 7989618 w 12240040"/>
                <a:gd name="connsiteY82" fmla="*/ 347675 h 347675"/>
                <a:gd name="connsiteX83" fmla="*/ 7884694 w 12240040"/>
                <a:gd name="connsiteY83" fmla="*/ 347675 h 347675"/>
                <a:gd name="connsiteX84" fmla="*/ 7843887 w 12240040"/>
                <a:gd name="connsiteY84" fmla="*/ 0 h 347675"/>
                <a:gd name="connsiteX85" fmla="*/ 7948811 w 12240040"/>
                <a:gd name="connsiteY85" fmla="*/ 0 h 347675"/>
                <a:gd name="connsiteX86" fmla="*/ 7784617 w 12240040"/>
                <a:gd name="connsiteY86" fmla="*/ 347675 h 347675"/>
                <a:gd name="connsiteX87" fmla="*/ 7679693 w 12240040"/>
                <a:gd name="connsiteY87" fmla="*/ 347675 h 347675"/>
                <a:gd name="connsiteX88" fmla="*/ 7652677 w 12240040"/>
                <a:gd name="connsiteY88" fmla="*/ 0 h 347675"/>
                <a:gd name="connsiteX89" fmla="*/ 7757601 w 12240040"/>
                <a:gd name="connsiteY89" fmla="*/ 0 h 347675"/>
                <a:gd name="connsiteX90" fmla="*/ 7593407 w 12240040"/>
                <a:gd name="connsiteY90" fmla="*/ 347675 h 347675"/>
                <a:gd name="connsiteX91" fmla="*/ 7488483 w 12240040"/>
                <a:gd name="connsiteY91" fmla="*/ 347675 h 347675"/>
                <a:gd name="connsiteX92" fmla="*/ 7447678 w 12240040"/>
                <a:gd name="connsiteY92" fmla="*/ 0 h 347675"/>
                <a:gd name="connsiteX93" fmla="*/ 7552602 w 12240040"/>
                <a:gd name="connsiteY93" fmla="*/ 0 h 347675"/>
                <a:gd name="connsiteX94" fmla="*/ 7388408 w 12240040"/>
                <a:gd name="connsiteY94" fmla="*/ 347675 h 347675"/>
                <a:gd name="connsiteX95" fmla="*/ 7283484 w 12240040"/>
                <a:gd name="connsiteY95" fmla="*/ 347675 h 347675"/>
                <a:gd name="connsiteX96" fmla="*/ 7242677 w 12240040"/>
                <a:gd name="connsiteY96" fmla="*/ 0 h 347675"/>
                <a:gd name="connsiteX97" fmla="*/ 7347601 w 12240040"/>
                <a:gd name="connsiteY97" fmla="*/ 0 h 347675"/>
                <a:gd name="connsiteX98" fmla="*/ 7183407 w 12240040"/>
                <a:gd name="connsiteY98" fmla="*/ 347675 h 347675"/>
                <a:gd name="connsiteX99" fmla="*/ 7078483 w 12240040"/>
                <a:gd name="connsiteY99" fmla="*/ 347675 h 347675"/>
                <a:gd name="connsiteX100" fmla="*/ 7037676 w 12240040"/>
                <a:gd name="connsiteY100" fmla="*/ 0 h 347675"/>
                <a:gd name="connsiteX101" fmla="*/ 7142600 w 12240040"/>
                <a:gd name="connsiteY101" fmla="*/ 0 h 347675"/>
                <a:gd name="connsiteX102" fmla="*/ 6978406 w 12240040"/>
                <a:gd name="connsiteY102" fmla="*/ 347675 h 347675"/>
                <a:gd name="connsiteX103" fmla="*/ 6873482 w 12240040"/>
                <a:gd name="connsiteY103" fmla="*/ 347675 h 347675"/>
                <a:gd name="connsiteX104" fmla="*/ 6832675 w 12240040"/>
                <a:gd name="connsiteY104" fmla="*/ 0 h 347675"/>
                <a:gd name="connsiteX105" fmla="*/ 6937599 w 12240040"/>
                <a:gd name="connsiteY105" fmla="*/ 0 h 347675"/>
                <a:gd name="connsiteX106" fmla="*/ 6773405 w 12240040"/>
                <a:gd name="connsiteY106" fmla="*/ 347675 h 347675"/>
                <a:gd name="connsiteX107" fmla="*/ 6668481 w 12240040"/>
                <a:gd name="connsiteY107" fmla="*/ 347675 h 347675"/>
                <a:gd name="connsiteX108" fmla="*/ 6627674 w 12240040"/>
                <a:gd name="connsiteY108" fmla="*/ 0 h 347675"/>
                <a:gd name="connsiteX109" fmla="*/ 6732598 w 12240040"/>
                <a:gd name="connsiteY109" fmla="*/ 0 h 347675"/>
                <a:gd name="connsiteX110" fmla="*/ 6568404 w 12240040"/>
                <a:gd name="connsiteY110" fmla="*/ 347675 h 347675"/>
                <a:gd name="connsiteX111" fmla="*/ 6463480 w 12240040"/>
                <a:gd name="connsiteY111" fmla="*/ 347675 h 347675"/>
                <a:gd name="connsiteX112" fmla="*/ 6422673 w 12240040"/>
                <a:gd name="connsiteY112" fmla="*/ 0 h 347675"/>
                <a:gd name="connsiteX113" fmla="*/ 6527597 w 12240040"/>
                <a:gd name="connsiteY113" fmla="*/ 0 h 347675"/>
                <a:gd name="connsiteX114" fmla="*/ 6363403 w 12240040"/>
                <a:gd name="connsiteY114" fmla="*/ 347675 h 347675"/>
                <a:gd name="connsiteX115" fmla="*/ 6258479 w 12240040"/>
                <a:gd name="connsiteY115" fmla="*/ 347675 h 347675"/>
                <a:gd name="connsiteX116" fmla="*/ 6217672 w 12240040"/>
                <a:gd name="connsiteY116" fmla="*/ 0 h 347675"/>
                <a:gd name="connsiteX117" fmla="*/ 6322596 w 12240040"/>
                <a:gd name="connsiteY117" fmla="*/ 0 h 347675"/>
                <a:gd name="connsiteX118" fmla="*/ 6158402 w 12240040"/>
                <a:gd name="connsiteY118" fmla="*/ 347675 h 347675"/>
                <a:gd name="connsiteX119" fmla="*/ 6053478 w 12240040"/>
                <a:gd name="connsiteY119" fmla="*/ 347675 h 347675"/>
                <a:gd name="connsiteX120" fmla="*/ 6012672 w 12240040"/>
                <a:gd name="connsiteY120" fmla="*/ 0 h 347675"/>
                <a:gd name="connsiteX121" fmla="*/ 6117596 w 12240040"/>
                <a:gd name="connsiteY121" fmla="*/ 0 h 347675"/>
                <a:gd name="connsiteX122" fmla="*/ 5953402 w 12240040"/>
                <a:gd name="connsiteY122" fmla="*/ 347675 h 347675"/>
                <a:gd name="connsiteX123" fmla="*/ 5848478 w 12240040"/>
                <a:gd name="connsiteY123" fmla="*/ 347675 h 347675"/>
                <a:gd name="connsiteX124" fmla="*/ 5807671 w 12240040"/>
                <a:gd name="connsiteY124" fmla="*/ 0 h 347675"/>
                <a:gd name="connsiteX125" fmla="*/ 5912595 w 12240040"/>
                <a:gd name="connsiteY125" fmla="*/ 0 h 347675"/>
                <a:gd name="connsiteX126" fmla="*/ 5748402 w 12240040"/>
                <a:gd name="connsiteY126" fmla="*/ 347675 h 347675"/>
                <a:gd name="connsiteX127" fmla="*/ 5643479 w 12240040"/>
                <a:gd name="connsiteY127" fmla="*/ 347675 h 347675"/>
                <a:gd name="connsiteX128" fmla="*/ 5602671 w 12240040"/>
                <a:gd name="connsiteY128" fmla="*/ 0 h 347675"/>
                <a:gd name="connsiteX129" fmla="*/ 5707595 w 12240040"/>
                <a:gd name="connsiteY129" fmla="*/ 0 h 347675"/>
                <a:gd name="connsiteX130" fmla="*/ 5543402 w 12240040"/>
                <a:gd name="connsiteY130" fmla="*/ 347675 h 347675"/>
                <a:gd name="connsiteX131" fmla="*/ 5438478 w 12240040"/>
                <a:gd name="connsiteY131" fmla="*/ 347675 h 347675"/>
                <a:gd name="connsiteX132" fmla="*/ 5411462 w 12240040"/>
                <a:gd name="connsiteY132" fmla="*/ 0 h 347675"/>
                <a:gd name="connsiteX133" fmla="*/ 5516385 w 12240040"/>
                <a:gd name="connsiteY133" fmla="*/ 0 h 347675"/>
                <a:gd name="connsiteX134" fmla="*/ 5352193 w 12240040"/>
                <a:gd name="connsiteY134" fmla="*/ 347675 h 347675"/>
                <a:gd name="connsiteX135" fmla="*/ 5247268 w 12240040"/>
                <a:gd name="connsiteY135" fmla="*/ 347675 h 347675"/>
                <a:gd name="connsiteX136" fmla="*/ 5206463 w 12240040"/>
                <a:gd name="connsiteY136" fmla="*/ 0 h 347675"/>
                <a:gd name="connsiteX137" fmla="*/ 5311388 w 12240040"/>
                <a:gd name="connsiteY137" fmla="*/ 0 h 347675"/>
                <a:gd name="connsiteX138" fmla="*/ 5147194 w 12240040"/>
                <a:gd name="connsiteY138" fmla="*/ 347675 h 347675"/>
                <a:gd name="connsiteX139" fmla="*/ 5042269 w 12240040"/>
                <a:gd name="connsiteY139" fmla="*/ 347675 h 347675"/>
                <a:gd name="connsiteX140" fmla="*/ 5001460 w 12240040"/>
                <a:gd name="connsiteY140" fmla="*/ 0 h 347675"/>
                <a:gd name="connsiteX141" fmla="*/ 5106386 w 12240040"/>
                <a:gd name="connsiteY141" fmla="*/ 0 h 347675"/>
                <a:gd name="connsiteX142" fmla="*/ 4942191 w 12240040"/>
                <a:gd name="connsiteY142" fmla="*/ 347675 h 347675"/>
                <a:gd name="connsiteX143" fmla="*/ 4837267 w 12240040"/>
                <a:gd name="connsiteY143" fmla="*/ 347675 h 347675"/>
                <a:gd name="connsiteX144" fmla="*/ 4796461 w 12240040"/>
                <a:gd name="connsiteY144" fmla="*/ 0 h 347675"/>
                <a:gd name="connsiteX145" fmla="*/ 4901383 w 12240040"/>
                <a:gd name="connsiteY145" fmla="*/ 0 h 347675"/>
                <a:gd name="connsiteX146" fmla="*/ 4737191 w 12240040"/>
                <a:gd name="connsiteY146" fmla="*/ 347675 h 347675"/>
                <a:gd name="connsiteX147" fmla="*/ 4632266 w 12240040"/>
                <a:gd name="connsiteY147" fmla="*/ 347675 h 347675"/>
                <a:gd name="connsiteX148" fmla="*/ 4591459 w 12240040"/>
                <a:gd name="connsiteY148" fmla="*/ 0 h 347675"/>
                <a:gd name="connsiteX149" fmla="*/ 4696383 w 12240040"/>
                <a:gd name="connsiteY149" fmla="*/ 0 h 347675"/>
                <a:gd name="connsiteX150" fmla="*/ 4532189 w 12240040"/>
                <a:gd name="connsiteY150" fmla="*/ 347675 h 347675"/>
                <a:gd name="connsiteX151" fmla="*/ 4427265 w 12240040"/>
                <a:gd name="connsiteY151" fmla="*/ 347675 h 347675"/>
                <a:gd name="connsiteX152" fmla="*/ 4386457 w 12240040"/>
                <a:gd name="connsiteY152" fmla="*/ 0 h 347675"/>
                <a:gd name="connsiteX153" fmla="*/ 4491381 w 12240040"/>
                <a:gd name="connsiteY153" fmla="*/ 0 h 347675"/>
                <a:gd name="connsiteX154" fmla="*/ 4327188 w 12240040"/>
                <a:gd name="connsiteY154" fmla="*/ 347675 h 347675"/>
                <a:gd name="connsiteX155" fmla="*/ 4222266 w 12240040"/>
                <a:gd name="connsiteY155" fmla="*/ 347675 h 347675"/>
                <a:gd name="connsiteX156" fmla="*/ 4181459 w 12240040"/>
                <a:gd name="connsiteY156" fmla="*/ 0 h 347675"/>
                <a:gd name="connsiteX157" fmla="*/ 4286380 w 12240040"/>
                <a:gd name="connsiteY157" fmla="*/ 0 h 347675"/>
                <a:gd name="connsiteX158" fmla="*/ 4122189 w 12240040"/>
                <a:gd name="connsiteY158" fmla="*/ 347675 h 347675"/>
                <a:gd name="connsiteX159" fmla="*/ 4017265 w 12240040"/>
                <a:gd name="connsiteY159" fmla="*/ 347675 h 347675"/>
                <a:gd name="connsiteX160" fmla="*/ 3976457 w 12240040"/>
                <a:gd name="connsiteY160" fmla="*/ 0 h 347675"/>
                <a:gd name="connsiteX161" fmla="*/ 4081381 w 12240040"/>
                <a:gd name="connsiteY161" fmla="*/ 0 h 347675"/>
                <a:gd name="connsiteX162" fmla="*/ 3917187 w 12240040"/>
                <a:gd name="connsiteY162" fmla="*/ 347675 h 347675"/>
                <a:gd name="connsiteX163" fmla="*/ 3812264 w 12240040"/>
                <a:gd name="connsiteY163" fmla="*/ 347675 h 347675"/>
                <a:gd name="connsiteX164" fmla="*/ 3771456 w 12240040"/>
                <a:gd name="connsiteY164" fmla="*/ 0 h 347675"/>
                <a:gd name="connsiteX165" fmla="*/ 3876380 w 12240040"/>
                <a:gd name="connsiteY165" fmla="*/ 0 h 347675"/>
                <a:gd name="connsiteX166" fmla="*/ 3712187 w 12240040"/>
                <a:gd name="connsiteY166" fmla="*/ 347675 h 347675"/>
                <a:gd name="connsiteX167" fmla="*/ 3607263 w 12240040"/>
                <a:gd name="connsiteY167" fmla="*/ 347675 h 347675"/>
                <a:gd name="connsiteX168" fmla="*/ 3566456 w 12240040"/>
                <a:gd name="connsiteY168" fmla="*/ 0 h 347675"/>
                <a:gd name="connsiteX169" fmla="*/ 3671379 w 12240040"/>
                <a:gd name="connsiteY169" fmla="*/ 0 h 347675"/>
                <a:gd name="connsiteX170" fmla="*/ 3507186 w 12240040"/>
                <a:gd name="connsiteY170" fmla="*/ 347675 h 347675"/>
                <a:gd name="connsiteX171" fmla="*/ 3402262 w 12240040"/>
                <a:gd name="connsiteY171" fmla="*/ 347675 h 347675"/>
                <a:gd name="connsiteX172" fmla="*/ 3361454 w 12240040"/>
                <a:gd name="connsiteY172" fmla="*/ 0 h 347675"/>
                <a:gd name="connsiteX173" fmla="*/ 3466379 w 12240040"/>
                <a:gd name="connsiteY173" fmla="*/ 0 h 347675"/>
                <a:gd name="connsiteX174" fmla="*/ 3302184 w 12240040"/>
                <a:gd name="connsiteY174" fmla="*/ 347675 h 347675"/>
                <a:gd name="connsiteX175" fmla="*/ 3197260 w 12240040"/>
                <a:gd name="connsiteY175" fmla="*/ 347675 h 347675"/>
                <a:gd name="connsiteX176" fmla="*/ 3170244 w 12240040"/>
                <a:gd name="connsiteY176" fmla="*/ 0 h 347675"/>
                <a:gd name="connsiteX177" fmla="*/ 3275168 w 12240040"/>
                <a:gd name="connsiteY177" fmla="*/ 0 h 347675"/>
                <a:gd name="connsiteX178" fmla="*/ 3110974 w 12240040"/>
                <a:gd name="connsiteY178" fmla="*/ 347675 h 347675"/>
                <a:gd name="connsiteX179" fmla="*/ 3006050 w 12240040"/>
                <a:gd name="connsiteY179" fmla="*/ 347675 h 347675"/>
                <a:gd name="connsiteX180" fmla="*/ 2965245 w 12240040"/>
                <a:gd name="connsiteY180" fmla="*/ 0 h 347675"/>
                <a:gd name="connsiteX181" fmla="*/ 3070169 w 12240040"/>
                <a:gd name="connsiteY181" fmla="*/ 0 h 347675"/>
                <a:gd name="connsiteX182" fmla="*/ 2905975 w 12240040"/>
                <a:gd name="connsiteY182" fmla="*/ 347675 h 347675"/>
                <a:gd name="connsiteX183" fmla="*/ 2801051 w 12240040"/>
                <a:gd name="connsiteY183" fmla="*/ 347675 h 347675"/>
                <a:gd name="connsiteX184" fmla="*/ 2760244 w 12240040"/>
                <a:gd name="connsiteY184" fmla="*/ 0 h 347675"/>
                <a:gd name="connsiteX185" fmla="*/ 2865168 w 12240040"/>
                <a:gd name="connsiteY185" fmla="*/ 0 h 347675"/>
                <a:gd name="connsiteX186" fmla="*/ 2700973 w 12240040"/>
                <a:gd name="connsiteY186" fmla="*/ 347675 h 347675"/>
                <a:gd name="connsiteX187" fmla="*/ 2596050 w 12240040"/>
                <a:gd name="connsiteY187" fmla="*/ 347675 h 347675"/>
                <a:gd name="connsiteX188" fmla="*/ 2555242 w 12240040"/>
                <a:gd name="connsiteY188" fmla="*/ 0 h 347675"/>
                <a:gd name="connsiteX189" fmla="*/ 2660166 w 12240040"/>
                <a:gd name="connsiteY189" fmla="*/ 0 h 347675"/>
                <a:gd name="connsiteX190" fmla="*/ 2495973 w 12240040"/>
                <a:gd name="connsiteY190" fmla="*/ 347675 h 347675"/>
                <a:gd name="connsiteX191" fmla="*/ 2391049 w 12240040"/>
                <a:gd name="connsiteY191" fmla="*/ 347675 h 347675"/>
                <a:gd name="connsiteX192" fmla="*/ 2350242 w 12240040"/>
                <a:gd name="connsiteY192" fmla="*/ 0 h 347675"/>
                <a:gd name="connsiteX193" fmla="*/ 2455165 w 12240040"/>
                <a:gd name="connsiteY193" fmla="*/ 0 h 347675"/>
                <a:gd name="connsiteX194" fmla="*/ 2290972 w 12240040"/>
                <a:gd name="connsiteY194" fmla="*/ 347675 h 347675"/>
                <a:gd name="connsiteX195" fmla="*/ 2186048 w 12240040"/>
                <a:gd name="connsiteY195" fmla="*/ 347675 h 347675"/>
                <a:gd name="connsiteX196" fmla="*/ 2145240 w 12240040"/>
                <a:gd name="connsiteY196" fmla="*/ 0 h 347675"/>
                <a:gd name="connsiteX197" fmla="*/ 2250164 w 12240040"/>
                <a:gd name="connsiteY197" fmla="*/ 0 h 347675"/>
                <a:gd name="connsiteX198" fmla="*/ 2085970 w 12240040"/>
                <a:gd name="connsiteY198" fmla="*/ 347675 h 347675"/>
                <a:gd name="connsiteX199" fmla="*/ 1981046 w 12240040"/>
                <a:gd name="connsiteY199" fmla="*/ 347675 h 347675"/>
                <a:gd name="connsiteX200" fmla="*/ 1940238 w 12240040"/>
                <a:gd name="connsiteY200" fmla="*/ 0 h 347675"/>
                <a:gd name="connsiteX201" fmla="*/ 2045162 w 12240040"/>
                <a:gd name="connsiteY201" fmla="*/ 0 h 347675"/>
                <a:gd name="connsiteX202" fmla="*/ 1880969 w 12240040"/>
                <a:gd name="connsiteY202" fmla="*/ 347675 h 347675"/>
                <a:gd name="connsiteX203" fmla="*/ 1776044 w 12240040"/>
                <a:gd name="connsiteY203" fmla="*/ 347675 h 347675"/>
                <a:gd name="connsiteX204" fmla="*/ 1735237 w 12240040"/>
                <a:gd name="connsiteY204" fmla="*/ 0 h 347675"/>
                <a:gd name="connsiteX205" fmla="*/ 1840161 w 12240040"/>
                <a:gd name="connsiteY205" fmla="*/ 0 h 347675"/>
                <a:gd name="connsiteX206" fmla="*/ 1675967 w 12240040"/>
                <a:gd name="connsiteY206" fmla="*/ 347675 h 347675"/>
                <a:gd name="connsiteX207" fmla="*/ 1571043 w 12240040"/>
                <a:gd name="connsiteY207" fmla="*/ 347675 h 347675"/>
                <a:gd name="connsiteX208" fmla="*/ 1530236 w 12240040"/>
                <a:gd name="connsiteY208" fmla="*/ 0 h 347675"/>
                <a:gd name="connsiteX209" fmla="*/ 1635160 w 12240040"/>
                <a:gd name="connsiteY209" fmla="*/ 0 h 347675"/>
                <a:gd name="connsiteX210" fmla="*/ 1470966 w 12240040"/>
                <a:gd name="connsiteY210" fmla="*/ 347675 h 347675"/>
                <a:gd name="connsiteX211" fmla="*/ 1366042 w 12240040"/>
                <a:gd name="connsiteY211" fmla="*/ 347675 h 347675"/>
                <a:gd name="connsiteX212" fmla="*/ 1325235 w 12240040"/>
                <a:gd name="connsiteY212" fmla="*/ 0 h 347675"/>
                <a:gd name="connsiteX213" fmla="*/ 1430159 w 12240040"/>
                <a:gd name="connsiteY213" fmla="*/ 0 h 347675"/>
                <a:gd name="connsiteX214" fmla="*/ 1265965 w 12240040"/>
                <a:gd name="connsiteY214" fmla="*/ 347675 h 347675"/>
                <a:gd name="connsiteX215" fmla="*/ 1161041 w 12240040"/>
                <a:gd name="connsiteY215" fmla="*/ 347675 h 347675"/>
                <a:gd name="connsiteX216" fmla="*/ 1120234 w 12240040"/>
                <a:gd name="connsiteY216" fmla="*/ 0 h 347675"/>
                <a:gd name="connsiteX217" fmla="*/ 1225158 w 12240040"/>
                <a:gd name="connsiteY217" fmla="*/ 0 h 347675"/>
                <a:gd name="connsiteX218" fmla="*/ 1060964 w 12240040"/>
                <a:gd name="connsiteY218" fmla="*/ 347675 h 347675"/>
                <a:gd name="connsiteX219" fmla="*/ 956040 w 12240040"/>
                <a:gd name="connsiteY219" fmla="*/ 347675 h 347675"/>
                <a:gd name="connsiteX220" fmla="*/ 929024 w 12240040"/>
                <a:gd name="connsiteY220" fmla="*/ 0 h 347675"/>
                <a:gd name="connsiteX221" fmla="*/ 1033948 w 12240040"/>
                <a:gd name="connsiteY221" fmla="*/ 0 h 347675"/>
                <a:gd name="connsiteX222" fmla="*/ 869754 w 12240040"/>
                <a:gd name="connsiteY222" fmla="*/ 347675 h 347675"/>
                <a:gd name="connsiteX223" fmla="*/ 764830 w 12240040"/>
                <a:gd name="connsiteY223" fmla="*/ 347675 h 347675"/>
                <a:gd name="connsiteX224" fmla="*/ 737813 w 12240040"/>
                <a:gd name="connsiteY224" fmla="*/ 0 h 347675"/>
                <a:gd name="connsiteX225" fmla="*/ 842738 w 12240040"/>
                <a:gd name="connsiteY225" fmla="*/ 0 h 347675"/>
                <a:gd name="connsiteX226" fmla="*/ 678544 w 12240040"/>
                <a:gd name="connsiteY226" fmla="*/ 347675 h 347675"/>
                <a:gd name="connsiteX227" fmla="*/ 573620 w 12240040"/>
                <a:gd name="connsiteY227" fmla="*/ 347675 h 347675"/>
                <a:gd name="connsiteX228" fmla="*/ 546603 w 12240040"/>
                <a:gd name="connsiteY228" fmla="*/ 0 h 347675"/>
                <a:gd name="connsiteX229" fmla="*/ 651527 w 12240040"/>
                <a:gd name="connsiteY229" fmla="*/ 0 h 347675"/>
                <a:gd name="connsiteX230" fmla="*/ 487333 w 12240040"/>
                <a:gd name="connsiteY230" fmla="*/ 347675 h 347675"/>
                <a:gd name="connsiteX231" fmla="*/ 382409 w 12240040"/>
                <a:gd name="connsiteY231" fmla="*/ 347675 h 347675"/>
                <a:gd name="connsiteX232" fmla="*/ 355393 w 12240040"/>
                <a:gd name="connsiteY232" fmla="*/ 0 h 347675"/>
                <a:gd name="connsiteX233" fmla="*/ 460317 w 12240040"/>
                <a:gd name="connsiteY233" fmla="*/ 0 h 347675"/>
                <a:gd name="connsiteX234" fmla="*/ 296123 w 12240040"/>
                <a:gd name="connsiteY234" fmla="*/ 347675 h 347675"/>
                <a:gd name="connsiteX235" fmla="*/ 191199 w 12240040"/>
                <a:gd name="connsiteY235" fmla="*/ 347675 h 347675"/>
                <a:gd name="connsiteX236" fmla="*/ 164194 w 12240040"/>
                <a:gd name="connsiteY236" fmla="*/ 0 h 347675"/>
                <a:gd name="connsiteX237" fmla="*/ 269118 w 12240040"/>
                <a:gd name="connsiteY237" fmla="*/ 0 h 347675"/>
                <a:gd name="connsiteX238" fmla="*/ 104924 w 12240040"/>
                <a:gd name="connsiteY238" fmla="*/ 347675 h 347675"/>
                <a:gd name="connsiteX239" fmla="*/ 0 w 12240040"/>
                <a:gd name="connsiteY239" fmla="*/ 347675 h 3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</a:cxnLst>
              <a:rect l="l" t="t" r="r" b="b"/>
              <a:pathLst>
                <a:path w="12240040" h="347675">
                  <a:moveTo>
                    <a:pt x="12135116" y="0"/>
                  </a:moveTo>
                  <a:lnTo>
                    <a:pt x="12240040" y="0"/>
                  </a:lnTo>
                  <a:lnTo>
                    <a:pt x="12075846" y="347675"/>
                  </a:lnTo>
                  <a:lnTo>
                    <a:pt x="11970922" y="347675"/>
                  </a:lnTo>
                  <a:close/>
                  <a:moveTo>
                    <a:pt x="11930117" y="0"/>
                  </a:moveTo>
                  <a:lnTo>
                    <a:pt x="12035041" y="0"/>
                  </a:lnTo>
                  <a:lnTo>
                    <a:pt x="11870847" y="347675"/>
                  </a:lnTo>
                  <a:lnTo>
                    <a:pt x="11765923" y="347675"/>
                  </a:lnTo>
                  <a:close/>
                  <a:moveTo>
                    <a:pt x="11725116" y="0"/>
                  </a:moveTo>
                  <a:lnTo>
                    <a:pt x="11830040" y="0"/>
                  </a:lnTo>
                  <a:lnTo>
                    <a:pt x="11665846" y="347675"/>
                  </a:lnTo>
                  <a:lnTo>
                    <a:pt x="11560922" y="347675"/>
                  </a:lnTo>
                  <a:close/>
                  <a:moveTo>
                    <a:pt x="11520115" y="0"/>
                  </a:moveTo>
                  <a:lnTo>
                    <a:pt x="11625039" y="0"/>
                  </a:lnTo>
                  <a:lnTo>
                    <a:pt x="11460845" y="347675"/>
                  </a:lnTo>
                  <a:lnTo>
                    <a:pt x="11355921" y="347675"/>
                  </a:lnTo>
                  <a:close/>
                  <a:moveTo>
                    <a:pt x="11315114" y="0"/>
                  </a:moveTo>
                  <a:lnTo>
                    <a:pt x="11420038" y="0"/>
                  </a:lnTo>
                  <a:lnTo>
                    <a:pt x="11255844" y="347675"/>
                  </a:lnTo>
                  <a:lnTo>
                    <a:pt x="11150920" y="347675"/>
                  </a:lnTo>
                  <a:close/>
                  <a:moveTo>
                    <a:pt x="11110113" y="0"/>
                  </a:moveTo>
                  <a:lnTo>
                    <a:pt x="11215037" y="0"/>
                  </a:lnTo>
                  <a:lnTo>
                    <a:pt x="11050843" y="347675"/>
                  </a:lnTo>
                  <a:lnTo>
                    <a:pt x="10945919" y="347675"/>
                  </a:lnTo>
                  <a:close/>
                  <a:moveTo>
                    <a:pt x="10905112" y="0"/>
                  </a:moveTo>
                  <a:lnTo>
                    <a:pt x="11010036" y="0"/>
                  </a:lnTo>
                  <a:lnTo>
                    <a:pt x="10845842" y="347675"/>
                  </a:lnTo>
                  <a:lnTo>
                    <a:pt x="10740918" y="347675"/>
                  </a:lnTo>
                  <a:close/>
                  <a:moveTo>
                    <a:pt x="10700111" y="0"/>
                  </a:moveTo>
                  <a:lnTo>
                    <a:pt x="10805035" y="0"/>
                  </a:lnTo>
                  <a:lnTo>
                    <a:pt x="10640841" y="347675"/>
                  </a:lnTo>
                  <a:lnTo>
                    <a:pt x="10535917" y="347675"/>
                  </a:lnTo>
                  <a:close/>
                  <a:moveTo>
                    <a:pt x="10495110" y="0"/>
                  </a:moveTo>
                  <a:lnTo>
                    <a:pt x="10600034" y="0"/>
                  </a:lnTo>
                  <a:lnTo>
                    <a:pt x="10435840" y="347675"/>
                  </a:lnTo>
                  <a:lnTo>
                    <a:pt x="10330916" y="347675"/>
                  </a:lnTo>
                  <a:close/>
                  <a:moveTo>
                    <a:pt x="10290109" y="0"/>
                  </a:moveTo>
                  <a:lnTo>
                    <a:pt x="10395033" y="0"/>
                  </a:lnTo>
                  <a:lnTo>
                    <a:pt x="10230839" y="347675"/>
                  </a:lnTo>
                  <a:lnTo>
                    <a:pt x="10125915" y="347675"/>
                  </a:lnTo>
                  <a:close/>
                  <a:moveTo>
                    <a:pt x="10085108" y="0"/>
                  </a:moveTo>
                  <a:lnTo>
                    <a:pt x="10190032" y="0"/>
                  </a:lnTo>
                  <a:lnTo>
                    <a:pt x="10025838" y="347675"/>
                  </a:lnTo>
                  <a:lnTo>
                    <a:pt x="9920914" y="347675"/>
                  </a:lnTo>
                  <a:close/>
                  <a:moveTo>
                    <a:pt x="9893895" y="0"/>
                  </a:moveTo>
                  <a:lnTo>
                    <a:pt x="9998819" y="0"/>
                  </a:lnTo>
                  <a:lnTo>
                    <a:pt x="9834625" y="347675"/>
                  </a:lnTo>
                  <a:lnTo>
                    <a:pt x="9729701" y="347675"/>
                  </a:lnTo>
                  <a:close/>
                  <a:moveTo>
                    <a:pt x="9688896" y="0"/>
                  </a:moveTo>
                  <a:lnTo>
                    <a:pt x="9793820" y="0"/>
                  </a:lnTo>
                  <a:lnTo>
                    <a:pt x="9629626" y="347675"/>
                  </a:lnTo>
                  <a:lnTo>
                    <a:pt x="9524702" y="347675"/>
                  </a:lnTo>
                  <a:close/>
                  <a:moveTo>
                    <a:pt x="9483895" y="0"/>
                  </a:moveTo>
                  <a:lnTo>
                    <a:pt x="9588819" y="0"/>
                  </a:lnTo>
                  <a:lnTo>
                    <a:pt x="9424625" y="347675"/>
                  </a:lnTo>
                  <a:lnTo>
                    <a:pt x="9319701" y="347675"/>
                  </a:lnTo>
                  <a:close/>
                  <a:moveTo>
                    <a:pt x="9278894" y="0"/>
                  </a:moveTo>
                  <a:lnTo>
                    <a:pt x="9383818" y="0"/>
                  </a:lnTo>
                  <a:lnTo>
                    <a:pt x="9219624" y="347675"/>
                  </a:lnTo>
                  <a:lnTo>
                    <a:pt x="9114700" y="347675"/>
                  </a:lnTo>
                  <a:close/>
                  <a:moveTo>
                    <a:pt x="9073893" y="0"/>
                  </a:moveTo>
                  <a:lnTo>
                    <a:pt x="9178817" y="0"/>
                  </a:lnTo>
                  <a:lnTo>
                    <a:pt x="9014623" y="347675"/>
                  </a:lnTo>
                  <a:lnTo>
                    <a:pt x="8909699" y="347675"/>
                  </a:lnTo>
                  <a:close/>
                  <a:moveTo>
                    <a:pt x="8868892" y="0"/>
                  </a:moveTo>
                  <a:lnTo>
                    <a:pt x="8973816" y="0"/>
                  </a:lnTo>
                  <a:lnTo>
                    <a:pt x="8809622" y="347675"/>
                  </a:lnTo>
                  <a:lnTo>
                    <a:pt x="8704698" y="347675"/>
                  </a:lnTo>
                  <a:close/>
                  <a:moveTo>
                    <a:pt x="8663891" y="0"/>
                  </a:moveTo>
                  <a:lnTo>
                    <a:pt x="8768815" y="0"/>
                  </a:lnTo>
                  <a:lnTo>
                    <a:pt x="8604621" y="347675"/>
                  </a:lnTo>
                  <a:lnTo>
                    <a:pt x="8499697" y="347675"/>
                  </a:lnTo>
                  <a:close/>
                  <a:moveTo>
                    <a:pt x="8458890" y="0"/>
                  </a:moveTo>
                  <a:lnTo>
                    <a:pt x="8563814" y="0"/>
                  </a:lnTo>
                  <a:lnTo>
                    <a:pt x="8399620" y="347675"/>
                  </a:lnTo>
                  <a:lnTo>
                    <a:pt x="8294696" y="347675"/>
                  </a:lnTo>
                  <a:close/>
                  <a:moveTo>
                    <a:pt x="8253889" y="0"/>
                  </a:moveTo>
                  <a:lnTo>
                    <a:pt x="8358813" y="0"/>
                  </a:lnTo>
                  <a:lnTo>
                    <a:pt x="8194619" y="347675"/>
                  </a:lnTo>
                  <a:lnTo>
                    <a:pt x="8089695" y="347675"/>
                  </a:lnTo>
                  <a:close/>
                  <a:moveTo>
                    <a:pt x="8048888" y="0"/>
                  </a:moveTo>
                  <a:lnTo>
                    <a:pt x="8153812" y="0"/>
                  </a:lnTo>
                  <a:lnTo>
                    <a:pt x="7989618" y="347675"/>
                  </a:lnTo>
                  <a:lnTo>
                    <a:pt x="7884694" y="347675"/>
                  </a:lnTo>
                  <a:close/>
                  <a:moveTo>
                    <a:pt x="7843887" y="0"/>
                  </a:moveTo>
                  <a:lnTo>
                    <a:pt x="7948811" y="0"/>
                  </a:lnTo>
                  <a:lnTo>
                    <a:pt x="7784617" y="347675"/>
                  </a:lnTo>
                  <a:lnTo>
                    <a:pt x="7679693" y="347675"/>
                  </a:lnTo>
                  <a:close/>
                  <a:moveTo>
                    <a:pt x="7652677" y="0"/>
                  </a:moveTo>
                  <a:lnTo>
                    <a:pt x="7757601" y="0"/>
                  </a:lnTo>
                  <a:lnTo>
                    <a:pt x="7593407" y="347675"/>
                  </a:lnTo>
                  <a:lnTo>
                    <a:pt x="7488483" y="347675"/>
                  </a:lnTo>
                  <a:close/>
                  <a:moveTo>
                    <a:pt x="7447678" y="0"/>
                  </a:moveTo>
                  <a:lnTo>
                    <a:pt x="7552602" y="0"/>
                  </a:lnTo>
                  <a:lnTo>
                    <a:pt x="7388408" y="347675"/>
                  </a:lnTo>
                  <a:lnTo>
                    <a:pt x="7283484" y="347675"/>
                  </a:lnTo>
                  <a:close/>
                  <a:moveTo>
                    <a:pt x="7242677" y="0"/>
                  </a:moveTo>
                  <a:lnTo>
                    <a:pt x="7347601" y="0"/>
                  </a:lnTo>
                  <a:lnTo>
                    <a:pt x="7183407" y="347675"/>
                  </a:lnTo>
                  <a:lnTo>
                    <a:pt x="7078483" y="347675"/>
                  </a:lnTo>
                  <a:close/>
                  <a:moveTo>
                    <a:pt x="7037676" y="0"/>
                  </a:moveTo>
                  <a:lnTo>
                    <a:pt x="7142600" y="0"/>
                  </a:lnTo>
                  <a:lnTo>
                    <a:pt x="6978406" y="347675"/>
                  </a:lnTo>
                  <a:lnTo>
                    <a:pt x="6873482" y="347675"/>
                  </a:lnTo>
                  <a:close/>
                  <a:moveTo>
                    <a:pt x="6832675" y="0"/>
                  </a:moveTo>
                  <a:lnTo>
                    <a:pt x="6937599" y="0"/>
                  </a:lnTo>
                  <a:lnTo>
                    <a:pt x="6773405" y="347675"/>
                  </a:lnTo>
                  <a:lnTo>
                    <a:pt x="6668481" y="347675"/>
                  </a:lnTo>
                  <a:close/>
                  <a:moveTo>
                    <a:pt x="6627674" y="0"/>
                  </a:moveTo>
                  <a:lnTo>
                    <a:pt x="6732598" y="0"/>
                  </a:lnTo>
                  <a:lnTo>
                    <a:pt x="6568404" y="347675"/>
                  </a:lnTo>
                  <a:lnTo>
                    <a:pt x="6463480" y="347675"/>
                  </a:lnTo>
                  <a:close/>
                  <a:moveTo>
                    <a:pt x="6422673" y="0"/>
                  </a:moveTo>
                  <a:lnTo>
                    <a:pt x="6527597" y="0"/>
                  </a:lnTo>
                  <a:lnTo>
                    <a:pt x="6363403" y="347675"/>
                  </a:lnTo>
                  <a:lnTo>
                    <a:pt x="6258479" y="347675"/>
                  </a:lnTo>
                  <a:close/>
                  <a:moveTo>
                    <a:pt x="6217672" y="0"/>
                  </a:moveTo>
                  <a:lnTo>
                    <a:pt x="6322596" y="0"/>
                  </a:lnTo>
                  <a:lnTo>
                    <a:pt x="6158402" y="347675"/>
                  </a:lnTo>
                  <a:lnTo>
                    <a:pt x="6053478" y="347675"/>
                  </a:lnTo>
                  <a:close/>
                  <a:moveTo>
                    <a:pt x="6012672" y="0"/>
                  </a:moveTo>
                  <a:lnTo>
                    <a:pt x="6117596" y="0"/>
                  </a:lnTo>
                  <a:lnTo>
                    <a:pt x="5953402" y="347675"/>
                  </a:lnTo>
                  <a:lnTo>
                    <a:pt x="5848478" y="347675"/>
                  </a:lnTo>
                  <a:close/>
                  <a:moveTo>
                    <a:pt x="5807671" y="0"/>
                  </a:moveTo>
                  <a:lnTo>
                    <a:pt x="5912595" y="0"/>
                  </a:lnTo>
                  <a:lnTo>
                    <a:pt x="5748402" y="347675"/>
                  </a:lnTo>
                  <a:lnTo>
                    <a:pt x="5643479" y="347675"/>
                  </a:lnTo>
                  <a:close/>
                  <a:moveTo>
                    <a:pt x="5602671" y="0"/>
                  </a:moveTo>
                  <a:lnTo>
                    <a:pt x="5707595" y="0"/>
                  </a:lnTo>
                  <a:lnTo>
                    <a:pt x="5543402" y="347675"/>
                  </a:lnTo>
                  <a:lnTo>
                    <a:pt x="5438478" y="347675"/>
                  </a:lnTo>
                  <a:close/>
                  <a:moveTo>
                    <a:pt x="5411462" y="0"/>
                  </a:moveTo>
                  <a:lnTo>
                    <a:pt x="5516385" y="0"/>
                  </a:lnTo>
                  <a:lnTo>
                    <a:pt x="5352193" y="347675"/>
                  </a:lnTo>
                  <a:lnTo>
                    <a:pt x="5247268" y="347675"/>
                  </a:lnTo>
                  <a:close/>
                  <a:moveTo>
                    <a:pt x="5206463" y="0"/>
                  </a:moveTo>
                  <a:lnTo>
                    <a:pt x="5311388" y="0"/>
                  </a:lnTo>
                  <a:lnTo>
                    <a:pt x="5147194" y="347675"/>
                  </a:lnTo>
                  <a:lnTo>
                    <a:pt x="5042269" y="347675"/>
                  </a:lnTo>
                  <a:close/>
                  <a:moveTo>
                    <a:pt x="5001460" y="0"/>
                  </a:moveTo>
                  <a:lnTo>
                    <a:pt x="5106386" y="0"/>
                  </a:lnTo>
                  <a:lnTo>
                    <a:pt x="4942191" y="347675"/>
                  </a:lnTo>
                  <a:lnTo>
                    <a:pt x="4837267" y="347675"/>
                  </a:lnTo>
                  <a:close/>
                  <a:moveTo>
                    <a:pt x="4796461" y="0"/>
                  </a:moveTo>
                  <a:lnTo>
                    <a:pt x="4901383" y="0"/>
                  </a:lnTo>
                  <a:lnTo>
                    <a:pt x="4737191" y="347675"/>
                  </a:lnTo>
                  <a:lnTo>
                    <a:pt x="4632266" y="347675"/>
                  </a:lnTo>
                  <a:close/>
                  <a:moveTo>
                    <a:pt x="4591459" y="0"/>
                  </a:moveTo>
                  <a:lnTo>
                    <a:pt x="4696383" y="0"/>
                  </a:lnTo>
                  <a:lnTo>
                    <a:pt x="4532189" y="347675"/>
                  </a:lnTo>
                  <a:lnTo>
                    <a:pt x="4427265" y="347675"/>
                  </a:lnTo>
                  <a:close/>
                  <a:moveTo>
                    <a:pt x="4386457" y="0"/>
                  </a:moveTo>
                  <a:lnTo>
                    <a:pt x="4491381" y="0"/>
                  </a:lnTo>
                  <a:lnTo>
                    <a:pt x="4327188" y="347675"/>
                  </a:lnTo>
                  <a:lnTo>
                    <a:pt x="4222266" y="347675"/>
                  </a:lnTo>
                  <a:close/>
                  <a:moveTo>
                    <a:pt x="4181459" y="0"/>
                  </a:moveTo>
                  <a:lnTo>
                    <a:pt x="4286380" y="0"/>
                  </a:lnTo>
                  <a:lnTo>
                    <a:pt x="4122189" y="347675"/>
                  </a:lnTo>
                  <a:lnTo>
                    <a:pt x="4017265" y="347675"/>
                  </a:lnTo>
                  <a:close/>
                  <a:moveTo>
                    <a:pt x="3976457" y="0"/>
                  </a:moveTo>
                  <a:lnTo>
                    <a:pt x="4081381" y="0"/>
                  </a:lnTo>
                  <a:lnTo>
                    <a:pt x="3917187" y="347675"/>
                  </a:lnTo>
                  <a:lnTo>
                    <a:pt x="3812264" y="347675"/>
                  </a:lnTo>
                  <a:close/>
                  <a:moveTo>
                    <a:pt x="3771456" y="0"/>
                  </a:moveTo>
                  <a:lnTo>
                    <a:pt x="3876380" y="0"/>
                  </a:lnTo>
                  <a:lnTo>
                    <a:pt x="3712187" y="347675"/>
                  </a:lnTo>
                  <a:lnTo>
                    <a:pt x="3607263" y="347675"/>
                  </a:lnTo>
                  <a:close/>
                  <a:moveTo>
                    <a:pt x="3566456" y="0"/>
                  </a:moveTo>
                  <a:lnTo>
                    <a:pt x="3671379" y="0"/>
                  </a:lnTo>
                  <a:lnTo>
                    <a:pt x="3507186" y="347675"/>
                  </a:lnTo>
                  <a:lnTo>
                    <a:pt x="3402262" y="347675"/>
                  </a:lnTo>
                  <a:close/>
                  <a:moveTo>
                    <a:pt x="3361454" y="0"/>
                  </a:moveTo>
                  <a:lnTo>
                    <a:pt x="3466379" y="0"/>
                  </a:lnTo>
                  <a:lnTo>
                    <a:pt x="3302184" y="347675"/>
                  </a:lnTo>
                  <a:lnTo>
                    <a:pt x="3197260" y="347675"/>
                  </a:lnTo>
                  <a:close/>
                  <a:moveTo>
                    <a:pt x="3170244" y="0"/>
                  </a:moveTo>
                  <a:lnTo>
                    <a:pt x="3275168" y="0"/>
                  </a:lnTo>
                  <a:lnTo>
                    <a:pt x="3110974" y="347675"/>
                  </a:lnTo>
                  <a:lnTo>
                    <a:pt x="3006050" y="347675"/>
                  </a:lnTo>
                  <a:close/>
                  <a:moveTo>
                    <a:pt x="2965245" y="0"/>
                  </a:moveTo>
                  <a:lnTo>
                    <a:pt x="3070169" y="0"/>
                  </a:lnTo>
                  <a:lnTo>
                    <a:pt x="2905975" y="347675"/>
                  </a:lnTo>
                  <a:lnTo>
                    <a:pt x="2801051" y="347675"/>
                  </a:lnTo>
                  <a:close/>
                  <a:moveTo>
                    <a:pt x="2760244" y="0"/>
                  </a:moveTo>
                  <a:lnTo>
                    <a:pt x="2865168" y="0"/>
                  </a:lnTo>
                  <a:lnTo>
                    <a:pt x="2700973" y="347675"/>
                  </a:lnTo>
                  <a:lnTo>
                    <a:pt x="2596050" y="347675"/>
                  </a:lnTo>
                  <a:close/>
                  <a:moveTo>
                    <a:pt x="2555242" y="0"/>
                  </a:moveTo>
                  <a:lnTo>
                    <a:pt x="2660166" y="0"/>
                  </a:lnTo>
                  <a:lnTo>
                    <a:pt x="2495973" y="347675"/>
                  </a:lnTo>
                  <a:lnTo>
                    <a:pt x="2391049" y="347675"/>
                  </a:lnTo>
                  <a:close/>
                  <a:moveTo>
                    <a:pt x="2350242" y="0"/>
                  </a:moveTo>
                  <a:lnTo>
                    <a:pt x="2455165" y="0"/>
                  </a:lnTo>
                  <a:lnTo>
                    <a:pt x="2290972" y="347675"/>
                  </a:lnTo>
                  <a:lnTo>
                    <a:pt x="2186048" y="347675"/>
                  </a:lnTo>
                  <a:close/>
                  <a:moveTo>
                    <a:pt x="2145240" y="0"/>
                  </a:moveTo>
                  <a:lnTo>
                    <a:pt x="2250164" y="0"/>
                  </a:lnTo>
                  <a:lnTo>
                    <a:pt x="2085970" y="347675"/>
                  </a:lnTo>
                  <a:lnTo>
                    <a:pt x="1981046" y="347675"/>
                  </a:lnTo>
                  <a:close/>
                  <a:moveTo>
                    <a:pt x="1940238" y="0"/>
                  </a:moveTo>
                  <a:lnTo>
                    <a:pt x="2045162" y="0"/>
                  </a:lnTo>
                  <a:lnTo>
                    <a:pt x="1880969" y="347675"/>
                  </a:lnTo>
                  <a:lnTo>
                    <a:pt x="1776044" y="347675"/>
                  </a:lnTo>
                  <a:close/>
                  <a:moveTo>
                    <a:pt x="1735237" y="0"/>
                  </a:moveTo>
                  <a:lnTo>
                    <a:pt x="1840161" y="0"/>
                  </a:lnTo>
                  <a:lnTo>
                    <a:pt x="1675967" y="347675"/>
                  </a:lnTo>
                  <a:lnTo>
                    <a:pt x="1571043" y="347675"/>
                  </a:lnTo>
                  <a:close/>
                  <a:moveTo>
                    <a:pt x="1530236" y="0"/>
                  </a:moveTo>
                  <a:lnTo>
                    <a:pt x="1635160" y="0"/>
                  </a:lnTo>
                  <a:lnTo>
                    <a:pt x="1470966" y="347675"/>
                  </a:lnTo>
                  <a:lnTo>
                    <a:pt x="1366042" y="347675"/>
                  </a:lnTo>
                  <a:close/>
                  <a:moveTo>
                    <a:pt x="1325235" y="0"/>
                  </a:moveTo>
                  <a:lnTo>
                    <a:pt x="1430159" y="0"/>
                  </a:lnTo>
                  <a:lnTo>
                    <a:pt x="1265965" y="347675"/>
                  </a:lnTo>
                  <a:lnTo>
                    <a:pt x="1161041" y="347675"/>
                  </a:lnTo>
                  <a:close/>
                  <a:moveTo>
                    <a:pt x="1120234" y="0"/>
                  </a:moveTo>
                  <a:lnTo>
                    <a:pt x="1225158" y="0"/>
                  </a:lnTo>
                  <a:lnTo>
                    <a:pt x="1060964" y="347675"/>
                  </a:lnTo>
                  <a:lnTo>
                    <a:pt x="956040" y="347675"/>
                  </a:lnTo>
                  <a:close/>
                  <a:moveTo>
                    <a:pt x="929024" y="0"/>
                  </a:moveTo>
                  <a:lnTo>
                    <a:pt x="1033948" y="0"/>
                  </a:lnTo>
                  <a:lnTo>
                    <a:pt x="869754" y="347675"/>
                  </a:lnTo>
                  <a:lnTo>
                    <a:pt x="764830" y="347675"/>
                  </a:lnTo>
                  <a:close/>
                  <a:moveTo>
                    <a:pt x="737813" y="0"/>
                  </a:moveTo>
                  <a:lnTo>
                    <a:pt x="842738" y="0"/>
                  </a:lnTo>
                  <a:lnTo>
                    <a:pt x="678544" y="347675"/>
                  </a:lnTo>
                  <a:lnTo>
                    <a:pt x="573620" y="347675"/>
                  </a:lnTo>
                  <a:close/>
                  <a:moveTo>
                    <a:pt x="546603" y="0"/>
                  </a:moveTo>
                  <a:lnTo>
                    <a:pt x="651527" y="0"/>
                  </a:lnTo>
                  <a:lnTo>
                    <a:pt x="487333" y="347675"/>
                  </a:lnTo>
                  <a:lnTo>
                    <a:pt x="382409" y="347675"/>
                  </a:lnTo>
                  <a:close/>
                  <a:moveTo>
                    <a:pt x="355393" y="0"/>
                  </a:moveTo>
                  <a:lnTo>
                    <a:pt x="460317" y="0"/>
                  </a:lnTo>
                  <a:lnTo>
                    <a:pt x="296123" y="347675"/>
                  </a:lnTo>
                  <a:lnTo>
                    <a:pt x="191199" y="347675"/>
                  </a:lnTo>
                  <a:close/>
                  <a:moveTo>
                    <a:pt x="164194" y="0"/>
                  </a:moveTo>
                  <a:lnTo>
                    <a:pt x="269118" y="0"/>
                  </a:lnTo>
                  <a:lnTo>
                    <a:pt x="104924" y="347675"/>
                  </a:lnTo>
                  <a:lnTo>
                    <a:pt x="0" y="347675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="" xmlns:a16="http://schemas.microsoft.com/office/drawing/2014/main" id="{B7ADFA66-2183-40D6-B92D-00AAB811538E}"/>
              </a:ext>
            </a:extLst>
          </p:cNvPr>
          <p:cNvGrpSpPr/>
          <p:nvPr/>
        </p:nvGrpSpPr>
        <p:grpSpPr>
          <a:xfrm>
            <a:off x="1885950" y="2794241"/>
            <a:ext cx="1981200" cy="1758709"/>
            <a:chOff x="9271661" y="927087"/>
            <a:chExt cx="1690381" cy="1717565"/>
          </a:xfrm>
          <a:solidFill>
            <a:schemeClr val="accent2"/>
          </a:solidFill>
        </p:grpSpPr>
        <p:sp>
          <p:nvSpPr>
            <p:cNvPr id="74" name="Freeform: Shape 3">
              <a:extLst>
                <a:ext uri="{FF2B5EF4-FFF2-40B4-BE49-F238E27FC236}">
                  <a16:creationId xmlns="" xmlns:a16="http://schemas.microsoft.com/office/drawing/2014/main" id="{00D3A369-A50D-4799-948F-0DB84525F808}"/>
                </a:ext>
              </a:extLst>
            </p:cNvPr>
            <p:cNvSpPr/>
            <p:nvPr/>
          </p:nvSpPr>
          <p:spPr>
            <a:xfrm rot="2411044">
              <a:off x="9825722" y="927087"/>
              <a:ext cx="487932" cy="1717565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4">
              <a:extLst>
                <a:ext uri="{FF2B5EF4-FFF2-40B4-BE49-F238E27FC236}">
                  <a16:creationId xmlns="" xmlns:a16="http://schemas.microsoft.com/office/drawing/2014/main" id="{C60B97D7-950D-44A3-8F0B-030DD8BB818E}"/>
                </a:ext>
              </a:extLst>
            </p:cNvPr>
            <p:cNvSpPr/>
            <p:nvPr/>
          </p:nvSpPr>
          <p:spPr>
            <a:xfrm rot="18712925">
              <a:off x="9675227" y="1020217"/>
              <a:ext cx="883249" cy="1690381"/>
            </a:xfrm>
            <a:custGeom>
              <a:avLst/>
              <a:gdLst>
                <a:gd name="connsiteX0" fmla="*/ 335181 w 883249"/>
                <a:gd name="connsiteY0" fmla="*/ 0 h 1563687"/>
                <a:gd name="connsiteX1" fmla="*/ 631293 w 883249"/>
                <a:gd name="connsiteY1" fmla="*/ 0 h 1563687"/>
                <a:gd name="connsiteX2" fmla="*/ 665062 w 883249"/>
                <a:gd name="connsiteY2" fmla="*/ 49352 h 1563687"/>
                <a:gd name="connsiteX3" fmla="*/ 717011 w 883249"/>
                <a:gd name="connsiteY3" fmla="*/ 49352 h 1563687"/>
                <a:gd name="connsiteX4" fmla="*/ 750778 w 883249"/>
                <a:gd name="connsiteY4" fmla="*/ 0 h 1563687"/>
                <a:gd name="connsiteX5" fmla="*/ 844287 w 883249"/>
                <a:gd name="connsiteY5" fmla="*/ 0 h 1563687"/>
                <a:gd name="connsiteX6" fmla="*/ 883249 w 883249"/>
                <a:gd name="connsiteY6" fmla="*/ 111692 h 1563687"/>
                <a:gd name="connsiteX7" fmla="*/ 844287 w 883249"/>
                <a:gd name="connsiteY7" fmla="*/ 223384 h 1563687"/>
                <a:gd name="connsiteX8" fmla="*/ 750778 w 883249"/>
                <a:gd name="connsiteY8" fmla="*/ 223384 h 1563687"/>
                <a:gd name="connsiteX9" fmla="*/ 750777 w 883249"/>
                <a:gd name="connsiteY9" fmla="*/ 223384 h 1563687"/>
                <a:gd name="connsiteX10" fmla="*/ 748180 w 883249"/>
                <a:gd name="connsiteY10" fmla="*/ 223384 h 1563687"/>
                <a:gd name="connsiteX11" fmla="*/ 714413 w 883249"/>
                <a:gd name="connsiteY11" fmla="*/ 174032 h 1563687"/>
                <a:gd name="connsiteX12" fmla="*/ 665062 w 883249"/>
                <a:gd name="connsiteY12" fmla="*/ 174032 h 1563687"/>
                <a:gd name="connsiteX13" fmla="*/ 659785 w 883249"/>
                <a:gd name="connsiteY13" fmla="*/ 200372 h 1563687"/>
                <a:gd name="connsiteX14" fmla="*/ 631293 w 883249"/>
                <a:gd name="connsiteY14" fmla="*/ 223384 h 1563687"/>
                <a:gd name="connsiteX15" fmla="*/ 532589 w 883249"/>
                <a:gd name="connsiteY15" fmla="*/ 223384 h 1563687"/>
                <a:gd name="connsiteX16" fmla="*/ 532589 w 883249"/>
                <a:gd name="connsiteY16" fmla="*/ 737686 h 1563687"/>
                <a:gd name="connsiteX17" fmla="*/ 529992 w 883249"/>
                <a:gd name="connsiteY17" fmla="*/ 737686 h 1563687"/>
                <a:gd name="connsiteX18" fmla="*/ 529992 w 883249"/>
                <a:gd name="connsiteY18" fmla="*/ 748076 h 1563687"/>
                <a:gd name="connsiteX19" fmla="*/ 558564 w 883249"/>
                <a:gd name="connsiteY19" fmla="*/ 781843 h 1563687"/>
                <a:gd name="connsiteX20" fmla="*/ 581942 w 883249"/>
                <a:gd name="connsiteY20" fmla="*/ 1355888 h 1563687"/>
                <a:gd name="connsiteX21" fmla="*/ 537784 w 883249"/>
                <a:gd name="connsiteY21" fmla="*/ 1501346 h 1563687"/>
                <a:gd name="connsiteX22" fmla="*/ 467652 w 883249"/>
                <a:gd name="connsiteY22" fmla="*/ 1563687 h 1563687"/>
                <a:gd name="connsiteX23" fmla="*/ 397520 w 883249"/>
                <a:gd name="connsiteY23" fmla="*/ 1501346 h 1563687"/>
                <a:gd name="connsiteX24" fmla="*/ 353363 w 883249"/>
                <a:gd name="connsiteY24" fmla="*/ 1355888 h 1563687"/>
                <a:gd name="connsiteX25" fmla="*/ 376740 w 883249"/>
                <a:gd name="connsiteY25" fmla="*/ 781843 h 1563687"/>
                <a:gd name="connsiteX26" fmla="*/ 405313 w 883249"/>
                <a:gd name="connsiteY26" fmla="*/ 748076 h 1563687"/>
                <a:gd name="connsiteX27" fmla="*/ 405313 w 883249"/>
                <a:gd name="connsiteY27" fmla="*/ 225982 h 1563687"/>
                <a:gd name="connsiteX28" fmla="*/ 332583 w 883249"/>
                <a:gd name="connsiteY28" fmla="*/ 225982 h 1563687"/>
                <a:gd name="connsiteX29" fmla="*/ 327389 w 883249"/>
                <a:gd name="connsiteY29" fmla="*/ 223384 h 1563687"/>
                <a:gd name="connsiteX30" fmla="*/ 114395 w 883249"/>
                <a:gd name="connsiteY30" fmla="*/ 238969 h 1563687"/>
                <a:gd name="connsiteX31" fmla="*/ 41665 w 883249"/>
                <a:gd name="connsiteY31" fmla="*/ 277932 h 1563687"/>
                <a:gd name="connsiteX32" fmla="*/ 28678 w 883249"/>
                <a:gd name="connsiteY32" fmla="*/ 280529 h 1563687"/>
                <a:gd name="connsiteX33" fmla="*/ 2703 w 883249"/>
                <a:gd name="connsiteY33" fmla="*/ 262346 h 1563687"/>
                <a:gd name="connsiteX34" fmla="*/ 430 w 883249"/>
                <a:gd name="connsiteY34" fmla="*/ 245788 h 1563687"/>
                <a:gd name="connsiteX35" fmla="*/ 711 w 883249"/>
                <a:gd name="connsiteY35" fmla="*/ 245238 h 1563687"/>
                <a:gd name="connsiteX36" fmla="*/ 430 w 883249"/>
                <a:gd name="connsiteY36" fmla="*/ 243190 h 1563687"/>
                <a:gd name="connsiteX37" fmla="*/ 7897 w 883249"/>
                <a:gd name="connsiteY37" fmla="*/ 228579 h 1563687"/>
                <a:gd name="connsiteX38" fmla="*/ 54653 w 883249"/>
                <a:gd name="connsiteY38" fmla="*/ 176630 h 1563687"/>
                <a:gd name="connsiteX39" fmla="*/ 335181 w 883249"/>
                <a:gd name="connsiteY39" fmla="*/ 0 h 156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883249" h="1563687">
                  <a:moveTo>
                    <a:pt x="335181" y="0"/>
                  </a:moveTo>
                  <a:lnTo>
                    <a:pt x="631293" y="0"/>
                  </a:lnTo>
                  <a:cubicBezTo>
                    <a:pt x="646879" y="0"/>
                    <a:pt x="659866" y="5195"/>
                    <a:pt x="665062" y="49352"/>
                  </a:cubicBezTo>
                  <a:lnTo>
                    <a:pt x="717011" y="49352"/>
                  </a:lnTo>
                  <a:cubicBezTo>
                    <a:pt x="722205" y="5195"/>
                    <a:pt x="735193" y="0"/>
                    <a:pt x="750778" y="0"/>
                  </a:cubicBezTo>
                  <a:lnTo>
                    <a:pt x="844287" y="0"/>
                  </a:lnTo>
                  <a:cubicBezTo>
                    <a:pt x="865067" y="0"/>
                    <a:pt x="883249" y="36365"/>
                    <a:pt x="883249" y="111692"/>
                  </a:cubicBezTo>
                  <a:cubicBezTo>
                    <a:pt x="883249" y="187019"/>
                    <a:pt x="865067" y="223384"/>
                    <a:pt x="844287" y="223384"/>
                  </a:cubicBezTo>
                  <a:lnTo>
                    <a:pt x="750778" y="223384"/>
                  </a:lnTo>
                  <a:lnTo>
                    <a:pt x="750777" y="223384"/>
                  </a:lnTo>
                  <a:lnTo>
                    <a:pt x="748180" y="223384"/>
                  </a:lnTo>
                  <a:cubicBezTo>
                    <a:pt x="732596" y="223384"/>
                    <a:pt x="719608" y="218190"/>
                    <a:pt x="714413" y="174032"/>
                  </a:cubicBezTo>
                  <a:lnTo>
                    <a:pt x="665062" y="174032"/>
                  </a:lnTo>
                  <a:lnTo>
                    <a:pt x="659785" y="200372"/>
                  </a:lnTo>
                  <a:cubicBezTo>
                    <a:pt x="653210" y="220462"/>
                    <a:pt x="642982" y="223384"/>
                    <a:pt x="631293" y="223384"/>
                  </a:cubicBezTo>
                  <a:lnTo>
                    <a:pt x="532589" y="223384"/>
                  </a:lnTo>
                  <a:lnTo>
                    <a:pt x="532589" y="737686"/>
                  </a:lnTo>
                  <a:lnTo>
                    <a:pt x="529992" y="737686"/>
                  </a:lnTo>
                  <a:lnTo>
                    <a:pt x="529992" y="748076"/>
                  </a:lnTo>
                  <a:cubicBezTo>
                    <a:pt x="545576" y="750674"/>
                    <a:pt x="555967" y="763662"/>
                    <a:pt x="558564" y="781843"/>
                  </a:cubicBezTo>
                  <a:lnTo>
                    <a:pt x="581942" y="1355888"/>
                  </a:lnTo>
                  <a:cubicBezTo>
                    <a:pt x="584539" y="1410434"/>
                    <a:pt x="568954" y="1462384"/>
                    <a:pt x="537784" y="1501346"/>
                  </a:cubicBezTo>
                  <a:cubicBezTo>
                    <a:pt x="506614" y="1540309"/>
                    <a:pt x="514406" y="1563687"/>
                    <a:pt x="467652" y="1563687"/>
                  </a:cubicBezTo>
                  <a:cubicBezTo>
                    <a:pt x="420898" y="1563687"/>
                    <a:pt x="428690" y="1540309"/>
                    <a:pt x="397520" y="1501346"/>
                  </a:cubicBezTo>
                  <a:cubicBezTo>
                    <a:pt x="363753" y="1462384"/>
                    <a:pt x="348168" y="1407837"/>
                    <a:pt x="353363" y="1355888"/>
                  </a:cubicBezTo>
                  <a:lnTo>
                    <a:pt x="376740" y="781843"/>
                  </a:lnTo>
                  <a:cubicBezTo>
                    <a:pt x="376740" y="763662"/>
                    <a:pt x="389727" y="750674"/>
                    <a:pt x="405313" y="748076"/>
                  </a:cubicBezTo>
                  <a:lnTo>
                    <a:pt x="405313" y="225982"/>
                  </a:lnTo>
                  <a:lnTo>
                    <a:pt x="332583" y="225982"/>
                  </a:lnTo>
                  <a:lnTo>
                    <a:pt x="327389" y="223384"/>
                  </a:lnTo>
                  <a:cubicBezTo>
                    <a:pt x="241671" y="189617"/>
                    <a:pt x="197514" y="197409"/>
                    <a:pt x="114395" y="238969"/>
                  </a:cubicBezTo>
                  <a:lnTo>
                    <a:pt x="41665" y="277932"/>
                  </a:lnTo>
                  <a:cubicBezTo>
                    <a:pt x="39067" y="280529"/>
                    <a:pt x="33872" y="280529"/>
                    <a:pt x="28678" y="280529"/>
                  </a:cubicBezTo>
                  <a:cubicBezTo>
                    <a:pt x="18288" y="280529"/>
                    <a:pt x="7897" y="272737"/>
                    <a:pt x="2703" y="262346"/>
                  </a:cubicBezTo>
                  <a:cubicBezTo>
                    <a:pt x="106" y="257151"/>
                    <a:pt x="-544" y="251307"/>
                    <a:pt x="430" y="245788"/>
                  </a:cubicBezTo>
                  <a:lnTo>
                    <a:pt x="711" y="245238"/>
                  </a:lnTo>
                  <a:lnTo>
                    <a:pt x="430" y="243190"/>
                  </a:lnTo>
                  <a:cubicBezTo>
                    <a:pt x="1404" y="237670"/>
                    <a:pt x="4001" y="232475"/>
                    <a:pt x="7897" y="228579"/>
                  </a:cubicBezTo>
                  <a:lnTo>
                    <a:pt x="54653" y="176630"/>
                  </a:lnTo>
                  <a:cubicBezTo>
                    <a:pt x="145565" y="75327"/>
                    <a:pt x="207904" y="49352"/>
                    <a:pt x="335181" y="0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142419522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/>
              <a:t>UNSUR PENILAIAN</a:t>
            </a:r>
            <a:endParaRPr lang="en-US" b="1" dirty="0"/>
          </a:p>
        </p:txBody>
      </p:sp>
      <p:grpSp>
        <p:nvGrpSpPr>
          <p:cNvPr id="63" name="Group 62"/>
          <p:cNvGrpSpPr/>
          <p:nvPr/>
        </p:nvGrpSpPr>
        <p:grpSpPr>
          <a:xfrm>
            <a:off x="2474615" y="1825993"/>
            <a:ext cx="9279235" cy="3833790"/>
            <a:chOff x="2474615" y="1825993"/>
            <a:chExt cx="9279235" cy="3833790"/>
          </a:xfrm>
        </p:grpSpPr>
        <p:grpSp>
          <p:nvGrpSpPr>
            <p:cNvPr id="61" name="Group 60"/>
            <p:cNvGrpSpPr/>
            <p:nvPr/>
          </p:nvGrpSpPr>
          <p:grpSpPr>
            <a:xfrm>
              <a:off x="2474615" y="1825993"/>
              <a:ext cx="9279235" cy="3833790"/>
              <a:chOff x="950615" y="2492743"/>
              <a:chExt cx="9279235" cy="3833790"/>
            </a:xfrm>
          </p:grpSpPr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xmlns="" id="{D605A949-1FEB-4DB2-8019-98AF0E3D66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0615" y="2659506"/>
                <a:ext cx="7774285" cy="7494"/>
              </a:xfrm>
              <a:prstGeom prst="line">
                <a:avLst/>
              </a:prstGeom>
              <a:ln w="15875">
                <a:solidFill>
                  <a:schemeClr val="tx1">
                    <a:lumMod val="50000"/>
                    <a:lumOff val="50000"/>
                  </a:schemeClr>
                </a:solidFill>
                <a:headEnd type="oval"/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xmlns="" id="{9B488268-F65B-411F-83CA-B243D2199776}"/>
                  </a:ext>
                </a:extLst>
              </p:cNvPr>
              <p:cNvGrpSpPr/>
              <p:nvPr/>
            </p:nvGrpSpPr>
            <p:grpSpPr>
              <a:xfrm>
                <a:off x="1562779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xmlns="" id="{F0DFF14D-839D-455A-9244-DE5D7F2D3751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xmlns="" id="{D9931FB4-8304-4459-9980-A323E7F5007A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xmlns="" id="{7A07A566-E609-47A1-971D-90AA9650DAB2}"/>
                  </a:ext>
                </a:extLst>
              </p:cNvPr>
              <p:cNvGrpSpPr/>
              <p:nvPr/>
            </p:nvGrpSpPr>
            <p:grpSpPr>
              <a:xfrm>
                <a:off x="2827080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8" name="Oval 7">
                  <a:extLst>
                    <a:ext uri="{FF2B5EF4-FFF2-40B4-BE49-F238E27FC236}">
                      <a16:creationId xmlns:a16="http://schemas.microsoft.com/office/drawing/2014/main" xmlns="" id="{FFA97644-5D1E-4491-BFAE-9858FE94D80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9" name="Oval 8">
                  <a:extLst>
                    <a:ext uri="{FF2B5EF4-FFF2-40B4-BE49-F238E27FC236}">
                      <a16:creationId xmlns:a16="http://schemas.microsoft.com/office/drawing/2014/main" xmlns="" id="{FBDF133D-611D-442D-9806-10CFFEC64D69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xmlns="" id="{752CF57A-7752-4C47-9B0D-508EC0FE2F0A}"/>
                  </a:ext>
                </a:extLst>
              </p:cNvPr>
              <p:cNvGrpSpPr/>
              <p:nvPr/>
            </p:nvGrpSpPr>
            <p:grpSpPr>
              <a:xfrm>
                <a:off x="4091381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xmlns="" id="{C20F4EF9-7766-4477-A739-838027725349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2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xmlns="" id="{7484A147-9B22-495A-B023-D9F3A24B2312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E386F960-EACC-4535-B98D-2229DA6174FF}"/>
                  </a:ext>
                </a:extLst>
              </p:cNvPr>
              <p:cNvGrpSpPr/>
              <p:nvPr/>
            </p:nvGrpSpPr>
            <p:grpSpPr>
              <a:xfrm>
                <a:off x="5355682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xmlns="" id="{05BF9BBD-B708-4D86-BDDE-F6612A6E661D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xmlns="" id="{09580AA1-9019-4551-B080-2E837DCF334C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xmlns="" id="{4F322CF8-F0D8-488D-8059-D955950D8959}"/>
                  </a:ext>
                </a:extLst>
              </p:cNvPr>
              <p:cNvGrpSpPr/>
              <p:nvPr/>
            </p:nvGrpSpPr>
            <p:grpSpPr>
              <a:xfrm>
                <a:off x="6619983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xmlns="" id="{B36219C2-81F8-48D1-A502-FEBC5791C38B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xmlns="" id="{B4E2CCBD-50C6-40B1-9C41-81D05FAED38F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xmlns="" id="{B0FF6268-8F00-46D1-A377-3A167B721BC2}"/>
                  </a:ext>
                </a:extLst>
              </p:cNvPr>
              <p:cNvGrpSpPr/>
              <p:nvPr/>
            </p:nvGrpSpPr>
            <p:grpSpPr>
              <a:xfrm>
                <a:off x="7884284" y="2492743"/>
                <a:ext cx="337351" cy="337351"/>
                <a:chOff x="4319972" y="3176972"/>
                <a:chExt cx="504056" cy="504056"/>
              </a:xfrm>
            </p:grpSpPr>
            <p:sp>
              <p:nvSpPr>
                <p:cNvPr id="20" name="Oval 19">
                  <a:extLst>
                    <a:ext uri="{FF2B5EF4-FFF2-40B4-BE49-F238E27FC236}">
                      <a16:creationId xmlns:a16="http://schemas.microsoft.com/office/drawing/2014/main" xmlns="" id="{B864D9DA-DA92-483C-8DB1-1F8403BE3755}"/>
                    </a:ext>
                  </a:extLst>
                </p:cNvPr>
                <p:cNvSpPr/>
                <p:nvPr/>
              </p:nvSpPr>
              <p:spPr>
                <a:xfrm>
                  <a:off x="4319972" y="3176972"/>
                  <a:ext cx="504056" cy="504056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 w="12700">
                  <a:gradFill>
                    <a:gsLst>
                      <a:gs pos="0">
                        <a:schemeClr val="bg1">
                          <a:alpha val="80000"/>
                        </a:schemeClr>
                      </a:gs>
                      <a:gs pos="100000">
                        <a:schemeClr val="bg1">
                          <a:alpha val="30000"/>
                        </a:schemeClr>
                      </a:gs>
                    </a:gsLst>
                    <a:lin ang="7800000" scaled="0"/>
                  </a:gradFill>
                </a:ln>
                <a:effectLst>
                  <a:glow rad="76200">
                    <a:schemeClr val="bg1">
                      <a:alpha val="13000"/>
                    </a:schemeClr>
                  </a:glo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xmlns="" id="{DF8A5788-F696-4CE7-9409-419BB83DF57D}"/>
                    </a:ext>
                  </a:extLst>
                </p:cNvPr>
                <p:cNvSpPr/>
                <p:nvPr/>
              </p:nvSpPr>
              <p:spPr>
                <a:xfrm>
                  <a:off x="4418878" y="3275878"/>
                  <a:ext cx="324000" cy="324000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700" dirty="0"/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xmlns="" id="{A9C0ACB0-BF88-44F9-A3A0-707DF92CDCEF}"/>
                  </a:ext>
                </a:extLst>
              </p:cNvPr>
              <p:cNvGrpSpPr/>
              <p:nvPr/>
            </p:nvGrpSpPr>
            <p:grpSpPr>
              <a:xfrm>
                <a:off x="1724046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xmlns="" id="{84EF5C26-8B80-412C-AB1D-867D1DCB5989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xmlns="" id="{328B3E4B-E3BC-4941-B759-529CBE035893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xmlns="" id="{11A76651-B004-46FF-A0BB-B159F9ABC135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xmlns="" id="{5E3A74E1-43EE-4E8B-AC9B-9EE9C4388C1C}"/>
                  </a:ext>
                </a:extLst>
              </p:cNvPr>
              <p:cNvGrpSpPr/>
              <p:nvPr/>
            </p:nvGrpSpPr>
            <p:grpSpPr>
              <a:xfrm>
                <a:off x="5532533" y="3046116"/>
                <a:ext cx="2520000" cy="657364"/>
                <a:chOff x="3684730" y="4077072"/>
                <a:chExt cx="2040484" cy="657364"/>
              </a:xfrm>
            </p:grpSpPr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xmlns="" id="{EB404420-4598-4A8B-AD96-B88212A83762}"/>
                    </a:ext>
                  </a:extLst>
                </p:cNvPr>
                <p:cNvCxnSpPr/>
                <p:nvPr/>
              </p:nvCxnSpPr>
              <p:spPr>
                <a:xfrm>
                  <a:off x="3684730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xmlns="" id="{E41645CC-9A5E-4113-9F0E-9C7EFCE60D56}"/>
                    </a:ext>
                  </a:extLst>
                </p:cNvPr>
                <p:cNvCxnSpPr/>
                <p:nvPr/>
              </p:nvCxnSpPr>
              <p:spPr>
                <a:xfrm flipH="1">
                  <a:off x="3684730" y="4734436"/>
                  <a:ext cx="2040484" cy="0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xmlns="" id="{1D203678-D955-4611-878A-FCAE7A92F0CB}"/>
                    </a:ext>
                  </a:extLst>
                </p:cNvPr>
                <p:cNvCxnSpPr/>
                <p:nvPr/>
              </p:nvCxnSpPr>
              <p:spPr>
                <a:xfrm>
                  <a:off x="5725214" y="4077072"/>
                  <a:ext cx="0" cy="65736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xmlns="" id="{A9450DFB-24DF-45E7-84AF-B038F14D40F5}"/>
                  </a:ext>
                </a:extLst>
              </p:cNvPr>
              <p:cNvSpPr txBox="1"/>
              <p:nvPr/>
            </p:nvSpPr>
            <p:spPr>
              <a:xfrm>
                <a:off x="1958866" y="4308148"/>
                <a:ext cx="2044417" cy="400110"/>
              </a:xfrm>
              <a:prstGeom prst="rect">
                <a:avLst/>
              </a:prstGeom>
              <a:noFill/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en-US" altLang="ko-KR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rPr>
                  <a:t>UTS (40%)</a:t>
                </a:r>
                <a:endParaRPr lang="ko-KR" alt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1" name="Isosceles Triangle 50">
                <a:extLst>
                  <a:ext uri="{FF2B5EF4-FFF2-40B4-BE49-F238E27FC236}">
                    <a16:creationId xmlns:a16="http://schemas.microsoft.com/office/drawing/2014/main" xmlns="" id="{6933B660-DDEF-4D88-B7F0-43A989FCE363}"/>
                  </a:ext>
                </a:extLst>
              </p:cNvPr>
              <p:cNvSpPr/>
              <p:nvPr/>
            </p:nvSpPr>
            <p:spPr>
              <a:xfrm rot="10800000">
                <a:off x="2855321" y="3957564"/>
                <a:ext cx="257452" cy="221941"/>
              </a:xfrm>
              <a:prstGeom prst="triangle">
                <a:avLst/>
              </a:prstGeom>
              <a:solidFill>
                <a:schemeClr val="accent2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xmlns="" id="{073FE0B5-E9B1-40D9-B8F4-C2ABE19E3760}"/>
                  </a:ext>
                </a:extLst>
              </p:cNvPr>
              <p:cNvGrpSpPr/>
              <p:nvPr/>
            </p:nvGrpSpPr>
            <p:grpSpPr>
              <a:xfrm>
                <a:off x="5767353" y="4305188"/>
                <a:ext cx="4462497" cy="2021345"/>
                <a:chOff x="994277" y="3861048"/>
                <a:chExt cx="4462497" cy="2021345"/>
              </a:xfrm>
            </p:grpSpPr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xmlns="" id="{C75A6D8D-C14C-474B-B9FA-F3449A211F6D}"/>
                    </a:ext>
                  </a:extLst>
                </p:cNvPr>
                <p:cNvSpPr txBox="1"/>
                <p:nvPr/>
              </p:nvSpPr>
              <p:spPr>
                <a:xfrm>
                  <a:off x="994277" y="3861048"/>
                  <a:ext cx="2044417" cy="40011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:r>
                    <a:rPr lang="en-US" altLang="ko-KR" sz="20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itchFamily="34" charset="0"/>
                      <a:cs typeface="Calibri" pitchFamily="34" charset="0"/>
                    </a:rPr>
                    <a:t>UAS (60%)</a:t>
                  </a:r>
                  <a:endParaRPr lang="ko-KR" altLang="en-US" sz="20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" name="TextBox 53">
                  <a:extLst>
                    <a:ext uri="{FF2B5EF4-FFF2-40B4-BE49-F238E27FC236}">
                      <a16:creationId xmlns:a16="http://schemas.microsoft.com/office/drawing/2014/main" xmlns="" id="{60B7C535-311B-42EC-9A0F-EA6F723D8BD3}"/>
                    </a:ext>
                  </a:extLst>
                </p:cNvPr>
                <p:cNvSpPr txBox="1"/>
                <p:nvPr/>
              </p:nvSpPr>
              <p:spPr>
                <a:xfrm>
                  <a:off x="1037174" y="4312733"/>
                  <a:ext cx="4419600" cy="1569660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KEHADIRAN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TUGAS (INDIVIDU, KLMPK)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KEAKTIFAN DI KELAS</a:t>
                  </a:r>
                </a:p>
                <a:p>
                  <a:pPr>
                    <a:buFont typeface="Wingdings" pitchFamily="2" charset="2"/>
                    <a:buChar char="Ø"/>
                  </a:pPr>
                  <a:r>
                    <a:rPr lang="en-US" altLang="ko-KR" sz="2400" b="1" dirty="0" smtClean="0">
                      <a:solidFill>
                        <a:srgbClr val="FF0000"/>
                      </a:solidFill>
                    </a:rPr>
                    <a:t>UJIAN UAS</a:t>
                  </a:r>
                  <a:endParaRPr lang="ko-KR" altLang="en-US" sz="2400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xmlns="" id="{F37877D9-A90E-4458-9028-A33683E21D3E}"/>
                  </a:ext>
                </a:extLst>
              </p:cNvPr>
              <p:cNvSpPr/>
              <p:nvPr/>
            </p:nvSpPr>
            <p:spPr>
              <a:xfrm rot="10800000">
                <a:off x="6663808" y="3954604"/>
                <a:ext cx="257452" cy="221941"/>
              </a:xfrm>
              <a:prstGeom prst="triangle">
                <a:avLst/>
              </a:prstGeom>
              <a:solidFill>
                <a:schemeClr val="accent3"/>
              </a:solidFill>
              <a:ln w="12700">
                <a:gradFill>
                  <a:gsLst>
                    <a:gs pos="0">
                      <a:schemeClr val="bg1">
                        <a:alpha val="80000"/>
                      </a:schemeClr>
                    </a:gs>
                    <a:gs pos="100000">
                      <a:schemeClr val="bg1">
                        <a:alpha val="30000"/>
                      </a:schemeClr>
                    </a:gs>
                  </a:gsLst>
                  <a:lin ang="7800000" scaled="0"/>
                </a:gradFill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700" dirty="0"/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60B7C535-311B-42EC-9A0F-EA6F723D8BD3}"/>
                </a:ext>
              </a:extLst>
            </p:cNvPr>
            <p:cNvSpPr txBox="1"/>
            <p:nvPr/>
          </p:nvSpPr>
          <p:spPr>
            <a:xfrm>
              <a:off x="3028950" y="4071073"/>
              <a:ext cx="4171950" cy="1569660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KEHADIRAN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TUGAS (INDIVIDU,KLMPK)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KEAKTIFAN DI KELAS</a:t>
              </a:r>
            </a:p>
            <a:p>
              <a:pPr>
                <a:buFont typeface="Wingdings" pitchFamily="2" charset="2"/>
                <a:buChar char="Ø"/>
              </a:pPr>
              <a:r>
                <a:rPr lang="en-US" altLang="ko-KR" sz="2400" b="1" dirty="0" smtClean="0">
                  <a:solidFill>
                    <a:srgbClr val="FF0000"/>
                  </a:solidFill>
                </a:rPr>
                <a:t>UJIAN UTS</a:t>
              </a:r>
              <a:endParaRPr lang="ko-KR" alt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5" name="Plus 64"/>
          <p:cNvSpPr/>
          <p:nvPr/>
        </p:nvSpPr>
        <p:spPr>
          <a:xfrm>
            <a:off x="5886450" y="3600450"/>
            <a:ext cx="876300" cy="838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4062513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MATERI RPS P.S.P</a:t>
            </a:r>
            <a:endParaRPr lang="en-US" b="1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5F439D2-5A99-4892-8A8A-D50CE9538E74}"/>
              </a:ext>
            </a:extLst>
          </p:cNvPr>
          <p:cNvGrpSpPr/>
          <p:nvPr/>
        </p:nvGrpSpPr>
        <p:grpSpPr>
          <a:xfrm>
            <a:off x="430070" y="2042651"/>
            <a:ext cx="5023039" cy="3852544"/>
            <a:chOff x="5550252" y="1926159"/>
            <a:chExt cx="3708834" cy="2844582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xmlns="" id="{15648FF1-E01C-4CE2-8D7D-2CD868273045}"/>
                </a:ext>
              </a:extLst>
            </p:cNvPr>
            <p:cNvSpPr/>
            <p:nvPr/>
          </p:nvSpPr>
          <p:spPr>
            <a:xfrm rot="11700000">
              <a:off x="7577837" y="1926159"/>
              <a:ext cx="757646" cy="2121409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" name="Graphic 20">
              <a:extLst>
                <a:ext uri="{FF2B5EF4-FFF2-40B4-BE49-F238E27FC236}">
                  <a16:creationId xmlns:a16="http://schemas.microsoft.com/office/drawing/2014/main" xmlns="" id="{34837FD5-BD6A-4D4B-86F4-D2286796791A}"/>
                </a:ext>
              </a:extLst>
            </p:cNvPr>
            <p:cNvGrpSpPr/>
            <p:nvPr/>
          </p:nvGrpSpPr>
          <p:grpSpPr>
            <a:xfrm>
              <a:off x="5550252" y="2224724"/>
              <a:ext cx="3708834" cy="2546017"/>
              <a:chOff x="1847758" y="1028034"/>
              <a:chExt cx="8491173" cy="5828968"/>
            </a:xfrm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xmlns="" id="{32A46820-3CDE-4790-9804-642EC8A43E84}"/>
                  </a:ext>
                </a:extLst>
              </p:cNvPr>
              <p:cNvSpPr/>
              <p:nvPr/>
            </p:nvSpPr>
            <p:spPr>
              <a:xfrm>
                <a:off x="5617962" y="2071387"/>
                <a:ext cx="2529427" cy="2124453"/>
              </a:xfrm>
              <a:custGeom>
                <a:avLst/>
                <a:gdLst>
                  <a:gd name="connsiteX0" fmla="*/ 2512202 w 2529426"/>
                  <a:gd name="connsiteY0" fmla="*/ 339204 h 2124453"/>
                  <a:gd name="connsiteX1" fmla="*/ 2297101 w 2529426"/>
                  <a:gd name="connsiteY1" fmla="*/ 179206 h 2124453"/>
                  <a:gd name="connsiteX2" fmla="*/ 1726155 w 2529426"/>
                  <a:gd name="connsiteY2" fmla="*/ 4603 h 2124453"/>
                  <a:gd name="connsiteX3" fmla="*/ 1546904 w 2529426"/>
                  <a:gd name="connsiteY3" fmla="*/ 33150 h 2124453"/>
                  <a:gd name="connsiteX4" fmla="*/ 1131972 w 2529426"/>
                  <a:gd name="connsiteY4" fmla="*/ 180534 h 2124453"/>
                  <a:gd name="connsiteX5" fmla="*/ 904921 w 2529426"/>
                  <a:gd name="connsiteY5" fmla="*/ 297379 h 2124453"/>
                  <a:gd name="connsiteX6" fmla="*/ 201196 w 2529426"/>
                  <a:gd name="connsiteY6" fmla="*/ 865006 h 2124453"/>
                  <a:gd name="connsiteX7" fmla="*/ 700 w 2529426"/>
                  <a:gd name="connsiteY7" fmla="*/ 997120 h 2124453"/>
                  <a:gd name="connsiteX8" fmla="*/ 128168 w 2529426"/>
                  <a:gd name="connsiteY8" fmla="*/ 1426658 h 2124453"/>
                  <a:gd name="connsiteX9" fmla="*/ 144765 w 2529426"/>
                  <a:gd name="connsiteY9" fmla="*/ 1456534 h 2124453"/>
                  <a:gd name="connsiteX10" fmla="*/ 145429 w 2529426"/>
                  <a:gd name="connsiteY10" fmla="*/ 1461180 h 2124453"/>
                  <a:gd name="connsiteX11" fmla="*/ 252315 w 2529426"/>
                  <a:gd name="connsiteY11" fmla="*/ 2130384 h 2124453"/>
                  <a:gd name="connsiteX12" fmla="*/ 790068 w 2529426"/>
                  <a:gd name="connsiteY12" fmla="*/ 2098516 h 2124453"/>
                  <a:gd name="connsiteX13" fmla="*/ 1690968 w 2529426"/>
                  <a:gd name="connsiteY13" fmla="*/ 1959763 h 2124453"/>
                  <a:gd name="connsiteX14" fmla="*/ 2028889 w 2529426"/>
                  <a:gd name="connsiteY14" fmla="*/ 1784496 h 2124453"/>
                  <a:gd name="connsiteX15" fmla="*/ 2072706 w 2529426"/>
                  <a:gd name="connsiteY15" fmla="*/ 1590639 h 2124453"/>
                  <a:gd name="connsiteX16" fmla="*/ 2097934 w 2529426"/>
                  <a:gd name="connsiteY16" fmla="*/ 1560764 h 2124453"/>
                  <a:gd name="connsiteX17" fmla="*/ 2297101 w 2529426"/>
                  <a:gd name="connsiteY17" fmla="*/ 1415372 h 2124453"/>
                  <a:gd name="connsiteX18" fmla="*/ 2267890 w 2529426"/>
                  <a:gd name="connsiteY18" fmla="*/ 1212221 h 2124453"/>
                  <a:gd name="connsiteX19" fmla="*/ 2290463 w 2529426"/>
                  <a:gd name="connsiteY19" fmla="*/ 1175707 h 2124453"/>
                  <a:gd name="connsiteX20" fmla="*/ 2401996 w 2529426"/>
                  <a:gd name="connsiteY20" fmla="*/ 1137201 h 2124453"/>
                  <a:gd name="connsiteX21" fmla="*/ 2443821 w 2529426"/>
                  <a:gd name="connsiteY21" fmla="*/ 997120 h 2124453"/>
                  <a:gd name="connsiteX22" fmla="*/ 2443821 w 2529426"/>
                  <a:gd name="connsiteY22" fmla="*/ 997120 h 2124453"/>
                  <a:gd name="connsiteX23" fmla="*/ 2443821 w 2529426"/>
                  <a:gd name="connsiteY23" fmla="*/ 997120 h 2124453"/>
                  <a:gd name="connsiteX24" fmla="*/ 2317018 w 2529426"/>
                  <a:gd name="connsiteY24" fmla="*/ 707664 h 2124453"/>
                  <a:gd name="connsiteX25" fmla="*/ 2326313 w 2529426"/>
                  <a:gd name="connsiteY25" fmla="*/ 683100 h 2124453"/>
                  <a:gd name="connsiteX26" fmla="*/ 2506227 w 2529426"/>
                  <a:gd name="connsiteY26" fmla="*/ 525757 h 2124453"/>
                  <a:gd name="connsiteX27" fmla="*/ 2512202 w 2529426"/>
                  <a:gd name="connsiteY27" fmla="*/ 339204 h 212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529426" h="2124453">
                    <a:moveTo>
                      <a:pt x="2512202" y="339204"/>
                    </a:moveTo>
                    <a:cubicBezTo>
                      <a:pt x="2437847" y="238956"/>
                      <a:pt x="2413946" y="227670"/>
                      <a:pt x="2297101" y="179206"/>
                    </a:cubicBezTo>
                    <a:cubicBezTo>
                      <a:pt x="2190879" y="123439"/>
                      <a:pt x="1849638" y="38461"/>
                      <a:pt x="1726155" y="4603"/>
                    </a:cubicBezTo>
                    <a:cubicBezTo>
                      <a:pt x="1663749" y="-7348"/>
                      <a:pt x="1626571" y="4603"/>
                      <a:pt x="1546904" y="33150"/>
                    </a:cubicBezTo>
                    <a:cubicBezTo>
                      <a:pt x="1408150" y="82278"/>
                      <a:pt x="1270061" y="130742"/>
                      <a:pt x="1131972" y="180534"/>
                    </a:cubicBezTo>
                    <a:cubicBezTo>
                      <a:pt x="1050977" y="209745"/>
                      <a:pt x="967327" y="231653"/>
                      <a:pt x="904921" y="297379"/>
                    </a:cubicBezTo>
                    <a:cubicBezTo>
                      <a:pt x="883676" y="319951"/>
                      <a:pt x="412313" y="695714"/>
                      <a:pt x="201196" y="865006"/>
                    </a:cubicBezTo>
                    <a:cubicBezTo>
                      <a:pt x="138790" y="915462"/>
                      <a:pt x="79704" y="971892"/>
                      <a:pt x="700" y="997120"/>
                    </a:cubicBezTo>
                    <a:cubicBezTo>
                      <a:pt x="-9258" y="1010398"/>
                      <a:pt x="89662" y="1294544"/>
                      <a:pt x="128168" y="1426658"/>
                    </a:cubicBezTo>
                    <a:cubicBezTo>
                      <a:pt x="131487" y="1437944"/>
                      <a:pt x="134143" y="1449895"/>
                      <a:pt x="144765" y="1456534"/>
                    </a:cubicBezTo>
                    <a:cubicBezTo>
                      <a:pt x="144101" y="1457861"/>
                      <a:pt x="144101" y="1459853"/>
                      <a:pt x="145429" y="1461180"/>
                    </a:cubicBezTo>
                    <a:cubicBezTo>
                      <a:pt x="151404" y="1481097"/>
                      <a:pt x="252315" y="2097189"/>
                      <a:pt x="252315" y="2130384"/>
                    </a:cubicBezTo>
                    <a:cubicBezTo>
                      <a:pt x="445508" y="2092542"/>
                      <a:pt x="594219" y="2079927"/>
                      <a:pt x="790068" y="2098516"/>
                    </a:cubicBezTo>
                    <a:cubicBezTo>
                      <a:pt x="1089482" y="2116442"/>
                      <a:pt x="1105416" y="2146981"/>
                      <a:pt x="1690968" y="1959763"/>
                    </a:cubicBezTo>
                    <a:cubicBezTo>
                      <a:pt x="1760013" y="1927897"/>
                      <a:pt x="1920011" y="1845574"/>
                      <a:pt x="2028889" y="1784496"/>
                    </a:cubicBezTo>
                    <a:cubicBezTo>
                      <a:pt x="2105901" y="1717443"/>
                      <a:pt x="2074698" y="1614540"/>
                      <a:pt x="2072706" y="1590639"/>
                    </a:cubicBezTo>
                    <a:cubicBezTo>
                      <a:pt x="2071378" y="1574042"/>
                      <a:pt x="2076026" y="1561428"/>
                      <a:pt x="2097934" y="1560764"/>
                    </a:cubicBezTo>
                    <a:cubicBezTo>
                      <a:pt x="2186231" y="1558109"/>
                      <a:pt x="2285151" y="1492383"/>
                      <a:pt x="2297101" y="1415372"/>
                    </a:cubicBezTo>
                    <a:cubicBezTo>
                      <a:pt x="2307060" y="1343672"/>
                      <a:pt x="2301749" y="1275955"/>
                      <a:pt x="2267890" y="1212221"/>
                    </a:cubicBezTo>
                    <a:cubicBezTo>
                      <a:pt x="2253285" y="1184338"/>
                      <a:pt x="2264571" y="1177699"/>
                      <a:pt x="2290463" y="1175707"/>
                    </a:cubicBezTo>
                    <a:cubicBezTo>
                      <a:pt x="2330296" y="1172388"/>
                      <a:pt x="2370793" y="1176371"/>
                      <a:pt x="2401996" y="1137201"/>
                    </a:cubicBezTo>
                    <a:cubicBezTo>
                      <a:pt x="2409299" y="1128571"/>
                      <a:pt x="2444485" y="1056871"/>
                      <a:pt x="2443821" y="997120"/>
                    </a:cubicBezTo>
                    <a:lnTo>
                      <a:pt x="2443821" y="997120"/>
                    </a:lnTo>
                    <a:cubicBezTo>
                      <a:pt x="2443821" y="997120"/>
                      <a:pt x="2443821" y="997120"/>
                      <a:pt x="2443821" y="997120"/>
                    </a:cubicBezTo>
                    <a:cubicBezTo>
                      <a:pt x="2460419" y="781356"/>
                      <a:pt x="2342246" y="742850"/>
                      <a:pt x="2317018" y="707664"/>
                    </a:cubicBezTo>
                    <a:cubicBezTo>
                      <a:pt x="2307724" y="694386"/>
                      <a:pt x="2303077" y="684427"/>
                      <a:pt x="2326313" y="683100"/>
                    </a:cubicBezTo>
                    <a:cubicBezTo>
                      <a:pt x="2341582" y="682436"/>
                      <a:pt x="2497597" y="577541"/>
                      <a:pt x="2506227" y="525757"/>
                    </a:cubicBezTo>
                    <a:cubicBezTo>
                      <a:pt x="2527472" y="484596"/>
                      <a:pt x="2546061" y="401610"/>
                      <a:pt x="2512202" y="33920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xmlns="" id="{A038BFED-CB00-4559-94CE-BCE35B6F2E9B}"/>
                  </a:ext>
                </a:extLst>
              </p:cNvPr>
              <p:cNvSpPr/>
              <p:nvPr/>
            </p:nvSpPr>
            <p:spPr>
              <a:xfrm>
                <a:off x="1847758" y="1028034"/>
                <a:ext cx="8491173" cy="5828968"/>
              </a:xfrm>
              <a:custGeom>
                <a:avLst/>
                <a:gdLst>
                  <a:gd name="connsiteX0" fmla="*/ 8475904 w 8491173"/>
                  <a:gd name="connsiteY0" fmla="*/ 5304164 h 5828968"/>
                  <a:gd name="connsiteX1" fmla="*/ 7098329 w 8491173"/>
                  <a:gd name="connsiteY1" fmla="*/ 4621684 h 5828968"/>
                  <a:gd name="connsiteX2" fmla="*/ 7035259 w 8491173"/>
                  <a:gd name="connsiteY2" fmla="*/ 4607078 h 5828968"/>
                  <a:gd name="connsiteX3" fmla="*/ 3059212 w 8491173"/>
                  <a:gd name="connsiteY3" fmla="*/ 4621684 h 5828968"/>
                  <a:gd name="connsiteX4" fmla="*/ 3010084 w 8491173"/>
                  <a:gd name="connsiteY4" fmla="*/ 4636953 h 5828968"/>
                  <a:gd name="connsiteX5" fmla="*/ 2868012 w 8491173"/>
                  <a:gd name="connsiteY5" fmla="*/ 4729234 h 5828968"/>
                  <a:gd name="connsiteX6" fmla="*/ 1595331 w 8491173"/>
                  <a:gd name="connsiteY6" fmla="*/ 1161481 h 5828968"/>
                  <a:gd name="connsiteX7" fmla="*/ 1564792 w 8491173"/>
                  <a:gd name="connsiteY7" fmla="*/ 1124303 h 5828968"/>
                  <a:gd name="connsiteX8" fmla="*/ 148712 w 8491173"/>
                  <a:gd name="connsiteY8" fmla="*/ 28218 h 5828968"/>
                  <a:gd name="connsiteX9" fmla="*/ 47800 w 8491173"/>
                  <a:gd name="connsiteY9" fmla="*/ 25562 h 5828968"/>
                  <a:gd name="connsiteX10" fmla="*/ 9958 w 8491173"/>
                  <a:gd name="connsiteY10" fmla="*/ 91951 h 5828968"/>
                  <a:gd name="connsiteX11" fmla="*/ 0 w 8491173"/>
                  <a:gd name="connsiteY11" fmla="*/ 319666 h 5828968"/>
                  <a:gd name="connsiteX12" fmla="*/ 2056072 w 8491173"/>
                  <a:gd name="connsiteY12" fmla="*/ 5558435 h 5828968"/>
                  <a:gd name="connsiteX13" fmla="*/ 2156984 w 8491173"/>
                  <a:gd name="connsiteY13" fmla="*/ 5713785 h 5828968"/>
                  <a:gd name="connsiteX14" fmla="*/ 2217398 w 8491173"/>
                  <a:gd name="connsiteY14" fmla="*/ 5829303 h 5828968"/>
                  <a:gd name="connsiteX15" fmla="*/ 7799398 w 8491173"/>
                  <a:gd name="connsiteY15" fmla="*/ 5772872 h 5828968"/>
                  <a:gd name="connsiteX16" fmla="*/ 7916907 w 8491173"/>
                  <a:gd name="connsiteY16" fmla="*/ 5756275 h 5828968"/>
                  <a:gd name="connsiteX17" fmla="*/ 8403540 w 8491173"/>
                  <a:gd name="connsiteY17" fmla="*/ 5569721 h 5828968"/>
                  <a:gd name="connsiteX18" fmla="*/ 8446029 w 8491173"/>
                  <a:gd name="connsiteY18" fmla="*/ 5523248 h 5828968"/>
                  <a:gd name="connsiteX19" fmla="*/ 8497148 w 8491173"/>
                  <a:gd name="connsiteY19" fmla="*/ 5324745 h 5828968"/>
                  <a:gd name="connsiteX20" fmla="*/ 8475904 w 8491173"/>
                  <a:gd name="connsiteY20" fmla="*/ 5304164 h 582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491173" h="5828968">
                    <a:moveTo>
                      <a:pt x="8475904" y="5304164"/>
                    </a:moveTo>
                    <a:cubicBezTo>
                      <a:pt x="8016491" y="5077113"/>
                      <a:pt x="7557078" y="4849399"/>
                      <a:pt x="7098329" y="4621684"/>
                    </a:cubicBezTo>
                    <a:cubicBezTo>
                      <a:pt x="7077748" y="4611725"/>
                      <a:pt x="7057831" y="4607078"/>
                      <a:pt x="7035259" y="4607078"/>
                    </a:cubicBezTo>
                    <a:cubicBezTo>
                      <a:pt x="6658169" y="4609070"/>
                      <a:pt x="4007250" y="4618364"/>
                      <a:pt x="3059212" y="4621684"/>
                    </a:cubicBezTo>
                    <a:cubicBezTo>
                      <a:pt x="3040624" y="4621684"/>
                      <a:pt x="3025354" y="4626331"/>
                      <a:pt x="3010084" y="4636953"/>
                    </a:cubicBezTo>
                    <a:cubicBezTo>
                      <a:pt x="2963612" y="4668156"/>
                      <a:pt x="2917140" y="4697368"/>
                      <a:pt x="2868012" y="4729234"/>
                    </a:cubicBezTo>
                    <a:cubicBezTo>
                      <a:pt x="2836809" y="4642264"/>
                      <a:pt x="1727446" y="1533924"/>
                      <a:pt x="1595331" y="1161481"/>
                    </a:cubicBezTo>
                    <a:cubicBezTo>
                      <a:pt x="1589356" y="1144220"/>
                      <a:pt x="1578070" y="1134261"/>
                      <a:pt x="1564792" y="1124303"/>
                    </a:cubicBezTo>
                    <a:cubicBezTo>
                      <a:pt x="1092766" y="759162"/>
                      <a:pt x="620739" y="394022"/>
                      <a:pt x="148712" y="28218"/>
                    </a:cubicBezTo>
                    <a:cubicBezTo>
                      <a:pt x="99584" y="-9624"/>
                      <a:pt x="100248" y="-8296"/>
                      <a:pt x="47800" y="25562"/>
                    </a:cubicBezTo>
                    <a:cubicBezTo>
                      <a:pt x="21908" y="42159"/>
                      <a:pt x="9958" y="60084"/>
                      <a:pt x="9958" y="91951"/>
                    </a:cubicBezTo>
                    <a:cubicBezTo>
                      <a:pt x="9958" y="116515"/>
                      <a:pt x="0" y="291119"/>
                      <a:pt x="0" y="319666"/>
                    </a:cubicBezTo>
                    <a:cubicBezTo>
                      <a:pt x="7967" y="351533"/>
                      <a:pt x="1971094" y="5495365"/>
                      <a:pt x="2056072" y="5558435"/>
                    </a:cubicBezTo>
                    <a:cubicBezTo>
                      <a:pt x="2107856" y="5597604"/>
                      <a:pt x="2137067" y="5652044"/>
                      <a:pt x="2156984" y="5713785"/>
                    </a:cubicBezTo>
                    <a:cubicBezTo>
                      <a:pt x="2169598" y="5752955"/>
                      <a:pt x="2212751" y="5829303"/>
                      <a:pt x="2217398" y="5829303"/>
                    </a:cubicBezTo>
                    <a:cubicBezTo>
                      <a:pt x="2231340" y="5822664"/>
                      <a:pt x="7483386" y="5768888"/>
                      <a:pt x="7799398" y="5772872"/>
                    </a:cubicBezTo>
                    <a:cubicBezTo>
                      <a:pt x="7839232" y="5773536"/>
                      <a:pt x="7879065" y="5770880"/>
                      <a:pt x="7916907" y="5756275"/>
                    </a:cubicBezTo>
                    <a:cubicBezTo>
                      <a:pt x="8079560" y="5694532"/>
                      <a:pt x="8240886" y="5631463"/>
                      <a:pt x="8403540" y="5569721"/>
                    </a:cubicBezTo>
                    <a:cubicBezTo>
                      <a:pt x="8426112" y="5561090"/>
                      <a:pt x="8439390" y="5546485"/>
                      <a:pt x="8446029" y="5523248"/>
                    </a:cubicBezTo>
                    <a:cubicBezTo>
                      <a:pt x="8465281" y="5457523"/>
                      <a:pt x="8487190" y="5393126"/>
                      <a:pt x="8497148" y="5324745"/>
                    </a:cubicBezTo>
                    <a:cubicBezTo>
                      <a:pt x="8497148" y="5320762"/>
                      <a:pt x="8482543" y="5307484"/>
                      <a:pt x="8475904" y="530416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xmlns="" id="{C7D92C76-A38F-4F39-8986-4A1F61813626}"/>
                  </a:ext>
                </a:extLst>
              </p:cNvPr>
              <p:cNvSpPr/>
              <p:nvPr/>
            </p:nvSpPr>
            <p:spPr>
              <a:xfrm>
                <a:off x="2351652" y="1669023"/>
                <a:ext cx="2190842" cy="4235628"/>
              </a:xfrm>
              <a:custGeom>
                <a:avLst/>
                <a:gdLst>
                  <a:gd name="connsiteX0" fmla="*/ 2103872 w 2190842"/>
                  <a:gd name="connsiteY0" fmla="*/ 3567753 h 4235628"/>
                  <a:gd name="connsiteX1" fmla="*/ 2191506 w 2190842"/>
                  <a:gd name="connsiteY1" fmla="*/ 3800115 h 4235628"/>
                  <a:gd name="connsiteX2" fmla="*/ 2182876 w 2190842"/>
                  <a:gd name="connsiteY2" fmla="*/ 3832646 h 4235628"/>
                  <a:gd name="connsiteX3" fmla="*/ 1561473 w 2190842"/>
                  <a:gd name="connsiteY3" fmla="*/ 4239612 h 4235628"/>
                  <a:gd name="connsiteX4" fmla="*/ 1552842 w 2190842"/>
                  <a:gd name="connsiteY4" fmla="*/ 4240940 h 4235628"/>
                  <a:gd name="connsiteX5" fmla="*/ 0 w 2190842"/>
                  <a:gd name="connsiteY5" fmla="*/ 0 h 4235628"/>
                  <a:gd name="connsiteX6" fmla="*/ 92945 w 2190842"/>
                  <a:gd name="connsiteY6" fmla="*/ 67717 h 4235628"/>
                  <a:gd name="connsiteX7" fmla="*/ 1023721 w 2190842"/>
                  <a:gd name="connsiteY7" fmla="*/ 754845 h 4235628"/>
                  <a:gd name="connsiteX8" fmla="*/ 1049613 w 2190842"/>
                  <a:gd name="connsiteY8" fmla="*/ 788039 h 4235628"/>
                  <a:gd name="connsiteX9" fmla="*/ 1353675 w 2190842"/>
                  <a:gd name="connsiteY9" fmla="*/ 1590684 h 4235628"/>
                  <a:gd name="connsiteX10" fmla="*/ 2103872 w 2190842"/>
                  <a:gd name="connsiteY10" fmla="*/ 3567753 h 4235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90842" h="4235628">
                    <a:moveTo>
                      <a:pt x="2103872" y="3567753"/>
                    </a:moveTo>
                    <a:cubicBezTo>
                      <a:pt x="2133084" y="3645429"/>
                      <a:pt x="2161631" y="3723104"/>
                      <a:pt x="2191506" y="3800115"/>
                    </a:cubicBezTo>
                    <a:cubicBezTo>
                      <a:pt x="2196817" y="3814057"/>
                      <a:pt x="2197481" y="3823352"/>
                      <a:pt x="2182876" y="3832646"/>
                    </a:cubicBezTo>
                    <a:cubicBezTo>
                      <a:pt x="1975741" y="3968080"/>
                      <a:pt x="1768607" y="4103514"/>
                      <a:pt x="1561473" y="4239612"/>
                    </a:cubicBezTo>
                    <a:cubicBezTo>
                      <a:pt x="1560145" y="4240940"/>
                      <a:pt x="1557490" y="4240276"/>
                      <a:pt x="1552842" y="4240940"/>
                    </a:cubicBezTo>
                    <a:cubicBezTo>
                      <a:pt x="1036999" y="2830834"/>
                      <a:pt x="519827" y="1420064"/>
                      <a:pt x="0" y="0"/>
                    </a:cubicBezTo>
                    <a:cubicBezTo>
                      <a:pt x="35850" y="25892"/>
                      <a:pt x="64397" y="47136"/>
                      <a:pt x="92945" y="67717"/>
                    </a:cubicBezTo>
                    <a:cubicBezTo>
                      <a:pt x="402982" y="296760"/>
                      <a:pt x="713683" y="525802"/>
                      <a:pt x="1023721" y="754845"/>
                    </a:cubicBezTo>
                    <a:cubicBezTo>
                      <a:pt x="1035671" y="763475"/>
                      <a:pt x="1044301" y="774098"/>
                      <a:pt x="1049613" y="788039"/>
                    </a:cubicBezTo>
                    <a:cubicBezTo>
                      <a:pt x="1150524" y="1055588"/>
                      <a:pt x="1252100" y="1323136"/>
                      <a:pt x="1353675" y="1590684"/>
                    </a:cubicBezTo>
                    <a:cubicBezTo>
                      <a:pt x="1354339" y="1592676"/>
                      <a:pt x="2068686" y="3474145"/>
                      <a:pt x="2103872" y="35677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xmlns="" id="{7C808824-A414-432E-8E3D-38136CA4F826}"/>
                  </a:ext>
                </a:extLst>
              </p:cNvPr>
              <p:cNvSpPr/>
              <p:nvPr/>
            </p:nvSpPr>
            <p:spPr>
              <a:xfrm>
                <a:off x="3330818" y="3031120"/>
                <a:ext cx="2536066" cy="2038147"/>
              </a:xfrm>
              <a:custGeom>
                <a:avLst/>
                <a:gdLst>
                  <a:gd name="connsiteX0" fmla="*/ 2453153 w 2536065"/>
                  <a:gd name="connsiteY0" fmla="*/ 533978 h 2038147"/>
                  <a:gd name="connsiteX1" fmla="*/ 2287844 w 2536065"/>
                  <a:gd name="connsiteY1" fmla="*/ 36723 h 2038147"/>
                  <a:gd name="connsiteX2" fmla="*/ 2223447 w 2536065"/>
                  <a:gd name="connsiteY2" fmla="*/ 3529 h 2038147"/>
                  <a:gd name="connsiteX3" fmla="*/ 19327 w 2536065"/>
                  <a:gd name="connsiteY3" fmla="*/ 348752 h 2038147"/>
                  <a:gd name="connsiteX4" fmla="*/ 2065 w 2536065"/>
                  <a:gd name="connsiteY4" fmla="*/ 385930 h 2038147"/>
                  <a:gd name="connsiteX5" fmla="*/ 608862 w 2536065"/>
                  <a:gd name="connsiteY5" fmla="*/ 2014456 h 2038147"/>
                  <a:gd name="connsiteX6" fmla="*/ 658654 w 2536065"/>
                  <a:gd name="connsiteY6" fmla="*/ 2038356 h 2038147"/>
                  <a:gd name="connsiteX7" fmla="*/ 2535476 w 2536065"/>
                  <a:gd name="connsiteY7" fmla="*/ 1308740 h 2038147"/>
                  <a:gd name="connsiteX8" fmla="*/ 2453153 w 2536065"/>
                  <a:gd name="connsiteY8" fmla="*/ 533978 h 20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6065" h="2038147">
                    <a:moveTo>
                      <a:pt x="2453153" y="533978"/>
                    </a:moveTo>
                    <a:cubicBezTo>
                      <a:pt x="2449834" y="520037"/>
                      <a:pt x="2339628" y="188091"/>
                      <a:pt x="2287844" y="36723"/>
                    </a:cubicBezTo>
                    <a:cubicBezTo>
                      <a:pt x="2280541" y="-1119"/>
                      <a:pt x="2255314" y="-4438"/>
                      <a:pt x="2223447" y="3529"/>
                    </a:cubicBezTo>
                    <a:cubicBezTo>
                      <a:pt x="2209505" y="6848"/>
                      <a:pt x="64471" y="340122"/>
                      <a:pt x="19327" y="348752"/>
                    </a:cubicBezTo>
                    <a:cubicBezTo>
                      <a:pt x="1401" y="355391"/>
                      <a:pt x="-3246" y="368005"/>
                      <a:pt x="2065" y="385930"/>
                    </a:cubicBezTo>
                    <a:cubicBezTo>
                      <a:pt x="4057" y="392569"/>
                      <a:pt x="486042" y="1684502"/>
                      <a:pt x="608862" y="2014456"/>
                    </a:cubicBezTo>
                    <a:cubicBezTo>
                      <a:pt x="620148" y="2044995"/>
                      <a:pt x="628115" y="2049643"/>
                      <a:pt x="658654" y="2038356"/>
                    </a:cubicBezTo>
                    <a:cubicBezTo>
                      <a:pt x="764213" y="1998523"/>
                      <a:pt x="2472406" y="1408323"/>
                      <a:pt x="2535476" y="1308740"/>
                    </a:cubicBezTo>
                    <a:cubicBezTo>
                      <a:pt x="2568006" y="1255628"/>
                      <a:pt x="2479045" y="634226"/>
                      <a:pt x="2453153" y="533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xmlns="" id="{A123E2FB-142F-4F85-B30A-F4560F4E6133}"/>
                  </a:ext>
                </a:extLst>
              </p:cNvPr>
              <p:cNvSpPr/>
              <p:nvPr/>
            </p:nvSpPr>
            <p:spPr>
              <a:xfrm>
                <a:off x="5617962" y="2070723"/>
                <a:ext cx="2529427" cy="1453923"/>
              </a:xfrm>
              <a:custGeom>
                <a:avLst/>
                <a:gdLst>
                  <a:gd name="connsiteX0" fmla="*/ 700 w 2529426"/>
                  <a:gd name="connsiteY0" fmla="*/ 997120 h 1453922"/>
                  <a:gd name="connsiteX1" fmla="*/ 201196 w 2529426"/>
                  <a:gd name="connsiteY1" fmla="*/ 865006 h 1453922"/>
                  <a:gd name="connsiteX2" fmla="*/ 904921 w 2529426"/>
                  <a:gd name="connsiteY2" fmla="*/ 297379 h 1453922"/>
                  <a:gd name="connsiteX3" fmla="*/ 1131972 w 2529426"/>
                  <a:gd name="connsiteY3" fmla="*/ 180534 h 1453922"/>
                  <a:gd name="connsiteX4" fmla="*/ 1546904 w 2529426"/>
                  <a:gd name="connsiteY4" fmla="*/ 33150 h 1453922"/>
                  <a:gd name="connsiteX5" fmla="*/ 1726155 w 2529426"/>
                  <a:gd name="connsiteY5" fmla="*/ 4603 h 1453922"/>
                  <a:gd name="connsiteX6" fmla="*/ 2297101 w 2529426"/>
                  <a:gd name="connsiteY6" fmla="*/ 179206 h 1453922"/>
                  <a:gd name="connsiteX7" fmla="*/ 2512202 w 2529426"/>
                  <a:gd name="connsiteY7" fmla="*/ 339204 h 1453922"/>
                  <a:gd name="connsiteX8" fmla="*/ 2505564 w 2529426"/>
                  <a:gd name="connsiteY8" fmla="*/ 524430 h 1453922"/>
                  <a:gd name="connsiteX9" fmla="*/ 2325649 w 2529426"/>
                  <a:gd name="connsiteY9" fmla="*/ 681772 h 1453922"/>
                  <a:gd name="connsiteX10" fmla="*/ 2316354 w 2529426"/>
                  <a:gd name="connsiteY10" fmla="*/ 706336 h 1453922"/>
                  <a:gd name="connsiteX11" fmla="*/ 2443158 w 2529426"/>
                  <a:gd name="connsiteY11" fmla="*/ 995793 h 1453922"/>
                  <a:gd name="connsiteX12" fmla="*/ 149412 w 2529426"/>
                  <a:gd name="connsiteY12" fmla="*/ 1457861 h 1453922"/>
                  <a:gd name="connsiteX13" fmla="*/ 128168 w 2529426"/>
                  <a:gd name="connsiteY13" fmla="*/ 1425994 h 1453922"/>
                  <a:gd name="connsiteX14" fmla="*/ 700 w 2529426"/>
                  <a:gd name="connsiteY14" fmla="*/ 997120 h 1453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29426" h="1453922">
                    <a:moveTo>
                      <a:pt x="700" y="997120"/>
                    </a:moveTo>
                    <a:cubicBezTo>
                      <a:pt x="79704" y="971229"/>
                      <a:pt x="138790" y="915462"/>
                      <a:pt x="201196" y="865006"/>
                    </a:cubicBezTo>
                    <a:cubicBezTo>
                      <a:pt x="412313" y="695714"/>
                      <a:pt x="883676" y="319951"/>
                      <a:pt x="904921" y="297379"/>
                    </a:cubicBezTo>
                    <a:cubicBezTo>
                      <a:pt x="967327" y="231653"/>
                      <a:pt x="1050977" y="209081"/>
                      <a:pt x="1131972" y="180534"/>
                    </a:cubicBezTo>
                    <a:cubicBezTo>
                      <a:pt x="1270061" y="130742"/>
                      <a:pt x="1408815" y="82278"/>
                      <a:pt x="1546904" y="33150"/>
                    </a:cubicBezTo>
                    <a:cubicBezTo>
                      <a:pt x="1626571" y="4603"/>
                      <a:pt x="1664413" y="-7348"/>
                      <a:pt x="1726155" y="4603"/>
                    </a:cubicBezTo>
                    <a:cubicBezTo>
                      <a:pt x="1849638" y="38461"/>
                      <a:pt x="2190879" y="124103"/>
                      <a:pt x="2297101" y="179206"/>
                    </a:cubicBezTo>
                    <a:cubicBezTo>
                      <a:pt x="2413946" y="227670"/>
                      <a:pt x="2437847" y="238956"/>
                      <a:pt x="2512202" y="339204"/>
                    </a:cubicBezTo>
                    <a:cubicBezTo>
                      <a:pt x="2546061" y="401610"/>
                      <a:pt x="2527472" y="484596"/>
                      <a:pt x="2505564" y="524430"/>
                    </a:cubicBezTo>
                    <a:cubicBezTo>
                      <a:pt x="2496933" y="575549"/>
                      <a:pt x="2340918" y="680444"/>
                      <a:pt x="2325649" y="681772"/>
                    </a:cubicBezTo>
                    <a:cubicBezTo>
                      <a:pt x="2302412" y="683100"/>
                      <a:pt x="2307060" y="693058"/>
                      <a:pt x="2316354" y="706336"/>
                    </a:cubicBezTo>
                    <a:cubicBezTo>
                      <a:pt x="2340918" y="741522"/>
                      <a:pt x="2459755" y="780028"/>
                      <a:pt x="2443158" y="995793"/>
                    </a:cubicBezTo>
                    <a:cubicBezTo>
                      <a:pt x="2438510" y="1040937"/>
                      <a:pt x="170657" y="1467156"/>
                      <a:pt x="149412" y="1457861"/>
                    </a:cubicBezTo>
                    <a:cubicBezTo>
                      <a:pt x="134806" y="1451886"/>
                      <a:pt x="132151" y="1438608"/>
                      <a:pt x="128168" y="1425994"/>
                    </a:cubicBezTo>
                    <a:cubicBezTo>
                      <a:pt x="89662" y="1295208"/>
                      <a:pt x="-9258" y="1010398"/>
                      <a:pt x="700" y="99712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xmlns="" id="{041FF911-C607-4BE2-AFBC-9647C764A330}"/>
                  </a:ext>
                </a:extLst>
              </p:cNvPr>
              <p:cNvSpPr/>
              <p:nvPr/>
            </p:nvSpPr>
            <p:spPr>
              <a:xfrm>
                <a:off x="3330154" y="3030456"/>
                <a:ext cx="2429843" cy="942726"/>
              </a:xfrm>
              <a:custGeom>
                <a:avLst/>
                <a:gdLst>
                  <a:gd name="connsiteX0" fmla="*/ 2434564 w 2429843"/>
                  <a:gd name="connsiteY0" fmla="*/ 494809 h 942726"/>
                  <a:gd name="connsiteX1" fmla="*/ 221813 w 2429843"/>
                  <a:gd name="connsiteY1" fmla="*/ 948246 h 942726"/>
                  <a:gd name="connsiteX2" fmla="*/ 8040 w 2429843"/>
                  <a:gd name="connsiteY2" fmla="*/ 405183 h 942726"/>
                  <a:gd name="connsiteX3" fmla="*/ 2065 w 2429843"/>
                  <a:gd name="connsiteY3" fmla="*/ 385930 h 942726"/>
                  <a:gd name="connsiteX4" fmla="*/ 19327 w 2429843"/>
                  <a:gd name="connsiteY4" fmla="*/ 348752 h 942726"/>
                  <a:gd name="connsiteX5" fmla="*/ 2223447 w 2429843"/>
                  <a:gd name="connsiteY5" fmla="*/ 3529 h 942726"/>
                  <a:gd name="connsiteX6" fmla="*/ 2287844 w 2429843"/>
                  <a:gd name="connsiteY6" fmla="*/ 36723 h 942726"/>
                  <a:gd name="connsiteX7" fmla="*/ 2434564 w 2429843"/>
                  <a:gd name="connsiteY7" fmla="*/ 494809 h 942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843" h="942726">
                    <a:moveTo>
                      <a:pt x="2434564" y="494809"/>
                    </a:moveTo>
                    <a:cubicBezTo>
                      <a:pt x="2434564" y="496800"/>
                      <a:pt x="231772" y="936296"/>
                      <a:pt x="221813" y="948246"/>
                    </a:cubicBezTo>
                    <a:cubicBezTo>
                      <a:pt x="208536" y="945591"/>
                      <a:pt x="71774" y="578459"/>
                      <a:pt x="8040" y="405183"/>
                    </a:cubicBezTo>
                    <a:cubicBezTo>
                      <a:pt x="6049" y="399208"/>
                      <a:pt x="4057" y="392569"/>
                      <a:pt x="2065" y="385930"/>
                    </a:cubicBezTo>
                    <a:cubicBezTo>
                      <a:pt x="-3246" y="368005"/>
                      <a:pt x="1402" y="355391"/>
                      <a:pt x="19327" y="348752"/>
                    </a:cubicBezTo>
                    <a:cubicBezTo>
                      <a:pt x="64471" y="339458"/>
                      <a:pt x="2209505" y="6848"/>
                      <a:pt x="2223447" y="3529"/>
                    </a:cubicBezTo>
                    <a:cubicBezTo>
                      <a:pt x="2255313" y="-4438"/>
                      <a:pt x="2280542" y="-1119"/>
                      <a:pt x="2287844" y="36723"/>
                    </a:cubicBezTo>
                    <a:cubicBezTo>
                      <a:pt x="2339628" y="189418"/>
                      <a:pt x="2389419" y="341450"/>
                      <a:pt x="2434564" y="494809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xmlns="" id="{EFAFE2C2-9A57-437B-BED9-9DD185D86D10}"/>
                  </a:ext>
                </a:extLst>
              </p:cNvPr>
              <p:cNvSpPr/>
              <p:nvPr/>
            </p:nvSpPr>
            <p:spPr>
              <a:xfrm>
                <a:off x="4545782" y="5762579"/>
                <a:ext cx="5258021" cy="650614"/>
              </a:xfrm>
              <a:custGeom>
                <a:avLst/>
                <a:gdLst>
                  <a:gd name="connsiteX0" fmla="*/ 4246281 w 5258021"/>
                  <a:gd name="connsiteY0" fmla="*/ 0 h 650613"/>
                  <a:gd name="connsiteX1" fmla="*/ 5261372 w 5258021"/>
                  <a:gd name="connsiteY1" fmla="*/ 590864 h 650613"/>
                  <a:gd name="connsiteX2" fmla="*/ 31 w 5258021"/>
                  <a:gd name="connsiteY2" fmla="*/ 651942 h 650613"/>
                  <a:gd name="connsiteX3" fmla="*/ 446166 w 5258021"/>
                  <a:gd name="connsiteY3" fmla="*/ 16597 h 650613"/>
                  <a:gd name="connsiteX4" fmla="*/ 454797 w 5258021"/>
                  <a:gd name="connsiteY4" fmla="*/ 7303 h 650613"/>
                  <a:gd name="connsiteX5" fmla="*/ 4246281 w 5258021"/>
                  <a:gd name="connsiteY5" fmla="*/ 0 h 6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258021" h="650613">
                    <a:moveTo>
                      <a:pt x="4246281" y="0"/>
                    </a:moveTo>
                    <a:cubicBezTo>
                      <a:pt x="4266198" y="0"/>
                      <a:pt x="4975235" y="405638"/>
                      <a:pt x="5261372" y="590864"/>
                    </a:cubicBezTo>
                    <a:cubicBezTo>
                      <a:pt x="5154485" y="604805"/>
                      <a:pt x="4014" y="660572"/>
                      <a:pt x="31" y="651942"/>
                    </a:cubicBezTo>
                    <a:cubicBezTo>
                      <a:pt x="-3953" y="643311"/>
                      <a:pt x="379113" y="110870"/>
                      <a:pt x="446166" y="16597"/>
                    </a:cubicBezTo>
                    <a:cubicBezTo>
                      <a:pt x="448822" y="13278"/>
                      <a:pt x="452141" y="10622"/>
                      <a:pt x="454797" y="7303"/>
                    </a:cubicBezTo>
                    <a:cubicBezTo>
                      <a:pt x="466083" y="11950"/>
                      <a:pt x="4071014" y="1992"/>
                      <a:pt x="4246281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DE26E42-B4A8-492A-BACD-FE77D94BA562}"/>
              </a:ext>
            </a:extLst>
          </p:cNvPr>
          <p:cNvSpPr/>
          <p:nvPr/>
        </p:nvSpPr>
        <p:spPr>
          <a:xfrm>
            <a:off x="6382895" y="1545748"/>
            <a:ext cx="5184000" cy="9417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1" name="Isosceles Triangle 26">
            <a:extLst>
              <a:ext uri="{FF2B5EF4-FFF2-40B4-BE49-F238E27FC236}">
                <a16:creationId xmlns:a16="http://schemas.microsoft.com/office/drawing/2014/main" xmlns="" id="{18015A8A-0650-4977-8083-E1D1E16B0DAA}"/>
              </a:ext>
            </a:extLst>
          </p:cNvPr>
          <p:cNvSpPr/>
          <p:nvPr/>
        </p:nvSpPr>
        <p:spPr>
          <a:xfrm rot="16200000">
            <a:off x="4602596" y="1800253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C1604851-D5C7-44BC-A4BD-046DBC340EB6}"/>
              </a:ext>
            </a:extLst>
          </p:cNvPr>
          <p:cNvSpPr/>
          <p:nvPr/>
        </p:nvSpPr>
        <p:spPr>
          <a:xfrm>
            <a:off x="6382895" y="2648381"/>
            <a:ext cx="5184000" cy="941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3" name="Isosceles Triangle 48">
            <a:extLst>
              <a:ext uri="{FF2B5EF4-FFF2-40B4-BE49-F238E27FC236}">
                <a16:creationId xmlns:a16="http://schemas.microsoft.com/office/drawing/2014/main" xmlns="" id="{2F42D406-783C-4D10-AB9F-6BA6619754D9}"/>
              </a:ext>
            </a:extLst>
          </p:cNvPr>
          <p:cNvSpPr/>
          <p:nvPr/>
        </p:nvSpPr>
        <p:spPr>
          <a:xfrm rot="16200000">
            <a:off x="5113294" y="2380885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90D6F750-940D-4B7B-9DA7-91B125C27E58}"/>
              </a:ext>
            </a:extLst>
          </p:cNvPr>
          <p:cNvSpPr/>
          <p:nvPr/>
        </p:nvSpPr>
        <p:spPr>
          <a:xfrm>
            <a:off x="6382895" y="3751014"/>
            <a:ext cx="5184000" cy="9417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5" name="Isosceles Triangle 49">
            <a:extLst>
              <a:ext uri="{FF2B5EF4-FFF2-40B4-BE49-F238E27FC236}">
                <a16:creationId xmlns:a16="http://schemas.microsoft.com/office/drawing/2014/main" xmlns="" id="{7E8E8FA3-EB80-42F8-B677-AC6B323A40DF}"/>
              </a:ext>
            </a:extLst>
          </p:cNvPr>
          <p:cNvSpPr/>
          <p:nvPr/>
        </p:nvSpPr>
        <p:spPr>
          <a:xfrm rot="16200000">
            <a:off x="5116112" y="3424147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</a:schemeClr>
              </a:gs>
              <a:gs pos="100000">
                <a:schemeClr val="accent3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xmlns="" id="{A739F30F-CD1C-4793-9892-1EA670E64939}"/>
              </a:ext>
            </a:extLst>
          </p:cNvPr>
          <p:cNvSpPr/>
          <p:nvPr/>
        </p:nvSpPr>
        <p:spPr>
          <a:xfrm>
            <a:off x="6382895" y="4854933"/>
            <a:ext cx="5184000" cy="9417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37" name="Isosceles Triangle 50">
            <a:extLst>
              <a:ext uri="{FF2B5EF4-FFF2-40B4-BE49-F238E27FC236}">
                <a16:creationId xmlns:a16="http://schemas.microsoft.com/office/drawing/2014/main" xmlns="" id="{C99D1EF7-02E4-4E79-85F4-088EFFE8490B}"/>
              </a:ext>
            </a:extLst>
          </p:cNvPr>
          <p:cNvSpPr/>
          <p:nvPr/>
        </p:nvSpPr>
        <p:spPr>
          <a:xfrm rot="16200000">
            <a:off x="4609970" y="4021920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80000"/>
                </a:schemeClr>
              </a:gs>
              <a:gs pos="100000">
                <a:schemeClr val="accent4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7F4D8C35-5EF4-4A82-8FB0-07DFED310622}"/>
              </a:ext>
            </a:extLst>
          </p:cNvPr>
          <p:cNvGrpSpPr/>
          <p:nvPr/>
        </p:nvGrpSpPr>
        <p:grpSpPr>
          <a:xfrm>
            <a:off x="7615075" y="1677291"/>
            <a:ext cx="3670314" cy="830997"/>
            <a:chOff x="803640" y="3362835"/>
            <a:chExt cx="2059657" cy="830997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B10B61A1-85B8-4E8C-95B0-1854BC4276E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0C234771-F5EB-4B4C-8595-6FA85239048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 err="1" smtClean="0">
                  <a:solidFill>
                    <a:schemeClr val="bg1"/>
                  </a:solidFill>
                </a:rPr>
                <a:t>Konsep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Dasar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Publik</a:t>
              </a:r>
              <a:endParaRPr lang="en-US" altLang="ko-KR" sz="1600" b="1" dirty="0" smtClean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  <a:p>
              <a:pPr algn="r"/>
              <a:r>
                <a:rPr lang="en-US" sz="1600" dirty="0" err="1" smtClean="0">
                  <a:solidFill>
                    <a:schemeClr val="bg1"/>
                  </a:solidFill>
                </a:rPr>
                <a:t>Pendekatan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Dimensi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Dalam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600" dirty="0" smtClean="0">
                  <a:solidFill>
                    <a:schemeClr val="bg1"/>
                  </a:solidFill>
                </a:rPr>
                <a:t> </a:t>
              </a:r>
              <a:r>
                <a:rPr lang="en-US" sz="1600" dirty="0" err="1" smtClean="0">
                  <a:solidFill>
                    <a:schemeClr val="bg1"/>
                  </a:solidFill>
                </a:rPr>
                <a:t>Publik</a:t>
              </a:r>
              <a:endParaRPr lang="ko-KR" altLang="en-US" sz="16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2AC9E26B-5452-4AD8-B8BB-8774C48D229B}"/>
              </a:ext>
            </a:extLst>
          </p:cNvPr>
          <p:cNvGrpSpPr/>
          <p:nvPr/>
        </p:nvGrpSpPr>
        <p:grpSpPr>
          <a:xfrm>
            <a:off x="7615075" y="2780353"/>
            <a:ext cx="3670314" cy="646331"/>
            <a:chOff x="803640" y="3362835"/>
            <a:chExt cx="2059657" cy="646331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9613453A-942C-4880-AB6A-56BE2EDD6A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smtClean="0">
                  <a:solidFill>
                    <a:schemeClr val="bg1"/>
                  </a:solidFill>
                  <a:ea typeface="+mj-ea"/>
                  <a:cs typeface="Arial" pitchFamily="34" charset="0"/>
                </a:rPr>
                <a:t>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5164F959-812F-455A-8EB3-3B58DF8D37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Issue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dan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Potret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Publik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 smtClean="0">
                  <a:solidFill>
                    <a:schemeClr val="bg1"/>
                  </a:solidFill>
                </a:rPr>
                <a:t>di</a:t>
              </a:r>
              <a:r>
                <a:rPr lang="en-US" sz="1200" b="1" dirty="0" smtClean="0">
                  <a:solidFill>
                    <a:schemeClr val="bg1"/>
                  </a:solidFill>
                </a:rPr>
                <a:t> Indonesia</a:t>
              </a:r>
            </a:p>
            <a:p>
              <a:pPr algn="r"/>
              <a:endParaRPr lang="en-US" altLang="ko-KR" sz="1200" b="1" dirty="0" smtClean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  <a:p>
              <a:pPr algn="r"/>
              <a:r>
                <a:rPr lang="en-US" sz="1200" b="1" dirty="0" smtClean="0">
                  <a:solidFill>
                    <a:schemeClr val="bg1"/>
                  </a:solidFill>
                </a:rPr>
                <a:t>Good and Service 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8A260F84-7A83-4520-BE45-A30339FD7F0A}"/>
              </a:ext>
            </a:extLst>
          </p:cNvPr>
          <p:cNvGrpSpPr/>
          <p:nvPr/>
        </p:nvGrpSpPr>
        <p:grpSpPr>
          <a:xfrm>
            <a:off x="7615075" y="3731014"/>
            <a:ext cx="3670314" cy="646426"/>
            <a:chOff x="803640" y="3210435"/>
            <a:chExt cx="2059657" cy="646426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595C2DD0-4583-4A19-8052-CC60477DF4DE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552747ED-2F21-4C67-B926-5305A5420517}"/>
                </a:ext>
              </a:extLst>
            </p:cNvPr>
            <p:cNvSpPr txBox="1"/>
            <p:nvPr/>
          </p:nvSpPr>
          <p:spPr>
            <a:xfrm>
              <a:off x="803640" y="32104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3A0AE2E7-3873-4D4B-96C2-06CAF81534AF}"/>
              </a:ext>
            </a:extLst>
          </p:cNvPr>
          <p:cNvGrpSpPr/>
          <p:nvPr/>
        </p:nvGrpSpPr>
        <p:grpSpPr>
          <a:xfrm>
            <a:off x="6877051" y="4853125"/>
            <a:ext cx="4610099" cy="1169551"/>
            <a:chOff x="613980" y="3362835"/>
            <a:chExt cx="2249317" cy="1169551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xmlns="" id="{DCBCC136-7281-42D9-AFE2-B1A0D98F131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E7239B2E-31B6-4602-B2FE-AFB919E67EA9}"/>
                </a:ext>
              </a:extLst>
            </p:cNvPr>
            <p:cNvSpPr txBox="1"/>
            <p:nvPr/>
          </p:nvSpPr>
          <p:spPr>
            <a:xfrm>
              <a:off x="613980" y="3362835"/>
              <a:ext cx="224931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b="1" dirty="0" err="1" smtClean="0">
                  <a:solidFill>
                    <a:schemeClr val="bg1"/>
                  </a:solidFill>
                </a:rPr>
                <a:t>Konsep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New Public Service</a:t>
              </a:r>
            </a:p>
            <a:p>
              <a:pPr algn="r"/>
              <a:r>
                <a:rPr lang="en-US" sz="1400" b="1" dirty="0" smtClean="0">
                  <a:solidFill>
                    <a:schemeClr val="bg1"/>
                  </a:solidFill>
                </a:rPr>
                <a:t>Design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Peningkatan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Kualitas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Pelayanan</a:t>
              </a:r>
              <a:r>
                <a:rPr lang="en-US" sz="1400" b="1" dirty="0" smtClean="0">
                  <a:solidFill>
                    <a:schemeClr val="bg1"/>
                  </a:solidFill>
                </a:rPr>
                <a:t> </a:t>
              </a:r>
              <a:r>
                <a:rPr lang="en-US" sz="1400" b="1" dirty="0" err="1" smtClean="0">
                  <a:solidFill>
                    <a:schemeClr val="bg1"/>
                  </a:solidFill>
                </a:rPr>
                <a:t>Publik</a:t>
              </a:r>
              <a:endParaRPr lang="en-US" sz="1400" b="1" dirty="0" smtClean="0">
                <a:solidFill>
                  <a:schemeClr val="bg1"/>
                </a:solidFill>
              </a:endParaRPr>
            </a:p>
            <a:p>
              <a:pPr algn="r"/>
              <a:endParaRPr lang="en-US" sz="1400" b="1" dirty="0" smtClean="0">
                <a:solidFill>
                  <a:schemeClr val="bg1"/>
                </a:solidFill>
              </a:endParaRPr>
            </a:p>
            <a:p>
              <a:pPr algn="r"/>
              <a:endParaRPr lang="ko-KR" altLang="en-US" sz="14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sp>
        <p:nvSpPr>
          <p:cNvPr id="50" name="Rounded Rectangle 1">
            <a:extLst>
              <a:ext uri="{FF2B5EF4-FFF2-40B4-BE49-F238E27FC236}">
                <a16:creationId xmlns:a16="http://schemas.microsoft.com/office/drawing/2014/main" xmlns="" id="{4408C014-1E7C-47A1-9DAF-A37590CAF2E6}"/>
              </a:ext>
            </a:extLst>
          </p:cNvPr>
          <p:cNvSpPr>
            <a:spLocks noChangeAspect="1"/>
          </p:cNvSpPr>
          <p:nvPr/>
        </p:nvSpPr>
        <p:spPr>
          <a:xfrm>
            <a:off x="6777016" y="3951905"/>
            <a:ext cx="597192" cy="540000"/>
          </a:xfrm>
          <a:custGeom>
            <a:avLst/>
            <a:gdLst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39535 w 3986472"/>
              <a:gd name="connsiteY8" fmla="*/ 2531027 h 3604689"/>
              <a:gd name="connsiteX9" fmla="*/ 3741790 w 3986472"/>
              <a:gd name="connsiteY9" fmla="*/ 2543468 h 3604689"/>
              <a:gd name="connsiteX10" fmla="*/ 2667555 w 3986472"/>
              <a:gd name="connsiteY10" fmla="*/ 3603007 h 3604689"/>
              <a:gd name="connsiteX11" fmla="*/ 1617559 w 3986472"/>
              <a:gd name="connsiteY11" fmla="*/ 3571118 h 3604689"/>
              <a:gd name="connsiteX12" fmla="*/ 2628063 w 3986472"/>
              <a:gd name="connsiteY12" fmla="*/ 2560614 h 3604689"/>
              <a:gd name="connsiteX13" fmla="*/ 1908216 w 3986472"/>
              <a:gd name="connsiteY13" fmla="*/ 2538753 h 3604689"/>
              <a:gd name="connsiteX14" fmla="*/ 2569809 w 3986472"/>
              <a:gd name="connsiteY14" fmla="*/ 1877159 h 3604689"/>
              <a:gd name="connsiteX15" fmla="*/ 1999634 w 3986472"/>
              <a:gd name="connsiteY15" fmla="*/ 1877159 h 3604689"/>
              <a:gd name="connsiteX16" fmla="*/ 185337 w 3986472"/>
              <a:gd name="connsiteY16" fmla="*/ 3604689 h 3604689"/>
              <a:gd name="connsiteX17" fmla="*/ 185337 w 3986472"/>
              <a:gd name="connsiteY17" fmla="*/ 2751226 h 3604689"/>
              <a:gd name="connsiteX18" fmla="*/ 185337 w 3986472"/>
              <a:gd name="connsiteY18" fmla="*/ 2535971 h 3604689"/>
              <a:gd name="connsiteX19" fmla="*/ 185337 w 3986472"/>
              <a:gd name="connsiteY19" fmla="*/ 302954 h 3604689"/>
              <a:gd name="connsiteX20" fmla="*/ 116958 w 3986472"/>
              <a:gd name="connsiteY20" fmla="*/ 302954 h 3604689"/>
              <a:gd name="connsiteX21" fmla="*/ 0 w 3986472"/>
              <a:gd name="connsiteY21" fmla="*/ 185996 h 3604689"/>
              <a:gd name="connsiteX22" fmla="*/ 0 w 3986472"/>
              <a:gd name="connsiteY22" fmla="*/ 131880 h 3604689"/>
              <a:gd name="connsiteX23" fmla="*/ 116958 w 3986472"/>
              <a:gd name="connsiteY23" fmla="*/ 14922 h 3604689"/>
              <a:gd name="connsiteX24" fmla="*/ 1076491 w 3986472"/>
              <a:gd name="connsiteY24" fmla="*/ 14922 h 3604689"/>
              <a:gd name="connsiteX25" fmla="*/ 1193449 w 3986472"/>
              <a:gd name="connsiteY25" fmla="*/ 131880 h 3604689"/>
              <a:gd name="connsiteX26" fmla="*/ 1193449 w 3986472"/>
              <a:gd name="connsiteY26" fmla="*/ 185996 h 3604689"/>
              <a:gd name="connsiteX27" fmla="*/ 1076491 w 3986472"/>
              <a:gd name="connsiteY27" fmla="*/ 302954 h 3604689"/>
              <a:gd name="connsiteX28" fmla="*/ 1028167 w 3986472"/>
              <a:gd name="connsiteY28" fmla="*/ 302954 h 3604689"/>
              <a:gd name="connsiteX29" fmla="*/ 1028167 w 3986472"/>
              <a:gd name="connsiteY29" fmla="*/ 1733448 h 3604689"/>
              <a:gd name="connsiteX30" fmla="*/ 2848679 w 3986472"/>
              <a:gd name="connsiteY30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41790 w 3986472"/>
              <a:gd name="connsiteY8" fmla="*/ 2543468 h 3604689"/>
              <a:gd name="connsiteX9" fmla="*/ 2667555 w 3986472"/>
              <a:gd name="connsiteY9" fmla="*/ 3603007 h 3604689"/>
              <a:gd name="connsiteX10" fmla="*/ 1617559 w 3986472"/>
              <a:gd name="connsiteY10" fmla="*/ 3571118 h 3604689"/>
              <a:gd name="connsiteX11" fmla="*/ 2628063 w 3986472"/>
              <a:gd name="connsiteY11" fmla="*/ 2560614 h 3604689"/>
              <a:gd name="connsiteX12" fmla="*/ 1908216 w 3986472"/>
              <a:gd name="connsiteY12" fmla="*/ 2538753 h 3604689"/>
              <a:gd name="connsiteX13" fmla="*/ 2569809 w 3986472"/>
              <a:gd name="connsiteY13" fmla="*/ 1877159 h 3604689"/>
              <a:gd name="connsiteX14" fmla="*/ 1999634 w 3986472"/>
              <a:gd name="connsiteY14" fmla="*/ 1877159 h 3604689"/>
              <a:gd name="connsiteX15" fmla="*/ 185337 w 3986472"/>
              <a:gd name="connsiteY15" fmla="*/ 3604689 h 3604689"/>
              <a:gd name="connsiteX16" fmla="*/ 185337 w 3986472"/>
              <a:gd name="connsiteY16" fmla="*/ 2751226 h 3604689"/>
              <a:gd name="connsiteX17" fmla="*/ 185337 w 3986472"/>
              <a:gd name="connsiteY17" fmla="*/ 2535971 h 3604689"/>
              <a:gd name="connsiteX18" fmla="*/ 185337 w 3986472"/>
              <a:gd name="connsiteY18" fmla="*/ 302954 h 3604689"/>
              <a:gd name="connsiteX19" fmla="*/ 116958 w 3986472"/>
              <a:gd name="connsiteY19" fmla="*/ 302954 h 3604689"/>
              <a:gd name="connsiteX20" fmla="*/ 0 w 3986472"/>
              <a:gd name="connsiteY20" fmla="*/ 185996 h 3604689"/>
              <a:gd name="connsiteX21" fmla="*/ 0 w 3986472"/>
              <a:gd name="connsiteY21" fmla="*/ 131880 h 3604689"/>
              <a:gd name="connsiteX22" fmla="*/ 116958 w 3986472"/>
              <a:gd name="connsiteY22" fmla="*/ 14922 h 3604689"/>
              <a:gd name="connsiteX23" fmla="*/ 1076491 w 3986472"/>
              <a:gd name="connsiteY23" fmla="*/ 14922 h 3604689"/>
              <a:gd name="connsiteX24" fmla="*/ 1193449 w 3986472"/>
              <a:gd name="connsiteY24" fmla="*/ 131880 h 3604689"/>
              <a:gd name="connsiteX25" fmla="*/ 1193449 w 3986472"/>
              <a:gd name="connsiteY25" fmla="*/ 185996 h 3604689"/>
              <a:gd name="connsiteX26" fmla="*/ 1076491 w 3986472"/>
              <a:gd name="connsiteY26" fmla="*/ 302954 h 3604689"/>
              <a:gd name="connsiteX27" fmla="*/ 1028167 w 3986472"/>
              <a:gd name="connsiteY27" fmla="*/ 302954 h 3604689"/>
              <a:gd name="connsiteX28" fmla="*/ 1028167 w 3986472"/>
              <a:gd name="connsiteY28" fmla="*/ 1733448 h 3604689"/>
              <a:gd name="connsiteX29" fmla="*/ 2848679 w 3986472"/>
              <a:gd name="connsiteY29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2667555 w 3986472"/>
              <a:gd name="connsiteY8" fmla="*/ 3603007 h 3604689"/>
              <a:gd name="connsiteX9" fmla="*/ 1617559 w 3986472"/>
              <a:gd name="connsiteY9" fmla="*/ 3571118 h 3604689"/>
              <a:gd name="connsiteX10" fmla="*/ 2628063 w 3986472"/>
              <a:gd name="connsiteY10" fmla="*/ 2560614 h 3604689"/>
              <a:gd name="connsiteX11" fmla="*/ 1908216 w 3986472"/>
              <a:gd name="connsiteY11" fmla="*/ 2538753 h 3604689"/>
              <a:gd name="connsiteX12" fmla="*/ 2569809 w 3986472"/>
              <a:gd name="connsiteY12" fmla="*/ 1877159 h 3604689"/>
              <a:gd name="connsiteX13" fmla="*/ 1999634 w 3986472"/>
              <a:gd name="connsiteY13" fmla="*/ 1877159 h 3604689"/>
              <a:gd name="connsiteX14" fmla="*/ 185337 w 3986472"/>
              <a:gd name="connsiteY14" fmla="*/ 3604689 h 3604689"/>
              <a:gd name="connsiteX15" fmla="*/ 185337 w 3986472"/>
              <a:gd name="connsiteY15" fmla="*/ 2751226 h 3604689"/>
              <a:gd name="connsiteX16" fmla="*/ 185337 w 3986472"/>
              <a:gd name="connsiteY16" fmla="*/ 2535971 h 3604689"/>
              <a:gd name="connsiteX17" fmla="*/ 185337 w 3986472"/>
              <a:gd name="connsiteY17" fmla="*/ 302954 h 3604689"/>
              <a:gd name="connsiteX18" fmla="*/ 116958 w 3986472"/>
              <a:gd name="connsiteY18" fmla="*/ 302954 h 3604689"/>
              <a:gd name="connsiteX19" fmla="*/ 0 w 3986472"/>
              <a:gd name="connsiteY19" fmla="*/ 185996 h 3604689"/>
              <a:gd name="connsiteX20" fmla="*/ 0 w 3986472"/>
              <a:gd name="connsiteY20" fmla="*/ 131880 h 3604689"/>
              <a:gd name="connsiteX21" fmla="*/ 116958 w 3986472"/>
              <a:gd name="connsiteY21" fmla="*/ 14922 h 3604689"/>
              <a:gd name="connsiteX22" fmla="*/ 1076491 w 3986472"/>
              <a:gd name="connsiteY22" fmla="*/ 14922 h 3604689"/>
              <a:gd name="connsiteX23" fmla="*/ 1193449 w 3986472"/>
              <a:gd name="connsiteY23" fmla="*/ 131880 h 3604689"/>
              <a:gd name="connsiteX24" fmla="*/ 1193449 w 3986472"/>
              <a:gd name="connsiteY24" fmla="*/ 185996 h 3604689"/>
              <a:gd name="connsiteX25" fmla="*/ 1076491 w 3986472"/>
              <a:gd name="connsiteY25" fmla="*/ 302954 h 3604689"/>
              <a:gd name="connsiteX26" fmla="*/ 1028167 w 3986472"/>
              <a:gd name="connsiteY26" fmla="*/ 302954 h 3604689"/>
              <a:gd name="connsiteX27" fmla="*/ 1028167 w 3986472"/>
              <a:gd name="connsiteY27" fmla="*/ 1733448 h 3604689"/>
              <a:gd name="connsiteX28" fmla="*/ 2848679 w 3986472"/>
              <a:gd name="connsiteY28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302954 h 3604689"/>
              <a:gd name="connsiteX15" fmla="*/ 116958 w 3986472"/>
              <a:gd name="connsiteY15" fmla="*/ 302954 h 3604689"/>
              <a:gd name="connsiteX16" fmla="*/ 0 w 3986472"/>
              <a:gd name="connsiteY16" fmla="*/ 185996 h 3604689"/>
              <a:gd name="connsiteX17" fmla="*/ 0 w 3986472"/>
              <a:gd name="connsiteY17" fmla="*/ 131880 h 3604689"/>
              <a:gd name="connsiteX18" fmla="*/ 116958 w 3986472"/>
              <a:gd name="connsiteY18" fmla="*/ 14922 h 3604689"/>
              <a:gd name="connsiteX19" fmla="*/ 1076491 w 3986472"/>
              <a:gd name="connsiteY19" fmla="*/ 14922 h 3604689"/>
              <a:gd name="connsiteX20" fmla="*/ 1193449 w 3986472"/>
              <a:gd name="connsiteY20" fmla="*/ 131880 h 3604689"/>
              <a:gd name="connsiteX21" fmla="*/ 1193449 w 3986472"/>
              <a:gd name="connsiteY21" fmla="*/ 185996 h 3604689"/>
              <a:gd name="connsiteX22" fmla="*/ 1076491 w 3986472"/>
              <a:gd name="connsiteY22" fmla="*/ 302954 h 3604689"/>
              <a:gd name="connsiteX23" fmla="*/ 1028167 w 3986472"/>
              <a:gd name="connsiteY23" fmla="*/ 302954 h 3604689"/>
              <a:gd name="connsiteX24" fmla="*/ 1028167 w 3986472"/>
              <a:gd name="connsiteY24" fmla="*/ 1733448 h 3604689"/>
              <a:gd name="connsiteX25" fmla="*/ 2848679 w 3986472"/>
              <a:gd name="connsiteY25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302954 h 3604689"/>
              <a:gd name="connsiteX14" fmla="*/ 116958 w 3986472"/>
              <a:gd name="connsiteY14" fmla="*/ 302954 h 3604689"/>
              <a:gd name="connsiteX15" fmla="*/ 0 w 3986472"/>
              <a:gd name="connsiteY15" fmla="*/ 185996 h 3604689"/>
              <a:gd name="connsiteX16" fmla="*/ 0 w 3986472"/>
              <a:gd name="connsiteY16" fmla="*/ 131880 h 3604689"/>
              <a:gd name="connsiteX17" fmla="*/ 116958 w 3986472"/>
              <a:gd name="connsiteY17" fmla="*/ 14922 h 3604689"/>
              <a:gd name="connsiteX18" fmla="*/ 1076491 w 3986472"/>
              <a:gd name="connsiteY18" fmla="*/ 14922 h 3604689"/>
              <a:gd name="connsiteX19" fmla="*/ 1193449 w 3986472"/>
              <a:gd name="connsiteY19" fmla="*/ 131880 h 3604689"/>
              <a:gd name="connsiteX20" fmla="*/ 1193449 w 3986472"/>
              <a:gd name="connsiteY20" fmla="*/ 185996 h 3604689"/>
              <a:gd name="connsiteX21" fmla="*/ 1076491 w 3986472"/>
              <a:gd name="connsiteY21" fmla="*/ 302954 h 3604689"/>
              <a:gd name="connsiteX22" fmla="*/ 1028167 w 3986472"/>
              <a:gd name="connsiteY22" fmla="*/ 302954 h 3604689"/>
              <a:gd name="connsiteX23" fmla="*/ 1028167 w 3986472"/>
              <a:gd name="connsiteY23" fmla="*/ 1733448 h 3604689"/>
              <a:gd name="connsiteX24" fmla="*/ 2848679 w 3986472"/>
              <a:gd name="connsiteY24" fmla="*/ 0 h 3604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86472" h="3604689">
                <a:moveTo>
                  <a:pt x="2848679" y="0"/>
                </a:moveTo>
                <a:lnTo>
                  <a:pt x="3971074" y="0"/>
                </a:lnTo>
                <a:lnTo>
                  <a:pt x="2561353" y="1342303"/>
                </a:lnTo>
                <a:lnTo>
                  <a:pt x="3986472" y="1342303"/>
                </a:lnTo>
                <a:lnTo>
                  <a:pt x="3372472" y="1943009"/>
                </a:lnTo>
                <a:cubicBezTo>
                  <a:pt x="3620560" y="2058727"/>
                  <a:pt x="3779978" y="2367682"/>
                  <a:pt x="3652526" y="2541537"/>
                </a:cubicBezTo>
                <a:lnTo>
                  <a:pt x="2667555" y="3603007"/>
                </a:lnTo>
                <a:lnTo>
                  <a:pt x="1617559" y="3571118"/>
                </a:lnTo>
                <a:lnTo>
                  <a:pt x="2628063" y="2560614"/>
                </a:lnTo>
                <a:lnTo>
                  <a:pt x="1908216" y="2538753"/>
                </a:lnTo>
                <a:lnTo>
                  <a:pt x="2569809" y="1877159"/>
                </a:lnTo>
                <a:lnTo>
                  <a:pt x="1999634" y="1877159"/>
                </a:lnTo>
                <a:lnTo>
                  <a:pt x="185337" y="3604689"/>
                </a:lnTo>
                <a:lnTo>
                  <a:pt x="185337" y="302954"/>
                </a:lnTo>
                <a:lnTo>
                  <a:pt x="116958" y="302954"/>
                </a:lnTo>
                <a:cubicBezTo>
                  <a:pt x="52364" y="302954"/>
                  <a:pt x="0" y="250590"/>
                  <a:pt x="0" y="185996"/>
                </a:cubicBezTo>
                <a:lnTo>
                  <a:pt x="0" y="131880"/>
                </a:lnTo>
                <a:cubicBezTo>
                  <a:pt x="0" y="67286"/>
                  <a:pt x="52364" y="14922"/>
                  <a:pt x="116958" y="14922"/>
                </a:cubicBezTo>
                <a:lnTo>
                  <a:pt x="1076491" y="14922"/>
                </a:lnTo>
                <a:cubicBezTo>
                  <a:pt x="1141085" y="14922"/>
                  <a:pt x="1193449" y="67286"/>
                  <a:pt x="1193449" y="131880"/>
                </a:cubicBezTo>
                <a:lnTo>
                  <a:pt x="1193449" y="185996"/>
                </a:lnTo>
                <a:cubicBezTo>
                  <a:pt x="1193449" y="250590"/>
                  <a:pt x="1141085" y="302954"/>
                  <a:pt x="1076491" y="302954"/>
                </a:cubicBezTo>
                <a:lnTo>
                  <a:pt x="1028167" y="302954"/>
                </a:lnTo>
                <a:lnTo>
                  <a:pt x="1028167" y="1733448"/>
                </a:lnTo>
                <a:lnTo>
                  <a:pt x="28486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:a16="http://schemas.microsoft.com/office/drawing/2014/main" xmlns="" id="{89F62844-E55E-4F1D-B6D7-63C7522BEC01}"/>
              </a:ext>
            </a:extLst>
          </p:cNvPr>
          <p:cNvSpPr>
            <a:spLocks noChangeAspect="1"/>
          </p:cNvSpPr>
          <p:nvPr/>
        </p:nvSpPr>
        <p:spPr>
          <a:xfrm>
            <a:off x="6807017" y="2813271"/>
            <a:ext cx="537190" cy="61200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2" name="Rounded Rectangle 1">
            <a:extLst>
              <a:ext uri="{FF2B5EF4-FFF2-40B4-BE49-F238E27FC236}">
                <a16:creationId xmlns:a16="http://schemas.microsoft.com/office/drawing/2014/main" xmlns="" id="{9083D069-F2AE-464D-B877-6B76C58C088B}"/>
              </a:ext>
            </a:extLst>
          </p:cNvPr>
          <p:cNvSpPr>
            <a:spLocks noChangeAspect="1"/>
          </p:cNvSpPr>
          <p:nvPr/>
        </p:nvSpPr>
        <p:spPr>
          <a:xfrm rot="2648398">
            <a:off x="6948928" y="1692638"/>
            <a:ext cx="253371" cy="6480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3" name="Rectangle 1">
            <a:extLst>
              <a:ext uri="{FF2B5EF4-FFF2-40B4-BE49-F238E27FC236}">
                <a16:creationId xmlns:a16="http://schemas.microsoft.com/office/drawing/2014/main" xmlns="" id="{D172F209-040E-4370-8547-CE4B5352EF85}"/>
              </a:ext>
            </a:extLst>
          </p:cNvPr>
          <p:cNvSpPr>
            <a:spLocks noChangeAspect="1"/>
          </p:cNvSpPr>
          <p:nvPr/>
        </p:nvSpPr>
        <p:spPr>
          <a:xfrm>
            <a:off x="6795874" y="5050223"/>
            <a:ext cx="559474" cy="551206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DCBCC136-7281-42D9-AFE2-B1A0D98F1317}"/>
              </a:ext>
            </a:extLst>
          </p:cNvPr>
          <p:cNvSpPr txBox="1"/>
          <p:nvPr/>
        </p:nvSpPr>
        <p:spPr>
          <a:xfrm>
            <a:off x="7767475" y="5355902"/>
            <a:ext cx="3670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ko-KR" altLang="en-US" sz="12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E7239B2E-31B6-4602-B2FE-AFB919E67EA9}"/>
              </a:ext>
            </a:extLst>
          </p:cNvPr>
          <p:cNvSpPr txBox="1"/>
          <p:nvPr/>
        </p:nvSpPr>
        <p:spPr>
          <a:xfrm>
            <a:off x="7786525" y="3767275"/>
            <a:ext cx="36703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 err="1" smtClean="0">
                <a:solidFill>
                  <a:schemeClr val="bg1"/>
                </a:solidFill>
              </a:rPr>
              <a:t>Manajemen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Pelayanan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Sektor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Publik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algn="r"/>
            <a:r>
              <a:rPr lang="en-US" sz="1400" b="1" dirty="0" err="1" smtClean="0">
                <a:solidFill>
                  <a:schemeClr val="bg1"/>
                </a:solidFill>
              </a:rPr>
              <a:t>Inovasi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Pelayanan:beberapa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pengalaman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</a:rPr>
              <a:t>praktis</a:t>
            </a:r>
            <a:endParaRPr lang="en-US" sz="1400" b="1" dirty="0" smtClean="0">
              <a:solidFill>
                <a:schemeClr val="bg1"/>
              </a:solidFill>
            </a:endParaRPr>
          </a:p>
          <a:p>
            <a:pPr algn="r"/>
            <a:endParaRPr lang="ko-KR" altLang="en-US" sz="1400" b="1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296360"/>
      </p:ext>
    </p:extLst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 smtClean="0"/>
              <a:t>SEKILAS TENTANG P.S.P</a:t>
            </a:r>
            <a:endParaRPr lang="en-US" b="1" dirty="0"/>
          </a:p>
        </p:txBody>
      </p:sp>
      <p:grpSp>
        <p:nvGrpSpPr>
          <p:cNvPr id="15" name="Group 18">
            <a:extLst>
              <a:ext uri="{FF2B5EF4-FFF2-40B4-BE49-F238E27FC236}">
                <a16:creationId xmlns:a16="http://schemas.microsoft.com/office/drawing/2014/main" xmlns="" id="{B9B6DC5E-DEC4-4991-9C05-AA461A9A7597}"/>
              </a:ext>
            </a:extLst>
          </p:cNvPr>
          <p:cNvGrpSpPr/>
          <p:nvPr/>
        </p:nvGrpSpPr>
        <p:grpSpPr>
          <a:xfrm>
            <a:off x="2838450" y="1119310"/>
            <a:ext cx="6076950" cy="5215544"/>
            <a:chOff x="4822352" y="1916832"/>
            <a:chExt cx="3422056" cy="1770576"/>
          </a:xfrm>
        </p:grpSpPr>
        <p:sp>
          <p:nvSpPr>
            <p:cNvPr id="16" name="Text Placeholder 10">
              <a:extLst>
                <a:ext uri="{FF2B5EF4-FFF2-40B4-BE49-F238E27FC236}">
                  <a16:creationId xmlns:a16="http://schemas.microsoft.com/office/drawing/2014/main" xmlns="" id="{83AEC0D6-0774-4E5E-ADFB-A7608BD9905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sz="2800" b="1" dirty="0" smtClean="0">
                  <a:solidFill>
                    <a:schemeClr val="accent4"/>
                  </a:solidFill>
                </a:rPr>
                <a:t> PELAYANAN SEKTOR PUBLIK</a:t>
              </a:r>
              <a:endParaRPr lang="en-US" altLang="ko-KR" sz="28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3CE8D0E9-C26D-48F2-B761-01035E473075}"/>
                </a:ext>
              </a:extLst>
            </p:cNvPr>
            <p:cNvSpPr txBox="1"/>
            <p:nvPr/>
          </p:nvSpPr>
          <p:spPr>
            <a:xfrm>
              <a:off x="4822352" y="2276871"/>
              <a:ext cx="3026032" cy="14105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err="1" smtClean="0">
                  <a:sym typeface="Wingdings" pitchFamily="2" charset="2"/>
                </a:rPr>
                <a:t>Segala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bentuk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pelayanan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smtClean="0">
                  <a:sym typeface="Wingdings" pitchFamily="2" charset="2"/>
                </a:rPr>
                <a:t>yang </a:t>
              </a:r>
              <a:r>
                <a:rPr lang="en-US" sz="2400" b="1" dirty="0" err="1" smtClean="0">
                  <a:sym typeface="Wingdings" pitchFamily="2" charset="2"/>
                </a:rPr>
                <a:t>dilaksanakan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oleh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Instansi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smtClean="0">
                  <a:sym typeface="Wingdings" pitchFamily="2" charset="2"/>
                </a:rPr>
                <a:t>(</a:t>
              </a:r>
              <a:r>
                <a:rPr lang="en-US" sz="2400" b="1" u="sng" dirty="0" err="1" smtClean="0">
                  <a:sym typeface="Wingdings" pitchFamily="2" charset="2"/>
                </a:rPr>
                <a:t>Pemerintah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di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Pusat</a:t>
              </a:r>
              <a:r>
                <a:rPr lang="en-US" sz="2400" b="1" u="sng" dirty="0" smtClean="0">
                  <a:sym typeface="Wingdings" pitchFamily="2" charset="2"/>
                </a:rPr>
                <a:t>, Daerah, </a:t>
              </a:r>
              <a:r>
                <a:rPr lang="en-US" sz="2400" b="1" u="sng" dirty="0" err="1" smtClean="0">
                  <a:sym typeface="Wingdings" pitchFamily="2" charset="2"/>
                </a:rPr>
                <a:t>dan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di</a:t>
              </a:r>
              <a:r>
                <a:rPr lang="en-US" sz="2400" b="1" u="sng" dirty="0" smtClean="0"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ym typeface="Wingdings" pitchFamily="2" charset="2"/>
                </a:rPr>
                <a:t>lingkungan</a:t>
              </a:r>
              <a:r>
                <a:rPr lang="en-US" sz="2400" b="1" u="sng" dirty="0" smtClean="0">
                  <a:sym typeface="Wingdings" pitchFamily="2" charset="2"/>
                </a:rPr>
                <a:t> BUMN/BUMD) </a:t>
              </a:r>
              <a:r>
                <a:rPr lang="en-US" sz="2400" b="1" dirty="0" err="1" smtClean="0">
                  <a:sym typeface="Wingdings" pitchFamily="2" charset="2"/>
                </a:rPr>
                <a:t>dalam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bentuk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barang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atau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u="sng" dirty="0" err="1" smtClean="0">
                  <a:solidFill>
                    <a:srgbClr val="FF0000"/>
                  </a:solidFill>
                  <a:sym typeface="Wingdings" pitchFamily="2" charset="2"/>
                </a:rPr>
                <a:t>Jasa</a:t>
              </a:r>
              <a:r>
                <a:rPr lang="en-US" sz="2400" b="1" u="sng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baik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dalam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rangka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upaya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sym typeface="Wingdings" pitchFamily="2" charset="2"/>
                </a:rPr>
                <a:t>pemenuhan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sym typeface="Wingdings" pitchFamily="2" charset="2"/>
                </a:rPr>
                <a:t>kebutuhan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olidFill>
                    <a:srgbClr val="FF0000"/>
                  </a:solidFill>
                  <a:sym typeface="Wingdings" pitchFamily="2" charset="2"/>
                </a:rPr>
                <a:t>masyarakat</a:t>
              </a:r>
              <a:r>
                <a:rPr lang="en-US" sz="2400" b="1" dirty="0" smtClean="0">
                  <a:solidFill>
                    <a:srgbClr val="FF0000"/>
                  </a:solidFill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maupun</a:t>
              </a:r>
              <a:r>
                <a:rPr lang="en-US" sz="2400" b="1" dirty="0" smtClean="0">
                  <a:sym typeface="Wingdings" pitchFamily="2" charset="2"/>
                </a:rPr>
                <a:t>  </a:t>
              </a:r>
              <a:r>
                <a:rPr lang="en-US" sz="2400" b="1" dirty="0" err="1" smtClean="0">
                  <a:sym typeface="Wingdings" pitchFamily="2" charset="2"/>
                </a:rPr>
                <a:t>dalam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rangka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pelaksanaan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ketentuan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peraturan</a:t>
              </a:r>
              <a:r>
                <a:rPr lang="en-US" sz="2400" b="1" dirty="0" smtClean="0">
                  <a:sym typeface="Wingdings" pitchFamily="2" charset="2"/>
                </a:rPr>
                <a:t> </a:t>
              </a:r>
              <a:r>
                <a:rPr lang="en-US" sz="2400" b="1" dirty="0" err="1" smtClean="0">
                  <a:sym typeface="Wingdings" pitchFamily="2" charset="2"/>
                </a:rPr>
                <a:t>perundang-undangan</a:t>
              </a:r>
              <a:r>
                <a:rPr lang="en-US" sz="2400" b="1" dirty="0" smtClean="0">
                  <a:sym typeface="Wingdings" pitchFamily="2" charset="2"/>
                </a:rPr>
                <a:t> (</a:t>
              </a:r>
              <a:r>
                <a:rPr lang="en-US" sz="2400" b="1" dirty="0" err="1" smtClean="0">
                  <a:sym typeface="Wingdings" pitchFamily="2" charset="2"/>
                </a:rPr>
                <a:t>Keputusan</a:t>
              </a:r>
              <a:r>
                <a:rPr lang="en-US" sz="2400" b="1" dirty="0" smtClean="0">
                  <a:sym typeface="Wingdings" pitchFamily="2" charset="2"/>
                </a:rPr>
                <a:t> MENPAN </a:t>
              </a:r>
              <a:r>
                <a:rPr lang="en-US" sz="2400" b="1" dirty="0" err="1" smtClean="0">
                  <a:sym typeface="Wingdings" pitchFamily="2" charset="2"/>
                </a:rPr>
                <a:t>Nomor</a:t>
              </a:r>
              <a:r>
                <a:rPr lang="en-US" sz="2400" b="1" dirty="0" smtClean="0">
                  <a:sym typeface="Wingdings" pitchFamily="2" charset="2"/>
                </a:rPr>
                <a:t> 63/2003)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A9DD3EE9-4669-4EAA-946E-F34356EE7A30}"/>
              </a:ext>
            </a:extLst>
          </p:cNvPr>
          <p:cNvGrpSpPr/>
          <p:nvPr/>
        </p:nvGrpSpPr>
        <p:grpSpPr>
          <a:xfrm>
            <a:off x="304800" y="0"/>
            <a:ext cx="1727908" cy="2642232"/>
            <a:chOff x="8914819" y="435632"/>
            <a:chExt cx="3989594" cy="6100695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45EDE736-7BE2-4000-97B5-8087354A8CE9}"/>
                </a:ext>
              </a:extLst>
            </p:cNvPr>
            <p:cNvSpPr/>
            <p:nvPr/>
          </p:nvSpPr>
          <p:spPr>
            <a:xfrm>
              <a:off x="9780778" y="1418602"/>
              <a:ext cx="2273181" cy="263210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xmlns="" id="{DC8249F4-9E0D-4C2E-9D1B-254C6B020925}"/>
                </a:ext>
              </a:extLst>
            </p:cNvPr>
            <p:cNvGrpSpPr/>
            <p:nvPr/>
          </p:nvGrpSpPr>
          <p:grpSpPr>
            <a:xfrm>
              <a:off x="9516004" y="435632"/>
              <a:ext cx="3090610" cy="3338513"/>
              <a:chOff x="9516004" y="435632"/>
              <a:chExt cx="3090610" cy="3338513"/>
            </a:xfrm>
          </p:grpSpPr>
          <p:sp>
            <p:nvSpPr>
              <p:cNvPr id="39" name="Block Arc 38">
                <a:extLst>
                  <a:ext uri="{FF2B5EF4-FFF2-40B4-BE49-F238E27FC236}">
                    <a16:creationId xmlns:a16="http://schemas.microsoft.com/office/drawing/2014/main" xmlns="" id="{5FCCD2FB-AEE4-4204-880C-9502E719F89B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Rectangle: Top Corners Rounded 39">
                <a:extLst>
                  <a:ext uri="{FF2B5EF4-FFF2-40B4-BE49-F238E27FC236}">
                    <a16:creationId xmlns:a16="http://schemas.microsoft.com/office/drawing/2014/main" xmlns="" id="{C90D9910-1BCB-4149-88B2-5B73071901A0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Top Corners Rounded 40">
                <a:extLst>
                  <a:ext uri="{FF2B5EF4-FFF2-40B4-BE49-F238E27FC236}">
                    <a16:creationId xmlns:a16="http://schemas.microsoft.com/office/drawing/2014/main" xmlns="" id="{18BCCFE4-B7B4-44E6-A915-90C1C7C0EC17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Block Arc 41">
                <a:extLst>
                  <a:ext uri="{FF2B5EF4-FFF2-40B4-BE49-F238E27FC236}">
                    <a16:creationId xmlns:a16="http://schemas.microsoft.com/office/drawing/2014/main" xmlns="" id="{C64D1B03-374A-4620-84D1-968B4DE6E8FD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: Rounded Corners 42">
                <a:extLst>
                  <a:ext uri="{FF2B5EF4-FFF2-40B4-BE49-F238E27FC236}">
                    <a16:creationId xmlns:a16="http://schemas.microsoft.com/office/drawing/2014/main" xmlns="" id="{1409D964-2924-4C72-A9FC-0BCB68DF3CD6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0" name="Graphic 222">
              <a:extLst>
                <a:ext uri="{FF2B5EF4-FFF2-40B4-BE49-F238E27FC236}">
                  <a16:creationId xmlns:a16="http://schemas.microsoft.com/office/drawing/2014/main" xmlns="" id="{026F171B-FD78-4986-BA4B-C803EA1BEAE1}"/>
                </a:ext>
              </a:extLst>
            </p:cNvPr>
            <p:cNvSpPr/>
            <p:nvPr/>
          </p:nvSpPr>
          <p:spPr>
            <a:xfrm rot="10800000">
              <a:off x="9183555" y="5926727"/>
              <a:ext cx="3447127" cy="609600"/>
            </a:xfrm>
            <a:custGeom>
              <a:avLst/>
              <a:gdLst>
                <a:gd name="connsiteX0" fmla="*/ 3438624 w 3543300"/>
                <a:gd name="connsiteY0" fmla="*/ 609600 h 609600"/>
                <a:gd name="connsiteX1" fmla="*/ 112494 w 3543300"/>
                <a:gd name="connsiteY1" fmla="*/ 609600 h 609600"/>
                <a:gd name="connsiteX2" fmla="*/ 7719 w 3543300"/>
                <a:gd name="connsiteY2" fmla="*/ 456248 h 609600"/>
                <a:gd name="connsiteX3" fmla="*/ 158214 w 3543300"/>
                <a:gd name="connsiteY3" fmla="*/ 71438 h 609600"/>
                <a:gd name="connsiteX4" fmla="*/ 262989 w 3543300"/>
                <a:gd name="connsiteY4" fmla="*/ 0 h 609600"/>
                <a:gd name="connsiteX5" fmla="*/ 3282414 w 3543300"/>
                <a:gd name="connsiteY5" fmla="*/ 0 h 609600"/>
                <a:gd name="connsiteX6" fmla="*/ 3386236 w 3543300"/>
                <a:gd name="connsiteY6" fmla="*/ 69533 h 609600"/>
                <a:gd name="connsiteX7" fmla="*/ 3542446 w 3543300"/>
                <a:gd name="connsiteY7" fmla="*/ 454343 h 609600"/>
                <a:gd name="connsiteX8" fmla="*/ 3438624 w 3543300"/>
                <a:gd name="connsiteY8" fmla="*/ 60960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3300" h="609600">
                  <a:moveTo>
                    <a:pt x="3438624" y="609600"/>
                  </a:moveTo>
                  <a:lnTo>
                    <a:pt x="112494" y="609600"/>
                  </a:lnTo>
                  <a:cubicBezTo>
                    <a:pt x="33436" y="609600"/>
                    <a:pt x="-20856" y="530543"/>
                    <a:pt x="7719" y="456248"/>
                  </a:cubicBezTo>
                  <a:lnTo>
                    <a:pt x="158214" y="71438"/>
                  </a:lnTo>
                  <a:cubicBezTo>
                    <a:pt x="175359" y="28575"/>
                    <a:pt x="216316" y="0"/>
                    <a:pt x="262989" y="0"/>
                  </a:cubicBezTo>
                  <a:lnTo>
                    <a:pt x="3282414" y="0"/>
                  </a:lnTo>
                  <a:cubicBezTo>
                    <a:pt x="3328134" y="0"/>
                    <a:pt x="3369091" y="27623"/>
                    <a:pt x="3386236" y="69533"/>
                  </a:cubicBezTo>
                  <a:lnTo>
                    <a:pt x="3542446" y="454343"/>
                  </a:lnTo>
                  <a:cubicBezTo>
                    <a:pt x="3572926" y="528638"/>
                    <a:pt x="3518634" y="609600"/>
                    <a:pt x="3438624" y="60960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BBE90F9E-22CE-4A79-AE4D-392EB5419174}"/>
                </a:ext>
              </a:extLst>
            </p:cNvPr>
            <p:cNvSpPr/>
            <p:nvPr/>
          </p:nvSpPr>
          <p:spPr>
            <a:xfrm>
              <a:off x="9623474" y="4270896"/>
              <a:ext cx="2572284" cy="51553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xmlns="" id="{9D008B85-7A9B-4C00-9420-596B163AA22E}"/>
                </a:ext>
              </a:extLst>
            </p:cNvPr>
            <p:cNvSpPr/>
            <p:nvPr/>
          </p:nvSpPr>
          <p:spPr>
            <a:xfrm>
              <a:off x="8914819" y="4353374"/>
              <a:ext cx="3989594" cy="1585955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D0BE801A-8189-46A1-B0F0-E05A99602E4D}"/>
                </a:ext>
              </a:extLst>
            </p:cNvPr>
            <p:cNvSpPr/>
            <p:nvPr/>
          </p:nvSpPr>
          <p:spPr>
            <a:xfrm>
              <a:off x="10507964" y="3760150"/>
              <a:ext cx="803305" cy="649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0B76DC97-8EE4-4B95-8A7E-C6E233DBECFA}"/>
                </a:ext>
              </a:extLst>
            </p:cNvPr>
            <p:cNvSpPr/>
            <p:nvPr/>
          </p:nvSpPr>
          <p:spPr>
            <a:xfrm>
              <a:off x="10417200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0DD71536-7EA5-4C8F-B3CE-8B2CFC6CCECD}"/>
                </a:ext>
              </a:extLst>
            </p:cNvPr>
            <p:cNvSpPr/>
            <p:nvPr/>
          </p:nvSpPr>
          <p:spPr>
            <a:xfrm>
              <a:off x="11311269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xmlns="" id="{9E36C42D-02AB-47C4-A83C-78F6C358E4F9}"/>
                </a:ext>
              </a:extLst>
            </p:cNvPr>
            <p:cNvSpPr/>
            <p:nvPr/>
          </p:nvSpPr>
          <p:spPr>
            <a:xfrm>
              <a:off x="9763702" y="1401428"/>
              <a:ext cx="2225425" cy="108013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Rectangle: Rounded Corners 36">
              <a:extLst>
                <a:ext uri="{FF2B5EF4-FFF2-40B4-BE49-F238E27FC236}">
                  <a16:creationId xmlns:a16="http://schemas.microsoft.com/office/drawing/2014/main" xmlns="" id="{575DF1FB-0EE6-4EC5-963D-ADE23EE021E6}"/>
                </a:ext>
              </a:extLst>
            </p:cNvPr>
            <p:cNvSpPr/>
            <p:nvPr/>
          </p:nvSpPr>
          <p:spPr>
            <a:xfrm>
              <a:off x="9282053" y="4494044"/>
              <a:ext cx="3246833" cy="2040236"/>
            </a:xfrm>
            <a:prstGeom prst="roundRect">
              <a:avLst>
                <a:gd name="adj" fmla="val 947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xmlns="" id="{B2CCF994-EDBE-43E5-A711-C042C8A237A3}"/>
                </a:ext>
              </a:extLst>
            </p:cNvPr>
            <p:cNvSpPr/>
            <p:nvPr/>
          </p:nvSpPr>
          <p:spPr>
            <a:xfrm>
              <a:off x="10755306" y="5266934"/>
              <a:ext cx="300327" cy="30032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B7F116F9-BC48-4D03-BF2A-608A489B4AAC}"/>
              </a:ext>
            </a:extLst>
          </p:cNvPr>
          <p:cNvGrpSpPr/>
          <p:nvPr/>
        </p:nvGrpSpPr>
        <p:grpSpPr>
          <a:xfrm>
            <a:off x="389912" y="2667000"/>
            <a:ext cx="1781788" cy="2593958"/>
            <a:chOff x="3941816" y="1814078"/>
            <a:chExt cx="1781788" cy="2593958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F4218635-0BA6-4729-BCE1-3DF7BE4E3C65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49" name="Freeform 21">
                <a:extLst>
                  <a:ext uri="{FF2B5EF4-FFF2-40B4-BE49-F238E27FC236}">
                    <a16:creationId xmlns:a16="http://schemas.microsoft.com/office/drawing/2014/main" xmlns="" id="{71546C32-B58B-444D-A13B-B271B20EE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xmlns="" id="{7B62C7CE-3914-4E24-AC08-54CDCF602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23">
                <a:extLst>
                  <a:ext uri="{FF2B5EF4-FFF2-40B4-BE49-F238E27FC236}">
                    <a16:creationId xmlns:a16="http://schemas.microsoft.com/office/drawing/2014/main" xmlns="" id="{A59A545E-964B-4A77-ABA1-F8E5FC4B9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EC744634-1786-4384-9371-58ADDCCD8D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AC0990AC-357E-4496-AA87-9AD34C806EC8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4" name="Chevron 2">
              <a:extLst>
                <a:ext uri="{FF2B5EF4-FFF2-40B4-BE49-F238E27FC236}">
                  <a16:creationId xmlns:a16="http://schemas.microsoft.com/office/drawing/2014/main" xmlns="" id="{6163BE77-3603-4193-990C-E711E50E8099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5" name="Chevron 2">
              <a:extLst>
                <a:ext uri="{FF2B5EF4-FFF2-40B4-BE49-F238E27FC236}">
                  <a16:creationId xmlns:a16="http://schemas.microsoft.com/office/drawing/2014/main" xmlns="" id="{1CF06D20-A658-48BC-9F15-F78A332E6492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6" name="Chevron 2">
              <a:extLst>
                <a:ext uri="{FF2B5EF4-FFF2-40B4-BE49-F238E27FC236}">
                  <a16:creationId xmlns:a16="http://schemas.microsoft.com/office/drawing/2014/main" xmlns="" id="{2D4438B7-D8DB-4D79-83BC-5C2AC1281323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57" name="Chevron 2">
              <a:extLst>
                <a:ext uri="{FF2B5EF4-FFF2-40B4-BE49-F238E27FC236}">
                  <a16:creationId xmlns:a16="http://schemas.microsoft.com/office/drawing/2014/main" xmlns="" id="{64F8E7C7-369E-4922-874A-1DBFC8DCC521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62" name="Group 21">
            <a:extLst>
              <a:ext uri="{FF2B5EF4-FFF2-40B4-BE49-F238E27FC236}">
                <a16:creationId xmlns="" xmlns:a16="http://schemas.microsoft.com/office/drawing/2014/main" id="{54B8F5CD-AD37-44A5-9726-AA63ECCC671B}"/>
              </a:ext>
            </a:extLst>
          </p:cNvPr>
          <p:cNvGrpSpPr/>
          <p:nvPr/>
        </p:nvGrpSpPr>
        <p:grpSpPr>
          <a:xfrm>
            <a:off x="8767294" y="3586643"/>
            <a:ext cx="3062756" cy="1314465"/>
            <a:chOff x="395534" y="3737445"/>
            <a:chExt cx="3972999" cy="1314465"/>
          </a:xfrm>
        </p:grpSpPr>
        <p:sp>
          <p:nvSpPr>
            <p:cNvPr id="63" name="TextBox 62">
              <a:extLst>
                <a:ext uri="{FF2B5EF4-FFF2-40B4-BE49-F238E27FC236}">
                  <a16:creationId xmlns="" xmlns:a16="http://schemas.microsoft.com/office/drawing/2014/main" id="{F7CD103B-8324-44C2-A3AA-044DDD2CE630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338554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 smtClean="0">
                  <a:solidFill>
                    <a:schemeClr val="bg1"/>
                  </a:solidFill>
                  <a:cs typeface="Arial" pitchFamily="34" charset="0"/>
                </a:rPr>
                <a:t>3 ASPEK PSP: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="" xmlns:a16="http://schemas.microsoft.com/office/drawing/2014/main" id="{FCCE9D28-33D9-4A72-BF82-4F0C311189AE}"/>
                </a:ext>
              </a:extLst>
            </p:cNvPr>
            <p:cNvSpPr txBox="1"/>
            <p:nvPr/>
          </p:nvSpPr>
          <p:spPr>
            <a:xfrm>
              <a:off x="395537" y="4128580"/>
              <a:ext cx="39729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ü"/>
              </a:pP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PEMBERI LAYANAN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PENGGUNA LAYANAN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BARANG DAN JASA</a:t>
              </a:r>
              <a:endPara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20198833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0FD99279-FAF5-4F6C-B008-BB036A7E280F}"/>
              </a:ext>
            </a:extLst>
          </p:cNvPr>
          <p:cNvGrpSpPr/>
          <p:nvPr/>
        </p:nvGrpSpPr>
        <p:grpSpPr>
          <a:xfrm flipH="1">
            <a:off x="6407079" y="1333500"/>
            <a:ext cx="3048478" cy="950505"/>
            <a:chOff x="2153502" y="2017026"/>
            <a:chExt cx="2286358" cy="376921"/>
          </a:xfrm>
        </p:grpSpPr>
        <p:sp>
          <p:nvSpPr>
            <p:cNvPr id="41" name="Rectangle 9">
              <a:extLst>
                <a:ext uri="{FF2B5EF4-FFF2-40B4-BE49-F238E27FC236}">
                  <a16:creationId xmlns:a16="http://schemas.microsoft.com/office/drawing/2014/main" xmlns="" id="{DC3E10EF-5A52-49A2-A8D2-24FEBA95F0C1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sp>
          <p:nvSpPr>
            <p:cNvPr id="42" name="Rectangle 6">
              <a:extLst>
                <a:ext uri="{FF2B5EF4-FFF2-40B4-BE49-F238E27FC236}">
                  <a16:creationId xmlns:a16="http://schemas.microsoft.com/office/drawing/2014/main" xmlns="" id="{7BE93CAB-8D17-438E-9360-9B280681FF78}"/>
                </a:ext>
              </a:extLst>
            </p:cNvPr>
            <p:cNvSpPr/>
            <p:nvPr/>
          </p:nvSpPr>
          <p:spPr>
            <a:xfrm flipH="1">
              <a:off x="2153502" y="2017026"/>
              <a:ext cx="2286358" cy="288032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6A84C3D-C007-4C1C-A207-BBB51DC510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TUGAS PEMANASAN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8900F48D-406E-4655-8BD3-C982BF1C810E}"/>
              </a:ext>
            </a:extLst>
          </p:cNvPr>
          <p:cNvSpPr txBox="1"/>
          <p:nvPr/>
        </p:nvSpPr>
        <p:spPr>
          <a:xfrm>
            <a:off x="6785348" y="48976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C - 30%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46681FD0-75A0-4B58-989B-ADBCB9933C25}"/>
              </a:ext>
            </a:extLst>
          </p:cNvPr>
          <p:cNvSpPr txBox="1"/>
          <p:nvPr/>
        </p:nvSpPr>
        <p:spPr>
          <a:xfrm>
            <a:off x="6800206" y="5404174"/>
            <a:ext cx="156510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</a:rPr>
              <a:t>Content  D - 90%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Text Placeholder 35">
            <a:extLst>
              <a:ext uri="{FF2B5EF4-FFF2-40B4-BE49-F238E27FC236}">
                <a16:creationId xmlns:a16="http://schemas.microsoft.com/office/drawing/2014/main" xmlns="" id="{14C2614C-27D9-47AA-B897-6D56D3716633}"/>
              </a:ext>
            </a:extLst>
          </p:cNvPr>
          <p:cNvSpPr txBox="1">
            <a:spLocks/>
          </p:cNvSpPr>
          <p:nvPr/>
        </p:nvSpPr>
        <p:spPr>
          <a:xfrm>
            <a:off x="6580918" y="1579565"/>
            <a:ext cx="2307915" cy="372056"/>
          </a:xfrm>
          <a:prstGeom prst="rect">
            <a:avLst/>
          </a:prstGeom>
          <a:noFill/>
          <a:ln w="12700">
            <a:noFill/>
          </a:ln>
          <a:effectLst>
            <a:innerShdw blurRad="114300">
              <a:schemeClr val="bg1"/>
            </a:innerShdw>
          </a:effectLst>
        </p:spPr>
        <p:txBody>
          <a:bodyPr lIns="108000" anchor="ctr"/>
          <a:lstStyle>
            <a:lvl1pPr marL="0" indent="0" algn="l" defTabSz="914400" rtl="0" eaLnBrk="1" latinLnBrk="1" hangingPunct="1">
              <a:spcBef>
                <a:spcPct val="20000"/>
              </a:spcBef>
              <a:buFontTx/>
              <a:buNone/>
              <a:defRPr lang="ko-KR" altLang="en-US" sz="1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SOAL</a:t>
            </a:r>
            <a:endParaRPr lang="en-US" sz="3200" dirty="0"/>
          </a:p>
        </p:txBody>
      </p: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0D698BAC-D475-4AD5-BC6F-04A75369D94F}"/>
              </a:ext>
            </a:extLst>
          </p:cNvPr>
          <p:cNvGrpSpPr/>
          <p:nvPr/>
        </p:nvGrpSpPr>
        <p:grpSpPr>
          <a:xfrm>
            <a:off x="2806412" y="1610219"/>
            <a:ext cx="3443563" cy="4670534"/>
            <a:chOff x="1943221" y="1390537"/>
            <a:chExt cx="3918465" cy="5314648"/>
          </a:xfrm>
        </p:grpSpPr>
        <p:grpSp>
          <p:nvGrpSpPr>
            <p:cNvPr id="33" name="Group 22">
              <a:extLst>
                <a:ext uri="{FF2B5EF4-FFF2-40B4-BE49-F238E27FC236}">
                  <a16:creationId xmlns="" xmlns:a16="http://schemas.microsoft.com/office/drawing/2014/main" id="{ED48A083-FA24-458C-B1F3-4A66E7270494}"/>
                </a:ext>
              </a:extLst>
            </p:cNvPr>
            <p:cNvGrpSpPr/>
            <p:nvPr/>
          </p:nvGrpSpPr>
          <p:grpSpPr>
            <a:xfrm>
              <a:off x="1943221" y="1592548"/>
              <a:ext cx="3162552" cy="3162551"/>
              <a:chOff x="1619672" y="1809122"/>
              <a:chExt cx="2691826" cy="2691825"/>
            </a:xfrm>
          </p:grpSpPr>
          <p:sp>
            <p:nvSpPr>
              <p:cNvPr id="38" name="Rounded Rectangle 43">
                <a:extLst>
                  <a:ext uri="{FF2B5EF4-FFF2-40B4-BE49-F238E27FC236}">
                    <a16:creationId xmlns="" xmlns:a16="http://schemas.microsoft.com/office/drawing/2014/main" id="{CF3EFE53-DEAA-4533-9E4F-3F2878937E72}"/>
                  </a:ext>
                </a:extLst>
              </p:cNvPr>
              <p:cNvSpPr/>
              <p:nvPr/>
            </p:nvSpPr>
            <p:spPr>
              <a:xfrm>
                <a:off x="1751631" y="3545861"/>
                <a:ext cx="2427908" cy="955086"/>
              </a:xfrm>
              <a:custGeom>
                <a:avLst/>
                <a:gdLst/>
                <a:ahLst/>
                <a:cxnLst/>
                <a:rect l="l" t="t" r="r" b="b"/>
                <a:pathLst>
                  <a:path w="2427908" h="767653">
                    <a:moveTo>
                      <a:pt x="0" y="0"/>
                    </a:moveTo>
                    <a:lnTo>
                      <a:pt x="2427908" y="0"/>
                    </a:lnTo>
                    <a:cubicBezTo>
                      <a:pt x="2212894" y="454249"/>
                      <a:pt x="1750033" y="767646"/>
                      <a:pt x="1213974" y="767653"/>
                    </a:cubicBezTo>
                    <a:lnTo>
                      <a:pt x="1213934" y="767653"/>
                    </a:lnTo>
                    <a:cubicBezTo>
                      <a:pt x="677875" y="767646"/>
                      <a:pt x="215014" y="454249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3" name="Rounded Rectangle 45">
                <a:extLst>
                  <a:ext uri="{FF2B5EF4-FFF2-40B4-BE49-F238E27FC236}">
                    <a16:creationId xmlns="" xmlns:a16="http://schemas.microsoft.com/office/drawing/2014/main" id="{8AB31937-E239-4A49-BF35-3366F9CA0681}"/>
                  </a:ext>
                </a:extLst>
              </p:cNvPr>
              <p:cNvSpPr/>
              <p:nvPr/>
            </p:nvSpPr>
            <p:spPr>
              <a:xfrm>
                <a:off x="1619672" y="3079589"/>
                <a:ext cx="2691826" cy="599365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3810" y="0"/>
                    </a:moveTo>
                    <a:lnTo>
                      <a:pt x="2646755" y="0"/>
                    </a:lnTo>
                    <a:cubicBezTo>
                      <a:pt x="2662406" y="0"/>
                      <a:pt x="2677027" y="4410"/>
                      <a:pt x="2688687" y="13283"/>
                    </a:cubicBezTo>
                    <a:cubicBezTo>
                      <a:pt x="2691351" y="33834"/>
                      <a:pt x="2691826" y="54585"/>
                      <a:pt x="2691826" y="75446"/>
                    </a:cubicBezTo>
                    <a:cubicBezTo>
                      <a:pt x="2691826" y="328918"/>
                      <a:pt x="2621758" y="566026"/>
                      <a:pt x="2498602" y="767653"/>
                    </a:cubicBezTo>
                    <a:lnTo>
                      <a:pt x="193224" y="767653"/>
                    </a:lnTo>
                    <a:cubicBezTo>
                      <a:pt x="70068" y="566026"/>
                      <a:pt x="0" y="328918"/>
                      <a:pt x="0" y="754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4" name="Rounded Rectangle 47">
                <a:extLst>
                  <a:ext uri="{FF2B5EF4-FFF2-40B4-BE49-F238E27FC236}">
                    <a16:creationId xmlns="" xmlns:a16="http://schemas.microsoft.com/office/drawing/2014/main" id="{324F429D-9978-4178-BCA3-91578EB8CD2E}"/>
                  </a:ext>
                </a:extLst>
              </p:cNvPr>
              <p:cNvSpPr/>
              <p:nvPr/>
            </p:nvSpPr>
            <p:spPr>
              <a:xfrm>
                <a:off x="1619672" y="2425884"/>
                <a:ext cx="2691826" cy="767653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215668" y="0"/>
                    </a:moveTo>
                    <a:lnTo>
                      <a:pt x="2476158" y="0"/>
                    </a:lnTo>
                    <a:cubicBezTo>
                      <a:pt x="2612935" y="209662"/>
                      <a:pt x="2691826" y="460194"/>
                      <a:pt x="2691826" y="729151"/>
                    </a:cubicBezTo>
                    <a:lnTo>
                      <a:pt x="2690618" y="753068"/>
                    </a:lnTo>
                    <a:cubicBezTo>
                      <a:pt x="2678610" y="762751"/>
                      <a:pt x="2663255" y="767653"/>
                      <a:pt x="2646755" y="767653"/>
                    </a:cubicBezTo>
                    <a:lnTo>
                      <a:pt x="1944" y="767653"/>
                    </a:lnTo>
                    <a:cubicBezTo>
                      <a:pt x="181" y="754889"/>
                      <a:pt x="0" y="742041"/>
                      <a:pt x="0" y="729151"/>
                    </a:cubicBezTo>
                    <a:cubicBezTo>
                      <a:pt x="0" y="460194"/>
                      <a:pt x="78891" y="209662"/>
                      <a:pt x="215668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45" name="Rounded Rectangle 49">
                <a:extLst>
                  <a:ext uri="{FF2B5EF4-FFF2-40B4-BE49-F238E27FC236}">
                    <a16:creationId xmlns="" xmlns:a16="http://schemas.microsoft.com/office/drawing/2014/main" id="{87E2FAED-AAFA-4025-A5B8-8B322F2BCB20}"/>
                  </a:ext>
                </a:extLst>
              </p:cNvPr>
              <p:cNvSpPr/>
              <p:nvPr/>
            </p:nvSpPr>
            <p:spPr>
              <a:xfrm>
                <a:off x="1769428" y="1809122"/>
                <a:ext cx="2392314" cy="888917"/>
              </a:xfrm>
              <a:custGeom>
                <a:avLst/>
                <a:gdLst/>
                <a:ahLst/>
                <a:cxnLst/>
                <a:rect l="l" t="t" r="r" b="b"/>
                <a:pathLst>
                  <a:path w="2392314" h="730710">
                    <a:moveTo>
                      <a:pt x="1196157" y="0"/>
                    </a:moveTo>
                    <a:cubicBezTo>
                      <a:pt x="1717615" y="0"/>
                      <a:pt x="2169810" y="296550"/>
                      <a:pt x="2392314" y="730710"/>
                    </a:cubicBezTo>
                    <a:lnTo>
                      <a:pt x="0" y="730710"/>
                    </a:lnTo>
                    <a:cubicBezTo>
                      <a:pt x="222504" y="296550"/>
                      <a:pt x="674699" y="0"/>
                      <a:pt x="119615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34" name="Round Same Side Corner Rectangle 9">
              <a:extLst>
                <a:ext uri="{FF2B5EF4-FFF2-40B4-BE49-F238E27FC236}">
                  <a16:creationId xmlns="" xmlns:a16="http://schemas.microsoft.com/office/drawing/2014/main" id="{6BEBFA30-DD27-4308-B25D-2AF68EAF3818}"/>
                </a:ext>
              </a:extLst>
            </p:cNvPr>
            <p:cNvSpPr/>
            <p:nvPr/>
          </p:nvSpPr>
          <p:spPr>
            <a:xfrm rot="8594075">
              <a:off x="2562235" y="1390537"/>
              <a:ext cx="3299451" cy="5314648"/>
            </a:xfrm>
            <a:custGeom>
              <a:avLst/>
              <a:gdLst/>
              <a:ahLst/>
              <a:cxnLst/>
              <a:rect l="l" t="t" r="r" b="b"/>
              <a:pathLst>
                <a:path w="2808349" h="4523596">
                  <a:moveTo>
                    <a:pt x="567373" y="3851649"/>
                  </a:moveTo>
                  <a:cubicBezTo>
                    <a:pt x="971771" y="4313801"/>
                    <a:pt x="1674249" y="4360621"/>
                    <a:pt x="2136401" y="3956223"/>
                  </a:cubicBezTo>
                  <a:cubicBezTo>
                    <a:pt x="2598554" y="3551825"/>
                    <a:pt x="2645373" y="2849347"/>
                    <a:pt x="2240976" y="2387195"/>
                  </a:cubicBezTo>
                  <a:cubicBezTo>
                    <a:pt x="1836578" y="1925042"/>
                    <a:pt x="1134100" y="1878223"/>
                    <a:pt x="671947" y="2282621"/>
                  </a:cubicBezTo>
                  <a:cubicBezTo>
                    <a:pt x="209795" y="2687018"/>
                    <a:pt x="162975" y="3389496"/>
                    <a:pt x="567373" y="3851649"/>
                  </a:cubicBezTo>
                  <a:close/>
                  <a:moveTo>
                    <a:pt x="347455" y="4044083"/>
                  </a:moveTo>
                  <a:cubicBezTo>
                    <a:pt x="-163221" y="3460474"/>
                    <a:pt x="-104097" y="2573380"/>
                    <a:pt x="479512" y="2062703"/>
                  </a:cubicBezTo>
                  <a:cubicBezTo>
                    <a:pt x="688143" y="1880145"/>
                    <a:pt x="935556" y="1770404"/>
                    <a:pt x="1190892" y="1732712"/>
                  </a:cubicBezTo>
                  <a:lnTo>
                    <a:pt x="1190892" y="228600"/>
                  </a:lnTo>
                  <a:cubicBezTo>
                    <a:pt x="1190892" y="102348"/>
                    <a:pt x="1293240" y="0"/>
                    <a:pt x="1419492" y="0"/>
                  </a:cubicBezTo>
                  <a:cubicBezTo>
                    <a:pt x="1545744" y="0"/>
                    <a:pt x="1648092" y="102348"/>
                    <a:pt x="1648092" y="228600"/>
                  </a:cubicBezTo>
                  <a:lnTo>
                    <a:pt x="1648092" y="1737288"/>
                  </a:lnTo>
                  <a:cubicBezTo>
                    <a:pt x="1952641" y="1790115"/>
                    <a:pt x="2241503" y="1944038"/>
                    <a:pt x="2460893" y="2194760"/>
                  </a:cubicBezTo>
                  <a:cubicBezTo>
                    <a:pt x="2971570" y="2778370"/>
                    <a:pt x="2912446" y="3665464"/>
                    <a:pt x="2328836" y="4176140"/>
                  </a:cubicBezTo>
                  <a:cubicBezTo>
                    <a:pt x="1745226" y="4686817"/>
                    <a:pt x="858132" y="4627693"/>
                    <a:pt x="347455" y="40440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1270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38850" y="2152650"/>
            <a:ext cx="5276850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BACALAH BUKU MANAJEMEN PELAYANAN PUBLIK: </a:t>
            </a:r>
            <a:r>
              <a:rPr lang="en-US" sz="2400" b="1" dirty="0" err="1" smtClean="0"/>
              <a:t>Peduli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Inklusif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Kolaboratif-Pengarang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Agus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Dwiyanto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hal</a:t>
            </a:r>
            <a:r>
              <a:rPr lang="en-US" sz="2400" b="1" dirty="0" smtClean="0"/>
              <a:t> 13-25.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REVIEW /CERITAKAN KEMBALI DENGAN GAYA TULISAN TEMAN-TEMAN</a:t>
            </a:r>
          </a:p>
          <a:p>
            <a:pPr marL="971550" lvl="1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2400" b="1" dirty="0" smtClean="0"/>
              <a:t>BERIKAN PENDAPAT TERKAIT BACAAN YANG TEMAN-TEMAN BACA</a:t>
            </a:r>
          </a:p>
        </p:txBody>
      </p:sp>
    </p:spTree>
    <p:extLst>
      <p:ext uri="{BB962C8B-B14F-4D97-AF65-F5344CB8AC3E}">
        <p14:creationId xmlns:p14="http://schemas.microsoft.com/office/powerpoint/2010/main" xmlns="" val="250690684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8B8B760-A996-40FE-B073-90C028257C92}"/>
              </a:ext>
            </a:extLst>
          </p:cNvPr>
          <p:cNvGrpSpPr/>
          <p:nvPr/>
        </p:nvGrpSpPr>
        <p:grpSpPr>
          <a:xfrm>
            <a:off x="3893745" y="1226745"/>
            <a:ext cx="4404510" cy="4404510"/>
            <a:chOff x="3561288" y="1226745"/>
            <a:chExt cx="4740740" cy="4740740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xmlns="" id="{43CCBE19-43AE-4596-9774-11F1CDA66EE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561288" y="1226745"/>
              <a:ext cx="4740740" cy="4740740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xmlns="" id="{187D97BF-5D54-462E-A9F5-4D06C775F83D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748242" y="1413699"/>
              <a:ext cx="4366833" cy="4366833"/>
            </a:xfrm>
            <a:prstGeom prst="roundRect">
              <a:avLst>
                <a:gd name="adj" fmla="val 6228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xmlns="" id="{4D4B9BF8-238A-446D-90D5-29C163B4B9F0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3866816" y="1532273"/>
              <a:ext cx="4129684" cy="4129684"/>
            </a:xfrm>
            <a:prstGeom prst="roundRect">
              <a:avLst>
                <a:gd name="adj" fmla="val 62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Trapezoid 18">
            <a:extLst>
              <a:ext uri="{FF2B5EF4-FFF2-40B4-BE49-F238E27FC236}">
                <a16:creationId xmlns:a16="http://schemas.microsoft.com/office/drawing/2014/main" xmlns="" id="{764A0E90-AA10-4F04-B55B-D16094DEB6BA}"/>
              </a:ext>
            </a:extLst>
          </p:cNvPr>
          <p:cNvSpPr/>
          <p:nvPr/>
        </p:nvSpPr>
        <p:spPr>
          <a:xfrm rot="10800000">
            <a:off x="4505929" y="2029216"/>
            <a:ext cx="3188286" cy="1764186"/>
          </a:xfrm>
          <a:custGeom>
            <a:avLst/>
            <a:gdLst/>
            <a:ahLst/>
            <a:cxnLst/>
            <a:rect l="l" t="t" r="r" b="b"/>
            <a:pathLst>
              <a:path w="2513902" h="1391026">
                <a:moveTo>
                  <a:pt x="1390337" y="97116"/>
                </a:moveTo>
                <a:lnTo>
                  <a:pt x="1390337" y="72919"/>
                </a:lnTo>
                <a:lnTo>
                  <a:pt x="1123565" y="72919"/>
                </a:lnTo>
                <a:lnTo>
                  <a:pt x="1123565" y="97116"/>
                </a:lnTo>
                <a:close/>
                <a:moveTo>
                  <a:pt x="2178715" y="1323989"/>
                </a:moveTo>
                <a:lnTo>
                  <a:pt x="2178715" y="217871"/>
                </a:lnTo>
                <a:lnTo>
                  <a:pt x="335187" y="217871"/>
                </a:lnTo>
                <a:lnTo>
                  <a:pt x="335187" y="1323989"/>
                </a:lnTo>
                <a:close/>
                <a:moveTo>
                  <a:pt x="2190205" y="1391026"/>
                </a:moveTo>
                <a:lnTo>
                  <a:pt x="323696" y="1391026"/>
                </a:lnTo>
                <a:cubicBezTo>
                  <a:pt x="293019" y="1391026"/>
                  <a:pt x="268149" y="1366157"/>
                  <a:pt x="268149" y="1335479"/>
                </a:cubicBezTo>
                <a:lnTo>
                  <a:pt x="268149" y="117315"/>
                </a:lnTo>
                <a:lnTo>
                  <a:pt x="0" y="117315"/>
                </a:lnTo>
                <a:lnTo>
                  <a:pt x="0" y="50278"/>
                </a:lnTo>
                <a:lnTo>
                  <a:pt x="65286" y="0"/>
                </a:lnTo>
                <a:lnTo>
                  <a:pt x="2448616" y="0"/>
                </a:lnTo>
                <a:lnTo>
                  <a:pt x="2513902" y="50278"/>
                </a:lnTo>
                <a:lnTo>
                  <a:pt x="2513902" y="117315"/>
                </a:lnTo>
                <a:lnTo>
                  <a:pt x="2245752" y="117315"/>
                </a:lnTo>
                <a:lnTo>
                  <a:pt x="2245752" y="1335479"/>
                </a:lnTo>
                <a:cubicBezTo>
                  <a:pt x="2245752" y="1366157"/>
                  <a:pt x="2220883" y="1391026"/>
                  <a:pt x="2190205" y="1391026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xmlns="" id="{67F73F88-792E-4C1E-AC87-14A70BA07B8C}"/>
              </a:ext>
            </a:extLst>
          </p:cNvPr>
          <p:cNvSpPr/>
          <p:nvPr/>
        </p:nvSpPr>
        <p:spPr>
          <a:xfrm>
            <a:off x="5313858" y="2370647"/>
            <a:ext cx="318603" cy="955805"/>
          </a:xfrm>
          <a:custGeom>
            <a:avLst/>
            <a:gdLst>
              <a:gd name="connsiteX0" fmla="*/ 332445 w 461376"/>
              <a:gd name="connsiteY0" fmla="*/ 1024880 h 1384128"/>
              <a:gd name="connsiteX1" fmla="*/ 332445 w 461376"/>
              <a:gd name="connsiteY1" fmla="*/ 352040 h 1384128"/>
              <a:gd name="connsiteX2" fmla="*/ 380505 w 461376"/>
              <a:gd name="connsiteY2" fmla="*/ 323204 h 1384128"/>
              <a:gd name="connsiteX3" fmla="*/ 438177 w 461376"/>
              <a:gd name="connsiteY3" fmla="*/ 196325 h 1384128"/>
              <a:gd name="connsiteX4" fmla="*/ 428565 w 461376"/>
              <a:gd name="connsiteY4" fmla="*/ 142498 h 1384128"/>
              <a:gd name="connsiteX5" fmla="*/ 338212 w 461376"/>
              <a:gd name="connsiteY5" fmla="*/ 29076 h 1384128"/>
              <a:gd name="connsiteX6" fmla="*/ 313221 w 461376"/>
              <a:gd name="connsiteY6" fmla="*/ 54068 h 1384128"/>
              <a:gd name="connsiteX7" fmla="*/ 313221 w 461376"/>
              <a:gd name="connsiteY7" fmla="*/ 204015 h 1384128"/>
              <a:gd name="connsiteX8" fmla="*/ 276696 w 461376"/>
              <a:gd name="connsiteY8" fmla="*/ 240540 h 1384128"/>
              <a:gd name="connsiteX9" fmla="*/ 192110 w 461376"/>
              <a:gd name="connsiteY9" fmla="*/ 240540 h 1384128"/>
              <a:gd name="connsiteX10" fmla="*/ 155584 w 461376"/>
              <a:gd name="connsiteY10" fmla="*/ 204015 h 1384128"/>
              <a:gd name="connsiteX11" fmla="*/ 155584 w 461376"/>
              <a:gd name="connsiteY11" fmla="*/ 54068 h 1384128"/>
              <a:gd name="connsiteX12" fmla="*/ 130593 w 461376"/>
              <a:gd name="connsiteY12" fmla="*/ 29076 h 1384128"/>
              <a:gd name="connsiteX13" fmla="*/ 40240 w 461376"/>
              <a:gd name="connsiteY13" fmla="*/ 142498 h 1384128"/>
              <a:gd name="connsiteX14" fmla="*/ 30628 w 461376"/>
              <a:gd name="connsiteY14" fmla="*/ 196325 h 1384128"/>
              <a:gd name="connsiteX15" fmla="*/ 88300 w 461376"/>
              <a:gd name="connsiteY15" fmla="*/ 323204 h 1384128"/>
              <a:gd name="connsiteX16" fmla="*/ 136360 w 461376"/>
              <a:gd name="connsiteY16" fmla="*/ 352040 h 1384128"/>
              <a:gd name="connsiteX17" fmla="*/ 136360 w 461376"/>
              <a:gd name="connsiteY17" fmla="*/ 1022957 h 1384128"/>
              <a:gd name="connsiteX18" fmla="*/ 51775 w 461376"/>
              <a:gd name="connsiteY18" fmla="*/ 1174827 h 1384128"/>
              <a:gd name="connsiteX19" fmla="*/ 232480 w 461376"/>
              <a:gd name="connsiteY19" fmla="*/ 1355533 h 1384128"/>
              <a:gd name="connsiteX20" fmla="*/ 413186 w 461376"/>
              <a:gd name="connsiteY20" fmla="*/ 1174827 h 1384128"/>
              <a:gd name="connsiteX21" fmla="*/ 332445 w 461376"/>
              <a:gd name="connsiteY21" fmla="*/ 1024880 h 1384128"/>
              <a:gd name="connsiteX22" fmla="*/ 288230 w 461376"/>
              <a:gd name="connsiteY22" fmla="*/ 1269025 h 1384128"/>
              <a:gd name="connsiteX23" fmla="*/ 182498 w 461376"/>
              <a:gd name="connsiteY23" fmla="*/ 1269025 h 1384128"/>
              <a:gd name="connsiteX24" fmla="*/ 128671 w 461376"/>
              <a:gd name="connsiteY24" fmla="*/ 1176749 h 1384128"/>
              <a:gd name="connsiteX25" fmla="*/ 182498 w 461376"/>
              <a:gd name="connsiteY25" fmla="*/ 1084474 h 1384128"/>
              <a:gd name="connsiteX26" fmla="*/ 288230 w 461376"/>
              <a:gd name="connsiteY26" fmla="*/ 1084474 h 1384128"/>
              <a:gd name="connsiteX27" fmla="*/ 342057 w 461376"/>
              <a:gd name="connsiteY27" fmla="*/ 1176749 h 1384128"/>
              <a:gd name="connsiteX28" fmla="*/ 288230 w 461376"/>
              <a:gd name="connsiteY28" fmla="*/ 1269025 h 1384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1376" h="1384128">
                <a:moveTo>
                  <a:pt x="332445" y="1024880"/>
                </a:moveTo>
                <a:lnTo>
                  <a:pt x="332445" y="352040"/>
                </a:lnTo>
                <a:lnTo>
                  <a:pt x="380505" y="323204"/>
                </a:lnTo>
                <a:cubicBezTo>
                  <a:pt x="424720" y="296290"/>
                  <a:pt x="445867" y="246308"/>
                  <a:pt x="438177" y="196325"/>
                </a:cubicBezTo>
                <a:lnTo>
                  <a:pt x="428565" y="142498"/>
                </a:lnTo>
                <a:cubicBezTo>
                  <a:pt x="420876" y="98283"/>
                  <a:pt x="382428" y="29076"/>
                  <a:pt x="338212" y="29076"/>
                </a:cubicBezTo>
                <a:cubicBezTo>
                  <a:pt x="324756" y="29076"/>
                  <a:pt x="313221" y="40611"/>
                  <a:pt x="313221" y="54068"/>
                </a:cubicBezTo>
                <a:lnTo>
                  <a:pt x="313221" y="204015"/>
                </a:lnTo>
                <a:cubicBezTo>
                  <a:pt x="313221" y="223239"/>
                  <a:pt x="297842" y="240540"/>
                  <a:pt x="276696" y="240540"/>
                </a:cubicBezTo>
                <a:lnTo>
                  <a:pt x="192110" y="240540"/>
                </a:lnTo>
                <a:cubicBezTo>
                  <a:pt x="172886" y="240540"/>
                  <a:pt x="155584" y="225161"/>
                  <a:pt x="155584" y="204015"/>
                </a:cubicBezTo>
                <a:lnTo>
                  <a:pt x="155584" y="54068"/>
                </a:lnTo>
                <a:cubicBezTo>
                  <a:pt x="155584" y="40611"/>
                  <a:pt x="144050" y="29076"/>
                  <a:pt x="130593" y="29076"/>
                </a:cubicBezTo>
                <a:cubicBezTo>
                  <a:pt x="86378" y="29076"/>
                  <a:pt x="47930" y="100205"/>
                  <a:pt x="40240" y="142498"/>
                </a:cubicBezTo>
                <a:lnTo>
                  <a:pt x="30628" y="196325"/>
                </a:lnTo>
                <a:cubicBezTo>
                  <a:pt x="22939" y="246308"/>
                  <a:pt x="44085" y="296290"/>
                  <a:pt x="88300" y="323204"/>
                </a:cubicBezTo>
                <a:lnTo>
                  <a:pt x="136360" y="352040"/>
                </a:lnTo>
                <a:lnTo>
                  <a:pt x="136360" y="1022957"/>
                </a:lnTo>
                <a:cubicBezTo>
                  <a:pt x="86378" y="1055638"/>
                  <a:pt x="51775" y="1111388"/>
                  <a:pt x="51775" y="1174827"/>
                </a:cubicBezTo>
                <a:cubicBezTo>
                  <a:pt x="51775" y="1274792"/>
                  <a:pt x="132516" y="1355533"/>
                  <a:pt x="232480" y="1355533"/>
                </a:cubicBezTo>
                <a:cubicBezTo>
                  <a:pt x="332445" y="1355533"/>
                  <a:pt x="413186" y="1274792"/>
                  <a:pt x="413186" y="1174827"/>
                </a:cubicBezTo>
                <a:cubicBezTo>
                  <a:pt x="415108" y="1113310"/>
                  <a:pt x="382428" y="1055638"/>
                  <a:pt x="332445" y="1024880"/>
                </a:cubicBezTo>
                <a:close/>
                <a:moveTo>
                  <a:pt x="288230" y="1269025"/>
                </a:moveTo>
                <a:lnTo>
                  <a:pt x="182498" y="1269025"/>
                </a:lnTo>
                <a:lnTo>
                  <a:pt x="128671" y="1176749"/>
                </a:lnTo>
                <a:lnTo>
                  <a:pt x="182498" y="1084474"/>
                </a:lnTo>
                <a:lnTo>
                  <a:pt x="288230" y="1084474"/>
                </a:lnTo>
                <a:lnTo>
                  <a:pt x="342057" y="1176749"/>
                </a:lnTo>
                <a:lnTo>
                  <a:pt x="288230" y="1269025"/>
                </a:lnTo>
                <a:close/>
              </a:path>
            </a:pathLst>
          </a:custGeom>
          <a:solidFill>
            <a:schemeClr val="bg1"/>
          </a:solidFill>
          <a:ln w="192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xmlns="" id="{6BDDBDBF-E66C-4E30-A942-5A40B003A332}"/>
              </a:ext>
            </a:extLst>
          </p:cNvPr>
          <p:cNvSpPr/>
          <p:nvPr/>
        </p:nvSpPr>
        <p:spPr>
          <a:xfrm>
            <a:off x="6117495" y="2553561"/>
            <a:ext cx="322117" cy="32790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34923DC7-550C-4D59-B63C-ED91E1516E16}"/>
              </a:ext>
            </a:extLst>
          </p:cNvPr>
          <p:cNvGrpSpPr/>
          <p:nvPr/>
        </p:nvGrpSpPr>
        <p:grpSpPr>
          <a:xfrm>
            <a:off x="6221457" y="2566461"/>
            <a:ext cx="747239" cy="672805"/>
            <a:chOff x="4962321" y="3286116"/>
            <a:chExt cx="1475130" cy="1328189"/>
          </a:xfrm>
        </p:grpSpPr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CE5365D1-147B-4E85-96C3-5825858D142A}"/>
                </a:ext>
              </a:extLst>
            </p:cNvPr>
            <p:cNvSpPr/>
            <p:nvPr/>
          </p:nvSpPr>
          <p:spPr>
            <a:xfrm>
              <a:off x="4962321" y="3907968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xmlns="" id="{7860C27E-36A8-4E64-B8ED-FDD042EBE945}"/>
                </a:ext>
              </a:extLst>
            </p:cNvPr>
            <p:cNvSpPr/>
            <p:nvPr/>
          </p:nvSpPr>
          <p:spPr>
            <a:xfrm>
              <a:off x="5449304" y="3286116"/>
              <a:ext cx="988147" cy="987501"/>
            </a:xfrm>
            <a:custGeom>
              <a:avLst/>
              <a:gdLst>
                <a:gd name="connsiteX0" fmla="*/ 494462 w 988147"/>
                <a:gd name="connsiteY0" fmla="*/ 416074 h 987501"/>
                <a:gd name="connsiteX1" fmla="*/ 417459 w 988147"/>
                <a:gd name="connsiteY1" fmla="*/ 492745 h 987501"/>
                <a:gd name="connsiteX2" fmla="*/ 494129 w 988147"/>
                <a:gd name="connsiteY2" fmla="*/ 570081 h 987501"/>
                <a:gd name="connsiteX3" fmla="*/ 571299 w 988147"/>
                <a:gd name="connsiteY3" fmla="*/ 493244 h 987501"/>
                <a:gd name="connsiteX4" fmla="*/ 494462 w 988147"/>
                <a:gd name="connsiteY4" fmla="*/ 416074 h 987501"/>
                <a:gd name="connsiteX5" fmla="*/ 494795 w 988147"/>
                <a:gd name="connsiteY5" fmla="*/ 187060 h 987501"/>
                <a:gd name="connsiteX6" fmla="*/ 800480 w 988147"/>
                <a:gd name="connsiteY6" fmla="*/ 493576 h 987501"/>
                <a:gd name="connsiteX7" fmla="*/ 493630 w 988147"/>
                <a:gd name="connsiteY7" fmla="*/ 798929 h 987501"/>
                <a:gd name="connsiteX8" fmla="*/ 188444 w 988147"/>
                <a:gd name="connsiteY8" fmla="*/ 492579 h 987501"/>
                <a:gd name="connsiteX9" fmla="*/ 494795 w 988147"/>
                <a:gd name="connsiteY9" fmla="*/ 187060 h 987501"/>
                <a:gd name="connsiteX10" fmla="*/ 494464 w 988147"/>
                <a:gd name="connsiteY10" fmla="*/ 132604 h 987501"/>
                <a:gd name="connsiteX11" fmla="*/ 133489 w 988147"/>
                <a:gd name="connsiteY11" fmla="*/ 491485 h 987501"/>
                <a:gd name="connsiteX12" fmla="*/ 493893 w 988147"/>
                <a:gd name="connsiteY12" fmla="*/ 853411 h 987501"/>
                <a:gd name="connsiteX13" fmla="*/ 854867 w 988147"/>
                <a:gd name="connsiteY13" fmla="*/ 492817 h 987501"/>
                <a:gd name="connsiteX14" fmla="*/ 494464 w 988147"/>
                <a:gd name="connsiteY14" fmla="*/ 132604 h 987501"/>
                <a:gd name="connsiteX15" fmla="*/ 553293 w 988147"/>
                <a:gd name="connsiteY15" fmla="*/ 95 h 987501"/>
                <a:gd name="connsiteX16" fmla="*/ 558434 w 988147"/>
                <a:gd name="connsiteY16" fmla="*/ 285 h 987501"/>
                <a:gd name="connsiteX17" fmla="*/ 580519 w 988147"/>
                <a:gd name="connsiteY17" fmla="*/ 24083 h 987501"/>
                <a:gd name="connsiteX18" fmla="*/ 581851 w 988147"/>
                <a:gd name="connsiteY18" fmla="*/ 68444 h 987501"/>
                <a:gd name="connsiteX19" fmla="*/ 589657 w 988147"/>
                <a:gd name="connsiteY19" fmla="*/ 81390 h 987501"/>
                <a:gd name="connsiteX20" fmla="*/ 617835 w 988147"/>
                <a:gd name="connsiteY20" fmla="*/ 88815 h 987501"/>
                <a:gd name="connsiteX21" fmla="*/ 631162 w 988147"/>
                <a:gd name="connsiteY21" fmla="*/ 81771 h 987501"/>
                <a:gd name="connsiteX22" fmla="*/ 656483 w 988147"/>
                <a:gd name="connsiteY22" fmla="*/ 41218 h 987501"/>
                <a:gd name="connsiteX23" fmla="*/ 681043 w 988147"/>
                <a:gd name="connsiteY23" fmla="*/ 32651 h 987501"/>
                <a:gd name="connsiteX24" fmla="*/ 685422 w 988147"/>
                <a:gd name="connsiteY24" fmla="*/ 34174 h 987501"/>
                <a:gd name="connsiteX25" fmla="*/ 699320 w 988147"/>
                <a:gd name="connsiteY25" fmla="*/ 61400 h 987501"/>
                <a:gd name="connsiteX26" fmla="*/ 689420 w 988147"/>
                <a:gd name="connsiteY26" fmla="*/ 104046 h 987501"/>
                <a:gd name="connsiteX27" fmla="*/ 696274 w 988147"/>
                <a:gd name="connsiteY27" fmla="*/ 122514 h 987501"/>
                <a:gd name="connsiteX28" fmla="*/ 718359 w 988147"/>
                <a:gd name="connsiteY28" fmla="*/ 134699 h 987501"/>
                <a:gd name="connsiteX29" fmla="*/ 733019 w 988147"/>
                <a:gd name="connsiteY29" fmla="*/ 131272 h 987501"/>
                <a:gd name="connsiteX30" fmla="*/ 768050 w 988147"/>
                <a:gd name="connsiteY30" fmla="*/ 98715 h 987501"/>
                <a:gd name="connsiteX31" fmla="*/ 793943 w 988147"/>
                <a:gd name="connsiteY31" fmla="*/ 96621 h 987501"/>
                <a:gd name="connsiteX32" fmla="*/ 795275 w 988147"/>
                <a:gd name="connsiteY32" fmla="*/ 97573 h 987501"/>
                <a:gd name="connsiteX33" fmla="*/ 803462 w 988147"/>
                <a:gd name="connsiteY33" fmla="*/ 130510 h 987501"/>
                <a:gd name="connsiteX34" fmla="*/ 783091 w 988147"/>
                <a:gd name="connsiteY34" fmla="*/ 168587 h 987501"/>
                <a:gd name="connsiteX35" fmla="*/ 784804 w 988147"/>
                <a:gd name="connsiteY35" fmla="*/ 186674 h 987501"/>
                <a:gd name="connsiteX36" fmla="*/ 801939 w 988147"/>
                <a:gd name="connsiteY36" fmla="*/ 203619 h 987501"/>
                <a:gd name="connsiteX37" fmla="*/ 819074 w 988147"/>
                <a:gd name="connsiteY37" fmla="*/ 205142 h 987501"/>
                <a:gd name="connsiteX38" fmla="*/ 862292 w 988147"/>
                <a:gd name="connsiteY38" fmla="*/ 182295 h 987501"/>
                <a:gd name="connsiteX39" fmla="*/ 885900 w 988147"/>
                <a:gd name="connsiteY39" fmla="*/ 187246 h 987501"/>
                <a:gd name="connsiteX40" fmla="*/ 893135 w 988147"/>
                <a:gd name="connsiteY40" fmla="*/ 196955 h 987501"/>
                <a:gd name="connsiteX41" fmla="*/ 891231 w 988147"/>
                <a:gd name="connsiteY41" fmla="*/ 218279 h 987501"/>
                <a:gd name="connsiteX42" fmla="*/ 856771 w 988147"/>
                <a:gd name="connsiteY42" fmla="*/ 255404 h 987501"/>
                <a:gd name="connsiteX43" fmla="*/ 853725 w 988147"/>
                <a:gd name="connsiteY43" fmla="*/ 270635 h 987501"/>
                <a:gd name="connsiteX44" fmla="*/ 866861 w 988147"/>
                <a:gd name="connsiteY44" fmla="*/ 293481 h 987501"/>
                <a:gd name="connsiteX45" fmla="*/ 883615 w 988147"/>
                <a:gd name="connsiteY45" fmla="*/ 299003 h 987501"/>
                <a:gd name="connsiteX46" fmla="*/ 932354 w 988147"/>
                <a:gd name="connsiteY46" fmla="*/ 287960 h 987501"/>
                <a:gd name="connsiteX47" fmla="*/ 950441 w 988147"/>
                <a:gd name="connsiteY47" fmla="*/ 296337 h 987501"/>
                <a:gd name="connsiteX48" fmla="*/ 956153 w 988147"/>
                <a:gd name="connsiteY48" fmla="*/ 309474 h 987501"/>
                <a:gd name="connsiteX49" fmla="*/ 948347 w 988147"/>
                <a:gd name="connsiteY49" fmla="*/ 330798 h 987501"/>
                <a:gd name="connsiteX50" fmla="*/ 908175 w 988147"/>
                <a:gd name="connsiteY50" fmla="*/ 355738 h 987501"/>
                <a:gd name="connsiteX51" fmla="*/ 899608 w 988147"/>
                <a:gd name="connsiteY51" fmla="*/ 374396 h 987501"/>
                <a:gd name="connsiteX52" fmla="*/ 905510 w 988147"/>
                <a:gd name="connsiteY52" fmla="*/ 396100 h 987501"/>
                <a:gd name="connsiteX53" fmla="*/ 919789 w 988147"/>
                <a:gd name="connsiteY53" fmla="*/ 406191 h 987501"/>
                <a:gd name="connsiteX54" fmla="*/ 969861 w 988147"/>
                <a:gd name="connsiteY54" fmla="*/ 408095 h 987501"/>
                <a:gd name="connsiteX55" fmla="*/ 986044 w 988147"/>
                <a:gd name="connsiteY55" fmla="*/ 420851 h 987501"/>
                <a:gd name="connsiteX56" fmla="*/ 988138 w 988147"/>
                <a:gd name="connsiteY56" fmla="*/ 436272 h 987501"/>
                <a:gd name="connsiteX57" fmla="*/ 975763 w 988147"/>
                <a:gd name="connsiteY57" fmla="*/ 453788 h 987501"/>
                <a:gd name="connsiteX58" fmla="*/ 930641 w 988147"/>
                <a:gd name="connsiteY58" fmla="*/ 467686 h 987501"/>
                <a:gd name="connsiteX59" fmla="*/ 916552 w 988147"/>
                <a:gd name="connsiteY59" fmla="*/ 485582 h 987501"/>
                <a:gd name="connsiteX60" fmla="*/ 917504 w 988147"/>
                <a:gd name="connsiteY60" fmla="*/ 509191 h 987501"/>
                <a:gd name="connsiteX61" fmla="*/ 927214 w 988147"/>
                <a:gd name="connsiteY61" fmla="*/ 519471 h 987501"/>
                <a:gd name="connsiteX62" fmla="*/ 974620 w 988147"/>
                <a:gd name="connsiteY62" fmla="*/ 533941 h 987501"/>
                <a:gd name="connsiteX63" fmla="*/ 988138 w 988147"/>
                <a:gd name="connsiteY63" fmla="*/ 552789 h 987501"/>
                <a:gd name="connsiteX64" fmla="*/ 988138 w 988147"/>
                <a:gd name="connsiteY64" fmla="*/ 556216 h 987501"/>
                <a:gd name="connsiteX65" fmla="*/ 963768 w 988147"/>
                <a:gd name="connsiteY65" fmla="*/ 580395 h 987501"/>
                <a:gd name="connsiteX66" fmla="*/ 918837 w 988147"/>
                <a:gd name="connsiteY66" fmla="*/ 581728 h 987501"/>
                <a:gd name="connsiteX67" fmla="*/ 906843 w 988147"/>
                <a:gd name="connsiteY67" fmla="*/ 589153 h 987501"/>
                <a:gd name="connsiteX68" fmla="*/ 899227 w 988147"/>
                <a:gd name="connsiteY68" fmla="*/ 617330 h 987501"/>
                <a:gd name="connsiteX69" fmla="*/ 906652 w 988147"/>
                <a:gd name="connsiteY69" fmla="*/ 631038 h 987501"/>
                <a:gd name="connsiteX70" fmla="*/ 946253 w 988147"/>
                <a:gd name="connsiteY70" fmla="*/ 655789 h 987501"/>
                <a:gd name="connsiteX71" fmla="*/ 955201 w 988147"/>
                <a:gd name="connsiteY71" fmla="*/ 681110 h 987501"/>
                <a:gd name="connsiteX72" fmla="*/ 948918 w 988147"/>
                <a:gd name="connsiteY72" fmla="*/ 694057 h 987501"/>
                <a:gd name="connsiteX73" fmla="*/ 936734 w 988147"/>
                <a:gd name="connsiteY73" fmla="*/ 700149 h 987501"/>
                <a:gd name="connsiteX74" fmla="*/ 906462 w 988147"/>
                <a:gd name="connsiteY74" fmla="*/ 693485 h 987501"/>
                <a:gd name="connsiteX75" fmla="*/ 881711 w 988147"/>
                <a:gd name="connsiteY75" fmla="*/ 687774 h 987501"/>
                <a:gd name="connsiteX76" fmla="*/ 868765 w 988147"/>
                <a:gd name="connsiteY76" fmla="*/ 691772 h 987501"/>
                <a:gd name="connsiteX77" fmla="*/ 853154 w 988147"/>
                <a:gd name="connsiteY77" fmla="*/ 719759 h 987501"/>
                <a:gd name="connsiteX78" fmla="*/ 856961 w 988147"/>
                <a:gd name="connsiteY78" fmla="*/ 731753 h 987501"/>
                <a:gd name="connsiteX79" fmla="*/ 890279 w 988147"/>
                <a:gd name="connsiteY79" fmla="*/ 767546 h 987501"/>
                <a:gd name="connsiteX80" fmla="*/ 892373 w 988147"/>
                <a:gd name="connsiteY80" fmla="*/ 792106 h 987501"/>
                <a:gd name="connsiteX81" fmla="*/ 891040 w 988147"/>
                <a:gd name="connsiteY81" fmla="*/ 794010 h 987501"/>
                <a:gd name="connsiteX82" fmla="*/ 857532 w 988147"/>
                <a:gd name="connsiteY82" fmla="*/ 802387 h 987501"/>
                <a:gd name="connsiteX83" fmla="*/ 818884 w 988147"/>
                <a:gd name="connsiteY83" fmla="*/ 781825 h 987501"/>
                <a:gd name="connsiteX84" fmla="*/ 803843 w 988147"/>
                <a:gd name="connsiteY84" fmla="*/ 782396 h 987501"/>
                <a:gd name="connsiteX85" fmla="*/ 784233 w 988147"/>
                <a:gd name="connsiteY85" fmla="*/ 801625 h 987501"/>
                <a:gd name="connsiteX86" fmla="*/ 783281 w 988147"/>
                <a:gd name="connsiteY86" fmla="*/ 818189 h 987501"/>
                <a:gd name="connsiteX87" fmla="*/ 806128 w 988147"/>
                <a:gd name="connsiteY87" fmla="*/ 861407 h 987501"/>
                <a:gd name="connsiteX88" fmla="*/ 802320 w 988147"/>
                <a:gd name="connsiteY88" fmla="*/ 883873 h 987501"/>
                <a:gd name="connsiteX89" fmla="*/ 798512 w 988147"/>
                <a:gd name="connsiteY89" fmla="*/ 887300 h 987501"/>
                <a:gd name="connsiteX90" fmla="*/ 765766 w 988147"/>
                <a:gd name="connsiteY90" fmla="*/ 886157 h 987501"/>
                <a:gd name="connsiteX91" fmla="*/ 733781 w 988147"/>
                <a:gd name="connsiteY91" fmla="*/ 856266 h 987501"/>
                <a:gd name="connsiteX92" fmla="*/ 717407 w 988147"/>
                <a:gd name="connsiteY92" fmla="*/ 853030 h 987501"/>
                <a:gd name="connsiteX93" fmla="*/ 694941 w 988147"/>
                <a:gd name="connsiteY93" fmla="*/ 865786 h 987501"/>
                <a:gd name="connsiteX94" fmla="*/ 689420 w 988147"/>
                <a:gd name="connsiteY94" fmla="*/ 882540 h 987501"/>
                <a:gd name="connsiteX95" fmla="*/ 700844 w 988147"/>
                <a:gd name="connsiteY95" fmla="*/ 932421 h 987501"/>
                <a:gd name="connsiteX96" fmla="*/ 693418 w 988147"/>
                <a:gd name="connsiteY96" fmla="*/ 948985 h 987501"/>
                <a:gd name="connsiteX97" fmla="*/ 679330 w 988147"/>
                <a:gd name="connsiteY97" fmla="*/ 955268 h 987501"/>
                <a:gd name="connsiteX98" fmla="*/ 657816 w 988147"/>
                <a:gd name="connsiteY98" fmla="*/ 947653 h 987501"/>
                <a:gd name="connsiteX99" fmla="*/ 632875 w 988147"/>
                <a:gd name="connsiteY99" fmla="*/ 907481 h 987501"/>
                <a:gd name="connsiteX100" fmla="*/ 614217 w 988147"/>
                <a:gd name="connsiteY100" fmla="*/ 898723 h 987501"/>
                <a:gd name="connsiteX101" fmla="*/ 594226 w 988147"/>
                <a:gd name="connsiteY101" fmla="*/ 904054 h 987501"/>
                <a:gd name="connsiteX102" fmla="*/ 582042 w 988147"/>
                <a:gd name="connsiteY102" fmla="*/ 920617 h 987501"/>
                <a:gd name="connsiteX103" fmla="*/ 580709 w 988147"/>
                <a:gd name="connsiteY103" fmla="*/ 965549 h 987501"/>
                <a:gd name="connsiteX104" fmla="*/ 563384 w 988147"/>
                <a:gd name="connsiteY104" fmla="*/ 986111 h 987501"/>
                <a:gd name="connsiteX105" fmla="*/ 552532 w 988147"/>
                <a:gd name="connsiteY105" fmla="*/ 987443 h 987501"/>
                <a:gd name="connsiteX106" fmla="*/ 535016 w 988147"/>
                <a:gd name="connsiteY106" fmla="*/ 975639 h 987501"/>
                <a:gd name="connsiteX107" fmla="*/ 520356 w 988147"/>
                <a:gd name="connsiteY107" fmla="*/ 927852 h 987501"/>
                <a:gd name="connsiteX108" fmla="*/ 506648 w 988147"/>
                <a:gd name="connsiteY108" fmla="*/ 916048 h 987501"/>
                <a:gd name="connsiteX109" fmla="*/ 481517 w 988147"/>
                <a:gd name="connsiteY109" fmla="*/ 916238 h 987501"/>
                <a:gd name="connsiteX110" fmla="*/ 469332 w 988147"/>
                <a:gd name="connsiteY110" fmla="*/ 926710 h 987501"/>
                <a:gd name="connsiteX111" fmla="*/ 455434 w 988147"/>
                <a:gd name="connsiteY111" fmla="*/ 971832 h 987501"/>
                <a:gd name="connsiteX112" fmla="*/ 432017 w 988147"/>
                <a:gd name="connsiteY112" fmla="*/ 986872 h 987501"/>
                <a:gd name="connsiteX113" fmla="*/ 408409 w 988147"/>
                <a:gd name="connsiteY113" fmla="*/ 960218 h 987501"/>
                <a:gd name="connsiteX114" fmla="*/ 407266 w 988147"/>
                <a:gd name="connsiteY114" fmla="*/ 919285 h 987501"/>
                <a:gd name="connsiteX115" fmla="*/ 398699 w 988147"/>
                <a:gd name="connsiteY115" fmla="*/ 905577 h 987501"/>
                <a:gd name="connsiteX116" fmla="*/ 370902 w 988147"/>
                <a:gd name="connsiteY116" fmla="*/ 898532 h 987501"/>
                <a:gd name="connsiteX117" fmla="*/ 357575 w 988147"/>
                <a:gd name="connsiteY117" fmla="*/ 905577 h 987501"/>
                <a:gd name="connsiteX118" fmla="*/ 332254 w 988147"/>
                <a:gd name="connsiteY118" fmla="*/ 946129 h 987501"/>
                <a:gd name="connsiteX119" fmla="*/ 308645 w 988147"/>
                <a:gd name="connsiteY119" fmla="*/ 954697 h 987501"/>
                <a:gd name="connsiteX120" fmla="*/ 306932 w 988147"/>
                <a:gd name="connsiteY120" fmla="*/ 954126 h 987501"/>
                <a:gd name="connsiteX121" fmla="*/ 289797 w 988147"/>
                <a:gd name="connsiteY121" fmla="*/ 924235 h 987501"/>
                <a:gd name="connsiteX122" fmla="*/ 299507 w 988147"/>
                <a:gd name="connsiteY122" fmla="*/ 882159 h 987501"/>
                <a:gd name="connsiteX123" fmla="*/ 293224 w 988147"/>
                <a:gd name="connsiteY123" fmla="*/ 865024 h 987501"/>
                <a:gd name="connsiteX124" fmla="*/ 272853 w 988147"/>
                <a:gd name="connsiteY124" fmla="*/ 853220 h 987501"/>
                <a:gd name="connsiteX125" fmla="*/ 254385 w 988147"/>
                <a:gd name="connsiteY125" fmla="*/ 856647 h 987501"/>
                <a:gd name="connsiteX126" fmla="*/ 219925 w 988147"/>
                <a:gd name="connsiteY126" fmla="*/ 888823 h 987501"/>
                <a:gd name="connsiteX127" fmla="*/ 195746 w 988147"/>
                <a:gd name="connsiteY127" fmla="*/ 891107 h 987501"/>
                <a:gd name="connsiteX128" fmla="*/ 192319 w 988147"/>
                <a:gd name="connsiteY128" fmla="*/ 888823 h 987501"/>
                <a:gd name="connsiteX129" fmla="*/ 184703 w 988147"/>
                <a:gd name="connsiteY129" fmla="*/ 857028 h 987501"/>
                <a:gd name="connsiteX130" fmla="*/ 205265 w 988147"/>
                <a:gd name="connsiteY130" fmla="*/ 818379 h 987501"/>
                <a:gd name="connsiteX131" fmla="*/ 203742 w 988147"/>
                <a:gd name="connsiteY131" fmla="*/ 800293 h 987501"/>
                <a:gd name="connsiteX132" fmla="*/ 186607 w 988147"/>
                <a:gd name="connsiteY132" fmla="*/ 783348 h 987501"/>
                <a:gd name="connsiteX133" fmla="*/ 168901 w 988147"/>
                <a:gd name="connsiteY133" fmla="*/ 782015 h 987501"/>
                <a:gd name="connsiteX134" fmla="*/ 126064 w 988147"/>
                <a:gd name="connsiteY134" fmla="*/ 804672 h 987501"/>
                <a:gd name="connsiteX135" fmla="*/ 102647 w 988147"/>
                <a:gd name="connsiteY135" fmla="*/ 800293 h 987501"/>
                <a:gd name="connsiteX136" fmla="*/ 101123 w 988147"/>
                <a:gd name="connsiteY136" fmla="*/ 798579 h 987501"/>
                <a:gd name="connsiteX137" fmla="*/ 102075 w 988147"/>
                <a:gd name="connsiteY137" fmla="*/ 763548 h 987501"/>
                <a:gd name="connsiteX138" fmla="*/ 130824 w 988147"/>
                <a:gd name="connsiteY138" fmla="*/ 732895 h 987501"/>
                <a:gd name="connsiteX139" fmla="*/ 134251 w 988147"/>
                <a:gd name="connsiteY139" fmla="*/ 716141 h 987501"/>
                <a:gd name="connsiteX140" fmla="*/ 121114 w 988147"/>
                <a:gd name="connsiteY140" fmla="*/ 693295 h 987501"/>
                <a:gd name="connsiteX141" fmla="*/ 104551 w 988147"/>
                <a:gd name="connsiteY141" fmla="*/ 688535 h 987501"/>
                <a:gd name="connsiteX142" fmla="*/ 63046 w 988147"/>
                <a:gd name="connsiteY142" fmla="*/ 698055 h 987501"/>
                <a:gd name="connsiteX143" fmla="*/ 57525 w 988147"/>
                <a:gd name="connsiteY143" fmla="*/ 699387 h 987501"/>
                <a:gd name="connsiteX144" fmla="*/ 36963 w 988147"/>
                <a:gd name="connsiteY144" fmla="*/ 689297 h 987501"/>
                <a:gd name="connsiteX145" fmla="*/ 32203 w 988147"/>
                <a:gd name="connsiteY145" fmla="*/ 678255 h 987501"/>
                <a:gd name="connsiteX146" fmla="*/ 39819 w 988147"/>
                <a:gd name="connsiteY146" fmla="*/ 656741 h 987501"/>
                <a:gd name="connsiteX147" fmla="*/ 78848 w 988147"/>
                <a:gd name="connsiteY147" fmla="*/ 632371 h 987501"/>
                <a:gd name="connsiteX148" fmla="*/ 88177 w 988147"/>
                <a:gd name="connsiteY148" fmla="*/ 610477 h 987501"/>
                <a:gd name="connsiteX149" fmla="*/ 82275 w 988147"/>
                <a:gd name="connsiteY149" fmla="*/ 590676 h 987501"/>
                <a:gd name="connsiteX150" fmla="*/ 67996 w 988147"/>
                <a:gd name="connsiteY150" fmla="*/ 581157 h 987501"/>
                <a:gd name="connsiteX151" fmla="*/ 21922 w 988147"/>
                <a:gd name="connsiteY151" fmla="*/ 579824 h 987501"/>
                <a:gd name="connsiteX152" fmla="*/ 1360 w 988147"/>
                <a:gd name="connsiteY152" fmla="*/ 562499 h 987501"/>
                <a:gd name="connsiteX153" fmla="*/ 599 w 988147"/>
                <a:gd name="connsiteY153" fmla="*/ 558501 h 987501"/>
                <a:gd name="connsiteX154" fmla="*/ 17924 w 988147"/>
                <a:gd name="connsiteY154" fmla="*/ 532227 h 987501"/>
                <a:gd name="connsiteX155" fmla="*/ 59238 w 988147"/>
                <a:gd name="connsiteY155" fmla="*/ 519662 h 987501"/>
                <a:gd name="connsiteX156" fmla="*/ 71614 w 988147"/>
                <a:gd name="connsiteY156" fmla="*/ 505763 h 987501"/>
                <a:gd name="connsiteX157" fmla="*/ 71042 w 988147"/>
                <a:gd name="connsiteY157" fmla="*/ 479300 h 987501"/>
                <a:gd name="connsiteX158" fmla="*/ 61333 w 988147"/>
                <a:gd name="connsiteY158" fmla="*/ 468447 h 987501"/>
                <a:gd name="connsiteX159" fmla="*/ 17353 w 988147"/>
                <a:gd name="connsiteY159" fmla="*/ 454930 h 987501"/>
                <a:gd name="connsiteX160" fmla="*/ 599 w 988147"/>
                <a:gd name="connsiteY160" fmla="*/ 430560 h 987501"/>
                <a:gd name="connsiteX161" fmla="*/ 2312 w 988147"/>
                <a:gd name="connsiteY161" fmla="*/ 420470 h 987501"/>
                <a:gd name="connsiteX162" fmla="*/ 18115 w 988147"/>
                <a:gd name="connsiteY162" fmla="*/ 407904 h 987501"/>
                <a:gd name="connsiteX163" fmla="*/ 60761 w 988147"/>
                <a:gd name="connsiteY163" fmla="*/ 406572 h 987501"/>
                <a:gd name="connsiteX164" fmla="*/ 67044 w 988147"/>
                <a:gd name="connsiteY164" fmla="*/ 406381 h 987501"/>
                <a:gd name="connsiteX165" fmla="*/ 83989 w 988147"/>
                <a:gd name="connsiteY165" fmla="*/ 393054 h 987501"/>
                <a:gd name="connsiteX166" fmla="*/ 88938 w 988147"/>
                <a:gd name="connsiteY166" fmla="*/ 374206 h 987501"/>
                <a:gd name="connsiteX167" fmla="*/ 80943 w 988147"/>
                <a:gd name="connsiteY167" fmla="*/ 356309 h 987501"/>
                <a:gd name="connsiteX168" fmla="*/ 41913 w 988147"/>
                <a:gd name="connsiteY168" fmla="*/ 331940 h 987501"/>
                <a:gd name="connsiteX169" fmla="*/ 33155 w 988147"/>
                <a:gd name="connsiteY169" fmla="*/ 306999 h 987501"/>
                <a:gd name="connsiteX170" fmla="*/ 38676 w 988147"/>
                <a:gd name="connsiteY170" fmla="*/ 295005 h 987501"/>
                <a:gd name="connsiteX171" fmla="*/ 55811 w 988147"/>
                <a:gd name="connsiteY171" fmla="*/ 287770 h 987501"/>
                <a:gd name="connsiteX172" fmla="*/ 104551 w 988147"/>
                <a:gd name="connsiteY172" fmla="*/ 299003 h 987501"/>
                <a:gd name="connsiteX173" fmla="*/ 122256 w 988147"/>
                <a:gd name="connsiteY173" fmla="*/ 293101 h 987501"/>
                <a:gd name="connsiteX174" fmla="*/ 134251 w 988147"/>
                <a:gd name="connsiteY174" fmla="*/ 272158 h 987501"/>
                <a:gd name="connsiteX175" fmla="*/ 130824 w 988147"/>
                <a:gd name="connsiteY175" fmla="*/ 254262 h 987501"/>
                <a:gd name="connsiteX176" fmla="*/ 98458 w 988147"/>
                <a:gd name="connsiteY176" fmla="*/ 219802 h 987501"/>
                <a:gd name="connsiteX177" fmla="*/ 96554 w 988147"/>
                <a:gd name="connsiteY177" fmla="*/ 195242 h 987501"/>
                <a:gd name="connsiteX178" fmla="*/ 99791 w 988147"/>
                <a:gd name="connsiteY178" fmla="*/ 190482 h 987501"/>
                <a:gd name="connsiteX179" fmla="*/ 129110 w 988147"/>
                <a:gd name="connsiteY179" fmla="*/ 184009 h 987501"/>
                <a:gd name="connsiteX180" fmla="*/ 168711 w 988147"/>
                <a:gd name="connsiteY180" fmla="*/ 205142 h 987501"/>
                <a:gd name="connsiteX181" fmla="*/ 187369 w 988147"/>
                <a:gd name="connsiteY181" fmla="*/ 203428 h 987501"/>
                <a:gd name="connsiteX182" fmla="*/ 203361 w 988147"/>
                <a:gd name="connsiteY182" fmla="*/ 187626 h 987501"/>
                <a:gd name="connsiteX183" fmla="*/ 205456 w 988147"/>
                <a:gd name="connsiteY183" fmla="*/ 168587 h 987501"/>
                <a:gd name="connsiteX184" fmla="*/ 182419 w 988147"/>
                <a:gd name="connsiteY184" fmla="*/ 125370 h 987501"/>
                <a:gd name="connsiteX185" fmla="*/ 186417 w 988147"/>
                <a:gd name="connsiteY185" fmla="*/ 103475 h 987501"/>
                <a:gd name="connsiteX186" fmla="*/ 198411 w 988147"/>
                <a:gd name="connsiteY186" fmla="*/ 94527 h 987501"/>
                <a:gd name="connsiteX187" fmla="*/ 217831 w 988147"/>
                <a:gd name="connsiteY187" fmla="*/ 96621 h 987501"/>
                <a:gd name="connsiteX188" fmla="*/ 250768 w 988147"/>
                <a:gd name="connsiteY188" fmla="*/ 127273 h 987501"/>
                <a:gd name="connsiteX189" fmla="*/ 278564 w 988147"/>
                <a:gd name="connsiteY189" fmla="*/ 131272 h 987501"/>
                <a:gd name="connsiteX190" fmla="*/ 294176 w 988147"/>
                <a:gd name="connsiteY190" fmla="*/ 121562 h 987501"/>
                <a:gd name="connsiteX191" fmla="*/ 299507 w 988147"/>
                <a:gd name="connsiteY191" fmla="*/ 105189 h 987501"/>
                <a:gd name="connsiteX192" fmla="*/ 288465 w 988147"/>
                <a:gd name="connsiteY192" fmla="*/ 57592 h 987501"/>
                <a:gd name="connsiteX193" fmla="*/ 297794 w 988147"/>
                <a:gd name="connsiteY193" fmla="*/ 37220 h 987501"/>
                <a:gd name="connsiteX194" fmla="*/ 310549 w 988147"/>
                <a:gd name="connsiteY194" fmla="*/ 31889 h 987501"/>
                <a:gd name="connsiteX195" fmla="*/ 330731 w 988147"/>
                <a:gd name="connsiteY195" fmla="*/ 39124 h 987501"/>
                <a:gd name="connsiteX196" fmla="*/ 356243 w 988147"/>
                <a:gd name="connsiteY196" fmla="*/ 80248 h 987501"/>
                <a:gd name="connsiteX197" fmla="*/ 373949 w 988147"/>
                <a:gd name="connsiteY197" fmla="*/ 88815 h 987501"/>
                <a:gd name="connsiteX198" fmla="*/ 397747 w 988147"/>
                <a:gd name="connsiteY198" fmla="*/ 82152 h 987501"/>
                <a:gd name="connsiteX199" fmla="*/ 406505 w 988147"/>
                <a:gd name="connsiteY199" fmla="*/ 69396 h 987501"/>
                <a:gd name="connsiteX200" fmla="*/ 408409 w 988147"/>
                <a:gd name="connsiteY200" fmla="*/ 19895 h 987501"/>
                <a:gd name="connsiteX201" fmla="*/ 422497 w 988147"/>
                <a:gd name="connsiteY201" fmla="*/ 1808 h 987501"/>
                <a:gd name="connsiteX202" fmla="*/ 427638 w 988147"/>
                <a:gd name="connsiteY202" fmla="*/ 666 h 987501"/>
                <a:gd name="connsiteX203" fmla="*/ 456005 w 988147"/>
                <a:gd name="connsiteY203" fmla="*/ 17991 h 987501"/>
                <a:gd name="connsiteX204" fmla="*/ 468571 w 988147"/>
                <a:gd name="connsiteY204" fmla="*/ 59876 h 987501"/>
                <a:gd name="connsiteX205" fmla="*/ 480946 w 988147"/>
                <a:gd name="connsiteY205" fmla="*/ 71109 h 987501"/>
                <a:gd name="connsiteX206" fmla="*/ 507981 w 988147"/>
                <a:gd name="connsiteY206" fmla="*/ 71109 h 987501"/>
                <a:gd name="connsiteX207" fmla="*/ 519975 w 988147"/>
                <a:gd name="connsiteY207" fmla="*/ 60257 h 987501"/>
                <a:gd name="connsiteX208" fmla="*/ 534064 w 988147"/>
                <a:gd name="connsiteY208" fmla="*/ 13993 h 987501"/>
                <a:gd name="connsiteX209" fmla="*/ 553293 w 988147"/>
                <a:gd name="connsiteY209" fmla="*/ 95 h 98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988147" h="987501">
                  <a:moveTo>
                    <a:pt x="494462" y="416074"/>
                  </a:moveTo>
                  <a:cubicBezTo>
                    <a:pt x="448227" y="416074"/>
                    <a:pt x="417292" y="453994"/>
                    <a:pt x="417459" y="492745"/>
                  </a:cubicBezTo>
                  <a:cubicBezTo>
                    <a:pt x="417625" y="535654"/>
                    <a:pt x="451387" y="570081"/>
                    <a:pt x="494129" y="570081"/>
                  </a:cubicBezTo>
                  <a:cubicBezTo>
                    <a:pt x="536872" y="570081"/>
                    <a:pt x="571133" y="536153"/>
                    <a:pt x="571299" y="493244"/>
                  </a:cubicBezTo>
                  <a:cubicBezTo>
                    <a:pt x="571466" y="450501"/>
                    <a:pt x="537870" y="416074"/>
                    <a:pt x="494462" y="416074"/>
                  </a:cubicBezTo>
                  <a:close/>
                  <a:moveTo>
                    <a:pt x="494795" y="187060"/>
                  </a:moveTo>
                  <a:cubicBezTo>
                    <a:pt x="662938" y="187393"/>
                    <a:pt x="800813" y="324934"/>
                    <a:pt x="800480" y="493576"/>
                  </a:cubicBezTo>
                  <a:cubicBezTo>
                    <a:pt x="800147" y="660389"/>
                    <a:pt x="664768" y="799262"/>
                    <a:pt x="493630" y="798929"/>
                  </a:cubicBezTo>
                  <a:cubicBezTo>
                    <a:pt x="321163" y="798430"/>
                    <a:pt x="187113" y="657728"/>
                    <a:pt x="188444" y="492579"/>
                  </a:cubicBezTo>
                  <a:cubicBezTo>
                    <a:pt x="187446" y="325100"/>
                    <a:pt x="325819" y="186727"/>
                    <a:pt x="494795" y="187060"/>
                  </a:cubicBezTo>
                  <a:close/>
                  <a:moveTo>
                    <a:pt x="494464" y="132604"/>
                  </a:moveTo>
                  <a:cubicBezTo>
                    <a:pt x="293795" y="132414"/>
                    <a:pt x="134251" y="293291"/>
                    <a:pt x="133489" y="491485"/>
                  </a:cubicBezTo>
                  <a:cubicBezTo>
                    <a:pt x="132728" y="694437"/>
                    <a:pt x="297413" y="853982"/>
                    <a:pt x="493893" y="853411"/>
                  </a:cubicBezTo>
                  <a:cubicBezTo>
                    <a:pt x="689801" y="854172"/>
                    <a:pt x="855057" y="696531"/>
                    <a:pt x="854867" y="492817"/>
                  </a:cubicBezTo>
                  <a:cubicBezTo>
                    <a:pt x="854677" y="292530"/>
                    <a:pt x="693990" y="132795"/>
                    <a:pt x="494464" y="132604"/>
                  </a:cubicBezTo>
                  <a:close/>
                  <a:moveTo>
                    <a:pt x="553293" y="95"/>
                  </a:moveTo>
                  <a:cubicBezTo>
                    <a:pt x="555007" y="95"/>
                    <a:pt x="556720" y="95"/>
                    <a:pt x="558434" y="285"/>
                  </a:cubicBezTo>
                  <a:cubicBezTo>
                    <a:pt x="575378" y="1999"/>
                    <a:pt x="580138" y="7139"/>
                    <a:pt x="580519" y="24083"/>
                  </a:cubicBezTo>
                  <a:cubicBezTo>
                    <a:pt x="580900" y="38934"/>
                    <a:pt x="581471" y="53594"/>
                    <a:pt x="581851" y="68444"/>
                  </a:cubicBezTo>
                  <a:cubicBezTo>
                    <a:pt x="582042" y="74346"/>
                    <a:pt x="584136" y="78915"/>
                    <a:pt x="589657" y="81390"/>
                  </a:cubicBezTo>
                  <a:cubicBezTo>
                    <a:pt x="598606" y="85388"/>
                    <a:pt x="607934" y="88054"/>
                    <a:pt x="617835" y="88815"/>
                  </a:cubicBezTo>
                  <a:cubicBezTo>
                    <a:pt x="623927" y="89196"/>
                    <a:pt x="628116" y="86721"/>
                    <a:pt x="631162" y="81771"/>
                  </a:cubicBezTo>
                  <a:cubicBezTo>
                    <a:pt x="639539" y="68253"/>
                    <a:pt x="648106" y="54736"/>
                    <a:pt x="656483" y="41218"/>
                  </a:cubicBezTo>
                  <a:cubicBezTo>
                    <a:pt x="663718" y="29795"/>
                    <a:pt x="668097" y="28272"/>
                    <a:pt x="681043" y="32651"/>
                  </a:cubicBezTo>
                  <a:cubicBezTo>
                    <a:pt x="682566" y="33222"/>
                    <a:pt x="683899" y="33603"/>
                    <a:pt x="685422" y="34174"/>
                  </a:cubicBezTo>
                  <a:cubicBezTo>
                    <a:pt x="700463" y="40647"/>
                    <a:pt x="702938" y="45407"/>
                    <a:pt x="699320" y="61400"/>
                  </a:cubicBezTo>
                  <a:cubicBezTo>
                    <a:pt x="696084" y="75678"/>
                    <a:pt x="692847" y="89767"/>
                    <a:pt x="689420" y="104046"/>
                  </a:cubicBezTo>
                  <a:cubicBezTo>
                    <a:pt x="687516" y="111852"/>
                    <a:pt x="689420" y="117944"/>
                    <a:pt x="696274" y="122514"/>
                  </a:cubicBezTo>
                  <a:cubicBezTo>
                    <a:pt x="703319" y="127273"/>
                    <a:pt x="710363" y="131652"/>
                    <a:pt x="718359" y="134699"/>
                  </a:cubicBezTo>
                  <a:cubicBezTo>
                    <a:pt x="724071" y="136793"/>
                    <a:pt x="728640" y="135460"/>
                    <a:pt x="733019" y="131272"/>
                  </a:cubicBezTo>
                  <a:cubicBezTo>
                    <a:pt x="744632" y="120229"/>
                    <a:pt x="756246" y="109567"/>
                    <a:pt x="768050" y="98715"/>
                  </a:cubicBezTo>
                  <a:cubicBezTo>
                    <a:pt x="777760" y="89577"/>
                    <a:pt x="783091" y="89196"/>
                    <a:pt x="793943" y="96621"/>
                  </a:cubicBezTo>
                  <a:cubicBezTo>
                    <a:pt x="794514" y="97002"/>
                    <a:pt x="794895" y="97192"/>
                    <a:pt x="795275" y="97573"/>
                  </a:cubicBezTo>
                  <a:cubicBezTo>
                    <a:pt x="813743" y="110900"/>
                    <a:pt x="811078" y="116612"/>
                    <a:pt x="803462" y="130510"/>
                  </a:cubicBezTo>
                  <a:cubicBezTo>
                    <a:pt x="796609" y="143076"/>
                    <a:pt x="790135" y="156022"/>
                    <a:pt x="783091" y="168587"/>
                  </a:cubicBezTo>
                  <a:cubicBezTo>
                    <a:pt x="779474" y="175251"/>
                    <a:pt x="780235" y="180963"/>
                    <a:pt x="784804" y="186674"/>
                  </a:cubicBezTo>
                  <a:cubicBezTo>
                    <a:pt x="789945" y="192957"/>
                    <a:pt x="795657" y="198669"/>
                    <a:pt x="801939" y="203619"/>
                  </a:cubicBezTo>
                  <a:cubicBezTo>
                    <a:pt x="807270" y="207807"/>
                    <a:pt x="812791" y="208378"/>
                    <a:pt x="819074" y="205142"/>
                  </a:cubicBezTo>
                  <a:cubicBezTo>
                    <a:pt x="833353" y="197336"/>
                    <a:pt x="847822" y="189721"/>
                    <a:pt x="862292" y="182295"/>
                  </a:cubicBezTo>
                  <a:cubicBezTo>
                    <a:pt x="872573" y="176965"/>
                    <a:pt x="878475" y="178107"/>
                    <a:pt x="885900" y="187246"/>
                  </a:cubicBezTo>
                  <a:cubicBezTo>
                    <a:pt x="888565" y="190291"/>
                    <a:pt x="891040" y="193528"/>
                    <a:pt x="893135" y="196955"/>
                  </a:cubicBezTo>
                  <a:cubicBezTo>
                    <a:pt x="898465" y="205332"/>
                    <a:pt x="897894" y="210853"/>
                    <a:pt x="891231" y="218279"/>
                  </a:cubicBezTo>
                  <a:cubicBezTo>
                    <a:pt x="879807" y="230654"/>
                    <a:pt x="868384" y="243219"/>
                    <a:pt x="856771" y="255404"/>
                  </a:cubicBezTo>
                  <a:cubicBezTo>
                    <a:pt x="852392" y="259973"/>
                    <a:pt x="851440" y="264924"/>
                    <a:pt x="853725" y="270635"/>
                  </a:cubicBezTo>
                  <a:cubicBezTo>
                    <a:pt x="857151" y="278822"/>
                    <a:pt x="861340" y="286437"/>
                    <a:pt x="866861" y="293481"/>
                  </a:cubicBezTo>
                  <a:cubicBezTo>
                    <a:pt x="871240" y="299193"/>
                    <a:pt x="876571" y="300716"/>
                    <a:pt x="883615" y="299003"/>
                  </a:cubicBezTo>
                  <a:cubicBezTo>
                    <a:pt x="899798" y="295005"/>
                    <a:pt x="916172" y="291387"/>
                    <a:pt x="932354" y="287960"/>
                  </a:cubicBezTo>
                  <a:cubicBezTo>
                    <a:pt x="940922" y="286056"/>
                    <a:pt x="946063" y="288532"/>
                    <a:pt x="950441" y="296337"/>
                  </a:cubicBezTo>
                  <a:cubicBezTo>
                    <a:pt x="952726" y="300526"/>
                    <a:pt x="954630" y="304905"/>
                    <a:pt x="956153" y="309474"/>
                  </a:cubicBezTo>
                  <a:cubicBezTo>
                    <a:pt x="959389" y="319945"/>
                    <a:pt x="957676" y="324896"/>
                    <a:pt x="948347" y="330798"/>
                  </a:cubicBezTo>
                  <a:cubicBezTo>
                    <a:pt x="935020" y="339175"/>
                    <a:pt x="921883" y="347932"/>
                    <a:pt x="908175" y="355738"/>
                  </a:cubicBezTo>
                  <a:cubicBezTo>
                    <a:pt x="900369" y="360307"/>
                    <a:pt x="898275" y="366400"/>
                    <a:pt x="899608" y="374396"/>
                  </a:cubicBezTo>
                  <a:cubicBezTo>
                    <a:pt x="900750" y="381821"/>
                    <a:pt x="902845" y="389056"/>
                    <a:pt x="905510" y="396100"/>
                  </a:cubicBezTo>
                  <a:cubicBezTo>
                    <a:pt x="907985" y="402573"/>
                    <a:pt x="912364" y="406001"/>
                    <a:pt x="919789" y="406191"/>
                  </a:cubicBezTo>
                  <a:cubicBezTo>
                    <a:pt x="936543" y="406381"/>
                    <a:pt x="953107" y="407524"/>
                    <a:pt x="969861" y="408095"/>
                  </a:cubicBezTo>
                  <a:cubicBezTo>
                    <a:pt x="978999" y="408476"/>
                    <a:pt x="983569" y="412093"/>
                    <a:pt x="986044" y="420851"/>
                  </a:cubicBezTo>
                  <a:cubicBezTo>
                    <a:pt x="987567" y="425801"/>
                    <a:pt x="988138" y="430941"/>
                    <a:pt x="988138" y="436272"/>
                  </a:cubicBezTo>
                  <a:cubicBezTo>
                    <a:pt x="988138" y="446553"/>
                    <a:pt x="985282" y="450742"/>
                    <a:pt x="975763" y="453788"/>
                  </a:cubicBezTo>
                  <a:cubicBezTo>
                    <a:pt x="960722" y="458548"/>
                    <a:pt x="945681" y="463117"/>
                    <a:pt x="930641" y="467686"/>
                  </a:cubicBezTo>
                  <a:cubicBezTo>
                    <a:pt x="919789" y="470923"/>
                    <a:pt x="916933" y="474350"/>
                    <a:pt x="916552" y="485582"/>
                  </a:cubicBezTo>
                  <a:cubicBezTo>
                    <a:pt x="916362" y="493388"/>
                    <a:pt x="915791" y="501384"/>
                    <a:pt x="917504" y="509191"/>
                  </a:cubicBezTo>
                  <a:cubicBezTo>
                    <a:pt x="918647" y="514521"/>
                    <a:pt x="921883" y="517758"/>
                    <a:pt x="927214" y="519471"/>
                  </a:cubicBezTo>
                  <a:cubicBezTo>
                    <a:pt x="943016" y="524231"/>
                    <a:pt x="958818" y="528991"/>
                    <a:pt x="974620" y="533941"/>
                  </a:cubicBezTo>
                  <a:cubicBezTo>
                    <a:pt x="985663" y="537368"/>
                    <a:pt x="988329" y="541176"/>
                    <a:pt x="988138" y="552789"/>
                  </a:cubicBezTo>
                  <a:cubicBezTo>
                    <a:pt x="988138" y="553931"/>
                    <a:pt x="988138" y="555074"/>
                    <a:pt x="988138" y="556216"/>
                  </a:cubicBezTo>
                  <a:cubicBezTo>
                    <a:pt x="987377" y="574113"/>
                    <a:pt x="981665" y="579824"/>
                    <a:pt x="963768" y="580395"/>
                  </a:cubicBezTo>
                  <a:cubicBezTo>
                    <a:pt x="948728" y="580776"/>
                    <a:pt x="933878" y="581538"/>
                    <a:pt x="918837" y="581728"/>
                  </a:cubicBezTo>
                  <a:cubicBezTo>
                    <a:pt x="913125" y="581918"/>
                    <a:pt x="909127" y="584394"/>
                    <a:pt x="906843" y="589153"/>
                  </a:cubicBezTo>
                  <a:cubicBezTo>
                    <a:pt x="902654" y="598101"/>
                    <a:pt x="899989" y="607430"/>
                    <a:pt x="899227" y="617330"/>
                  </a:cubicBezTo>
                  <a:cubicBezTo>
                    <a:pt x="898656" y="623613"/>
                    <a:pt x="901321" y="627802"/>
                    <a:pt x="906652" y="631038"/>
                  </a:cubicBezTo>
                  <a:cubicBezTo>
                    <a:pt x="919979" y="639225"/>
                    <a:pt x="933116" y="647412"/>
                    <a:pt x="946253" y="655789"/>
                  </a:cubicBezTo>
                  <a:cubicBezTo>
                    <a:pt x="958247" y="663214"/>
                    <a:pt x="959770" y="667783"/>
                    <a:pt x="955201" y="681110"/>
                  </a:cubicBezTo>
                  <a:cubicBezTo>
                    <a:pt x="953678" y="685680"/>
                    <a:pt x="951584" y="690058"/>
                    <a:pt x="948918" y="694057"/>
                  </a:cubicBezTo>
                  <a:cubicBezTo>
                    <a:pt x="946443" y="697674"/>
                    <a:pt x="942445" y="700149"/>
                    <a:pt x="936734" y="700149"/>
                  </a:cubicBezTo>
                  <a:cubicBezTo>
                    <a:pt x="926643" y="697864"/>
                    <a:pt x="916552" y="695579"/>
                    <a:pt x="906462" y="693485"/>
                  </a:cubicBezTo>
                  <a:cubicBezTo>
                    <a:pt x="898275" y="691581"/>
                    <a:pt x="889898" y="689868"/>
                    <a:pt x="881711" y="687774"/>
                  </a:cubicBezTo>
                  <a:cubicBezTo>
                    <a:pt x="876381" y="686441"/>
                    <a:pt x="872192" y="687964"/>
                    <a:pt x="868765" y="691772"/>
                  </a:cubicBezTo>
                  <a:cubicBezTo>
                    <a:pt x="861721" y="699959"/>
                    <a:pt x="856199" y="709288"/>
                    <a:pt x="853154" y="719759"/>
                  </a:cubicBezTo>
                  <a:cubicBezTo>
                    <a:pt x="851630" y="724709"/>
                    <a:pt x="853915" y="728326"/>
                    <a:pt x="856961" y="731753"/>
                  </a:cubicBezTo>
                  <a:cubicBezTo>
                    <a:pt x="868004" y="743748"/>
                    <a:pt x="879236" y="755742"/>
                    <a:pt x="890279" y="767546"/>
                  </a:cubicBezTo>
                  <a:cubicBezTo>
                    <a:pt x="898656" y="776494"/>
                    <a:pt x="899037" y="781825"/>
                    <a:pt x="892373" y="792106"/>
                  </a:cubicBezTo>
                  <a:cubicBezTo>
                    <a:pt x="891992" y="792677"/>
                    <a:pt x="891612" y="793439"/>
                    <a:pt x="891040" y="794010"/>
                  </a:cubicBezTo>
                  <a:cubicBezTo>
                    <a:pt x="878475" y="810954"/>
                    <a:pt x="872954" y="811145"/>
                    <a:pt x="857532" y="802387"/>
                  </a:cubicBezTo>
                  <a:cubicBezTo>
                    <a:pt x="844966" y="795152"/>
                    <a:pt x="831640" y="788679"/>
                    <a:pt x="818884" y="781825"/>
                  </a:cubicBezTo>
                  <a:cubicBezTo>
                    <a:pt x="813553" y="778969"/>
                    <a:pt x="808603" y="778969"/>
                    <a:pt x="803843" y="782396"/>
                  </a:cubicBezTo>
                  <a:cubicBezTo>
                    <a:pt x="796227" y="787727"/>
                    <a:pt x="789754" y="794200"/>
                    <a:pt x="784233" y="801625"/>
                  </a:cubicBezTo>
                  <a:cubicBezTo>
                    <a:pt x="780235" y="806956"/>
                    <a:pt x="780045" y="812287"/>
                    <a:pt x="783281" y="818189"/>
                  </a:cubicBezTo>
                  <a:cubicBezTo>
                    <a:pt x="791087" y="832468"/>
                    <a:pt x="798703" y="846937"/>
                    <a:pt x="806128" y="861407"/>
                  </a:cubicBezTo>
                  <a:cubicBezTo>
                    <a:pt x="811268" y="871498"/>
                    <a:pt x="810507" y="876067"/>
                    <a:pt x="802320" y="883873"/>
                  </a:cubicBezTo>
                  <a:cubicBezTo>
                    <a:pt x="800987" y="885015"/>
                    <a:pt x="799845" y="886348"/>
                    <a:pt x="798512" y="887300"/>
                  </a:cubicBezTo>
                  <a:cubicBezTo>
                    <a:pt x="786328" y="896248"/>
                    <a:pt x="780045" y="900627"/>
                    <a:pt x="765766" y="886157"/>
                  </a:cubicBezTo>
                  <a:cubicBezTo>
                    <a:pt x="755485" y="875686"/>
                    <a:pt x="744442" y="866357"/>
                    <a:pt x="733781" y="856266"/>
                  </a:cubicBezTo>
                  <a:cubicBezTo>
                    <a:pt x="728830" y="851507"/>
                    <a:pt x="723500" y="850555"/>
                    <a:pt x="717407" y="853030"/>
                  </a:cubicBezTo>
                  <a:cubicBezTo>
                    <a:pt x="709411" y="856266"/>
                    <a:pt x="701796" y="860455"/>
                    <a:pt x="694941" y="865786"/>
                  </a:cubicBezTo>
                  <a:cubicBezTo>
                    <a:pt x="689230" y="870165"/>
                    <a:pt x="687707" y="875686"/>
                    <a:pt x="689420" y="882540"/>
                  </a:cubicBezTo>
                  <a:cubicBezTo>
                    <a:pt x="693418" y="899104"/>
                    <a:pt x="697226" y="915858"/>
                    <a:pt x="700844" y="932421"/>
                  </a:cubicBezTo>
                  <a:cubicBezTo>
                    <a:pt x="702367" y="939656"/>
                    <a:pt x="699892" y="945177"/>
                    <a:pt x="693418" y="948985"/>
                  </a:cubicBezTo>
                  <a:cubicBezTo>
                    <a:pt x="689039" y="951651"/>
                    <a:pt x="684280" y="953745"/>
                    <a:pt x="679330" y="955268"/>
                  </a:cubicBezTo>
                  <a:cubicBezTo>
                    <a:pt x="669239" y="958504"/>
                    <a:pt x="663528" y="956600"/>
                    <a:pt x="657816" y="947653"/>
                  </a:cubicBezTo>
                  <a:cubicBezTo>
                    <a:pt x="649439" y="934325"/>
                    <a:pt x="640872" y="921189"/>
                    <a:pt x="632875" y="907481"/>
                  </a:cubicBezTo>
                  <a:cubicBezTo>
                    <a:pt x="628496" y="900056"/>
                    <a:pt x="622785" y="897200"/>
                    <a:pt x="614217" y="898723"/>
                  </a:cubicBezTo>
                  <a:cubicBezTo>
                    <a:pt x="607363" y="900056"/>
                    <a:pt x="600700" y="901769"/>
                    <a:pt x="594226" y="904054"/>
                  </a:cubicBezTo>
                  <a:cubicBezTo>
                    <a:pt x="585279" y="907290"/>
                    <a:pt x="582423" y="911098"/>
                    <a:pt x="582042" y="920617"/>
                  </a:cubicBezTo>
                  <a:cubicBezTo>
                    <a:pt x="581471" y="935658"/>
                    <a:pt x="581090" y="950508"/>
                    <a:pt x="580709" y="965549"/>
                  </a:cubicBezTo>
                  <a:cubicBezTo>
                    <a:pt x="580328" y="979257"/>
                    <a:pt x="576902" y="983636"/>
                    <a:pt x="563384" y="986111"/>
                  </a:cubicBezTo>
                  <a:cubicBezTo>
                    <a:pt x="559767" y="986872"/>
                    <a:pt x="556149" y="987253"/>
                    <a:pt x="552532" y="987443"/>
                  </a:cubicBezTo>
                  <a:cubicBezTo>
                    <a:pt x="543584" y="988015"/>
                    <a:pt x="537872" y="984397"/>
                    <a:pt x="535016" y="975639"/>
                  </a:cubicBezTo>
                  <a:cubicBezTo>
                    <a:pt x="529876" y="959647"/>
                    <a:pt x="524925" y="943845"/>
                    <a:pt x="520356" y="927852"/>
                  </a:cubicBezTo>
                  <a:cubicBezTo>
                    <a:pt x="518262" y="920617"/>
                    <a:pt x="513883" y="917190"/>
                    <a:pt x="506648" y="916048"/>
                  </a:cubicBezTo>
                  <a:cubicBezTo>
                    <a:pt x="498271" y="914906"/>
                    <a:pt x="489894" y="914906"/>
                    <a:pt x="481517" y="916238"/>
                  </a:cubicBezTo>
                  <a:cubicBezTo>
                    <a:pt x="475235" y="917190"/>
                    <a:pt x="471236" y="920427"/>
                    <a:pt x="469332" y="926710"/>
                  </a:cubicBezTo>
                  <a:cubicBezTo>
                    <a:pt x="464954" y="941750"/>
                    <a:pt x="460194" y="956791"/>
                    <a:pt x="455434" y="971832"/>
                  </a:cubicBezTo>
                  <a:cubicBezTo>
                    <a:pt x="451246" y="985349"/>
                    <a:pt x="445915" y="988776"/>
                    <a:pt x="432017" y="986872"/>
                  </a:cubicBezTo>
                  <a:cubicBezTo>
                    <a:pt x="411074" y="984016"/>
                    <a:pt x="408599" y="981160"/>
                    <a:pt x="408409" y="960218"/>
                  </a:cubicBezTo>
                  <a:cubicBezTo>
                    <a:pt x="408218" y="946510"/>
                    <a:pt x="407647" y="932992"/>
                    <a:pt x="407266" y="919285"/>
                  </a:cubicBezTo>
                  <a:cubicBezTo>
                    <a:pt x="407076" y="913002"/>
                    <a:pt x="404601" y="908052"/>
                    <a:pt x="398699" y="905577"/>
                  </a:cubicBezTo>
                  <a:cubicBezTo>
                    <a:pt x="389751" y="901769"/>
                    <a:pt x="380612" y="899104"/>
                    <a:pt x="370902" y="898532"/>
                  </a:cubicBezTo>
                  <a:cubicBezTo>
                    <a:pt x="365000" y="898152"/>
                    <a:pt x="360812" y="900436"/>
                    <a:pt x="357575" y="905577"/>
                  </a:cubicBezTo>
                  <a:cubicBezTo>
                    <a:pt x="349389" y="919285"/>
                    <a:pt x="340631" y="932612"/>
                    <a:pt x="332254" y="946129"/>
                  </a:cubicBezTo>
                  <a:cubicBezTo>
                    <a:pt x="325590" y="956791"/>
                    <a:pt x="320450" y="958695"/>
                    <a:pt x="308645" y="954697"/>
                  </a:cubicBezTo>
                  <a:cubicBezTo>
                    <a:pt x="308074" y="954506"/>
                    <a:pt x="307503" y="954316"/>
                    <a:pt x="306932" y="954126"/>
                  </a:cubicBezTo>
                  <a:cubicBezTo>
                    <a:pt x="288655" y="946701"/>
                    <a:pt x="285038" y="942512"/>
                    <a:pt x="289797" y="924235"/>
                  </a:cubicBezTo>
                  <a:cubicBezTo>
                    <a:pt x="293415" y="910336"/>
                    <a:pt x="296080" y="896248"/>
                    <a:pt x="299507" y="882159"/>
                  </a:cubicBezTo>
                  <a:cubicBezTo>
                    <a:pt x="301220" y="874924"/>
                    <a:pt x="299316" y="869403"/>
                    <a:pt x="293224" y="865024"/>
                  </a:cubicBezTo>
                  <a:cubicBezTo>
                    <a:pt x="286751" y="860455"/>
                    <a:pt x="280088" y="856457"/>
                    <a:pt x="272853" y="853220"/>
                  </a:cubicBezTo>
                  <a:cubicBezTo>
                    <a:pt x="265999" y="850174"/>
                    <a:pt x="260097" y="851316"/>
                    <a:pt x="254385" y="856647"/>
                  </a:cubicBezTo>
                  <a:cubicBezTo>
                    <a:pt x="242962" y="867499"/>
                    <a:pt x="231348" y="878161"/>
                    <a:pt x="219925" y="888823"/>
                  </a:cubicBezTo>
                  <a:cubicBezTo>
                    <a:pt x="211358" y="897010"/>
                    <a:pt x="205837" y="897390"/>
                    <a:pt x="195746" y="891107"/>
                  </a:cubicBezTo>
                  <a:cubicBezTo>
                    <a:pt x="194604" y="890346"/>
                    <a:pt x="193461" y="889584"/>
                    <a:pt x="192319" y="888823"/>
                  </a:cubicBezTo>
                  <a:cubicBezTo>
                    <a:pt x="177659" y="878352"/>
                    <a:pt x="176326" y="872830"/>
                    <a:pt x="184703" y="857028"/>
                  </a:cubicBezTo>
                  <a:cubicBezTo>
                    <a:pt x="191557" y="844082"/>
                    <a:pt x="198221" y="831135"/>
                    <a:pt x="205265" y="818379"/>
                  </a:cubicBezTo>
                  <a:cubicBezTo>
                    <a:pt x="208883" y="811716"/>
                    <a:pt x="208312" y="806004"/>
                    <a:pt x="203742" y="800293"/>
                  </a:cubicBezTo>
                  <a:cubicBezTo>
                    <a:pt x="198792" y="794010"/>
                    <a:pt x="193080" y="788298"/>
                    <a:pt x="186607" y="783348"/>
                  </a:cubicBezTo>
                  <a:cubicBezTo>
                    <a:pt x="180896" y="778969"/>
                    <a:pt x="175184" y="778589"/>
                    <a:pt x="168901" y="782015"/>
                  </a:cubicBezTo>
                  <a:cubicBezTo>
                    <a:pt x="154812" y="789631"/>
                    <a:pt x="140533" y="797246"/>
                    <a:pt x="126064" y="804672"/>
                  </a:cubicBezTo>
                  <a:cubicBezTo>
                    <a:pt x="115974" y="810002"/>
                    <a:pt x="110072" y="808670"/>
                    <a:pt x="102647" y="800293"/>
                  </a:cubicBezTo>
                  <a:cubicBezTo>
                    <a:pt x="102075" y="799721"/>
                    <a:pt x="101695" y="799150"/>
                    <a:pt x="101123" y="798579"/>
                  </a:cubicBezTo>
                  <a:cubicBezTo>
                    <a:pt x="87986" y="783348"/>
                    <a:pt x="88177" y="778017"/>
                    <a:pt x="102075" y="763548"/>
                  </a:cubicBezTo>
                  <a:cubicBezTo>
                    <a:pt x="111785" y="753267"/>
                    <a:pt x="120924" y="742796"/>
                    <a:pt x="130824" y="732895"/>
                  </a:cubicBezTo>
                  <a:cubicBezTo>
                    <a:pt x="135774" y="727755"/>
                    <a:pt x="136726" y="722424"/>
                    <a:pt x="134251" y="716141"/>
                  </a:cubicBezTo>
                  <a:cubicBezTo>
                    <a:pt x="131014" y="707955"/>
                    <a:pt x="126445" y="700339"/>
                    <a:pt x="121114" y="693295"/>
                  </a:cubicBezTo>
                  <a:cubicBezTo>
                    <a:pt x="116735" y="687583"/>
                    <a:pt x="110833" y="687012"/>
                    <a:pt x="104551" y="688535"/>
                  </a:cubicBezTo>
                  <a:cubicBezTo>
                    <a:pt x="90652" y="691772"/>
                    <a:pt x="76944" y="695008"/>
                    <a:pt x="63046" y="698055"/>
                  </a:cubicBezTo>
                  <a:cubicBezTo>
                    <a:pt x="61142" y="698435"/>
                    <a:pt x="59238" y="699007"/>
                    <a:pt x="57525" y="699387"/>
                  </a:cubicBezTo>
                  <a:cubicBezTo>
                    <a:pt x="47053" y="701291"/>
                    <a:pt x="41723" y="698816"/>
                    <a:pt x="36963" y="689297"/>
                  </a:cubicBezTo>
                  <a:cubicBezTo>
                    <a:pt x="35249" y="685680"/>
                    <a:pt x="33536" y="682062"/>
                    <a:pt x="32203" y="678255"/>
                  </a:cubicBezTo>
                  <a:cubicBezTo>
                    <a:pt x="28776" y="668164"/>
                    <a:pt x="30680" y="662452"/>
                    <a:pt x="39819" y="656741"/>
                  </a:cubicBezTo>
                  <a:cubicBezTo>
                    <a:pt x="52765" y="648554"/>
                    <a:pt x="65902" y="640367"/>
                    <a:pt x="78848" y="632371"/>
                  </a:cubicBezTo>
                  <a:cubicBezTo>
                    <a:pt x="89129" y="625898"/>
                    <a:pt x="90652" y="622280"/>
                    <a:pt x="88177" y="610477"/>
                  </a:cubicBezTo>
                  <a:cubicBezTo>
                    <a:pt x="86654" y="603813"/>
                    <a:pt x="84940" y="596959"/>
                    <a:pt x="82275" y="590676"/>
                  </a:cubicBezTo>
                  <a:cubicBezTo>
                    <a:pt x="79609" y="584394"/>
                    <a:pt x="75040" y="581347"/>
                    <a:pt x="67996" y="581157"/>
                  </a:cubicBezTo>
                  <a:cubicBezTo>
                    <a:pt x="52575" y="580966"/>
                    <a:pt x="37344" y="580395"/>
                    <a:pt x="21922" y="579824"/>
                  </a:cubicBezTo>
                  <a:cubicBezTo>
                    <a:pt x="8024" y="579443"/>
                    <a:pt x="3836" y="575826"/>
                    <a:pt x="1360" y="562499"/>
                  </a:cubicBezTo>
                  <a:cubicBezTo>
                    <a:pt x="1170" y="561166"/>
                    <a:pt x="789" y="559834"/>
                    <a:pt x="599" y="558501"/>
                  </a:cubicBezTo>
                  <a:cubicBezTo>
                    <a:pt x="-1496" y="541556"/>
                    <a:pt x="1360" y="537177"/>
                    <a:pt x="17924" y="532227"/>
                  </a:cubicBezTo>
                  <a:cubicBezTo>
                    <a:pt x="31632" y="528039"/>
                    <a:pt x="45340" y="523469"/>
                    <a:pt x="59238" y="519662"/>
                  </a:cubicBezTo>
                  <a:cubicBezTo>
                    <a:pt x="66854" y="517568"/>
                    <a:pt x="70852" y="513189"/>
                    <a:pt x="71614" y="505763"/>
                  </a:cubicBezTo>
                  <a:cubicBezTo>
                    <a:pt x="72375" y="497006"/>
                    <a:pt x="72756" y="488057"/>
                    <a:pt x="71042" y="479300"/>
                  </a:cubicBezTo>
                  <a:cubicBezTo>
                    <a:pt x="70090" y="473588"/>
                    <a:pt x="66854" y="470161"/>
                    <a:pt x="61333" y="468447"/>
                  </a:cubicBezTo>
                  <a:cubicBezTo>
                    <a:pt x="46673" y="464069"/>
                    <a:pt x="32013" y="459500"/>
                    <a:pt x="17353" y="454930"/>
                  </a:cubicBezTo>
                  <a:cubicBezTo>
                    <a:pt x="1360" y="449980"/>
                    <a:pt x="-353" y="447315"/>
                    <a:pt x="599" y="430560"/>
                  </a:cubicBezTo>
                  <a:cubicBezTo>
                    <a:pt x="789" y="427133"/>
                    <a:pt x="1551" y="423707"/>
                    <a:pt x="2312" y="420470"/>
                  </a:cubicBezTo>
                  <a:cubicBezTo>
                    <a:pt x="4597" y="412093"/>
                    <a:pt x="9357" y="408285"/>
                    <a:pt x="18115" y="407904"/>
                  </a:cubicBezTo>
                  <a:cubicBezTo>
                    <a:pt x="32393" y="407333"/>
                    <a:pt x="46482" y="406953"/>
                    <a:pt x="60761" y="406572"/>
                  </a:cubicBezTo>
                  <a:cubicBezTo>
                    <a:pt x="62856" y="406572"/>
                    <a:pt x="64950" y="406381"/>
                    <a:pt x="67044" y="406381"/>
                  </a:cubicBezTo>
                  <a:cubicBezTo>
                    <a:pt x="76563" y="406762"/>
                    <a:pt x="81513" y="401431"/>
                    <a:pt x="83989" y="393054"/>
                  </a:cubicBezTo>
                  <a:cubicBezTo>
                    <a:pt x="85892" y="386771"/>
                    <a:pt x="87606" y="380489"/>
                    <a:pt x="88938" y="374206"/>
                  </a:cubicBezTo>
                  <a:cubicBezTo>
                    <a:pt x="90652" y="365448"/>
                    <a:pt x="88558" y="361259"/>
                    <a:pt x="80943" y="356309"/>
                  </a:cubicBezTo>
                  <a:cubicBezTo>
                    <a:pt x="67996" y="348123"/>
                    <a:pt x="54859" y="339936"/>
                    <a:pt x="41913" y="331940"/>
                  </a:cubicBezTo>
                  <a:cubicBezTo>
                    <a:pt x="30300" y="324705"/>
                    <a:pt x="28586" y="320136"/>
                    <a:pt x="33155" y="306999"/>
                  </a:cubicBezTo>
                  <a:cubicBezTo>
                    <a:pt x="34488" y="302811"/>
                    <a:pt x="36201" y="298622"/>
                    <a:pt x="38676" y="295005"/>
                  </a:cubicBezTo>
                  <a:cubicBezTo>
                    <a:pt x="42674" y="288912"/>
                    <a:pt x="48196" y="285866"/>
                    <a:pt x="55811" y="287770"/>
                  </a:cubicBezTo>
                  <a:cubicBezTo>
                    <a:pt x="71994" y="291578"/>
                    <a:pt x="88368" y="295005"/>
                    <a:pt x="104551" y="299003"/>
                  </a:cubicBezTo>
                  <a:cubicBezTo>
                    <a:pt x="111975" y="300907"/>
                    <a:pt x="117687" y="299193"/>
                    <a:pt x="122256" y="293101"/>
                  </a:cubicBezTo>
                  <a:cubicBezTo>
                    <a:pt x="127016" y="286628"/>
                    <a:pt x="131205" y="279583"/>
                    <a:pt x="134251" y="272158"/>
                  </a:cubicBezTo>
                  <a:cubicBezTo>
                    <a:pt x="136916" y="265495"/>
                    <a:pt x="136155" y="259783"/>
                    <a:pt x="130824" y="254262"/>
                  </a:cubicBezTo>
                  <a:cubicBezTo>
                    <a:pt x="119781" y="243029"/>
                    <a:pt x="109310" y="231415"/>
                    <a:pt x="98458" y="219802"/>
                  </a:cubicBezTo>
                  <a:cubicBezTo>
                    <a:pt x="90081" y="210663"/>
                    <a:pt x="89700" y="205523"/>
                    <a:pt x="96554" y="195242"/>
                  </a:cubicBezTo>
                  <a:cubicBezTo>
                    <a:pt x="97696" y="193719"/>
                    <a:pt x="98648" y="192005"/>
                    <a:pt x="99791" y="190482"/>
                  </a:cubicBezTo>
                  <a:cubicBezTo>
                    <a:pt x="109500" y="177726"/>
                    <a:pt x="114831" y="176584"/>
                    <a:pt x="129110" y="184009"/>
                  </a:cubicBezTo>
                  <a:cubicBezTo>
                    <a:pt x="142437" y="191053"/>
                    <a:pt x="155764" y="197907"/>
                    <a:pt x="168711" y="205142"/>
                  </a:cubicBezTo>
                  <a:cubicBezTo>
                    <a:pt x="175565" y="208950"/>
                    <a:pt x="181657" y="208188"/>
                    <a:pt x="187369" y="203428"/>
                  </a:cubicBezTo>
                  <a:cubicBezTo>
                    <a:pt x="193080" y="198669"/>
                    <a:pt x="198411" y="193338"/>
                    <a:pt x="203361" y="187626"/>
                  </a:cubicBezTo>
                  <a:cubicBezTo>
                    <a:pt x="208312" y="181724"/>
                    <a:pt x="209454" y="175822"/>
                    <a:pt x="205456" y="168587"/>
                  </a:cubicBezTo>
                  <a:cubicBezTo>
                    <a:pt x="197459" y="154309"/>
                    <a:pt x="190034" y="139839"/>
                    <a:pt x="182419" y="125370"/>
                  </a:cubicBezTo>
                  <a:cubicBezTo>
                    <a:pt x="177469" y="115850"/>
                    <a:pt x="178611" y="110710"/>
                    <a:pt x="186417" y="103475"/>
                  </a:cubicBezTo>
                  <a:cubicBezTo>
                    <a:pt x="190034" y="100048"/>
                    <a:pt x="194032" y="97192"/>
                    <a:pt x="198411" y="94527"/>
                  </a:cubicBezTo>
                  <a:cubicBezTo>
                    <a:pt x="206027" y="90148"/>
                    <a:pt x="211358" y="90719"/>
                    <a:pt x="217831" y="96621"/>
                  </a:cubicBezTo>
                  <a:cubicBezTo>
                    <a:pt x="228873" y="106711"/>
                    <a:pt x="239916" y="116992"/>
                    <a:pt x="250768" y="127273"/>
                  </a:cubicBezTo>
                  <a:cubicBezTo>
                    <a:pt x="262191" y="138126"/>
                    <a:pt x="264666" y="138506"/>
                    <a:pt x="278564" y="131272"/>
                  </a:cubicBezTo>
                  <a:cubicBezTo>
                    <a:pt x="284086" y="128416"/>
                    <a:pt x="289226" y="125370"/>
                    <a:pt x="294176" y="121562"/>
                  </a:cubicBezTo>
                  <a:cubicBezTo>
                    <a:pt x="299507" y="117183"/>
                    <a:pt x="301220" y="112043"/>
                    <a:pt x="299507" y="105189"/>
                  </a:cubicBezTo>
                  <a:cubicBezTo>
                    <a:pt x="295509" y="89386"/>
                    <a:pt x="292082" y="73394"/>
                    <a:pt x="288465" y="57592"/>
                  </a:cubicBezTo>
                  <a:cubicBezTo>
                    <a:pt x="286180" y="47311"/>
                    <a:pt x="288655" y="42170"/>
                    <a:pt x="297794" y="37220"/>
                  </a:cubicBezTo>
                  <a:cubicBezTo>
                    <a:pt x="301982" y="35126"/>
                    <a:pt x="306170" y="33412"/>
                    <a:pt x="310549" y="31889"/>
                  </a:cubicBezTo>
                  <a:cubicBezTo>
                    <a:pt x="319878" y="29034"/>
                    <a:pt x="325209" y="30747"/>
                    <a:pt x="330731" y="39124"/>
                  </a:cubicBezTo>
                  <a:cubicBezTo>
                    <a:pt x="339488" y="52642"/>
                    <a:pt x="348246" y="66159"/>
                    <a:pt x="356243" y="80248"/>
                  </a:cubicBezTo>
                  <a:cubicBezTo>
                    <a:pt x="360431" y="87483"/>
                    <a:pt x="366142" y="89957"/>
                    <a:pt x="373949" y="88815"/>
                  </a:cubicBezTo>
                  <a:cubicBezTo>
                    <a:pt x="382135" y="87483"/>
                    <a:pt x="390132" y="85388"/>
                    <a:pt x="397747" y="82152"/>
                  </a:cubicBezTo>
                  <a:cubicBezTo>
                    <a:pt x="403268" y="79677"/>
                    <a:pt x="406314" y="75869"/>
                    <a:pt x="406505" y="69396"/>
                  </a:cubicBezTo>
                  <a:cubicBezTo>
                    <a:pt x="406886" y="52832"/>
                    <a:pt x="407837" y="36459"/>
                    <a:pt x="408409" y="19895"/>
                  </a:cubicBezTo>
                  <a:cubicBezTo>
                    <a:pt x="408789" y="9233"/>
                    <a:pt x="412216" y="4664"/>
                    <a:pt x="422497" y="1808"/>
                  </a:cubicBezTo>
                  <a:cubicBezTo>
                    <a:pt x="424210" y="1427"/>
                    <a:pt x="425924" y="856"/>
                    <a:pt x="427638" y="666"/>
                  </a:cubicBezTo>
                  <a:cubicBezTo>
                    <a:pt x="446486" y="-1429"/>
                    <a:pt x="451056" y="666"/>
                    <a:pt x="456005" y="17991"/>
                  </a:cubicBezTo>
                  <a:cubicBezTo>
                    <a:pt x="460003" y="32080"/>
                    <a:pt x="464763" y="45788"/>
                    <a:pt x="468571" y="59876"/>
                  </a:cubicBezTo>
                  <a:cubicBezTo>
                    <a:pt x="470475" y="66540"/>
                    <a:pt x="474473" y="70157"/>
                    <a:pt x="480946" y="71109"/>
                  </a:cubicBezTo>
                  <a:cubicBezTo>
                    <a:pt x="489894" y="72252"/>
                    <a:pt x="499033" y="72252"/>
                    <a:pt x="507981" y="71109"/>
                  </a:cubicBezTo>
                  <a:cubicBezTo>
                    <a:pt x="514264" y="70348"/>
                    <a:pt x="518071" y="66540"/>
                    <a:pt x="519975" y="60257"/>
                  </a:cubicBezTo>
                  <a:cubicBezTo>
                    <a:pt x="524545" y="44836"/>
                    <a:pt x="529304" y="29415"/>
                    <a:pt x="534064" y="13993"/>
                  </a:cubicBezTo>
                  <a:cubicBezTo>
                    <a:pt x="537682" y="2570"/>
                    <a:pt x="541299" y="-96"/>
                    <a:pt x="553293" y="95"/>
                  </a:cubicBezTo>
                  <a:close/>
                </a:path>
              </a:pathLst>
            </a:custGeom>
            <a:solidFill>
              <a:schemeClr val="bg1"/>
            </a:solidFill>
            <a:ln w="515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9" name="Freeform: Shape 48">
            <a:extLst>
              <a:ext uri="{FF2B5EF4-FFF2-40B4-BE49-F238E27FC236}">
                <a16:creationId xmlns:a16="http://schemas.microsoft.com/office/drawing/2014/main" xmlns="" id="{38501154-EBF5-4221-8028-676F038AF6DD}"/>
              </a:ext>
            </a:extLst>
          </p:cNvPr>
          <p:cNvSpPr/>
          <p:nvPr/>
        </p:nvSpPr>
        <p:spPr>
          <a:xfrm>
            <a:off x="6334909" y="2243841"/>
            <a:ext cx="360580" cy="358577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0" name="Oval 21">
            <a:extLst>
              <a:ext uri="{FF2B5EF4-FFF2-40B4-BE49-F238E27FC236}">
                <a16:creationId xmlns:a16="http://schemas.microsoft.com/office/drawing/2014/main" xmlns="" id="{90906E54-D5A3-42C5-A11E-5560CE659FD7}"/>
              </a:ext>
            </a:extLst>
          </p:cNvPr>
          <p:cNvSpPr>
            <a:spLocks noChangeAspect="1"/>
          </p:cNvSpPr>
          <p:nvPr/>
        </p:nvSpPr>
        <p:spPr>
          <a:xfrm>
            <a:off x="6537004" y="3075953"/>
            <a:ext cx="358764" cy="359612"/>
          </a:xfrm>
          <a:custGeom>
            <a:avLst/>
            <a:gdLst/>
            <a:ahLst/>
            <a:cxnLst/>
            <a:rect l="l" t="t" r="r" b="b"/>
            <a:pathLst>
              <a:path w="3866431" h="3921936">
                <a:moveTo>
                  <a:pt x="3673551" y="1918004"/>
                </a:moveTo>
                <a:lnTo>
                  <a:pt x="3689615" y="1928004"/>
                </a:lnTo>
                <a:lnTo>
                  <a:pt x="3673551" y="1923989"/>
                </a:lnTo>
                <a:close/>
                <a:moveTo>
                  <a:pt x="1973868" y="1267034"/>
                </a:moveTo>
                <a:cubicBezTo>
                  <a:pt x="1644528" y="1247265"/>
                  <a:pt x="1335642" y="1460585"/>
                  <a:pt x="1246922" y="1791693"/>
                </a:cubicBezTo>
                <a:cubicBezTo>
                  <a:pt x="1145527" y="2170102"/>
                  <a:pt x="1370092" y="2559060"/>
                  <a:pt x="1748502" y="2660455"/>
                </a:cubicBezTo>
                <a:cubicBezTo>
                  <a:pt x="2126911" y="2761848"/>
                  <a:pt x="2515869" y="2537284"/>
                  <a:pt x="2617263" y="2158875"/>
                </a:cubicBezTo>
                <a:cubicBezTo>
                  <a:pt x="2718658" y="1780466"/>
                  <a:pt x="2494093" y="1391508"/>
                  <a:pt x="2115683" y="1290113"/>
                </a:cubicBezTo>
                <a:cubicBezTo>
                  <a:pt x="2068382" y="1277439"/>
                  <a:pt x="2020916" y="1269858"/>
                  <a:pt x="1973868" y="1267034"/>
                </a:cubicBezTo>
                <a:close/>
                <a:moveTo>
                  <a:pt x="1884148" y="778913"/>
                </a:moveTo>
                <a:cubicBezTo>
                  <a:pt x="2001814" y="774234"/>
                  <a:pt x="2122171" y="786977"/>
                  <a:pt x="2241901" y="819059"/>
                </a:cubicBezTo>
                <a:cubicBezTo>
                  <a:pt x="2880466" y="990162"/>
                  <a:pt x="3259419" y="1646529"/>
                  <a:pt x="3088317" y="2285093"/>
                </a:cubicBezTo>
                <a:cubicBezTo>
                  <a:pt x="2917214" y="2923658"/>
                  <a:pt x="2260847" y="3302611"/>
                  <a:pt x="1622284" y="3131508"/>
                </a:cubicBezTo>
                <a:cubicBezTo>
                  <a:pt x="983718" y="2960406"/>
                  <a:pt x="604765" y="2304038"/>
                  <a:pt x="775868" y="1665473"/>
                </a:cubicBezTo>
                <a:cubicBezTo>
                  <a:pt x="914889" y="1146640"/>
                  <a:pt x="1374260" y="799191"/>
                  <a:pt x="1884148" y="778913"/>
                </a:cubicBezTo>
                <a:close/>
                <a:moveTo>
                  <a:pt x="1877044" y="601672"/>
                </a:moveTo>
                <a:cubicBezTo>
                  <a:pt x="1291617" y="624954"/>
                  <a:pt x="764192" y="1023877"/>
                  <a:pt x="604575" y="1619576"/>
                </a:cubicBezTo>
                <a:cubicBezTo>
                  <a:pt x="408124" y="2352745"/>
                  <a:pt x="843218" y="3106349"/>
                  <a:pt x="1576386" y="3302801"/>
                </a:cubicBezTo>
                <a:cubicBezTo>
                  <a:pt x="2309553" y="3499253"/>
                  <a:pt x="3063157" y="3064158"/>
                  <a:pt x="3259610" y="2330990"/>
                </a:cubicBezTo>
                <a:cubicBezTo>
                  <a:pt x="3456061" y="1597823"/>
                  <a:pt x="3020967" y="844219"/>
                  <a:pt x="2287799" y="647766"/>
                </a:cubicBezTo>
                <a:cubicBezTo>
                  <a:pt x="2150330" y="610931"/>
                  <a:pt x="2012143" y="596300"/>
                  <a:pt x="1877044" y="601672"/>
                </a:cubicBezTo>
                <a:close/>
                <a:moveTo>
                  <a:pt x="2155203" y="0"/>
                </a:moveTo>
                <a:lnTo>
                  <a:pt x="2726520" y="153083"/>
                </a:lnTo>
                <a:lnTo>
                  <a:pt x="2718332" y="639676"/>
                </a:lnTo>
                <a:lnTo>
                  <a:pt x="2703388" y="635671"/>
                </a:lnTo>
                <a:cubicBezTo>
                  <a:pt x="2825157" y="704200"/>
                  <a:pt x="2935213" y="788233"/>
                  <a:pt x="3028302" y="887881"/>
                </a:cubicBezTo>
                <a:lnTo>
                  <a:pt x="3461490" y="780167"/>
                </a:lnTo>
                <a:lnTo>
                  <a:pt x="3739170" y="1302405"/>
                </a:lnTo>
                <a:lnTo>
                  <a:pt x="3430511" y="1580676"/>
                </a:lnTo>
                <a:cubicBezTo>
                  <a:pt x="3469203" y="1721610"/>
                  <a:pt x="3487439" y="1869186"/>
                  <a:pt x="3480892" y="2019195"/>
                </a:cubicBezTo>
                <a:lnTo>
                  <a:pt x="3866431" y="2233221"/>
                </a:lnTo>
                <a:lnTo>
                  <a:pt x="3713346" y="2804538"/>
                </a:lnTo>
                <a:lnTo>
                  <a:pt x="3245518" y="2796670"/>
                </a:lnTo>
                <a:cubicBezTo>
                  <a:pt x="3186368" y="2895500"/>
                  <a:pt x="3114705" y="2984636"/>
                  <a:pt x="3034406" y="3064209"/>
                </a:cubicBezTo>
                <a:lnTo>
                  <a:pt x="3188044" y="3465205"/>
                </a:lnTo>
                <a:lnTo>
                  <a:pt x="2703542" y="3804459"/>
                </a:lnTo>
                <a:lnTo>
                  <a:pt x="2511083" y="3637373"/>
                </a:lnTo>
                <a:lnTo>
                  <a:pt x="2510721" y="3637782"/>
                </a:lnTo>
                <a:lnTo>
                  <a:pt x="2469028" y="3600862"/>
                </a:lnTo>
                <a:lnTo>
                  <a:pt x="2336049" y="3485413"/>
                </a:lnTo>
                <a:lnTo>
                  <a:pt x="2337504" y="3484394"/>
                </a:lnTo>
                <a:lnTo>
                  <a:pt x="2321804" y="3470491"/>
                </a:lnTo>
                <a:cubicBezTo>
                  <a:pt x="2198912" y="3505261"/>
                  <a:pt x="2070236" y="3521441"/>
                  <a:pt x="1939394" y="3520711"/>
                </a:cubicBezTo>
                <a:lnTo>
                  <a:pt x="1716657" y="3921936"/>
                </a:lnTo>
                <a:lnTo>
                  <a:pt x="1145338" y="3768853"/>
                </a:lnTo>
                <a:lnTo>
                  <a:pt x="1153058" y="3310015"/>
                </a:lnTo>
                <a:cubicBezTo>
                  <a:pt x="1031991" y="3241016"/>
                  <a:pt x="922646" y="3156634"/>
                  <a:pt x="830223" y="3056799"/>
                </a:cubicBezTo>
                <a:lnTo>
                  <a:pt x="837628" y="3072678"/>
                </a:lnTo>
                <a:lnTo>
                  <a:pt x="359851" y="3165234"/>
                </a:lnTo>
                <a:lnTo>
                  <a:pt x="109883" y="2629179"/>
                </a:lnTo>
                <a:lnTo>
                  <a:pt x="433005" y="2367184"/>
                </a:lnTo>
                <a:cubicBezTo>
                  <a:pt x="398515" y="2240774"/>
                  <a:pt x="380498" y="2109034"/>
                  <a:pt x="380471" y="1974963"/>
                </a:cubicBezTo>
                <a:lnTo>
                  <a:pt x="0" y="1763749"/>
                </a:lnTo>
                <a:lnTo>
                  <a:pt x="153083" y="1192432"/>
                </a:lnTo>
                <a:lnTo>
                  <a:pt x="589083" y="1199766"/>
                </a:lnTo>
                <a:cubicBezTo>
                  <a:pt x="648234" y="1095383"/>
                  <a:pt x="719659" y="1000210"/>
                  <a:pt x="800459" y="915022"/>
                </a:cubicBezTo>
                <a:lnTo>
                  <a:pt x="654428" y="464617"/>
                </a:lnTo>
                <a:lnTo>
                  <a:pt x="1156025" y="151183"/>
                </a:lnTo>
                <a:lnTo>
                  <a:pt x="1506312" y="489026"/>
                </a:lnTo>
                <a:lnTo>
                  <a:pt x="1502791" y="491226"/>
                </a:lnTo>
                <a:cubicBezTo>
                  <a:pt x="1640493" y="447897"/>
                  <a:pt x="1785874" y="427870"/>
                  <a:pt x="1933939" y="429497"/>
                </a:cubicBezTo>
                <a:lnTo>
                  <a:pt x="1918994" y="42549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759E4A3A-A044-4926-891F-C612C5C1D6B4}"/>
              </a:ext>
            </a:extLst>
          </p:cNvPr>
          <p:cNvGrpSpPr/>
          <p:nvPr/>
        </p:nvGrpSpPr>
        <p:grpSpPr>
          <a:xfrm>
            <a:off x="5178751" y="2370646"/>
            <a:ext cx="117483" cy="955805"/>
            <a:chOff x="2413986" y="1345118"/>
            <a:chExt cx="89038" cy="746934"/>
          </a:xfrm>
          <a:solidFill>
            <a:schemeClr val="bg1"/>
          </a:solidFill>
        </p:grpSpPr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DA0BC6E2-2C84-49E1-928D-4B24F0C2EB2A}"/>
                </a:ext>
              </a:extLst>
            </p:cNvPr>
            <p:cNvSpPr/>
            <p:nvPr/>
          </p:nvSpPr>
          <p:spPr>
            <a:xfrm rot="10800000">
              <a:off x="2413986" y="1795787"/>
              <a:ext cx="89038" cy="296265"/>
            </a:xfrm>
            <a:custGeom>
              <a:avLst/>
              <a:gdLst>
                <a:gd name="connsiteX0" fmla="*/ 26163 w 139111"/>
                <a:gd name="connsiteY0" fmla="*/ 222208 h 296265"/>
                <a:gd name="connsiteX1" fmla="*/ 33180 w 139111"/>
                <a:gd name="connsiteY1" fmla="*/ 215191 h 296265"/>
                <a:gd name="connsiteX2" fmla="*/ 33180 w 139111"/>
                <a:gd name="connsiteY2" fmla="*/ 34393 h 296265"/>
                <a:gd name="connsiteX3" fmla="*/ 26163 w 139111"/>
                <a:gd name="connsiteY3" fmla="*/ 27376 h 296265"/>
                <a:gd name="connsiteX4" fmla="*/ 19146 w 139111"/>
                <a:gd name="connsiteY4" fmla="*/ 34393 h 296265"/>
                <a:gd name="connsiteX5" fmla="*/ 19146 w 139111"/>
                <a:gd name="connsiteY5" fmla="*/ 215191 h 296265"/>
                <a:gd name="connsiteX6" fmla="*/ 26163 w 139111"/>
                <a:gd name="connsiteY6" fmla="*/ 222208 h 296265"/>
                <a:gd name="connsiteX7" fmla="*/ 55041 w 139111"/>
                <a:gd name="connsiteY7" fmla="*/ 222208 h 296265"/>
                <a:gd name="connsiteX8" fmla="*/ 62058 w 139111"/>
                <a:gd name="connsiteY8" fmla="*/ 215191 h 296265"/>
                <a:gd name="connsiteX9" fmla="*/ 62058 w 139111"/>
                <a:gd name="connsiteY9" fmla="*/ 34393 h 296265"/>
                <a:gd name="connsiteX10" fmla="*/ 55041 w 139111"/>
                <a:gd name="connsiteY10" fmla="*/ 27376 h 296265"/>
                <a:gd name="connsiteX11" fmla="*/ 48024 w 139111"/>
                <a:gd name="connsiteY11" fmla="*/ 34393 h 296265"/>
                <a:gd name="connsiteX12" fmla="*/ 48024 w 139111"/>
                <a:gd name="connsiteY12" fmla="*/ 215191 h 296265"/>
                <a:gd name="connsiteX13" fmla="*/ 55041 w 139111"/>
                <a:gd name="connsiteY13" fmla="*/ 222208 h 296265"/>
                <a:gd name="connsiteX14" fmla="*/ 83918 w 139111"/>
                <a:gd name="connsiteY14" fmla="*/ 222208 h 296265"/>
                <a:gd name="connsiteX15" fmla="*/ 90935 w 139111"/>
                <a:gd name="connsiteY15" fmla="*/ 215191 h 296265"/>
                <a:gd name="connsiteX16" fmla="*/ 90935 w 139111"/>
                <a:gd name="connsiteY16" fmla="*/ 34393 h 296265"/>
                <a:gd name="connsiteX17" fmla="*/ 83918 w 139111"/>
                <a:gd name="connsiteY17" fmla="*/ 27376 h 296265"/>
                <a:gd name="connsiteX18" fmla="*/ 76901 w 139111"/>
                <a:gd name="connsiteY18" fmla="*/ 34393 h 296265"/>
                <a:gd name="connsiteX19" fmla="*/ 76901 w 139111"/>
                <a:gd name="connsiteY19" fmla="*/ 215191 h 296265"/>
                <a:gd name="connsiteX20" fmla="*/ 83918 w 139111"/>
                <a:gd name="connsiteY20" fmla="*/ 222208 h 296265"/>
                <a:gd name="connsiteX21" fmla="*/ 112796 w 139111"/>
                <a:gd name="connsiteY21" fmla="*/ 222208 h 296265"/>
                <a:gd name="connsiteX22" fmla="*/ 119813 w 139111"/>
                <a:gd name="connsiteY22" fmla="*/ 215191 h 296265"/>
                <a:gd name="connsiteX23" fmla="*/ 119813 w 139111"/>
                <a:gd name="connsiteY23" fmla="*/ 34393 h 296265"/>
                <a:gd name="connsiteX24" fmla="*/ 112796 w 139111"/>
                <a:gd name="connsiteY24" fmla="*/ 27376 h 296265"/>
                <a:gd name="connsiteX25" fmla="*/ 105779 w 139111"/>
                <a:gd name="connsiteY25" fmla="*/ 34393 h 296265"/>
                <a:gd name="connsiteX26" fmla="*/ 105779 w 139111"/>
                <a:gd name="connsiteY26" fmla="*/ 215191 h 296265"/>
                <a:gd name="connsiteX27" fmla="*/ 112796 w 139111"/>
                <a:gd name="connsiteY27" fmla="*/ 222208 h 296265"/>
                <a:gd name="connsiteX28" fmla="*/ 88513 w 139111"/>
                <a:gd name="connsiteY28" fmla="*/ 296265 h 296265"/>
                <a:gd name="connsiteX29" fmla="*/ 50735 w 139111"/>
                <a:gd name="connsiteY29" fmla="*/ 296265 h 296265"/>
                <a:gd name="connsiteX30" fmla="*/ 50660 w 139111"/>
                <a:gd name="connsiteY30" fmla="*/ 296099 h 296265"/>
                <a:gd name="connsiteX31" fmla="*/ 44697 w 139111"/>
                <a:gd name="connsiteY31" fmla="*/ 294685 h 296265"/>
                <a:gd name="connsiteX32" fmla="*/ 6733 w 139111"/>
                <a:gd name="connsiteY32" fmla="*/ 294971 h 296265"/>
                <a:gd name="connsiteX33" fmla="*/ 143 w 139111"/>
                <a:gd name="connsiteY33" fmla="*/ 288238 h 296265"/>
                <a:gd name="connsiteX34" fmla="*/ 10315 w 139111"/>
                <a:gd name="connsiteY34" fmla="*/ 266749 h 296265"/>
                <a:gd name="connsiteX35" fmla="*/ 9885 w 139111"/>
                <a:gd name="connsiteY35" fmla="*/ 242395 h 296265"/>
                <a:gd name="connsiteX36" fmla="*/ 0 w 139111"/>
                <a:gd name="connsiteY36" fmla="*/ 222912 h 296265"/>
                <a:gd name="connsiteX37" fmla="*/ 143 w 139111"/>
                <a:gd name="connsiteY37" fmla="*/ 45413 h 296265"/>
                <a:gd name="connsiteX38" fmla="*/ 33666 w 139111"/>
                <a:gd name="connsiteY38" fmla="*/ 1003 h 296265"/>
                <a:gd name="connsiteX39" fmla="*/ 34526 w 139111"/>
                <a:gd name="connsiteY39" fmla="*/ 0 h 296265"/>
                <a:gd name="connsiteX40" fmla="*/ 69194 w 139111"/>
                <a:gd name="connsiteY40" fmla="*/ 0 h 296265"/>
                <a:gd name="connsiteX41" fmla="*/ 69338 w 139111"/>
                <a:gd name="connsiteY41" fmla="*/ 0 h 296265"/>
                <a:gd name="connsiteX42" fmla="*/ 104006 w 139111"/>
                <a:gd name="connsiteY42" fmla="*/ 0 h 296265"/>
                <a:gd name="connsiteX43" fmla="*/ 105009 w 139111"/>
                <a:gd name="connsiteY43" fmla="*/ 1003 h 296265"/>
                <a:gd name="connsiteX44" fmla="*/ 138532 w 139111"/>
                <a:gd name="connsiteY44" fmla="*/ 45413 h 296265"/>
                <a:gd name="connsiteX45" fmla="*/ 138675 w 139111"/>
                <a:gd name="connsiteY45" fmla="*/ 222912 h 296265"/>
                <a:gd name="connsiteX46" fmla="*/ 128790 w 139111"/>
                <a:gd name="connsiteY46" fmla="*/ 242395 h 296265"/>
                <a:gd name="connsiteX47" fmla="*/ 128360 w 139111"/>
                <a:gd name="connsiteY47" fmla="*/ 266749 h 296265"/>
                <a:gd name="connsiteX48" fmla="*/ 139104 w 139111"/>
                <a:gd name="connsiteY48" fmla="*/ 288238 h 296265"/>
                <a:gd name="connsiteX49" fmla="*/ 132515 w 139111"/>
                <a:gd name="connsiteY49" fmla="*/ 294971 h 296265"/>
                <a:gd name="connsiteX50" fmla="*/ 94551 w 139111"/>
                <a:gd name="connsiteY50" fmla="*/ 294685 h 296265"/>
                <a:gd name="connsiteX51" fmla="*/ 88588 w 139111"/>
                <a:gd name="connsiteY51" fmla="*/ 296099 h 296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39111" h="296265">
                  <a:moveTo>
                    <a:pt x="26163" y="222208"/>
                  </a:moveTo>
                  <a:cubicBezTo>
                    <a:pt x="30038" y="222208"/>
                    <a:pt x="33180" y="219066"/>
                    <a:pt x="33180" y="215191"/>
                  </a:cubicBezTo>
                  <a:lnTo>
                    <a:pt x="33180" y="34393"/>
                  </a:lnTo>
                  <a:cubicBezTo>
                    <a:pt x="33180" y="30518"/>
                    <a:pt x="30038" y="27376"/>
                    <a:pt x="26163" y="27376"/>
                  </a:cubicBezTo>
                  <a:cubicBezTo>
                    <a:pt x="22288" y="27376"/>
                    <a:pt x="19146" y="30518"/>
                    <a:pt x="19146" y="34393"/>
                  </a:cubicBezTo>
                  <a:lnTo>
                    <a:pt x="19146" y="215191"/>
                  </a:lnTo>
                  <a:cubicBezTo>
                    <a:pt x="19146" y="219066"/>
                    <a:pt x="22288" y="222208"/>
                    <a:pt x="26163" y="222208"/>
                  </a:cubicBezTo>
                  <a:close/>
                  <a:moveTo>
                    <a:pt x="55041" y="222208"/>
                  </a:moveTo>
                  <a:cubicBezTo>
                    <a:pt x="58916" y="222208"/>
                    <a:pt x="62058" y="219066"/>
                    <a:pt x="62058" y="215191"/>
                  </a:cubicBezTo>
                  <a:lnTo>
                    <a:pt x="62058" y="34393"/>
                  </a:lnTo>
                  <a:cubicBezTo>
                    <a:pt x="62058" y="30518"/>
                    <a:pt x="58916" y="27376"/>
                    <a:pt x="55041" y="27376"/>
                  </a:cubicBezTo>
                  <a:cubicBezTo>
                    <a:pt x="51166" y="27376"/>
                    <a:pt x="48024" y="30518"/>
                    <a:pt x="48024" y="34393"/>
                  </a:cubicBezTo>
                  <a:lnTo>
                    <a:pt x="48024" y="215191"/>
                  </a:lnTo>
                  <a:cubicBezTo>
                    <a:pt x="48024" y="219066"/>
                    <a:pt x="51166" y="222208"/>
                    <a:pt x="55041" y="222208"/>
                  </a:cubicBezTo>
                  <a:close/>
                  <a:moveTo>
                    <a:pt x="83918" y="222208"/>
                  </a:moveTo>
                  <a:cubicBezTo>
                    <a:pt x="87793" y="222208"/>
                    <a:pt x="90935" y="219066"/>
                    <a:pt x="90935" y="215191"/>
                  </a:cubicBezTo>
                  <a:lnTo>
                    <a:pt x="90935" y="34393"/>
                  </a:lnTo>
                  <a:cubicBezTo>
                    <a:pt x="90935" y="30518"/>
                    <a:pt x="87793" y="27376"/>
                    <a:pt x="83918" y="27376"/>
                  </a:cubicBezTo>
                  <a:cubicBezTo>
                    <a:pt x="80043" y="27376"/>
                    <a:pt x="76901" y="30518"/>
                    <a:pt x="76901" y="34393"/>
                  </a:cubicBezTo>
                  <a:lnTo>
                    <a:pt x="76901" y="215191"/>
                  </a:lnTo>
                  <a:cubicBezTo>
                    <a:pt x="76901" y="219066"/>
                    <a:pt x="80043" y="222208"/>
                    <a:pt x="83918" y="222208"/>
                  </a:cubicBezTo>
                  <a:close/>
                  <a:moveTo>
                    <a:pt x="112796" y="222208"/>
                  </a:moveTo>
                  <a:cubicBezTo>
                    <a:pt x="116671" y="222208"/>
                    <a:pt x="119813" y="219066"/>
                    <a:pt x="119813" y="215191"/>
                  </a:cubicBezTo>
                  <a:lnTo>
                    <a:pt x="119813" y="34393"/>
                  </a:lnTo>
                  <a:cubicBezTo>
                    <a:pt x="119813" y="30518"/>
                    <a:pt x="116671" y="27376"/>
                    <a:pt x="112796" y="27376"/>
                  </a:cubicBezTo>
                  <a:cubicBezTo>
                    <a:pt x="108921" y="27376"/>
                    <a:pt x="105779" y="30518"/>
                    <a:pt x="105779" y="34393"/>
                  </a:cubicBezTo>
                  <a:lnTo>
                    <a:pt x="105779" y="215191"/>
                  </a:lnTo>
                  <a:cubicBezTo>
                    <a:pt x="105779" y="219066"/>
                    <a:pt x="108921" y="222208"/>
                    <a:pt x="112796" y="222208"/>
                  </a:cubicBezTo>
                  <a:close/>
                  <a:moveTo>
                    <a:pt x="88513" y="296265"/>
                  </a:moveTo>
                  <a:lnTo>
                    <a:pt x="50735" y="296265"/>
                  </a:lnTo>
                  <a:lnTo>
                    <a:pt x="50660" y="296099"/>
                  </a:lnTo>
                  <a:cubicBezTo>
                    <a:pt x="49603" y="294935"/>
                    <a:pt x="47777" y="294541"/>
                    <a:pt x="44697" y="294685"/>
                  </a:cubicBezTo>
                  <a:cubicBezTo>
                    <a:pt x="32090" y="295114"/>
                    <a:pt x="19340" y="294541"/>
                    <a:pt x="6733" y="294971"/>
                  </a:cubicBezTo>
                  <a:cubicBezTo>
                    <a:pt x="1146" y="295258"/>
                    <a:pt x="430" y="293252"/>
                    <a:pt x="143" y="288238"/>
                  </a:cubicBezTo>
                  <a:cubicBezTo>
                    <a:pt x="-573" y="278926"/>
                    <a:pt x="1289" y="272336"/>
                    <a:pt x="10315" y="266749"/>
                  </a:cubicBezTo>
                  <a:cubicBezTo>
                    <a:pt x="23065" y="258726"/>
                    <a:pt x="22778" y="250274"/>
                    <a:pt x="9885" y="242395"/>
                  </a:cubicBezTo>
                  <a:cubicBezTo>
                    <a:pt x="1719" y="237381"/>
                    <a:pt x="0" y="231650"/>
                    <a:pt x="0" y="222912"/>
                  </a:cubicBezTo>
                  <a:cubicBezTo>
                    <a:pt x="287" y="163746"/>
                    <a:pt x="143" y="104579"/>
                    <a:pt x="143" y="45413"/>
                  </a:cubicBezTo>
                  <a:cubicBezTo>
                    <a:pt x="143" y="22349"/>
                    <a:pt x="11318" y="7593"/>
                    <a:pt x="33666" y="1003"/>
                  </a:cubicBezTo>
                  <a:cubicBezTo>
                    <a:pt x="34096" y="860"/>
                    <a:pt x="34239" y="287"/>
                    <a:pt x="34526" y="0"/>
                  </a:cubicBezTo>
                  <a:cubicBezTo>
                    <a:pt x="46130" y="0"/>
                    <a:pt x="57590" y="0"/>
                    <a:pt x="69194" y="0"/>
                  </a:cubicBezTo>
                  <a:cubicBezTo>
                    <a:pt x="69194" y="0"/>
                    <a:pt x="69338" y="0"/>
                    <a:pt x="69338" y="0"/>
                  </a:cubicBezTo>
                  <a:cubicBezTo>
                    <a:pt x="80942" y="0"/>
                    <a:pt x="92402" y="0"/>
                    <a:pt x="104006" y="0"/>
                  </a:cubicBezTo>
                  <a:cubicBezTo>
                    <a:pt x="104293" y="287"/>
                    <a:pt x="104436" y="860"/>
                    <a:pt x="105009" y="1003"/>
                  </a:cubicBezTo>
                  <a:cubicBezTo>
                    <a:pt x="127357" y="7593"/>
                    <a:pt x="138532" y="22349"/>
                    <a:pt x="138532" y="45413"/>
                  </a:cubicBezTo>
                  <a:cubicBezTo>
                    <a:pt x="138532" y="104579"/>
                    <a:pt x="138245" y="163746"/>
                    <a:pt x="138675" y="222912"/>
                  </a:cubicBezTo>
                  <a:cubicBezTo>
                    <a:pt x="138675" y="231794"/>
                    <a:pt x="136812" y="237381"/>
                    <a:pt x="128790" y="242395"/>
                  </a:cubicBezTo>
                  <a:cubicBezTo>
                    <a:pt x="115753" y="250274"/>
                    <a:pt x="115610" y="258870"/>
                    <a:pt x="128360" y="266749"/>
                  </a:cubicBezTo>
                  <a:cubicBezTo>
                    <a:pt x="137385" y="272336"/>
                    <a:pt x="139248" y="278783"/>
                    <a:pt x="139104" y="288238"/>
                  </a:cubicBezTo>
                  <a:cubicBezTo>
                    <a:pt x="138818" y="293252"/>
                    <a:pt x="138102" y="295258"/>
                    <a:pt x="132515" y="294971"/>
                  </a:cubicBezTo>
                  <a:cubicBezTo>
                    <a:pt x="119908" y="294541"/>
                    <a:pt x="107158" y="295258"/>
                    <a:pt x="94551" y="294685"/>
                  </a:cubicBezTo>
                  <a:cubicBezTo>
                    <a:pt x="91471" y="294541"/>
                    <a:pt x="89644" y="294935"/>
                    <a:pt x="88588" y="29609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xmlns="" id="{A196C799-CB5D-4260-9F92-856D31EEE635}"/>
                </a:ext>
              </a:extLst>
            </p:cNvPr>
            <p:cNvSpPr/>
            <p:nvPr/>
          </p:nvSpPr>
          <p:spPr>
            <a:xfrm rot="10800000">
              <a:off x="2436518" y="1345118"/>
              <a:ext cx="43837" cy="451435"/>
            </a:xfrm>
            <a:custGeom>
              <a:avLst/>
              <a:gdLst>
                <a:gd name="connsiteX0" fmla="*/ 18337 w 43837"/>
                <a:gd name="connsiteY0" fmla="*/ 434244 h 451435"/>
                <a:gd name="connsiteX1" fmla="*/ 18337 w 43837"/>
                <a:gd name="connsiteY1" fmla="*/ 433957 h 451435"/>
                <a:gd name="connsiteX2" fmla="*/ 18051 w 43837"/>
                <a:gd name="connsiteY2" fmla="*/ 433957 h 451435"/>
                <a:gd name="connsiteX3" fmla="*/ 18337 w 43837"/>
                <a:gd name="connsiteY3" fmla="*/ 434244 h 451435"/>
                <a:gd name="connsiteX4" fmla="*/ 24784 w 43837"/>
                <a:gd name="connsiteY4" fmla="*/ 434244 h 451435"/>
                <a:gd name="connsiteX5" fmla="*/ 25070 w 43837"/>
                <a:gd name="connsiteY5" fmla="*/ 433957 h 451435"/>
                <a:gd name="connsiteX6" fmla="*/ 24784 w 43837"/>
                <a:gd name="connsiteY6" fmla="*/ 433957 h 451435"/>
                <a:gd name="connsiteX7" fmla="*/ 24784 w 43837"/>
                <a:gd name="connsiteY7" fmla="*/ 434244 h 451435"/>
                <a:gd name="connsiteX8" fmla="*/ 22429 w 43837"/>
                <a:gd name="connsiteY8" fmla="*/ 449669 h 451435"/>
                <a:gd name="connsiteX9" fmla="*/ 28960 w 43837"/>
                <a:gd name="connsiteY9" fmla="*/ 394301 h 451435"/>
                <a:gd name="connsiteX10" fmla="*/ 15898 w 43837"/>
                <a:gd name="connsiteY10" fmla="*/ 394301 h 451435"/>
                <a:gd name="connsiteX11" fmla="*/ 22062 w 43837"/>
                <a:gd name="connsiteY11" fmla="*/ 451435 h 451435"/>
                <a:gd name="connsiteX12" fmla="*/ 21919 w 43837"/>
                <a:gd name="connsiteY12" fmla="*/ 451435 h 451435"/>
                <a:gd name="connsiteX13" fmla="*/ 21775 w 43837"/>
                <a:gd name="connsiteY13" fmla="*/ 451435 h 451435"/>
                <a:gd name="connsiteX14" fmla="*/ 18451 w 43837"/>
                <a:gd name="connsiteY14" fmla="*/ 448425 h 451435"/>
                <a:gd name="connsiteX15" fmla="*/ 10582 w 43837"/>
                <a:gd name="connsiteY15" fmla="*/ 394301 h 451435"/>
                <a:gd name="connsiteX16" fmla="*/ 3632 w 43837"/>
                <a:gd name="connsiteY16" fmla="*/ 394301 h 451435"/>
                <a:gd name="connsiteX17" fmla="*/ 18412 w 43837"/>
                <a:gd name="connsiteY17" fmla="*/ 448389 h 451435"/>
                <a:gd name="connsiteX18" fmla="*/ 14183 w 43837"/>
                <a:gd name="connsiteY18" fmla="*/ 444559 h 451435"/>
                <a:gd name="connsiteX19" fmla="*/ 0 w 43837"/>
                <a:gd name="connsiteY19" fmla="*/ 392412 h 451435"/>
                <a:gd name="connsiteX20" fmla="*/ 4155 w 43837"/>
                <a:gd name="connsiteY20" fmla="*/ 353016 h 451435"/>
                <a:gd name="connsiteX21" fmla="*/ 4298 w 43837"/>
                <a:gd name="connsiteY21" fmla="*/ 4323 h 451435"/>
                <a:gd name="connsiteX22" fmla="*/ 4023 w 43837"/>
                <a:gd name="connsiteY22" fmla="*/ 641 h 451435"/>
                <a:gd name="connsiteX23" fmla="*/ 3732 w 43837"/>
                <a:gd name="connsiteY23" fmla="*/ 0 h 451435"/>
                <a:gd name="connsiteX24" fmla="*/ 40105 w 43837"/>
                <a:gd name="connsiteY24" fmla="*/ 0 h 451435"/>
                <a:gd name="connsiteX25" fmla="*/ 39815 w 43837"/>
                <a:gd name="connsiteY25" fmla="*/ 641 h 451435"/>
                <a:gd name="connsiteX26" fmla="*/ 39539 w 43837"/>
                <a:gd name="connsiteY26" fmla="*/ 4323 h 451435"/>
                <a:gd name="connsiteX27" fmla="*/ 39683 w 43837"/>
                <a:gd name="connsiteY27" fmla="*/ 353016 h 451435"/>
                <a:gd name="connsiteX28" fmla="*/ 43837 w 43837"/>
                <a:gd name="connsiteY28" fmla="*/ 392412 h 451435"/>
                <a:gd name="connsiteX29" fmla="*/ 29655 w 43837"/>
                <a:gd name="connsiteY29" fmla="*/ 444559 h 451435"/>
                <a:gd name="connsiteX30" fmla="*/ 26784 w 43837"/>
                <a:gd name="connsiteY30" fmla="*/ 447159 h 451435"/>
                <a:gd name="connsiteX31" fmla="*/ 40848 w 43837"/>
                <a:gd name="connsiteY31" fmla="*/ 394301 h 451435"/>
                <a:gd name="connsiteX32" fmla="*/ 34282 w 43837"/>
                <a:gd name="connsiteY32" fmla="*/ 394301 h 451435"/>
                <a:gd name="connsiteX33" fmla="*/ 26568 w 43837"/>
                <a:gd name="connsiteY33" fmla="*/ 447354 h 45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837" h="451435">
                  <a:moveTo>
                    <a:pt x="18337" y="434244"/>
                  </a:moveTo>
                  <a:cubicBezTo>
                    <a:pt x="18337" y="434244"/>
                    <a:pt x="18337" y="434101"/>
                    <a:pt x="18337" y="433957"/>
                  </a:cubicBezTo>
                  <a:cubicBezTo>
                    <a:pt x="18194" y="433957"/>
                    <a:pt x="18194" y="433957"/>
                    <a:pt x="18051" y="433957"/>
                  </a:cubicBezTo>
                  <a:cubicBezTo>
                    <a:pt x="18194" y="434101"/>
                    <a:pt x="18194" y="434101"/>
                    <a:pt x="18337" y="434244"/>
                  </a:cubicBezTo>
                  <a:close/>
                  <a:moveTo>
                    <a:pt x="24784" y="434244"/>
                  </a:moveTo>
                  <a:cubicBezTo>
                    <a:pt x="24927" y="434244"/>
                    <a:pt x="25070" y="434101"/>
                    <a:pt x="25070" y="433957"/>
                  </a:cubicBezTo>
                  <a:cubicBezTo>
                    <a:pt x="24927" y="433957"/>
                    <a:pt x="24927" y="433957"/>
                    <a:pt x="24784" y="433957"/>
                  </a:cubicBezTo>
                  <a:cubicBezTo>
                    <a:pt x="24784" y="434101"/>
                    <a:pt x="24784" y="434101"/>
                    <a:pt x="24784" y="434244"/>
                  </a:cubicBezTo>
                  <a:close/>
                  <a:moveTo>
                    <a:pt x="22429" y="449669"/>
                  </a:moveTo>
                  <a:lnTo>
                    <a:pt x="28960" y="394301"/>
                  </a:lnTo>
                  <a:lnTo>
                    <a:pt x="15898" y="394301"/>
                  </a:lnTo>
                  <a:close/>
                  <a:moveTo>
                    <a:pt x="22062" y="451435"/>
                  </a:moveTo>
                  <a:cubicBezTo>
                    <a:pt x="21919" y="451435"/>
                    <a:pt x="21919" y="451435"/>
                    <a:pt x="21919" y="451435"/>
                  </a:cubicBezTo>
                  <a:cubicBezTo>
                    <a:pt x="21775" y="451435"/>
                    <a:pt x="21775" y="451435"/>
                    <a:pt x="21775" y="451435"/>
                  </a:cubicBezTo>
                  <a:lnTo>
                    <a:pt x="18451" y="448425"/>
                  </a:lnTo>
                  <a:lnTo>
                    <a:pt x="10582" y="394301"/>
                  </a:lnTo>
                  <a:lnTo>
                    <a:pt x="3632" y="394301"/>
                  </a:lnTo>
                  <a:lnTo>
                    <a:pt x="18412" y="448389"/>
                  </a:lnTo>
                  <a:lnTo>
                    <a:pt x="14183" y="444559"/>
                  </a:lnTo>
                  <a:cubicBezTo>
                    <a:pt x="12464" y="439545"/>
                    <a:pt x="2292" y="402727"/>
                    <a:pt x="0" y="392412"/>
                  </a:cubicBezTo>
                  <a:cubicBezTo>
                    <a:pt x="2579" y="380522"/>
                    <a:pt x="4011" y="366339"/>
                    <a:pt x="4155" y="353016"/>
                  </a:cubicBezTo>
                  <a:cubicBezTo>
                    <a:pt x="5874" y="237406"/>
                    <a:pt x="4155" y="119790"/>
                    <a:pt x="4298" y="4323"/>
                  </a:cubicBezTo>
                  <a:cubicBezTo>
                    <a:pt x="4298" y="2854"/>
                    <a:pt x="4226" y="1637"/>
                    <a:pt x="4023" y="641"/>
                  </a:cubicBezTo>
                  <a:lnTo>
                    <a:pt x="3732" y="0"/>
                  </a:lnTo>
                  <a:lnTo>
                    <a:pt x="40105" y="0"/>
                  </a:lnTo>
                  <a:lnTo>
                    <a:pt x="39815" y="641"/>
                  </a:lnTo>
                  <a:cubicBezTo>
                    <a:pt x="39611" y="1637"/>
                    <a:pt x="39539" y="2854"/>
                    <a:pt x="39539" y="4323"/>
                  </a:cubicBezTo>
                  <a:cubicBezTo>
                    <a:pt x="39683" y="119933"/>
                    <a:pt x="37820" y="237549"/>
                    <a:pt x="39683" y="353016"/>
                  </a:cubicBezTo>
                  <a:cubicBezTo>
                    <a:pt x="39826" y="366339"/>
                    <a:pt x="41258" y="380522"/>
                    <a:pt x="43837" y="392412"/>
                  </a:cubicBezTo>
                  <a:cubicBezTo>
                    <a:pt x="41545" y="402727"/>
                    <a:pt x="31374" y="439545"/>
                    <a:pt x="29655" y="444559"/>
                  </a:cubicBezTo>
                  <a:lnTo>
                    <a:pt x="26784" y="447159"/>
                  </a:lnTo>
                  <a:lnTo>
                    <a:pt x="40848" y="394301"/>
                  </a:lnTo>
                  <a:lnTo>
                    <a:pt x="34282" y="394301"/>
                  </a:lnTo>
                  <a:lnTo>
                    <a:pt x="26568" y="44735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65" name="Freeform: Shape 64">
            <a:extLst>
              <a:ext uri="{FF2B5EF4-FFF2-40B4-BE49-F238E27FC236}">
                <a16:creationId xmlns:a16="http://schemas.microsoft.com/office/drawing/2014/main" xmlns="" id="{68181CE4-3352-4E52-873F-BAF6034A14A3}"/>
              </a:ext>
            </a:extLst>
          </p:cNvPr>
          <p:cNvSpPr/>
          <p:nvPr/>
        </p:nvSpPr>
        <p:spPr>
          <a:xfrm>
            <a:off x="6002302" y="3111846"/>
            <a:ext cx="245744" cy="244379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xmlns="" id="{AEFC4ECB-1255-4B27-BE3E-095010A24221}"/>
              </a:ext>
            </a:extLst>
          </p:cNvPr>
          <p:cNvSpPr/>
          <p:nvPr/>
        </p:nvSpPr>
        <p:spPr>
          <a:xfrm>
            <a:off x="6851285" y="2260748"/>
            <a:ext cx="244018" cy="243363"/>
          </a:xfrm>
          <a:custGeom>
            <a:avLst/>
            <a:gdLst>
              <a:gd name="connsiteX0" fmla="*/ 0 w 1919435"/>
              <a:gd name="connsiteY0" fmla="*/ 987194 h 1914275"/>
              <a:gd name="connsiteX1" fmla="*/ 37667 w 1919435"/>
              <a:gd name="connsiteY1" fmla="*/ 959846 h 1914275"/>
              <a:gd name="connsiteX2" fmla="*/ 169757 w 1919435"/>
              <a:gd name="connsiteY2" fmla="*/ 922696 h 1914275"/>
              <a:gd name="connsiteX3" fmla="*/ 215163 w 1919435"/>
              <a:gd name="connsiteY3" fmla="*/ 872130 h 1914275"/>
              <a:gd name="connsiteX4" fmla="*/ 217743 w 1919435"/>
              <a:gd name="connsiteY4" fmla="*/ 850459 h 1914275"/>
              <a:gd name="connsiteX5" fmla="*/ 189364 w 1919435"/>
              <a:gd name="connsiteY5" fmla="*/ 797830 h 1914275"/>
              <a:gd name="connsiteX6" fmla="*/ 69657 w 1919435"/>
              <a:gd name="connsiteY6" fmla="*/ 727657 h 1914275"/>
              <a:gd name="connsiteX7" fmla="*/ 43858 w 1919435"/>
              <a:gd name="connsiteY7" fmla="*/ 664708 h 1914275"/>
              <a:gd name="connsiteX8" fmla="*/ 46438 w 1919435"/>
              <a:gd name="connsiteY8" fmla="*/ 655936 h 1914275"/>
              <a:gd name="connsiteX9" fmla="*/ 114547 w 1919435"/>
              <a:gd name="connsiteY9" fmla="*/ 608982 h 1914275"/>
              <a:gd name="connsiteX10" fmla="*/ 241478 w 1919435"/>
              <a:gd name="connsiteY10" fmla="*/ 623429 h 1914275"/>
              <a:gd name="connsiteX11" fmla="*/ 306491 w 1919435"/>
              <a:gd name="connsiteY11" fmla="*/ 593503 h 1914275"/>
              <a:gd name="connsiteX12" fmla="*/ 301331 w 1919435"/>
              <a:gd name="connsiteY12" fmla="*/ 505271 h 1914275"/>
              <a:gd name="connsiteX13" fmla="*/ 222386 w 1919435"/>
              <a:gd name="connsiteY13" fmla="*/ 400527 h 1914275"/>
              <a:gd name="connsiteX14" fmla="*/ 222386 w 1919435"/>
              <a:gd name="connsiteY14" fmla="*/ 342222 h 1914275"/>
              <a:gd name="connsiteX15" fmla="*/ 248185 w 1919435"/>
              <a:gd name="connsiteY15" fmla="*/ 313327 h 1914275"/>
              <a:gd name="connsiteX16" fmla="*/ 303395 w 1919435"/>
              <a:gd name="connsiteY16" fmla="*/ 307135 h 1914275"/>
              <a:gd name="connsiteX17" fmla="*/ 420522 w 1919435"/>
              <a:gd name="connsiteY17" fmla="*/ 373180 h 1914275"/>
              <a:gd name="connsiteX18" fmla="*/ 525265 w 1919435"/>
              <a:gd name="connsiteY18" fmla="*/ 343770 h 1914275"/>
              <a:gd name="connsiteX19" fmla="*/ 527845 w 1919435"/>
              <a:gd name="connsiteY19" fmla="*/ 298364 h 1914275"/>
              <a:gd name="connsiteX20" fmla="*/ 493791 w 1919435"/>
              <a:gd name="connsiteY20" fmla="*/ 166789 h 1914275"/>
              <a:gd name="connsiteX21" fmla="*/ 518557 w 1919435"/>
              <a:gd name="connsiteY21" fmla="*/ 105904 h 1914275"/>
              <a:gd name="connsiteX22" fmla="*/ 537649 w 1919435"/>
              <a:gd name="connsiteY22" fmla="*/ 95585 h 1914275"/>
              <a:gd name="connsiteX23" fmla="*/ 608853 w 1919435"/>
              <a:gd name="connsiteY23" fmla="*/ 113128 h 1914275"/>
              <a:gd name="connsiteX24" fmla="*/ 690894 w 1919435"/>
              <a:gd name="connsiteY24" fmla="*/ 217355 h 1914275"/>
              <a:gd name="connsiteX25" fmla="*/ 802861 w 1919435"/>
              <a:gd name="connsiteY25" fmla="*/ 216839 h 1914275"/>
              <a:gd name="connsiteX26" fmla="*/ 816277 w 1919435"/>
              <a:gd name="connsiteY26" fmla="*/ 169369 h 1914275"/>
              <a:gd name="connsiteX27" fmla="*/ 832788 w 1919435"/>
              <a:gd name="connsiteY27" fmla="*/ 48631 h 1914275"/>
              <a:gd name="connsiteX28" fmla="*/ 877677 w 1919435"/>
              <a:gd name="connsiteY28" fmla="*/ 2193 h 1914275"/>
              <a:gd name="connsiteX29" fmla="*/ 917924 w 1919435"/>
              <a:gd name="connsiteY29" fmla="*/ 645 h 1914275"/>
              <a:gd name="connsiteX30" fmla="*/ 956106 w 1919435"/>
              <a:gd name="connsiteY30" fmla="*/ 31603 h 1914275"/>
              <a:gd name="connsiteX31" fmla="*/ 993772 w 1919435"/>
              <a:gd name="connsiteY31" fmla="*/ 163693 h 1914275"/>
              <a:gd name="connsiteX32" fmla="*/ 1089745 w 1919435"/>
              <a:gd name="connsiteY32" fmla="*/ 217871 h 1914275"/>
              <a:gd name="connsiteX33" fmla="*/ 1120703 w 1919435"/>
              <a:gd name="connsiteY33" fmla="*/ 191040 h 1914275"/>
              <a:gd name="connsiteX34" fmla="*/ 1192940 w 1919435"/>
              <a:gd name="connsiteY34" fmla="*/ 68754 h 1914275"/>
              <a:gd name="connsiteX35" fmla="*/ 1251245 w 1919435"/>
              <a:gd name="connsiteY35" fmla="*/ 44503 h 1914275"/>
              <a:gd name="connsiteX36" fmla="*/ 1309035 w 1919435"/>
              <a:gd name="connsiteY36" fmla="*/ 137895 h 1914275"/>
              <a:gd name="connsiteX37" fmla="*/ 1294587 w 1919435"/>
              <a:gd name="connsiteY37" fmla="*/ 255538 h 1914275"/>
              <a:gd name="connsiteX38" fmla="*/ 1294587 w 1919435"/>
              <a:gd name="connsiteY38" fmla="*/ 267921 h 1914275"/>
              <a:gd name="connsiteX39" fmla="*/ 1399331 w 1919435"/>
              <a:gd name="connsiteY39" fmla="*/ 314359 h 1914275"/>
              <a:gd name="connsiteX40" fmla="*/ 1514394 w 1919435"/>
              <a:gd name="connsiteY40" fmla="*/ 228191 h 1914275"/>
              <a:gd name="connsiteX41" fmla="*/ 1584050 w 1919435"/>
              <a:gd name="connsiteY41" fmla="*/ 229223 h 1914275"/>
              <a:gd name="connsiteX42" fmla="*/ 1594886 w 1919435"/>
              <a:gd name="connsiteY42" fmla="*/ 238510 h 1914275"/>
              <a:gd name="connsiteX43" fmla="*/ 1606754 w 1919435"/>
              <a:gd name="connsiteY43" fmla="*/ 317971 h 1914275"/>
              <a:gd name="connsiteX44" fmla="*/ 1543288 w 1919435"/>
              <a:gd name="connsiteY44" fmla="*/ 430970 h 1914275"/>
              <a:gd name="connsiteX45" fmla="*/ 1552060 w 1919435"/>
              <a:gd name="connsiteY45" fmla="*/ 504239 h 1914275"/>
              <a:gd name="connsiteX46" fmla="*/ 1619137 w 1919435"/>
              <a:gd name="connsiteY46" fmla="*/ 531069 h 1914275"/>
              <a:gd name="connsiteX47" fmla="*/ 1754839 w 1919435"/>
              <a:gd name="connsiteY47" fmla="*/ 495467 h 1914275"/>
              <a:gd name="connsiteX48" fmla="*/ 1812629 w 1919435"/>
              <a:gd name="connsiteY48" fmla="*/ 517654 h 1914275"/>
              <a:gd name="connsiteX49" fmla="*/ 1830172 w 1919435"/>
              <a:gd name="connsiteY49" fmla="*/ 552225 h 1914275"/>
              <a:gd name="connsiteX50" fmla="*/ 1815724 w 1919435"/>
              <a:gd name="connsiteY50" fmla="*/ 603306 h 1914275"/>
              <a:gd name="connsiteX51" fmla="*/ 1699630 w 1919435"/>
              <a:gd name="connsiteY51" fmla="*/ 695666 h 1914275"/>
              <a:gd name="connsiteX52" fmla="*/ 1678990 w 1919435"/>
              <a:gd name="connsiteY52" fmla="*/ 751908 h 1914275"/>
              <a:gd name="connsiteX53" fmla="*/ 1685182 w 1919435"/>
              <a:gd name="connsiteY53" fmla="*/ 774611 h 1914275"/>
              <a:gd name="connsiteX54" fmla="*/ 1732652 w 1919435"/>
              <a:gd name="connsiteY54" fmla="*/ 815373 h 1914275"/>
              <a:gd name="connsiteX55" fmla="*/ 1872998 w 1919435"/>
              <a:gd name="connsiteY55" fmla="*/ 834464 h 1914275"/>
              <a:gd name="connsiteX56" fmla="*/ 1918404 w 1919435"/>
              <a:gd name="connsiteY56" fmla="*/ 879354 h 1914275"/>
              <a:gd name="connsiteX57" fmla="*/ 1919952 w 1919435"/>
              <a:gd name="connsiteY57" fmla="*/ 919600 h 1914275"/>
              <a:gd name="connsiteX58" fmla="*/ 1886930 w 1919435"/>
              <a:gd name="connsiteY58" fmla="*/ 958299 h 1914275"/>
              <a:gd name="connsiteX59" fmla="*/ 1754839 w 1919435"/>
              <a:gd name="connsiteY59" fmla="*/ 995965 h 1914275"/>
              <a:gd name="connsiteX60" fmla="*/ 1701178 w 1919435"/>
              <a:gd name="connsiteY60" fmla="*/ 1085229 h 1914275"/>
              <a:gd name="connsiteX61" fmla="*/ 1728524 w 1919435"/>
              <a:gd name="connsiteY61" fmla="*/ 1121348 h 1914275"/>
              <a:gd name="connsiteX62" fmla="*/ 1849779 w 1919435"/>
              <a:gd name="connsiteY62" fmla="*/ 1192552 h 1914275"/>
              <a:gd name="connsiteX63" fmla="*/ 1876094 w 1919435"/>
              <a:gd name="connsiteY63" fmla="*/ 1253954 h 1914275"/>
              <a:gd name="connsiteX64" fmla="*/ 1875062 w 1919435"/>
              <a:gd name="connsiteY64" fmla="*/ 1260145 h 1914275"/>
              <a:gd name="connsiteX65" fmla="*/ 1802309 w 1919435"/>
              <a:gd name="connsiteY65" fmla="*/ 1312259 h 1914275"/>
              <a:gd name="connsiteX66" fmla="*/ 1675379 w 1919435"/>
              <a:gd name="connsiteY66" fmla="*/ 1296264 h 1914275"/>
              <a:gd name="connsiteX67" fmla="*/ 1611398 w 1919435"/>
              <a:gd name="connsiteY67" fmla="*/ 1329286 h 1914275"/>
              <a:gd name="connsiteX68" fmla="*/ 1610365 w 1919435"/>
              <a:gd name="connsiteY68" fmla="*/ 1405651 h 1914275"/>
              <a:gd name="connsiteX69" fmla="*/ 1692406 w 1919435"/>
              <a:gd name="connsiteY69" fmla="*/ 1514006 h 1914275"/>
              <a:gd name="connsiteX70" fmla="*/ 1692406 w 1919435"/>
              <a:gd name="connsiteY70" fmla="*/ 1584695 h 1914275"/>
              <a:gd name="connsiteX71" fmla="*/ 1689310 w 1919435"/>
              <a:gd name="connsiteY71" fmla="*/ 1588307 h 1914275"/>
              <a:gd name="connsiteX72" fmla="*/ 1600562 w 1919435"/>
              <a:gd name="connsiteY72" fmla="*/ 1605850 h 1914275"/>
              <a:gd name="connsiteX73" fmla="*/ 1490659 w 1919435"/>
              <a:gd name="connsiteY73" fmla="*/ 1543933 h 1914275"/>
              <a:gd name="connsiteX74" fmla="*/ 1415326 w 1919435"/>
              <a:gd name="connsiteY74" fmla="*/ 1554769 h 1914275"/>
              <a:gd name="connsiteX75" fmla="*/ 1391075 w 1919435"/>
              <a:gd name="connsiteY75" fmla="*/ 1622877 h 1914275"/>
              <a:gd name="connsiteX76" fmla="*/ 1426677 w 1919435"/>
              <a:gd name="connsiteY76" fmla="*/ 1760128 h 1914275"/>
              <a:gd name="connsiteX77" fmla="*/ 1406554 w 1919435"/>
              <a:gd name="connsiteY77" fmla="*/ 1811725 h 1914275"/>
              <a:gd name="connsiteX78" fmla="*/ 1370436 w 1919435"/>
              <a:gd name="connsiteY78" fmla="*/ 1830300 h 1914275"/>
              <a:gd name="connsiteX79" fmla="*/ 1316258 w 1919435"/>
              <a:gd name="connsiteY79" fmla="*/ 1815337 h 1914275"/>
              <a:gd name="connsiteX80" fmla="*/ 1231122 w 1919435"/>
              <a:gd name="connsiteY80" fmla="*/ 1707498 h 1914275"/>
              <a:gd name="connsiteX81" fmla="*/ 1121219 w 1919435"/>
              <a:gd name="connsiteY81" fmla="*/ 1698210 h 1914275"/>
              <a:gd name="connsiteX82" fmla="*/ 1106771 w 1919435"/>
              <a:gd name="connsiteY82" fmla="*/ 1727105 h 1914275"/>
              <a:gd name="connsiteX83" fmla="*/ 1087165 w 1919435"/>
              <a:gd name="connsiteY83" fmla="*/ 1868999 h 1914275"/>
              <a:gd name="connsiteX84" fmla="*/ 1050014 w 1919435"/>
              <a:gd name="connsiteY84" fmla="*/ 1919049 h 1914275"/>
              <a:gd name="connsiteX85" fmla="*/ 987581 w 1919435"/>
              <a:gd name="connsiteY85" fmla="*/ 1919049 h 1914275"/>
              <a:gd name="connsiteX86" fmla="*/ 960234 w 1919435"/>
              <a:gd name="connsiteY86" fmla="*/ 1880866 h 1914275"/>
              <a:gd name="connsiteX87" fmla="*/ 921535 w 1919435"/>
              <a:gd name="connsiteY87" fmla="*/ 1744132 h 1914275"/>
              <a:gd name="connsiteX88" fmla="*/ 875614 w 1919435"/>
              <a:gd name="connsiteY88" fmla="*/ 1703886 h 1914275"/>
              <a:gd name="connsiteX89" fmla="*/ 847751 w 1919435"/>
              <a:gd name="connsiteY89" fmla="*/ 1700790 h 1914275"/>
              <a:gd name="connsiteX90" fmla="*/ 800281 w 1919435"/>
              <a:gd name="connsiteY90" fmla="*/ 1727105 h 1914275"/>
              <a:gd name="connsiteX91" fmla="*/ 788414 w 1919435"/>
              <a:gd name="connsiteY91" fmla="*/ 1747228 h 1914275"/>
              <a:gd name="connsiteX92" fmla="*/ 723401 w 1919435"/>
              <a:gd name="connsiteY92" fmla="*/ 1857131 h 1914275"/>
              <a:gd name="connsiteX93" fmla="*/ 674383 w 1919435"/>
              <a:gd name="connsiteY93" fmla="*/ 1877254 h 1914275"/>
              <a:gd name="connsiteX94" fmla="*/ 634652 w 1919435"/>
              <a:gd name="connsiteY94" fmla="*/ 1863839 h 1914275"/>
              <a:gd name="connsiteX95" fmla="*/ 607822 w 1919435"/>
              <a:gd name="connsiteY95" fmla="*/ 1813789 h 1914275"/>
              <a:gd name="connsiteX96" fmla="*/ 624848 w 1919435"/>
              <a:gd name="connsiteY96" fmla="*/ 1672927 h 1914275"/>
              <a:gd name="connsiteX97" fmla="*/ 586150 w 1919435"/>
              <a:gd name="connsiteY97" fmla="*/ 1607398 h 1914275"/>
              <a:gd name="connsiteX98" fmla="*/ 514430 w 1919435"/>
              <a:gd name="connsiteY98" fmla="*/ 1611010 h 1914275"/>
              <a:gd name="connsiteX99" fmla="*/ 413814 w 1919435"/>
              <a:gd name="connsiteY99" fmla="*/ 1687375 h 1914275"/>
              <a:gd name="connsiteX100" fmla="*/ 324550 w 1919435"/>
              <a:gd name="connsiteY100" fmla="*/ 1682215 h 1914275"/>
              <a:gd name="connsiteX101" fmla="*/ 316810 w 1919435"/>
              <a:gd name="connsiteY101" fmla="*/ 1674475 h 1914275"/>
              <a:gd name="connsiteX102" fmla="*/ 309071 w 1919435"/>
              <a:gd name="connsiteY102" fmla="*/ 1612558 h 1914275"/>
              <a:gd name="connsiteX103" fmla="*/ 376148 w 1919435"/>
              <a:gd name="connsiteY103" fmla="*/ 1492851 h 1914275"/>
              <a:gd name="connsiteX104" fmla="*/ 387499 w 1919435"/>
              <a:gd name="connsiteY104" fmla="*/ 1456217 h 1914275"/>
              <a:gd name="connsiteX105" fmla="*/ 297203 w 1919435"/>
              <a:gd name="connsiteY105" fmla="*/ 1391720 h 1914275"/>
              <a:gd name="connsiteX106" fmla="*/ 158405 w 1919435"/>
              <a:gd name="connsiteY106" fmla="*/ 1427838 h 1914275"/>
              <a:gd name="connsiteX107" fmla="*/ 114031 w 1919435"/>
              <a:gd name="connsiteY107" fmla="*/ 1412875 h 1914275"/>
              <a:gd name="connsiteX108" fmla="*/ 91844 w 1919435"/>
              <a:gd name="connsiteY108" fmla="*/ 1373660 h 1914275"/>
              <a:gd name="connsiteX109" fmla="*/ 106808 w 1919435"/>
              <a:gd name="connsiteY109" fmla="*/ 1315871 h 1914275"/>
              <a:gd name="connsiteX110" fmla="*/ 209487 w 1919435"/>
              <a:gd name="connsiteY110" fmla="*/ 1234347 h 1914275"/>
              <a:gd name="connsiteX111" fmla="*/ 236834 w 1919435"/>
              <a:gd name="connsiteY111" fmla="*/ 1151274 h 1914275"/>
              <a:gd name="connsiteX112" fmla="*/ 181624 w 1919435"/>
              <a:gd name="connsiteY112" fmla="*/ 1104836 h 1914275"/>
              <a:gd name="connsiteX113" fmla="*/ 52114 w 1919435"/>
              <a:gd name="connsiteY113" fmla="*/ 1087293 h 1914275"/>
              <a:gd name="connsiteX114" fmla="*/ 1032 w 1919435"/>
              <a:gd name="connsiteY114" fmla="*/ 1051175 h 1914275"/>
              <a:gd name="connsiteX115" fmla="*/ 0 w 1919435"/>
              <a:gd name="connsiteY115" fmla="*/ 987194 h 1914275"/>
              <a:gd name="connsiteX116" fmla="*/ 1198616 w 1919435"/>
              <a:gd name="connsiteY116" fmla="*/ 960879 h 1914275"/>
              <a:gd name="connsiteX117" fmla="*/ 958686 w 1919435"/>
              <a:gd name="connsiteY117" fmla="*/ 720949 h 1914275"/>
              <a:gd name="connsiteX118" fmla="*/ 720304 w 1919435"/>
              <a:gd name="connsiteY118" fmla="*/ 959331 h 1914275"/>
              <a:gd name="connsiteX119" fmla="*/ 957654 w 1919435"/>
              <a:gd name="connsiteY119" fmla="*/ 1198744 h 1914275"/>
              <a:gd name="connsiteX120" fmla="*/ 1198616 w 1919435"/>
              <a:gd name="connsiteY120" fmla="*/ 960879 h 1914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</a:cxnLst>
            <a:rect l="l" t="t" r="r" b="b"/>
            <a:pathLst>
              <a:path w="1919435" h="1914275">
                <a:moveTo>
                  <a:pt x="0" y="987194"/>
                </a:moveTo>
                <a:cubicBezTo>
                  <a:pt x="8256" y="971714"/>
                  <a:pt x="21155" y="963975"/>
                  <a:pt x="37667" y="959846"/>
                </a:cubicBezTo>
                <a:cubicBezTo>
                  <a:pt x="82041" y="947979"/>
                  <a:pt x="125383" y="934564"/>
                  <a:pt x="169757" y="922696"/>
                </a:cubicBezTo>
                <a:cubicBezTo>
                  <a:pt x="196587" y="915473"/>
                  <a:pt x="212583" y="900509"/>
                  <a:pt x="215163" y="872130"/>
                </a:cubicBezTo>
                <a:cubicBezTo>
                  <a:pt x="215679" y="864907"/>
                  <a:pt x="216710" y="857683"/>
                  <a:pt x="217743" y="850459"/>
                </a:cubicBezTo>
                <a:cubicBezTo>
                  <a:pt x="220323" y="826209"/>
                  <a:pt x="209487" y="809697"/>
                  <a:pt x="189364" y="797830"/>
                </a:cubicBezTo>
                <a:cubicBezTo>
                  <a:pt x="149118" y="774611"/>
                  <a:pt x="109388" y="750876"/>
                  <a:pt x="69657" y="727657"/>
                </a:cubicBezTo>
                <a:cubicBezTo>
                  <a:pt x="40246" y="710629"/>
                  <a:pt x="35087" y="697730"/>
                  <a:pt x="43858" y="664708"/>
                </a:cubicBezTo>
                <a:cubicBezTo>
                  <a:pt x="44890" y="661612"/>
                  <a:pt x="45406" y="658516"/>
                  <a:pt x="46438" y="655936"/>
                </a:cubicBezTo>
                <a:cubicBezTo>
                  <a:pt x="59337" y="613110"/>
                  <a:pt x="70689" y="604854"/>
                  <a:pt x="114547" y="608982"/>
                </a:cubicBezTo>
                <a:cubicBezTo>
                  <a:pt x="156857" y="613110"/>
                  <a:pt x="199167" y="617754"/>
                  <a:pt x="241478" y="623429"/>
                </a:cubicBezTo>
                <a:cubicBezTo>
                  <a:pt x="275016" y="627557"/>
                  <a:pt x="289463" y="621881"/>
                  <a:pt x="306491" y="593503"/>
                </a:cubicBezTo>
                <a:cubicBezTo>
                  <a:pt x="330741" y="554288"/>
                  <a:pt x="329710" y="541905"/>
                  <a:pt x="301331" y="505271"/>
                </a:cubicBezTo>
                <a:cubicBezTo>
                  <a:pt x="274500" y="470700"/>
                  <a:pt x="248185" y="435614"/>
                  <a:pt x="222386" y="400527"/>
                </a:cubicBezTo>
                <a:cubicBezTo>
                  <a:pt x="206907" y="379888"/>
                  <a:pt x="206907" y="362861"/>
                  <a:pt x="222386" y="342222"/>
                </a:cubicBezTo>
                <a:cubicBezTo>
                  <a:pt x="230126" y="331902"/>
                  <a:pt x="238382" y="321583"/>
                  <a:pt x="248185" y="313327"/>
                </a:cubicBezTo>
                <a:cubicBezTo>
                  <a:pt x="267792" y="296816"/>
                  <a:pt x="281208" y="294752"/>
                  <a:pt x="303395" y="307135"/>
                </a:cubicBezTo>
                <a:cubicBezTo>
                  <a:pt x="342609" y="328806"/>
                  <a:pt x="382856" y="348929"/>
                  <a:pt x="420522" y="373180"/>
                </a:cubicBezTo>
                <a:cubicBezTo>
                  <a:pt x="463864" y="401043"/>
                  <a:pt x="493791" y="382468"/>
                  <a:pt x="525265" y="343770"/>
                </a:cubicBezTo>
                <a:cubicBezTo>
                  <a:pt x="535585" y="330870"/>
                  <a:pt x="531973" y="313843"/>
                  <a:pt x="527845" y="298364"/>
                </a:cubicBezTo>
                <a:cubicBezTo>
                  <a:pt x="516493" y="254506"/>
                  <a:pt x="505142" y="210647"/>
                  <a:pt x="493791" y="166789"/>
                </a:cubicBezTo>
                <a:cubicBezTo>
                  <a:pt x="485535" y="135315"/>
                  <a:pt x="490694" y="122415"/>
                  <a:pt x="518557" y="105904"/>
                </a:cubicBezTo>
                <a:cubicBezTo>
                  <a:pt x="524749" y="102292"/>
                  <a:pt x="530941" y="98680"/>
                  <a:pt x="537649" y="95585"/>
                </a:cubicBezTo>
                <a:cubicBezTo>
                  <a:pt x="571187" y="80105"/>
                  <a:pt x="586150" y="83717"/>
                  <a:pt x="608853" y="113128"/>
                </a:cubicBezTo>
                <a:cubicBezTo>
                  <a:pt x="636200" y="147698"/>
                  <a:pt x="663547" y="182785"/>
                  <a:pt x="690894" y="217355"/>
                </a:cubicBezTo>
                <a:cubicBezTo>
                  <a:pt x="716693" y="249346"/>
                  <a:pt x="777062" y="249346"/>
                  <a:pt x="802861" y="216839"/>
                </a:cubicBezTo>
                <a:cubicBezTo>
                  <a:pt x="813697" y="202908"/>
                  <a:pt x="813697" y="185365"/>
                  <a:pt x="816277" y="169369"/>
                </a:cubicBezTo>
                <a:cubicBezTo>
                  <a:pt x="822468" y="129123"/>
                  <a:pt x="827628" y="88877"/>
                  <a:pt x="832788" y="48631"/>
                </a:cubicBezTo>
                <a:cubicBezTo>
                  <a:pt x="836916" y="16640"/>
                  <a:pt x="845687" y="7868"/>
                  <a:pt x="877677" y="2193"/>
                </a:cubicBezTo>
                <a:cubicBezTo>
                  <a:pt x="891093" y="-387"/>
                  <a:pt x="904509" y="-387"/>
                  <a:pt x="917924" y="645"/>
                </a:cubicBezTo>
                <a:cubicBezTo>
                  <a:pt x="937531" y="1677"/>
                  <a:pt x="950947" y="11996"/>
                  <a:pt x="956106" y="31603"/>
                </a:cubicBezTo>
                <a:cubicBezTo>
                  <a:pt x="968490" y="75461"/>
                  <a:pt x="981389" y="119835"/>
                  <a:pt x="993772" y="163693"/>
                </a:cubicBezTo>
                <a:cubicBezTo>
                  <a:pt x="1006672" y="208584"/>
                  <a:pt x="1043822" y="229739"/>
                  <a:pt x="1089745" y="217871"/>
                </a:cubicBezTo>
                <a:cubicBezTo>
                  <a:pt x="1104707" y="214259"/>
                  <a:pt x="1113479" y="203424"/>
                  <a:pt x="1120703" y="191040"/>
                </a:cubicBezTo>
                <a:cubicBezTo>
                  <a:pt x="1144438" y="150278"/>
                  <a:pt x="1168689" y="109516"/>
                  <a:pt x="1192940" y="68754"/>
                </a:cubicBezTo>
                <a:cubicBezTo>
                  <a:pt x="1208419" y="42439"/>
                  <a:pt x="1221835" y="36763"/>
                  <a:pt x="1251245" y="44503"/>
                </a:cubicBezTo>
                <a:cubicBezTo>
                  <a:pt x="1310067" y="59466"/>
                  <a:pt x="1317806" y="72366"/>
                  <a:pt x="1309035" y="137895"/>
                </a:cubicBezTo>
                <a:cubicBezTo>
                  <a:pt x="1303875" y="177109"/>
                  <a:pt x="1299231" y="216323"/>
                  <a:pt x="1294587" y="255538"/>
                </a:cubicBezTo>
                <a:cubicBezTo>
                  <a:pt x="1294071" y="259665"/>
                  <a:pt x="1294071" y="263793"/>
                  <a:pt x="1294587" y="267921"/>
                </a:cubicBezTo>
                <a:cubicBezTo>
                  <a:pt x="1301295" y="309715"/>
                  <a:pt x="1364760" y="338610"/>
                  <a:pt x="1399331" y="314359"/>
                </a:cubicBezTo>
                <a:cubicBezTo>
                  <a:pt x="1438545" y="286496"/>
                  <a:pt x="1476211" y="257085"/>
                  <a:pt x="1514394" y="228191"/>
                </a:cubicBezTo>
                <a:cubicBezTo>
                  <a:pt x="1542256" y="207036"/>
                  <a:pt x="1556188" y="207552"/>
                  <a:pt x="1584050" y="229223"/>
                </a:cubicBezTo>
                <a:cubicBezTo>
                  <a:pt x="1587663" y="232319"/>
                  <a:pt x="1591274" y="234898"/>
                  <a:pt x="1594886" y="238510"/>
                </a:cubicBezTo>
                <a:cubicBezTo>
                  <a:pt x="1627393" y="269469"/>
                  <a:pt x="1628941" y="278757"/>
                  <a:pt x="1606754" y="317971"/>
                </a:cubicBezTo>
                <a:cubicBezTo>
                  <a:pt x="1585599" y="355637"/>
                  <a:pt x="1565475" y="393819"/>
                  <a:pt x="1543288" y="430970"/>
                </a:cubicBezTo>
                <a:cubicBezTo>
                  <a:pt x="1527293" y="458317"/>
                  <a:pt x="1534517" y="481020"/>
                  <a:pt x="1552060" y="504239"/>
                </a:cubicBezTo>
                <a:cubicBezTo>
                  <a:pt x="1569604" y="527458"/>
                  <a:pt x="1589726" y="538809"/>
                  <a:pt x="1619137" y="531069"/>
                </a:cubicBezTo>
                <a:cubicBezTo>
                  <a:pt x="1664543" y="519202"/>
                  <a:pt x="1709949" y="507850"/>
                  <a:pt x="1754839" y="495467"/>
                </a:cubicBezTo>
                <a:cubicBezTo>
                  <a:pt x="1783734" y="487727"/>
                  <a:pt x="1796634" y="492371"/>
                  <a:pt x="1812629" y="517654"/>
                </a:cubicBezTo>
                <a:cubicBezTo>
                  <a:pt x="1819853" y="528490"/>
                  <a:pt x="1826044" y="539841"/>
                  <a:pt x="1830172" y="552225"/>
                </a:cubicBezTo>
                <a:cubicBezTo>
                  <a:pt x="1837912" y="574412"/>
                  <a:pt x="1834299" y="588343"/>
                  <a:pt x="1815724" y="603306"/>
                </a:cubicBezTo>
                <a:cubicBezTo>
                  <a:pt x="1777026" y="634265"/>
                  <a:pt x="1738844" y="665224"/>
                  <a:pt x="1699630" y="695666"/>
                </a:cubicBezTo>
                <a:cubicBezTo>
                  <a:pt x="1680022" y="710629"/>
                  <a:pt x="1674862" y="729205"/>
                  <a:pt x="1678990" y="751908"/>
                </a:cubicBezTo>
                <a:cubicBezTo>
                  <a:pt x="1680539" y="759647"/>
                  <a:pt x="1683119" y="766871"/>
                  <a:pt x="1685182" y="774611"/>
                </a:cubicBezTo>
                <a:cubicBezTo>
                  <a:pt x="1691890" y="798862"/>
                  <a:pt x="1707885" y="812277"/>
                  <a:pt x="1732652" y="815373"/>
                </a:cubicBezTo>
                <a:cubicBezTo>
                  <a:pt x="1779606" y="821565"/>
                  <a:pt x="1826560" y="828272"/>
                  <a:pt x="1872998" y="834464"/>
                </a:cubicBezTo>
                <a:cubicBezTo>
                  <a:pt x="1900861" y="838076"/>
                  <a:pt x="1915308" y="851491"/>
                  <a:pt x="1918404" y="879354"/>
                </a:cubicBezTo>
                <a:cubicBezTo>
                  <a:pt x="1919952" y="892770"/>
                  <a:pt x="1921500" y="906185"/>
                  <a:pt x="1919952" y="919600"/>
                </a:cubicBezTo>
                <a:cubicBezTo>
                  <a:pt x="1917372" y="940755"/>
                  <a:pt x="1906536" y="952623"/>
                  <a:pt x="1886930" y="958299"/>
                </a:cubicBezTo>
                <a:cubicBezTo>
                  <a:pt x="1843071" y="970682"/>
                  <a:pt x="1798697" y="983065"/>
                  <a:pt x="1754839" y="995965"/>
                </a:cubicBezTo>
                <a:cubicBezTo>
                  <a:pt x="1712013" y="1008348"/>
                  <a:pt x="1692406" y="1040855"/>
                  <a:pt x="1701178" y="1085229"/>
                </a:cubicBezTo>
                <a:cubicBezTo>
                  <a:pt x="1704273" y="1102256"/>
                  <a:pt x="1714077" y="1113092"/>
                  <a:pt x="1728524" y="1121348"/>
                </a:cubicBezTo>
                <a:cubicBezTo>
                  <a:pt x="1768771" y="1145083"/>
                  <a:pt x="1809016" y="1168817"/>
                  <a:pt x="1849779" y="1192552"/>
                </a:cubicBezTo>
                <a:cubicBezTo>
                  <a:pt x="1879706" y="1210096"/>
                  <a:pt x="1884350" y="1220415"/>
                  <a:pt x="1876094" y="1253954"/>
                </a:cubicBezTo>
                <a:cubicBezTo>
                  <a:pt x="1875578" y="1256018"/>
                  <a:pt x="1875578" y="1258082"/>
                  <a:pt x="1875062" y="1260145"/>
                </a:cubicBezTo>
                <a:cubicBezTo>
                  <a:pt x="1862678" y="1300908"/>
                  <a:pt x="1848747" y="1321031"/>
                  <a:pt x="1802309" y="1312259"/>
                </a:cubicBezTo>
                <a:cubicBezTo>
                  <a:pt x="1760515" y="1304003"/>
                  <a:pt x="1717689" y="1302456"/>
                  <a:pt x="1675379" y="1296264"/>
                </a:cubicBezTo>
                <a:cubicBezTo>
                  <a:pt x="1645452" y="1292136"/>
                  <a:pt x="1625845" y="1304003"/>
                  <a:pt x="1611398" y="1329286"/>
                </a:cubicBezTo>
                <a:cubicBezTo>
                  <a:pt x="1596434" y="1355085"/>
                  <a:pt x="1589726" y="1379336"/>
                  <a:pt x="1610365" y="1405651"/>
                </a:cubicBezTo>
                <a:cubicBezTo>
                  <a:pt x="1638228" y="1441254"/>
                  <a:pt x="1665059" y="1477888"/>
                  <a:pt x="1692406" y="1514006"/>
                </a:cubicBezTo>
                <a:cubicBezTo>
                  <a:pt x="1715109" y="1543417"/>
                  <a:pt x="1715109" y="1555285"/>
                  <a:pt x="1692406" y="1584695"/>
                </a:cubicBezTo>
                <a:cubicBezTo>
                  <a:pt x="1691374" y="1585727"/>
                  <a:pt x="1690342" y="1587275"/>
                  <a:pt x="1689310" y="1588307"/>
                </a:cubicBezTo>
                <a:cubicBezTo>
                  <a:pt x="1659383" y="1620298"/>
                  <a:pt x="1647516" y="1634229"/>
                  <a:pt x="1600562" y="1605850"/>
                </a:cubicBezTo>
                <a:cubicBezTo>
                  <a:pt x="1564444" y="1584179"/>
                  <a:pt x="1526261" y="1565604"/>
                  <a:pt x="1490659" y="1543933"/>
                </a:cubicBezTo>
                <a:cubicBezTo>
                  <a:pt x="1461248" y="1526390"/>
                  <a:pt x="1438545" y="1536709"/>
                  <a:pt x="1415326" y="1554769"/>
                </a:cubicBezTo>
                <a:cubicBezTo>
                  <a:pt x="1392107" y="1572312"/>
                  <a:pt x="1382819" y="1593467"/>
                  <a:pt x="1391075" y="1622877"/>
                </a:cubicBezTo>
                <a:cubicBezTo>
                  <a:pt x="1403974" y="1668284"/>
                  <a:pt x="1415326" y="1714205"/>
                  <a:pt x="1426677" y="1760128"/>
                </a:cubicBezTo>
                <a:cubicBezTo>
                  <a:pt x="1432870" y="1784894"/>
                  <a:pt x="1427710" y="1798310"/>
                  <a:pt x="1406554" y="1811725"/>
                </a:cubicBezTo>
                <a:cubicBezTo>
                  <a:pt x="1395203" y="1818949"/>
                  <a:pt x="1383335" y="1825657"/>
                  <a:pt x="1370436" y="1830300"/>
                </a:cubicBezTo>
                <a:cubicBezTo>
                  <a:pt x="1347733" y="1838556"/>
                  <a:pt x="1331222" y="1834428"/>
                  <a:pt x="1316258" y="1815337"/>
                </a:cubicBezTo>
                <a:cubicBezTo>
                  <a:pt x="1287879" y="1779735"/>
                  <a:pt x="1259501" y="1743616"/>
                  <a:pt x="1231122" y="1707498"/>
                </a:cubicBezTo>
                <a:cubicBezTo>
                  <a:pt x="1203775" y="1673443"/>
                  <a:pt x="1154242" y="1668800"/>
                  <a:pt x="1121219" y="1698210"/>
                </a:cubicBezTo>
                <a:cubicBezTo>
                  <a:pt x="1112447" y="1705950"/>
                  <a:pt x="1108320" y="1715753"/>
                  <a:pt x="1106771" y="1727105"/>
                </a:cubicBezTo>
                <a:cubicBezTo>
                  <a:pt x="1100064" y="1774575"/>
                  <a:pt x="1092324" y="1821529"/>
                  <a:pt x="1087165" y="1868999"/>
                </a:cubicBezTo>
                <a:cubicBezTo>
                  <a:pt x="1084068" y="1893766"/>
                  <a:pt x="1074265" y="1911309"/>
                  <a:pt x="1050014" y="1919049"/>
                </a:cubicBezTo>
                <a:cubicBezTo>
                  <a:pt x="1029375" y="1919049"/>
                  <a:pt x="1008220" y="1919049"/>
                  <a:pt x="987581" y="1919049"/>
                </a:cubicBezTo>
                <a:cubicBezTo>
                  <a:pt x="973133" y="1910277"/>
                  <a:pt x="964878" y="1897377"/>
                  <a:pt x="960234" y="1880866"/>
                </a:cubicBezTo>
                <a:cubicBezTo>
                  <a:pt x="947851" y="1835460"/>
                  <a:pt x="933919" y="1790054"/>
                  <a:pt x="921535" y="1744132"/>
                </a:cubicBezTo>
                <a:cubicBezTo>
                  <a:pt x="914828" y="1719881"/>
                  <a:pt x="899865" y="1706982"/>
                  <a:pt x="875614" y="1703886"/>
                </a:cubicBezTo>
                <a:cubicBezTo>
                  <a:pt x="866326" y="1702854"/>
                  <a:pt x="857038" y="1701306"/>
                  <a:pt x="847751" y="1700790"/>
                </a:cubicBezTo>
                <a:cubicBezTo>
                  <a:pt x="826080" y="1699242"/>
                  <a:pt x="811117" y="1709046"/>
                  <a:pt x="800281" y="1727105"/>
                </a:cubicBezTo>
                <a:cubicBezTo>
                  <a:pt x="796153" y="1733813"/>
                  <a:pt x="792541" y="1740520"/>
                  <a:pt x="788414" y="1747228"/>
                </a:cubicBezTo>
                <a:cubicBezTo>
                  <a:pt x="766742" y="1783862"/>
                  <a:pt x="745587" y="1821013"/>
                  <a:pt x="723401" y="1857131"/>
                </a:cubicBezTo>
                <a:cubicBezTo>
                  <a:pt x="711533" y="1877254"/>
                  <a:pt x="697085" y="1882414"/>
                  <a:pt x="674383" y="1877254"/>
                </a:cubicBezTo>
                <a:cubicBezTo>
                  <a:pt x="660451" y="1874158"/>
                  <a:pt x="647552" y="1869515"/>
                  <a:pt x="634652" y="1863839"/>
                </a:cubicBezTo>
                <a:cubicBezTo>
                  <a:pt x="611949" y="1853003"/>
                  <a:pt x="604726" y="1839072"/>
                  <a:pt x="607822" y="1813789"/>
                </a:cubicBezTo>
                <a:cubicBezTo>
                  <a:pt x="613497" y="1766835"/>
                  <a:pt x="618141" y="1719881"/>
                  <a:pt x="624848" y="1672927"/>
                </a:cubicBezTo>
                <a:cubicBezTo>
                  <a:pt x="629492" y="1639905"/>
                  <a:pt x="611949" y="1621846"/>
                  <a:pt x="586150" y="1607398"/>
                </a:cubicBezTo>
                <a:cubicBezTo>
                  <a:pt x="560868" y="1593467"/>
                  <a:pt x="538165" y="1591403"/>
                  <a:pt x="514430" y="1611010"/>
                </a:cubicBezTo>
                <a:cubicBezTo>
                  <a:pt x="481407" y="1637325"/>
                  <a:pt x="446836" y="1661576"/>
                  <a:pt x="413814" y="1687375"/>
                </a:cubicBezTo>
                <a:cubicBezTo>
                  <a:pt x="380276" y="1713690"/>
                  <a:pt x="365828" y="1719365"/>
                  <a:pt x="324550" y="1682215"/>
                </a:cubicBezTo>
                <a:cubicBezTo>
                  <a:pt x="321970" y="1679635"/>
                  <a:pt x="319390" y="1677055"/>
                  <a:pt x="316810" y="1674475"/>
                </a:cubicBezTo>
                <a:cubicBezTo>
                  <a:pt x="296687" y="1653836"/>
                  <a:pt x="294623" y="1637841"/>
                  <a:pt x="309071" y="1612558"/>
                </a:cubicBezTo>
                <a:cubicBezTo>
                  <a:pt x="331258" y="1572828"/>
                  <a:pt x="353960" y="1532581"/>
                  <a:pt x="376148" y="1492851"/>
                </a:cubicBezTo>
                <a:cubicBezTo>
                  <a:pt x="382339" y="1481500"/>
                  <a:pt x="389047" y="1470148"/>
                  <a:pt x="387499" y="1456217"/>
                </a:cubicBezTo>
                <a:cubicBezTo>
                  <a:pt x="383887" y="1414423"/>
                  <a:pt x="337449" y="1381400"/>
                  <a:pt x="297203" y="1391720"/>
                </a:cubicBezTo>
                <a:cubicBezTo>
                  <a:pt x="250765" y="1403587"/>
                  <a:pt x="204327" y="1415455"/>
                  <a:pt x="158405" y="1427838"/>
                </a:cubicBezTo>
                <a:cubicBezTo>
                  <a:pt x="139830" y="1432998"/>
                  <a:pt x="125899" y="1427322"/>
                  <a:pt x="114031" y="1412875"/>
                </a:cubicBezTo>
                <a:cubicBezTo>
                  <a:pt x="104228" y="1401007"/>
                  <a:pt x="98036" y="1387592"/>
                  <a:pt x="91844" y="1373660"/>
                </a:cubicBezTo>
                <a:cubicBezTo>
                  <a:pt x="81525" y="1349409"/>
                  <a:pt x="86169" y="1331866"/>
                  <a:pt x="106808" y="1315871"/>
                </a:cubicBezTo>
                <a:cubicBezTo>
                  <a:pt x="140862" y="1288524"/>
                  <a:pt x="175432" y="1261693"/>
                  <a:pt x="209487" y="1234347"/>
                </a:cubicBezTo>
                <a:cubicBezTo>
                  <a:pt x="245605" y="1206484"/>
                  <a:pt x="248701" y="1194616"/>
                  <a:pt x="236834" y="1151274"/>
                </a:cubicBezTo>
                <a:cubicBezTo>
                  <a:pt x="228578" y="1122896"/>
                  <a:pt x="211551" y="1107932"/>
                  <a:pt x="181624" y="1104836"/>
                </a:cubicBezTo>
                <a:cubicBezTo>
                  <a:pt x="138282" y="1100192"/>
                  <a:pt x="95456" y="1091937"/>
                  <a:pt x="52114" y="1087293"/>
                </a:cubicBezTo>
                <a:cubicBezTo>
                  <a:pt x="27347" y="1084713"/>
                  <a:pt x="9804" y="1074910"/>
                  <a:pt x="1032" y="1051175"/>
                </a:cubicBezTo>
                <a:cubicBezTo>
                  <a:pt x="0" y="1028988"/>
                  <a:pt x="0" y="1008348"/>
                  <a:pt x="0" y="987194"/>
                </a:cubicBezTo>
                <a:close/>
                <a:moveTo>
                  <a:pt x="1198616" y="960879"/>
                </a:moveTo>
                <a:cubicBezTo>
                  <a:pt x="1200163" y="838592"/>
                  <a:pt x="1104192" y="720433"/>
                  <a:pt x="958686" y="720949"/>
                </a:cubicBezTo>
                <a:cubicBezTo>
                  <a:pt x="824016" y="721465"/>
                  <a:pt x="720821" y="824145"/>
                  <a:pt x="720304" y="959331"/>
                </a:cubicBezTo>
                <a:cubicBezTo>
                  <a:pt x="719788" y="1096581"/>
                  <a:pt x="827628" y="1197712"/>
                  <a:pt x="957654" y="1198744"/>
                </a:cubicBezTo>
                <a:cubicBezTo>
                  <a:pt x="1090776" y="1199776"/>
                  <a:pt x="1198100" y="1092969"/>
                  <a:pt x="1198616" y="960879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xmlns="" id="{CDE259C0-62EC-40DF-9D27-F8B5663A335B}"/>
              </a:ext>
            </a:extLst>
          </p:cNvPr>
          <p:cNvSpPr/>
          <p:nvPr/>
        </p:nvSpPr>
        <p:spPr>
          <a:xfrm>
            <a:off x="5757523" y="2736937"/>
            <a:ext cx="421078" cy="420803"/>
          </a:xfrm>
          <a:custGeom>
            <a:avLst/>
            <a:gdLst>
              <a:gd name="connsiteX0" fmla="*/ 494462 w 988147"/>
              <a:gd name="connsiteY0" fmla="*/ 416074 h 987501"/>
              <a:gd name="connsiteX1" fmla="*/ 417459 w 988147"/>
              <a:gd name="connsiteY1" fmla="*/ 492745 h 987501"/>
              <a:gd name="connsiteX2" fmla="*/ 494129 w 988147"/>
              <a:gd name="connsiteY2" fmla="*/ 570081 h 987501"/>
              <a:gd name="connsiteX3" fmla="*/ 571299 w 988147"/>
              <a:gd name="connsiteY3" fmla="*/ 493244 h 987501"/>
              <a:gd name="connsiteX4" fmla="*/ 494462 w 988147"/>
              <a:gd name="connsiteY4" fmla="*/ 416074 h 987501"/>
              <a:gd name="connsiteX5" fmla="*/ 494795 w 988147"/>
              <a:gd name="connsiteY5" fmla="*/ 187060 h 987501"/>
              <a:gd name="connsiteX6" fmla="*/ 800480 w 988147"/>
              <a:gd name="connsiteY6" fmla="*/ 493576 h 987501"/>
              <a:gd name="connsiteX7" fmla="*/ 493630 w 988147"/>
              <a:gd name="connsiteY7" fmla="*/ 798929 h 987501"/>
              <a:gd name="connsiteX8" fmla="*/ 188444 w 988147"/>
              <a:gd name="connsiteY8" fmla="*/ 492579 h 987501"/>
              <a:gd name="connsiteX9" fmla="*/ 494795 w 988147"/>
              <a:gd name="connsiteY9" fmla="*/ 187060 h 987501"/>
              <a:gd name="connsiteX10" fmla="*/ 494464 w 988147"/>
              <a:gd name="connsiteY10" fmla="*/ 132604 h 987501"/>
              <a:gd name="connsiteX11" fmla="*/ 133489 w 988147"/>
              <a:gd name="connsiteY11" fmla="*/ 491485 h 987501"/>
              <a:gd name="connsiteX12" fmla="*/ 493893 w 988147"/>
              <a:gd name="connsiteY12" fmla="*/ 853411 h 987501"/>
              <a:gd name="connsiteX13" fmla="*/ 854867 w 988147"/>
              <a:gd name="connsiteY13" fmla="*/ 492817 h 987501"/>
              <a:gd name="connsiteX14" fmla="*/ 494464 w 988147"/>
              <a:gd name="connsiteY14" fmla="*/ 132604 h 987501"/>
              <a:gd name="connsiteX15" fmla="*/ 553293 w 988147"/>
              <a:gd name="connsiteY15" fmla="*/ 95 h 987501"/>
              <a:gd name="connsiteX16" fmla="*/ 558434 w 988147"/>
              <a:gd name="connsiteY16" fmla="*/ 285 h 987501"/>
              <a:gd name="connsiteX17" fmla="*/ 580519 w 988147"/>
              <a:gd name="connsiteY17" fmla="*/ 24083 h 987501"/>
              <a:gd name="connsiteX18" fmla="*/ 581851 w 988147"/>
              <a:gd name="connsiteY18" fmla="*/ 68444 h 987501"/>
              <a:gd name="connsiteX19" fmla="*/ 589657 w 988147"/>
              <a:gd name="connsiteY19" fmla="*/ 81390 h 987501"/>
              <a:gd name="connsiteX20" fmla="*/ 617835 w 988147"/>
              <a:gd name="connsiteY20" fmla="*/ 88815 h 987501"/>
              <a:gd name="connsiteX21" fmla="*/ 631162 w 988147"/>
              <a:gd name="connsiteY21" fmla="*/ 81771 h 987501"/>
              <a:gd name="connsiteX22" fmla="*/ 656483 w 988147"/>
              <a:gd name="connsiteY22" fmla="*/ 41218 h 987501"/>
              <a:gd name="connsiteX23" fmla="*/ 681043 w 988147"/>
              <a:gd name="connsiteY23" fmla="*/ 32651 h 987501"/>
              <a:gd name="connsiteX24" fmla="*/ 685422 w 988147"/>
              <a:gd name="connsiteY24" fmla="*/ 34174 h 987501"/>
              <a:gd name="connsiteX25" fmla="*/ 699320 w 988147"/>
              <a:gd name="connsiteY25" fmla="*/ 61400 h 987501"/>
              <a:gd name="connsiteX26" fmla="*/ 689420 w 988147"/>
              <a:gd name="connsiteY26" fmla="*/ 104046 h 987501"/>
              <a:gd name="connsiteX27" fmla="*/ 696274 w 988147"/>
              <a:gd name="connsiteY27" fmla="*/ 122514 h 987501"/>
              <a:gd name="connsiteX28" fmla="*/ 718359 w 988147"/>
              <a:gd name="connsiteY28" fmla="*/ 134699 h 987501"/>
              <a:gd name="connsiteX29" fmla="*/ 733019 w 988147"/>
              <a:gd name="connsiteY29" fmla="*/ 131272 h 987501"/>
              <a:gd name="connsiteX30" fmla="*/ 768050 w 988147"/>
              <a:gd name="connsiteY30" fmla="*/ 98715 h 987501"/>
              <a:gd name="connsiteX31" fmla="*/ 793943 w 988147"/>
              <a:gd name="connsiteY31" fmla="*/ 96621 h 987501"/>
              <a:gd name="connsiteX32" fmla="*/ 795275 w 988147"/>
              <a:gd name="connsiteY32" fmla="*/ 97573 h 987501"/>
              <a:gd name="connsiteX33" fmla="*/ 803462 w 988147"/>
              <a:gd name="connsiteY33" fmla="*/ 130510 h 987501"/>
              <a:gd name="connsiteX34" fmla="*/ 783091 w 988147"/>
              <a:gd name="connsiteY34" fmla="*/ 168587 h 987501"/>
              <a:gd name="connsiteX35" fmla="*/ 784804 w 988147"/>
              <a:gd name="connsiteY35" fmla="*/ 186674 h 987501"/>
              <a:gd name="connsiteX36" fmla="*/ 801939 w 988147"/>
              <a:gd name="connsiteY36" fmla="*/ 203619 h 987501"/>
              <a:gd name="connsiteX37" fmla="*/ 819074 w 988147"/>
              <a:gd name="connsiteY37" fmla="*/ 205142 h 987501"/>
              <a:gd name="connsiteX38" fmla="*/ 862292 w 988147"/>
              <a:gd name="connsiteY38" fmla="*/ 182295 h 987501"/>
              <a:gd name="connsiteX39" fmla="*/ 885900 w 988147"/>
              <a:gd name="connsiteY39" fmla="*/ 187246 h 987501"/>
              <a:gd name="connsiteX40" fmla="*/ 893135 w 988147"/>
              <a:gd name="connsiteY40" fmla="*/ 196955 h 987501"/>
              <a:gd name="connsiteX41" fmla="*/ 891231 w 988147"/>
              <a:gd name="connsiteY41" fmla="*/ 218279 h 987501"/>
              <a:gd name="connsiteX42" fmla="*/ 856771 w 988147"/>
              <a:gd name="connsiteY42" fmla="*/ 255404 h 987501"/>
              <a:gd name="connsiteX43" fmla="*/ 853725 w 988147"/>
              <a:gd name="connsiteY43" fmla="*/ 270635 h 987501"/>
              <a:gd name="connsiteX44" fmla="*/ 866861 w 988147"/>
              <a:gd name="connsiteY44" fmla="*/ 293481 h 987501"/>
              <a:gd name="connsiteX45" fmla="*/ 883615 w 988147"/>
              <a:gd name="connsiteY45" fmla="*/ 299003 h 987501"/>
              <a:gd name="connsiteX46" fmla="*/ 932354 w 988147"/>
              <a:gd name="connsiteY46" fmla="*/ 287960 h 987501"/>
              <a:gd name="connsiteX47" fmla="*/ 950441 w 988147"/>
              <a:gd name="connsiteY47" fmla="*/ 296337 h 987501"/>
              <a:gd name="connsiteX48" fmla="*/ 956153 w 988147"/>
              <a:gd name="connsiteY48" fmla="*/ 309474 h 987501"/>
              <a:gd name="connsiteX49" fmla="*/ 948347 w 988147"/>
              <a:gd name="connsiteY49" fmla="*/ 330798 h 987501"/>
              <a:gd name="connsiteX50" fmla="*/ 908175 w 988147"/>
              <a:gd name="connsiteY50" fmla="*/ 355738 h 987501"/>
              <a:gd name="connsiteX51" fmla="*/ 899608 w 988147"/>
              <a:gd name="connsiteY51" fmla="*/ 374396 h 987501"/>
              <a:gd name="connsiteX52" fmla="*/ 905510 w 988147"/>
              <a:gd name="connsiteY52" fmla="*/ 396100 h 987501"/>
              <a:gd name="connsiteX53" fmla="*/ 919789 w 988147"/>
              <a:gd name="connsiteY53" fmla="*/ 406191 h 987501"/>
              <a:gd name="connsiteX54" fmla="*/ 969861 w 988147"/>
              <a:gd name="connsiteY54" fmla="*/ 408095 h 987501"/>
              <a:gd name="connsiteX55" fmla="*/ 986044 w 988147"/>
              <a:gd name="connsiteY55" fmla="*/ 420851 h 987501"/>
              <a:gd name="connsiteX56" fmla="*/ 988138 w 988147"/>
              <a:gd name="connsiteY56" fmla="*/ 436272 h 987501"/>
              <a:gd name="connsiteX57" fmla="*/ 975763 w 988147"/>
              <a:gd name="connsiteY57" fmla="*/ 453788 h 987501"/>
              <a:gd name="connsiteX58" fmla="*/ 930641 w 988147"/>
              <a:gd name="connsiteY58" fmla="*/ 467686 h 987501"/>
              <a:gd name="connsiteX59" fmla="*/ 916552 w 988147"/>
              <a:gd name="connsiteY59" fmla="*/ 485582 h 987501"/>
              <a:gd name="connsiteX60" fmla="*/ 917504 w 988147"/>
              <a:gd name="connsiteY60" fmla="*/ 509191 h 987501"/>
              <a:gd name="connsiteX61" fmla="*/ 927214 w 988147"/>
              <a:gd name="connsiteY61" fmla="*/ 519471 h 987501"/>
              <a:gd name="connsiteX62" fmla="*/ 974620 w 988147"/>
              <a:gd name="connsiteY62" fmla="*/ 533941 h 987501"/>
              <a:gd name="connsiteX63" fmla="*/ 988138 w 988147"/>
              <a:gd name="connsiteY63" fmla="*/ 552789 h 987501"/>
              <a:gd name="connsiteX64" fmla="*/ 988138 w 988147"/>
              <a:gd name="connsiteY64" fmla="*/ 556216 h 987501"/>
              <a:gd name="connsiteX65" fmla="*/ 963768 w 988147"/>
              <a:gd name="connsiteY65" fmla="*/ 580395 h 987501"/>
              <a:gd name="connsiteX66" fmla="*/ 918837 w 988147"/>
              <a:gd name="connsiteY66" fmla="*/ 581728 h 987501"/>
              <a:gd name="connsiteX67" fmla="*/ 906843 w 988147"/>
              <a:gd name="connsiteY67" fmla="*/ 589153 h 987501"/>
              <a:gd name="connsiteX68" fmla="*/ 899227 w 988147"/>
              <a:gd name="connsiteY68" fmla="*/ 617330 h 987501"/>
              <a:gd name="connsiteX69" fmla="*/ 906652 w 988147"/>
              <a:gd name="connsiteY69" fmla="*/ 631038 h 987501"/>
              <a:gd name="connsiteX70" fmla="*/ 946253 w 988147"/>
              <a:gd name="connsiteY70" fmla="*/ 655789 h 987501"/>
              <a:gd name="connsiteX71" fmla="*/ 955201 w 988147"/>
              <a:gd name="connsiteY71" fmla="*/ 681110 h 987501"/>
              <a:gd name="connsiteX72" fmla="*/ 948918 w 988147"/>
              <a:gd name="connsiteY72" fmla="*/ 694057 h 987501"/>
              <a:gd name="connsiteX73" fmla="*/ 936734 w 988147"/>
              <a:gd name="connsiteY73" fmla="*/ 700149 h 987501"/>
              <a:gd name="connsiteX74" fmla="*/ 906462 w 988147"/>
              <a:gd name="connsiteY74" fmla="*/ 693485 h 987501"/>
              <a:gd name="connsiteX75" fmla="*/ 881711 w 988147"/>
              <a:gd name="connsiteY75" fmla="*/ 687774 h 987501"/>
              <a:gd name="connsiteX76" fmla="*/ 868765 w 988147"/>
              <a:gd name="connsiteY76" fmla="*/ 691772 h 987501"/>
              <a:gd name="connsiteX77" fmla="*/ 853154 w 988147"/>
              <a:gd name="connsiteY77" fmla="*/ 719759 h 987501"/>
              <a:gd name="connsiteX78" fmla="*/ 856961 w 988147"/>
              <a:gd name="connsiteY78" fmla="*/ 731753 h 987501"/>
              <a:gd name="connsiteX79" fmla="*/ 890279 w 988147"/>
              <a:gd name="connsiteY79" fmla="*/ 767546 h 987501"/>
              <a:gd name="connsiteX80" fmla="*/ 892373 w 988147"/>
              <a:gd name="connsiteY80" fmla="*/ 792106 h 987501"/>
              <a:gd name="connsiteX81" fmla="*/ 891040 w 988147"/>
              <a:gd name="connsiteY81" fmla="*/ 794010 h 987501"/>
              <a:gd name="connsiteX82" fmla="*/ 857532 w 988147"/>
              <a:gd name="connsiteY82" fmla="*/ 802387 h 987501"/>
              <a:gd name="connsiteX83" fmla="*/ 818884 w 988147"/>
              <a:gd name="connsiteY83" fmla="*/ 781825 h 987501"/>
              <a:gd name="connsiteX84" fmla="*/ 803843 w 988147"/>
              <a:gd name="connsiteY84" fmla="*/ 782396 h 987501"/>
              <a:gd name="connsiteX85" fmla="*/ 784233 w 988147"/>
              <a:gd name="connsiteY85" fmla="*/ 801625 h 987501"/>
              <a:gd name="connsiteX86" fmla="*/ 783281 w 988147"/>
              <a:gd name="connsiteY86" fmla="*/ 818189 h 987501"/>
              <a:gd name="connsiteX87" fmla="*/ 806128 w 988147"/>
              <a:gd name="connsiteY87" fmla="*/ 861407 h 987501"/>
              <a:gd name="connsiteX88" fmla="*/ 802320 w 988147"/>
              <a:gd name="connsiteY88" fmla="*/ 883873 h 987501"/>
              <a:gd name="connsiteX89" fmla="*/ 798512 w 988147"/>
              <a:gd name="connsiteY89" fmla="*/ 887300 h 987501"/>
              <a:gd name="connsiteX90" fmla="*/ 765766 w 988147"/>
              <a:gd name="connsiteY90" fmla="*/ 886157 h 987501"/>
              <a:gd name="connsiteX91" fmla="*/ 733781 w 988147"/>
              <a:gd name="connsiteY91" fmla="*/ 856266 h 987501"/>
              <a:gd name="connsiteX92" fmla="*/ 717407 w 988147"/>
              <a:gd name="connsiteY92" fmla="*/ 853030 h 987501"/>
              <a:gd name="connsiteX93" fmla="*/ 694941 w 988147"/>
              <a:gd name="connsiteY93" fmla="*/ 865786 h 987501"/>
              <a:gd name="connsiteX94" fmla="*/ 689420 w 988147"/>
              <a:gd name="connsiteY94" fmla="*/ 882540 h 987501"/>
              <a:gd name="connsiteX95" fmla="*/ 700844 w 988147"/>
              <a:gd name="connsiteY95" fmla="*/ 932421 h 987501"/>
              <a:gd name="connsiteX96" fmla="*/ 693418 w 988147"/>
              <a:gd name="connsiteY96" fmla="*/ 948985 h 987501"/>
              <a:gd name="connsiteX97" fmla="*/ 679330 w 988147"/>
              <a:gd name="connsiteY97" fmla="*/ 955268 h 987501"/>
              <a:gd name="connsiteX98" fmla="*/ 657816 w 988147"/>
              <a:gd name="connsiteY98" fmla="*/ 947653 h 987501"/>
              <a:gd name="connsiteX99" fmla="*/ 632875 w 988147"/>
              <a:gd name="connsiteY99" fmla="*/ 907481 h 987501"/>
              <a:gd name="connsiteX100" fmla="*/ 614217 w 988147"/>
              <a:gd name="connsiteY100" fmla="*/ 898723 h 987501"/>
              <a:gd name="connsiteX101" fmla="*/ 594226 w 988147"/>
              <a:gd name="connsiteY101" fmla="*/ 904054 h 987501"/>
              <a:gd name="connsiteX102" fmla="*/ 582042 w 988147"/>
              <a:gd name="connsiteY102" fmla="*/ 920617 h 987501"/>
              <a:gd name="connsiteX103" fmla="*/ 580709 w 988147"/>
              <a:gd name="connsiteY103" fmla="*/ 965549 h 987501"/>
              <a:gd name="connsiteX104" fmla="*/ 563384 w 988147"/>
              <a:gd name="connsiteY104" fmla="*/ 986111 h 987501"/>
              <a:gd name="connsiteX105" fmla="*/ 552532 w 988147"/>
              <a:gd name="connsiteY105" fmla="*/ 987443 h 987501"/>
              <a:gd name="connsiteX106" fmla="*/ 535016 w 988147"/>
              <a:gd name="connsiteY106" fmla="*/ 975639 h 987501"/>
              <a:gd name="connsiteX107" fmla="*/ 520356 w 988147"/>
              <a:gd name="connsiteY107" fmla="*/ 927852 h 987501"/>
              <a:gd name="connsiteX108" fmla="*/ 506648 w 988147"/>
              <a:gd name="connsiteY108" fmla="*/ 916048 h 987501"/>
              <a:gd name="connsiteX109" fmla="*/ 481517 w 988147"/>
              <a:gd name="connsiteY109" fmla="*/ 916238 h 987501"/>
              <a:gd name="connsiteX110" fmla="*/ 469332 w 988147"/>
              <a:gd name="connsiteY110" fmla="*/ 926710 h 987501"/>
              <a:gd name="connsiteX111" fmla="*/ 455434 w 988147"/>
              <a:gd name="connsiteY111" fmla="*/ 971832 h 987501"/>
              <a:gd name="connsiteX112" fmla="*/ 432017 w 988147"/>
              <a:gd name="connsiteY112" fmla="*/ 986872 h 987501"/>
              <a:gd name="connsiteX113" fmla="*/ 408409 w 988147"/>
              <a:gd name="connsiteY113" fmla="*/ 960218 h 987501"/>
              <a:gd name="connsiteX114" fmla="*/ 407266 w 988147"/>
              <a:gd name="connsiteY114" fmla="*/ 919285 h 987501"/>
              <a:gd name="connsiteX115" fmla="*/ 398699 w 988147"/>
              <a:gd name="connsiteY115" fmla="*/ 905577 h 987501"/>
              <a:gd name="connsiteX116" fmla="*/ 370902 w 988147"/>
              <a:gd name="connsiteY116" fmla="*/ 898532 h 987501"/>
              <a:gd name="connsiteX117" fmla="*/ 357575 w 988147"/>
              <a:gd name="connsiteY117" fmla="*/ 905577 h 987501"/>
              <a:gd name="connsiteX118" fmla="*/ 332254 w 988147"/>
              <a:gd name="connsiteY118" fmla="*/ 946129 h 987501"/>
              <a:gd name="connsiteX119" fmla="*/ 308645 w 988147"/>
              <a:gd name="connsiteY119" fmla="*/ 954697 h 987501"/>
              <a:gd name="connsiteX120" fmla="*/ 306932 w 988147"/>
              <a:gd name="connsiteY120" fmla="*/ 954126 h 987501"/>
              <a:gd name="connsiteX121" fmla="*/ 289797 w 988147"/>
              <a:gd name="connsiteY121" fmla="*/ 924235 h 987501"/>
              <a:gd name="connsiteX122" fmla="*/ 299507 w 988147"/>
              <a:gd name="connsiteY122" fmla="*/ 882159 h 987501"/>
              <a:gd name="connsiteX123" fmla="*/ 293224 w 988147"/>
              <a:gd name="connsiteY123" fmla="*/ 865024 h 987501"/>
              <a:gd name="connsiteX124" fmla="*/ 272853 w 988147"/>
              <a:gd name="connsiteY124" fmla="*/ 853220 h 987501"/>
              <a:gd name="connsiteX125" fmla="*/ 254385 w 988147"/>
              <a:gd name="connsiteY125" fmla="*/ 856647 h 987501"/>
              <a:gd name="connsiteX126" fmla="*/ 219925 w 988147"/>
              <a:gd name="connsiteY126" fmla="*/ 888823 h 987501"/>
              <a:gd name="connsiteX127" fmla="*/ 195746 w 988147"/>
              <a:gd name="connsiteY127" fmla="*/ 891107 h 987501"/>
              <a:gd name="connsiteX128" fmla="*/ 192319 w 988147"/>
              <a:gd name="connsiteY128" fmla="*/ 888823 h 987501"/>
              <a:gd name="connsiteX129" fmla="*/ 184703 w 988147"/>
              <a:gd name="connsiteY129" fmla="*/ 857028 h 987501"/>
              <a:gd name="connsiteX130" fmla="*/ 205265 w 988147"/>
              <a:gd name="connsiteY130" fmla="*/ 818379 h 987501"/>
              <a:gd name="connsiteX131" fmla="*/ 203742 w 988147"/>
              <a:gd name="connsiteY131" fmla="*/ 800293 h 987501"/>
              <a:gd name="connsiteX132" fmla="*/ 186607 w 988147"/>
              <a:gd name="connsiteY132" fmla="*/ 783348 h 987501"/>
              <a:gd name="connsiteX133" fmla="*/ 168901 w 988147"/>
              <a:gd name="connsiteY133" fmla="*/ 782015 h 987501"/>
              <a:gd name="connsiteX134" fmla="*/ 126064 w 988147"/>
              <a:gd name="connsiteY134" fmla="*/ 804672 h 987501"/>
              <a:gd name="connsiteX135" fmla="*/ 102647 w 988147"/>
              <a:gd name="connsiteY135" fmla="*/ 800293 h 987501"/>
              <a:gd name="connsiteX136" fmla="*/ 101123 w 988147"/>
              <a:gd name="connsiteY136" fmla="*/ 798579 h 987501"/>
              <a:gd name="connsiteX137" fmla="*/ 102075 w 988147"/>
              <a:gd name="connsiteY137" fmla="*/ 763548 h 987501"/>
              <a:gd name="connsiteX138" fmla="*/ 130824 w 988147"/>
              <a:gd name="connsiteY138" fmla="*/ 732895 h 987501"/>
              <a:gd name="connsiteX139" fmla="*/ 134251 w 988147"/>
              <a:gd name="connsiteY139" fmla="*/ 716141 h 987501"/>
              <a:gd name="connsiteX140" fmla="*/ 121114 w 988147"/>
              <a:gd name="connsiteY140" fmla="*/ 693295 h 987501"/>
              <a:gd name="connsiteX141" fmla="*/ 104551 w 988147"/>
              <a:gd name="connsiteY141" fmla="*/ 688535 h 987501"/>
              <a:gd name="connsiteX142" fmla="*/ 63046 w 988147"/>
              <a:gd name="connsiteY142" fmla="*/ 698055 h 987501"/>
              <a:gd name="connsiteX143" fmla="*/ 57525 w 988147"/>
              <a:gd name="connsiteY143" fmla="*/ 699387 h 987501"/>
              <a:gd name="connsiteX144" fmla="*/ 36963 w 988147"/>
              <a:gd name="connsiteY144" fmla="*/ 689297 h 987501"/>
              <a:gd name="connsiteX145" fmla="*/ 32203 w 988147"/>
              <a:gd name="connsiteY145" fmla="*/ 678255 h 987501"/>
              <a:gd name="connsiteX146" fmla="*/ 39819 w 988147"/>
              <a:gd name="connsiteY146" fmla="*/ 656741 h 987501"/>
              <a:gd name="connsiteX147" fmla="*/ 78848 w 988147"/>
              <a:gd name="connsiteY147" fmla="*/ 632371 h 987501"/>
              <a:gd name="connsiteX148" fmla="*/ 88177 w 988147"/>
              <a:gd name="connsiteY148" fmla="*/ 610477 h 987501"/>
              <a:gd name="connsiteX149" fmla="*/ 82275 w 988147"/>
              <a:gd name="connsiteY149" fmla="*/ 590676 h 987501"/>
              <a:gd name="connsiteX150" fmla="*/ 67996 w 988147"/>
              <a:gd name="connsiteY150" fmla="*/ 581157 h 987501"/>
              <a:gd name="connsiteX151" fmla="*/ 21922 w 988147"/>
              <a:gd name="connsiteY151" fmla="*/ 579824 h 987501"/>
              <a:gd name="connsiteX152" fmla="*/ 1360 w 988147"/>
              <a:gd name="connsiteY152" fmla="*/ 562499 h 987501"/>
              <a:gd name="connsiteX153" fmla="*/ 599 w 988147"/>
              <a:gd name="connsiteY153" fmla="*/ 558501 h 987501"/>
              <a:gd name="connsiteX154" fmla="*/ 17924 w 988147"/>
              <a:gd name="connsiteY154" fmla="*/ 532227 h 987501"/>
              <a:gd name="connsiteX155" fmla="*/ 59238 w 988147"/>
              <a:gd name="connsiteY155" fmla="*/ 519662 h 987501"/>
              <a:gd name="connsiteX156" fmla="*/ 71614 w 988147"/>
              <a:gd name="connsiteY156" fmla="*/ 505763 h 987501"/>
              <a:gd name="connsiteX157" fmla="*/ 71042 w 988147"/>
              <a:gd name="connsiteY157" fmla="*/ 479300 h 987501"/>
              <a:gd name="connsiteX158" fmla="*/ 61333 w 988147"/>
              <a:gd name="connsiteY158" fmla="*/ 468447 h 987501"/>
              <a:gd name="connsiteX159" fmla="*/ 17353 w 988147"/>
              <a:gd name="connsiteY159" fmla="*/ 454930 h 987501"/>
              <a:gd name="connsiteX160" fmla="*/ 599 w 988147"/>
              <a:gd name="connsiteY160" fmla="*/ 430560 h 987501"/>
              <a:gd name="connsiteX161" fmla="*/ 2312 w 988147"/>
              <a:gd name="connsiteY161" fmla="*/ 420470 h 987501"/>
              <a:gd name="connsiteX162" fmla="*/ 18115 w 988147"/>
              <a:gd name="connsiteY162" fmla="*/ 407904 h 987501"/>
              <a:gd name="connsiteX163" fmla="*/ 60761 w 988147"/>
              <a:gd name="connsiteY163" fmla="*/ 406572 h 987501"/>
              <a:gd name="connsiteX164" fmla="*/ 67044 w 988147"/>
              <a:gd name="connsiteY164" fmla="*/ 406381 h 987501"/>
              <a:gd name="connsiteX165" fmla="*/ 83989 w 988147"/>
              <a:gd name="connsiteY165" fmla="*/ 393054 h 987501"/>
              <a:gd name="connsiteX166" fmla="*/ 88938 w 988147"/>
              <a:gd name="connsiteY166" fmla="*/ 374206 h 987501"/>
              <a:gd name="connsiteX167" fmla="*/ 80943 w 988147"/>
              <a:gd name="connsiteY167" fmla="*/ 356309 h 987501"/>
              <a:gd name="connsiteX168" fmla="*/ 41913 w 988147"/>
              <a:gd name="connsiteY168" fmla="*/ 331940 h 987501"/>
              <a:gd name="connsiteX169" fmla="*/ 33155 w 988147"/>
              <a:gd name="connsiteY169" fmla="*/ 306999 h 987501"/>
              <a:gd name="connsiteX170" fmla="*/ 38676 w 988147"/>
              <a:gd name="connsiteY170" fmla="*/ 295005 h 987501"/>
              <a:gd name="connsiteX171" fmla="*/ 55811 w 988147"/>
              <a:gd name="connsiteY171" fmla="*/ 287770 h 987501"/>
              <a:gd name="connsiteX172" fmla="*/ 104551 w 988147"/>
              <a:gd name="connsiteY172" fmla="*/ 299003 h 987501"/>
              <a:gd name="connsiteX173" fmla="*/ 122256 w 988147"/>
              <a:gd name="connsiteY173" fmla="*/ 293101 h 987501"/>
              <a:gd name="connsiteX174" fmla="*/ 134251 w 988147"/>
              <a:gd name="connsiteY174" fmla="*/ 272158 h 987501"/>
              <a:gd name="connsiteX175" fmla="*/ 130824 w 988147"/>
              <a:gd name="connsiteY175" fmla="*/ 254262 h 987501"/>
              <a:gd name="connsiteX176" fmla="*/ 98458 w 988147"/>
              <a:gd name="connsiteY176" fmla="*/ 219802 h 987501"/>
              <a:gd name="connsiteX177" fmla="*/ 96554 w 988147"/>
              <a:gd name="connsiteY177" fmla="*/ 195242 h 987501"/>
              <a:gd name="connsiteX178" fmla="*/ 99791 w 988147"/>
              <a:gd name="connsiteY178" fmla="*/ 190482 h 987501"/>
              <a:gd name="connsiteX179" fmla="*/ 129110 w 988147"/>
              <a:gd name="connsiteY179" fmla="*/ 184009 h 987501"/>
              <a:gd name="connsiteX180" fmla="*/ 168711 w 988147"/>
              <a:gd name="connsiteY180" fmla="*/ 205142 h 987501"/>
              <a:gd name="connsiteX181" fmla="*/ 187369 w 988147"/>
              <a:gd name="connsiteY181" fmla="*/ 203428 h 987501"/>
              <a:gd name="connsiteX182" fmla="*/ 203361 w 988147"/>
              <a:gd name="connsiteY182" fmla="*/ 187626 h 987501"/>
              <a:gd name="connsiteX183" fmla="*/ 205456 w 988147"/>
              <a:gd name="connsiteY183" fmla="*/ 168587 h 987501"/>
              <a:gd name="connsiteX184" fmla="*/ 182419 w 988147"/>
              <a:gd name="connsiteY184" fmla="*/ 125370 h 987501"/>
              <a:gd name="connsiteX185" fmla="*/ 186417 w 988147"/>
              <a:gd name="connsiteY185" fmla="*/ 103475 h 987501"/>
              <a:gd name="connsiteX186" fmla="*/ 198411 w 988147"/>
              <a:gd name="connsiteY186" fmla="*/ 94527 h 987501"/>
              <a:gd name="connsiteX187" fmla="*/ 217831 w 988147"/>
              <a:gd name="connsiteY187" fmla="*/ 96621 h 987501"/>
              <a:gd name="connsiteX188" fmla="*/ 250768 w 988147"/>
              <a:gd name="connsiteY188" fmla="*/ 127273 h 987501"/>
              <a:gd name="connsiteX189" fmla="*/ 278564 w 988147"/>
              <a:gd name="connsiteY189" fmla="*/ 131272 h 987501"/>
              <a:gd name="connsiteX190" fmla="*/ 294176 w 988147"/>
              <a:gd name="connsiteY190" fmla="*/ 121562 h 987501"/>
              <a:gd name="connsiteX191" fmla="*/ 299507 w 988147"/>
              <a:gd name="connsiteY191" fmla="*/ 105189 h 987501"/>
              <a:gd name="connsiteX192" fmla="*/ 288465 w 988147"/>
              <a:gd name="connsiteY192" fmla="*/ 57592 h 987501"/>
              <a:gd name="connsiteX193" fmla="*/ 297794 w 988147"/>
              <a:gd name="connsiteY193" fmla="*/ 37220 h 987501"/>
              <a:gd name="connsiteX194" fmla="*/ 310549 w 988147"/>
              <a:gd name="connsiteY194" fmla="*/ 31889 h 987501"/>
              <a:gd name="connsiteX195" fmla="*/ 330731 w 988147"/>
              <a:gd name="connsiteY195" fmla="*/ 39124 h 987501"/>
              <a:gd name="connsiteX196" fmla="*/ 356243 w 988147"/>
              <a:gd name="connsiteY196" fmla="*/ 80248 h 987501"/>
              <a:gd name="connsiteX197" fmla="*/ 373949 w 988147"/>
              <a:gd name="connsiteY197" fmla="*/ 88815 h 987501"/>
              <a:gd name="connsiteX198" fmla="*/ 397747 w 988147"/>
              <a:gd name="connsiteY198" fmla="*/ 82152 h 987501"/>
              <a:gd name="connsiteX199" fmla="*/ 406505 w 988147"/>
              <a:gd name="connsiteY199" fmla="*/ 69396 h 987501"/>
              <a:gd name="connsiteX200" fmla="*/ 408409 w 988147"/>
              <a:gd name="connsiteY200" fmla="*/ 19895 h 987501"/>
              <a:gd name="connsiteX201" fmla="*/ 422497 w 988147"/>
              <a:gd name="connsiteY201" fmla="*/ 1808 h 987501"/>
              <a:gd name="connsiteX202" fmla="*/ 427638 w 988147"/>
              <a:gd name="connsiteY202" fmla="*/ 666 h 987501"/>
              <a:gd name="connsiteX203" fmla="*/ 456005 w 988147"/>
              <a:gd name="connsiteY203" fmla="*/ 17991 h 987501"/>
              <a:gd name="connsiteX204" fmla="*/ 468571 w 988147"/>
              <a:gd name="connsiteY204" fmla="*/ 59876 h 987501"/>
              <a:gd name="connsiteX205" fmla="*/ 480946 w 988147"/>
              <a:gd name="connsiteY205" fmla="*/ 71109 h 987501"/>
              <a:gd name="connsiteX206" fmla="*/ 507981 w 988147"/>
              <a:gd name="connsiteY206" fmla="*/ 71109 h 987501"/>
              <a:gd name="connsiteX207" fmla="*/ 519975 w 988147"/>
              <a:gd name="connsiteY207" fmla="*/ 60257 h 987501"/>
              <a:gd name="connsiteX208" fmla="*/ 534064 w 988147"/>
              <a:gd name="connsiteY208" fmla="*/ 13993 h 987501"/>
              <a:gd name="connsiteX209" fmla="*/ 553293 w 988147"/>
              <a:gd name="connsiteY209" fmla="*/ 95 h 98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</a:cxnLst>
            <a:rect l="l" t="t" r="r" b="b"/>
            <a:pathLst>
              <a:path w="988147" h="987501">
                <a:moveTo>
                  <a:pt x="494462" y="416074"/>
                </a:moveTo>
                <a:cubicBezTo>
                  <a:pt x="448227" y="416074"/>
                  <a:pt x="417292" y="453994"/>
                  <a:pt x="417459" y="492745"/>
                </a:cubicBezTo>
                <a:cubicBezTo>
                  <a:pt x="417625" y="535654"/>
                  <a:pt x="451387" y="570081"/>
                  <a:pt x="494129" y="570081"/>
                </a:cubicBezTo>
                <a:cubicBezTo>
                  <a:pt x="536872" y="570081"/>
                  <a:pt x="571133" y="536153"/>
                  <a:pt x="571299" y="493244"/>
                </a:cubicBezTo>
                <a:cubicBezTo>
                  <a:pt x="571466" y="450501"/>
                  <a:pt x="537870" y="416074"/>
                  <a:pt x="494462" y="416074"/>
                </a:cubicBezTo>
                <a:close/>
                <a:moveTo>
                  <a:pt x="494795" y="187060"/>
                </a:moveTo>
                <a:cubicBezTo>
                  <a:pt x="662938" y="187393"/>
                  <a:pt x="800813" y="324934"/>
                  <a:pt x="800480" y="493576"/>
                </a:cubicBezTo>
                <a:cubicBezTo>
                  <a:pt x="800147" y="660389"/>
                  <a:pt x="664768" y="799262"/>
                  <a:pt x="493630" y="798929"/>
                </a:cubicBezTo>
                <a:cubicBezTo>
                  <a:pt x="321163" y="798430"/>
                  <a:pt x="187113" y="657728"/>
                  <a:pt x="188444" y="492579"/>
                </a:cubicBezTo>
                <a:cubicBezTo>
                  <a:pt x="187446" y="325100"/>
                  <a:pt x="325819" y="186727"/>
                  <a:pt x="494795" y="187060"/>
                </a:cubicBezTo>
                <a:close/>
                <a:moveTo>
                  <a:pt x="494464" y="132604"/>
                </a:moveTo>
                <a:cubicBezTo>
                  <a:pt x="293795" y="132414"/>
                  <a:pt x="134251" y="293291"/>
                  <a:pt x="133489" y="491485"/>
                </a:cubicBezTo>
                <a:cubicBezTo>
                  <a:pt x="132728" y="694437"/>
                  <a:pt x="297413" y="853982"/>
                  <a:pt x="493893" y="853411"/>
                </a:cubicBezTo>
                <a:cubicBezTo>
                  <a:pt x="689801" y="854172"/>
                  <a:pt x="855057" y="696531"/>
                  <a:pt x="854867" y="492817"/>
                </a:cubicBezTo>
                <a:cubicBezTo>
                  <a:pt x="854677" y="292530"/>
                  <a:pt x="693990" y="132795"/>
                  <a:pt x="494464" y="132604"/>
                </a:cubicBezTo>
                <a:close/>
                <a:moveTo>
                  <a:pt x="553293" y="95"/>
                </a:moveTo>
                <a:cubicBezTo>
                  <a:pt x="555007" y="95"/>
                  <a:pt x="556720" y="95"/>
                  <a:pt x="558434" y="285"/>
                </a:cubicBezTo>
                <a:cubicBezTo>
                  <a:pt x="575378" y="1999"/>
                  <a:pt x="580138" y="7139"/>
                  <a:pt x="580519" y="24083"/>
                </a:cubicBezTo>
                <a:cubicBezTo>
                  <a:pt x="580900" y="38934"/>
                  <a:pt x="581471" y="53594"/>
                  <a:pt x="581851" y="68444"/>
                </a:cubicBezTo>
                <a:cubicBezTo>
                  <a:pt x="582042" y="74346"/>
                  <a:pt x="584136" y="78915"/>
                  <a:pt x="589657" y="81390"/>
                </a:cubicBezTo>
                <a:cubicBezTo>
                  <a:pt x="598606" y="85388"/>
                  <a:pt x="607934" y="88054"/>
                  <a:pt x="617835" y="88815"/>
                </a:cubicBezTo>
                <a:cubicBezTo>
                  <a:pt x="623927" y="89196"/>
                  <a:pt x="628116" y="86721"/>
                  <a:pt x="631162" y="81771"/>
                </a:cubicBezTo>
                <a:cubicBezTo>
                  <a:pt x="639539" y="68253"/>
                  <a:pt x="648106" y="54736"/>
                  <a:pt x="656483" y="41218"/>
                </a:cubicBezTo>
                <a:cubicBezTo>
                  <a:pt x="663718" y="29795"/>
                  <a:pt x="668097" y="28272"/>
                  <a:pt x="681043" y="32651"/>
                </a:cubicBezTo>
                <a:cubicBezTo>
                  <a:pt x="682566" y="33222"/>
                  <a:pt x="683899" y="33603"/>
                  <a:pt x="685422" y="34174"/>
                </a:cubicBezTo>
                <a:cubicBezTo>
                  <a:pt x="700463" y="40647"/>
                  <a:pt x="702938" y="45407"/>
                  <a:pt x="699320" y="61400"/>
                </a:cubicBezTo>
                <a:cubicBezTo>
                  <a:pt x="696084" y="75678"/>
                  <a:pt x="692847" y="89767"/>
                  <a:pt x="689420" y="104046"/>
                </a:cubicBezTo>
                <a:cubicBezTo>
                  <a:pt x="687516" y="111852"/>
                  <a:pt x="689420" y="117944"/>
                  <a:pt x="696274" y="122514"/>
                </a:cubicBezTo>
                <a:cubicBezTo>
                  <a:pt x="703319" y="127273"/>
                  <a:pt x="710363" y="131652"/>
                  <a:pt x="718359" y="134699"/>
                </a:cubicBezTo>
                <a:cubicBezTo>
                  <a:pt x="724071" y="136793"/>
                  <a:pt x="728640" y="135460"/>
                  <a:pt x="733019" y="131272"/>
                </a:cubicBezTo>
                <a:cubicBezTo>
                  <a:pt x="744632" y="120229"/>
                  <a:pt x="756246" y="109567"/>
                  <a:pt x="768050" y="98715"/>
                </a:cubicBezTo>
                <a:cubicBezTo>
                  <a:pt x="777760" y="89577"/>
                  <a:pt x="783091" y="89196"/>
                  <a:pt x="793943" y="96621"/>
                </a:cubicBezTo>
                <a:cubicBezTo>
                  <a:pt x="794514" y="97002"/>
                  <a:pt x="794895" y="97192"/>
                  <a:pt x="795275" y="97573"/>
                </a:cubicBezTo>
                <a:cubicBezTo>
                  <a:pt x="813743" y="110900"/>
                  <a:pt x="811078" y="116612"/>
                  <a:pt x="803462" y="130510"/>
                </a:cubicBezTo>
                <a:cubicBezTo>
                  <a:pt x="796609" y="143076"/>
                  <a:pt x="790135" y="156022"/>
                  <a:pt x="783091" y="168587"/>
                </a:cubicBezTo>
                <a:cubicBezTo>
                  <a:pt x="779474" y="175251"/>
                  <a:pt x="780235" y="180963"/>
                  <a:pt x="784804" y="186674"/>
                </a:cubicBezTo>
                <a:cubicBezTo>
                  <a:pt x="789945" y="192957"/>
                  <a:pt x="795657" y="198669"/>
                  <a:pt x="801939" y="203619"/>
                </a:cubicBezTo>
                <a:cubicBezTo>
                  <a:pt x="807270" y="207807"/>
                  <a:pt x="812791" y="208378"/>
                  <a:pt x="819074" y="205142"/>
                </a:cubicBezTo>
                <a:cubicBezTo>
                  <a:pt x="833353" y="197336"/>
                  <a:pt x="847822" y="189721"/>
                  <a:pt x="862292" y="182295"/>
                </a:cubicBezTo>
                <a:cubicBezTo>
                  <a:pt x="872573" y="176965"/>
                  <a:pt x="878475" y="178107"/>
                  <a:pt x="885900" y="187246"/>
                </a:cubicBezTo>
                <a:cubicBezTo>
                  <a:pt x="888565" y="190291"/>
                  <a:pt x="891040" y="193528"/>
                  <a:pt x="893135" y="196955"/>
                </a:cubicBezTo>
                <a:cubicBezTo>
                  <a:pt x="898465" y="205332"/>
                  <a:pt x="897894" y="210853"/>
                  <a:pt x="891231" y="218279"/>
                </a:cubicBezTo>
                <a:cubicBezTo>
                  <a:pt x="879807" y="230654"/>
                  <a:pt x="868384" y="243219"/>
                  <a:pt x="856771" y="255404"/>
                </a:cubicBezTo>
                <a:cubicBezTo>
                  <a:pt x="852392" y="259973"/>
                  <a:pt x="851440" y="264924"/>
                  <a:pt x="853725" y="270635"/>
                </a:cubicBezTo>
                <a:cubicBezTo>
                  <a:pt x="857151" y="278822"/>
                  <a:pt x="861340" y="286437"/>
                  <a:pt x="866861" y="293481"/>
                </a:cubicBezTo>
                <a:cubicBezTo>
                  <a:pt x="871240" y="299193"/>
                  <a:pt x="876571" y="300716"/>
                  <a:pt x="883615" y="299003"/>
                </a:cubicBezTo>
                <a:cubicBezTo>
                  <a:pt x="899798" y="295005"/>
                  <a:pt x="916172" y="291387"/>
                  <a:pt x="932354" y="287960"/>
                </a:cubicBezTo>
                <a:cubicBezTo>
                  <a:pt x="940922" y="286056"/>
                  <a:pt x="946063" y="288532"/>
                  <a:pt x="950441" y="296337"/>
                </a:cubicBezTo>
                <a:cubicBezTo>
                  <a:pt x="952726" y="300526"/>
                  <a:pt x="954630" y="304905"/>
                  <a:pt x="956153" y="309474"/>
                </a:cubicBezTo>
                <a:cubicBezTo>
                  <a:pt x="959389" y="319945"/>
                  <a:pt x="957676" y="324896"/>
                  <a:pt x="948347" y="330798"/>
                </a:cubicBezTo>
                <a:cubicBezTo>
                  <a:pt x="935020" y="339175"/>
                  <a:pt x="921883" y="347932"/>
                  <a:pt x="908175" y="355738"/>
                </a:cubicBezTo>
                <a:cubicBezTo>
                  <a:pt x="900369" y="360307"/>
                  <a:pt x="898275" y="366400"/>
                  <a:pt x="899608" y="374396"/>
                </a:cubicBezTo>
                <a:cubicBezTo>
                  <a:pt x="900750" y="381821"/>
                  <a:pt x="902845" y="389056"/>
                  <a:pt x="905510" y="396100"/>
                </a:cubicBezTo>
                <a:cubicBezTo>
                  <a:pt x="907985" y="402573"/>
                  <a:pt x="912364" y="406001"/>
                  <a:pt x="919789" y="406191"/>
                </a:cubicBezTo>
                <a:cubicBezTo>
                  <a:pt x="936543" y="406381"/>
                  <a:pt x="953107" y="407524"/>
                  <a:pt x="969861" y="408095"/>
                </a:cubicBezTo>
                <a:cubicBezTo>
                  <a:pt x="978999" y="408476"/>
                  <a:pt x="983569" y="412093"/>
                  <a:pt x="986044" y="420851"/>
                </a:cubicBezTo>
                <a:cubicBezTo>
                  <a:pt x="987567" y="425801"/>
                  <a:pt x="988138" y="430941"/>
                  <a:pt x="988138" y="436272"/>
                </a:cubicBezTo>
                <a:cubicBezTo>
                  <a:pt x="988138" y="446553"/>
                  <a:pt x="985282" y="450742"/>
                  <a:pt x="975763" y="453788"/>
                </a:cubicBezTo>
                <a:cubicBezTo>
                  <a:pt x="960722" y="458548"/>
                  <a:pt x="945681" y="463117"/>
                  <a:pt x="930641" y="467686"/>
                </a:cubicBezTo>
                <a:cubicBezTo>
                  <a:pt x="919789" y="470923"/>
                  <a:pt x="916933" y="474350"/>
                  <a:pt x="916552" y="485582"/>
                </a:cubicBezTo>
                <a:cubicBezTo>
                  <a:pt x="916362" y="493388"/>
                  <a:pt x="915791" y="501384"/>
                  <a:pt x="917504" y="509191"/>
                </a:cubicBezTo>
                <a:cubicBezTo>
                  <a:pt x="918647" y="514521"/>
                  <a:pt x="921883" y="517758"/>
                  <a:pt x="927214" y="519471"/>
                </a:cubicBezTo>
                <a:cubicBezTo>
                  <a:pt x="943016" y="524231"/>
                  <a:pt x="958818" y="528991"/>
                  <a:pt x="974620" y="533941"/>
                </a:cubicBezTo>
                <a:cubicBezTo>
                  <a:pt x="985663" y="537368"/>
                  <a:pt x="988329" y="541176"/>
                  <a:pt x="988138" y="552789"/>
                </a:cubicBezTo>
                <a:cubicBezTo>
                  <a:pt x="988138" y="553931"/>
                  <a:pt x="988138" y="555074"/>
                  <a:pt x="988138" y="556216"/>
                </a:cubicBezTo>
                <a:cubicBezTo>
                  <a:pt x="987377" y="574113"/>
                  <a:pt x="981665" y="579824"/>
                  <a:pt x="963768" y="580395"/>
                </a:cubicBezTo>
                <a:cubicBezTo>
                  <a:pt x="948728" y="580776"/>
                  <a:pt x="933878" y="581538"/>
                  <a:pt x="918837" y="581728"/>
                </a:cubicBezTo>
                <a:cubicBezTo>
                  <a:pt x="913125" y="581918"/>
                  <a:pt x="909127" y="584394"/>
                  <a:pt x="906843" y="589153"/>
                </a:cubicBezTo>
                <a:cubicBezTo>
                  <a:pt x="902654" y="598101"/>
                  <a:pt x="899989" y="607430"/>
                  <a:pt x="899227" y="617330"/>
                </a:cubicBezTo>
                <a:cubicBezTo>
                  <a:pt x="898656" y="623613"/>
                  <a:pt x="901321" y="627802"/>
                  <a:pt x="906652" y="631038"/>
                </a:cubicBezTo>
                <a:cubicBezTo>
                  <a:pt x="919979" y="639225"/>
                  <a:pt x="933116" y="647412"/>
                  <a:pt x="946253" y="655789"/>
                </a:cubicBezTo>
                <a:cubicBezTo>
                  <a:pt x="958247" y="663214"/>
                  <a:pt x="959770" y="667783"/>
                  <a:pt x="955201" y="681110"/>
                </a:cubicBezTo>
                <a:cubicBezTo>
                  <a:pt x="953678" y="685680"/>
                  <a:pt x="951584" y="690058"/>
                  <a:pt x="948918" y="694057"/>
                </a:cubicBezTo>
                <a:cubicBezTo>
                  <a:pt x="946443" y="697674"/>
                  <a:pt x="942445" y="700149"/>
                  <a:pt x="936734" y="700149"/>
                </a:cubicBezTo>
                <a:cubicBezTo>
                  <a:pt x="926643" y="697864"/>
                  <a:pt x="916552" y="695579"/>
                  <a:pt x="906462" y="693485"/>
                </a:cubicBezTo>
                <a:cubicBezTo>
                  <a:pt x="898275" y="691581"/>
                  <a:pt x="889898" y="689868"/>
                  <a:pt x="881711" y="687774"/>
                </a:cubicBezTo>
                <a:cubicBezTo>
                  <a:pt x="876381" y="686441"/>
                  <a:pt x="872192" y="687964"/>
                  <a:pt x="868765" y="691772"/>
                </a:cubicBezTo>
                <a:cubicBezTo>
                  <a:pt x="861721" y="699959"/>
                  <a:pt x="856199" y="709288"/>
                  <a:pt x="853154" y="719759"/>
                </a:cubicBezTo>
                <a:cubicBezTo>
                  <a:pt x="851630" y="724709"/>
                  <a:pt x="853915" y="728326"/>
                  <a:pt x="856961" y="731753"/>
                </a:cubicBezTo>
                <a:cubicBezTo>
                  <a:pt x="868004" y="743748"/>
                  <a:pt x="879236" y="755742"/>
                  <a:pt x="890279" y="767546"/>
                </a:cubicBezTo>
                <a:cubicBezTo>
                  <a:pt x="898656" y="776494"/>
                  <a:pt x="899037" y="781825"/>
                  <a:pt x="892373" y="792106"/>
                </a:cubicBezTo>
                <a:cubicBezTo>
                  <a:pt x="891992" y="792677"/>
                  <a:pt x="891612" y="793439"/>
                  <a:pt x="891040" y="794010"/>
                </a:cubicBezTo>
                <a:cubicBezTo>
                  <a:pt x="878475" y="810954"/>
                  <a:pt x="872954" y="811145"/>
                  <a:pt x="857532" y="802387"/>
                </a:cubicBezTo>
                <a:cubicBezTo>
                  <a:pt x="844966" y="795152"/>
                  <a:pt x="831640" y="788679"/>
                  <a:pt x="818884" y="781825"/>
                </a:cubicBezTo>
                <a:cubicBezTo>
                  <a:pt x="813553" y="778969"/>
                  <a:pt x="808603" y="778969"/>
                  <a:pt x="803843" y="782396"/>
                </a:cubicBezTo>
                <a:cubicBezTo>
                  <a:pt x="796227" y="787727"/>
                  <a:pt x="789754" y="794200"/>
                  <a:pt x="784233" y="801625"/>
                </a:cubicBezTo>
                <a:cubicBezTo>
                  <a:pt x="780235" y="806956"/>
                  <a:pt x="780045" y="812287"/>
                  <a:pt x="783281" y="818189"/>
                </a:cubicBezTo>
                <a:cubicBezTo>
                  <a:pt x="791087" y="832468"/>
                  <a:pt x="798703" y="846937"/>
                  <a:pt x="806128" y="861407"/>
                </a:cubicBezTo>
                <a:cubicBezTo>
                  <a:pt x="811268" y="871498"/>
                  <a:pt x="810507" y="876067"/>
                  <a:pt x="802320" y="883873"/>
                </a:cubicBezTo>
                <a:cubicBezTo>
                  <a:pt x="800987" y="885015"/>
                  <a:pt x="799845" y="886348"/>
                  <a:pt x="798512" y="887300"/>
                </a:cubicBezTo>
                <a:cubicBezTo>
                  <a:pt x="786328" y="896248"/>
                  <a:pt x="780045" y="900627"/>
                  <a:pt x="765766" y="886157"/>
                </a:cubicBezTo>
                <a:cubicBezTo>
                  <a:pt x="755485" y="875686"/>
                  <a:pt x="744442" y="866357"/>
                  <a:pt x="733781" y="856266"/>
                </a:cubicBezTo>
                <a:cubicBezTo>
                  <a:pt x="728830" y="851507"/>
                  <a:pt x="723500" y="850555"/>
                  <a:pt x="717407" y="853030"/>
                </a:cubicBezTo>
                <a:cubicBezTo>
                  <a:pt x="709411" y="856266"/>
                  <a:pt x="701796" y="860455"/>
                  <a:pt x="694941" y="865786"/>
                </a:cubicBezTo>
                <a:cubicBezTo>
                  <a:pt x="689230" y="870165"/>
                  <a:pt x="687707" y="875686"/>
                  <a:pt x="689420" y="882540"/>
                </a:cubicBezTo>
                <a:cubicBezTo>
                  <a:pt x="693418" y="899104"/>
                  <a:pt x="697226" y="915858"/>
                  <a:pt x="700844" y="932421"/>
                </a:cubicBezTo>
                <a:cubicBezTo>
                  <a:pt x="702367" y="939656"/>
                  <a:pt x="699892" y="945177"/>
                  <a:pt x="693418" y="948985"/>
                </a:cubicBezTo>
                <a:cubicBezTo>
                  <a:pt x="689039" y="951651"/>
                  <a:pt x="684280" y="953745"/>
                  <a:pt x="679330" y="955268"/>
                </a:cubicBezTo>
                <a:cubicBezTo>
                  <a:pt x="669239" y="958504"/>
                  <a:pt x="663528" y="956600"/>
                  <a:pt x="657816" y="947653"/>
                </a:cubicBezTo>
                <a:cubicBezTo>
                  <a:pt x="649439" y="934325"/>
                  <a:pt x="640872" y="921189"/>
                  <a:pt x="632875" y="907481"/>
                </a:cubicBezTo>
                <a:cubicBezTo>
                  <a:pt x="628496" y="900056"/>
                  <a:pt x="622785" y="897200"/>
                  <a:pt x="614217" y="898723"/>
                </a:cubicBezTo>
                <a:cubicBezTo>
                  <a:pt x="607363" y="900056"/>
                  <a:pt x="600700" y="901769"/>
                  <a:pt x="594226" y="904054"/>
                </a:cubicBezTo>
                <a:cubicBezTo>
                  <a:pt x="585279" y="907290"/>
                  <a:pt x="582423" y="911098"/>
                  <a:pt x="582042" y="920617"/>
                </a:cubicBezTo>
                <a:cubicBezTo>
                  <a:pt x="581471" y="935658"/>
                  <a:pt x="581090" y="950508"/>
                  <a:pt x="580709" y="965549"/>
                </a:cubicBezTo>
                <a:cubicBezTo>
                  <a:pt x="580328" y="979257"/>
                  <a:pt x="576902" y="983636"/>
                  <a:pt x="563384" y="986111"/>
                </a:cubicBezTo>
                <a:cubicBezTo>
                  <a:pt x="559767" y="986872"/>
                  <a:pt x="556149" y="987253"/>
                  <a:pt x="552532" y="987443"/>
                </a:cubicBezTo>
                <a:cubicBezTo>
                  <a:pt x="543584" y="988015"/>
                  <a:pt x="537872" y="984397"/>
                  <a:pt x="535016" y="975639"/>
                </a:cubicBezTo>
                <a:cubicBezTo>
                  <a:pt x="529876" y="959647"/>
                  <a:pt x="524925" y="943845"/>
                  <a:pt x="520356" y="927852"/>
                </a:cubicBezTo>
                <a:cubicBezTo>
                  <a:pt x="518262" y="920617"/>
                  <a:pt x="513883" y="917190"/>
                  <a:pt x="506648" y="916048"/>
                </a:cubicBezTo>
                <a:cubicBezTo>
                  <a:pt x="498271" y="914906"/>
                  <a:pt x="489894" y="914906"/>
                  <a:pt x="481517" y="916238"/>
                </a:cubicBezTo>
                <a:cubicBezTo>
                  <a:pt x="475235" y="917190"/>
                  <a:pt x="471236" y="920427"/>
                  <a:pt x="469332" y="926710"/>
                </a:cubicBezTo>
                <a:cubicBezTo>
                  <a:pt x="464954" y="941750"/>
                  <a:pt x="460194" y="956791"/>
                  <a:pt x="455434" y="971832"/>
                </a:cubicBezTo>
                <a:cubicBezTo>
                  <a:pt x="451246" y="985349"/>
                  <a:pt x="445915" y="988776"/>
                  <a:pt x="432017" y="986872"/>
                </a:cubicBezTo>
                <a:cubicBezTo>
                  <a:pt x="411074" y="984016"/>
                  <a:pt x="408599" y="981160"/>
                  <a:pt x="408409" y="960218"/>
                </a:cubicBezTo>
                <a:cubicBezTo>
                  <a:pt x="408218" y="946510"/>
                  <a:pt x="407647" y="932992"/>
                  <a:pt x="407266" y="919285"/>
                </a:cubicBezTo>
                <a:cubicBezTo>
                  <a:pt x="407076" y="913002"/>
                  <a:pt x="404601" y="908052"/>
                  <a:pt x="398699" y="905577"/>
                </a:cubicBezTo>
                <a:cubicBezTo>
                  <a:pt x="389751" y="901769"/>
                  <a:pt x="380612" y="899104"/>
                  <a:pt x="370902" y="898532"/>
                </a:cubicBezTo>
                <a:cubicBezTo>
                  <a:pt x="365000" y="898152"/>
                  <a:pt x="360812" y="900436"/>
                  <a:pt x="357575" y="905577"/>
                </a:cubicBezTo>
                <a:cubicBezTo>
                  <a:pt x="349389" y="919285"/>
                  <a:pt x="340631" y="932612"/>
                  <a:pt x="332254" y="946129"/>
                </a:cubicBezTo>
                <a:cubicBezTo>
                  <a:pt x="325590" y="956791"/>
                  <a:pt x="320450" y="958695"/>
                  <a:pt x="308645" y="954697"/>
                </a:cubicBezTo>
                <a:cubicBezTo>
                  <a:pt x="308074" y="954506"/>
                  <a:pt x="307503" y="954316"/>
                  <a:pt x="306932" y="954126"/>
                </a:cubicBezTo>
                <a:cubicBezTo>
                  <a:pt x="288655" y="946701"/>
                  <a:pt x="285038" y="942512"/>
                  <a:pt x="289797" y="924235"/>
                </a:cubicBezTo>
                <a:cubicBezTo>
                  <a:pt x="293415" y="910336"/>
                  <a:pt x="296080" y="896248"/>
                  <a:pt x="299507" y="882159"/>
                </a:cubicBezTo>
                <a:cubicBezTo>
                  <a:pt x="301220" y="874924"/>
                  <a:pt x="299316" y="869403"/>
                  <a:pt x="293224" y="865024"/>
                </a:cubicBezTo>
                <a:cubicBezTo>
                  <a:pt x="286751" y="860455"/>
                  <a:pt x="280088" y="856457"/>
                  <a:pt x="272853" y="853220"/>
                </a:cubicBezTo>
                <a:cubicBezTo>
                  <a:pt x="265999" y="850174"/>
                  <a:pt x="260097" y="851316"/>
                  <a:pt x="254385" y="856647"/>
                </a:cubicBezTo>
                <a:cubicBezTo>
                  <a:pt x="242962" y="867499"/>
                  <a:pt x="231348" y="878161"/>
                  <a:pt x="219925" y="888823"/>
                </a:cubicBezTo>
                <a:cubicBezTo>
                  <a:pt x="211358" y="897010"/>
                  <a:pt x="205837" y="897390"/>
                  <a:pt x="195746" y="891107"/>
                </a:cubicBezTo>
                <a:cubicBezTo>
                  <a:pt x="194604" y="890346"/>
                  <a:pt x="193461" y="889584"/>
                  <a:pt x="192319" y="888823"/>
                </a:cubicBezTo>
                <a:cubicBezTo>
                  <a:pt x="177659" y="878352"/>
                  <a:pt x="176326" y="872830"/>
                  <a:pt x="184703" y="857028"/>
                </a:cubicBezTo>
                <a:cubicBezTo>
                  <a:pt x="191557" y="844082"/>
                  <a:pt x="198221" y="831135"/>
                  <a:pt x="205265" y="818379"/>
                </a:cubicBezTo>
                <a:cubicBezTo>
                  <a:pt x="208883" y="811716"/>
                  <a:pt x="208312" y="806004"/>
                  <a:pt x="203742" y="800293"/>
                </a:cubicBezTo>
                <a:cubicBezTo>
                  <a:pt x="198792" y="794010"/>
                  <a:pt x="193080" y="788298"/>
                  <a:pt x="186607" y="783348"/>
                </a:cubicBezTo>
                <a:cubicBezTo>
                  <a:pt x="180896" y="778969"/>
                  <a:pt x="175184" y="778589"/>
                  <a:pt x="168901" y="782015"/>
                </a:cubicBezTo>
                <a:cubicBezTo>
                  <a:pt x="154812" y="789631"/>
                  <a:pt x="140533" y="797246"/>
                  <a:pt x="126064" y="804672"/>
                </a:cubicBezTo>
                <a:cubicBezTo>
                  <a:pt x="115974" y="810002"/>
                  <a:pt x="110072" y="808670"/>
                  <a:pt x="102647" y="800293"/>
                </a:cubicBezTo>
                <a:cubicBezTo>
                  <a:pt x="102075" y="799721"/>
                  <a:pt x="101695" y="799150"/>
                  <a:pt x="101123" y="798579"/>
                </a:cubicBezTo>
                <a:cubicBezTo>
                  <a:pt x="87986" y="783348"/>
                  <a:pt x="88177" y="778017"/>
                  <a:pt x="102075" y="763548"/>
                </a:cubicBezTo>
                <a:cubicBezTo>
                  <a:pt x="111785" y="753267"/>
                  <a:pt x="120924" y="742796"/>
                  <a:pt x="130824" y="732895"/>
                </a:cubicBezTo>
                <a:cubicBezTo>
                  <a:pt x="135774" y="727755"/>
                  <a:pt x="136726" y="722424"/>
                  <a:pt x="134251" y="716141"/>
                </a:cubicBezTo>
                <a:cubicBezTo>
                  <a:pt x="131014" y="707955"/>
                  <a:pt x="126445" y="700339"/>
                  <a:pt x="121114" y="693295"/>
                </a:cubicBezTo>
                <a:cubicBezTo>
                  <a:pt x="116735" y="687583"/>
                  <a:pt x="110833" y="687012"/>
                  <a:pt x="104551" y="688535"/>
                </a:cubicBezTo>
                <a:cubicBezTo>
                  <a:pt x="90652" y="691772"/>
                  <a:pt x="76944" y="695008"/>
                  <a:pt x="63046" y="698055"/>
                </a:cubicBezTo>
                <a:cubicBezTo>
                  <a:pt x="61142" y="698435"/>
                  <a:pt x="59238" y="699007"/>
                  <a:pt x="57525" y="699387"/>
                </a:cubicBezTo>
                <a:cubicBezTo>
                  <a:pt x="47053" y="701291"/>
                  <a:pt x="41723" y="698816"/>
                  <a:pt x="36963" y="689297"/>
                </a:cubicBezTo>
                <a:cubicBezTo>
                  <a:pt x="35249" y="685680"/>
                  <a:pt x="33536" y="682062"/>
                  <a:pt x="32203" y="678255"/>
                </a:cubicBezTo>
                <a:cubicBezTo>
                  <a:pt x="28776" y="668164"/>
                  <a:pt x="30680" y="662452"/>
                  <a:pt x="39819" y="656741"/>
                </a:cubicBezTo>
                <a:cubicBezTo>
                  <a:pt x="52765" y="648554"/>
                  <a:pt x="65902" y="640367"/>
                  <a:pt x="78848" y="632371"/>
                </a:cubicBezTo>
                <a:cubicBezTo>
                  <a:pt x="89129" y="625898"/>
                  <a:pt x="90652" y="622280"/>
                  <a:pt x="88177" y="610477"/>
                </a:cubicBezTo>
                <a:cubicBezTo>
                  <a:pt x="86654" y="603813"/>
                  <a:pt x="84940" y="596959"/>
                  <a:pt x="82275" y="590676"/>
                </a:cubicBezTo>
                <a:cubicBezTo>
                  <a:pt x="79609" y="584394"/>
                  <a:pt x="75040" y="581347"/>
                  <a:pt x="67996" y="581157"/>
                </a:cubicBezTo>
                <a:cubicBezTo>
                  <a:pt x="52575" y="580966"/>
                  <a:pt x="37344" y="580395"/>
                  <a:pt x="21922" y="579824"/>
                </a:cubicBezTo>
                <a:cubicBezTo>
                  <a:pt x="8024" y="579443"/>
                  <a:pt x="3836" y="575826"/>
                  <a:pt x="1360" y="562499"/>
                </a:cubicBezTo>
                <a:cubicBezTo>
                  <a:pt x="1170" y="561166"/>
                  <a:pt x="789" y="559834"/>
                  <a:pt x="599" y="558501"/>
                </a:cubicBezTo>
                <a:cubicBezTo>
                  <a:pt x="-1496" y="541556"/>
                  <a:pt x="1360" y="537177"/>
                  <a:pt x="17924" y="532227"/>
                </a:cubicBezTo>
                <a:cubicBezTo>
                  <a:pt x="31632" y="528039"/>
                  <a:pt x="45340" y="523469"/>
                  <a:pt x="59238" y="519662"/>
                </a:cubicBezTo>
                <a:cubicBezTo>
                  <a:pt x="66854" y="517568"/>
                  <a:pt x="70852" y="513189"/>
                  <a:pt x="71614" y="505763"/>
                </a:cubicBezTo>
                <a:cubicBezTo>
                  <a:pt x="72375" y="497006"/>
                  <a:pt x="72756" y="488057"/>
                  <a:pt x="71042" y="479300"/>
                </a:cubicBezTo>
                <a:cubicBezTo>
                  <a:pt x="70090" y="473588"/>
                  <a:pt x="66854" y="470161"/>
                  <a:pt x="61333" y="468447"/>
                </a:cubicBezTo>
                <a:cubicBezTo>
                  <a:pt x="46673" y="464069"/>
                  <a:pt x="32013" y="459500"/>
                  <a:pt x="17353" y="454930"/>
                </a:cubicBezTo>
                <a:cubicBezTo>
                  <a:pt x="1360" y="449980"/>
                  <a:pt x="-353" y="447315"/>
                  <a:pt x="599" y="430560"/>
                </a:cubicBezTo>
                <a:cubicBezTo>
                  <a:pt x="789" y="427133"/>
                  <a:pt x="1551" y="423707"/>
                  <a:pt x="2312" y="420470"/>
                </a:cubicBezTo>
                <a:cubicBezTo>
                  <a:pt x="4597" y="412093"/>
                  <a:pt x="9357" y="408285"/>
                  <a:pt x="18115" y="407904"/>
                </a:cubicBezTo>
                <a:cubicBezTo>
                  <a:pt x="32393" y="407333"/>
                  <a:pt x="46482" y="406953"/>
                  <a:pt x="60761" y="406572"/>
                </a:cubicBezTo>
                <a:cubicBezTo>
                  <a:pt x="62856" y="406572"/>
                  <a:pt x="64950" y="406381"/>
                  <a:pt x="67044" y="406381"/>
                </a:cubicBezTo>
                <a:cubicBezTo>
                  <a:pt x="76563" y="406762"/>
                  <a:pt x="81513" y="401431"/>
                  <a:pt x="83989" y="393054"/>
                </a:cubicBezTo>
                <a:cubicBezTo>
                  <a:pt x="85892" y="386771"/>
                  <a:pt x="87606" y="380489"/>
                  <a:pt x="88938" y="374206"/>
                </a:cubicBezTo>
                <a:cubicBezTo>
                  <a:pt x="90652" y="365448"/>
                  <a:pt x="88558" y="361259"/>
                  <a:pt x="80943" y="356309"/>
                </a:cubicBezTo>
                <a:cubicBezTo>
                  <a:pt x="67996" y="348123"/>
                  <a:pt x="54859" y="339936"/>
                  <a:pt x="41913" y="331940"/>
                </a:cubicBezTo>
                <a:cubicBezTo>
                  <a:pt x="30300" y="324705"/>
                  <a:pt x="28586" y="320136"/>
                  <a:pt x="33155" y="306999"/>
                </a:cubicBezTo>
                <a:cubicBezTo>
                  <a:pt x="34488" y="302811"/>
                  <a:pt x="36201" y="298622"/>
                  <a:pt x="38676" y="295005"/>
                </a:cubicBezTo>
                <a:cubicBezTo>
                  <a:pt x="42674" y="288912"/>
                  <a:pt x="48196" y="285866"/>
                  <a:pt x="55811" y="287770"/>
                </a:cubicBezTo>
                <a:cubicBezTo>
                  <a:pt x="71994" y="291578"/>
                  <a:pt x="88368" y="295005"/>
                  <a:pt x="104551" y="299003"/>
                </a:cubicBezTo>
                <a:cubicBezTo>
                  <a:pt x="111975" y="300907"/>
                  <a:pt x="117687" y="299193"/>
                  <a:pt x="122256" y="293101"/>
                </a:cubicBezTo>
                <a:cubicBezTo>
                  <a:pt x="127016" y="286628"/>
                  <a:pt x="131205" y="279583"/>
                  <a:pt x="134251" y="272158"/>
                </a:cubicBezTo>
                <a:cubicBezTo>
                  <a:pt x="136916" y="265495"/>
                  <a:pt x="136155" y="259783"/>
                  <a:pt x="130824" y="254262"/>
                </a:cubicBezTo>
                <a:cubicBezTo>
                  <a:pt x="119781" y="243029"/>
                  <a:pt x="109310" y="231415"/>
                  <a:pt x="98458" y="219802"/>
                </a:cubicBezTo>
                <a:cubicBezTo>
                  <a:pt x="90081" y="210663"/>
                  <a:pt x="89700" y="205523"/>
                  <a:pt x="96554" y="195242"/>
                </a:cubicBezTo>
                <a:cubicBezTo>
                  <a:pt x="97696" y="193719"/>
                  <a:pt x="98648" y="192005"/>
                  <a:pt x="99791" y="190482"/>
                </a:cubicBezTo>
                <a:cubicBezTo>
                  <a:pt x="109500" y="177726"/>
                  <a:pt x="114831" y="176584"/>
                  <a:pt x="129110" y="184009"/>
                </a:cubicBezTo>
                <a:cubicBezTo>
                  <a:pt x="142437" y="191053"/>
                  <a:pt x="155764" y="197907"/>
                  <a:pt x="168711" y="205142"/>
                </a:cubicBezTo>
                <a:cubicBezTo>
                  <a:pt x="175565" y="208950"/>
                  <a:pt x="181657" y="208188"/>
                  <a:pt x="187369" y="203428"/>
                </a:cubicBezTo>
                <a:cubicBezTo>
                  <a:pt x="193080" y="198669"/>
                  <a:pt x="198411" y="193338"/>
                  <a:pt x="203361" y="187626"/>
                </a:cubicBezTo>
                <a:cubicBezTo>
                  <a:pt x="208312" y="181724"/>
                  <a:pt x="209454" y="175822"/>
                  <a:pt x="205456" y="168587"/>
                </a:cubicBezTo>
                <a:cubicBezTo>
                  <a:pt x="197459" y="154309"/>
                  <a:pt x="190034" y="139839"/>
                  <a:pt x="182419" y="125370"/>
                </a:cubicBezTo>
                <a:cubicBezTo>
                  <a:pt x="177469" y="115850"/>
                  <a:pt x="178611" y="110710"/>
                  <a:pt x="186417" y="103475"/>
                </a:cubicBezTo>
                <a:cubicBezTo>
                  <a:pt x="190034" y="100048"/>
                  <a:pt x="194032" y="97192"/>
                  <a:pt x="198411" y="94527"/>
                </a:cubicBezTo>
                <a:cubicBezTo>
                  <a:pt x="206027" y="90148"/>
                  <a:pt x="211358" y="90719"/>
                  <a:pt x="217831" y="96621"/>
                </a:cubicBezTo>
                <a:cubicBezTo>
                  <a:pt x="228873" y="106711"/>
                  <a:pt x="239916" y="116992"/>
                  <a:pt x="250768" y="127273"/>
                </a:cubicBezTo>
                <a:cubicBezTo>
                  <a:pt x="262191" y="138126"/>
                  <a:pt x="264666" y="138506"/>
                  <a:pt x="278564" y="131272"/>
                </a:cubicBezTo>
                <a:cubicBezTo>
                  <a:pt x="284086" y="128416"/>
                  <a:pt x="289226" y="125370"/>
                  <a:pt x="294176" y="121562"/>
                </a:cubicBezTo>
                <a:cubicBezTo>
                  <a:pt x="299507" y="117183"/>
                  <a:pt x="301220" y="112043"/>
                  <a:pt x="299507" y="105189"/>
                </a:cubicBezTo>
                <a:cubicBezTo>
                  <a:pt x="295509" y="89386"/>
                  <a:pt x="292082" y="73394"/>
                  <a:pt x="288465" y="57592"/>
                </a:cubicBezTo>
                <a:cubicBezTo>
                  <a:pt x="286180" y="47311"/>
                  <a:pt x="288655" y="42170"/>
                  <a:pt x="297794" y="37220"/>
                </a:cubicBezTo>
                <a:cubicBezTo>
                  <a:pt x="301982" y="35126"/>
                  <a:pt x="306170" y="33412"/>
                  <a:pt x="310549" y="31889"/>
                </a:cubicBezTo>
                <a:cubicBezTo>
                  <a:pt x="319878" y="29034"/>
                  <a:pt x="325209" y="30747"/>
                  <a:pt x="330731" y="39124"/>
                </a:cubicBezTo>
                <a:cubicBezTo>
                  <a:pt x="339488" y="52642"/>
                  <a:pt x="348246" y="66159"/>
                  <a:pt x="356243" y="80248"/>
                </a:cubicBezTo>
                <a:cubicBezTo>
                  <a:pt x="360431" y="87483"/>
                  <a:pt x="366142" y="89957"/>
                  <a:pt x="373949" y="88815"/>
                </a:cubicBezTo>
                <a:cubicBezTo>
                  <a:pt x="382135" y="87483"/>
                  <a:pt x="390132" y="85388"/>
                  <a:pt x="397747" y="82152"/>
                </a:cubicBezTo>
                <a:cubicBezTo>
                  <a:pt x="403268" y="79677"/>
                  <a:pt x="406314" y="75869"/>
                  <a:pt x="406505" y="69396"/>
                </a:cubicBezTo>
                <a:cubicBezTo>
                  <a:pt x="406886" y="52832"/>
                  <a:pt x="407837" y="36459"/>
                  <a:pt x="408409" y="19895"/>
                </a:cubicBezTo>
                <a:cubicBezTo>
                  <a:pt x="408789" y="9233"/>
                  <a:pt x="412216" y="4664"/>
                  <a:pt x="422497" y="1808"/>
                </a:cubicBezTo>
                <a:cubicBezTo>
                  <a:pt x="424210" y="1427"/>
                  <a:pt x="425924" y="856"/>
                  <a:pt x="427638" y="666"/>
                </a:cubicBezTo>
                <a:cubicBezTo>
                  <a:pt x="446486" y="-1429"/>
                  <a:pt x="451056" y="666"/>
                  <a:pt x="456005" y="17991"/>
                </a:cubicBezTo>
                <a:cubicBezTo>
                  <a:pt x="460003" y="32080"/>
                  <a:pt x="464763" y="45788"/>
                  <a:pt x="468571" y="59876"/>
                </a:cubicBezTo>
                <a:cubicBezTo>
                  <a:pt x="470475" y="66540"/>
                  <a:pt x="474473" y="70157"/>
                  <a:pt x="480946" y="71109"/>
                </a:cubicBezTo>
                <a:cubicBezTo>
                  <a:pt x="489894" y="72252"/>
                  <a:pt x="499033" y="72252"/>
                  <a:pt x="507981" y="71109"/>
                </a:cubicBezTo>
                <a:cubicBezTo>
                  <a:pt x="514264" y="70348"/>
                  <a:pt x="518071" y="66540"/>
                  <a:pt x="519975" y="60257"/>
                </a:cubicBezTo>
                <a:cubicBezTo>
                  <a:pt x="524545" y="44836"/>
                  <a:pt x="529304" y="29415"/>
                  <a:pt x="534064" y="13993"/>
                </a:cubicBezTo>
                <a:cubicBezTo>
                  <a:pt x="537682" y="2570"/>
                  <a:pt x="541299" y="-96"/>
                  <a:pt x="553293" y="95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xmlns="" id="{CFAC3B1C-618D-48A7-AA66-DDC0E9FE0087}"/>
              </a:ext>
            </a:extLst>
          </p:cNvPr>
          <p:cNvSpPr/>
          <p:nvPr/>
        </p:nvSpPr>
        <p:spPr>
          <a:xfrm>
            <a:off x="6929767" y="2941438"/>
            <a:ext cx="233656" cy="237854"/>
          </a:xfrm>
          <a:custGeom>
            <a:avLst/>
            <a:gdLst>
              <a:gd name="connsiteX0" fmla="*/ 879664 w 1723364"/>
              <a:gd name="connsiteY0" fmla="*/ 267 h 1754322"/>
              <a:gd name="connsiteX1" fmla="*/ 964801 w 1723364"/>
              <a:gd name="connsiteY1" fmla="*/ 5943 h 1754322"/>
              <a:gd name="connsiteX2" fmla="*/ 979248 w 1723364"/>
              <a:gd name="connsiteY2" fmla="*/ 18843 h 1754322"/>
              <a:gd name="connsiteX3" fmla="*/ 977700 w 1723364"/>
              <a:gd name="connsiteY3" fmla="*/ 158673 h 1754322"/>
              <a:gd name="connsiteX4" fmla="*/ 968928 w 1723364"/>
              <a:gd name="connsiteY4" fmla="*/ 213366 h 1754322"/>
              <a:gd name="connsiteX5" fmla="*/ 979764 w 1723364"/>
              <a:gd name="connsiteY5" fmla="*/ 229877 h 1754322"/>
              <a:gd name="connsiteX6" fmla="*/ 1149520 w 1723364"/>
              <a:gd name="connsiteY6" fmla="*/ 285087 h 1754322"/>
              <a:gd name="connsiteX7" fmla="*/ 1166548 w 1723364"/>
              <a:gd name="connsiteY7" fmla="*/ 278379 h 1754322"/>
              <a:gd name="connsiteX8" fmla="*/ 1210406 w 1723364"/>
              <a:gd name="connsiteY8" fmla="*/ 190663 h 1754322"/>
              <a:gd name="connsiteX9" fmla="*/ 1263035 w 1723364"/>
              <a:gd name="connsiteY9" fmla="*/ 123070 h 1754322"/>
              <a:gd name="connsiteX10" fmla="*/ 1304314 w 1723364"/>
              <a:gd name="connsiteY10" fmla="*/ 119458 h 1754322"/>
              <a:gd name="connsiteX11" fmla="*/ 1458075 w 1723364"/>
              <a:gd name="connsiteY11" fmla="*/ 231941 h 1754322"/>
              <a:gd name="connsiteX12" fmla="*/ 1462203 w 1723364"/>
              <a:gd name="connsiteY12" fmla="*/ 251549 h 1754322"/>
              <a:gd name="connsiteX13" fmla="*/ 1461171 w 1723364"/>
              <a:gd name="connsiteY13" fmla="*/ 254128 h 1754322"/>
              <a:gd name="connsiteX14" fmla="*/ 1396158 w 1723364"/>
              <a:gd name="connsiteY14" fmla="*/ 347004 h 1754322"/>
              <a:gd name="connsiteX15" fmla="*/ 1337336 w 1723364"/>
              <a:gd name="connsiteY15" fmla="*/ 404794 h 1754322"/>
              <a:gd name="connsiteX16" fmla="*/ 1336304 w 1723364"/>
              <a:gd name="connsiteY16" fmla="*/ 419757 h 1754322"/>
              <a:gd name="connsiteX17" fmla="*/ 1369327 w 1723364"/>
              <a:gd name="connsiteY17" fmla="*/ 457939 h 1754322"/>
              <a:gd name="connsiteX18" fmla="*/ 1442596 w 1723364"/>
              <a:gd name="connsiteY18" fmla="*/ 565263 h 1754322"/>
              <a:gd name="connsiteX19" fmla="*/ 1462719 w 1723364"/>
              <a:gd name="connsiteY19" fmla="*/ 570938 h 1754322"/>
              <a:gd name="connsiteX20" fmla="*/ 1573138 w 1723364"/>
              <a:gd name="connsiteY20" fmla="*/ 514697 h 1754322"/>
              <a:gd name="connsiteX21" fmla="*/ 1650018 w 1723364"/>
              <a:gd name="connsiteY21" fmla="*/ 501281 h 1754322"/>
              <a:gd name="connsiteX22" fmla="*/ 1659822 w 1723364"/>
              <a:gd name="connsiteY22" fmla="*/ 509537 h 1754322"/>
              <a:gd name="connsiteX23" fmla="*/ 1724835 w 1723364"/>
              <a:gd name="connsiteY23" fmla="*/ 709220 h 1754322"/>
              <a:gd name="connsiteX24" fmla="*/ 1717611 w 1723364"/>
              <a:gd name="connsiteY24" fmla="*/ 723668 h 1754322"/>
              <a:gd name="connsiteX25" fmla="*/ 1671173 w 1723364"/>
              <a:gd name="connsiteY25" fmla="*/ 748950 h 1754322"/>
              <a:gd name="connsiteX26" fmla="*/ 1618544 w 1723364"/>
              <a:gd name="connsiteY26" fmla="*/ 760302 h 1754322"/>
              <a:gd name="connsiteX27" fmla="*/ 1529280 w 1723364"/>
              <a:gd name="connsiteY27" fmla="*/ 774234 h 1754322"/>
              <a:gd name="connsiteX28" fmla="*/ 1515349 w 1723364"/>
              <a:gd name="connsiteY28" fmla="*/ 791777 h 1754322"/>
              <a:gd name="connsiteX29" fmla="*/ 1521024 w 1723364"/>
              <a:gd name="connsiteY29" fmla="*/ 857306 h 1754322"/>
              <a:gd name="connsiteX30" fmla="*/ 1516380 w 1723364"/>
              <a:gd name="connsiteY30" fmla="*/ 953794 h 1754322"/>
              <a:gd name="connsiteX31" fmla="*/ 1538567 w 1723364"/>
              <a:gd name="connsiteY31" fmla="*/ 983720 h 1754322"/>
              <a:gd name="connsiteX32" fmla="*/ 1653114 w 1723364"/>
              <a:gd name="connsiteY32" fmla="*/ 1001779 h 1754322"/>
              <a:gd name="connsiteX33" fmla="*/ 1700584 w 1723364"/>
              <a:gd name="connsiteY33" fmla="*/ 1024483 h 1754322"/>
              <a:gd name="connsiteX34" fmla="*/ 1719675 w 1723364"/>
              <a:gd name="connsiteY34" fmla="*/ 1067825 h 1754322"/>
              <a:gd name="connsiteX35" fmla="*/ 1661370 w 1723364"/>
              <a:gd name="connsiteY35" fmla="*/ 1243773 h 1754322"/>
              <a:gd name="connsiteX36" fmla="*/ 1641763 w 1723364"/>
              <a:gd name="connsiteY36" fmla="*/ 1255124 h 1754322"/>
              <a:gd name="connsiteX37" fmla="*/ 1541663 w 1723364"/>
              <a:gd name="connsiteY37" fmla="*/ 1226230 h 1754322"/>
              <a:gd name="connsiteX38" fmla="*/ 1461687 w 1723364"/>
              <a:gd name="connsiteY38" fmla="*/ 1184436 h 1754322"/>
              <a:gd name="connsiteX39" fmla="*/ 1444143 w 1723364"/>
              <a:gd name="connsiteY39" fmla="*/ 1189079 h 1754322"/>
              <a:gd name="connsiteX40" fmla="*/ 1339400 w 1723364"/>
              <a:gd name="connsiteY40" fmla="*/ 1333553 h 1754322"/>
              <a:gd name="connsiteX41" fmla="*/ 1339916 w 1723364"/>
              <a:gd name="connsiteY41" fmla="*/ 1353160 h 1754322"/>
              <a:gd name="connsiteX42" fmla="*/ 1430212 w 1723364"/>
              <a:gd name="connsiteY42" fmla="*/ 1443456 h 1754322"/>
              <a:gd name="connsiteX43" fmla="*/ 1465814 w 1723364"/>
              <a:gd name="connsiteY43" fmla="*/ 1511565 h 1754322"/>
              <a:gd name="connsiteX44" fmla="*/ 1461171 w 1723364"/>
              <a:gd name="connsiteY44" fmla="*/ 1521369 h 1754322"/>
              <a:gd name="connsiteX45" fmla="*/ 1290382 w 1723364"/>
              <a:gd name="connsiteY45" fmla="*/ 1645203 h 1754322"/>
              <a:gd name="connsiteX46" fmla="*/ 1275419 w 1723364"/>
              <a:gd name="connsiteY46" fmla="*/ 1643655 h 1754322"/>
              <a:gd name="connsiteX47" fmla="*/ 1207310 w 1723364"/>
              <a:gd name="connsiteY47" fmla="*/ 1558003 h 1754322"/>
              <a:gd name="connsiteX48" fmla="*/ 1167064 w 1723364"/>
              <a:gd name="connsiteY48" fmla="*/ 1477511 h 1754322"/>
              <a:gd name="connsiteX49" fmla="*/ 1150036 w 1723364"/>
              <a:gd name="connsiteY49" fmla="*/ 1470803 h 1754322"/>
              <a:gd name="connsiteX50" fmla="*/ 981312 w 1723364"/>
              <a:gd name="connsiteY50" fmla="*/ 1526013 h 1754322"/>
              <a:gd name="connsiteX51" fmla="*/ 969960 w 1723364"/>
              <a:gd name="connsiteY51" fmla="*/ 1544072 h 1754322"/>
              <a:gd name="connsiteX52" fmla="*/ 989052 w 1723364"/>
              <a:gd name="connsiteY52" fmla="*/ 1663779 h 1754322"/>
              <a:gd name="connsiteX53" fmla="*/ 978216 w 1723364"/>
              <a:gd name="connsiteY53" fmla="*/ 1743755 h 1754322"/>
              <a:gd name="connsiteX54" fmla="*/ 966864 w 1723364"/>
              <a:gd name="connsiteY54" fmla="*/ 1749947 h 1754322"/>
              <a:gd name="connsiteX55" fmla="*/ 758410 w 1723364"/>
              <a:gd name="connsiteY55" fmla="*/ 1749947 h 1754322"/>
              <a:gd name="connsiteX56" fmla="*/ 745510 w 1723364"/>
              <a:gd name="connsiteY56" fmla="*/ 1737047 h 1754322"/>
              <a:gd name="connsiteX57" fmla="*/ 747058 w 1723364"/>
              <a:gd name="connsiteY57" fmla="*/ 1598249 h 1754322"/>
              <a:gd name="connsiteX58" fmla="*/ 756346 w 1723364"/>
              <a:gd name="connsiteY58" fmla="*/ 1543556 h 1754322"/>
              <a:gd name="connsiteX59" fmla="*/ 744478 w 1723364"/>
              <a:gd name="connsiteY59" fmla="*/ 1525496 h 1754322"/>
              <a:gd name="connsiteX60" fmla="*/ 575754 w 1723364"/>
              <a:gd name="connsiteY60" fmla="*/ 1470287 h 1754322"/>
              <a:gd name="connsiteX61" fmla="*/ 559758 w 1723364"/>
              <a:gd name="connsiteY61" fmla="*/ 1475963 h 1754322"/>
              <a:gd name="connsiteX62" fmla="*/ 504549 w 1723364"/>
              <a:gd name="connsiteY62" fmla="*/ 1585350 h 1754322"/>
              <a:gd name="connsiteX63" fmla="*/ 447275 w 1723364"/>
              <a:gd name="connsiteY63" fmla="*/ 1645719 h 1754322"/>
              <a:gd name="connsiteX64" fmla="*/ 434376 w 1723364"/>
              <a:gd name="connsiteY64" fmla="*/ 1643655 h 1754322"/>
              <a:gd name="connsiteX65" fmla="*/ 290418 w 1723364"/>
              <a:gd name="connsiteY65" fmla="*/ 1542008 h 1754322"/>
              <a:gd name="connsiteX66" fmla="*/ 265651 w 1723364"/>
              <a:gd name="connsiteY66" fmla="*/ 1521369 h 1754322"/>
              <a:gd name="connsiteX67" fmla="*/ 262039 w 1723364"/>
              <a:gd name="connsiteY67" fmla="*/ 1505889 h 1754322"/>
              <a:gd name="connsiteX68" fmla="*/ 321893 w 1723364"/>
              <a:gd name="connsiteY68" fmla="*/ 1415593 h 1754322"/>
              <a:gd name="connsiteX69" fmla="*/ 386906 w 1723364"/>
              <a:gd name="connsiteY69" fmla="*/ 1351096 h 1754322"/>
              <a:gd name="connsiteX70" fmla="*/ 387938 w 1723364"/>
              <a:gd name="connsiteY70" fmla="*/ 1334069 h 1754322"/>
              <a:gd name="connsiteX71" fmla="*/ 354915 w 1723364"/>
              <a:gd name="connsiteY71" fmla="*/ 1295887 h 1754322"/>
              <a:gd name="connsiteX72" fmla="*/ 282678 w 1723364"/>
              <a:gd name="connsiteY72" fmla="*/ 1189595 h 1754322"/>
              <a:gd name="connsiteX73" fmla="*/ 262555 w 1723364"/>
              <a:gd name="connsiteY73" fmla="*/ 1183920 h 1754322"/>
              <a:gd name="connsiteX74" fmla="*/ 152136 w 1723364"/>
              <a:gd name="connsiteY74" fmla="*/ 1240161 h 1754322"/>
              <a:gd name="connsiteX75" fmla="*/ 75256 w 1723364"/>
              <a:gd name="connsiteY75" fmla="*/ 1253577 h 1754322"/>
              <a:gd name="connsiteX76" fmla="*/ 65452 w 1723364"/>
              <a:gd name="connsiteY76" fmla="*/ 1245321 h 1754322"/>
              <a:gd name="connsiteX77" fmla="*/ 439 w 1723364"/>
              <a:gd name="connsiteY77" fmla="*/ 1045637 h 1754322"/>
              <a:gd name="connsiteX78" fmla="*/ 7663 w 1723364"/>
              <a:gd name="connsiteY78" fmla="*/ 1031190 h 1754322"/>
              <a:gd name="connsiteX79" fmla="*/ 54101 w 1723364"/>
              <a:gd name="connsiteY79" fmla="*/ 1005907 h 1754322"/>
              <a:gd name="connsiteX80" fmla="*/ 106730 w 1723364"/>
              <a:gd name="connsiteY80" fmla="*/ 994556 h 1754322"/>
              <a:gd name="connsiteX81" fmla="*/ 197026 w 1723364"/>
              <a:gd name="connsiteY81" fmla="*/ 980109 h 1754322"/>
              <a:gd name="connsiteX82" fmla="*/ 209410 w 1723364"/>
              <a:gd name="connsiteY82" fmla="*/ 964113 h 1754322"/>
              <a:gd name="connsiteX83" fmla="*/ 203734 w 1723364"/>
              <a:gd name="connsiteY83" fmla="*/ 897552 h 1754322"/>
              <a:gd name="connsiteX84" fmla="*/ 208378 w 1723364"/>
              <a:gd name="connsiteY84" fmla="*/ 801064 h 1754322"/>
              <a:gd name="connsiteX85" fmla="*/ 185159 w 1723364"/>
              <a:gd name="connsiteY85" fmla="*/ 770622 h 1754322"/>
              <a:gd name="connsiteX86" fmla="*/ 73192 w 1723364"/>
              <a:gd name="connsiteY86" fmla="*/ 753079 h 1754322"/>
              <a:gd name="connsiteX87" fmla="*/ 24690 w 1723364"/>
              <a:gd name="connsiteY87" fmla="*/ 730375 h 1754322"/>
              <a:gd name="connsiteX88" fmla="*/ 5599 w 1723364"/>
              <a:gd name="connsiteY88" fmla="*/ 687033 h 1754322"/>
              <a:gd name="connsiteX89" fmla="*/ 63904 w 1723364"/>
              <a:gd name="connsiteY89" fmla="*/ 511085 h 1754322"/>
              <a:gd name="connsiteX90" fmla="*/ 83511 w 1723364"/>
              <a:gd name="connsiteY90" fmla="*/ 499733 h 1754322"/>
              <a:gd name="connsiteX91" fmla="*/ 183611 w 1723364"/>
              <a:gd name="connsiteY91" fmla="*/ 528628 h 1754322"/>
              <a:gd name="connsiteX92" fmla="*/ 262555 w 1723364"/>
              <a:gd name="connsiteY92" fmla="*/ 569390 h 1754322"/>
              <a:gd name="connsiteX93" fmla="*/ 282163 w 1723364"/>
              <a:gd name="connsiteY93" fmla="*/ 564231 h 1754322"/>
              <a:gd name="connsiteX94" fmla="*/ 386906 w 1723364"/>
              <a:gd name="connsiteY94" fmla="*/ 419757 h 1754322"/>
              <a:gd name="connsiteX95" fmla="*/ 386390 w 1723364"/>
              <a:gd name="connsiteY95" fmla="*/ 402214 h 1754322"/>
              <a:gd name="connsiteX96" fmla="*/ 296094 w 1723364"/>
              <a:gd name="connsiteY96" fmla="*/ 311918 h 1754322"/>
              <a:gd name="connsiteX97" fmla="*/ 259975 w 1723364"/>
              <a:gd name="connsiteY97" fmla="*/ 242777 h 1754322"/>
              <a:gd name="connsiteX98" fmla="*/ 264619 w 1723364"/>
              <a:gd name="connsiteY98" fmla="*/ 232973 h 1754322"/>
              <a:gd name="connsiteX99" fmla="*/ 435408 w 1723364"/>
              <a:gd name="connsiteY99" fmla="*/ 109139 h 1754322"/>
              <a:gd name="connsiteX100" fmla="*/ 450371 w 1723364"/>
              <a:gd name="connsiteY100" fmla="*/ 110687 h 1754322"/>
              <a:gd name="connsiteX101" fmla="*/ 518480 w 1723364"/>
              <a:gd name="connsiteY101" fmla="*/ 196339 h 1754322"/>
              <a:gd name="connsiteX102" fmla="*/ 559758 w 1723364"/>
              <a:gd name="connsiteY102" fmla="*/ 277863 h 1754322"/>
              <a:gd name="connsiteX103" fmla="*/ 574722 w 1723364"/>
              <a:gd name="connsiteY103" fmla="*/ 283539 h 1754322"/>
              <a:gd name="connsiteX104" fmla="*/ 746026 w 1723364"/>
              <a:gd name="connsiteY104" fmla="*/ 227813 h 1754322"/>
              <a:gd name="connsiteX105" fmla="*/ 756346 w 1723364"/>
              <a:gd name="connsiteY105" fmla="*/ 211302 h 1754322"/>
              <a:gd name="connsiteX106" fmla="*/ 737254 w 1723364"/>
              <a:gd name="connsiteY106" fmla="*/ 91596 h 1754322"/>
              <a:gd name="connsiteX107" fmla="*/ 748090 w 1723364"/>
              <a:gd name="connsiteY107" fmla="*/ 10587 h 1754322"/>
              <a:gd name="connsiteX108" fmla="*/ 758410 w 1723364"/>
              <a:gd name="connsiteY108" fmla="*/ 4395 h 1754322"/>
              <a:gd name="connsiteX109" fmla="*/ 879664 w 1723364"/>
              <a:gd name="connsiteY109" fmla="*/ 267 h 1754322"/>
              <a:gd name="connsiteX110" fmla="*/ 861605 w 1723364"/>
              <a:gd name="connsiteY110" fmla="*/ 1409918 h 1754322"/>
              <a:gd name="connsiteX111" fmla="*/ 1392546 w 1723364"/>
              <a:gd name="connsiteY111" fmla="*/ 879493 h 1754322"/>
              <a:gd name="connsiteX112" fmla="*/ 862637 w 1723364"/>
              <a:gd name="connsiteY112" fmla="*/ 348552 h 1754322"/>
              <a:gd name="connsiteX113" fmla="*/ 331180 w 1723364"/>
              <a:gd name="connsiteY113" fmla="*/ 879493 h 1754322"/>
              <a:gd name="connsiteX114" fmla="*/ 861605 w 1723364"/>
              <a:gd name="connsiteY114" fmla="*/ 1409918 h 1754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1723364" h="1754322">
                <a:moveTo>
                  <a:pt x="879664" y="267"/>
                </a:moveTo>
                <a:cubicBezTo>
                  <a:pt x="907527" y="2332"/>
                  <a:pt x="935906" y="4395"/>
                  <a:pt x="964801" y="5943"/>
                </a:cubicBezTo>
                <a:cubicBezTo>
                  <a:pt x="974088" y="6459"/>
                  <a:pt x="976668" y="11103"/>
                  <a:pt x="979248" y="18843"/>
                </a:cubicBezTo>
                <a:cubicBezTo>
                  <a:pt x="994727" y="65797"/>
                  <a:pt x="985956" y="112235"/>
                  <a:pt x="977700" y="158673"/>
                </a:cubicBezTo>
                <a:cubicBezTo>
                  <a:pt x="974604" y="176732"/>
                  <a:pt x="972024" y="195307"/>
                  <a:pt x="968928" y="213366"/>
                </a:cubicBezTo>
                <a:cubicBezTo>
                  <a:pt x="967380" y="222654"/>
                  <a:pt x="969960" y="227813"/>
                  <a:pt x="979764" y="229877"/>
                </a:cubicBezTo>
                <a:cubicBezTo>
                  <a:pt x="1038585" y="240713"/>
                  <a:pt x="1095343" y="259804"/>
                  <a:pt x="1149520" y="285087"/>
                </a:cubicBezTo>
                <a:cubicBezTo>
                  <a:pt x="1158808" y="289215"/>
                  <a:pt x="1162420" y="286119"/>
                  <a:pt x="1166548" y="278379"/>
                </a:cubicBezTo>
                <a:cubicBezTo>
                  <a:pt x="1180995" y="248969"/>
                  <a:pt x="1197506" y="220590"/>
                  <a:pt x="1210406" y="190663"/>
                </a:cubicBezTo>
                <a:cubicBezTo>
                  <a:pt x="1222273" y="163316"/>
                  <a:pt x="1240848" y="142161"/>
                  <a:pt x="1263035" y="123070"/>
                </a:cubicBezTo>
                <a:cubicBezTo>
                  <a:pt x="1282643" y="106043"/>
                  <a:pt x="1282127" y="106559"/>
                  <a:pt x="1304314" y="119458"/>
                </a:cubicBezTo>
                <a:cubicBezTo>
                  <a:pt x="1359523" y="151449"/>
                  <a:pt x="1409573" y="190663"/>
                  <a:pt x="1458075" y="231941"/>
                </a:cubicBezTo>
                <a:cubicBezTo>
                  <a:pt x="1465299" y="238133"/>
                  <a:pt x="1467362" y="243809"/>
                  <a:pt x="1462203" y="251549"/>
                </a:cubicBezTo>
                <a:cubicBezTo>
                  <a:pt x="1461687" y="252064"/>
                  <a:pt x="1461171" y="253096"/>
                  <a:pt x="1461171" y="254128"/>
                </a:cubicBezTo>
                <a:cubicBezTo>
                  <a:pt x="1448271" y="291279"/>
                  <a:pt x="1425052" y="320689"/>
                  <a:pt x="1396158" y="347004"/>
                </a:cubicBezTo>
                <a:cubicBezTo>
                  <a:pt x="1375518" y="365064"/>
                  <a:pt x="1356943" y="385703"/>
                  <a:pt x="1337336" y="404794"/>
                </a:cubicBezTo>
                <a:cubicBezTo>
                  <a:pt x="1332177" y="409954"/>
                  <a:pt x="1330628" y="413565"/>
                  <a:pt x="1336304" y="419757"/>
                </a:cubicBezTo>
                <a:cubicBezTo>
                  <a:pt x="1347656" y="432141"/>
                  <a:pt x="1357459" y="445556"/>
                  <a:pt x="1369327" y="457939"/>
                </a:cubicBezTo>
                <a:cubicBezTo>
                  <a:pt x="1399769" y="489930"/>
                  <a:pt x="1419893" y="528628"/>
                  <a:pt x="1442596" y="565263"/>
                </a:cubicBezTo>
                <a:cubicBezTo>
                  <a:pt x="1448271" y="574550"/>
                  <a:pt x="1452915" y="576098"/>
                  <a:pt x="1462719" y="570938"/>
                </a:cubicBezTo>
                <a:cubicBezTo>
                  <a:pt x="1499353" y="551847"/>
                  <a:pt x="1535988" y="533272"/>
                  <a:pt x="1573138" y="514697"/>
                </a:cubicBezTo>
                <a:cubicBezTo>
                  <a:pt x="1597389" y="502830"/>
                  <a:pt x="1624220" y="504893"/>
                  <a:pt x="1650018" y="501281"/>
                </a:cubicBezTo>
                <a:cubicBezTo>
                  <a:pt x="1655694" y="500250"/>
                  <a:pt x="1658274" y="505409"/>
                  <a:pt x="1659822" y="509537"/>
                </a:cubicBezTo>
                <a:cubicBezTo>
                  <a:pt x="1687685" y="574034"/>
                  <a:pt x="1709872" y="640595"/>
                  <a:pt x="1724835" y="709220"/>
                </a:cubicBezTo>
                <a:cubicBezTo>
                  <a:pt x="1726383" y="716444"/>
                  <a:pt x="1723803" y="720572"/>
                  <a:pt x="1717611" y="723668"/>
                </a:cubicBezTo>
                <a:cubicBezTo>
                  <a:pt x="1702132" y="731923"/>
                  <a:pt x="1686653" y="740695"/>
                  <a:pt x="1671173" y="748950"/>
                </a:cubicBezTo>
                <a:cubicBezTo>
                  <a:pt x="1654662" y="757722"/>
                  <a:pt x="1636087" y="757206"/>
                  <a:pt x="1618544" y="760302"/>
                </a:cubicBezTo>
                <a:cubicBezTo>
                  <a:pt x="1589133" y="765462"/>
                  <a:pt x="1559207" y="770106"/>
                  <a:pt x="1529280" y="774234"/>
                </a:cubicBezTo>
                <a:cubicBezTo>
                  <a:pt x="1517412" y="775781"/>
                  <a:pt x="1514316" y="780941"/>
                  <a:pt x="1515349" y="791777"/>
                </a:cubicBezTo>
                <a:cubicBezTo>
                  <a:pt x="1517412" y="813448"/>
                  <a:pt x="1518444" y="835635"/>
                  <a:pt x="1521024" y="857306"/>
                </a:cubicBezTo>
                <a:cubicBezTo>
                  <a:pt x="1524636" y="889813"/>
                  <a:pt x="1518960" y="921803"/>
                  <a:pt x="1516380" y="953794"/>
                </a:cubicBezTo>
                <a:cubicBezTo>
                  <a:pt x="1514316" y="980109"/>
                  <a:pt x="1513284" y="980109"/>
                  <a:pt x="1538567" y="983720"/>
                </a:cubicBezTo>
                <a:cubicBezTo>
                  <a:pt x="1576750" y="989912"/>
                  <a:pt x="1614932" y="995588"/>
                  <a:pt x="1653114" y="1001779"/>
                </a:cubicBezTo>
                <a:cubicBezTo>
                  <a:pt x="1671173" y="1004875"/>
                  <a:pt x="1685105" y="1016227"/>
                  <a:pt x="1700584" y="1024483"/>
                </a:cubicBezTo>
                <a:cubicBezTo>
                  <a:pt x="1726899" y="1038414"/>
                  <a:pt x="1725867" y="1038930"/>
                  <a:pt x="1719675" y="1067825"/>
                </a:cubicBezTo>
                <a:cubicBezTo>
                  <a:pt x="1706260" y="1128710"/>
                  <a:pt x="1685105" y="1186500"/>
                  <a:pt x="1661370" y="1243773"/>
                </a:cubicBezTo>
                <a:cubicBezTo>
                  <a:pt x="1657242" y="1253577"/>
                  <a:pt x="1651566" y="1256157"/>
                  <a:pt x="1641763" y="1255124"/>
                </a:cubicBezTo>
                <a:cubicBezTo>
                  <a:pt x="1606160" y="1252028"/>
                  <a:pt x="1572622" y="1244805"/>
                  <a:pt x="1541663" y="1226230"/>
                </a:cubicBezTo>
                <a:cubicBezTo>
                  <a:pt x="1515864" y="1210750"/>
                  <a:pt x="1488001" y="1198883"/>
                  <a:pt x="1461687" y="1184436"/>
                </a:cubicBezTo>
                <a:cubicBezTo>
                  <a:pt x="1453947" y="1180308"/>
                  <a:pt x="1448787" y="1180308"/>
                  <a:pt x="1444143" y="1189079"/>
                </a:cubicBezTo>
                <a:cubicBezTo>
                  <a:pt x="1415249" y="1241709"/>
                  <a:pt x="1380162" y="1290211"/>
                  <a:pt x="1339400" y="1333553"/>
                </a:cubicBezTo>
                <a:cubicBezTo>
                  <a:pt x="1332177" y="1341293"/>
                  <a:pt x="1332177" y="1345936"/>
                  <a:pt x="1339916" y="1353160"/>
                </a:cubicBezTo>
                <a:cubicBezTo>
                  <a:pt x="1370359" y="1382571"/>
                  <a:pt x="1400801" y="1412498"/>
                  <a:pt x="1430212" y="1443456"/>
                </a:cubicBezTo>
                <a:cubicBezTo>
                  <a:pt x="1448271" y="1462547"/>
                  <a:pt x="1453947" y="1488862"/>
                  <a:pt x="1465814" y="1511565"/>
                </a:cubicBezTo>
                <a:cubicBezTo>
                  <a:pt x="1467879" y="1515693"/>
                  <a:pt x="1464267" y="1518789"/>
                  <a:pt x="1461171" y="1521369"/>
                </a:cubicBezTo>
                <a:cubicBezTo>
                  <a:pt x="1408025" y="1568323"/>
                  <a:pt x="1351784" y="1610117"/>
                  <a:pt x="1290382" y="1645203"/>
                </a:cubicBezTo>
                <a:cubicBezTo>
                  <a:pt x="1284707" y="1648815"/>
                  <a:pt x="1280579" y="1648299"/>
                  <a:pt x="1275419" y="1643655"/>
                </a:cubicBezTo>
                <a:cubicBezTo>
                  <a:pt x="1247040" y="1619404"/>
                  <a:pt x="1221757" y="1593606"/>
                  <a:pt x="1207310" y="1558003"/>
                </a:cubicBezTo>
                <a:cubicBezTo>
                  <a:pt x="1195958" y="1530140"/>
                  <a:pt x="1179963" y="1504341"/>
                  <a:pt x="1167064" y="1477511"/>
                </a:cubicBezTo>
                <a:cubicBezTo>
                  <a:pt x="1162936" y="1469255"/>
                  <a:pt x="1158808" y="1467191"/>
                  <a:pt x="1150036" y="1470803"/>
                </a:cubicBezTo>
                <a:cubicBezTo>
                  <a:pt x="1096375" y="1496086"/>
                  <a:pt x="1040133" y="1514661"/>
                  <a:pt x="981312" y="1526013"/>
                </a:cubicBezTo>
                <a:cubicBezTo>
                  <a:pt x="969960" y="1528076"/>
                  <a:pt x="967896" y="1534268"/>
                  <a:pt x="969960" y="1544072"/>
                </a:cubicBezTo>
                <a:cubicBezTo>
                  <a:pt x="976668" y="1583802"/>
                  <a:pt x="982860" y="1623532"/>
                  <a:pt x="989052" y="1663779"/>
                </a:cubicBezTo>
                <a:cubicBezTo>
                  <a:pt x="993179" y="1691641"/>
                  <a:pt x="982344" y="1716924"/>
                  <a:pt x="978216" y="1743755"/>
                </a:cubicBezTo>
                <a:cubicBezTo>
                  <a:pt x="977184" y="1749431"/>
                  <a:pt x="971508" y="1749431"/>
                  <a:pt x="966864" y="1749947"/>
                </a:cubicBezTo>
                <a:cubicBezTo>
                  <a:pt x="897207" y="1757170"/>
                  <a:pt x="828067" y="1756655"/>
                  <a:pt x="758410" y="1749947"/>
                </a:cubicBezTo>
                <a:cubicBezTo>
                  <a:pt x="749638" y="1748915"/>
                  <a:pt x="748090" y="1744271"/>
                  <a:pt x="745510" y="1737047"/>
                </a:cubicBezTo>
                <a:cubicBezTo>
                  <a:pt x="730031" y="1690609"/>
                  <a:pt x="738286" y="1644687"/>
                  <a:pt x="747058" y="1598249"/>
                </a:cubicBezTo>
                <a:cubicBezTo>
                  <a:pt x="750154" y="1580190"/>
                  <a:pt x="752734" y="1561615"/>
                  <a:pt x="756346" y="1543556"/>
                </a:cubicBezTo>
                <a:cubicBezTo>
                  <a:pt x="758410" y="1533236"/>
                  <a:pt x="755314" y="1527560"/>
                  <a:pt x="744478" y="1525496"/>
                </a:cubicBezTo>
                <a:cubicBezTo>
                  <a:pt x="685657" y="1514661"/>
                  <a:pt x="629931" y="1496086"/>
                  <a:pt x="575754" y="1470287"/>
                </a:cubicBezTo>
                <a:cubicBezTo>
                  <a:pt x="568014" y="1466675"/>
                  <a:pt x="563886" y="1467707"/>
                  <a:pt x="559758" y="1475963"/>
                </a:cubicBezTo>
                <a:cubicBezTo>
                  <a:pt x="541699" y="1512597"/>
                  <a:pt x="522608" y="1548715"/>
                  <a:pt x="504549" y="1585350"/>
                </a:cubicBezTo>
                <a:cubicBezTo>
                  <a:pt x="491649" y="1611149"/>
                  <a:pt x="466882" y="1626112"/>
                  <a:pt x="447275" y="1645719"/>
                </a:cubicBezTo>
                <a:cubicBezTo>
                  <a:pt x="442631" y="1650363"/>
                  <a:pt x="438504" y="1646235"/>
                  <a:pt x="434376" y="1643655"/>
                </a:cubicBezTo>
                <a:cubicBezTo>
                  <a:pt x="384326" y="1612697"/>
                  <a:pt x="334276" y="1581738"/>
                  <a:pt x="290418" y="1542008"/>
                </a:cubicBezTo>
                <a:cubicBezTo>
                  <a:pt x="282678" y="1534784"/>
                  <a:pt x="273907" y="1528076"/>
                  <a:pt x="265651" y="1521369"/>
                </a:cubicBezTo>
                <a:cubicBezTo>
                  <a:pt x="259975" y="1516725"/>
                  <a:pt x="259459" y="1512597"/>
                  <a:pt x="262039" y="1505889"/>
                </a:cubicBezTo>
                <a:cubicBezTo>
                  <a:pt x="276487" y="1472351"/>
                  <a:pt x="292998" y="1440360"/>
                  <a:pt x="321893" y="1415593"/>
                </a:cubicBezTo>
                <a:cubicBezTo>
                  <a:pt x="345112" y="1395986"/>
                  <a:pt x="365235" y="1372767"/>
                  <a:pt x="386906" y="1351096"/>
                </a:cubicBezTo>
                <a:cubicBezTo>
                  <a:pt x="393098" y="1345421"/>
                  <a:pt x="394129" y="1341293"/>
                  <a:pt x="387938" y="1334069"/>
                </a:cubicBezTo>
                <a:cubicBezTo>
                  <a:pt x="376586" y="1321685"/>
                  <a:pt x="366783" y="1308270"/>
                  <a:pt x="354915" y="1295887"/>
                </a:cubicBezTo>
                <a:cubicBezTo>
                  <a:pt x="324989" y="1264412"/>
                  <a:pt x="305382" y="1225714"/>
                  <a:pt x="282678" y="1189595"/>
                </a:cubicBezTo>
                <a:cubicBezTo>
                  <a:pt x="277003" y="1180308"/>
                  <a:pt x="272359" y="1178760"/>
                  <a:pt x="262555" y="1183920"/>
                </a:cubicBezTo>
                <a:cubicBezTo>
                  <a:pt x="225921" y="1203011"/>
                  <a:pt x="189287" y="1221586"/>
                  <a:pt x="152136" y="1240161"/>
                </a:cubicBezTo>
                <a:cubicBezTo>
                  <a:pt x="127885" y="1252545"/>
                  <a:pt x="101054" y="1249965"/>
                  <a:pt x="75256" y="1253577"/>
                </a:cubicBezTo>
                <a:cubicBezTo>
                  <a:pt x="69580" y="1254608"/>
                  <a:pt x="67000" y="1249965"/>
                  <a:pt x="65452" y="1245321"/>
                </a:cubicBezTo>
                <a:cubicBezTo>
                  <a:pt x="37589" y="1180824"/>
                  <a:pt x="15402" y="1114263"/>
                  <a:pt x="439" y="1045637"/>
                </a:cubicBezTo>
                <a:cubicBezTo>
                  <a:pt x="-1109" y="1038414"/>
                  <a:pt x="1471" y="1034286"/>
                  <a:pt x="7663" y="1031190"/>
                </a:cubicBezTo>
                <a:cubicBezTo>
                  <a:pt x="23142" y="1022935"/>
                  <a:pt x="38621" y="1014163"/>
                  <a:pt x="54101" y="1005907"/>
                </a:cubicBezTo>
                <a:cubicBezTo>
                  <a:pt x="70612" y="997136"/>
                  <a:pt x="89187" y="997652"/>
                  <a:pt x="106730" y="994556"/>
                </a:cubicBezTo>
                <a:cubicBezTo>
                  <a:pt x="136657" y="989396"/>
                  <a:pt x="167099" y="984236"/>
                  <a:pt x="197026" y="980109"/>
                </a:cubicBezTo>
                <a:cubicBezTo>
                  <a:pt x="207346" y="978560"/>
                  <a:pt x="210442" y="973917"/>
                  <a:pt x="209410" y="964113"/>
                </a:cubicBezTo>
                <a:cubicBezTo>
                  <a:pt x="207346" y="941926"/>
                  <a:pt x="206314" y="919739"/>
                  <a:pt x="203734" y="897552"/>
                </a:cubicBezTo>
                <a:cubicBezTo>
                  <a:pt x="200122" y="865045"/>
                  <a:pt x="205798" y="833055"/>
                  <a:pt x="208378" y="801064"/>
                </a:cubicBezTo>
                <a:cubicBezTo>
                  <a:pt x="210442" y="774749"/>
                  <a:pt x="211474" y="774749"/>
                  <a:pt x="185159" y="770622"/>
                </a:cubicBezTo>
                <a:cubicBezTo>
                  <a:pt x="148009" y="764430"/>
                  <a:pt x="110342" y="758754"/>
                  <a:pt x="73192" y="753079"/>
                </a:cubicBezTo>
                <a:cubicBezTo>
                  <a:pt x="54616" y="750499"/>
                  <a:pt x="40169" y="738631"/>
                  <a:pt x="24690" y="730375"/>
                </a:cubicBezTo>
                <a:cubicBezTo>
                  <a:pt x="-1625" y="715928"/>
                  <a:pt x="-593" y="715928"/>
                  <a:pt x="5599" y="687033"/>
                </a:cubicBezTo>
                <a:cubicBezTo>
                  <a:pt x="19014" y="626148"/>
                  <a:pt x="40169" y="568358"/>
                  <a:pt x="63904" y="511085"/>
                </a:cubicBezTo>
                <a:cubicBezTo>
                  <a:pt x="68032" y="501281"/>
                  <a:pt x="73192" y="498701"/>
                  <a:pt x="83511" y="499733"/>
                </a:cubicBezTo>
                <a:cubicBezTo>
                  <a:pt x="119114" y="502830"/>
                  <a:pt x="152652" y="510053"/>
                  <a:pt x="183611" y="528628"/>
                </a:cubicBezTo>
                <a:cubicBezTo>
                  <a:pt x="208894" y="543592"/>
                  <a:pt x="236241" y="555459"/>
                  <a:pt x="262555" y="569390"/>
                </a:cubicBezTo>
                <a:cubicBezTo>
                  <a:pt x="271327" y="574034"/>
                  <a:pt x="277003" y="574034"/>
                  <a:pt x="282163" y="564231"/>
                </a:cubicBezTo>
                <a:cubicBezTo>
                  <a:pt x="311057" y="511601"/>
                  <a:pt x="346144" y="463615"/>
                  <a:pt x="386906" y="419757"/>
                </a:cubicBezTo>
                <a:cubicBezTo>
                  <a:pt x="393614" y="412534"/>
                  <a:pt x="393098" y="408922"/>
                  <a:pt x="386390" y="402214"/>
                </a:cubicBezTo>
                <a:cubicBezTo>
                  <a:pt x="355947" y="372287"/>
                  <a:pt x="325505" y="342360"/>
                  <a:pt x="296094" y="311918"/>
                </a:cubicBezTo>
                <a:cubicBezTo>
                  <a:pt x="277519" y="292827"/>
                  <a:pt x="271843" y="265996"/>
                  <a:pt x="259975" y="242777"/>
                </a:cubicBezTo>
                <a:cubicBezTo>
                  <a:pt x="257912" y="238649"/>
                  <a:pt x="261524" y="235553"/>
                  <a:pt x="264619" y="232973"/>
                </a:cubicBezTo>
                <a:cubicBezTo>
                  <a:pt x="317765" y="186019"/>
                  <a:pt x="374007" y="144225"/>
                  <a:pt x="435408" y="109139"/>
                </a:cubicBezTo>
                <a:cubicBezTo>
                  <a:pt x="441084" y="105527"/>
                  <a:pt x="445211" y="106043"/>
                  <a:pt x="450371" y="110687"/>
                </a:cubicBezTo>
                <a:cubicBezTo>
                  <a:pt x="478750" y="134937"/>
                  <a:pt x="504033" y="160736"/>
                  <a:pt x="518480" y="196339"/>
                </a:cubicBezTo>
                <a:cubicBezTo>
                  <a:pt x="530348" y="224202"/>
                  <a:pt x="545827" y="250516"/>
                  <a:pt x="559758" y="277863"/>
                </a:cubicBezTo>
                <a:cubicBezTo>
                  <a:pt x="563370" y="285087"/>
                  <a:pt x="566982" y="287151"/>
                  <a:pt x="574722" y="283539"/>
                </a:cubicBezTo>
                <a:cubicBezTo>
                  <a:pt x="629415" y="257740"/>
                  <a:pt x="686173" y="238649"/>
                  <a:pt x="746026" y="227813"/>
                </a:cubicBezTo>
                <a:cubicBezTo>
                  <a:pt x="756346" y="225750"/>
                  <a:pt x="757893" y="220074"/>
                  <a:pt x="756346" y="211302"/>
                </a:cubicBezTo>
                <a:cubicBezTo>
                  <a:pt x="749638" y="171572"/>
                  <a:pt x="743446" y="131326"/>
                  <a:pt x="737254" y="91596"/>
                </a:cubicBezTo>
                <a:cubicBezTo>
                  <a:pt x="732611" y="63217"/>
                  <a:pt x="743446" y="37418"/>
                  <a:pt x="748090" y="10587"/>
                </a:cubicBezTo>
                <a:cubicBezTo>
                  <a:pt x="749122" y="5427"/>
                  <a:pt x="753766" y="4395"/>
                  <a:pt x="758410" y="4395"/>
                </a:cubicBezTo>
                <a:cubicBezTo>
                  <a:pt x="797624" y="4395"/>
                  <a:pt x="837870" y="-1280"/>
                  <a:pt x="879664" y="267"/>
                </a:cubicBezTo>
                <a:close/>
                <a:moveTo>
                  <a:pt x="861605" y="1409918"/>
                </a:moveTo>
                <a:cubicBezTo>
                  <a:pt x="1155712" y="1407338"/>
                  <a:pt x="1392030" y="1176180"/>
                  <a:pt x="1392546" y="879493"/>
                </a:cubicBezTo>
                <a:cubicBezTo>
                  <a:pt x="1393062" y="585902"/>
                  <a:pt x="1160356" y="349068"/>
                  <a:pt x="862637" y="348552"/>
                </a:cubicBezTo>
                <a:cubicBezTo>
                  <a:pt x="568014" y="348036"/>
                  <a:pt x="331180" y="581774"/>
                  <a:pt x="331180" y="879493"/>
                </a:cubicBezTo>
                <a:cubicBezTo>
                  <a:pt x="331180" y="1173600"/>
                  <a:pt x="565950" y="1406822"/>
                  <a:pt x="861605" y="1409918"/>
                </a:cubicBezTo>
                <a:close/>
              </a:path>
            </a:pathLst>
          </a:custGeom>
          <a:solidFill>
            <a:schemeClr val="bg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471859FC-33AA-43EE-87B2-98C8577F6687}"/>
              </a:ext>
            </a:extLst>
          </p:cNvPr>
          <p:cNvSpPr/>
          <p:nvPr/>
        </p:nvSpPr>
        <p:spPr>
          <a:xfrm>
            <a:off x="1583820" y="4034174"/>
            <a:ext cx="9024359" cy="14035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7F405146-E4E1-47FE-B209-8E3C245A2B20}"/>
              </a:ext>
            </a:extLst>
          </p:cNvPr>
          <p:cNvSpPr txBox="1"/>
          <p:nvPr/>
        </p:nvSpPr>
        <p:spPr>
          <a:xfrm>
            <a:off x="3058910" y="4037127"/>
            <a:ext cx="6074180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Thank You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18795E75-FC5F-4526-B249-F371D7AF87B5}"/>
              </a:ext>
            </a:extLst>
          </p:cNvPr>
          <p:cNvSpPr txBox="1"/>
          <p:nvPr/>
        </p:nvSpPr>
        <p:spPr>
          <a:xfrm>
            <a:off x="3058846" y="4963964"/>
            <a:ext cx="607410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TO BE CONTINUE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5580308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 FLASH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9BA27"/>
      </a:accent1>
      <a:accent2>
        <a:srgbClr val="F3932D"/>
      </a:accent2>
      <a:accent3>
        <a:srgbClr val="79BA27"/>
      </a:accent3>
      <a:accent4>
        <a:srgbClr val="F2B662"/>
      </a:accent4>
      <a:accent5>
        <a:srgbClr val="F3932D"/>
      </a:accent5>
      <a:accent6>
        <a:srgbClr val="F2B662"/>
      </a:accent6>
      <a:hlink>
        <a:srgbClr val="262626"/>
      </a:hlink>
      <a:folHlink>
        <a:srgbClr val="26262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232</Words>
  <Application>Microsoft Office PowerPoint</Application>
  <PresentationFormat>Custom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Cover and End Slide Master</vt:lpstr>
      <vt:lpstr>Contents Slide Master</vt:lpstr>
      <vt:lpstr>Section Break Slide Master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Heri</cp:lastModifiedBy>
  <cp:revision>110</cp:revision>
  <dcterms:created xsi:type="dcterms:W3CDTF">2019-01-14T06:35:35Z</dcterms:created>
  <dcterms:modified xsi:type="dcterms:W3CDTF">2019-09-25T07:00:10Z</dcterms:modified>
</cp:coreProperties>
</file>