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1"/>
  </p:handoutMasterIdLst>
  <p:sldIdLst>
    <p:sldId id="270" r:id="rId4"/>
    <p:sldId id="272" r:id="rId5"/>
    <p:sldId id="274" r:id="rId6"/>
    <p:sldId id="293" r:id="rId7"/>
    <p:sldId id="297" r:id="rId8"/>
    <p:sldId id="354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2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702" y="78"/>
      </p:cViewPr>
      <p:guideLst>
        <p:guide orient="horz" pos="23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EF9AB1-B54F-4435-9BCD-A154097DD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4B2E9-EF0A-4097-9AD0-CBD916FF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77800-2918-4085-907F-B9F1D5FE9F7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DE6A9-B966-4CDC-86AB-FF7B96D33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461F95-BE83-4064-9237-FA94A64466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85C8-9465-412C-8506-85BCB688A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82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5F940C4-6C92-4F07-8413-35BDCCA3003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72521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F5B7A2-71D6-4874-9A19-88F7C76A01E1}"/>
              </a:ext>
            </a:extLst>
          </p:cNvPr>
          <p:cNvSpPr/>
          <p:nvPr userDrawn="1"/>
        </p:nvSpPr>
        <p:spPr>
          <a:xfrm>
            <a:off x="725211" y="5327746"/>
            <a:ext cx="248400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88C2A726-F8C8-4352-A101-FE2406D50247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47657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72FDD1-1B14-488B-AF24-45257513FF02}"/>
              </a:ext>
            </a:extLst>
          </p:cNvPr>
          <p:cNvSpPr/>
          <p:nvPr userDrawn="1"/>
        </p:nvSpPr>
        <p:spPr>
          <a:xfrm>
            <a:off x="3475177" y="5327746"/>
            <a:ext cx="2484000" cy="648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7CE49BE8-D4CE-44B6-948A-9B28BAA0AA1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22584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140E3B-8C88-405D-98A4-375E08318811}"/>
              </a:ext>
            </a:extLst>
          </p:cNvPr>
          <p:cNvSpPr/>
          <p:nvPr userDrawn="1"/>
        </p:nvSpPr>
        <p:spPr>
          <a:xfrm>
            <a:off x="6225143" y="5327746"/>
            <a:ext cx="2484000" cy="648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630362-5E7B-42C4-89CE-4C3724A7F771}"/>
              </a:ext>
            </a:extLst>
          </p:cNvPr>
          <p:cNvSpPr/>
          <p:nvPr userDrawn="1"/>
        </p:nvSpPr>
        <p:spPr>
          <a:xfrm>
            <a:off x="8975110" y="1943818"/>
            <a:ext cx="2484000" cy="4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01DEBD-5F5D-45BF-9F61-95AC1E1F5CCB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BDDC166B-A70D-4FA6-8F42-003931730E8C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51A92AE8-9040-4371-B6C2-BC4E35C294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3471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76E9A4-3DCD-444B-9D1B-0DDB369D1C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778819" y="1543643"/>
            <a:ext cx="3770713" cy="37707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E8E61F2-141B-4D4F-AFDD-8D58CE64B09B}"/>
              </a:ext>
            </a:extLst>
          </p:cNvPr>
          <p:cNvSpPr/>
          <p:nvPr userDrawn="1"/>
        </p:nvSpPr>
        <p:spPr>
          <a:xfrm>
            <a:off x="5898350" y="668504"/>
            <a:ext cx="5531650" cy="5520991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3619EC2-EF46-457A-8506-96E5D2A6F3FD}"/>
              </a:ext>
            </a:extLst>
          </p:cNvPr>
          <p:cNvSpPr/>
          <p:nvPr userDrawn="1"/>
        </p:nvSpPr>
        <p:spPr>
          <a:xfrm>
            <a:off x="4467128" y="3307490"/>
            <a:ext cx="2569435" cy="256943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C18F45E2-FEE5-45DD-A3A8-FBFF07EFDEA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679565" y="3529451"/>
            <a:ext cx="2158972" cy="215897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385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6C827905-4FE9-406C-BD88-53FA21331890}"/>
              </a:ext>
            </a:extLst>
          </p:cNvPr>
          <p:cNvSpPr/>
          <p:nvPr userDrawn="1"/>
        </p:nvSpPr>
        <p:spPr>
          <a:xfrm>
            <a:off x="0" y="2497335"/>
            <a:ext cx="4871870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6B44229-964E-41DE-98DF-C09F77E63226}"/>
              </a:ext>
            </a:extLst>
          </p:cNvPr>
          <p:cNvSpPr/>
          <p:nvPr userDrawn="1"/>
        </p:nvSpPr>
        <p:spPr>
          <a:xfrm>
            <a:off x="7320144" y="3862911"/>
            <a:ext cx="4871858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0D9682-342B-41B2-9236-ACEF1F866C06}"/>
              </a:ext>
            </a:extLst>
          </p:cNvPr>
          <p:cNvGrpSpPr/>
          <p:nvPr userDrawn="1"/>
        </p:nvGrpSpPr>
        <p:grpSpPr>
          <a:xfrm>
            <a:off x="3738729" y="1908801"/>
            <a:ext cx="2226165" cy="4154968"/>
            <a:chOff x="3501573" y="3178068"/>
            <a:chExt cx="1340594" cy="27378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F1A89A5-A87C-4F01-8755-896E9E4FE10E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4B6B8D1-034A-4AA2-AE8B-1C03393781D1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6E52E28-70A0-42AC-A545-9E85CBA76168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84E52CC-D383-4B43-94B0-82BC639397F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E95D1F-682C-4E65-B1FF-16030556E1E6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5569B1F-60EE-4058-B4EC-169FF466B16A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973404C-5CC4-451C-9A6C-5BF9D6C31D00}"/>
                </a:ext>
              </a:extLst>
            </p:cNvPr>
            <p:cNvGrpSpPr/>
            <p:nvPr/>
          </p:nvGrpSpPr>
          <p:grpSpPr>
            <a:xfrm>
              <a:off x="4088508" y="5635857"/>
              <a:ext cx="173080" cy="189786"/>
              <a:chOff x="6768665" y="6038213"/>
              <a:chExt cx="147968" cy="16225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3F06B094-1014-428C-9E45-291406378B02}"/>
                  </a:ext>
                </a:extLst>
              </p:cNvPr>
              <p:cNvSpPr/>
              <p:nvPr/>
            </p:nvSpPr>
            <p:spPr>
              <a:xfrm>
                <a:off x="6768665" y="6038213"/>
                <a:ext cx="147968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42E1565C-F9EF-40B7-9030-8DAE66357C7B}"/>
                  </a:ext>
                </a:extLst>
              </p:cNvPr>
              <p:cNvSpPr/>
              <p:nvPr/>
            </p:nvSpPr>
            <p:spPr>
              <a:xfrm>
                <a:off x="6802059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17025A9-D27C-4388-8471-F96E75916064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C011EE6-C236-4F7F-9230-6BA723C990C7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9B68E59-689F-47D6-AD7A-6A36540EDAD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0E7EAF-029C-474B-BD7A-58CED1956E4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94929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67A8FF2-BED8-4092-9919-1A17299EABC5}"/>
              </a:ext>
            </a:extLst>
          </p:cNvPr>
          <p:cNvGrpSpPr/>
          <p:nvPr userDrawn="1"/>
        </p:nvGrpSpPr>
        <p:grpSpPr>
          <a:xfrm>
            <a:off x="6217159" y="1908801"/>
            <a:ext cx="2226165" cy="4154968"/>
            <a:chOff x="3501573" y="3178068"/>
            <a:chExt cx="1340594" cy="273784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DD54B22-951B-40BD-9216-FBBAAA8E9EC1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7A7D227-C920-4606-A1F0-D4A6E94E0573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8240EF4-FAF8-4420-A49A-AD38F0215EC2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E558066-8C97-4004-B487-16C723C55460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FBD1C97-6561-4E77-B4F9-FEC6572130F3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D45CEF1-52A5-48ED-AE59-52F2D3ABD4C9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C574055-4660-4DEF-BEE9-C4C3E7627F19}"/>
                </a:ext>
              </a:extLst>
            </p:cNvPr>
            <p:cNvGrpSpPr/>
            <p:nvPr/>
          </p:nvGrpSpPr>
          <p:grpSpPr>
            <a:xfrm>
              <a:off x="4088509" y="5635857"/>
              <a:ext cx="173445" cy="189786"/>
              <a:chOff x="6768664" y="6038213"/>
              <a:chExt cx="148280" cy="162250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465444F4-FF3B-4E74-A3FA-5200F8ED5A4A}"/>
                  </a:ext>
                </a:extLst>
              </p:cNvPr>
              <p:cNvSpPr/>
              <p:nvPr/>
            </p:nvSpPr>
            <p:spPr>
              <a:xfrm>
                <a:off x="6768664" y="6038213"/>
                <a:ext cx="148280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E6679A4D-3CED-4CAD-AD26-F6BD002CC11A}"/>
                  </a:ext>
                </a:extLst>
              </p:cNvPr>
              <p:cNvSpPr/>
              <p:nvPr/>
            </p:nvSpPr>
            <p:spPr>
              <a:xfrm>
                <a:off x="6802214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5D6585F-2972-4223-9639-AD67DC237A9E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4C4142A7-A3BD-4533-9B15-2398CF5B1018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D3616C3-26DA-4098-9BB7-AE119634AA01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Picture Placeholder 2">
            <a:extLst>
              <a:ext uri="{FF2B5EF4-FFF2-40B4-BE49-F238E27FC236}">
                <a16:creationId xmlns:a16="http://schemas.microsoft.com/office/drawing/2014/main" id="{FF8E1911-ADB3-4A93-A266-5A19998F955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2772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9ECD1E2-710B-48BA-BF3F-31C0693D3ED9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5223D1C9-7D29-4D6A-8618-F2A90385FF47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F7DBA1CE-AFBD-4E0F-B966-C52B1D083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82260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9973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9DBAD1-D9E7-4C08-AC0D-FCF3EFD0F4D5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7144282E-182B-40C9-BC95-CDE543E12624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12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4DE4A6A3-079A-453B-8870-656B976548F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045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C568889-C8C0-4287-A5BF-FC6E02C706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1789" y="1809347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id="{7DB919EC-B955-4334-B705-A0E576853E6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77209" y="2946886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0F775D7E-CBE7-4B21-AF69-2691ED11E4D3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902629" y="4084425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D0B1B8-0B12-4F08-9033-437D378FFAC3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8AC486A3-CE17-43D9-8168-79B95E0F5E88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39A32C7-5C1C-4865-B8F7-E73BD069F7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415999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A91074B-DC10-4073-B59B-DBB0AD42A797}"/>
              </a:ext>
            </a:extLst>
          </p:cNvPr>
          <p:cNvSpPr/>
          <p:nvPr userDrawn="1"/>
        </p:nvSpPr>
        <p:spPr>
          <a:xfrm>
            <a:off x="431254" y="144133"/>
            <a:ext cx="9056493" cy="650780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0B507E0-F84C-4BED-A79B-B41521B8236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8854" y="206063"/>
            <a:ext cx="8970309" cy="644587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8027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3">
            <a:extLst>
              <a:ext uri="{FF2B5EF4-FFF2-40B4-BE49-F238E27FC236}">
                <a16:creationId xmlns:a16="http://schemas.microsoft.com/office/drawing/2014/main" id="{ADF8D7BC-BCD4-4AD1-8181-F7573A0CD2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그림 개체 틀 14">
            <a:extLst>
              <a:ext uri="{FF2B5EF4-FFF2-40B4-BE49-F238E27FC236}">
                <a16:creationId xmlns:a16="http://schemas.microsoft.com/office/drawing/2014/main" id="{758242FC-03FB-4F2D-A8E9-C9F3C3D7C8B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그림 개체 틀 15">
            <a:extLst>
              <a:ext uri="{FF2B5EF4-FFF2-40B4-BE49-F238E27FC236}">
                <a16:creationId xmlns:a16="http://schemas.microsoft.com/office/drawing/2014/main" id="{EE5D2C41-9F19-421C-BA86-7331E9BC335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6">
            <a:extLst>
              <a:ext uri="{FF2B5EF4-FFF2-40B4-BE49-F238E27FC236}">
                <a16:creationId xmlns:a16="http://schemas.microsoft.com/office/drawing/2014/main" id="{DEDFD0A1-FED2-4B2C-8236-1FD5424EE3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7">
            <a:extLst>
              <a:ext uri="{FF2B5EF4-FFF2-40B4-BE49-F238E27FC236}">
                <a16:creationId xmlns:a16="http://schemas.microsoft.com/office/drawing/2014/main" id="{33B8968D-E41C-4B32-8F41-9401D0BA2E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1917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8876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2" r:id="rId4"/>
    <p:sldLayoutId id="2147483670" r:id="rId5"/>
    <p:sldLayoutId id="2147483675" r:id="rId6"/>
    <p:sldLayoutId id="2147483672" r:id="rId7"/>
    <p:sldLayoutId id="2147483669" r:id="rId8"/>
    <p:sldLayoutId id="2147483664" r:id="rId9"/>
    <p:sldLayoutId id="2147483665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md.apmd.ac.id/data-akurat-desa-berdaulat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>
            <a:extLst>
              <a:ext uri="{FF2B5EF4-FFF2-40B4-BE49-F238E27FC236}">
                <a16:creationId xmlns:a16="http://schemas.microsoft.com/office/drawing/2014/main" id="{74FFE90F-9277-4402-864D-3DA125517D1E}"/>
              </a:ext>
            </a:extLst>
          </p:cNvPr>
          <p:cNvSpPr txBox="1">
            <a:spLocks/>
          </p:cNvSpPr>
          <p:nvPr/>
        </p:nvSpPr>
        <p:spPr>
          <a:xfrm>
            <a:off x="1962150" y="4679326"/>
            <a:ext cx="8591550" cy="134047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PERTEMUAN PERTAMA</a:t>
            </a:r>
          </a:p>
          <a:p>
            <a:pPr algn="ctr"/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en-US" b="1" dirty="0"/>
          </a:p>
        </p:txBody>
      </p:sp>
      <p:sp>
        <p:nvSpPr>
          <p:cNvPr id="69" name="Arrow: Pentagon 17">
            <a:extLst>
              <a:ext uri="{FF2B5EF4-FFF2-40B4-BE49-F238E27FC236}">
                <a16:creationId xmlns:a16="http://schemas.microsoft.com/office/drawing/2014/main" id="{6CD9A293-C379-4490-AA41-1F438D552E7B}"/>
              </a:ext>
            </a:extLst>
          </p:cNvPr>
          <p:cNvSpPr/>
          <p:nvPr/>
        </p:nvSpPr>
        <p:spPr>
          <a:xfrm>
            <a:off x="0" y="2486173"/>
            <a:ext cx="1738265" cy="1030107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Pentagon 18">
            <a:extLst>
              <a:ext uri="{FF2B5EF4-FFF2-40B4-BE49-F238E27FC236}">
                <a16:creationId xmlns:a16="http://schemas.microsoft.com/office/drawing/2014/main" id="{5E6E282E-778C-489B-8B1D-50128863EEFE}"/>
              </a:ext>
            </a:extLst>
          </p:cNvPr>
          <p:cNvSpPr/>
          <p:nvPr/>
        </p:nvSpPr>
        <p:spPr>
          <a:xfrm>
            <a:off x="0" y="3685884"/>
            <a:ext cx="1738265" cy="1030107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Pentagon 19">
            <a:extLst>
              <a:ext uri="{FF2B5EF4-FFF2-40B4-BE49-F238E27FC236}">
                <a16:creationId xmlns:a16="http://schemas.microsoft.com/office/drawing/2014/main" id="{E15F2C55-0248-4709-A9C3-BA7A053C34EE}"/>
              </a:ext>
            </a:extLst>
          </p:cNvPr>
          <p:cNvSpPr/>
          <p:nvPr/>
        </p:nvSpPr>
        <p:spPr>
          <a:xfrm>
            <a:off x="0" y="4885595"/>
            <a:ext cx="1738265" cy="103010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Block Arc 5">
            <a:extLst>
              <a:ext uri="{FF2B5EF4-FFF2-40B4-BE49-F238E27FC236}">
                <a16:creationId xmlns:a16="http://schemas.microsoft.com/office/drawing/2014/main" id="{F19C9589-5B99-4F91-9788-BE126DDABF2F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E6DAEFC5-B7B1-4E14-BDC7-C430F827E4B4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:a16="http://schemas.microsoft.com/office/drawing/2014/main" id="{CBC1ED3C-D2E5-4B7B-8F80-E984CA534452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4" name="Graphic 5">
            <a:extLst>
              <a:ext uri="{FF2B5EF4-FFF2-40B4-BE49-F238E27FC236}">
                <a16:creationId xmlns:a16="http://schemas.microsoft.com/office/drawing/2014/main" id="{D2632E34-4785-4D86-81ED-61CC08D96501}"/>
              </a:ext>
            </a:extLst>
          </p:cNvPr>
          <p:cNvSpPr/>
          <p:nvPr/>
        </p:nvSpPr>
        <p:spPr>
          <a:xfrm>
            <a:off x="8515350" y="1002496"/>
            <a:ext cx="3193140" cy="3683804"/>
          </a:xfrm>
          <a:custGeom>
            <a:avLst/>
            <a:gdLst>
              <a:gd name="connsiteX0" fmla="*/ 0 w 5488226"/>
              <a:gd name="connsiteY0" fmla="*/ 2923156 h 6848868"/>
              <a:gd name="connsiteX1" fmla="*/ 728720 w 5488226"/>
              <a:gd name="connsiteY1" fmla="*/ 2905806 h 6848868"/>
              <a:gd name="connsiteX2" fmla="*/ 762507 w 5488226"/>
              <a:gd name="connsiteY2" fmla="*/ 2881150 h 6848868"/>
              <a:gd name="connsiteX3" fmla="*/ 855652 w 5488226"/>
              <a:gd name="connsiteY3" fmla="*/ 2750565 h 6848868"/>
              <a:gd name="connsiteX4" fmla="*/ 940578 w 5488226"/>
              <a:gd name="connsiteY4" fmla="*/ 2684816 h 6848868"/>
              <a:gd name="connsiteX5" fmla="*/ 1013632 w 5488226"/>
              <a:gd name="connsiteY5" fmla="*/ 2529575 h 6848868"/>
              <a:gd name="connsiteX6" fmla="*/ 778945 w 5488226"/>
              <a:gd name="connsiteY6" fmla="*/ 449345 h 6848868"/>
              <a:gd name="connsiteX7" fmla="*/ 811819 w 5488226"/>
              <a:gd name="connsiteY7" fmla="*/ 392728 h 6848868"/>
              <a:gd name="connsiteX8" fmla="*/ 911356 w 5488226"/>
              <a:gd name="connsiteY8" fmla="*/ 363506 h 6848868"/>
              <a:gd name="connsiteX9" fmla="*/ 1018198 w 5488226"/>
              <a:gd name="connsiteY9" fmla="*/ 427429 h 6848868"/>
              <a:gd name="connsiteX10" fmla="*/ 1110430 w 5488226"/>
              <a:gd name="connsiteY10" fmla="*/ 764393 h 6848868"/>
              <a:gd name="connsiteX11" fmla="*/ 1444655 w 5488226"/>
              <a:gd name="connsiteY11" fmla="*/ 2230964 h 6848868"/>
              <a:gd name="connsiteX12" fmla="*/ 1486661 w 5488226"/>
              <a:gd name="connsiteY12" fmla="*/ 2434603 h 6848868"/>
              <a:gd name="connsiteX13" fmla="*/ 1460179 w 5488226"/>
              <a:gd name="connsiteY13" fmla="*/ 2470218 h 6848868"/>
              <a:gd name="connsiteX14" fmla="*/ 1391690 w 5488226"/>
              <a:gd name="connsiteY14" fmla="*/ 2486655 h 6848868"/>
              <a:gd name="connsiteX15" fmla="*/ 1367947 w 5488226"/>
              <a:gd name="connsiteY15" fmla="*/ 2496700 h 6848868"/>
              <a:gd name="connsiteX16" fmla="*/ 1218185 w 5488226"/>
              <a:gd name="connsiteY16" fmla="*/ 2424559 h 6848868"/>
              <a:gd name="connsiteX17" fmla="*/ 1178005 w 5488226"/>
              <a:gd name="connsiteY17" fmla="*/ 2287581 h 6848868"/>
              <a:gd name="connsiteX18" fmla="*/ 1172526 w 5488226"/>
              <a:gd name="connsiteY18" fmla="*/ 2338719 h 6848868"/>
              <a:gd name="connsiteX19" fmla="*/ 1181658 w 5488226"/>
              <a:gd name="connsiteY19" fmla="*/ 2572494 h 6848868"/>
              <a:gd name="connsiteX20" fmla="*/ 1216359 w 5488226"/>
              <a:gd name="connsiteY20" fmla="*/ 2639157 h 6848868"/>
              <a:gd name="connsiteX21" fmla="*/ 1430957 w 5488226"/>
              <a:gd name="connsiteY21" fmla="*/ 2817227 h 6848868"/>
              <a:gd name="connsiteX22" fmla="*/ 1760616 w 5488226"/>
              <a:gd name="connsiteY22" fmla="*/ 2932288 h 6848868"/>
              <a:gd name="connsiteX23" fmla="*/ 1839149 w 5488226"/>
              <a:gd name="connsiteY23" fmla="*/ 2860147 h 6848868"/>
              <a:gd name="connsiteX24" fmla="*/ 1941426 w 5488226"/>
              <a:gd name="connsiteY24" fmla="*/ 2772481 h 6848868"/>
              <a:gd name="connsiteX25" fmla="*/ 2389798 w 5488226"/>
              <a:gd name="connsiteY25" fmla="*/ 2809008 h 6848868"/>
              <a:gd name="connsiteX26" fmla="*/ 2515818 w 5488226"/>
              <a:gd name="connsiteY26" fmla="*/ 2815401 h 6848868"/>
              <a:gd name="connsiteX27" fmla="*/ 2429978 w 5488226"/>
              <a:gd name="connsiteY27" fmla="*/ 2739607 h 6848868"/>
              <a:gd name="connsiteX28" fmla="*/ 2300306 w 5488226"/>
              <a:gd name="connsiteY28" fmla="*/ 2731388 h 6848868"/>
              <a:gd name="connsiteX29" fmla="*/ 2238210 w 5488226"/>
              <a:gd name="connsiteY29" fmla="*/ 2703992 h 6848868"/>
              <a:gd name="connsiteX30" fmla="*/ 2273824 w 5488226"/>
              <a:gd name="connsiteY30" fmla="*/ 2638243 h 6848868"/>
              <a:gd name="connsiteX31" fmla="*/ 2456461 w 5488226"/>
              <a:gd name="connsiteY31" fmla="*/ 2547838 h 6848868"/>
              <a:gd name="connsiteX32" fmla="*/ 2620834 w 5488226"/>
              <a:gd name="connsiteY32" fmla="*/ 2574321 h 6848868"/>
              <a:gd name="connsiteX33" fmla="*/ 2688409 w 5488226"/>
              <a:gd name="connsiteY33" fmla="*/ 2631851 h 6848868"/>
              <a:gd name="connsiteX34" fmla="*/ 3162351 w 5488226"/>
              <a:gd name="connsiteY34" fmla="*/ 2792571 h 6848868"/>
              <a:gd name="connsiteX35" fmla="*/ 3594286 w 5488226"/>
              <a:gd name="connsiteY35" fmla="*/ 2724082 h 6848868"/>
              <a:gd name="connsiteX36" fmla="*/ 3660035 w 5488226"/>
              <a:gd name="connsiteY36" fmla="*/ 2642809 h 6848868"/>
              <a:gd name="connsiteX37" fmla="*/ 3699302 w 5488226"/>
              <a:gd name="connsiteY37" fmla="*/ 2224572 h 6848868"/>
              <a:gd name="connsiteX38" fmla="*/ 3751353 w 5488226"/>
              <a:gd name="connsiteY38" fmla="*/ 1861125 h 6848868"/>
              <a:gd name="connsiteX39" fmla="*/ 3870980 w 5488226"/>
              <a:gd name="connsiteY39" fmla="*/ 1579865 h 6848868"/>
              <a:gd name="connsiteX40" fmla="*/ 3887418 w 5488226"/>
              <a:gd name="connsiteY40" fmla="*/ 1504071 h 6848868"/>
              <a:gd name="connsiteX41" fmla="*/ 3896549 w 5488226"/>
              <a:gd name="connsiteY41" fmla="*/ 1368006 h 6848868"/>
              <a:gd name="connsiteX42" fmla="*/ 3907507 w 5488226"/>
              <a:gd name="connsiteY42" fmla="*/ 1253859 h 6848868"/>
              <a:gd name="connsiteX43" fmla="*/ 3850890 w 5488226"/>
              <a:gd name="connsiteY43" fmla="*/ 1212765 h 6848868"/>
              <a:gd name="connsiteX44" fmla="*/ 3686517 w 5488226"/>
              <a:gd name="connsiteY44" fmla="*/ 1269383 h 6848868"/>
              <a:gd name="connsiteX45" fmla="*/ 3511186 w 5488226"/>
              <a:gd name="connsiteY45" fmla="*/ 1151582 h 6848868"/>
              <a:gd name="connsiteX46" fmla="*/ 3465527 w 5488226"/>
              <a:gd name="connsiteY46" fmla="*/ 1105923 h 6848868"/>
              <a:gd name="connsiteX47" fmla="*/ 3473746 w 5488226"/>
              <a:gd name="connsiteY47" fmla="*/ 1073049 h 6848868"/>
              <a:gd name="connsiteX48" fmla="*/ 3435392 w 5488226"/>
              <a:gd name="connsiteY48" fmla="*/ 1044740 h 6848868"/>
              <a:gd name="connsiteX49" fmla="*/ 3394299 w 5488226"/>
              <a:gd name="connsiteY49" fmla="*/ 965293 h 6848868"/>
              <a:gd name="connsiteX50" fmla="*/ 3324897 w 5488226"/>
              <a:gd name="connsiteY50" fmla="*/ 926026 h 6848868"/>
              <a:gd name="connsiteX51" fmla="*/ 3297502 w 5488226"/>
              <a:gd name="connsiteY51" fmla="*/ 641113 h 6848868"/>
              <a:gd name="connsiteX52" fmla="*/ 3249103 w 5488226"/>
              <a:gd name="connsiteY52" fmla="*/ 506875 h 6848868"/>
              <a:gd name="connsiteX53" fmla="*/ 3162351 w 5488226"/>
              <a:gd name="connsiteY53" fmla="*/ 342503 h 6848868"/>
              <a:gd name="connsiteX54" fmla="*/ 3164177 w 5488226"/>
              <a:gd name="connsiteY54" fmla="*/ 308715 h 6848868"/>
              <a:gd name="connsiteX55" fmla="*/ 3365990 w 5488226"/>
              <a:gd name="connsiteY55" fmla="*/ 158953 h 6848868"/>
              <a:gd name="connsiteX56" fmla="*/ 3672820 w 5488226"/>
              <a:gd name="connsiteY56" fmla="*/ 19236 h 6848868"/>
              <a:gd name="connsiteX57" fmla="*/ 3963212 w 5488226"/>
              <a:gd name="connsiteY57" fmla="*/ 16496 h 6848868"/>
              <a:gd name="connsiteX58" fmla="*/ 4154067 w 5488226"/>
              <a:gd name="connsiteY58" fmla="*/ 163519 h 6848868"/>
              <a:gd name="connsiteX59" fmla="*/ 4265475 w 5488226"/>
              <a:gd name="connsiteY59" fmla="*/ 808226 h 6848868"/>
              <a:gd name="connsiteX60" fmla="*/ 4295610 w 5488226"/>
              <a:gd name="connsiteY60" fmla="*/ 912328 h 6848868"/>
              <a:gd name="connsiteX61" fmla="*/ 4403366 w 5488226"/>
              <a:gd name="connsiteY61" fmla="*/ 1040174 h 6848868"/>
              <a:gd name="connsiteX62" fmla="*/ 4584176 w 5488226"/>
              <a:gd name="connsiteY62" fmla="*/ 1172585 h 6848868"/>
              <a:gd name="connsiteX63" fmla="*/ 4783249 w 5488226"/>
              <a:gd name="connsiteY63" fmla="*/ 1368920 h 6848868"/>
              <a:gd name="connsiteX64" fmla="*/ 4929359 w 5488226"/>
              <a:gd name="connsiteY64" fmla="*/ 1882128 h 6848868"/>
              <a:gd name="connsiteX65" fmla="*/ 4924793 w 5488226"/>
              <a:gd name="connsiteY65" fmla="*/ 3042783 h 6848868"/>
              <a:gd name="connsiteX66" fmla="*/ 4866349 w 5488226"/>
              <a:gd name="connsiteY66" fmla="*/ 3249162 h 6848868"/>
              <a:gd name="connsiteX67" fmla="*/ 4866349 w 5488226"/>
              <a:gd name="connsiteY67" fmla="*/ 3381574 h 6848868"/>
              <a:gd name="connsiteX68" fmla="*/ 4916574 w 5488226"/>
              <a:gd name="connsiteY68" fmla="*/ 3705754 h 6848868"/>
              <a:gd name="connsiteX69" fmla="*/ 4672755 w 5488226"/>
              <a:gd name="connsiteY69" fmla="*/ 4377856 h 6848868"/>
              <a:gd name="connsiteX70" fmla="*/ 4661796 w 5488226"/>
              <a:gd name="connsiteY70" fmla="*/ 4392467 h 6848868"/>
              <a:gd name="connsiteX71" fmla="*/ 4659970 w 5488226"/>
              <a:gd name="connsiteY71" fmla="*/ 4399772 h 6848868"/>
              <a:gd name="connsiteX72" fmla="*/ 4837127 w 5488226"/>
              <a:gd name="connsiteY72" fmla="*/ 4344981 h 6848868"/>
              <a:gd name="connsiteX73" fmla="*/ 4923880 w 5488226"/>
              <a:gd name="connsiteY73" fmla="*/ 4102075 h 6848868"/>
              <a:gd name="connsiteX74" fmla="*/ 4985063 w 5488226"/>
              <a:gd name="connsiteY74" fmla="*/ 3611696 h 6848868"/>
              <a:gd name="connsiteX75" fmla="*/ 5177744 w 5488226"/>
              <a:gd name="connsiteY75" fmla="*/ 2236443 h 6848868"/>
              <a:gd name="connsiteX76" fmla="*/ 5193268 w 5488226"/>
              <a:gd name="connsiteY76" fmla="*/ 2163388 h 6848868"/>
              <a:gd name="connsiteX77" fmla="*/ 5244406 w 5488226"/>
              <a:gd name="connsiteY77" fmla="*/ 2146951 h 6848868"/>
              <a:gd name="connsiteX78" fmla="*/ 5292805 w 5488226"/>
              <a:gd name="connsiteY78" fmla="*/ 2299453 h 6848868"/>
              <a:gd name="connsiteX79" fmla="*/ 5259931 w 5488226"/>
              <a:gd name="connsiteY79" fmla="*/ 2466565 h 6848868"/>
              <a:gd name="connsiteX80" fmla="*/ 5199661 w 5488226"/>
              <a:gd name="connsiteY80" fmla="*/ 3017214 h 6848868"/>
              <a:gd name="connsiteX81" fmla="*/ 5108343 w 5488226"/>
              <a:gd name="connsiteY81" fmla="*/ 3926744 h 6848868"/>
              <a:gd name="connsiteX82" fmla="*/ 4913834 w 5488226"/>
              <a:gd name="connsiteY82" fmla="*/ 4479219 h 6848868"/>
              <a:gd name="connsiteX83" fmla="*/ 4763159 w 5488226"/>
              <a:gd name="connsiteY83" fmla="*/ 4565972 h 6848868"/>
              <a:gd name="connsiteX84" fmla="*/ 4321179 w 5488226"/>
              <a:gd name="connsiteY84" fmla="*/ 4571450 h 6848868"/>
              <a:gd name="connsiteX85" fmla="*/ 4283739 w 5488226"/>
              <a:gd name="connsiteY85" fmla="*/ 4603412 h 6848868"/>
              <a:gd name="connsiteX86" fmla="*/ 4270954 w 5488226"/>
              <a:gd name="connsiteY86" fmla="*/ 4814357 h 6848868"/>
              <a:gd name="connsiteX87" fmla="*/ 4286478 w 5488226"/>
              <a:gd name="connsiteY87" fmla="*/ 5606086 h 6848868"/>
              <a:gd name="connsiteX88" fmla="*/ 4373231 w 5488226"/>
              <a:gd name="connsiteY88" fmla="*/ 6290060 h 6848868"/>
              <a:gd name="connsiteX89" fmla="*/ 4391494 w 5488226"/>
              <a:gd name="connsiteY89" fmla="*/ 6350330 h 6848868"/>
              <a:gd name="connsiteX90" fmla="*/ 4511121 w 5488226"/>
              <a:gd name="connsiteY90" fmla="*/ 6460825 h 6848868"/>
              <a:gd name="connsiteX91" fmla="*/ 4850825 w 5488226"/>
              <a:gd name="connsiteY91" fmla="*/ 6521095 h 6848868"/>
              <a:gd name="connsiteX92" fmla="*/ 5448046 w 5488226"/>
              <a:gd name="connsiteY92" fmla="*/ 6618806 h 6848868"/>
              <a:gd name="connsiteX93" fmla="*/ 5490053 w 5488226"/>
              <a:gd name="connsiteY93" fmla="*/ 6669944 h 6848868"/>
              <a:gd name="connsiteX94" fmla="*/ 5481834 w 5488226"/>
              <a:gd name="connsiteY94" fmla="*/ 6773134 h 6848868"/>
              <a:gd name="connsiteX95" fmla="*/ 5379557 w 5488226"/>
              <a:gd name="connsiteY95" fmla="*/ 6855320 h 6848868"/>
              <a:gd name="connsiteX96" fmla="*/ 5276368 w 5488226"/>
              <a:gd name="connsiteY96" fmla="*/ 6785918 h 6848868"/>
              <a:gd name="connsiteX97" fmla="*/ 5263584 w 5488226"/>
              <a:gd name="connsiteY97" fmla="*/ 6751217 h 6848868"/>
              <a:gd name="connsiteX98" fmla="*/ 5158568 w 5488226"/>
              <a:gd name="connsiteY98" fmla="*/ 6672684 h 6848868"/>
              <a:gd name="connsiteX99" fmla="*/ 4571391 w 5488226"/>
              <a:gd name="connsiteY99" fmla="*/ 6608761 h 6848868"/>
              <a:gd name="connsiteX100" fmla="*/ 4306568 w 5488226"/>
              <a:gd name="connsiteY100" fmla="*/ 6655333 h 6848868"/>
              <a:gd name="connsiteX101" fmla="*/ 3938556 w 5488226"/>
              <a:gd name="connsiteY101" fmla="*/ 6711950 h 6848868"/>
              <a:gd name="connsiteX102" fmla="*/ 3681038 w 5488226"/>
              <a:gd name="connsiteY102" fmla="*/ 6676336 h 6848868"/>
              <a:gd name="connsiteX103" fmla="*/ 3514839 w 5488226"/>
              <a:gd name="connsiteY103" fmla="*/ 6679989 h 6848868"/>
              <a:gd name="connsiteX104" fmla="*/ 3355945 w 5488226"/>
              <a:gd name="connsiteY104" fmla="*/ 6817879 h 6848868"/>
              <a:gd name="connsiteX105" fmla="*/ 3305720 w 5488226"/>
              <a:gd name="connsiteY105" fmla="*/ 6854407 h 6848868"/>
              <a:gd name="connsiteX106" fmla="*/ 3172396 w 5488226"/>
              <a:gd name="connsiteY106" fmla="*/ 6854407 h 6848868"/>
              <a:gd name="connsiteX107" fmla="*/ 3148653 w 5488226"/>
              <a:gd name="connsiteY107" fmla="*/ 6675423 h 6848868"/>
              <a:gd name="connsiteX108" fmla="*/ 3182441 w 5488226"/>
              <a:gd name="connsiteY108" fmla="*/ 6642548 h 6848868"/>
              <a:gd name="connsiteX109" fmla="*/ 3534929 w 5488226"/>
              <a:gd name="connsiteY109" fmla="*/ 6568581 h 6848868"/>
              <a:gd name="connsiteX110" fmla="*/ 3681038 w 5488226"/>
              <a:gd name="connsiteY110" fmla="*/ 6541185 h 6848868"/>
              <a:gd name="connsiteX111" fmla="*/ 3881025 w 5488226"/>
              <a:gd name="connsiteY111" fmla="*/ 6418818 h 6848868"/>
              <a:gd name="connsiteX112" fmla="*/ 4001565 w 5488226"/>
              <a:gd name="connsiteY112" fmla="*/ 6098292 h 6848868"/>
              <a:gd name="connsiteX113" fmla="*/ 4012523 w 5488226"/>
              <a:gd name="connsiteY113" fmla="*/ 5457237 h 6848868"/>
              <a:gd name="connsiteX114" fmla="*/ 3965038 w 5488226"/>
              <a:gd name="connsiteY114" fmla="*/ 5028955 h 6848868"/>
              <a:gd name="connsiteX115" fmla="*/ 3973257 w 5488226"/>
              <a:gd name="connsiteY115" fmla="*/ 4647245 h 6848868"/>
              <a:gd name="connsiteX116" fmla="*/ 3924858 w 5488226"/>
              <a:gd name="connsiteY116" fmla="*/ 4580582 h 6848868"/>
              <a:gd name="connsiteX117" fmla="*/ 3781488 w 5488226"/>
              <a:gd name="connsiteY117" fmla="*/ 4566885 h 6848868"/>
              <a:gd name="connsiteX118" fmla="*/ 3264627 w 5488226"/>
              <a:gd name="connsiteY118" fmla="*/ 4573277 h 6848868"/>
              <a:gd name="connsiteX119" fmla="*/ 3199791 w 5488226"/>
              <a:gd name="connsiteY119" fmla="*/ 4627155 h 6848868"/>
              <a:gd name="connsiteX120" fmla="*/ 3195225 w 5488226"/>
              <a:gd name="connsiteY120" fmla="*/ 4797007 h 6848868"/>
              <a:gd name="connsiteX121" fmla="*/ 3557759 w 5488226"/>
              <a:gd name="connsiteY121" fmla="*/ 5982317 h 6848868"/>
              <a:gd name="connsiteX122" fmla="*/ 3530363 w 5488226"/>
              <a:gd name="connsiteY122" fmla="*/ 6014279 h 6848868"/>
              <a:gd name="connsiteX123" fmla="*/ 3559585 w 5488226"/>
              <a:gd name="connsiteY123" fmla="*/ 6489134 h 6848868"/>
              <a:gd name="connsiteX124" fmla="*/ 3529450 w 5488226"/>
              <a:gd name="connsiteY124" fmla="*/ 6528400 h 6848868"/>
              <a:gd name="connsiteX125" fmla="*/ 3387907 w 5488226"/>
              <a:gd name="connsiteY125" fmla="*/ 6583191 h 6848868"/>
              <a:gd name="connsiteX126" fmla="*/ 3314852 w 5488226"/>
              <a:gd name="connsiteY126" fmla="*/ 6503745 h 6848868"/>
              <a:gd name="connsiteX127" fmla="*/ 3160524 w 5488226"/>
              <a:gd name="connsiteY127" fmla="*/ 6648941 h 6848868"/>
              <a:gd name="connsiteX128" fmla="*/ 2778814 w 5488226"/>
              <a:gd name="connsiteY128" fmla="*/ 6734780 h 6848868"/>
              <a:gd name="connsiteX129" fmla="*/ 2760550 w 5488226"/>
              <a:gd name="connsiteY129" fmla="*/ 6736606 h 6848868"/>
              <a:gd name="connsiteX130" fmla="*/ 2657361 w 5488226"/>
              <a:gd name="connsiteY130" fmla="*/ 6693687 h 6848868"/>
              <a:gd name="connsiteX131" fmla="*/ 2711239 w 5488226"/>
              <a:gd name="connsiteY131" fmla="*/ 6566754 h 6848868"/>
              <a:gd name="connsiteX132" fmla="*/ 2881090 w 5488226"/>
              <a:gd name="connsiteY132" fmla="*/ 6452606 h 6848868"/>
              <a:gd name="connsiteX133" fmla="*/ 3061900 w 5488226"/>
              <a:gd name="connsiteY133" fmla="*/ 6277275 h 6848868"/>
              <a:gd name="connsiteX134" fmla="*/ 3055508 w 5488226"/>
              <a:gd name="connsiteY134" fmla="*/ 6127514 h 6848868"/>
              <a:gd name="connsiteX135" fmla="*/ 2950492 w 5488226"/>
              <a:gd name="connsiteY135" fmla="*/ 6104684 h 6848868"/>
              <a:gd name="connsiteX136" fmla="*/ 2763290 w 5488226"/>
              <a:gd name="connsiteY136" fmla="*/ 6059938 h 6848868"/>
              <a:gd name="connsiteX137" fmla="*/ 2690235 w 5488226"/>
              <a:gd name="connsiteY137" fmla="*/ 5968620 h 6848868"/>
              <a:gd name="connsiteX138" fmla="*/ 2545952 w 5488226"/>
              <a:gd name="connsiteY138" fmla="*/ 5190588 h 6848868"/>
              <a:gd name="connsiteX139" fmla="*/ 2534994 w 5488226"/>
              <a:gd name="connsiteY139" fmla="*/ 5139450 h 6848868"/>
              <a:gd name="connsiteX140" fmla="*/ 2517644 w 5488226"/>
              <a:gd name="connsiteY140" fmla="*/ 5186022 h 6848868"/>
              <a:gd name="connsiteX141" fmla="*/ 2447329 w 5488226"/>
              <a:gd name="connsiteY141" fmla="*/ 5436234 h 6848868"/>
              <a:gd name="connsiteX142" fmla="*/ 2290262 w 5488226"/>
              <a:gd name="connsiteY142" fmla="*/ 5912002 h 6848868"/>
              <a:gd name="connsiteX143" fmla="*/ 2254647 w 5488226"/>
              <a:gd name="connsiteY143" fmla="*/ 6116555 h 6848868"/>
              <a:gd name="connsiteX144" fmla="*/ 2242776 w 5488226"/>
              <a:gd name="connsiteY144" fmla="*/ 6269057 h 6848868"/>
              <a:gd name="connsiteX145" fmla="*/ 2215381 w 5488226"/>
              <a:gd name="connsiteY145" fmla="*/ 6490047 h 6848868"/>
              <a:gd name="connsiteX146" fmla="*/ 2171548 w 5488226"/>
              <a:gd name="connsiteY146" fmla="*/ 6580452 h 6848868"/>
              <a:gd name="connsiteX147" fmla="*/ 1988911 w 5488226"/>
              <a:gd name="connsiteY147" fmla="*/ 6570407 h 6848868"/>
              <a:gd name="connsiteX148" fmla="*/ 1961516 w 5488226"/>
              <a:gd name="connsiteY148" fmla="*/ 6458086 h 6848868"/>
              <a:gd name="connsiteX149" fmla="*/ 1792577 w 5488226"/>
              <a:gd name="connsiteY149" fmla="*/ 6552143 h 6848868"/>
              <a:gd name="connsiteX150" fmla="*/ 992629 w 5488226"/>
              <a:gd name="connsiteY150" fmla="*/ 6564928 h 6848868"/>
              <a:gd name="connsiteX151" fmla="*/ 942404 w 5488226"/>
              <a:gd name="connsiteY151" fmla="*/ 6557622 h 6848868"/>
              <a:gd name="connsiteX152" fmla="*/ 1041028 w 5488226"/>
              <a:gd name="connsiteY152" fmla="*/ 6406034 h 6848868"/>
              <a:gd name="connsiteX153" fmla="*/ 1212706 w 5488226"/>
              <a:gd name="connsiteY153" fmla="*/ 6323848 h 6848868"/>
              <a:gd name="connsiteX154" fmla="*/ 1384385 w 5488226"/>
              <a:gd name="connsiteY154" fmla="*/ 6241661 h 6848868"/>
              <a:gd name="connsiteX155" fmla="*/ 1562455 w 5488226"/>
              <a:gd name="connsiteY155" fmla="*/ 6148517 h 6848868"/>
              <a:gd name="connsiteX156" fmla="*/ 1611767 w 5488226"/>
              <a:gd name="connsiteY156" fmla="*/ 6084594 h 6848868"/>
              <a:gd name="connsiteX157" fmla="*/ 1588024 w 5488226"/>
              <a:gd name="connsiteY157" fmla="*/ 6019758 h 6848868"/>
              <a:gd name="connsiteX158" fmla="*/ 1515883 w 5488226"/>
              <a:gd name="connsiteY158" fmla="*/ 5869083 h 6848868"/>
              <a:gd name="connsiteX159" fmla="*/ 1695780 w 5488226"/>
              <a:gd name="connsiteY159" fmla="*/ 5350395 h 6848868"/>
              <a:gd name="connsiteX160" fmla="*/ 1973387 w 5488226"/>
              <a:gd name="connsiteY160" fmla="*/ 4330370 h 6848868"/>
              <a:gd name="connsiteX161" fmla="*/ 2136847 w 5488226"/>
              <a:gd name="connsiteY161" fmla="*/ 4068287 h 6848868"/>
              <a:gd name="connsiteX162" fmla="*/ 2492075 w 5488226"/>
              <a:gd name="connsiteY162" fmla="*/ 3906654 h 6848868"/>
              <a:gd name="connsiteX163" fmla="*/ 3626247 w 5488226"/>
              <a:gd name="connsiteY163" fmla="*/ 3483850 h 6848868"/>
              <a:gd name="connsiteX164" fmla="*/ 3684691 w 5488226"/>
              <a:gd name="connsiteY164" fmla="*/ 3422667 h 6848868"/>
              <a:gd name="connsiteX165" fmla="*/ 3636292 w 5488226"/>
              <a:gd name="connsiteY165" fmla="*/ 3300301 h 6848868"/>
              <a:gd name="connsiteX166" fmla="*/ 3393386 w 5488226"/>
              <a:gd name="connsiteY166" fmla="*/ 3236378 h 6848868"/>
              <a:gd name="connsiteX167" fmla="*/ 3195225 w 5488226"/>
              <a:gd name="connsiteY167" fmla="*/ 3187066 h 6848868"/>
              <a:gd name="connsiteX168" fmla="*/ 3123997 w 5488226"/>
              <a:gd name="connsiteY168" fmla="*/ 3210809 h 6848868"/>
              <a:gd name="connsiteX169" fmla="*/ 3022634 w 5488226"/>
              <a:gd name="connsiteY169" fmla="*/ 3249162 h 6848868"/>
              <a:gd name="connsiteX170" fmla="*/ 2713978 w 5488226"/>
              <a:gd name="connsiteY170" fmla="*/ 3244596 h 6848868"/>
              <a:gd name="connsiteX171" fmla="*/ 988977 w 5488226"/>
              <a:gd name="connsiteY171" fmla="*/ 3244596 h 6848868"/>
              <a:gd name="connsiteX172" fmla="*/ 937838 w 5488226"/>
              <a:gd name="connsiteY172" fmla="*/ 3244596 h 6848868"/>
              <a:gd name="connsiteX173" fmla="*/ 933272 w 5488226"/>
              <a:gd name="connsiteY173" fmla="*/ 3339567 h 6848868"/>
              <a:gd name="connsiteX174" fmla="*/ 918661 w 5488226"/>
              <a:gd name="connsiteY174" fmla="*/ 5450845 h 6848868"/>
              <a:gd name="connsiteX175" fmla="*/ 919575 w 5488226"/>
              <a:gd name="connsiteY175" fmla="*/ 6477262 h 6848868"/>
              <a:gd name="connsiteX176" fmla="*/ 871176 w 5488226"/>
              <a:gd name="connsiteY176" fmla="*/ 6536619 h 6848868"/>
              <a:gd name="connsiteX177" fmla="*/ 697671 w 5488226"/>
              <a:gd name="connsiteY177" fmla="*/ 6544838 h 6848868"/>
              <a:gd name="connsiteX178" fmla="*/ 605440 w 5488226"/>
              <a:gd name="connsiteY178" fmla="*/ 6450780 h 6848868"/>
              <a:gd name="connsiteX179" fmla="*/ 606353 w 5488226"/>
              <a:gd name="connsiteY179" fmla="*/ 4190653 h 6848868"/>
              <a:gd name="connsiteX180" fmla="*/ 590829 w 5488226"/>
              <a:gd name="connsiteY180" fmla="*/ 3321304 h 6848868"/>
              <a:gd name="connsiteX181" fmla="*/ 530559 w 5488226"/>
              <a:gd name="connsiteY181" fmla="*/ 3255555 h 6848868"/>
              <a:gd name="connsiteX182" fmla="*/ 158894 w 5488226"/>
              <a:gd name="connsiteY182" fmla="*/ 3244596 h 684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488226" h="6848868">
                <a:moveTo>
                  <a:pt x="0" y="2923156"/>
                </a:moveTo>
                <a:cubicBezTo>
                  <a:pt x="242907" y="2917677"/>
                  <a:pt x="485813" y="2911285"/>
                  <a:pt x="728720" y="2905806"/>
                </a:cubicBezTo>
                <a:cubicBezTo>
                  <a:pt x="747896" y="2905806"/>
                  <a:pt x="757028" y="2900327"/>
                  <a:pt x="762507" y="2881150"/>
                </a:cubicBezTo>
                <a:cubicBezTo>
                  <a:pt x="777118" y="2826359"/>
                  <a:pt x="810906" y="2784353"/>
                  <a:pt x="855652" y="2750565"/>
                </a:cubicBezTo>
                <a:cubicBezTo>
                  <a:pt x="883961" y="2728648"/>
                  <a:pt x="913182" y="2707645"/>
                  <a:pt x="940578" y="2684816"/>
                </a:cubicBezTo>
                <a:cubicBezTo>
                  <a:pt x="989890" y="2644635"/>
                  <a:pt x="1011806" y="2593497"/>
                  <a:pt x="1013632" y="2529575"/>
                </a:cubicBezTo>
                <a:cubicBezTo>
                  <a:pt x="1030983" y="1825511"/>
                  <a:pt x="940578" y="1133319"/>
                  <a:pt x="778945" y="449345"/>
                </a:cubicBezTo>
                <a:cubicBezTo>
                  <a:pt x="770726" y="415557"/>
                  <a:pt x="774379" y="399120"/>
                  <a:pt x="811819" y="392728"/>
                </a:cubicBezTo>
                <a:cubicBezTo>
                  <a:pt x="845607" y="386335"/>
                  <a:pt x="877568" y="371724"/>
                  <a:pt x="911356" y="363506"/>
                </a:cubicBezTo>
                <a:cubicBezTo>
                  <a:pt x="979845" y="347068"/>
                  <a:pt x="999935" y="358940"/>
                  <a:pt x="1018198" y="427429"/>
                </a:cubicBezTo>
                <a:cubicBezTo>
                  <a:pt x="1049247" y="539750"/>
                  <a:pt x="1079382" y="652071"/>
                  <a:pt x="1110430" y="764393"/>
                </a:cubicBezTo>
                <a:cubicBezTo>
                  <a:pt x="1243754" y="1248380"/>
                  <a:pt x="1343291" y="1739672"/>
                  <a:pt x="1444655" y="2230964"/>
                </a:cubicBezTo>
                <a:cubicBezTo>
                  <a:pt x="1458352" y="2298539"/>
                  <a:pt x="1471137" y="2367028"/>
                  <a:pt x="1486661" y="2434603"/>
                </a:cubicBezTo>
                <a:cubicBezTo>
                  <a:pt x="1492140" y="2459260"/>
                  <a:pt x="1484835" y="2467478"/>
                  <a:pt x="1460179" y="2470218"/>
                </a:cubicBezTo>
                <a:cubicBezTo>
                  <a:pt x="1437349" y="2472044"/>
                  <a:pt x="1414519" y="2480263"/>
                  <a:pt x="1391690" y="2486655"/>
                </a:cubicBezTo>
                <a:cubicBezTo>
                  <a:pt x="1383471" y="2488481"/>
                  <a:pt x="1376166" y="2493960"/>
                  <a:pt x="1367947" y="2496700"/>
                </a:cubicBezTo>
                <a:cubicBezTo>
                  <a:pt x="1277542" y="2532314"/>
                  <a:pt x="1245581" y="2517703"/>
                  <a:pt x="1218185" y="2424559"/>
                </a:cubicBezTo>
                <a:cubicBezTo>
                  <a:pt x="1205401" y="2379813"/>
                  <a:pt x="1195356" y="2333240"/>
                  <a:pt x="1178005" y="2287581"/>
                </a:cubicBezTo>
                <a:cubicBezTo>
                  <a:pt x="1176179" y="2304932"/>
                  <a:pt x="1172526" y="2321369"/>
                  <a:pt x="1172526" y="2338719"/>
                </a:cubicBezTo>
                <a:cubicBezTo>
                  <a:pt x="1174353" y="2416340"/>
                  <a:pt x="1175266" y="2494874"/>
                  <a:pt x="1181658" y="2572494"/>
                </a:cubicBezTo>
                <a:cubicBezTo>
                  <a:pt x="1183484" y="2595324"/>
                  <a:pt x="1198095" y="2622719"/>
                  <a:pt x="1216359" y="2639157"/>
                </a:cubicBezTo>
                <a:cubicBezTo>
                  <a:pt x="1285761" y="2700340"/>
                  <a:pt x="1357902" y="2759696"/>
                  <a:pt x="1430957" y="2817227"/>
                </a:cubicBezTo>
                <a:cubicBezTo>
                  <a:pt x="1527754" y="2893021"/>
                  <a:pt x="1636423" y="2934114"/>
                  <a:pt x="1760616" y="2932288"/>
                </a:cubicBezTo>
                <a:cubicBezTo>
                  <a:pt x="1821799" y="2931375"/>
                  <a:pt x="1833670" y="2921330"/>
                  <a:pt x="1839149" y="2860147"/>
                </a:cubicBezTo>
                <a:cubicBezTo>
                  <a:pt x="1846455" y="2784353"/>
                  <a:pt x="1863805" y="2767002"/>
                  <a:pt x="1941426" y="2772481"/>
                </a:cubicBezTo>
                <a:cubicBezTo>
                  <a:pt x="2091188" y="2783439"/>
                  <a:pt x="2240036" y="2797137"/>
                  <a:pt x="2389798" y="2809008"/>
                </a:cubicBezTo>
                <a:cubicBezTo>
                  <a:pt x="2431805" y="2812661"/>
                  <a:pt x="2473811" y="2813574"/>
                  <a:pt x="2515818" y="2815401"/>
                </a:cubicBezTo>
                <a:cubicBezTo>
                  <a:pt x="2507599" y="2770655"/>
                  <a:pt x="2482030" y="2745999"/>
                  <a:pt x="2429978" y="2739607"/>
                </a:cubicBezTo>
                <a:cubicBezTo>
                  <a:pt x="2387059" y="2734127"/>
                  <a:pt x="2343226" y="2734127"/>
                  <a:pt x="2300306" y="2731388"/>
                </a:cubicBezTo>
                <a:cubicBezTo>
                  <a:pt x="2276564" y="2729562"/>
                  <a:pt x="2247342" y="2735954"/>
                  <a:pt x="2238210" y="2703992"/>
                </a:cubicBezTo>
                <a:cubicBezTo>
                  <a:pt x="2229078" y="2672031"/>
                  <a:pt x="2248255" y="2651028"/>
                  <a:pt x="2273824" y="2638243"/>
                </a:cubicBezTo>
                <a:cubicBezTo>
                  <a:pt x="2334094" y="2607195"/>
                  <a:pt x="2394364" y="2574321"/>
                  <a:pt x="2456461" y="2547838"/>
                </a:cubicBezTo>
                <a:cubicBezTo>
                  <a:pt x="2514904" y="2523182"/>
                  <a:pt x="2570608" y="2535054"/>
                  <a:pt x="2620834" y="2574321"/>
                </a:cubicBezTo>
                <a:cubicBezTo>
                  <a:pt x="2644576" y="2592584"/>
                  <a:pt x="2668319" y="2610848"/>
                  <a:pt x="2688409" y="2631851"/>
                </a:cubicBezTo>
                <a:cubicBezTo>
                  <a:pt x="2819907" y="2764262"/>
                  <a:pt x="2985193" y="2806269"/>
                  <a:pt x="3162351" y="2792571"/>
                </a:cubicBezTo>
                <a:cubicBezTo>
                  <a:pt x="3307547" y="2780700"/>
                  <a:pt x="3450916" y="2749651"/>
                  <a:pt x="3594286" y="2724082"/>
                </a:cubicBezTo>
                <a:cubicBezTo>
                  <a:pt x="3641771" y="2715864"/>
                  <a:pt x="3654556" y="2696687"/>
                  <a:pt x="3660035" y="2642809"/>
                </a:cubicBezTo>
                <a:cubicBezTo>
                  <a:pt x="3673733" y="2503092"/>
                  <a:pt x="3682864" y="2363375"/>
                  <a:pt x="3699302" y="2224572"/>
                </a:cubicBezTo>
                <a:cubicBezTo>
                  <a:pt x="3713000" y="2103118"/>
                  <a:pt x="3730350" y="1981665"/>
                  <a:pt x="3751353" y="1861125"/>
                </a:cubicBezTo>
                <a:cubicBezTo>
                  <a:pt x="3769617" y="1758849"/>
                  <a:pt x="3809797" y="1663878"/>
                  <a:pt x="3870980" y="1579865"/>
                </a:cubicBezTo>
                <a:cubicBezTo>
                  <a:pt x="3888331" y="1556122"/>
                  <a:pt x="3889244" y="1532379"/>
                  <a:pt x="3887418" y="1504071"/>
                </a:cubicBezTo>
                <a:cubicBezTo>
                  <a:pt x="3884678" y="1459325"/>
                  <a:pt x="3891983" y="1413666"/>
                  <a:pt x="3896549" y="1368006"/>
                </a:cubicBezTo>
                <a:cubicBezTo>
                  <a:pt x="3900202" y="1329653"/>
                  <a:pt x="3908421" y="1292212"/>
                  <a:pt x="3907507" y="1253859"/>
                </a:cubicBezTo>
                <a:cubicBezTo>
                  <a:pt x="3906594" y="1209113"/>
                  <a:pt x="3892896" y="1199981"/>
                  <a:pt x="3850890" y="1212765"/>
                </a:cubicBezTo>
                <a:cubicBezTo>
                  <a:pt x="3795186" y="1229203"/>
                  <a:pt x="3741308" y="1250206"/>
                  <a:pt x="3686517" y="1269383"/>
                </a:cubicBezTo>
                <a:cubicBezTo>
                  <a:pt x="3601591" y="1301344"/>
                  <a:pt x="3520318" y="1297691"/>
                  <a:pt x="3511186" y="1151582"/>
                </a:cubicBezTo>
                <a:cubicBezTo>
                  <a:pt x="3501141" y="1123274"/>
                  <a:pt x="3495662" y="1134232"/>
                  <a:pt x="3465527" y="1105923"/>
                </a:cubicBezTo>
                <a:cubicBezTo>
                  <a:pt x="3456395" y="1097704"/>
                  <a:pt x="3478312" y="1084007"/>
                  <a:pt x="3473746" y="1073049"/>
                </a:cubicBezTo>
                <a:cubicBezTo>
                  <a:pt x="3468267" y="1060264"/>
                  <a:pt x="3433566" y="1058438"/>
                  <a:pt x="3435392" y="1044740"/>
                </a:cubicBezTo>
                <a:cubicBezTo>
                  <a:pt x="3441784" y="1007299"/>
                  <a:pt x="3441784" y="982643"/>
                  <a:pt x="3394299" y="965293"/>
                </a:cubicBezTo>
                <a:cubicBezTo>
                  <a:pt x="3373296" y="958901"/>
                  <a:pt x="3323071" y="963467"/>
                  <a:pt x="3324897" y="926026"/>
                </a:cubicBezTo>
                <a:cubicBezTo>
                  <a:pt x="3326723" y="831968"/>
                  <a:pt x="3320331" y="733345"/>
                  <a:pt x="3297502" y="641113"/>
                </a:cubicBezTo>
                <a:cubicBezTo>
                  <a:pt x="3285630" y="594541"/>
                  <a:pt x="3270106" y="548882"/>
                  <a:pt x="3249103" y="506875"/>
                </a:cubicBezTo>
                <a:cubicBezTo>
                  <a:pt x="3221707" y="451171"/>
                  <a:pt x="3190659" y="398207"/>
                  <a:pt x="3162351" y="342503"/>
                </a:cubicBezTo>
                <a:cubicBezTo>
                  <a:pt x="3157785" y="333371"/>
                  <a:pt x="3158698" y="314194"/>
                  <a:pt x="3164177" y="308715"/>
                </a:cubicBezTo>
                <a:cubicBezTo>
                  <a:pt x="3229926" y="255750"/>
                  <a:pt x="3296588" y="204612"/>
                  <a:pt x="3365990" y="158953"/>
                </a:cubicBezTo>
                <a:cubicBezTo>
                  <a:pt x="3460048" y="97770"/>
                  <a:pt x="3560498" y="47545"/>
                  <a:pt x="3672820" y="19236"/>
                </a:cubicBezTo>
                <a:cubicBezTo>
                  <a:pt x="3768704" y="-4507"/>
                  <a:pt x="3866414" y="-7246"/>
                  <a:pt x="3963212" y="16496"/>
                </a:cubicBezTo>
                <a:cubicBezTo>
                  <a:pt x="4048137" y="37500"/>
                  <a:pt x="4113887" y="84072"/>
                  <a:pt x="4154067" y="163519"/>
                </a:cubicBezTo>
                <a:cubicBezTo>
                  <a:pt x="4256343" y="367159"/>
                  <a:pt x="4300176" y="580843"/>
                  <a:pt x="4265475" y="808226"/>
                </a:cubicBezTo>
                <a:cubicBezTo>
                  <a:pt x="4259083" y="850232"/>
                  <a:pt x="4265475" y="881280"/>
                  <a:pt x="4295610" y="912328"/>
                </a:cubicBezTo>
                <a:cubicBezTo>
                  <a:pt x="4333964" y="952508"/>
                  <a:pt x="4367751" y="997254"/>
                  <a:pt x="4403366" y="1040174"/>
                </a:cubicBezTo>
                <a:cubicBezTo>
                  <a:pt x="4452678" y="1099531"/>
                  <a:pt x="4511121" y="1148843"/>
                  <a:pt x="4584176" y="1172585"/>
                </a:cubicBezTo>
                <a:cubicBezTo>
                  <a:pt x="4684626" y="1205460"/>
                  <a:pt x="4743070" y="1276688"/>
                  <a:pt x="4783249" y="1368920"/>
                </a:cubicBezTo>
                <a:cubicBezTo>
                  <a:pt x="4854477" y="1533293"/>
                  <a:pt x="4899224" y="1705884"/>
                  <a:pt x="4929359" y="1882128"/>
                </a:cubicBezTo>
                <a:cubicBezTo>
                  <a:pt x="4995108" y="2269318"/>
                  <a:pt x="4995108" y="2656507"/>
                  <a:pt x="4924793" y="3042783"/>
                </a:cubicBezTo>
                <a:cubicBezTo>
                  <a:pt x="4912008" y="3113098"/>
                  <a:pt x="4891918" y="3182500"/>
                  <a:pt x="4866349" y="3249162"/>
                </a:cubicBezTo>
                <a:cubicBezTo>
                  <a:pt x="4848999" y="3295735"/>
                  <a:pt x="4848086" y="3337741"/>
                  <a:pt x="4866349" y="3381574"/>
                </a:cubicBezTo>
                <a:cubicBezTo>
                  <a:pt x="4910182" y="3485677"/>
                  <a:pt x="4919314" y="3595258"/>
                  <a:pt x="4916574" y="3705754"/>
                </a:cubicBezTo>
                <a:cubicBezTo>
                  <a:pt x="4909268" y="3956879"/>
                  <a:pt x="4827996" y="4180608"/>
                  <a:pt x="4672755" y="4377856"/>
                </a:cubicBezTo>
                <a:cubicBezTo>
                  <a:pt x="4669102" y="4382422"/>
                  <a:pt x="4664536" y="4386988"/>
                  <a:pt x="4661796" y="4392467"/>
                </a:cubicBezTo>
                <a:cubicBezTo>
                  <a:pt x="4660883" y="4394293"/>
                  <a:pt x="4660883" y="4397033"/>
                  <a:pt x="4659970" y="4399772"/>
                </a:cubicBezTo>
                <a:cubicBezTo>
                  <a:pt x="4733938" y="4421689"/>
                  <a:pt x="4792381" y="4404338"/>
                  <a:pt x="4837127" y="4344981"/>
                </a:cubicBezTo>
                <a:cubicBezTo>
                  <a:pt x="4891005" y="4272840"/>
                  <a:pt x="4911095" y="4187914"/>
                  <a:pt x="4923880" y="4102075"/>
                </a:cubicBezTo>
                <a:cubicBezTo>
                  <a:pt x="4948536" y="3939528"/>
                  <a:pt x="4964973" y="3775155"/>
                  <a:pt x="4985063" y="3611696"/>
                </a:cubicBezTo>
                <a:cubicBezTo>
                  <a:pt x="5042593" y="3152365"/>
                  <a:pt x="5083687" y="2690295"/>
                  <a:pt x="5177744" y="2236443"/>
                </a:cubicBezTo>
                <a:cubicBezTo>
                  <a:pt x="5182310" y="2211787"/>
                  <a:pt x="5187789" y="2188044"/>
                  <a:pt x="5193268" y="2163388"/>
                </a:cubicBezTo>
                <a:cubicBezTo>
                  <a:pt x="5201487" y="2128688"/>
                  <a:pt x="5217011" y="2123208"/>
                  <a:pt x="5244406" y="2146951"/>
                </a:cubicBezTo>
                <a:cubicBezTo>
                  <a:pt x="5290979" y="2188044"/>
                  <a:pt x="5301937" y="2241009"/>
                  <a:pt x="5292805" y="2299453"/>
                </a:cubicBezTo>
                <a:cubicBezTo>
                  <a:pt x="5283673" y="2356070"/>
                  <a:pt x="5266323" y="2410861"/>
                  <a:pt x="5259931" y="2466565"/>
                </a:cubicBezTo>
                <a:cubicBezTo>
                  <a:pt x="5238014" y="2650115"/>
                  <a:pt x="5218837" y="2833664"/>
                  <a:pt x="5199661" y="3017214"/>
                </a:cubicBezTo>
                <a:cubicBezTo>
                  <a:pt x="5169525" y="3320390"/>
                  <a:pt x="5144870" y="3624480"/>
                  <a:pt x="5108343" y="3926744"/>
                </a:cubicBezTo>
                <a:cubicBezTo>
                  <a:pt x="5084600" y="4123991"/>
                  <a:pt x="5021590" y="4309367"/>
                  <a:pt x="4913834" y="4479219"/>
                </a:cubicBezTo>
                <a:cubicBezTo>
                  <a:pt x="4877307" y="4537663"/>
                  <a:pt x="4832561" y="4565972"/>
                  <a:pt x="4763159" y="4565972"/>
                </a:cubicBezTo>
                <a:cubicBezTo>
                  <a:pt x="4616137" y="4565058"/>
                  <a:pt x="4468201" y="4569624"/>
                  <a:pt x="4321179" y="4571450"/>
                </a:cubicBezTo>
                <a:cubicBezTo>
                  <a:pt x="4296523" y="4571450"/>
                  <a:pt x="4285565" y="4577843"/>
                  <a:pt x="4283739" y="4603412"/>
                </a:cubicBezTo>
                <a:cubicBezTo>
                  <a:pt x="4280086" y="4673727"/>
                  <a:pt x="4270041" y="4744042"/>
                  <a:pt x="4270954" y="4814357"/>
                </a:cubicBezTo>
                <a:cubicBezTo>
                  <a:pt x="4273694" y="5078267"/>
                  <a:pt x="4276433" y="5342177"/>
                  <a:pt x="4286478" y="5606086"/>
                </a:cubicBezTo>
                <a:cubicBezTo>
                  <a:pt x="4295610" y="5836208"/>
                  <a:pt x="4315700" y="6066330"/>
                  <a:pt x="4373231" y="6290060"/>
                </a:cubicBezTo>
                <a:cubicBezTo>
                  <a:pt x="4378710" y="6310150"/>
                  <a:pt x="4385102" y="6330240"/>
                  <a:pt x="4391494" y="6350330"/>
                </a:cubicBezTo>
                <a:cubicBezTo>
                  <a:pt x="4410671" y="6408774"/>
                  <a:pt x="4449938" y="6448954"/>
                  <a:pt x="4511121" y="6460825"/>
                </a:cubicBezTo>
                <a:cubicBezTo>
                  <a:pt x="4624356" y="6482741"/>
                  <a:pt x="4737590" y="6501918"/>
                  <a:pt x="4850825" y="6521095"/>
                </a:cubicBezTo>
                <a:cubicBezTo>
                  <a:pt x="5049899" y="6553970"/>
                  <a:pt x="5248972" y="6586844"/>
                  <a:pt x="5448046" y="6618806"/>
                </a:cubicBezTo>
                <a:cubicBezTo>
                  <a:pt x="5479094" y="6623372"/>
                  <a:pt x="5493705" y="6637069"/>
                  <a:pt x="5490053" y="6669944"/>
                </a:cubicBezTo>
                <a:cubicBezTo>
                  <a:pt x="5486400" y="6704645"/>
                  <a:pt x="5489139" y="6739346"/>
                  <a:pt x="5481834" y="6773134"/>
                </a:cubicBezTo>
                <a:cubicBezTo>
                  <a:pt x="5470876" y="6823359"/>
                  <a:pt x="5429782" y="6852580"/>
                  <a:pt x="5379557" y="6855320"/>
                </a:cubicBezTo>
                <a:cubicBezTo>
                  <a:pt x="5321114" y="6858059"/>
                  <a:pt x="5300111" y="6844362"/>
                  <a:pt x="5276368" y="6785918"/>
                </a:cubicBezTo>
                <a:cubicBezTo>
                  <a:pt x="5271802" y="6774047"/>
                  <a:pt x="5267236" y="6763088"/>
                  <a:pt x="5263584" y="6751217"/>
                </a:cubicBezTo>
                <a:cubicBezTo>
                  <a:pt x="5248059" y="6699166"/>
                  <a:pt x="5211532" y="6678162"/>
                  <a:pt x="5158568" y="6672684"/>
                </a:cubicBezTo>
                <a:cubicBezTo>
                  <a:pt x="4963146" y="6652593"/>
                  <a:pt x="4766812" y="6630677"/>
                  <a:pt x="4571391" y="6608761"/>
                </a:cubicBezTo>
                <a:cubicBezTo>
                  <a:pt x="4478247" y="6597803"/>
                  <a:pt x="4389668" y="6603281"/>
                  <a:pt x="4306568" y="6655333"/>
                </a:cubicBezTo>
                <a:cubicBezTo>
                  <a:pt x="4193334" y="6726561"/>
                  <a:pt x="4066401" y="6725648"/>
                  <a:pt x="3938556" y="6711950"/>
                </a:cubicBezTo>
                <a:cubicBezTo>
                  <a:pt x="3852716" y="6702818"/>
                  <a:pt x="3766877" y="6684555"/>
                  <a:pt x="3681038" y="6676336"/>
                </a:cubicBezTo>
                <a:cubicBezTo>
                  <a:pt x="3626247" y="6670857"/>
                  <a:pt x="3569630" y="6671770"/>
                  <a:pt x="3514839" y="6679989"/>
                </a:cubicBezTo>
                <a:cubicBezTo>
                  <a:pt x="3434479" y="6691860"/>
                  <a:pt x="3379688" y="6740259"/>
                  <a:pt x="3355945" y="6817879"/>
                </a:cubicBezTo>
                <a:cubicBezTo>
                  <a:pt x="3347727" y="6846188"/>
                  <a:pt x="3333116" y="6855320"/>
                  <a:pt x="3305720" y="6854407"/>
                </a:cubicBezTo>
                <a:cubicBezTo>
                  <a:pt x="3260061" y="6852580"/>
                  <a:pt x="3215315" y="6854407"/>
                  <a:pt x="3172396" y="6854407"/>
                </a:cubicBezTo>
                <a:cubicBezTo>
                  <a:pt x="3164177" y="6790484"/>
                  <a:pt x="3156872" y="6732953"/>
                  <a:pt x="3148653" y="6675423"/>
                </a:cubicBezTo>
                <a:cubicBezTo>
                  <a:pt x="3144087" y="6646201"/>
                  <a:pt x="3165090" y="6646201"/>
                  <a:pt x="3182441" y="6642548"/>
                </a:cubicBezTo>
                <a:cubicBezTo>
                  <a:pt x="3300241" y="6617893"/>
                  <a:pt x="3417129" y="6592323"/>
                  <a:pt x="3534929" y="6568581"/>
                </a:cubicBezTo>
                <a:cubicBezTo>
                  <a:pt x="3583328" y="6558536"/>
                  <a:pt x="3631726" y="6546664"/>
                  <a:pt x="3681038" y="6541185"/>
                </a:cubicBezTo>
                <a:cubicBezTo>
                  <a:pt x="3766877" y="6530227"/>
                  <a:pt x="3830800" y="6485481"/>
                  <a:pt x="3881025" y="6418818"/>
                </a:cubicBezTo>
                <a:cubicBezTo>
                  <a:pt x="3952253" y="6323848"/>
                  <a:pt x="3980562" y="6212439"/>
                  <a:pt x="4001565" y="6098292"/>
                </a:cubicBezTo>
                <a:cubicBezTo>
                  <a:pt x="4040832" y="5885520"/>
                  <a:pt x="4034440" y="5670922"/>
                  <a:pt x="4012523" y="5457237"/>
                </a:cubicBezTo>
                <a:cubicBezTo>
                  <a:pt x="3997912" y="5314781"/>
                  <a:pt x="3972343" y="5172324"/>
                  <a:pt x="3965038" y="5028955"/>
                </a:cubicBezTo>
                <a:cubicBezTo>
                  <a:pt x="3958646" y="4902023"/>
                  <a:pt x="3968691" y="4774177"/>
                  <a:pt x="3973257" y="4647245"/>
                </a:cubicBezTo>
                <a:cubicBezTo>
                  <a:pt x="3975083" y="4599759"/>
                  <a:pt x="3971430" y="4589714"/>
                  <a:pt x="3924858" y="4580582"/>
                </a:cubicBezTo>
                <a:cubicBezTo>
                  <a:pt x="3877372" y="4572364"/>
                  <a:pt x="3828974" y="4566885"/>
                  <a:pt x="3781488" y="4566885"/>
                </a:cubicBezTo>
                <a:cubicBezTo>
                  <a:pt x="3608897" y="4567798"/>
                  <a:pt x="3437218" y="4571450"/>
                  <a:pt x="3264627" y="4573277"/>
                </a:cubicBezTo>
                <a:cubicBezTo>
                  <a:pt x="3227187" y="4573277"/>
                  <a:pt x="3203444" y="4593367"/>
                  <a:pt x="3199791" y="4627155"/>
                </a:cubicBezTo>
                <a:cubicBezTo>
                  <a:pt x="3194312" y="4683772"/>
                  <a:pt x="3193399" y="4740389"/>
                  <a:pt x="3195225" y="4797007"/>
                </a:cubicBezTo>
                <a:cubicBezTo>
                  <a:pt x="3204357" y="5147669"/>
                  <a:pt x="3434479" y="5659964"/>
                  <a:pt x="3557759" y="5982317"/>
                </a:cubicBezTo>
                <a:cubicBezTo>
                  <a:pt x="3569630" y="6012452"/>
                  <a:pt x="3514839" y="5985970"/>
                  <a:pt x="3530363" y="6014279"/>
                </a:cubicBezTo>
                <a:cubicBezTo>
                  <a:pt x="3638119" y="6207874"/>
                  <a:pt x="3604331" y="6278189"/>
                  <a:pt x="3559585" y="6489134"/>
                </a:cubicBezTo>
                <a:cubicBezTo>
                  <a:pt x="3556845" y="6503745"/>
                  <a:pt x="3543148" y="6522008"/>
                  <a:pt x="3529450" y="6528400"/>
                </a:cubicBezTo>
                <a:cubicBezTo>
                  <a:pt x="3483791" y="6549404"/>
                  <a:pt x="3436305" y="6568581"/>
                  <a:pt x="3387907" y="6583191"/>
                </a:cubicBezTo>
                <a:cubicBezTo>
                  <a:pt x="3338595" y="6597803"/>
                  <a:pt x="3344074" y="6540272"/>
                  <a:pt x="3314852" y="6503745"/>
                </a:cubicBezTo>
                <a:cubicBezTo>
                  <a:pt x="3264627" y="6532966"/>
                  <a:pt x="3208923" y="6619719"/>
                  <a:pt x="3160524" y="6648941"/>
                </a:cubicBezTo>
                <a:cubicBezTo>
                  <a:pt x="3054595" y="6714690"/>
                  <a:pt x="2901181" y="6717429"/>
                  <a:pt x="2778814" y="6734780"/>
                </a:cubicBezTo>
                <a:cubicBezTo>
                  <a:pt x="2772422" y="6735693"/>
                  <a:pt x="2766029" y="6735693"/>
                  <a:pt x="2760550" y="6736606"/>
                </a:cubicBezTo>
                <a:cubicBezTo>
                  <a:pt x="2706673" y="6739346"/>
                  <a:pt x="2667406" y="6722909"/>
                  <a:pt x="2657361" y="6693687"/>
                </a:cubicBezTo>
                <a:cubicBezTo>
                  <a:pt x="2645490" y="6658986"/>
                  <a:pt x="2673798" y="6591410"/>
                  <a:pt x="2711239" y="6566754"/>
                </a:cubicBezTo>
                <a:cubicBezTo>
                  <a:pt x="2767856" y="6529314"/>
                  <a:pt x="2829039" y="6496439"/>
                  <a:pt x="2881090" y="6452606"/>
                </a:cubicBezTo>
                <a:cubicBezTo>
                  <a:pt x="2945013" y="6398729"/>
                  <a:pt x="3006197" y="6340285"/>
                  <a:pt x="3061900" y="6277275"/>
                </a:cubicBezTo>
                <a:cubicBezTo>
                  <a:pt x="3108473" y="6224311"/>
                  <a:pt x="3101167" y="6122948"/>
                  <a:pt x="3055508" y="6127514"/>
                </a:cubicBezTo>
                <a:cubicBezTo>
                  <a:pt x="3041811" y="6112902"/>
                  <a:pt x="2971495" y="6108336"/>
                  <a:pt x="2950492" y="6104684"/>
                </a:cubicBezTo>
                <a:cubicBezTo>
                  <a:pt x="2867393" y="6090073"/>
                  <a:pt x="2846390" y="6071809"/>
                  <a:pt x="2763290" y="6059938"/>
                </a:cubicBezTo>
                <a:cubicBezTo>
                  <a:pt x="2730415" y="6055372"/>
                  <a:pt x="2696628" y="6006060"/>
                  <a:pt x="2690235" y="5968620"/>
                </a:cubicBezTo>
                <a:cubicBezTo>
                  <a:pt x="2643663" y="5709276"/>
                  <a:pt x="2594351" y="5449932"/>
                  <a:pt x="2545952" y="5190588"/>
                </a:cubicBezTo>
                <a:cubicBezTo>
                  <a:pt x="2543213" y="5176890"/>
                  <a:pt x="2540474" y="5164106"/>
                  <a:pt x="2534994" y="5139450"/>
                </a:cubicBezTo>
                <a:cubicBezTo>
                  <a:pt x="2526776" y="5161367"/>
                  <a:pt x="2521297" y="5173238"/>
                  <a:pt x="2517644" y="5186022"/>
                </a:cubicBezTo>
                <a:cubicBezTo>
                  <a:pt x="2493901" y="5269122"/>
                  <a:pt x="2468332" y="5352221"/>
                  <a:pt x="2447329" y="5436234"/>
                </a:cubicBezTo>
                <a:cubicBezTo>
                  <a:pt x="2407149" y="5598781"/>
                  <a:pt x="2352358" y="5755848"/>
                  <a:pt x="2290262" y="5912002"/>
                </a:cubicBezTo>
                <a:cubicBezTo>
                  <a:pt x="2264692" y="5976838"/>
                  <a:pt x="2271085" y="6048067"/>
                  <a:pt x="2254647" y="6116555"/>
                </a:cubicBezTo>
                <a:cubicBezTo>
                  <a:pt x="2235471" y="6199655"/>
                  <a:pt x="2229991" y="6186870"/>
                  <a:pt x="2242776" y="6269057"/>
                </a:cubicBezTo>
                <a:cubicBezTo>
                  <a:pt x="2251908" y="6327500"/>
                  <a:pt x="2240036" y="6434343"/>
                  <a:pt x="2215381" y="6490047"/>
                </a:cubicBezTo>
                <a:cubicBezTo>
                  <a:pt x="2200770" y="6522921"/>
                  <a:pt x="2209901" y="6585018"/>
                  <a:pt x="2171548" y="6580452"/>
                </a:cubicBezTo>
                <a:cubicBezTo>
                  <a:pt x="2138673" y="6576799"/>
                  <a:pt x="2021786" y="6575886"/>
                  <a:pt x="1988911" y="6570407"/>
                </a:cubicBezTo>
                <a:cubicBezTo>
                  <a:pt x="1970648" y="6545751"/>
                  <a:pt x="1975214" y="6527487"/>
                  <a:pt x="1961516" y="6458086"/>
                </a:cubicBezTo>
                <a:cubicBezTo>
                  <a:pt x="1862892" y="6459912"/>
                  <a:pt x="1874763" y="6514703"/>
                  <a:pt x="1792577" y="6552143"/>
                </a:cubicBezTo>
                <a:cubicBezTo>
                  <a:pt x="1741439" y="6550317"/>
                  <a:pt x="1043767" y="6569494"/>
                  <a:pt x="992629" y="6564928"/>
                </a:cubicBezTo>
                <a:cubicBezTo>
                  <a:pt x="978018" y="6564015"/>
                  <a:pt x="964321" y="6561275"/>
                  <a:pt x="942404" y="6557622"/>
                </a:cubicBezTo>
                <a:cubicBezTo>
                  <a:pt x="915922" y="6529314"/>
                  <a:pt x="1030070" y="6416993"/>
                  <a:pt x="1041028" y="6406034"/>
                </a:cubicBezTo>
                <a:cubicBezTo>
                  <a:pt x="1096732" y="6370420"/>
                  <a:pt x="1135086" y="6358549"/>
                  <a:pt x="1212706" y="6323848"/>
                </a:cubicBezTo>
                <a:cubicBezTo>
                  <a:pt x="1266584" y="6299192"/>
                  <a:pt x="1333246" y="6270883"/>
                  <a:pt x="1384385" y="6241661"/>
                </a:cubicBezTo>
                <a:cubicBezTo>
                  <a:pt x="1447394" y="6205134"/>
                  <a:pt x="1504011" y="6192349"/>
                  <a:pt x="1562455" y="6148517"/>
                </a:cubicBezTo>
                <a:cubicBezTo>
                  <a:pt x="1583458" y="6132992"/>
                  <a:pt x="1598982" y="6107423"/>
                  <a:pt x="1611767" y="6084594"/>
                </a:cubicBezTo>
                <a:cubicBezTo>
                  <a:pt x="1629117" y="6053545"/>
                  <a:pt x="1620899" y="6033456"/>
                  <a:pt x="1588024" y="6019758"/>
                </a:cubicBezTo>
                <a:cubicBezTo>
                  <a:pt x="1504011" y="5984144"/>
                  <a:pt x="1486661" y="5959488"/>
                  <a:pt x="1515883" y="5869083"/>
                </a:cubicBezTo>
                <a:cubicBezTo>
                  <a:pt x="1571587" y="5694665"/>
                  <a:pt x="1630944" y="5521160"/>
                  <a:pt x="1695780" y="5350395"/>
                </a:cubicBezTo>
                <a:cubicBezTo>
                  <a:pt x="1762442" y="5175064"/>
                  <a:pt x="1972474" y="4357766"/>
                  <a:pt x="1973387" y="4330370"/>
                </a:cubicBezTo>
                <a:cubicBezTo>
                  <a:pt x="1975214" y="4209830"/>
                  <a:pt x="2028178" y="4120338"/>
                  <a:pt x="2136847" y="4068287"/>
                </a:cubicBezTo>
                <a:cubicBezTo>
                  <a:pt x="2253734" y="4011670"/>
                  <a:pt x="2371535" y="3955965"/>
                  <a:pt x="2492075" y="3906654"/>
                </a:cubicBezTo>
                <a:cubicBezTo>
                  <a:pt x="2865566" y="3754152"/>
                  <a:pt x="3239971" y="3603477"/>
                  <a:pt x="3626247" y="3483850"/>
                </a:cubicBezTo>
                <a:cubicBezTo>
                  <a:pt x="3657295" y="3474718"/>
                  <a:pt x="3686517" y="3461934"/>
                  <a:pt x="3684691" y="3422667"/>
                </a:cubicBezTo>
                <a:cubicBezTo>
                  <a:pt x="3683778" y="3376095"/>
                  <a:pt x="3700215" y="3319477"/>
                  <a:pt x="3636292" y="3300301"/>
                </a:cubicBezTo>
                <a:cubicBezTo>
                  <a:pt x="3555932" y="3276558"/>
                  <a:pt x="3474659" y="3256468"/>
                  <a:pt x="3393386" y="3236378"/>
                </a:cubicBezTo>
                <a:cubicBezTo>
                  <a:pt x="3327637" y="3219940"/>
                  <a:pt x="3260974" y="3205330"/>
                  <a:pt x="3195225" y="3187066"/>
                </a:cubicBezTo>
                <a:cubicBezTo>
                  <a:pt x="3163264" y="3177934"/>
                  <a:pt x="3141347" y="3177934"/>
                  <a:pt x="3123997" y="3210809"/>
                </a:cubicBezTo>
                <a:cubicBezTo>
                  <a:pt x="3102081" y="3251902"/>
                  <a:pt x="3060988" y="3249162"/>
                  <a:pt x="3022634" y="3249162"/>
                </a:cubicBezTo>
                <a:cubicBezTo>
                  <a:pt x="2919444" y="3248249"/>
                  <a:pt x="2817168" y="3244596"/>
                  <a:pt x="2713978" y="3244596"/>
                </a:cubicBezTo>
                <a:cubicBezTo>
                  <a:pt x="2138673" y="3243683"/>
                  <a:pt x="1564281" y="3244596"/>
                  <a:pt x="988977" y="3244596"/>
                </a:cubicBezTo>
                <a:cubicBezTo>
                  <a:pt x="973452" y="3244596"/>
                  <a:pt x="957015" y="3244596"/>
                  <a:pt x="937838" y="3244596"/>
                </a:cubicBezTo>
                <a:cubicBezTo>
                  <a:pt x="936012" y="3278384"/>
                  <a:pt x="933272" y="3308519"/>
                  <a:pt x="933272" y="3339567"/>
                </a:cubicBezTo>
                <a:cubicBezTo>
                  <a:pt x="928706" y="4043631"/>
                  <a:pt x="923227" y="4746782"/>
                  <a:pt x="918661" y="5450845"/>
                </a:cubicBezTo>
                <a:cubicBezTo>
                  <a:pt x="916835" y="5793288"/>
                  <a:pt x="917748" y="6134819"/>
                  <a:pt x="919575" y="6477262"/>
                </a:cubicBezTo>
                <a:cubicBezTo>
                  <a:pt x="919575" y="6516529"/>
                  <a:pt x="904964" y="6533880"/>
                  <a:pt x="871176" y="6536619"/>
                </a:cubicBezTo>
                <a:cubicBezTo>
                  <a:pt x="813646" y="6542098"/>
                  <a:pt x="755202" y="6544838"/>
                  <a:pt x="697671" y="6544838"/>
                </a:cubicBezTo>
                <a:cubicBezTo>
                  <a:pt x="606353" y="6544838"/>
                  <a:pt x="605440" y="6543012"/>
                  <a:pt x="605440" y="6450780"/>
                </a:cubicBezTo>
                <a:cubicBezTo>
                  <a:pt x="606353" y="5697404"/>
                  <a:pt x="608179" y="4944029"/>
                  <a:pt x="606353" y="4190653"/>
                </a:cubicBezTo>
                <a:cubicBezTo>
                  <a:pt x="605440" y="3901175"/>
                  <a:pt x="596308" y="3610783"/>
                  <a:pt x="590829" y="3321304"/>
                </a:cubicBezTo>
                <a:cubicBezTo>
                  <a:pt x="589916" y="3272905"/>
                  <a:pt x="578958" y="3257381"/>
                  <a:pt x="530559" y="3255555"/>
                </a:cubicBezTo>
                <a:cubicBezTo>
                  <a:pt x="407279" y="3250076"/>
                  <a:pt x="283087" y="3245510"/>
                  <a:pt x="158894" y="3244596"/>
                </a:cubicBez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1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: Shape 426">
            <a:extLst>
              <a:ext uri="{FF2B5EF4-FFF2-40B4-BE49-F238E27FC236}">
                <a16:creationId xmlns:a16="http://schemas.microsoft.com/office/drawing/2014/main" id="{E8CA4556-E6FB-424E-BC50-8F0F65BC683C}"/>
              </a:ext>
            </a:extLst>
          </p:cNvPr>
          <p:cNvSpPr/>
          <p:nvPr/>
        </p:nvSpPr>
        <p:spPr>
          <a:xfrm>
            <a:off x="2325469" y="843329"/>
            <a:ext cx="6007601" cy="3527866"/>
          </a:xfrm>
          <a:custGeom>
            <a:avLst/>
            <a:gdLst>
              <a:gd name="connsiteX0" fmla="*/ 1464994 w 5160230"/>
              <a:gd name="connsiteY0" fmla="*/ 2962584 h 3030261"/>
              <a:gd name="connsiteX1" fmla="*/ 1479585 w 5160230"/>
              <a:gd name="connsiteY1" fmla="*/ 2970966 h 3030261"/>
              <a:gd name="connsiteX2" fmla="*/ 1494177 w 5160230"/>
              <a:gd name="connsiteY2" fmla="*/ 2984937 h 3030261"/>
              <a:gd name="connsiteX3" fmla="*/ 1508768 w 5160230"/>
              <a:gd name="connsiteY3" fmla="*/ 2997355 h 3030261"/>
              <a:gd name="connsiteX4" fmla="*/ 1525532 w 5160230"/>
              <a:gd name="connsiteY4" fmla="*/ 3006979 h 3030261"/>
              <a:gd name="connsiteX5" fmla="*/ 1525532 w 5160230"/>
              <a:gd name="connsiteY5" fmla="*/ 3015361 h 3030261"/>
              <a:gd name="connsiteX6" fmla="*/ 1515908 w 5160230"/>
              <a:gd name="connsiteY6" fmla="*/ 3015361 h 3030261"/>
              <a:gd name="connsiteX7" fmla="*/ 1506595 w 5160230"/>
              <a:gd name="connsiteY7" fmla="*/ 3017534 h 3030261"/>
              <a:gd name="connsiteX8" fmla="*/ 1492004 w 5160230"/>
              <a:gd name="connsiteY8" fmla="*/ 3017534 h 3030261"/>
              <a:gd name="connsiteX9" fmla="*/ 1479585 w 5160230"/>
              <a:gd name="connsiteY9" fmla="*/ 3014429 h 3030261"/>
              <a:gd name="connsiteX10" fmla="*/ 1472445 w 5160230"/>
              <a:gd name="connsiteY10" fmla="*/ 3012256 h 3030261"/>
              <a:gd name="connsiteX11" fmla="*/ 1469030 w 5160230"/>
              <a:gd name="connsiteY11" fmla="*/ 2997355 h 3030261"/>
              <a:gd name="connsiteX12" fmla="*/ 1464994 w 5160230"/>
              <a:gd name="connsiteY12" fmla="*/ 2978418 h 3030261"/>
              <a:gd name="connsiteX13" fmla="*/ 1581722 w 5160230"/>
              <a:gd name="connsiteY13" fmla="*/ 2930919 h 3030261"/>
              <a:gd name="connsiteX14" fmla="*/ 1596313 w 5160230"/>
              <a:gd name="connsiteY14" fmla="*/ 2934023 h 3030261"/>
              <a:gd name="connsiteX15" fmla="*/ 1613077 w 5160230"/>
              <a:gd name="connsiteY15" fmla="*/ 2940233 h 3030261"/>
              <a:gd name="connsiteX16" fmla="*/ 1625495 w 5160230"/>
              <a:gd name="connsiteY16" fmla="*/ 2945511 h 3030261"/>
              <a:gd name="connsiteX17" fmla="*/ 1621149 w 5160230"/>
              <a:gd name="connsiteY17" fmla="*/ 2945511 h 3030261"/>
              <a:gd name="connsiteX18" fmla="*/ 1608731 w 5160230"/>
              <a:gd name="connsiteY18" fmla="*/ 2952962 h 3030261"/>
              <a:gd name="connsiteX19" fmla="*/ 1596313 w 5160230"/>
              <a:gd name="connsiteY19" fmla="*/ 2958239 h 3030261"/>
              <a:gd name="connsiteX20" fmla="*/ 1581722 w 5160230"/>
              <a:gd name="connsiteY20" fmla="*/ 2962586 h 3030261"/>
              <a:gd name="connsiteX21" fmla="*/ 1581722 w 5160230"/>
              <a:gd name="connsiteY21" fmla="*/ 2955135 h 3030261"/>
              <a:gd name="connsiteX22" fmla="*/ 1583896 w 5160230"/>
              <a:gd name="connsiteY22" fmla="*/ 2952962 h 3030261"/>
              <a:gd name="connsiteX23" fmla="*/ 1587000 w 5160230"/>
              <a:gd name="connsiteY23" fmla="*/ 2951099 h 3030261"/>
              <a:gd name="connsiteX24" fmla="*/ 1588863 w 5160230"/>
              <a:gd name="connsiteY24" fmla="*/ 2948926 h 3030261"/>
              <a:gd name="connsiteX25" fmla="*/ 1588863 w 5160230"/>
              <a:gd name="connsiteY25" fmla="*/ 2947684 h 3030261"/>
              <a:gd name="connsiteX26" fmla="*/ 1591036 w 5160230"/>
              <a:gd name="connsiteY26" fmla="*/ 2945511 h 3030261"/>
              <a:gd name="connsiteX27" fmla="*/ 1591967 w 5160230"/>
              <a:gd name="connsiteY27" fmla="*/ 2941475 h 3030261"/>
              <a:gd name="connsiteX28" fmla="*/ 1588863 w 5160230"/>
              <a:gd name="connsiteY28" fmla="*/ 2941475 h 3030261"/>
              <a:gd name="connsiteX29" fmla="*/ 1579549 w 5160230"/>
              <a:gd name="connsiteY29" fmla="*/ 2951099 h 3030261"/>
              <a:gd name="connsiteX30" fmla="*/ 1571167 w 5160230"/>
              <a:gd name="connsiteY30" fmla="*/ 2956377 h 3030261"/>
              <a:gd name="connsiteX31" fmla="*/ 1561853 w 5160230"/>
              <a:gd name="connsiteY31" fmla="*/ 2958239 h 3030261"/>
              <a:gd name="connsiteX32" fmla="*/ 1549435 w 5160230"/>
              <a:gd name="connsiteY32" fmla="*/ 2962586 h 3030261"/>
              <a:gd name="connsiteX33" fmla="*/ 1549435 w 5160230"/>
              <a:gd name="connsiteY33" fmla="*/ 2945511 h 3030261"/>
              <a:gd name="connsiteX34" fmla="*/ 1559680 w 5160230"/>
              <a:gd name="connsiteY34" fmla="*/ 2941475 h 3030261"/>
              <a:gd name="connsiteX35" fmla="*/ 1571167 w 5160230"/>
              <a:gd name="connsiteY35" fmla="*/ 2936197 h 3030261"/>
              <a:gd name="connsiteX36" fmla="*/ 1552539 w 5160230"/>
              <a:gd name="connsiteY36" fmla="*/ 2722299 h 3030261"/>
              <a:gd name="connsiteX37" fmla="*/ 1556576 w 5160230"/>
              <a:gd name="connsiteY37" fmla="*/ 2725403 h 3030261"/>
              <a:gd name="connsiteX38" fmla="*/ 1559680 w 5160230"/>
              <a:gd name="connsiteY38" fmla="*/ 2727577 h 3030261"/>
              <a:gd name="connsiteX39" fmla="*/ 1561854 w 5160230"/>
              <a:gd name="connsiteY39" fmla="*/ 2729751 h 3030261"/>
              <a:gd name="connsiteX40" fmla="*/ 1564027 w 5160230"/>
              <a:gd name="connsiteY40" fmla="*/ 2732855 h 3030261"/>
              <a:gd name="connsiteX41" fmla="*/ 1564027 w 5160230"/>
              <a:gd name="connsiteY41" fmla="*/ 2737201 h 3030261"/>
              <a:gd name="connsiteX42" fmla="*/ 1564958 w 5160230"/>
              <a:gd name="connsiteY42" fmla="*/ 2742479 h 3030261"/>
              <a:gd name="connsiteX43" fmla="*/ 1556576 w 5160230"/>
              <a:gd name="connsiteY43" fmla="*/ 2742479 h 3030261"/>
              <a:gd name="connsiteX44" fmla="*/ 1554713 w 5160230"/>
              <a:gd name="connsiteY44" fmla="*/ 2738133 h 3030261"/>
              <a:gd name="connsiteX45" fmla="*/ 1552539 w 5160230"/>
              <a:gd name="connsiteY45" fmla="*/ 2735028 h 3030261"/>
              <a:gd name="connsiteX46" fmla="*/ 1552539 w 5160230"/>
              <a:gd name="connsiteY46" fmla="*/ 2732855 h 3030261"/>
              <a:gd name="connsiteX47" fmla="*/ 1550366 w 5160230"/>
              <a:gd name="connsiteY47" fmla="*/ 2730682 h 3030261"/>
              <a:gd name="connsiteX48" fmla="*/ 1552539 w 5160230"/>
              <a:gd name="connsiteY48" fmla="*/ 2727577 h 3030261"/>
              <a:gd name="connsiteX49" fmla="*/ 4589010 w 5160230"/>
              <a:gd name="connsiteY49" fmla="*/ 2698084 h 3030261"/>
              <a:gd name="connsiteX50" fmla="*/ 4594288 w 5160230"/>
              <a:gd name="connsiteY50" fmla="*/ 2712986 h 3030261"/>
              <a:gd name="connsiteX51" fmla="*/ 4596461 w 5160230"/>
              <a:gd name="connsiteY51" fmla="*/ 2729750 h 3030261"/>
              <a:gd name="connsiteX52" fmla="*/ 4592115 w 5160230"/>
              <a:gd name="connsiteY52" fmla="*/ 2745582 h 3030261"/>
              <a:gd name="connsiteX53" fmla="*/ 4584043 w 5160230"/>
              <a:gd name="connsiteY53" fmla="*/ 2755206 h 3030261"/>
              <a:gd name="connsiteX54" fmla="*/ 4574419 w 5160230"/>
              <a:gd name="connsiteY54" fmla="*/ 2760484 h 3030261"/>
              <a:gd name="connsiteX55" fmla="*/ 4562002 w 5160230"/>
              <a:gd name="connsiteY55" fmla="*/ 2766693 h 3030261"/>
              <a:gd name="connsiteX56" fmla="*/ 4556724 w 5160230"/>
              <a:gd name="connsiteY56" fmla="*/ 2744651 h 3030261"/>
              <a:gd name="connsiteX57" fmla="*/ 4549583 w 5160230"/>
              <a:gd name="connsiteY57" fmla="*/ 2722299 h 3030261"/>
              <a:gd name="connsiteX58" fmla="*/ 4542132 w 5160230"/>
              <a:gd name="connsiteY58" fmla="*/ 2702120 h 3030261"/>
              <a:gd name="connsiteX59" fmla="*/ 4556724 w 5160230"/>
              <a:gd name="connsiteY59" fmla="*/ 2702120 h 3030261"/>
              <a:gd name="connsiteX60" fmla="*/ 4569452 w 5160230"/>
              <a:gd name="connsiteY60" fmla="*/ 2709571 h 3030261"/>
              <a:gd name="connsiteX61" fmla="*/ 4579697 w 5160230"/>
              <a:gd name="connsiteY61" fmla="*/ 2707397 h 3030261"/>
              <a:gd name="connsiteX62" fmla="*/ 4889210 w 5160230"/>
              <a:gd name="connsiteY62" fmla="*/ 2694980 h 3030261"/>
              <a:gd name="connsiteX63" fmla="*/ 4892315 w 5160230"/>
              <a:gd name="connsiteY63" fmla="*/ 2695911 h 3030261"/>
              <a:gd name="connsiteX64" fmla="*/ 4896350 w 5160230"/>
              <a:gd name="connsiteY64" fmla="*/ 2698084 h 3030261"/>
              <a:gd name="connsiteX65" fmla="*/ 4898524 w 5160230"/>
              <a:gd name="connsiteY65" fmla="*/ 2700258 h 3030261"/>
              <a:gd name="connsiteX66" fmla="*/ 4899455 w 5160230"/>
              <a:gd name="connsiteY66" fmla="*/ 2702120 h 3030261"/>
              <a:gd name="connsiteX67" fmla="*/ 4901628 w 5160230"/>
              <a:gd name="connsiteY67" fmla="*/ 2703362 h 3030261"/>
              <a:gd name="connsiteX68" fmla="*/ 4905664 w 5160230"/>
              <a:gd name="connsiteY68" fmla="*/ 2707398 h 3030261"/>
              <a:gd name="connsiteX69" fmla="*/ 4905664 w 5160230"/>
              <a:gd name="connsiteY69" fmla="*/ 2705535 h 3030261"/>
              <a:gd name="connsiteX70" fmla="*/ 4906906 w 5160230"/>
              <a:gd name="connsiteY70" fmla="*/ 2703362 h 3030261"/>
              <a:gd name="connsiteX71" fmla="*/ 4909079 w 5160230"/>
              <a:gd name="connsiteY71" fmla="*/ 2700258 h 3030261"/>
              <a:gd name="connsiteX72" fmla="*/ 4909079 w 5160230"/>
              <a:gd name="connsiteY72" fmla="*/ 2698084 h 3030261"/>
              <a:gd name="connsiteX73" fmla="*/ 4910942 w 5160230"/>
              <a:gd name="connsiteY73" fmla="*/ 2698084 h 3030261"/>
              <a:gd name="connsiteX74" fmla="*/ 4913115 w 5160230"/>
              <a:gd name="connsiteY74" fmla="*/ 2698084 h 3030261"/>
              <a:gd name="connsiteX75" fmla="*/ 4913115 w 5160230"/>
              <a:gd name="connsiteY75" fmla="*/ 2702120 h 3030261"/>
              <a:gd name="connsiteX76" fmla="*/ 4914046 w 5160230"/>
              <a:gd name="connsiteY76" fmla="*/ 2705535 h 3030261"/>
              <a:gd name="connsiteX77" fmla="*/ 4916219 w 5160230"/>
              <a:gd name="connsiteY77" fmla="*/ 2710813 h 3030261"/>
              <a:gd name="connsiteX78" fmla="*/ 4916219 w 5160230"/>
              <a:gd name="connsiteY78" fmla="*/ 2717022 h 3030261"/>
              <a:gd name="connsiteX79" fmla="*/ 4916219 w 5160230"/>
              <a:gd name="connsiteY79" fmla="*/ 2722299 h 3030261"/>
              <a:gd name="connsiteX80" fmla="*/ 4903801 w 5160230"/>
              <a:gd name="connsiteY80" fmla="*/ 2737201 h 3030261"/>
              <a:gd name="connsiteX81" fmla="*/ 4892315 w 5160230"/>
              <a:gd name="connsiteY81" fmla="*/ 2755207 h 3030261"/>
              <a:gd name="connsiteX82" fmla="*/ 4896350 w 5160230"/>
              <a:gd name="connsiteY82" fmla="*/ 2766693 h 3030261"/>
              <a:gd name="connsiteX83" fmla="*/ 4894488 w 5160230"/>
              <a:gd name="connsiteY83" fmla="*/ 2770108 h 3030261"/>
              <a:gd name="connsiteX84" fmla="*/ 4889210 w 5160230"/>
              <a:gd name="connsiteY84" fmla="*/ 2774144 h 3030261"/>
              <a:gd name="connsiteX85" fmla="*/ 4883933 w 5160230"/>
              <a:gd name="connsiteY85" fmla="*/ 2775386 h 3030261"/>
              <a:gd name="connsiteX86" fmla="*/ 4878655 w 5160230"/>
              <a:gd name="connsiteY86" fmla="*/ 2777248 h 3030261"/>
              <a:gd name="connsiteX87" fmla="*/ 4872446 w 5160230"/>
              <a:gd name="connsiteY87" fmla="*/ 2781594 h 3030261"/>
              <a:gd name="connsiteX88" fmla="*/ 4869342 w 5160230"/>
              <a:gd name="connsiteY88" fmla="*/ 2782836 h 3030261"/>
              <a:gd name="connsiteX89" fmla="*/ 4865306 w 5160230"/>
              <a:gd name="connsiteY89" fmla="*/ 2789045 h 3030261"/>
              <a:gd name="connsiteX90" fmla="*/ 4865306 w 5160230"/>
              <a:gd name="connsiteY90" fmla="*/ 2794323 h 3030261"/>
              <a:gd name="connsiteX91" fmla="*/ 4864064 w 5160230"/>
              <a:gd name="connsiteY91" fmla="*/ 2799600 h 3030261"/>
              <a:gd name="connsiteX92" fmla="*/ 4864064 w 5160230"/>
              <a:gd name="connsiteY92" fmla="*/ 2804878 h 3030261"/>
              <a:gd name="connsiteX93" fmla="*/ 4862201 w 5160230"/>
              <a:gd name="connsiteY93" fmla="*/ 2812329 h 3030261"/>
              <a:gd name="connsiteX94" fmla="*/ 4857855 w 5160230"/>
              <a:gd name="connsiteY94" fmla="*/ 2816675 h 3030261"/>
              <a:gd name="connsiteX95" fmla="*/ 4852578 w 5160230"/>
              <a:gd name="connsiteY95" fmla="*/ 2819779 h 3030261"/>
              <a:gd name="connsiteX96" fmla="*/ 4847611 w 5160230"/>
              <a:gd name="connsiteY96" fmla="*/ 2823815 h 3030261"/>
              <a:gd name="connsiteX97" fmla="*/ 4842333 w 5160230"/>
              <a:gd name="connsiteY97" fmla="*/ 2827230 h 3030261"/>
              <a:gd name="connsiteX98" fmla="*/ 4836124 w 5160230"/>
              <a:gd name="connsiteY98" fmla="*/ 2832508 h 3030261"/>
              <a:gd name="connsiteX99" fmla="*/ 4828673 w 5160230"/>
              <a:gd name="connsiteY99" fmla="*/ 2832508 h 3030261"/>
              <a:gd name="connsiteX100" fmla="*/ 4820291 w 5160230"/>
              <a:gd name="connsiteY100" fmla="*/ 2825988 h 3030261"/>
              <a:gd name="connsiteX101" fmla="*/ 4810978 w 5160230"/>
              <a:gd name="connsiteY101" fmla="*/ 2819779 h 3030261"/>
              <a:gd name="connsiteX102" fmla="*/ 4803838 w 5160230"/>
              <a:gd name="connsiteY102" fmla="*/ 2814502 h 3030261"/>
              <a:gd name="connsiteX103" fmla="*/ 4796387 w 5160230"/>
              <a:gd name="connsiteY103" fmla="*/ 2803947 h 3030261"/>
              <a:gd name="connsiteX104" fmla="*/ 4801664 w 5160230"/>
              <a:gd name="connsiteY104" fmla="*/ 2799600 h 3030261"/>
              <a:gd name="connsiteX105" fmla="*/ 4803838 w 5160230"/>
              <a:gd name="connsiteY105" fmla="*/ 2794323 h 3030261"/>
              <a:gd name="connsiteX106" fmla="*/ 4805700 w 5160230"/>
              <a:gd name="connsiteY106" fmla="*/ 2789977 h 3030261"/>
              <a:gd name="connsiteX107" fmla="*/ 4806942 w 5160230"/>
              <a:gd name="connsiteY107" fmla="*/ 2784699 h 3030261"/>
              <a:gd name="connsiteX108" fmla="*/ 4808805 w 5160230"/>
              <a:gd name="connsiteY108" fmla="*/ 2779421 h 3030261"/>
              <a:gd name="connsiteX109" fmla="*/ 4813151 w 5160230"/>
              <a:gd name="connsiteY109" fmla="*/ 2775386 h 3030261"/>
              <a:gd name="connsiteX110" fmla="*/ 4823396 w 5160230"/>
              <a:gd name="connsiteY110" fmla="*/ 2771971 h 3030261"/>
              <a:gd name="connsiteX111" fmla="*/ 4834882 w 5160230"/>
              <a:gd name="connsiteY111" fmla="*/ 2770108 h 3030261"/>
              <a:gd name="connsiteX112" fmla="*/ 4845438 w 5160230"/>
              <a:gd name="connsiteY112" fmla="*/ 2766693 h 3030261"/>
              <a:gd name="connsiteX113" fmla="*/ 4850715 w 5160230"/>
              <a:gd name="connsiteY113" fmla="*/ 2760484 h 3030261"/>
              <a:gd name="connsiteX114" fmla="*/ 4860028 w 5160230"/>
              <a:gd name="connsiteY114" fmla="*/ 2747756 h 3030261"/>
              <a:gd name="connsiteX115" fmla="*/ 4867169 w 5160230"/>
              <a:gd name="connsiteY115" fmla="*/ 2732854 h 3030261"/>
              <a:gd name="connsiteX116" fmla="*/ 4876793 w 5160230"/>
              <a:gd name="connsiteY116" fmla="*/ 2718263 h 3030261"/>
              <a:gd name="connsiteX117" fmla="*/ 4883933 w 5160230"/>
              <a:gd name="connsiteY117" fmla="*/ 2703362 h 3030261"/>
              <a:gd name="connsiteX118" fmla="*/ 4881760 w 5160230"/>
              <a:gd name="connsiteY118" fmla="*/ 2559315 h 3030261"/>
              <a:gd name="connsiteX119" fmla="*/ 4889211 w 5160230"/>
              <a:gd name="connsiteY119" fmla="*/ 2559315 h 3030261"/>
              <a:gd name="connsiteX120" fmla="*/ 4905665 w 5160230"/>
              <a:gd name="connsiteY120" fmla="*/ 2576390 h 3030261"/>
              <a:gd name="connsiteX121" fmla="*/ 4920256 w 5160230"/>
              <a:gd name="connsiteY121" fmla="*/ 2591291 h 3030261"/>
              <a:gd name="connsiteX122" fmla="*/ 4934847 w 5160230"/>
              <a:gd name="connsiteY122" fmla="*/ 2608056 h 3030261"/>
              <a:gd name="connsiteX123" fmla="*/ 4945402 w 5160230"/>
              <a:gd name="connsiteY123" fmla="*/ 2629166 h 3030261"/>
              <a:gd name="connsiteX124" fmla="*/ 4950680 w 5160230"/>
              <a:gd name="connsiteY124" fmla="*/ 2629166 h 3030261"/>
              <a:gd name="connsiteX125" fmla="*/ 4956889 w 5160230"/>
              <a:gd name="connsiteY125" fmla="*/ 2629166 h 3030261"/>
              <a:gd name="connsiteX126" fmla="*/ 4959993 w 5160230"/>
              <a:gd name="connsiteY126" fmla="*/ 2629166 h 3030261"/>
              <a:gd name="connsiteX127" fmla="*/ 4962167 w 5160230"/>
              <a:gd name="connsiteY127" fmla="*/ 2629166 h 3030261"/>
              <a:gd name="connsiteX128" fmla="*/ 4965271 w 5160230"/>
              <a:gd name="connsiteY128" fmla="*/ 2629166 h 3030261"/>
              <a:gd name="connsiteX129" fmla="*/ 4969307 w 5160230"/>
              <a:gd name="connsiteY129" fmla="*/ 2626062 h 3030261"/>
              <a:gd name="connsiteX130" fmla="*/ 4971480 w 5160230"/>
              <a:gd name="connsiteY130" fmla="*/ 2622957 h 3030261"/>
              <a:gd name="connsiteX131" fmla="*/ 4972411 w 5160230"/>
              <a:gd name="connsiteY131" fmla="*/ 2616438 h 3030261"/>
              <a:gd name="connsiteX132" fmla="*/ 4976757 w 5160230"/>
              <a:gd name="connsiteY132" fmla="*/ 2616438 h 3030261"/>
              <a:gd name="connsiteX133" fmla="*/ 4976757 w 5160230"/>
              <a:gd name="connsiteY133" fmla="*/ 2640963 h 3030261"/>
              <a:gd name="connsiteX134" fmla="*/ 4974584 w 5160230"/>
              <a:gd name="connsiteY134" fmla="*/ 2646241 h 3030261"/>
              <a:gd name="connsiteX135" fmla="*/ 4972411 w 5160230"/>
              <a:gd name="connsiteY135" fmla="*/ 2651518 h 3030261"/>
              <a:gd name="connsiteX136" fmla="*/ 4971480 w 5160230"/>
              <a:gd name="connsiteY136" fmla="*/ 2657727 h 3030261"/>
              <a:gd name="connsiteX137" fmla="*/ 4969307 w 5160230"/>
              <a:gd name="connsiteY137" fmla="*/ 2661142 h 3030261"/>
              <a:gd name="connsiteX138" fmla="*/ 4956889 w 5160230"/>
              <a:gd name="connsiteY138" fmla="*/ 2661142 h 3030261"/>
              <a:gd name="connsiteX139" fmla="*/ 4956889 w 5160230"/>
              <a:gd name="connsiteY139" fmla="*/ 2673560 h 3030261"/>
              <a:gd name="connsiteX140" fmla="*/ 4945402 w 5160230"/>
              <a:gd name="connsiteY140" fmla="*/ 2685357 h 3030261"/>
              <a:gd name="connsiteX141" fmla="*/ 4936089 w 5160230"/>
              <a:gd name="connsiteY141" fmla="*/ 2695912 h 3030261"/>
              <a:gd name="connsiteX142" fmla="*/ 4925534 w 5160230"/>
              <a:gd name="connsiteY142" fmla="*/ 2707399 h 3030261"/>
              <a:gd name="connsiteX143" fmla="*/ 4925534 w 5160230"/>
              <a:gd name="connsiteY143" fmla="*/ 2702121 h 3030261"/>
              <a:gd name="connsiteX144" fmla="*/ 4923671 w 5160230"/>
              <a:gd name="connsiteY144" fmla="*/ 2698085 h 3030261"/>
              <a:gd name="connsiteX145" fmla="*/ 4923671 w 5160230"/>
              <a:gd name="connsiteY145" fmla="*/ 2694981 h 3030261"/>
              <a:gd name="connsiteX146" fmla="*/ 4923671 w 5160230"/>
              <a:gd name="connsiteY146" fmla="*/ 2688461 h 3030261"/>
              <a:gd name="connsiteX147" fmla="*/ 4925534 w 5160230"/>
              <a:gd name="connsiteY147" fmla="*/ 2685357 h 3030261"/>
              <a:gd name="connsiteX148" fmla="*/ 4925534 w 5160230"/>
              <a:gd name="connsiteY148" fmla="*/ 2681011 h 3030261"/>
              <a:gd name="connsiteX149" fmla="*/ 4925534 w 5160230"/>
              <a:gd name="connsiteY149" fmla="*/ 2677906 h 3030261"/>
              <a:gd name="connsiteX150" fmla="*/ 4923671 w 5160230"/>
              <a:gd name="connsiteY150" fmla="*/ 2675733 h 3030261"/>
              <a:gd name="connsiteX151" fmla="*/ 4920256 w 5160230"/>
              <a:gd name="connsiteY151" fmla="*/ 2673560 h 3030261"/>
              <a:gd name="connsiteX152" fmla="*/ 4916220 w 5160230"/>
              <a:gd name="connsiteY152" fmla="*/ 2672629 h 3030261"/>
              <a:gd name="connsiteX153" fmla="*/ 4913116 w 5160230"/>
              <a:gd name="connsiteY153" fmla="*/ 2670456 h 3030261"/>
              <a:gd name="connsiteX154" fmla="*/ 4909080 w 5160230"/>
              <a:gd name="connsiteY154" fmla="*/ 2668282 h 3030261"/>
              <a:gd name="connsiteX155" fmla="*/ 4905665 w 5160230"/>
              <a:gd name="connsiteY155" fmla="*/ 2666420 h 3030261"/>
              <a:gd name="connsiteX156" fmla="*/ 4903802 w 5160230"/>
              <a:gd name="connsiteY156" fmla="*/ 2665178 h 3030261"/>
              <a:gd name="connsiteX157" fmla="*/ 4903802 w 5160230"/>
              <a:gd name="connsiteY157" fmla="*/ 2663005 h 3030261"/>
              <a:gd name="connsiteX158" fmla="*/ 4905665 w 5160230"/>
              <a:gd name="connsiteY158" fmla="*/ 2661142 h 3030261"/>
              <a:gd name="connsiteX159" fmla="*/ 4909080 w 5160230"/>
              <a:gd name="connsiteY159" fmla="*/ 2655554 h 3030261"/>
              <a:gd name="connsiteX160" fmla="*/ 4914047 w 5160230"/>
              <a:gd name="connsiteY160" fmla="*/ 2651518 h 3030261"/>
              <a:gd name="connsiteX161" fmla="*/ 4920256 w 5160230"/>
              <a:gd name="connsiteY161" fmla="*/ 2646241 h 3030261"/>
              <a:gd name="connsiteX162" fmla="*/ 4925534 w 5160230"/>
              <a:gd name="connsiteY162" fmla="*/ 2640963 h 3030261"/>
              <a:gd name="connsiteX163" fmla="*/ 4918394 w 5160230"/>
              <a:gd name="connsiteY163" fmla="*/ 2633512 h 3030261"/>
              <a:gd name="connsiteX164" fmla="*/ 4910943 w 5160230"/>
              <a:gd name="connsiteY164" fmla="*/ 2620784 h 3030261"/>
              <a:gd name="connsiteX165" fmla="*/ 4899455 w 5160230"/>
              <a:gd name="connsiteY165" fmla="*/ 2601847 h 3030261"/>
              <a:gd name="connsiteX166" fmla="*/ 4891073 w 5160230"/>
              <a:gd name="connsiteY166" fmla="*/ 2585703 h 3030261"/>
              <a:gd name="connsiteX167" fmla="*/ 4886106 w 5160230"/>
              <a:gd name="connsiteY167" fmla="*/ 2571112 h 3030261"/>
              <a:gd name="connsiteX168" fmla="*/ 4816256 w 5160230"/>
              <a:gd name="connsiteY168" fmla="*/ 2365597 h 3030261"/>
              <a:gd name="connsiteX169" fmla="*/ 4825569 w 5160230"/>
              <a:gd name="connsiteY169" fmla="*/ 2365597 h 3030261"/>
              <a:gd name="connsiteX170" fmla="*/ 4842334 w 5160230"/>
              <a:gd name="connsiteY170" fmla="*/ 2378325 h 3030261"/>
              <a:gd name="connsiteX171" fmla="*/ 4862202 w 5160230"/>
              <a:gd name="connsiteY171" fmla="*/ 2390122 h 3030261"/>
              <a:gd name="connsiteX172" fmla="*/ 4862202 w 5160230"/>
              <a:gd name="connsiteY172" fmla="*/ 2400677 h 3030261"/>
              <a:gd name="connsiteX173" fmla="*/ 4849474 w 5160230"/>
              <a:gd name="connsiteY173" fmla="*/ 2400677 h 3030261"/>
              <a:gd name="connsiteX174" fmla="*/ 4840160 w 5160230"/>
              <a:gd name="connsiteY174" fmla="*/ 2393227 h 3030261"/>
              <a:gd name="connsiteX175" fmla="*/ 4830847 w 5160230"/>
              <a:gd name="connsiteY175" fmla="*/ 2385776 h 3030261"/>
              <a:gd name="connsiteX176" fmla="*/ 4823396 w 5160230"/>
              <a:gd name="connsiteY176" fmla="*/ 2376463 h 3030261"/>
              <a:gd name="connsiteX177" fmla="*/ 5009042 w 5160230"/>
              <a:gd name="connsiteY177" fmla="*/ 2301335 h 3030261"/>
              <a:gd name="connsiteX178" fmla="*/ 5013078 w 5160230"/>
              <a:gd name="connsiteY178" fmla="*/ 2301335 h 3030261"/>
              <a:gd name="connsiteX179" fmla="*/ 5016183 w 5160230"/>
              <a:gd name="connsiteY179" fmla="*/ 2303198 h 3030261"/>
              <a:gd name="connsiteX180" fmla="*/ 5018356 w 5160230"/>
              <a:gd name="connsiteY180" fmla="*/ 2304439 h 3030261"/>
              <a:gd name="connsiteX181" fmla="*/ 5018356 w 5160230"/>
              <a:gd name="connsiteY181" fmla="*/ 2306613 h 3030261"/>
              <a:gd name="connsiteX182" fmla="*/ 5020529 w 5160230"/>
              <a:gd name="connsiteY182" fmla="*/ 2308475 h 3030261"/>
              <a:gd name="connsiteX183" fmla="*/ 5021461 w 5160230"/>
              <a:gd name="connsiteY183" fmla="*/ 2311890 h 3030261"/>
              <a:gd name="connsiteX184" fmla="*/ 5025497 w 5160230"/>
              <a:gd name="connsiteY184" fmla="*/ 2318099 h 3030261"/>
              <a:gd name="connsiteX185" fmla="*/ 5027670 w 5160230"/>
              <a:gd name="connsiteY185" fmla="*/ 2324618 h 3030261"/>
              <a:gd name="connsiteX186" fmla="*/ 5028601 w 5160230"/>
              <a:gd name="connsiteY186" fmla="*/ 2331759 h 3030261"/>
              <a:gd name="connsiteX187" fmla="*/ 5021461 w 5160230"/>
              <a:gd name="connsiteY187" fmla="*/ 2331759 h 3030261"/>
              <a:gd name="connsiteX188" fmla="*/ 5021461 w 5160230"/>
              <a:gd name="connsiteY188" fmla="*/ 2324618 h 3030261"/>
              <a:gd name="connsiteX189" fmla="*/ 5016183 w 5160230"/>
              <a:gd name="connsiteY189" fmla="*/ 2321204 h 3030261"/>
              <a:gd name="connsiteX190" fmla="*/ 5014010 w 5160230"/>
              <a:gd name="connsiteY190" fmla="*/ 2315926 h 3030261"/>
              <a:gd name="connsiteX191" fmla="*/ 5013078 w 5160230"/>
              <a:gd name="connsiteY191" fmla="*/ 2311890 h 3030261"/>
              <a:gd name="connsiteX192" fmla="*/ 5010905 w 5160230"/>
              <a:gd name="connsiteY192" fmla="*/ 2306613 h 3030261"/>
              <a:gd name="connsiteX193" fmla="*/ 4842333 w 5160230"/>
              <a:gd name="connsiteY193" fmla="*/ 2278983 h 3030261"/>
              <a:gd name="connsiteX194" fmla="*/ 4845437 w 5160230"/>
              <a:gd name="connsiteY194" fmla="*/ 2278983 h 3030261"/>
              <a:gd name="connsiteX195" fmla="*/ 4847611 w 5160230"/>
              <a:gd name="connsiteY195" fmla="*/ 2281156 h 3030261"/>
              <a:gd name="connsiteX196" fmla="*/ 4847611 w 5160230"/>
              <a:gd name="connsiteY196" fmla="*/ 2282087 h 3030261"/>
              <a:gd name="connsiteX197" fmla="*/ 4849474 w 5160230"/>
              <a:gd name="connsiteY197" fmla="*/ 2282087 h 3030261"/>
              <a:gd name="connsiteX198" fmla="*/ 4850716 w 5160230"/>
              <a:gd name="connsiteY198" fmla="*/ 2282087 h 3030261"/>
              <a:gd name="connsiteX199" fmla="*/ 4852578 w 5160230"/>
              <a:gd name="connsiteY199" fmla="*/ 2284261 h 3030261"/>
              <a:gd name="connsiteX200" fmla="*/ 4854752 w 5160230"/>
              <a:gd name="connsiteY200" fmla="*/ 2289539 h 3030261"/>
              <a:gd name="connsiteX201" fmla="*/ 4854752 w 5160230"/>
              <a:gd name="connsiteY201" fmla="*/ 2295748 h 3030261"/>
              <a:gd name="connsiteX202" fmla="*/ 4856925 w 5160230"/>
              <a:gd name="connsiteY202" fmla="*/ 2299163 h 3030261"/>
              <a:gd name="connsiteX203" fmla="*/ 4857856 w 5160230"/>
              <a:gd name="connsiteY203" fmla="*/ 2303199 h 3030261"/>
              <a:gd name="connsiteX204" fmla="*/ 4860029 w 5160230"/>
              <a:gd name="connsiteY204" fmla="*/ 2306614 h 3030261"/>
              <a:gd name="connsiteX205" fmla="*/ 4862202 w 5160230"/>
              <a:gd name="connsiteY205" fmla="*/ 2311891 h 3030261"/>
              <a:gd name="connsiteX206" fmla="*/ 4849474 w 5160230"/>
              <a:gd name="connsiteY206" fmla="*/ 2311891 h 3030261"/>
              <a:gd name="connsiteX207" fmla="*/ 4847611 w 5160230"/>
              <a:gd name="connsiteY207" fmla="*/ 2303199 h 3030261"/>
              <a:gd name="connsiteX208" fmla="*/ 4843264 w 5160230"/>
              <a:gd name="connsiteY208" fmla="*/ 2296990 h 3030261"/>
              <a:gd name="connsiteX209" fmla="*/ 4842333 w 5160230"/>
              <a:gd name="connsiteY209" fmla="*/ 2289539 h 3030261"/>
              <a:gd name="connsiteX210" fmla="*/ 3149473 w 5160230"/>
              <a:gd name="connsiteY210" fmla="*/ 2271532 h 3030261"/>
              <a:gd name="connsiteX211" fmla="*/ 3149473 w 5160230"/>
              <a:gd name="connsiteY211" fmla="*/ 2278983 h 3030261"/>
              <a:gd name="connsiteX212" fmla="*/ 3157855 w 5160230"/>
              <a:gd name="connsiteY212" fmla="*/ 2299162 h 3030261"/>
              <a:gd name="connsiteX213" fmla="*/ 3157855 w 5160230"/>
              <a:gd name="connsiteY213" fmla="*/ 2321203 h 3030261"/>
              <a:gd name="connsiteX214" fmla="*/ 3152578 w 5160230"/>
              <a:gd name="connsiteY214" fmla="*/ 2341383 h 3030261"/>
              <a:gd name="connsiteX215" fmla="*/ 3143264 w 5160230"/>
              <a:gd name="connsiteY215" fmla="*/ 2361562 h 3030261"/>
              <a:gd name="connsiteX216" fmla="*/ 3132709 w 5160230"/>
              <a:gd name="connsiteY216" fmla="*/ 2380499 h 3030261"/>
              <a:gd name="connsiteX217" fmla="*/ 3123396 w 5160230"/>
              <a:gd name="connsiteY217" fmla="*/ 2398505 h 3030261"/>
              <a:gd name="connsiteX218" fmla="*/ 3116256 w 5160230"/>
              <a:gd name="connsiteY218" fmla="*/ 2413407 h 3030261"/>
              <a:gd name="connsiteX219" fmla="*/ 3113151 w 5160230"/>
              <a:gd name="connsiteY219" fmla="*/ 2432344 h 3030261"/>
              <a:gd name="connsiteX220" fmla="*/ 3110978 w 5160230"/>
              <a:gd name="connsiteY220" fmla="*/ 2448177 h 3030261"/>
              <a:gd name="connsiteX221" fmla="*/ 3108805 w 5160230"/>
              <a:gd name="connsiteY221" fmla="*/ 2462147 h 3030261"/>
              <a:gd name="connsiteX222" fmla="*/ 3101665 w 5160230"/>
              <a:gd name="connsiteY222" fmla="*/ 2472702 h 3030261"/>
              <a:gd name="connsiteX223" fmla="*/ 3088936 w 5160230"/>
              <a:gd name="connsiteY223" fmla="*/ 2482015 h 3030261"/>
              <a:gd name="connsiteX224" fmla="*/ 3088936 w 5160230"/>
              <a:gd name="connsiteY224" fmla="*/ 2477979 h 3030261"/>
              <a:gd name="connsiteX225" fmla="*/ 3081796 w 5160230"/>
              <a:gd name="connsiteY225" fmla="*/ 2476738 h 3030261"/>
              <a:gd name="connsiteX226" fmla="*/ 3076518 w 5160230"/>
              <a:gd name="connsiteY226" fmla="*/ 2474875 h 3030261"/>
              <a:gd name="connsiteX227" fmla="*/ 3071240 w 5160230"/>
              <a:gd name="connsiteY227" fmla="*/ 2470529 h 3030261"/>
              <a:gd name="connsiteX228" fmla="*/ 3067204 w 5160230"/>
              <a:gd name="connsiteY228" fmla="*/ 2465251 h 3030261"/>
              <a:gd name="connsiteX229" fmla="*/ 3065031 w 5160230"/>
              <a:gd name="connsiteY229" fmla="*/ 2457800 h 3030261"/>
              <a:gd name="connsiteX230" fmla="*/ 3057891 w 5160230"/>
              <a:gd name="connsiteY230" fmla="*/ 2442899 h 3030261"/>
              <a:gd name="connsiteX231" fmla="*/ 3056649 w 5160230"/>
              <a:gd name="connsiteY231" fmla="*/ 2428308 h 3030261"/>
              <a:gd name="connsiteX232" fmla="*/ 3061927 w 5160230"/>
              <a:gd name="connsiteY232" fmla="*/ 2415580 h 3030261"/>
              <a:gd name="connsiteX233" fmla="*/ 3067204 w 5160230"/>
              <a:gd name="connsiteY233" fmla="*/ 2400678 h 3030261"/>
              <a:gd name="connsiteX234" fmla="*/ 3072482 w 5160230"/>
              <a:gd name="connsiteY234" fmla="*/ 2385777 h 3030261"/>
              <a:gd name="connsiteX235" fmla="*/ 3072482 w 5160230"/>
              <a:gd name="connsiteY235" fmla="*/ 2376464 h 3030261"/>
              <a:gd name="connsiteX236" fmla="*/ 3071240 w 5160230"/>
              <a:gd name="connsiteY236" fmla="*/ 2361562 h 3030261"/>
              <a:gd name="connsiteX237" fmla="*/ 3069377 w 5160230"/>
              <a:gd name="connsiteY237" fmla="*/ 2346661 h 3030261"/>
              <a:gd name="connsiteX238" fmla="*/ 3069377 w 5160230"/>
              <a:gd name="connsiteY238" fmla="*/ 2331759 h 3030261"/>
              <a:gd name="connsiteX239" fmla="*/ 3088936 w 5160230"/>
              <a:gd name="connsiteY239" fmla="*/ 2331759 h 3030261"/>
              <a:gd name="connsiteX240" fmla="*/ 3094214 w 5160230"/>
              <a:gd name="connsiteY240" fmla="*/ 2323376 h 3030261"/>
              <a:gd name="connsiteX241" fmla="*/ 3105701 w 5160230"/>
              <a:gd name="connsiteY241" fmla="*/ 2311890 h 3030261"/>
              <a:gd name="connsiteX242" fmla="*/ 3116256 w 5160230"/>
              <a:gd name="connsiteY242" fmla="*/ 2299162 h 3030261"/>
              <a:gd name="connsiteX243" fmla="*/ 3128673 w 5160230"/>
              <a:gd name="connsiteY243" fmla="*/ 2286433 h 3030261"/>
              <a:gd name="connsiteX244" fmla="*/ 3140160 w 5160230"/>
              <a:gd name="connsiteY244" fmla="*/ 2276810 h 3030261"/>
              <a:gd name="connsiteX245" fmla="*/ 4761928 w 5160230"/>
              <a:gd name="connsiteY245" fmla="*/ 2214410 h 3030261"/>
              <a:gd name="connsiteX246" fmla="*/ 4776520 w 5160230"/>
              <a:gd name="connsiteY246" fmla="*/ 2219689 h 3030261"/>
              <a:gd name="connsiteX247" fmla="*/ 4776520 w 5160230"/>
              <a:gd name="connsiteY247" fmla="*/ 2227139 h 3030261"/>
              <a:gd name="connsiteX248" fmla="*/ 4765032 w 5160230"/>
              <a:gd name="connsiteY248" fmla="*/ 2227139 h 3030261"/>
              <a:gd name="connsiteX249" fmla="*/ 4765032 w 5160230"/>
              <a:gd name="connsiteY249" fmla="*/ 2222793 h 3030261"/>
              <a:gd name="connsiteX250" fmla="*/ 4764101 w 5160230"/>
              <a:gd name="connsiteY250" fmla="*/ 2221862 h 3030261"/>
              <a:gd name="connsiteX251" fmla="*/ 4764101 w 5160230"/>
              <a:gd name="connsiteY251" fmla="*/ 2219689 h 3030261"/>
              <a:gd name="connsiteX252" fmla="*/ 4761928 w 5160230"/>
              <a:gd name="connsiteY252" fmla="*/ 2219689 h 3030261"/>
              <a:gd name="connsiteX253" fmla="*/ 4761928 w 5160230"/>
              <a:gd name="connsiteY253" fmla="*/ 2217514 h 3030261"/>
              <a:gd name="connsiteX254" fmla="*/ 4501774 w 5160230"/>
              <a:gd name="connsiteY254" fmla="*/ 2210064 h 3030261"/>
              <a:gd name="connsiteX255" fmla="*/ 4505810 w 5160230"/>
              <a:gd name="connsiteY255" fmla="*/ 2210064 h 3030261"/>
              <a:gd name="connsiteX256" fmla="*/ 4506741 w 5160230"/>
              <a:gd name="connsiteY256" fmla="*/ 2219688 h 3030261"/>
              <a:gd name="connsiteX257" fmla="*/ 4508914 w 5160230"/>
              <a:gd name="connsiteY257" fmla="*/ 2232416 h 3030261"/>
              <a:gd name="connsiteX258" fmla="*/ 4514192 w 5160230"/>
              <a:gd name="connsiteY258" fmla="*/ 2247317 h 3030261"/>
              <a:gd name="connsiteX259" fmla="*/ 4518227 w 5160230"/>
              <a:gd name="connsiteY259" fmla="*/ 2260046 h 3030261"/>
              <a:gd name="connsiteX260" fmla="*/ 4521332 w 5160230"/>
              <a:gd name="connsiteY260" fmla="*/ 2267186 h 3030261"/>
              <a:gd name="connsiteX261" fmla="*/ 4523505 w 5160230"/>
              <a:gd name="connsiteY261" fmla="*/ 2269359 h 3030261"/>
              <a:gd name="connsiteX262" fmla="*/ 4528783 w 5160230"/>
              <a:gd name="connsiteY262" fmla="*/ 2271532 h 3030261"/>
              <a:gd name="connsiteX263" fmla="*/ 4532818 w 5160230"/>
              <a:gd name="connsiteY263" fmla="*/ 2271532 h 3030261"/>
              <a:gd name="connsiteX264" fmla="*/ 4538096 w 5160230"/>
              <a:gd name="connsiteY264" fmla="*/ 2273705 h 3030261"/>
              <a:gd name="connsiteX265" fmla="*/ 4542132 w 5160230"/>
              <a:gd name="connsiteY265" fmla="*/ 2273705 h 3030261"/>
              <a:gd name="connsiteX266" fmla="*/ 4545236 w 5160230"/>
              <a:gd name="connsiteY266" fmla="*/ 2274637 h 3030261"/>
              <a:gd name="connsiteX267" fmla="*/ 4545236 w 5160230"/>
              <a:gd name="connsiteY267" fmla="*/ 2281156 h 3030261"/>
              <a:gd name="connsiteX268" fmla="*/ 4549582 w 5160230"/>
              <a:gd name="connsiteY268" fmla="*/ 2293884 h 3030261"/>
              <a:gd name="connsiteX269" fmla="*/ 4552687 w 5160230"/>
              <a:gd name="connsiteY269" fmla="*/ 2308475 h 3030261"/>
              <a:gd name="connsiteX270" fmla="*/ 4557964 w 5160230"/>
              <a:gd name="connsiteY270" fmla="*/ 2326481 h 3030261"/>
              <a:gd name="connsiteX271" fmla="*/ 4562000 w 5160230"/>
              <a:gd name="connsiteY271" fmla="*/ 2339209 h 3030261"/>
              <a:gd name="connsiteX272" fmla="*/ 4565105 w 5160230"/>
              <a:gd name="connsiteY272" fmla="*/ 2348833 h 3030261"/>
              <a:gd name="connsiteX273" fmla="*/ 4574418 w 5160230"/>
              <a:gd name="connsiteY273" fmla="*/ 2348833 h 3030261"/>
              <a:gd name="connsiteX274" fmla="*/ 4579695 w 5160230"/>
              <a:gd name="connsiteY274" fmla="*/ 2351006 h 3030261"/>
              <a:gd name="connsiteX275" fmla="*/ 4585904 w 5160230"/>
              <a:gd name="connsiteY275" fmla="*/ 2353179 h 3030261"/>
              <a:gd name="connsiteX276" fmla="*/ 4589009 w 5160230"/>
              <a:gd name="connsiteY276" fmla="*/ 2356284 h 3030261"/>
              <a:gd name="connsiteX277" fmla="*/ 4592113 w 5160230"/>
              <a:gd name="connsiteY277" fmla="*/ 2361562 h 3030261"/>
              <a:gd name="connsiteX278" fmla="*/ 4601737 w 5160230"/>
              <a:gd name="connsiteY278" fmla="*/ 2375221 h 3030261"/>
              <a:gd name="connsiteX279" fmla="*/ 4605773 w 5160230"/>
              <a:gd name="connsiteY279" fmla="*/ 2393227 h 3030261"/>
              <a:gd name="connsiteX280" fmla="*/ 4625642 w 5160230"/>
              <a:gd name="connsiteY280" fmla="*/ 2393227 h 3030261"/>
              <a:gd name="connsiteX281" fmla="*/ 4632782 w 5160230"/>
              <a:gd name="connsiteY281" fmla="*/ 2412164 h 3030261"/>
              <a:gd name="connsiteX282" fmla="*/ 4643337 w 5160230"/>
              <a:gd name="connsiteY282" fmla="*/ 2424892 h 3030261"/>
              <a:gd name="connsiteX283" fmla="*/ 4652650 w 5160230"/>
              <a:gd name="connsiteY283" fmla="*/ 2437621 h 3030261"/>
              <a:gd name="connsiteX284" fmla="*/ 4661964 w 5160230"/>
              <a:gd name="connsiteY284" fmla="*/ 2454695 h 3030261"/>
              <a:gd name="connsiteX285" fmla="*/ 4665068 w 5160230"/>
              <a:gd name="connsiteY285" fmla="*/ 2482014 h 3030261"/>
              <a:gd name="connsiteX286" fmla="*/ 4664137 w 5160230"/>
              <a:gd name="connsiteY286" fmla="*/ 2504367 h 3030261"/>
              <a:gd name="connsiteX287" fmla="*/ 4657928 w 5160230"/>
              <a:gd name="connsiteY287" fmla="*/ 2526719 h 3030261"/>
              <a:gd name="connsiteX288" fmla="*/ 4649546 w 5160230"/>
              <a:gd name="connsiteY288" fmla="*/ 2546587 h 3030261"/>
              <a:gd name="connsiteX289" fmla="*/ 4640232 w 5160230"/>
              <a:gd name="connsiteY289" fmla="*/ 2568939 h 3030261"/>
              <a:gd name="connsiteX290" fmla="*/ 4628746 w 5160230"/>
              <a:gd name="connsiteY290" fmla="*/ 2593154 h 3030261"/>
              <a:gd name="connsiteX291" fmla="*/ 4625642 w 5160230"/>
              <a:gd name="connsiteY291" fmla="*/ 2608055 h 3030261"/>
              <a:gd name="connsiteX292" fmla="*/ 4620364 w 5160230"/>
              <a:gd name="connsiteY292" fmla="*/ 2622957 h 3030261"/>
              <a:gd name="connsiteX293" fmla="*/ 4616328 w 5160230"/>
              <a:gd name="connsiteY293" fmla="*/ 2638790 h 3030261"/>
              <a:gd name="connsiteX294" fmla="*/ 4611051 w 5160230"/>
              <a:gd name="connsiteY294" fmla="*/ 2651518 h 3030261"/>
              <a:gd name="connsiteX295" fmla="*/ 4601737 w 5160230"/>
              <a:gd name="connsiteY295" fmla="*/ 2661142 h 3030261"/>
              <a:gd name="connsiteX296" fmla="*/ 4591182 w 5160230"/>
              <a:gd name="connsiteY296" fmla="*/ 2666419 h 3030261"/>
              <a:gd name="connsiteX297" fmla="*/ 4578764 w 5160230"/>
              <a:gd name="connsiteY297" fmla="*/ 2672628 h 3030261"/>
              <a:gd name="connsiteX298" fmla="*/ 4565105 w 5160230"/>
              <a:gd name="connsiteY298" fmla="*/ 2677906 h 3030261"/>
              <a:gd name="connsiteX299" fmla="*/ 4556723 w 5160230"/>
              <a:gd name="connsiteY299" fmla="*/ 2681010 h 3030261"/>
              <a:gd name="connsiteX300" fmla="*/ 4545236 w 5160230"/>
              <a:gd name="connsiteY300" fmla="*/ 2672628 h 3030261"/>
              <a:gd name="connsiteX301" fmla="*/ 4532818 w 5160230"/>
              <a:gd name="connsiteY301" fmla="*/ 2661142 h 3030261"/>
              <a:gd name="connsiteX302" fmla="*/ 4523505 w 5160230"/>
              <a:gd name="connsiteY302" fmla="*/ 2668282 h 3030261"/>
              <a:gd name="connsiteX303" fmla="*/ 4512950 w 5160230"/>
              <a:gd name="connsiteY303" fmla="*/ 2672628 h 3030261"/>
              <a:gd name="connsiteX304" fmla="*/ 4499601 w 5160230"/>
              <a:gd name="connsiteY304" fmla="*/ 2670455 h 3030261"/>
              <a:gd name="connsiteX305" fmla="*/ 4485941 w 5160230"/>
              <a:gd name="connsiteY305" fmla="*/ 2668282 h 3030261"/>
              <a:gd name="connsiteX306" fmla="*/ 4469177 w 5160230"/>
              <a:gd name="connsiteY306" fmla="*/ 2666419 h 3030261"/>
              <a:gd name="connsiteX307" fmla="*/ 4462037 w 5160230"/>
              <a:gd name="connsiteY307" fmla="*/ 2629166 h 3030261"/>
              <a:gd name="connsiteX308" fmla="*/ 4456759 w 5160230"/>
              <a:gd name="connsiteY308" fmla="*/ 2628234 h 3030261"/>
              <a:gd name="connsiteX309" fmla="*/ 4450550 w 5160230"/>
              <a:gd name="connsiteY309" fmla="*/ 2626061 h 3030261"/>
              <a:gd name="connsiteX310" fmla="*/ 4445273 w 5160230"/>
              <a:gd name="connsiteY310" fmla="*/ 2623888 h 3030261"/>
              <a:gd name="connsiteX311" fmla="*/ 4442168 w 5160230"/>
              <a:gd name="connsiteY311" fmla="*/ 2620784 h 3030261"/>
              <a:gd name="connsiteX312" fmla="*/ 4438132 w 5160230"/>
              <a:gd name="connsiteY312" fmla="*/ 2618611 h 3030261"/>
              <a:gd name="connsiteX313" fmla="*/ 4435959 w 5160230"/>
              <a:gd name="connsiteY313" fmla="*/ 2616437 h 3030261"/>
              <a:gd name="connsiteX314" fmla="*/ 4435959 w 5160230"/>
              <a:gd name="connsiteY314" fmla="*/ 2615506 h 3030261"/>
              <a:gd name="connsiteX315" fmla="*/ 4438132 w 5160230"/>
              <a:gd name="connsiteY315" fmla="*/ 2613333 h 3030261"/>
              <a:gd name="connsiteX316" fmla="*/ 4438132 w 5160230"/>
              <a:gd name="connsiteY316" fmla="*/ 2611160 h 3030261"/>
              <a:gd name="connsiteX317" fmla="*/ 4438132 w 5160230"/>
              <a:gd name="connsiteY317" fmla="*/ 2608987 h 3030261"/>
              <a:gd name="connsiteX318" fmla="*/ 4435959 w 5160230"/>
              <a:gd name="connsiteY318" fmla="*/ 2608055 h 3030261"/>
              <a:gd name="connsiteX319" fmla="*/ 4435028 w 5160230"/>
              <a:gd name="connsiteY319" fmla="*/ 2605882 h 3030261"/>
              <a:gd name="connsiteX320" fmla="*/ 4428819 w 5160230"/>
              <a:gd name="connsiteY320" fmla="*/ 2603709 h 3030261"/>
              <a:gd name="connsiteX321" fmla="*/ 4427577 w 5160230"/>
              <a:gd name="connsiteY321" fmla="*/ 2605882 h 3030261"/>
              <a:gd name="connsiteX322" fmla="*/ 4427577 w 5160230"/>
              <a:gd name="connsiteY322" fmla="*/ 2608055 h 3030261"/>
              <a:gd name="connsiteX323" fmla="*/ 4425714 w 5160230"/>
              <a:gd name="connsiteY323" fmla="*/ 2608987 h 3030261"/>
              <a:gd name="connsiteX324" fmla="*/ 4423541 w 5160230"/>
              <a:gd name="connsiteY324" fmla="*/ 2608987 h 3030261"/>
              <a:gd name="connsiteX325" fmla="*/ 4421368 w 5160230"/>
              <a:gd name="connsiteY325" fmla="*/ 2608987 h 3030261"/>
              <a:gd name="connsiteX326" fmla="*/ 4421368 w 5160230"/>
              <a:gd name="connsiteY326" fmla="*/ 2603709 h 3030261"/>
              <a:gd name="connsiteX327" fmla="*/ 4416091 w 5160230"/>
              <a:gd name="connsiteY327" fmla="*/ 2603709 h 3030261"/>
              <a:gd name="connsiteX328" fmla="*/ 4416091 w 5160230"/>
              <a:gd name="connsiteY328" fmla="*/ 2600605 h 3030261"/>
              <a:gd name="connsiteX329" fmla="*/ 4423541 w 5160230"/>
              <a:gd name="connsiteY329" fmla="*/ 2596569 h 3030261"/>
              <a:gd name="connsiteX330" fmla="*/ 4428819 w 5160230"/>
              <a:gd name="connsiteY330" fmla="*/ 2591291 h 3030261"/>
              <a:gd name="connsiteX331" fmla="*/ 4432855 w 5160230"/>
              <a:gd name="connsiteY331" fmla="*/ 2585703 h 3030261"/>
              <a:gd name="connsiteX332" fmla="*/ 4428819 w 5160230"/>
              <a:gd name="connsiteY332" fmla="*/ 2585703 h 3030261"/>
              <a:gd name="connsiteX333" fmla="*/ 4428819 w 5160230"/>
              <a:gd name="connsiteY333" fmla="*/ 2579495 h 3030261"/>
              <a:gd name="connsiteX334" fmla="*/ 4420437 w 5160230"/>
              <a:gd name="connsiteY334" fmla="*/ 2589118 h 3030261"/>
              <a:gd name="connsiteX335" fmla="*/ 4411124 w 5160230"/>
              <a:gd name="connsiteY335" fmla="*/ 2594396 h 3030261"/>
              <a:gd name="connsiteX336" fmla="*/ 4396532 w 5160230"/>
              <a:gd name="connsiteY336" fmla="*/ 2600605 h 3030261"/>
              <a:gd name="connsiteX337" fmla="*/ 4391255 w 5160230"/>
              <a:gd name="connsiteY337" fmla="*/ 2589118 h 3030261"/>
              <a:gd name="connsiteX338" fmla="*/ 4383804 w 5160230"/>
              <a:gd name="connsiteY338" fmla="*/ 2578563 h 3030261"/>
              <a:gd name="connsiteX339" fmla="*/ 4374491 w 5160230"/>
              <a:gd name="connsiteY339" fmla="*/ 2568939 h 3030261"/>
              <a:gd name="connsiteX340" fmla="*/ 4362073 w 5160230"/>
              <a:gd name="connsiteY340" fmla="*/ 2561489 h 3030261"/>
              <a:gd name="connsiteX341" fmla="*/ 4345309 w 5160230"/>
              <a:gd name="connsiteY341" fmla="*/ 2559316 h 3030261"/>
              <a:gd name="connsiteX342" fmla="*/ 4335064 w 5160230"/>
              <a:gd name="connsiteY342" fmla="*/ 2556211 h 3030261"/>
              <a:gd name="connsiteX343" fmla="*/ 4320473 w 5160230"/>
              <a:gd name="connsiteY343" fmla="*/ 2554038 h 3030261"/>
              <a:gd name="connsiteX344" fmla="*/ 4299674 w 5160230"/>
              <a:gd name="connsiteY344" fmla="*/ 2556211 h 3030261"/>
              <a:gd name="connsiteX345" fmla="*/ 4279805 w 5160230"/>
              <a:gd name="connsiteY345" fmla="*/ 2557142 h 3030261"/>
              <a:gd name="connsiteX346" fmla="*/ 4259936 w 5160230"/>
              <a:gd name="connsiteY346" fmla="*/ 2561489 h 3030261"/>
              <a:gd name="connsiteX347" fmla="*/ 4242241 w 5160230"/>
              <a:gd name="connsiteY347" fmla="*/ 2564593 h 3030261"/>
              <a:gd name="connsiteX348" fmla="*/ 4228581 w 5160230"/>
              <a:gd name="connsiteY348" fmla="*/ 2568939 h 3030261"/>
              <a:gd name="connsiteX349" fmla="*/ 4221441 w 5160230"/>
              <a:gd name="connsiteY349" fmla="*/ 2593154 h 3030261"/>
              <a:gd name="connsiteX350" fmla="*/ 4203746 w 5160230"/>
              <a:gd name="connsiteY350" fmla="*/ 2593154 h 3030261"/>
              <a:gd name="connsiteX351" fmla="*/ 4186982 w 5160230"/>
              <a:gd name="connsiteY351" fmla="*/ 2591291 h 3030261"/>
              <a:gd name="connsiteX352" fmla="*/ 4169286 w 5160230"/>
              <a:gd name="connsiteY352" fmla="*/ 2593154 h 3030261"/>
              <a:gd name="connsiteX353" fmla="*/ 4156869 w 5160230"/>
              <a:gd name="connsiteY353" fmla="*/ 2596569 h 3030261"/>
              <a:gd name="connsiteX354" fmla="*/ 4143209 w 5160230"/>
              <a:gd name="connsiteY354" fmla="*/ 2601846 h 3030261"/>
              <a:gd name="connsiteX355" fmla="*/ 4132964 w 5160230"/>
              <a:gd name="connsiteY355" fmla="*/ 2608055 h 3030261"/>
              <a:gd name="connsiteX356" fmla="*/ 4120236 w 5160230"/>
              <a:gd name="connsiteY356" fmla="*/ 2608987 h 3030261"/>
              <a:gd name="connsiteX357" fmla="*/ 4105645 w 5160230"/>
              <a:gd name="connsiteY357" fmla="*/ 2608987 h 3030261"/>
              <a:gd name="connsiteX358" fmla="*/ 4101609 w 5160230"/>
              <a:gd name="connsiteY358" fmla="*/ 2601846 h 3030261"/>
              <a:gd name="connsiteX359" fmla="*/ 4098505 w 5160230"/>
              <a:gd name="connsiteY359" fmla="*/ 2596569 h 3030261"/>
              <a:gd name="connsiteX360" fmla="*/ 4092296 w 5160230"/>
              <a:gd name="connsiteY360" fmla="*/ 2591291 h 3030261"/>
              <a:gd name="connsiteX361" fmla="*/ 4089191 w 5160230"/>
              <a:gd name="connsiteY361" fmla="*/ 2585703 h 3030261"/>
              <a:gd name="connsiteX362" fmla="*/ 4098505 w 5160230"/>
              <a:gd name="connsiteY362" fmla="*/ 2572044 h 3030261"/>
              <a:gd name="connsiteX363" fmla="*/ 4099436 w 5160230"/>
              <a:gd name="connsiteY363" fmla="*/ 2556211 h 3030261"/>
              <a:gd name="connsiteX364" fmla="*/ 4098505 w 5160230"/>
              <a:gd name="connsiteY364" fmla="*/ 2537274 h 3030261"/>
              <a:gd name="connsiteX365" fmla="*/ 4091054 w 5160230"/>
              <a:gd name="connsiteY365" fmla="*/ 2519268 h 3030261"/>
              <a:gd name="connsiteX366" fmla="*/ 4083914 w 5160230"/>
              <a:gd name="connsiteY366" fmla="*/ 2499089 h 3030261"/>
              <a:gd name="connsiteX367" fmla="*/ 4074600 w 5160230"/>
              <a:gd name="connsiteY367" fmla="*/ 2480152 h 3030261"/>
              <a:gd name="connsiteX368" fmla="*/ 4069323 w 5160230"/>
              <a:gd name="connsiteY368" fmla="*/ 2463077 h 3030261"/>
              <a:gd name="connsiteX369" fmla="*/ 4065287 w 5160230"/>
              <a:gd name="connsiteY369" fmla="*/ 2450349 h 3030261"/>
              <a:gd name="connsiteX370" fmla="*/ 4069323 w 5160230"/>
              <a:gd name="connsiteY370" fmla="*/ 2450349 h 3030261"/>
              <a:gd name="connsiteX371" fmla="*/ 4072427 w 5160230"/>
              <a:gd name="connsiteY371" fmla="*/ 2452522 h 3030261"/>
              <a:gd name="connsiteX372" fmla="*/ 4074600 w 5160230"/>
              <a:gd name="connsiteY372" fmla="*/ 2452522 h 3030261"/>
              <a:gd name="connsiteX373" fmla="*/ 4076463 w 5160230"/>
              <a:gd name="connsiteY373" fmla="*/ 2454695 h 3030261"/>
              <a:gd name="connsiteX374" fmla="*/ 4078636 w 5160230"/>
              <a:gd name="connsiteY374" fmla="*/ 2452522 h 3030261"/>
              <a:gd name="connsiteX375" fmla="*/ 4079878 w 5160230"/>
              <a:gd name="connsiteY375" fmla="*/ 2450349 h 3030261"/>
              <a:gd name="connsiteX376" fmla="*/ 4081741 w 5160230"/>
              <a:gd name="connsiteY376" fmla="*/ 2447244 h 3030261"/>
              <a:gd name="connsiteX377" fmla="*/ 4072427 w 5160230"/>
              <a:gd name="connsiteY377" fmla="*/ 2437621 h 3030261"/>
              <a:gd name="connsiteX378" fmla="*/ 4069323 w 5160230"/>
              <a:gd name="connsiteY378" fmla="*/ 2426134 h 3030261"/>
              <a:gd name="connsiteX379" fmla="*/ 4065287 w 5160230"/>
              <a:gd name="connsiteY379" fmla="*/ 2413406 h 3030261"/>
              <a:gd name="connsiteX380" fmla="*/ 4074600 w 5160230"/>
              <a:gd name="connsiteY380" fmla="*/ 2402851 h 3030261"/>
              <a:gd name="connsiteX381" fmla="*/ 4081741 w 5160230"/>
              <a:gd name="connsiteY381" fmla="*/ 2391054 h 3030261"/>
              <a:gd name="connsiteX382" fmla="*/ 4089191 w 5160230"/>
              <a:gd name="connsiteY382" fmla="*/ 2380499 h 3030261"/>
              <a:gd name="connsiteX383" fmla="*/ 4099436 w 5160230"/>
              <a:gd name="connsiteY383" fmla="*/ 2371185 h 3030261"/>
              <a:gd name="connsiteX384" fmla="*/ 4113096 w 5160230"/>
              <a:gd name="connsiteY384" fmla="*/ 2365597 h 3030261"/>
              <a:gd name="connsiteX385" fmla="*/ 4121478 w 5160230"/>
              <a:gd name="connsiteY385" fmla="*/ 2365597 h 3030261"/>
              <a:gd name="connsiteX386" fmla="*/ 4136069 w 5160230"/>
              <a:gd name="connsiteY386" fmla="*/ 2363735 h 3030261"/>
              <a:gd name="connsiteX387" fmla="*/ 4154696 w 5160230"/>
              <a:gd name="connsiteY387" fmla="*/ 2360320 h 3030261"/>
              <a:gd name="connsiteX388" fmla="*/ 4171459 w 5160230"/>
              <a:gd name="connsiteY388" fmla="*/ 2356284 h 3030261"/>
              <a:gd name="connsiteX389" fmla="*/ 4186050 w 5160230"/>
              <a:gd name="connsiteY389" fmla="*/ 2353179 h 3030261"/>
              <a:gd name="connsiteX390" fmla="*/ 4191328 w 5160230"/>
              <a:gd name="connsiteY390" fmla="*/ 2339209 h 3030261"/>
              <a:gd name="connsiteX391" fmla="*/ 4199399 w 5160230"/>
              <a:gd name="connsiteY391" fmla="*/ 2324618 h 3030261"/>
              <a:gd name="connsiteX392" fmla="*/ 4210886 w 5160230"/>
              <a:gd name="connsiteY392" fmla="*/ 2313753 h 3030261"/>
              <a:gd name="connsiteX393" fmla="*/ 4225477 w 5160230"/>
              <a:gd name="connsiteY393" fmla="*/ 2308475 h 3030261"/>
              <a:gd name="connsiteX394" fmla="*/ 4225477 w 5160230"/>
              <a:gd name="connsiteY394" fmla="*/ 2295747 h 3030261"/>
              <a:gd name="connsiteX395" fmla="*/ 4232928 w 5160230"/>
              <a:gd name="connsiteY395" fmla="*/ 2291711 h 3030261"/>
              <a:gd name="connsiteX396" fmla="*/ 4242241 w 5160230"/>
              <a:gd name="connsiteY396" fmla="*/ 2282087 h 3030261"/>
              <a:gd name="connsiteX397" fmla="*/ 4252796 w 5160230"/>
              <a:gd name="connsiteY397" fmla="*/ 2273705 h 3030261"/>
              <a:gd name="connsiteX398" fmla="*/ 4263972 w 5160230"/>
              <a:gd name="connsiteY398" fmla="*/ 2266255 h 3030261"/>
              <a:gd name="connsiteX399" fmla="*/ 4274528 w 5160230"/>
              <a:gd name="connsiteY399" fmla="*/ 2260046 h 3030261"/>
              <a:gd name="connsiteX400" fmla="*/ 4281668 w 5160230"/>
              <a:gd name="connsiteY400" fmla="*/ 2264081 h 3030261"/>
              <a:gd name="connsiteX401" fmla="*/ 4283841 w 5160230"/>
              <a:gd name="connsiteY401" fmla="*/ 2266255 h 3030261"/>
              <a:gd name="connsiteX402" fmla="*/ 4283841 w 5160230"/>
              <a:gd name="connsiteY402" fmla="*/ 2269359 h 3030261"/>
              <a:gd name="connsiteX403" fmla="*/ 4283841 w 5160230"/>
              <a:gd name="connsiteY403" fmla="*/ 2273705 h 3030261"/>
              <a:gd name="connsiteX404" fmla="*/ 4286014 w 5160230"/>
              <a:gd name="connsiteY404" fmla="*/ 2278983 h 3030261"/>
              <a:gd name="connsiteX405" fmla="*/ 4291292 w 5160230"/>
              <a:gd name="connsiteY405" fmla="*/ 2281156 h 3030261"/>
              <a:gd name="connsiteX406" fmla="*/ 4296259 w 5160230"/>
              <a:gd name="connsiteY406" fmla="*/ 2281156 h 3030261"/>
              <a:gd name="connsiteX407" fmla="*/ 4299674 w 5160230"/>
              <a:gd name="connsiteY407" fmla="*/ 2282087 h 3030261"/>
              <a:gd name="connsiteX408" fmla="*/ 4305882 w 5160230"/>
              <a:gd name="connsiteY408" fmla="*/ 2284260 h 3030261"/>
              <a:gd name="connsiteX409" fmla="*/ 4308987 w 5160230"/>
              <a:gd name="connsiteY409" fmla="*/ 2267186 h 3030261"/>
              <a:gd name="connsiteX410" fmla="*/ 4314264 w 5160230"/>
              <a:gd name="connsiteY410" fmla="*/ 2258804 h 3030261"/>
              <a:gd name="connsiteX411" fmla="*/ 4321405 w 5160230"/>
              <a:gd name="connsiteY411" fmla="*/ 2252595 h 3030261"/>
              <a:gd name="connsiteX412" fmla="*/ 4330718 w 5160230"/>
              <a:gd name="connsiteY412" fmla="*/ 2247317 h 3030261"/>
              <a:gd name="connsiteX413" fmla="*/ 4340032 w 5160230"/>
              <a:gd name="connsiteY413" fmla="*/ 2243902 h 3030261"/>
              <a:gd name="connsiteX414" fmla="*/ 4349655 w 5160230"/>
              <a:gd name="connsiteY414" fmla="*/ 2234589 h 3030261"/>
              <a:gd name="connsiteX415" fmla="*/ 4345309 w 5160230"/>
              <a:gd name="connsiteY415" fmla="*/ 2232416 h 3030261"/>
              <a:gd name="connsiteX416" fmla="*/ 4345309 w 5160230"/>
              <a:gd name="connsiteY416" fmla="*/ 2230243 h 3030261"/>
              <a:gd name="connsiteX417" fmla="*/ 4343136 w 5160230"/>
              <a:gd name="connsiteY417" fmla="*/ 2229311 h 3030261"/>
              <a:gd name="connsiteX418" fmla="*/ 4342204 w 5160230"/>
              <a:gd name="connsiteY418" fmla="*/ 2227139 h 3030261"/>
              <a:gd name="connsiteX419" fmla="*/ 4356796 w 5160230"/>
              <a:gd name="connsiteY419" fmla="*/ 2227139 h 3030261"/>
              <a:gd name="connsiteX420" fmla="*/ 4371386 w 5160230"/>
              <a:gd name="connsiteY420" fmla="*/ 2234589 h 3030261"/>
              <a:gd name="connsiteX421" fmla="*/ 4386909 w 5160230"/>
              <a:gd name="connsiteY421" fmla="*/ 2236762 h 3030261"/>
              <a:gd name="connsiteX422" fmla="*/ 4403673 w 5160230"/>
              <a:gd name="connsiteY422" fmla="*/ 2236762 h 3030261"/>
              <a:gd name="connsiteX423" fmla="*/ 4421368 w 5160230"/>
              <a:gd name="connsiteY423" fmla="*/ 2234589 h 3030261"/>
              <a:gd name="connsiteX424" fmla="*/ 4421368 w 5160230"/>
              <a:gd name="connsiteY424" fmla="*/ 2243902 h 3030261"/>
              <a:gd name="connsiteX425" fmla="*/ 4408950 w 5160230"/>
              <a:gd name="connsiteY425" fmla="*/ 2260046 h 3030261"/>
              <a:gd name="connsiteX426" fmla="*/ 4401500 w 5160230"/>
              <a:gd name="connsiteY426" fmla="*/ 2284260 h 3030261"/>
              <a:gd name="connsiteX427" fmla="*/ 4414228 w 5160230"/>
              <a:gd name="connsiteY427" fmla="*/ 2291711 h 3030261"/>
              <a:gd name="connsiteX428" fmla="*/ 4430682 w 5160230"/>
              <a:gd name="connsiteY428" fmla="*/ 2301335 h 3030261"/>
              <a:gd name="connsiteX429" fmla="*/ 4447446 w 5160230"/>
              <a:gd name="connsiteY429" fmla="*/ 2310648 h 3030261"/>
              <a:gd name="connsiteX430" fmla="*/ 4464210 w 5160230"/>
              <a:gd name="connsiteY430" fmla="*/ 2315926 h 3030261"/>
              <a:gd name="connsiteX431" fmla="*/ 4476628 w 5160230"/>
              <a:gd name="connsiteY431" fmla="*/ 2315926 h 3030261"/>
              <a:gd name="connsiteX432" fmla="*/ 4485941 w 5160230"/>
              <a:gd name="connsiteY432" fmla="*/ 2301335 h 3030261"/>
              <a:gd name="connsiteX433" fmla="*/ 4491218 w 5160230"/>
              <a:gd name="connsiteY433" fmla="*/ 2276810 h 3030261"/>
              <a:gd name="connsiteX434" fmla="*/ 4492150 w 5160230"/>
              <a:gd name="connsiteY434" fmla="*/ 2252595 h 3030261"/>
              <a:gd name="connsiteX435" fmla="*/ 4496496 w 5160230"/>
              <a:gd name="connsiteY435" fmla="*/ 2229311 h 3030261"/>
              <a:gd name="connsiteX436" fmla="*/ 4745474 w 5160230"/>
              <a:gd name="connsiteY436" fmla="*/ 2197335 h 3030261"/>
              <a:gd name="connsiteX437" fmla="*/ 4749510 w 5160230"/>
              <a:gd name="connsiteY437" fmla="*/ 2201681 h 3030261"/>
              <a:gd name="connsiteX438" fmla="*/ 4752615 w 5160230"/>
              <a:gd name="connsiteY438" fmla="*/ 2204786 h 3030261"/>
              <a:gd name="connsiteX439" fmla="*/ 4756961 w 5160230"/>
              <a:gd name="connsiteY439" fmla="*/ 2206959 h 3030261"/>
              <a:gd name="connsiteX440" fmla="*/ 4756961 w 5160230"/>
              <a:gd name="connsiteY440" fmla="*/ 2214410 h 3030261"/>
              <a:gd name="connsiteX441" fmla="*/ 4749510 w 5160230"/>
              <a:gd name="connsiteY441" fmla="*/ 2214410 h 3030261"/>
              <a:gd name="connsiteX442" fmla="*/ 4747337 w 5160230"/>
              <a:gd name="connsiteY442" fmla="*/ 2214410 h 3030261"/>
              <a:gd name="connsiteX443" fmla="*/ 4745474 w 5160230"/>
              <a:gd name="connsiteY443" fmla="*/ 2212236 h 3030261"/>
              <a:gd name="connsiteX444" fmla="*/ 4743301 w 5160230"/>
              <a:gd name="connsiteY444" fmla="*/ 2212236 h 3030261"/>
              <a:gd name="connsiteX445" fmla="*/ 4742370 w 5160230"/>
              <a:gd name="connsiteY445" fmla="*/ 2212236 h 3030261"/>
              <a:gd name="connsiteX446" fmla="*/ 4736160 w 5160230"/>
              <a:gd name="connsiteY446" fmla="*/ 2210063 h 3030261"/>
              <a:gd name="connsiteX447" fmla="*/ 4738023 w 5160230"/>
              <a:gd name="connsiteY447" fmla="*/ 2206959 h 3030261"/>
              <a:gd name="connsiteX448" fmla="*/ 4738023 w 5160230"/>
              <a:gd name="connsiteY448" fmla="*/ 2202923 h 3030261"/>
              <a:gd name="connsiteX449" fmla="*/ 4738023 w 5160230"/>
              <a:gd name="connsiteY449" fmla="*/ 2201681 h 3030261"/>
              <a:gd name="connsiteX450" fmla="*/ 4740196 w 5160230"/>
              <a:gd name="connsiteY450" fmla="*/ 2201681 h 3030261"/>
              <a:gd name="connsiteX451" fmla="*/ 4742370 w 5160230"/>
              <a:gd name="connsiteY451" fmla="*/ 2201681 h 3030261"/>
              <a:gd name="connsiteX452" fmla="*/ 4149418 w 5160230"/>
              <a:gd name="connsiteY452" fmla="*/ 2197335 h 3030261"/>
              <a:gd name="connsiteX453" fmla="*/ 4156870 w 5160230"/>
              <a:gd name="connsiteY453" fmla="*/ 2199508 h 3030261"/>
              <a:gd name="connsiteX454" fmla="*/ 4162147 w 5160230"/>
              <a:gd name="connsiteY454" fmla="*/ 2199508 h 3030261"/>
              <a:gd name="connsiteX455" fmla="*/ 4167115 w 5160230"/>
              <a:gd name="connsiteY455" fmla="*/ 2199508 h 3030261"/>
              <a:gd name="connsiteX456" fmla="*/ 4171461 w 5160230"/>
              <a:gd name="connsiteY456" fmla="*/ 2201681 h 3030261"/>
              <a:gd name="connsiteX457" fmla="*/ 4176738 w 5160230"/>
              <a:gd name="connsiteY457" fmla="*/ 2202923 h 3030261"/>
              <a:gd name="connsiteX458" fmla="*/ 4176738 w 5160230"/>
              <a:gd name="connsiteY458" fmla="*/ 2210063 h 3030261"/>
              <a:gd name="connsiteX459" fmla="*/ 4172392 w 5160230"/>
              <a:gd name="connsiteY459" fmla="*/ 2210063 h 3030261"/>
              <a:gd name="connsiteX460" fmla="*/ 4172392 w 5160230"/>
              <a:gd name="connsiteY460" fmla="*/ 2214410 h 3030261"/>
              <a:gd name="connsiteX461" fmla="*/ 4167115 w 5160230"/>
              <a:gd name="connsiteY461" fmla="*/ 2212236 h 3030261"/>
              <a:gd name="connsiteX462" fmla="*/ 4162147 w 5160230"/>
              <a:gd name="connsiteY462" fmla="*/ 2210063 h 3030261"/>
              <a:gd name="connsiteX463" fmla="*/ 4156870 w 5160230"/>
              <a:gd name="connsiteY463" fmla="*/ 2206959 h 3030261"/>
              <a:gd name="connsiteX464" fmla="*/ 4152522 w 5160230"/>
              <a:gd name="connsiteY464" fmla="*/ 2202923 h 3030261"/>
              <a:gd name="connsiteX465" fmla="*/ 4749510 w 5160230"/>
              <a:gd name="connsiteY465" fmla="*/ 2186780 h 3030261"/>
              <a:gd name="connsiteX466" fmla="*/ 4761929 w 5160230"/>
              <a:gd name="connsiteY466" fmla="*/ 2186780 h 3030261"/>
              <a:gd name="connsiteX467" fmla="*/ 4769380 w 5160230"/>
              <a:gd name="connsiteY467" fmla="*/ 2210063 h 3030261"/>
              <a:gd name="connsiteX468" fmla="*/ 4761929 w 5160230"/>
              <a:gd name="connsiteY468" fmla="*/ 2210063 h 3030261"/>
              <a:gd name="connsiteX469" fmla="*/ 4761929 w 5160230"/>
              <a:gd name="connsiteY469" fmla="*/ 2206959 h 3030261"/>
              <a:gd name="connsiteX470" fmla="*/ 4756962 w 5160230"/>
              <a:gd name="connsiteY470" fmla="*/ 2202923 h 3030261"/>
              <a:gd name="connsiteX471" fmla="*/ 4754788 w 5160230"/>
              <a:gd name="connsiteY471" fmla="*/ 2199508 h 3030261"/>
              <a:gd name="connsiteX472" fmla="*/ 4752614 w 5160230"/>
              <a:gd name="connsiteY472" fmla="*/ 2195472 h 3030261"/>
              <a:gd name="connsiteX473" fmla="*/ 4750441 w 5160230"/>
              <a:gd name="connsiteY473" fmla="*/ 2192057 h 3030261"/>
              <a:gd name="connsiteX474" fmla="*/ 4249381 w 5160230"/>
              <a:gd name="connsiteY474" fmla="*/ 2182744 h 3030261"/>
              <a:gd name="connsiteX475" fmla="*/ 4269250 w 5160230"/>
              <a:gd name="connsiteY475" fmla="*/ 2182744 h 3030261"/>
              <a:gd name="connsiteX476" fmla="*/ 4269250 w 5160230"/>
              <a:gd name="connsiteY476" fmla="*/ 2186780 h 3030261"/>
              <a:gd name="connsiteX477" fmla="*/ 4265214 w 5160230"/>
              <a:gd name="connsiteY477" fmla="*/ 2186780 h 3030261"/>
              <a:gd name="connsiteX478" fmla="*/ 4252796 w 5160230"/>
              <a:gd name="connsiteY478" fmla="*/ 2195473 h 3030261"/>
              <a:gd name="connsiteX479" fmla="*/ 4238205 w 5160230"/>
              <a:gd name="connsiteY479" fmla="*/ 2204787 h 3030261"/>
              <a:gd name="connsiteX480" fmla="*/ 4225477 w 5160230"/>
              <a:gd name="connsiteY480" fmla="*/ 2214411 h 3030261"/>
              <a:gd name="connsiteX481" fmla="*/ 4221441 w 5160230"/>
              <a:gd name="connsiteY481" fmla="*/ 2214411 h 3030261"/>
              <a:gd name="connsiteX482" fmla="*/ 4220510 w 5160230"/>
              <a:gd name="connsiteY482" fmla="*/ 2212237 h 3030261"/>
              <a:gd name="connsiteX483" fmla="*/ 4218337 w 5160230"/>
              <a:gd name="connsiteY483" fmla="*/ 2212237 h 3030261"/>
              <a:gd name="connsiteX484" fmla="*/ 4216163 w 5160230"/>
              <a:gd name="connsiteY484" fmla="*/ 2210064 h 3030261"/>
              <a:gd name="connsiteX485" fmla="*/ 4213059 w 5160230"/>
              <a:gd name="connsiteY485" fmla="*/ 2210064 h 3030261"/>
              <a:gd name="connsiteX486" fmla="*/ 4213059 w 5160230"/>
              <a:gd name="connsiteY486" fmla="*/ 2206960 h 3030261"/>
              <a:gd name="connsiteX487" fmla="*/ 4230755 w 5160230"/>
              <a:gd name="connsiteY487" fmla="*/ 2195473 h 3030261"/>
              <a:gd name="connsiteX488" fmla="*/ 4201574 w 5160230"/>
              <a:gd name="connsiteY488" fmla="*/ 2177467 h 3030261"/>
              <a:gd name="connsiteX489" fmla="*/ 4205920 w 5160230"/>
              <a:gd name="connsiteY489" fmla="*/ 2180571 h 3030261"/>
              <a:gd name="connsiteX490" fmla="*/ 4206851 w 5160230"/>
              <a:gd name="connsiteY490" fmla="*/ 2180571 h 3030261"/>
              <a:gd name="connsiteX491" fmla="*/ 4206851 w 5160230"/>
              <a:gd name="connsiteY491" fmla="*/ 2182744 h 3030261"/>
              <a:gd name="connsiteX492" fmla="*/ 4206851 w 5160230"/>
              <a:gd name="connsiteY492" fmla="*/ 2186780 h 3030261"/>
              <a:gd name="connsiteX493" fmla="*/ 4209025 w 5160230"/>
              <a:gd name="connsiteY493" fmla="*/ 2190195 h 3030261"/>
              <a:gd name="connsiteX494" fmla="*/ 4201574 w 5160230"/>
              <a:gd name="connsiteY494" fmla="*/ 2190195 h 3030261"/>
              <a:gd name="connsiteX495" fmla="*/ 4189156 w 5160230"/>
              <a:gd name="connsiteY495" fmla="*/ 2194231 h 3030261"/>
              <a:gd name="connsiteX496" fmla="*/ 4174565 w 5160230"/>
              <a:gd name="connsiteY496" fmla="*/ 2194231 h 3030261"/>
              <a:gd name="connsiteX497" fmla="*/ 4162146 w 5160230"/>
              <a:gd name="connsiteY497" fmla="*/ 2190195 h 3030261"/>
              <a:gd name="connsiteX498" fmla="*/ 4162146 w 5160230"/>
              <a:gd name="connsiteY498" fmla="*/ 2188022 h 3030261"/>
              <a:gd name="connsiteX499" fmla="*/ 4164009 w 5160230"/>
              <a:gd name="connsiteY499" fmla="*/ 2188022 h 3030261"/>
              <a:gd name="connsiteX500" fmla="*/ 4165250 w 5160230"/>
              <a:gd name="connsiteY500" fmla="*/ 2186780 h 3030261"/>
              <a:gd name="connsiteX501" fmla="*/ 4174565 w 5160230"/>
              <a:gd name="connsiteY501" fmla="*/ 2182744 h 3030261"/>
              <a:gd name="connsiteX502" fmla="*/ 4183878 w 5160230"/>
              <a:gd name="connsiteY502" fmla="*/ 2182744 h 3030261"/>
              <a:gd name="connsiteX503" fmla="*/ 4192260 w 5160230"/>
              <a:gd name="connsiteY503" fmla="*/ 2182744 h 3030261"/>
              <a:gd name="connsiteX504" fmla="*/ 4132964 w 5160230"/>
              <a:gd name="connsiteY504" fmla="*/ 2177467 h 3030261"/>
              <a:gd name="connsiteX505" fmla="*/ 4140104 w 5160230"/>
              <a:gd name="connsiteY505" fmla="*/ 2179640 h 3030261"/>
              <a:gd name="connsiteX506" fmla="*/ 4143209 w 5160230"/>
              <a:gd name="connsiteY506" fmla="*/ 2180571 h 3030261"/>
              <a:gd name="connsiteX507" fmla="*/ 4147555 w 5160230"/>
              <a:gd name="connsiteY507" fmla="*/ 2182744 h 3030261"/>
              <a:gd name="connsiteX508" fmla="*/ 4150659 w 5160230"/>
              <a:gd name="connsiteY508" fmla="*/ 2186780 h 3030261"/>
              <a:gd name="connsiteX509" fmla="*/ 4152522 w 5160230"/>
              <a:gd name="connsiteY509" fmla="*/ 2190195 h 3030261"/>
              <a:gd name="connsiteX510" fmla="*/ 4149418 w 5160230"/>
              <a:gd name="connsiteY510" fmla="*/ 2190195 h 3030261"/>
              <a:gd name="connsiteX511" fmla="*/ 4140104 w 5160230"/>
              <a:gd name="connsiteY511" fmla="*/ 2194231 h 3030261"/>
              <a:gd name="connsiteX512" fmla="*/ 4128618 w 5160230"/>
              <a:gd name="connsiteY512" fmla="*/ 2194231 h 3030261"/>
              <a:gd name="connsiteX513" fmla="*/ 4116200 w 5160230"/>
              <a:gd name="connsiteY513" fmla="*/ 2194231 h 3030261"/>
              <a:gd name="connsiteX514" fmla="*/ 4116200 w 5160230"/>
              <a:gd name="connsiteY514" fmla="*/ 2186780 h 3030261"/>
              <a:gd name="connsiteX515" fmla="*/ 4121477 w 5160230"/>
              <a:gd name="connsiteY515" fmla="*/ 2184918 h 3030261"/>
              <a:gd name="connsiteX516" fmla="*/ 4127686 w 5160230"/>
              <a:gd name="connsiteY516" fmla="*/ 2182744 h 3030261"/>
              <a:gd name="connsiteX517" fmla="*/ 4128618 w 5160230"/>
              <a:gd name="connsiteY517" fmla="*/ 2180571 h 3030261"/>
              <a:gd name="connsiteX518" fmla="*/ 4716292 w 5160230"/>
              <a:gd name="connsiteY518" fmla="*/ 2170016 h 3030261"/>
              <a:gd name="connsiteX519" fmla="*/ 4723433 w 5160230"/>
              <a:gd name="connsiteY519" fmla="*/ 2173120 h 3030261"/>
              <a:gd name="connsiteX520" fmla="*/ 4727780 w 5160230"/>
              <a:gd name="connsiteY520" fmla="*/ 2175294 h 3030261"/>
              <a:gd name="connsiteX521" fmla="*/ 4732747 w 5160230"/>
              <a:gd name="connsiteY521" fmla="*/ 2179640 h 3030261"/>
              <a:gd name="connsiteX522" fmla="*/ 4736162 w 5160230"/>
              <a:gd name="connsiteY522" fmla="*/ 2182744 h 3030261"/>
              <a:gd name="connsiteX523" fmla="*/ 4738024 w 5160230"/>
              <a:gd name="connsiteY523" fmla="*/ 2188022 h 3030261"/>
              <a:gd name="connsiteX524" fmla="*/ 4742371 w 5160230"/>
              <a:gd name="connsiteY524" fmla="*/ 2194231 h 3030261"/>
              <a:gd name="connsiteX525" fmla="*/ 4736162 w 5160230"/>
              <a:gd name="connsiteY525" fmla="*/ 2194231 h 3030261"/>
              <a:gd name="connsiteX526" fmla="*/ 4732747 w 5160230"/>
              <a:gd name="connsiteY526" fmla="*/ 2190195 h 3030261"/>
              <a:gd name="connsiteX527" fmla="*/ 4727780 w 5160230"/>
              <a:gd name="connsiteY527" fmla="*/ 2186780 h 3030261"/>
              <a:gd name="connsiteX528" fmla="*/ 4723433 w 5160230"/>
              <a:gd name="connsiteY528" fmla="*/ 2182744 h 3030261"/>
              <a:gd name="connsiteX529" fmla="*/ 4720328 w 5160230"/>
              <a:gd name="connsiteY529" fmla="*/ 2177467 h 3030261"/>
              <a:gd name="connsiteX530" fmla="*/ 4689283 w 5160230"/>
              <a:gd name="connsiteY530" fmla="*/ 2162565 h 3030261"/>
              <a:gd name="connsiteX531" fmla="*/ 4692387 w 5160230"/>
              <a:gd name="connsiteY531" fmla="*/ 2162565 h 3030261"/>
              <a:gd name="connsiteX532" fmla="*/ 4694250 w 5160230"/>
              <a:gd name="connsiteY532" fmla="*/ 2164738 h 3030261"/>
              <a:gd name="connsiteX533" fmla="*/ 4696423 w 5160230"/>
              <a:gd name="connsiteY533" fmla="*/ 2164738 h 3030261"/>
              <a:gd name="connsiteX534" fmla="*/ 4698596 w 5160230"/>
              <a:gd name="connsiteY534" fmla="*/ 2165669 h 3030261"/>
              <a:gd name="connsiteX535" fmla="*/ 4698596 w 5160230"/>
              <a:gd name="connsiteY535" fmla="*/ 2167843 h 3030261"/>
              <a:gd name="connsiteX536" fmla="*/ 4701701 w 5160230"/>
              <a:gd name="connsiteY536" fmla="*/ 2170016 h 3030261"/>
              <a:gd name="connsiteX537" fmla="*/ 4705737 w 5160230"/>
              <a:gd name="connsiteY537" fmla="*/ 2170016 h 3030261"/>
              <a:gd name="connsiteX538" fmla="*/ 4705737 w 5160230"/>
              <a:gd name="connsiteY538" fmla="*/ 2173120 h 3030261"/>
              <a:gd name="connsiteX539" fmla="*/ 4699528 w 5160230"/>
              <a:gd name="connsiteY539" fmla="*/ 2172189 h 3030261"/>
              <a:gd name="connsiteX540" fmla="*/ 4696423 w 5160230"/>
              <a:gd name="connsiteY540" fmla="*/ 2170016 h 3030261"/>
              <a:gd name="connsiteX541" fmla="*/ 4694250 w 5160230"/>
              <a:gd name="connsiteY541" fmla="*/ 2167843 h 3030261"/>
              <a:gd name="connsiteX542" fmla="*/ 4692387 w 5160230"/>
              <a:gd name="connsiteY542" fmla="*/ 2165669 h 3030261"/>
              <a:gd name="connsiteX543" fmla="*/ 4372318 w 5160230"/>
              <a:gd name="connsiteY543" fmla="*/ 2142386 h 3030261"/>
              <a:gd name="connsiteX544" fmla="*/ 4385979 w 5160230"/>
              <a:gd name="connsiteY544" fmla="*/ 2145490 h 3030261"/>
              <a:gd name="connsiteX545" fmla="*/ 4385979 w 5160230"/>
              <a:gd name="connsiteY545" fmla="*/ 2152942 h 3030261"/>
              <a:gd name="connsiteX546" fmla="*/ 4376665 w 5160230"/>
              <a:gd name="connsiteY546" fmla="*/ 2158220 h 3030261"/>
              <a:gd name="connsiteX547" fmla="*/ 4374491 w 5160230"/>
              <a:gd name="connsiteY547" fmla="*/ 2160393 h 3030261"/>
              <a:gd name="connsiteX548" fmla="*/ 4372318 w 5160230"/>
              <a:gd name="connsiteY548" fmla="*/ 2162566 h 3030261"/>
              <a:gd name="connsiteX549" fmla="*/ 4665068 w 5160230"/>
              <a:gd name="connsiteY549" fmla="*/ 2121276 h 3030261"/>
              <a:gd name="connsiteX550" fmla="*/ 4676555 w 5160230"/>
              <a:gd name="connsiteY550" fmla="*/ 2128727 h 3030261"/>
              <a:gd name="connsiteX551" fmla="*/ 4684005 w 5160230"/>
              <a:gd name="connsiteY551" fmla="*/ 2140213 h 3030261"/>
              <a:gd name="connsiteX552" fmla="*/ 4689283 w 5160230"/>
              <a:gd name="connsiteY552" fmla="*/ 2152942 h 3030261"/>
              <a:gd name="connsiteX553" fmla="*/ 4685868 w 5160230"/>
              <a:gd name="connsiteY553" fmla="*/ 2152942 h 3030261"/>
              <a:gd name="connsiteX554" fmla="*/ 4685868 w 5160230"/>
              <a:gd name="connsiteY554" fmla="*/ 2158219 h 3030261"/>
              <a:gd name="connsiteX555" fmla="*/ 4672519 w 5160230"/>
              <a:gd name="connsiteY555" fmla="*/ 2152942 h 3030261"/>
              <a:gd name="connsiteX556" fmla="*/ 4669414 w 5160230"/>
              <a:gd name="connsiteY556" fmla="*/ 2143628 h 3030261"/>
              <a:gd name="connsiteX557" fmla="*/ 4667241 w 5160230"/>
              <a:gd name="connsiteY557" fmla="*/ 2134936 h 3030261"/>
              <a:gd name="connsiteX558" fmla="*/ 4641475 w 5160230"/>
              <a:gd name="connsiteY558" fmla="*/ 2121276 h 3030261"/>
              <a:gd name="connsiteX559" fmla="*/ 4642406 w 5160230"/>
              <a:gd name="connsiteY559" fmla="*/ 2122206 h 3030261"/>
              <a:gd name="connsiteX560" fmla="*/ 4642406 w 5160230"/>
              <a:gd name="connsiteY560" fmla="*/ 2121276 h 3030261"/>
              <a:gd name="connsiteX561" fmla="*/ 4252797 w 5160230"/>
              <a:gd name="connsiteY561" fmla="*/ 2105443 h 3030261"/>
              <a:gd name="connsiteX562" fmla="*/ 4269251 w 5160230"/>
              <a:gd name="connsiteY562" fmla="*/ 2105443 h 3030261"/>
              <a:gd name="connsiteX563" fmla="*/ 4271425 w 5160230"/>
              <a:gd name="connsiteY563" fmla="*/ 2107616 h 3030261"/>
              <a:gd name="connsiteX564" fmla="*/ 4272356 w 5160230"/>
              <a:gd name="connsiteY564" fmla="*/ 2108547 h 3030261"/>
              <a:gd name="connsiteX565" fmla="*/ 4272356 w 5160230"/>
              <a:gd name="connsiteY565" fmla="*/ 2115998 h 3030261"/>
              <a:gd name="connsiteX566" fmla="*/ 4252797 w 5160230"/>
              <a:gd name="connsiteY566" fmla="*/ 2115998 h 3030261"/>
              <a:gd name="connsiteX567" fmla="*/ 4281668 w 5160230"/>
              <a:gd name="connsiteY567" fmla="*/ 2101097 h 3030261"/>
              <a:gd name="connsiteX568" fmla="*/ 4321405 w 5160230"/>
              <a:gd name="connsiteY568" fmla="*/ 2105443 h 3030261"/>
              <a:gd name="connsiteX569" fmla="*/ 4321405 w 5160230"/>
              <a:gd name="connsiteY569" fmla="*/ 2108549 h 3030261"/>
              <a:gd name="connsiteX570" fmla="*/ 4323578 w 5160230"/>
              <a:gd name="connsiteY570" fmla="*/ 2112895 h 3030261"/>
              <a:gd name="connsiteX571" fmla="*/ 4323578 w 5160230"/>
              <a:gd name="connsiteY571" fmla="*/ 2115999 h 3030261"/>
              <a:gd name="connsiteX572" fmla="*/ 4325441 w 5160230"/>
              <a:gd name="connsiteY572" fmla="*/ 2121277 h 3030261"/>
              <a:gd name="connsiteX573" fmla="*/ 4321405 w 5160230"/>
              <a:gd name="connsiteY573" fmla="*/ 2121277 h 3030261"/>
              <a:gd name="connsiteX574" fmla="*/ 4310850 w 5160230"/>
              <a:gd name="connsiteY574" fmla="*/ 2115068 h 3030261"/>
              <a:gd name="connsiteX575" fmla="*/ 4298432 w 5160230"/>
              <a:gd name="connsiteY575" fmla="*/ 2112895 h 3030261"/>
              <a:gd name="connsiteX576" fmla="*/ 4281668 w 5160230"/>
              <a:gd name="connsiteY576" fmla="*/ 2112895 h 3030261"/>
              <a:gd name="connsiteX577" fmla="*/ 4613224 w 5160230"/>
              <a:gd name="connsiteY577" fmla="*/ 2092715 h 3030261"/>
              <a:gd name="connsiteX578" fmla="*/ 4632782 w 5160230"/>
              <a:gd name="connsiteY578" fmla="*/ 2092715 h 3030261"/>
              <a:gd name="connsiteX579" fmla="*/ 4642406 w 5160230"/>
              <a:gd name="connsiteY579" fmla="*/ 2103270 h 3030261"/>
              <a:gd name="connsiteX580" fmla="*/ 4649546 w 5160230"/>
              <a:gd name="connsiteY580" fmla="*/ 2115067 h 3030261"/>
              <a:gd name="connsiteX581" fmla="*/ 4652650 w 5160230"/>
              <a:gd name="connsiteY581" fmla="*/ 2128727 h 3030261"/>
              <a:gd name="connsiteX582" fmla="*/ 4649546 w 5160230"/>
              <a:gd name="connsiteY582" fmla="*/ 2128727 h 3030261"/>
              <a:gd name="connsiteX583" fmla="*/ 4642407 w 5160230"/>
              <a:gd name="connsiteY583" fmla="*/ 2122208 h 3030261"/>
              <a:gd name="connsiteX584" fmla="*/ 4642407 w 5160230"/>
              <a:gd name="connsiteY584" fmla="*/ 2142387 h 3030261"/>
              <a:gd name="connsiteX585" fmla="*/ 4605774 w 5160230"/>
              <a:gd name="connsiteY585" fmla="*/ 2152943 h 3030261"/>
              <a:gd name="connsiteX586" fmla="*/ 4599565 w 5160230"/>
              <a:gd name="connsiteY586" fmla="*/ 2150769 h 3030261"/>
              <a:gd name="connsiteX587" fmla="*/ 4594287 w 5160230"/>
              <a:gd name="connsiteY587" fmla="*/ 2149838 h 3030261"/>
              <a:gd name="connsiteX588" fmla="*/ 4587146 w 5160230"/>
              <a:gd name="connsiteY588" fmla="*/ 2147665 h 3030261"/>
              <a:gd name="connsiteX589" fmla="*/ 4581869 w 5160230"/>
              <a:gd name="connsiteY589" fmla="*/ 2145492 h 3030261"/>
              <a:gd name="connsiteX590" fmla="*/ 4581869 w 5160230"/>
              <a:gd name="connsiteY590" fmla="*/ 2138352 h 3030261"/>
              <a:gd name="connsiteX591" fmla="*/ 4603601 w 5160230"/>
              <a:gd name="connsiteY591" fmla="*/ 2136178 h 3030261"/>
              <a:gd name="connsiteX592" fmla="*/ 4620365 w 5160230"/>
              <a:gd name="connsiteY592" fmla="*/ 2130901 h 3030261"/>
              <a:gd name="connsiteX593" fmla="*/ 4632783 w 5160230"/>
              <a:gd name="connsiteY593" fmla="*/ 2121276 h 3030261"/>
              <a:gd name="connsiteX594" fmla="*/ 4641474 w 5160230"/>
              <a:gd name="connsiteY594" fmla="*/ 2121276 h 3030261"/>
              <a:gd name="connsiteX595" fmla="*/ 4640233 w 5160230"/>
              <a:gd name="connsiteY595" fmla="*/ 2120345 h 3030261"/>
              <a:gd name="connsiteX596" fmla="*/ 4630919 w 5160230"/>
              <a:gd name="connsiteY596" fmla="*/ 2110721 h 3030261"/>
              <a:gd name="connsiteX597" fmla="*/ 4620364 w 5160230"/>
              <a:gd name="connsiteY597" fmla="*/ 2103270 h 3030261"/>
              <a:gd name="connsiteX598" fmla="*/ 4335996 w 5160230"/>
              <a:gd name="connsiteY598" fmla="*/ 2070363 h 3030261"/>
              <a:gd name="connsiteX599" fmla="*/ 4347483 w 5160230"/>
              <a:gd name="connsiteY599" fmla="*/ 2070363 h 3030261"/>
              <a:gd name="connsiteX600" fmla="*/ 4357727 w 5160230"/>
              <a:gd name="connsiteY600" fmla="*/ 2070363 h 3030261"/>
              <a:gd name="connsiteX601" fmla="*/ 4372318 w 5160230"/>
              <a:gd name="connsiteY601" fmla="*/ 2071605 h 3030261"/>
              <a:gd name="connsiteX602" fmla="*/ 4376664 w 5160230"/>
              <a:gd name="connsiteY602" fmla="*/ 2085264 h 3030261"/>
              <a:gd name="connsiteX603" fmla="*/ 4381942 w 5160230"/>
              <a:gd name="connsiteY603" fmla="*/ 2095819 h 3030261"/>
              <a:gd name="connsiteX604" fmla="*/ 4389082 w 5160230"/>
              <a:gd name="connsiteY604" fmla="*/ 2105443 h 3030261"/>
              <a:gd name="connsiteX605" fmla="*/ 4389082 w 5160230"/>
              <a:gd name="connsiteY605" fmla="*/ 2108548 h 3030261"/>
              <a:gd name="connsiteX606" fmla="*/ 4392187 w 5160230"/>
              <a:gd name="connsiteY606" fmla="*/ 2108548 h 3030261"/>
              <a:gd name="connsiteX607" fmla="*/ 4392187 w 5160230"/>
              <a:gd name="connsiteY607" fmla="*/ 2105443 h 3030261"/>
              <a:gd name="connsiteX608" fmla="*/ 4401500 w 5160230"/>
              <a:gd name="connsiteY608" fmla="*/ 2095819 h 3030261"/>
              <a:gd name="connsiteX609" fmla="*/ 4411124 w 5160230"/>
              <a:gd name="connsiteY609" fmla="*/ 2090542 h 3030261"/>
              <a:gd name="connsiteX610" fmla="*/ 4423542 w 5160230"/>
              <a:gd name="connsiteY610" fmla="*/ 2086506 h 3030261"/>
              <a:gd name="connsiteX611" fmla="*/ 4442168 w 5160230"/>
              <a:gd name="connsiteY611" fmla="*/ 2085264 h 3030261"/>
              <a:gd name="connsiteX612" fmla="*/ 4456759 w 5160230"/>
              <a:gd name="connsiteY612" fmla="*/ 2093646 h 3030261"/>
              <a:gd name="connsiteX613" fmla="*/ 4474455 w 5160230"/>
              <a:gd name="connsiteY613" fmla="*/ 2101097 h 3030261"/>
              <a:gd name="connsiteX614" fmla="*/ 4496496 w 5160230"/>
              <a:gd name="connsiteY614" fmla="*/ 2108548 h 3030261"/>
              <a:gd name="connsiteX615" fmla="*/ 4514192 w 5160230"/>
              <a:gd name="connsiteY615" fmla="*/ 2120345 h 3030261"/>
              <a:gd name="connsiteX616" fmla="*/ 4528783 w 5160230"/>
              <a:gd name="connsiteY616" fmla="*/ 2130900 h 3030261"/>
              <a:gd name="connsiteX617" fmla="*/ 4535923 w 5160230"/>
              <a:gd name="connsiteY617" fmla="*/ 2145491 h 3030261"/>
              <a:gd name="connsiteX618" fmla="*/ 4549583 w 5160230"/>
              <a:gd name="connsiteY618" fmla="*/ 2147664 h 3030261"/>
              <a:gd name="connsiteX619" fmla="*/ 4557965 w 5160230"/>
              <a:gd name="connsiteY619" fmla="*/ 2150768 h 3030261"/>
              <a:gd name="connsiteX620" fmla="*/ 4569451 w 5160230"/>
              <a:gd name="connsiteY620" fmla="*/ 2152942 h 3030261"/>
              <a:gd name="connsiteX621" fmla="*/ 4569451 w 5160230"/>
              <a:gd name="connsiteY621" fmla="*/ 2162565 h 3030261"/>
              <a:gd name="connsiteX622" fmla="*/ 4567278 w 5160230"/>
              <a:gd name="connsiteY622" fmla="*/ 2162565 h 3030261"/>
              <a:gd name="connsiteX623" fmla="*/ 4564173 w 5160230"/>
              <a:gd name="connsiteY623" fmla="*/ 2164738 h 3030261"/>
              <a:gd name="connsiteX624" fmla="*/ 4559828 w 5160230"/>
              <a:gd name="connsiteY624" fmla="*/ 2164738 h 3030261"/>
              <a:gd name="connsiteX625" fmla="*/ 4557965 w 5160230"/>
              <a:gd name="connsiteY625" fmla="*/ 2165670 h 3030261"/>
              <a:gd name="connsiteX626" fmla="*/ 4556723 w 5160230"/>
              <a:gd name="connsiteY626" fmla="*/ 2167843 h 3030261"/>
              <a:gd name="connsiteX627" fmla="*/ 4557965 w 5160230"/>
              <a:gd name="connsiteY627" fmla="*/ 2167843 h 3030261"/>
              <a:gd name="connsiteX628" fmla="*/ 4562000 w 5160230"/>
              <a:gd name="connsiteY628" fmla="*/ 2170016 h 3030261"/>
              <a:gd name="connsiteX629" fmla="*/ 4574418 w 5160230"/>
              <a:gd name="connsiteY629" fmla="*/ 2188022 h 3030261"/>
              <a:gd name="connsiteX630" fmla="*/ 4592114 w 5160230"/>
              <a:gd name="connsiteY630" fmla="*/ 2202923 h 3030261"/>
              <a:gd name="connsiteX631" fmla="*/ 4613224 w 5160230"/>
              <a:gd name="connsiteY631" fmla="*/ 2214410 h 3030261"/>
              <a:gd name="connsiteX632" fmla="*/ 4613224 w 5160230"/>
              <a:gd name="connsiteY632" fmla="*/ 2222792 h 3030261"/>
              <a:gd name="connsiteX633" fmla="*/ 4589009 w 5160230"/>
              <a:gd name="connsiteY633" fmla="*/ 2222792 h 3030261"/>
              <a:gd name="connsiteX634" fmla="*/ 4585905 w 5160230"/>
              <a:gd name="connsiteY634" fmla="*/ 2219687 h 3030261"/>
              <a:gd name="connsiteX635" fmla="*/ 4581869 w 5160230"/>
              <a:gd name="connsiteY635" fmla="*/ 2217514 h 3030261"/>
              <a:gd name="connsiteX636" fmla="*/ 4578765 w 5160230"/>
              <a:gd name="connsiteY636" fmla="*/ 2217514 h 3030261"/>
              <a:gd name="connsiteX637" fmla="*/ 4574418 w 5160230"/>
              <a:gd name="connsiteY637" fmla="*/ 2217514 h 3030261"/>
              <a:gd name="connsiteX638" fmla="*/ 4571314 w 5160230"/>
              <a:gd name="connsiteY638" fmla="*/ 2216583 h 3030261"/>
              <a:gd name="connsiteX639" fmla="*/ 4565105 w 5160230"/>
              <a:gd name="connsiteY639" fmla="*/ 2214410 h 3030261"/>
              <a:gd name="connsiteX640" fmla="*/ 4559828 w 5160230"/>
              <a:gd name="connsiteY640" fmla="*/ 2210064 h 3030261"/>
              <a:gd name="connsiteX641" fmla="*/ 4556723 w 5160230"/>
              <a:gd name="connsiteY641" fmla="*/ 2206959 h 3030261"/>
              <a:gd name="connsiteX642" fmla="*/ 4552687 w 5160230"/>
              <a:gd name="connsiteY642" fmla="*/ 2199508 h 3030261"/>
              <a:gd name="connsiteX643" fmla="*/ 4549583 w 5160230"/>
              <a:gd name="connsiteY643" fmla="*/ 2194231 h 3030261"/>
              <a:gd name="connsiteX644" fmla="*/ 4545236 w 5160230"/>
              <a:gd name="connsiteY644" fmla="*/ 2190195 h 3030261"/>
              <a:gd name="connsiteX645" fmla="*/ 4530646 w 5160230"/>
              <a:gd name="connsiteY645" fmla="*/ 2182744 h 3030261"/>
              <a:gd name="connsiteX646" fmla="*/ 4520401 w 5160230"/>
              <a:gd name="connsiteY646" fmla="*/ 2182744 h 3030261"/>
              <a:gd name="connsiteX647" fmla="*/ 4506741 w 5160230"/>
              <a:gd name="connsiteY647" fmla="*/ 2186780 h 3030261"/>
              <a:gd name="connsiteX648" fmla="*/ 4494323 w 5160230"/>
              <a:gd name="connsiteY648" fmla="*/ 2194231 h 3030261"/>
              <a:gd name="connsiteX649" fmla="*/ 4481905 w 5160230"/>
              <a:gd name="connsiteY649" fmla="*/ 2197335 h 3030261"/>
              <a:gd name="connsiteX650" fmla="*/ 4469177 w 5160230"/>
              <a:gd name="connsiteY650" fmla="*/ 2190195 h 3030261"/>
              <a:gd name="connsiteX651" fmla="*/ 4456759 w 5160230"/>
              <a:gd name="connsiteY651" fmla="*/ 2186780 h 3030261"/>
              <a:gd name="connsiteX652" fmla="*/ 4443410 w 5160230"/>
              <a:gd name="connsiteY652" fmla="*/ 2184917 h 3030261"/>
              <a:gd name="connsiteX653" fmla="*/ 4425715 w 5160230"/>
              <a:gd name="connsiteY653" fmla="*/ 2186780 h 3030261"/>
              <a:gd name="connsiteX654" fmla="*/ 4427577 w 5160230"/>
              <a:gd name="connsiteY654" fmla="*/ 2179640 h 3030261"/>
              <a:gd name="connsiteX655" fmla="*/ 4428819 w 5160230"/>
              <a:gd name="connsiteY655" fmla="*/ 2173120 h 3030261"/>
              <a:gd name="connsiteX656" fmla="*/ 4430682 w 5160230"/>
              <a:gd name="connsiteY656" fmla="*/ 2170016 h 3030261"/>
              <a:gd name="connsiteX657" fmla="*/ 4432855 w 5160230"/>
              <a:gd name="connsiteY657" fmla="*/ 2165670 h 3030261"/>
              <a:gd name="connsiteX658" fmla="*/ 4435028 w 5160230"/>
              <a:gd name="connsiteY658" fmla="*/ 2162565 h 3030261"/>
              <a:gd name="connsiteX659" fmla="*/ 4432855 w 5160230"/>
              <a:gd name="connsiteY659" fmla="*/ 2158219 h 3030261"/>
              <a:gd name="connsiteX660" fmla="*/ 4423542 w 5160230"/>
              <a:gd name="connsiteY660" fmla="*/ 2142386 h 3030261"/>
              <a:gd name="connsiteX661" fmla="*/ 4411124 w 5160230"/>
              <a:gd name="connsiteY661" fmla="*/ 2133073 h 3030261"/>
              <a:gd name="connsiteX662" fmla="*/ 4396533 w 5160230"/>
              <a:gd name="connsiteY662" fmla="*/ 2128727 h 3030261"/>
              <a:gd name="connsiteX663" fmla="*/ 4379769 w 5160230"/>
              <a:gd name="connsiteY663" fmla="*/ 2123449 h 3030261"/>
              <a:gd name="connsiteX664" fmla="*/ 4364247 w 5160230"/>
              <a:gd name="connsiteY664" fmla="*/ 2120345 h 3030261"/>
              <a:gd name="connsiteX665" fmla="*/ 4350587 w 5160230"/>
              <a:gd name="connsiteY665" fmla="*/ 2112894 h 3030261"/>
              <a:gd name="connsiteX666" fmla="*/ 4342205 w 5160230"/>
              <a:gd name="connsiteY666" fmla="*/ 2101097 h 3030261"/>
              <a:gd name="connsiteX667" fmla="*/ 4345309 w 5160230"/>
              <a:gd name="connsiteY667" fmla="*/ 2100166 h 3030261"/>
              <a:gd name="connsiteX668" fmla="*/ 4347483 w 5160230"/>
              <a:gd name="connsiteY668" fmla="*/ 2100166 h 3030261"/>
              <a:gd name="connsiteX669" fmla="*/ 4349655 w 5160230"/>
              <a:gd name="connsiteY669" fmla="*/ 2097993 h 3030261"/>
              <a:gd name="connsiteX670" fmla="*/ 4350587 w 5160230"/>
              <a:gd name="connsiteY670" fmla="*/ 2095819 h 3030261"/>
              <a:gd name="connsiteX671" fmla="*/ 4352760 w 5160230"/>
              <a:gd name="connsiteY671" fmla="*/ 2092715 h 3030261"/>
              <a:gd name="connsiteX672" fmla="*/ 4342205 w 5160230"/>
              <a:gd name="connsiteY672" fmla="*/ 2090542 h 3030261"/>
              <a:gd name="connsiteX673" fmla="*/ 4330718 w 5160230"/>
              <a:gd name="connsiteY673" fmla="*/ 2085264 h 3030261"/>
              <a:gd name="connsiteX674" fmla="*/ 4321405 w 5160230"/>
              <a:gd name="connsiteY674" fmla="*/ 2081229 h 3030261"/>
              <a:gd name="connsiteX675" fmla="*/ 4321405 w 5160230"/>
              <a:gd name="connsiteY675" fmla="*/ 2071605 h 3030261"/>
              <a:gd name="connsiteX676" fmla="*/ 4236033 w 5160230"/>
              <a:gd name="connsiteY676" fmla="*/ 2034662 h 3030261"/>
              <a:gd name="connsiteX677" fmla="*/ 4238206 w 5160230"/>
              <a:gd name="connsiteY677" fmla="*/ 2034662 h 3030261"/>
              <a:gd name="connsiteX678" fmla="*/ 4240069 w 5160230"/>
              <a:gd name="connsiteY678" fmla="*/ 2034662 h 3030261"/>
              <a:gd name="connsiteX679" fmla="*/ 4240069 w 5160230"/>
              <a:gd name="connsiteY679" fmla="*/ 2036525 h 3030261"/>
              <a:gd name="connsiteX680" fmla="*/ 4240069 w 5160230"/>
              <a:gd name="connsiteY680" fmla="*/ 2038698 h 3030261"/>
              <a:gd name="connsiteX681" fmla="*/ 4242242 w 5160230"/>
              <a:gd name="connsiteY681" fmla="*/ 2038698 h 3030261"/>
              <a:gd name="connsiteX682" fmla="*/ 4242242 w 5160230"/>
              <a:gd name="connsiteY682" fmla="*/ 2040871 h 3030261"/>
              <a:gd name="connsiteX683" fmla="*/ 4245346 w 5160230"/>
              <a:gd name="connsiteY683" fmla="*/ 2040871 h 3030261"/>
              <a:gd name="connsiteX684" fmla="*/ 4243173 w 5160230"/>
              <a:gd name="connsiteY684" fmla="*/ 2041802 h 3030261"/>
              <a:gd name="connsiteX685" fmla="*/ 4242242 w 5160230"/>
              <a:gd name="connsiteY685" fmla="*/ 2041802 h 3030261"/>
              <a:gd name="connsiteX686" fmla="*/ 4242242 w 5160230"/>
              <a:gd name="connsiteY686" fmla="*/ 2043975 h 3030261"/>
              <a:gd name="connsiteX687" fmla="*/ 4236033 w 5160230"/>
              <a:gd name="connsiteY687" fmla="*/ 2049253 h 3030261"/>
              <a:gd name="connsiteX688" fmla="*/ 4230756 w 5160230"/>
              <a:gd name="connsiteY688" fmla="*/ 2055772 h 3030261"/>
              <a:gd name="connsiteX689" fmla="*/ 4225478 w 5160230"/>
              <a:gd name="connsiteY689" fmla="*/ 2061050 h 3030261"/>
              <a:gd name="connsiteX690" fmla="*/ 4205920 w 5160230"/>
              <a:gd name="connsiteY690" fmla="*/ 2058877 h 3030261"/>
              <a:gd name="connsiteX691" fmla="*/ 4189156 w 5160230"/>
              <a:gd name="connsiteY691" fmla="*/ 2058877 h 3030261"/>
              <a:gd name="connsiteX692" fmla="*/ 4169286 w 5160230"/>
              <a:gd name="connsiteY692" fmla="*/ 2061050 h 3030261"/>
              <a:gd name="connsiteX693" fmla="*/ 4169286 w 5160230"/>
              <a:gd name="connsiteY693" fmla="*/ 2071605 h 3030261"/>
              <a:gd name="connsiteX694" fmla="*/ 4172392 w 5160230"/>
              <a:gd name="connsiteY694" fmla="*/ 2073778 h 3030261"/>
              <a:gd name="connsiteX695" fmla="*/ 4172392 w 5160230"/>
              <a:gd name="connsiteY695" fmla="*/ 2075641 h 3030261"/>
              <a:gd name="connsiteX696" fmla="*/ 4174565 w 5160230"/>
              <a:gd name="connsiteY696" fmla="*/ 2077814 h 3030261"/>
              <a:gd name="connsiteX697" fmla="*/ 4176738 w 5160230"/>
              <a:gd name="connsiteY697" fmla="*/ 2081229 h 3030261"/>
              <a:gd name="connsiteX698" fmla="*/ 4196296 w 5160230"/>
              <a:gd name="connsiteY698" fmla="*/ 2073778 h 3030261"/>
              <a:gd name="connsiteX699" fmla="*/ 4216164 w 5160230"/>
              <a:gd name="connsiteY699" fmla="*/ 2068500 h 3030261"/>
              <a:gd name="connsiteX700" fmla="*/ 4216164 w 5160230"/>
              <a:gd name="connsiteY700" fmla="*/ 2077814 h 3030261"/>
              <a:gd name="connsiteX701" fmla="*/ 4213060 w 5160230"/>
              <a:gd name="connsiteY701" fmla="*/ 2077814 h 3030261"/>
              <a:gd name="connsiteX702" fmla="*/ 4206851 w 5160230"/>
              <a:gd name="connsiteY702" fmla="*/ 2081229 h 3030261"/>
              <a:gd name="connsiteX703" fmla="*/ 4199400 w 5160230"/>
              <a:gd name="connsiteY703" fmla="*/ 2085265 h 3030261"/>
              <a:gd name="connsiteX704" fmla="*/ 4192260 w 5160230"/>
              <a:gd name="connsiteY704" fmla="*/ 2088369 h 3030261"/>
              <a:gd name="connsiteX705" fmla="*/ 4198469 w 5160230"/>
              <a:gd name="connsiteY705" fmla="*/ 2101097 h 3030261"/>
              <a:gd name="connsiteX706" fmla="*/ 4205920 w 5160230"/>
              <a:gd name="connsiteY706" fmla="*/ 2112894 h 3030261"/>
              <a:gd name="connsiteX707" fmla="*/ 4209024 w 5160230"/>
              <a:gd name="connsiteY707" fmla="*/ 2123449 h 3030261"/>
              <a:gd name="connsiteX708" fmla="*/ 4213060 w 5160230"/>
              <a:gd name="connsiteY708" fmla="*/ 2142387 h 3030261"/>
              <a:gd name="connsiteX709" fmla="*/ 4209024 w 5160230"/>
              <a:gd name="connsiteY709" fmla="*/ 2142387 h 3030261"/>
              <a:gd name="connsiteX710" fmla="*/ 4209024 w 5160230"/>
              <a:gd name="connsiteY710" fmla="*/ 2145491 h 3030261"/>
              <a:gd name="connsiteX711" fmla="*/ 4205920 w 5160230"/>
              <a:gd name="connsiteY711" fmla="*/ 2143628 h 3030261"/>
              <a:gd name="connsiteX712" fmla="*/ 4203747 w 5160230"/>
              <a:gd name="connsiteY712" fmla="*/ 2143628 h 3030261"/>
              <a:gd name="connsiteX713" fmla="*/ 4203747 w 5160230"/>
              <a:gd name="connsiteY713" fmla="*/ 2142387 h 3030261"/>
              <a:gd name="connsiteX714" fmla="*/ 4201574 w 5160230"/>
              <a:gd name="connsiteY714" fmla="*/ 2142387 h 3030261"/>
              <a:gd name="connsiteX715" fmla="*/ 4191329 w 5160230"/>
              <a:gd name="connsiteY715" fmla="*/ 2130900 h 3030261"/>
              <a:gd name="connsiteX716" fmla="*/ 4181705 w 5160230"/>
              <a:gd name="connsiteY716" fmla="*/ 2118172 h 3030261"/>
              <a:gd name="connsiteX717" fmla="*/ 4172392 w 5160230"/>
              <a:gd name="connsiteY717" fmla="*/ 2105444 h 3030261"/>
              <a:gd name="connsiteX718" fmla="*/ 4172392 w 5160230"/>
              <a:gd name="connsiteY718" fmla="*/ 2145491 h 3030261"/>
              <a:gd name="connsiteX719" fmla="*/ 4156868 w 5160230"/>
              <a:gd name="connsiteY719" fmla="*/ 2145491 h 3030261"/>
              <a:gd name="connsiteX720" fmla="*/ 4156868 w 5160230"/>
              <a:gd name="connsiteY720" fmla="*/ 2143628 h 3030261"/>
              <a:gd name="connsiteX721" fmla="*/ 4154695 w 5160230"/>
              <a:gd name="connsiteY721" fmla="*/ 2143628 h 3030261"/>
              <a:gd name="connsiteX722" fmla="*/ 4154695 w 5160230"/>
              <a:gd name="connsiteY722" fmla="*/ 2142387 h 3030261"/>
              <a:gd name="connsiteX723" fmla="*/ 4152522 w 5160230"/>
              <a:gd name="connsiteY723" fmla="*/ 2142387 h 3030261"/>
              <a:gd name="connsiteX724" fmla="*/ 4154695 w 5160230"/>
              <a:gd name="connsiteY724" fmla="*/ 2128727 h 3030261"/>
              <a:gd name="connsiteX725" fmla="*/ 4152522 w 5160230"/>
              <a:gd name="connsiteY725" fmla="*/ 2121276 h 3030261"/>
              <a:gd name="connsiteX726" fmla="*/ 4149418 w 5160230"/>
              <a:gd name="connsiteY726" fmla="*/ 2115067 h 3030261"/>
              <a:gd name="connsiteX727" fmla="*/ 4145382 w 5160230"/>
              <a:gd name="connsiteY727" fmla="*/ 2105444 h 3030261"/>
              <a:gd name="connsiteX728" fmla="*/ 4145382 w 5160230"/>
              <a:gd name="connsiteY728" fmla="*/ 2095820 h 3030261"/>
              <a:gd name="connsiteX729" fmla="*/ 4150659 w 5160230"/>
              <a:gd name="connsiteY729" fmla="*/ 2085265 h 3030261"/>
              <a:gd name="connsiteX730" fmla="*/ 4157800 w 5160230"/>
              <a:gd name="connsiteY730" fmla="*/ 2070363 h 3030261"/>
              <a:gd name="connsiteX731" fmla="*/ 4165250 w 5160230"/>
              <a:gd name="connsiteY731" fmla="*/ 2056704 h 3030261"/>
              <a:gd name="connsiteX732" fmla="*/ 4172392 w 5160230"/>
              <a:gd name="connsiteY732" fmla="*/ 2046148 h 3030261"/>
              <a:gd name="connsiteX733" fmla="*/ 4176738 w 5160230"/>
              <a:gd name="connsiteY733" fmla="*/ 2040871 h 3030261"/>
              <a:gd name="connsiteX734" fmla="*/ 4194433 w 5160230"/>
              <a:gd name="connsiteY734" fmla="*/ 2046148 h 3030261"/>
              <a:gd name="connsiteX735" fmla="*/ 4205920 w 5160230"/>
              <a:gd name="connsiteY735" fmla="*/ 2046148 h 3030261"/>
              <a:gd name="connsiteX736" fmla="*/ 4213991 w 5160230"/>
              <a:gd name="connsiteY736" fmla="*/ 2043975 h 3030261"/>
              <a:gd name="connsiteX737" fmla="*/ 4225478 w 5160230"/>
              <a:gd name="connsiteY737" fmla="*/ 2040871 h 3030261"/>
              <a:gd name="connsiteX738" fmla="*/ 4276701 w 5160230"/>
              <a:gd name="connsiteY738" fmla="*/ 2031247 h 3030261"/>
              <a:gd name="connsiteX739" fmla="*/ 4283841 w 5160230"/>
              <a:gd name="connsiteY739" fmla="*/ 2034662 h 3030261"/>
              <a:gd name="connsiteX740" fmla="*/ 4286946 w 5160230"/>
              <a:gd name="connsiteY740" fmla="*/ 2036525 h 3030261"/>
              <a:gd name="connsiteX741" fmla="*/ 4291292 w 5160230"/>
              <a:gd name="connsiteY741" fmla="*/ 2040871 h 3030261"/>
              <a:gd name="connsiteX742" fmla="*/ 4292223 w 5160230"/>
              <a:gd name="connsiteY742" fmla="*/ 2043976 h 3030261"/>
              <a:gd name="connsiteX743" fmla="*/ 4292223 w 5160230"/>
              <a:gd name="connsiteY743" fmla="*/ 2051427 h 3030261"/>
              <a:gd name="connsiteX744" fmla="*/ 4292223 w 5160230"/>
              <a:gd name="connsiteY744" fmla="*/ 2061051 h 3030261"/>
              <a:gd name="connsiteX745" fmla="*/ 4289119 w 5160230"/>
              <a:gd name="connsiteY745" fmla="*/ 2063224 h 3030261"/>
              <a:gd name="connsiteX746" fmla="*/ 4286946 w 5160230"/>
              <a:gd name="connsiteY746" fmla="*/ 2064155 h 3030261"/>
              <a:gd name="connsiteX747" fmla="*/ 4286946 w 5160230"/>
              <a:gd name="connsiteY747" fmla="*/ 2066328 h 3030261"/>
              <a:gd name="connsiteX748" fmla="*/ 4286946 w 5160230"/>
              <a:gd name="connsiteY748" fmla="*/ 2068501 h 3030261"/>
              <a:gd name="connsiteX749" fmla="*/ 4286946 w 5160230"/>
              <a:gd name="connsiteY749" fmla="*/ 2070364 h 3030261"/>
              <a:gd name="connsiteX750" fmla="*/ 4286946 w 5160230"/>
              <a:gd name="connsiteY750" fmla="*/ 2071606 h 3030261"/>
              <a:gd name="connsiteX751" fmla="*/ 4286014 w 5160230"/>
              <a:gd name="connsiteY751" fmla="*/ 2073779 h 3030261"/>
              <a:gd name="connsiteX752" fmla="*/ 4281668 w 5160230"/>
              <a:gd name="connsiteY752" fmla="*/ 2077815 h 3030261"/>
              <a:gd name="connsiteX753" fmla="*/ 4281668 w 5160230"/>
              <a:gd name="connsiteY753" fmla="*/ 2068501 h 3030261"/>
              <a:gd name="connsiteX754" fmla="*/ 4274528 w 5160230"/>
              <a:gd name="connsiteY754" fmla="*/ 2056705 h 3030261"/>
              <a:gd name="connsiteX755" fmla="*/ 4274528 w 5160230"/>
              <a:gd name="connsiteY755" fmla="*/ 2043976 h 3030261"/>
              <a:gd name="connsiteX756" fmla="*/ 4113097 w 5160230"/>
              <a:gd name="connsiteY756" fmla="*/ 1959534 h 3030261"/>
              <a:gd name="connsiteX757" fmla="*/ 4123342 w 5160230"/>
              <a:gd name="connsiteY757" fmla="*/ 1962638 h 3030261"/>
              <a:gd name="connsiteX758" fmla="*/ 4136070 w 5160230"/>
              <a:gd name="connsiteY758" fmla="*/ 1970089 h 3030261"/>
              <a:gd name="connsiteX759" fmla="*/ 4147557 w 5160230"/>
              <a:gd name="connsiteY759" fmla="*/ 1981576 h 3030261"/>
              <a:gd name="connsiteX760" fmla="*/ 4152524 w 5160230"/>
              <a:gd name="connsiteY760" fmla="*/ 1991200 h 3030261"/>
              <a:gd name="connsiteX761" fmla="*/ 4147557 w 5160230"/>
              <a:gd name="connsiteY761" fmla="*/ 1994304 h 3030261"/>
              <a:gd name="connsiteX762" fmla="*/ 4142279 w 5160230"/>
              <a:gd name="connsiteY762" fmla="*/ 1999581 h 3030261"/>
              <a:gd name="connsiteX763" fmla="*/ 4136070 w 5160230"/>
              <a:gd name="connsiteY763" fmla="*/ 2003929 h 3030261"/>
              <a:gd name="connsiteX764" fmla="*/ 4128619 w 5160230"/>
              <a:gd name="connsiteY764" fmla="*/ 2007033 h 3030261"/>
              <a:gd name="connsiteX765" fmla="*/ 4134828 w 5160230"/>
              <a:gd name="connsiteY765" fmla="*/ 2023797 h 3030261"/>
              <a:gd name="connsiteX766" fmla="*/ 4142279 w 5160230"/>
              <a:gd name="connsiteY766" fmla="*/ 2036526 h 3030261"/>
              <a:gd name="connsiteX767" fmla="*/ 4149419 w 5160230"/>
              <a:gd name="connsiteY767" fmla="*/ 2051427 h 3030261"/>
              <a:gd name="connsiteX768" fmla="*/ 4143210 w 5160230"/>
              <a:gd name="connsiteY768" fmla="*/ 2053600 h 3030261"/>
              <a:gd name="connsiteX769" fmla="*/ 4140106 w 5160230"/>
              <a:gd name="connsiteY769" fmla="*/ 2053600 h 3030261"/>
              <a:gd name="connsiteX770" fmla="*/ 4137933 w 5160230"/>
              <a:gd name="connsiteY770" fmla="*/ 2053600 h 3030261"/>
              <a:gd name="connsiteX771" fmla="*/ 4136070 w 5160230"/>
              <a:gd name="connsiteY771" fmla="*/ 2055773 h 3030261"/>
              <a:gd name="connsiteX772" fmla="*/ 4134828 w 5160230"/>
              <a:gd name="connsiteY772" fmla="*/ 2056705 h 3030261"/>
              <a:gd name="connsiteX773" fmla="*/ 4132966 w 5160230"/>
              <a:gd name="connsiteY773" fmla="*/ 2061051 h 3030261"/>
              <a:gd name="connsiteX774" fmla="*/ 4123342 w 5160230"/>
              <a:gd name="connsiteY774" fmla="*/ 2077815 h 3030261"/>
              <a:gd name="connsiteX775" fmla="*/ 4118375 w 5160230"/>
              <a:gd name="connsiteY775" fmla="*/ 2097994 h 3030261"/>
              <a:gd name="connsiteX776" fmla="*/ 4108751 w 5160230"/>
              <a:gd name="connsiteY776" fmla="*/ 2116000 h 3030261"/>
              <a:gd name="connsiteX777" fmla="*/ 4103784 w 5160230"/>
              <a:gd name="connsiteY777" fmla="*/ 2120346 h 3030261"/>
              <a:gd name="connsiteX778" fmla="*/ 4098506 w 5160230"/>
              <a:gd name="connsiteY778" fmla="*/ 2120346 h 3030261"/>
              <a:gd name="connsiteX779" fmla="*/ 4092297 w 5160230"/>
              <a:gd name="connsiteY779" fmla="*/ 2121277 h 3030261"/>
              <a:gd name="connsiteX780" fmla="*/ 4086088 w 5160230"/>
              <a:gd name="connsiteY780" fmla="*/ 2121277 h 3030261"/>
              <a:gd name="connsiteX781" fmla="*/ 4074602 w 5160230"/>
              <a:gd name="connsiteY781" fmla="*/ 2115068 h 3030261"/>
              <a:gd name="connsiteX782" fmla="*/ 4064047 w 5160230"/>
              <a:gd name="connsiteY782" fmla="*/ 2112895 h 3030261"/>
              <a:gd name="connsiteX783" fmla="*/ 4050698 w 5160230"/>
              <a:gd name="connsiteY783" fmla="*/ 2112895 h 3030261"/>
              <a:gd name="connsiteX784" fmla="*/ 4037968 w 5160230"/>
              <a:gd name="connsiteY784" fmla="*/ 2110722 h 3030261"/>
              <a:gd name="connsiteX785" fmla="*/ 4025550 w 5160230"/>
              <a:gd name="connsiteY785" fmla="*/ 2105445 h 3030261"/>
              <a:gd name="connsiteX786" fmla="*/ 4013132 w 5160230"/>
              <a:gd name="connsiteY786" fmla="*/ 2088370 h 3030261"/>
              <a:gd name="connsiteX787" fmla="*/ 4003819 w 5160230"/>
              <a:gd name="connsiteY787" fmla="*/ 2066328 h 3030261"/>
              <a:gd name="connsiteX788" fmla="*/ 4001646 w 5160230"/>
              <a:gd name="connsiteY788" fmla="*/ 2040872 h 3030261"/>
              <a:gd name="connsiteX789" fmla="*/ 4010959 w 5160230"/>
              <a:gd name="connsiteY789" fmla="*/ 2036526 h 3030261"/>
              <a:gd name="connsiteX790" fmla="*/ 4018410 w 5160230"/>
              <a:gd name="connsiteY790" fmla="*/ 2036526 h 3030261"/>
              <a:gd name="connsiteX791" fmla="*/ 4025550 w 5160230"/>
              <a:gd name="connsiteY791" fmla="*/ 2038699 h 3030261"/>
              <a:gd name="connsiteX792" fmla="*/ 4033001 w 5160230"/>
              <a:gd name="connsiteY792" fmla="*/ 2034663 h 3030261"/>
              <a:gd name="connsiteX793" fmla="*/ 4042315 w 5160230"/>
              <a:gd name="connsiteY793" fmla="*/ 2019761 h 3030261"/>
              <a:gd name="connsiteX794" fmla="*/ 4065288 w 5160230"/>
              <a:gd name="connsiteY794" fmla="*/ 2016657 h 3030261"/>
              <a:gd name="connsiteX795" fmla="*/ 4069324 w 5160230"/>
              <a:gd name="connsiteY795" fmla="*/ 2013242 h 3030261"/>
              <a:gd name="connsiteX796" fmla="*/ 4072429 w 5160230"/>
              <a:gd name="connsiteY796" fmla="*/ 2009206 h 3030261"/>
              <a:gd name="connsiteX797" fmla="*/ 4072429 w 5160230"/>
              <a:gd name="connsiteY797" fmla="*/ 2007033 h 3030261"/>
              <a:gd name="connsiteX798" fmla="*/ 4074602 w 5160230"/>
              <a:gd name="connsiteY798" fmla="*/ 2005791 h 3030261"/>
              <a:gd name="connsiteX799" fmla="*/ 4074602 w 5160230"/>
              <a:gd name="connsiteY799" fmla="*/ 2003929 h 3030261"/>
              <a:gd name="connsiteX800" fmla="*/ 4074602 w 5160230"/>
              <a:gd name="connsiteY800" fmla="*/ 2001756 h 3030261"/>
              <a:gd name="connsiteX801" fmla="*/ 4076464 w 5160230"/>
              <a:gd name="connsiteY801" fmla="*/ 1999581 h 3030261"/>
              <a:gd name="connsiteX802" fmla="*/ 4079879 w 5160230"/>
              <a:gd name="connsiteY802" fmla="*/ 1999581 h 3030261"/>
              <a:gd name="connsiteX803" fmla="*/ 4086088 w 5160230"/>
              <a:gd name="connsiteY803" fmla="*/ 1999581 h 3030261"/>
              <a:gd name="connsiteX804" fmla="*/ 4092297 w 5160230"/>
              <a:gd name="connsiteY804" fmla="*/ 1999581 h 3030261"/>
              <a:gd name="connsiteX805" fmla="*/ 4096333 w 5160230"/>
              <a:gd name="connsiteY805" fmla="*/ 1986853 h 3030261"/>
              <a:gd name="connsiteX806" fmla="*/ 4101610 w 5160230"/>
              <a:gd name="connsiteY806" fmla="*/ 1977229 h 3030261"/>
              <a:gd name="connsiteX807" fmla="*/ 4106888 w 5160230"/>
              <a:gd name="connsiteY807" fmla="*/ 1968847 h 3030261"/>
              <a:gd name="connsiteX808" fmla="*/ 3589064 w 5160230"/>
              <a:gd name="connsiteY808" fmla="*/ 1935009 h 3030261"/>
              <a:gd name="connsiteX809" fmla="*/ 3599619 w 5160230"/>
              <a:gd name="connsiteY809" fmla="*/ 1942460 h 3030261"/>
              <a:gd name="connsiteX810" fmla="*/ 3605828 w 5160230"/>
              <a:gd name="connsiteY810" fmla="*/ 1955188 h 3030261"/>
              <a:gd name="connsiteX811" fmla="*/ 3605828 w 5160230"/>
              <a:gd name="connsiteY811" fmla="*/ 1974125 h 3030261"/>
              <a:gd name="connsiteX812" fmla="*/ 3605828 w 5160230"/>
              <a:gd name="connsiteY812" fmla="*/ 1976298 h 3030261"/>
              <a:gd name="connsiteX813" fmla="*/ 3606760 w 5160230"/>
              <a:gd name="connsiteY813" fmla="*/ 1976298 h 3030261"/>
              <a:gd name="connsiteX814" fmla="*/ 3608933 w 5160230"/>
              <a:gd name="connsiteY814" fmla="*/ 1977230 h 3030261"/>
              <a:gd name="connsiteX815" fmla="*/ 3608933 w 5160230"/>
              <a:gd name="connsiteY815" fmla="*/ 1979403 h 3030261"/>
              <a:gd name="connsiteX816" fmla="*/ 3608933 w 5160230"/>
              <a:gd name="connsiteY816" fmla="*/ 1983749 h 3030261"/>
              <a:gd name="connsiteX817" fmla="*/ 3605828 w 5160230"/>
              <a:gd name="connsiteY817" fmla="*/ 1983749 h 3030261"/>
              <a:gd name="connsiteX818" fmla="*/ 3601482 w 5160230"/>
              <a:gd name="connsiteY818" fmla="*/ 1984680 h 3030261"/>
              <a:gd name="connsiteX819" fmla="*/ 3599619 w 5160230"/>
              <a:gd name="connsiteY819" fmla="*/ 1989027 h 3030261"/>
              <a:gd name="connsiteX820" fmla="*/ 3596515 w 5160230"/>
              <a:gd name="connsiteY820" fmla="*/ 1991200 h 3030261"/>
              <a:gd name="connsiteX821" fmla="*/ 3594342 w 5160230"/>
              <a:gd name="connsiteY821" fmla="*/ 1991200 h 3030261"/>
              <a:gd name="connsiteX822" fmla="*/ 3592168 w 5160230"/>
              <a:gd name="connsiteY822" fmla="*/ 1989027 h 3030261"/>
              <a:gd name="connsiteX823" fmla="*/ 3591237 w 5160230"/>
              <a:gd name="connsiteY823" fmla="*/ 1989027 h 3030261"/>
              <a:gd name="connsiteX824" fmla="*/ 3589064 w 5160230"/>
              <a:gd name="connsiteY824" fmla="*/ 1986853 h 3030261"/>
              <a:gd name="connsiteX825" fmla="*/ 3581923 w 5160230"/>
              <a:gd name="connsiteY825" fmla="*/ 1971952 h 3030261"/>
              <a:gd name="connsiteX826" fmla="*/ 3581923 w 5160230"/>
              <a:gd name="connsiteY826" fmla="*/ 1949910 h 3030261"/>
              <a:gd name="connsiteX827" fmla="*/ 3583786 w 5160230"/>
              <a:gd name="connsiteY827" fmla="*/ 1946806 h 3030261"/>
              <a:gd name="connsiteX828" fmla="*/ 3585959 w 5160230"/>
              <a:gd name="connsiteY828" fmla="*/ 1944633 h 3030261"/>
              <a:gd name="connsiteX829" fmla="*/ 3586890 w 5160230"/>
              <a:gd name="connsiteY829" fmla="*/ 1940287 h 3030261"/>
              <a:gd name="connsiteX830" fmla="*/ 4242241 w 5160230"/>
              <a:gd name="connsiteY830" fmla="*/ 1912967 h 3030261"/>
              <a:gd name="connsiteX831" fmla="*/ 4250623 w 5160230"/>
              <a:gd name="connsiteY831" fmla="*/ 1922280 h 3030261"/>
              <a:gd name="connsiteX832" fmla="*/ 4256832 w 5160230"/>
              <a:gd name="connsiteY832" fmla="*/ 1932836 h 3030261"/>
              <a:gd name="connsiteX833" fmla="*/ 4256832 w 5160230"/>
              <a:gd name="connsiteY833" fmla="*/ 1949911 h 3030261"/>
              <a:gd name="connsiteX834" fmla="*/ 4257763 w 5160230"/>
              <a:gd name="connsiteY834" fmla="*/ 1953947 h 3030261"/>
              <a:gd name="connsiteX835" fmla="*/ 4259936 w 5160230"/>
              <a:gd name="connsiteY835" fmla="*/ 1953947 h 3030261"/>
              <a:gd name="connsiteX836" fmla="*/ 4259936 w 5160230"/>
              <a:gd name="connsiteY836" fmla="*/ 1955189 h 3030261"/>
              <a:gd name="connsiteX837" fmla="*/ 4257763 w 5160230"/>
              <a:gd name="connsiteY837" fmla="*/ 1955189 h 3030261"/>
              <a:gd name="connsiteX838" fmla="*/ 4256832 w 5160230"/>
              <a:gd name="connsiteY838" fmla="*/ 1959535 h 3030261"/>
              <a:gd name="connsiteX839" fmla="*/ 4256832 w 5160230"/>
              <a:gd name="connsiteY839" fmla="*/ 1962639 h 3030261"/>
              <a:gd name="connsiteX840" fmla="*/ 4254659 w 5160230"/>
              <a:gd name="connsiteY840" fmla="*/ 1962639 h 3030261"/>
              <a:gd name="connsiteX841" fmla="*/ 4254659 w 5160230"/>
              <a:gd name="connsiteY841" fmla="*/ 1964812 h 3030261"/>
              <a:gd name="connsiteX842" fmla="*/ 4252796 w 5160230"/>
              <a:gd name="connsiteY842" fmla="*/ 1964812 h 3030261"/>
              <a:gd name="connsiteX843" fmla="*/ 4249382 w 5160230"/>
              <a:gd name="connsiteY843" fmla="*/ 1966675 h 3030261"/>
              <a:gd name="connsiteX844" fmla="*/ 4247519 w 5160230"/>
              <a:gd name="connsiteY844" fmla="*/ 1962639 h 3030261"/>
              <a:gd name="connsiteX845" fmla="*/ 4247519 w 5160230"/>
              <a:gd name="connsiteY845" fmla="*/ 1961397 h 3030261"/>
              <a:gd name="connsiteX846" fmla="*/ 4245346 w 5160230"/>
              <a:gd name="connsiteY846" fmla="*/ 1961397 h 3030261"/>
              <a:gd name="connsiteX847" fmla="*/ 4243173 w 5160230"/>
              <a:gd name="connsiteY847" fmla="*/ 1961397 h 3030261"/>
              <a:gd name="connsiteX848" fmla="*/ 4242241 w 5160230"/>
              <a:gd name="connsiteY848" fmla="*/ 1959535 h 3030261"/>
              <a:gd name="connsiteX849" fmla="*/ 4242241 w 5160230"/>
              <a:gd name="connsiteY849" fmla="*/ 1962639 h 3030261"/>
              <a:gd name="connsiteX850" fmla="*/ 4243173 w 5160230"/>
              <a:gd name="connsiteY850" fmla="*/ 1964812 h 3030261"/>
              <a:gd name="connsiteX851" fmla="*/ 4245346 w 5160230"/>
              <a:gd name="connsiteY851" fmla="*/ 1966675 h 3030261"/>
              <a:gd name="connsiteX852" fmla="*/ 4247519 w 5160230"/>
              <a:gd name="connsiteY852" fmla="*/ 1968848 h 3030261"/>
              <a:gd name="connsiteX853" fmla="*/ 4245346 w 5160230"/>
              <a:gd name="connsiteY853" fmla="*/ 1970090 h 3030261"/>
              <a:gd name="connsiteX854" fmla="*/ 4245346 w 5160230"/>
              <a:gd name="connsiteY854" fmla="*/ 1971953 h 3030261"/>
              <a:gd name="connsiteX855" fmla="*/ 4245346 w 5160230"/>
              <a:gd name="connsiteY855" fmla="*/ 1974126 h 3030261"/>
              <a:gd name="connsiteX856" fmla="*/ 4245346 w 5160230"/>
              <a:gd name="connsiteY856" fmla="*/ 1979403 h 3030261"/>
              <a:gd name="connsiteX857" fmla="*/ 4236032 w 5160230"/>
              <a:gd name="connsiteY857" fmla="*/ 1979403 h 3030261"/>
              <a:gd name="connsiteX858" fmla="*/ 4236032 w 5160230"/>
              <a:gd name="connsiteY858" fmla="*/ 1974126 h 3030261"/>
              <a:gd name="connsiteX859" fmla="*/ 4230755 w 5160230"/>
              <a:gd name="connsiteY859" fmla="*/ 1971953 h 3030261"/>
              <a:gd name="connsiteX860" fmla="*/ 4225477 w 5160230"/>
              <a:gd name="connsiteY860" fmla="*/ 1968848 h 3030261"/>
              <a:gd name="connsiteX861" fmla="*/ 4223614 w 5160230"/>
              <a:gd name="connsiteY861" fmla="*/ 1964812 h 3030261"/>
              <a:gd name="connsiteX862" fmla="*/ 4221441 w 5160230"/>
              <a:gd name="connsiteY862" fmla="*/ 1959535 h 3030261"/>
              <a:gd name="connsiteX863" fmla="*/ 4220510 w 5160230"/>
              <a:gd name="connsiteY863" fmla="*/ 1953947 h 3030261"/>
              <a:gd name="connsiteX864" fmla="*/ 4216164 w 5160230"/>
              <a:gd name="connsiteY864" fmla="*/ 1946806 h 3030261"/>
              <a:gd name="connsiteX865" fmla="*/ 4210886 w 5160230"/>
              <a:gd name="connsiteY865" fmla="*/ 1949911 h 3030261"/>
              <a:gd name="connsiteX866" fmla="*/ 4203746 w 5160230"/>
              <a:gd name="connsiteY866" fmla="*/ 1953947 h 3030261"/>
              <a:gd name="connsiteX867" fmla="*/ 4196295 w 5160230"/>
              <a:gd name="connsiteY867" fmla="*/ 1955189 h 3030261"/>
              <a:gd name="connsiteX868" fmla="*/ 4189155 w 5160230"/>
              <a:gd name="connsiteY868" fmla="*/ 1959535 h 3030261"/>
              <a:gd name="connsiteX869" fmla="*/ 4189155 w 5160230"/>
              <a:gd name="connsiteY869" fmla="*/ 1949911 h 3030261"/>
              <a:gd name="connsiteX870" fmla="*/ 4191328 w 5160230"/>
              <a:gd name="connsiteY870" fmla="*/ 1947738 h 3030261"/>
              <a:gd name="connsiteX871" fmla="*/ 4191328 w 5160230"/>
              <a:gd name="connsiteY871" fmla="*/ 1946806 h 3030261"/>
              <a:gd name="connsiteX872" fmla="*/ 4192259 w 5160230"/>
              <a:gd name="connsiteY872" fmla="*/ 1946806 h 3030261"/>
              <a:gd name="connsiteX873" fmla="*/ 4192259 w 5160230"/>
              <a:gd name="connsiteY873" fmla="*/ 1942460 h 3030261"/>
              <a:gd name="connsiteX874" fmla="*/ 4206850 w 5160230"/>
              <a:gd name="connsiteY874" fmla="*/ 1937183 h 3030261"/>
              <a:gd name="connsiteX875" fmla="*/ 4220510 w 5160230"/>
              <a:gd name="connsiteY875" fmla="*/ 1932836 h 3030261"/>
              <a:gd name="connsiteX876" fmla="*/ 4232928 w 5160230"/>
              <a:gd name="connsiteY876" fmla="*/ 1925385 h 3030261"/>
              <a:gd name="connsiteX877" fmla="*/ 4152524 w 5160230"/>
              <a:gd name="connsiteY877" fmla="*/ 1892788 h 3030261"/>
              <a:gd name="connsiteX878" fmla="*/ 4156870 w 5160230"/>
              <a:gd name="connsiteY878" fmla="*/ 1896824 h 3030261"/>
              <a:gd name="connsiteX879" fmla="*/ 4157801 w 5160230"/>
              <a:gd name="connsiteY879" fmla="*/ 1896824 h 3030261"/>
              <a:gd name="connsiteX880" fmla="*/ 4159974 w 5160230"/>
              <a:gd name="connsiteY880" fmla="*/ 1896824 h 3030261"/>
              <a:gd name="connsiteX881" fmla="*/ 4159974 w 5160230"/>
              <a:gd name="connsiteY881" fmla="*/ 1898066 h 3030261"/>
              <a:gd name="connsiteX882" fmla="*/ 4159974 w 5160230"/>
              <a:gd name="connsiteY882" fmla="*/ 1902101 h 3030261"/>
              <a:gd name="connsiteX883" fmla="*/ 4162147 w 5160230"/>
              <a:gd name="connsiteY883" fmla="*/ 1905517 h 3030261"/>
              <a:gd name="connsiteX884" fmla="*/ 4150661 w 5160230"/>
              <a:gd name="connsiteY884" fmla="*/ 1914831 h 3030261"/>
              <a:gd name="connsiteX885" fmla="*/ 4143210 w 5160230"/>
              <a:gd name="connsiteY885" fmla="*/ 1924455 h 3030261"/>
              <a:gd name="connsiteX886" fmla="*/ 4134828 w 5160230"/>
              <a:gd name="connsiteY886" fmla="*/ 1931905 h 3030261"/>
              <a:gd name="connsiteX887" fmla="*/ 4121478 w 5160230"/>
              <a:gd name="connsiteY887" fmla="*/ 1939356 h 3030261"/>
              <a:gd name="connsiteX888" fmla="*/ 4121478 w 5160230"/>
              <a:gd name="connsiteY888" fmla="*/ 1935010 h 3030261"/>
              <a:gd name="connsiteX889" fmla="*/ 4132966 w 5160230"/>
              <a:gd name="connsiteY889" fmla="*/ 1922281 h 3030261"/>
              <a:gd name="connsiteX890" fmla="*/ 4145384 w 5160230"/>
              <a:gd name="connsiteY890" fmla="*/ 1909553 h 3030261"/>
              <a:gd name="connsiteX891" fmla="*/ 1541984 w 5160230"/>
              <a:gd name="connsiteY891" fmla="*/ 1795308 h 3030261"/>
              <a:gd name="connsiteX892" fmla="*/ 1549435 w 5160230"/>
              <a:gd name="connsiteY892" fmla="*/ 1795308 h 3030261"/>
              <a:gd name="connsiteX893" fmla="*/ 1556575 w 5160230"/>
              <a:gd name="connsiteY893" fmla="*/ 1796550 h 3030261"/>
              <a:gd name="connsiteX894" fmla="*/ 1564957 w 5160230"/>
              <a:gd name="connsiteY894" fmla="*/ 1800587 h 3030261"/>
              <a:gd name="connsiteX895" fmla="*/ 1561853 w 5160230"/>
              <a:gd name="connsiteY895" fmla="*/ 1802760 h 3030261"/>
              <a:gd name="connsiteX896" fmla="*/ 1559680 w 5160230"/>
              <a:gd name="connsiteY896" fmla="*/ 1805864 h 3030261"/>
              <a:gd name="connsiteX897" fmla="*/ 1556575 w 5160230"/>
              <a:gd name="connsiteY897" fmla="*/ 1808037 h 3030261"/>
              <a:gd name="connsiteX898" fmla="*/ 1550366 w 5160230"/>
              <a:gd name="connsiteY898" fmla="*/ 1808037 h 3030261"/>
              <a:gd name="connsiteX899" fmla="*/ 1545089 w 5160230"/>
              <a:gd name="connsiteY899" fmla="*/ 1805864 h 3030261"/>
              <a:gd name="connsiteX900" fmla="*/ 1540122 w 5160230"/>
              <a:gd name="connsiteY900" fmla="*/ 1805864 h 3030261"/>
              <a:gd name="connsiteX901" fmla="*/ 1534844 w 5160230"/>
              <a:gd name="connsiteY901" fmla="*/ 1805864 h 3030261"/>
              <a:gd name="connsiteX902" fmla="*/ 1528635 w 5160230"/>
              <a:gd name="connsiteY902" fmla="*/ 1808037 h 3030261"/>
              <a:gd name="connsiteX903" fmla="*/ 1528635 w 5160230"/>
              <a:gd name="connsiteY903" fmla="*/ 1796550 h 3030261"/>
              <a:gd name="connsiteX904" fmla="*/ 4183877 w 5160230"/>
              <a:gd name="connsiteY904" fmla="*/ 1783821 h 3030261"/>
              <a:gd name="connsiteX905" fmla="*/ 4189155 w 5160230"/>
              <a:gd name="connsiteY905" fmla="*/ 1783821 h 3030261"/>
              <a:gd name="connsiteX906" fmla="*/ 4196295 w 5160230"/>
              <a:gd name="connsiteY906" fmla="*/ 1783821 h 3030261"/>
              <a:gd name="connsiteX907" fmla="*/ 4196295 w 5160230"/>
              <a:gd name="connsiteY907" fmla="*/ 1802758 h 3030261"/>
              <a:gd name="connsiteX908" fmla="*/ 4194432 w 5160230"/>
              <a:gd name="connsiteY908" fmla="*/ 1815487 h 3030261"/>
              <a:gd name="connsiteX909" fmla="*/ 4191328 w 5160230"/>
              <a:gd name="connsiteY909" fmla="*/ 1826043 h 3030261"/>
              <a:gd name="connsiteX910" fmla="*/ 4189155 w 5160230"/>
              <a:gd name="connsiteY910" fmla="*/ 1844980 h 3030261"/>
              <a:gd name="connsiteX911" fmla="*/ 4192259 w 5160230"/>
              <a:gd name="connsiteY911" fmla="*/ 1844980 h 3030261"/>
              <a:gd name="connsiteX912" fmla="*/ 4192259 w 5160230"/>
              <a:gd name="connsiteY912" fmla="*/ 1848395 h 3030261"/>
              <a:gd name="connsiteX913" fmla="*/ 4199400 w 5160230"/>
              <a:gd name="connsiteY913" fmla="*/ 1848395 h 3030261"/>
              <a:gd name="connsiteX914" fmla="*/ 4203746 w 5160230"/>
              <a:gd name="connsiteY914" fmla="*/ 1848395 h 3030261"/>
              <a:gd name="connsiteX915" fmla="*/ 4206850 w 5160230"/>
              <a:gd name="connsiteY915" fmla="*/ 1848395 h 3030261"/>
              <a:gd name="connsiteX916" fmla="*/ 4210886 w 5160230"/>
              <a:gd name="connsiteY916" fmla="*/ 1850257 h 3030261"/>
              <a:gd name="connsiteX917" fmla="*/ 4213991 w 5160230"/>
              <a:gd name="connsiteY917" fmla="*/ 1852431 h 3030261"/>
              <a:gd name="connsiteX918" fmla="*/ 4221441 w 5160230"/>
              <a:gd name="connsiteY918" fmla="*/ 1853672 h 3030261"/>
              <a:gd name="connsiteX919" fmla="*/ 4225477 w 5160230"/>
              <a:gd name="connsiteY919" fmla="*/ 1867332 h 3030261"/>
              <a:gd name="connsiteX920" fmla="*/ 4232928 w 5160230"/>
              <a:gd name="connsiteY920" fmla="*/ 1875714 h 3030261"/>
              <a:gd name="connsiteX921" fmla="*/ 4242241 w 5160230"/>
              <a:gd name="connsiteY921" fmla="*/ 1885338 h 3030261"/>
              <a:gd name="connsiteX922" fmla="*/ 4249382 w 5160230"/>
              <a:gd name="connsiteY922" fmla="*/ 1898066 h 3030261"/>
              <a:gd name="connsiteX923" fmla="*/ 4243173 w 5160230"/>
              <a:gd name="connsiteY923" fmla="*/ 1900239 h 3030261"/>
              <a:gd name="connsiteX924" fmla="*/ 4240068 w 5160230"/>
              <a:gd name="connsiteY924" fmla="*/ 1902102 h 3030261"/>
              <a:gd name="connsiteX925" fmla="*/ 4238205 w 5160230"/>
              <a:gd name="connsiteY925" fmla="*/ 1902102 h 3030261"/>
              <a:gd name="connsiteX926" fmla="*/ 4238205 w 5160230"/>
              <a:gd name="connsiteY926" fmla="*/ 1904275 h 3030261"/>
              <a:gd name="connsiteX927" fmla="*/ 4238205 w 5160230"/>
              <a:gd name="connsiteY927" fmla="*/ 1905517 h 3030261"/>
              <a:gd name="connsiteX928" fmla="*/ 4238205 w 5160230"/>
              <a:gd name="connsiteY928" fmla="*/ 1907380 h 3030261"/>
              <a:gd name="connsiteX929" fmla="*/ 4234790 w 5160230"/>
              <a:gd name="connsiteY929" fmla="*/ 1907380 h 3030261"/>
              <a:gd name="connsiteX930" fmla="*/ 4228581 w 5160230"/>
              <a:gd name="connsiteY930" fmla="*/ 1909553 h 3030261"/>
              <a:gd name="connsiteX931" fmla="*/ 4227650 w 5160230"/>
              <a:gd name="connsiteY931" fmla="*/ 1905517 h 3030261"/>
              <a:gd name="connsiteX932" fmla="*/ 4227650 w 5160230"/>
              <a:gd name="connsiteY932" fmla="*/ 1904275 h 3030261"/>
              <a:gd name="connsiteX933" fmla="*/ 4225477 w 5160230"/>
              <a:gd name="connsiteY933" fmla="*/ 1904275 h 3030261"/>
              <a:gd name="connsiteX934" fmla="*/ 4223614 w 5160230"/>
              <a:gd name="connsiteY934" fmla="*/ 1904275 h 3030261"/>
              <a:gd name="connsiteX935" fmla="*/ 4221441 w 5160230"/>
              <a:gd name="connsiteY935" fmla="*/ 1902102 h 3030261"/>
              <a:gd name="connsiteX936" fmla="*/ 4218337 w 5160230"/>
              <a:gd name="connsiteY936" fmla="*/ 1909553 h 3030261"/>
              <a:gd name="connsiteX937" fmla="*/ 4216164 w 5160230"/>
              <a:gd name="connsiteY937" fmla="*/ 1914830 h 3030261"/>
              <a:gd name="connsiteX938" fmla="*/ 4213059 w 5160230"/>
              <a:gd name="connsiteY938" fmla="*/ 1920108 h 3030261"/>
              <a:gd name="connsiteX939" fmla="*/ 4206850 w 5160230"/>
              <a:gd name="connsiteY939" fmla="*/ 1922281 h 3030261"/>
              <a:gd name="connsiteX940" fmla="*/ 4201573 w 5160230"/>
              <a:gd name="connsiteY940" fmla="*/ 1925385 h 3030261"/>
              <a:gd name="connsiteX941" fmla="*/ 4201573 w 5160230"/>
              <a:gd name="connsiteY941" fmla="*/ 1922281 h 3030261"/>
              <a:gd name="connsiteX942" fmla="*/ 4198468 w 5160230"/>
              <a:gd name="connsiteY942" fmla="*/ 1918245 h 3030261"/>
              <a:gd name="connsiteX943" fmla="*/ 4198468 w 5160230"/>
              <a:gd name="connsiteY943" fmla="*/ 1914830 h 3030261"/>
              <a:gd name="connsiteX944" fmla="*/ 4198468 w 5160230"/>
              <a:gd name="connsiteY944" fmla="*/ 1912968 h 3030261"/>
              <a:gd name="connsiteX945" fmla="*/ 4198468 w 5160230"/>
              <a:gd name="connsiteY945" fmla="*/ 1911726 h 3030261"/>
              <a:gd name="connsiteX946" fmla="*/ 4198468 w 5160230"/>
              <a:gd name="connsiteY946" fmla="*/ 1909553 h 3030261"/>
              <a:gd name="connsiteX947" fmla="*/ 4196295 w 5160230"/>
              <a:gd name="connsiteY947" fmla="*/ 1907380 h 3030261"/>
              <a:gd name="connsiteX948" fmla="*/ 4194432 w 5160230"/>
              <a:gd name="connsiteY948" fmla="*/ 1907380 h 3030261"/>
              <a:gd name="connsiteX949" fmla="*/ 4189155 w 5160230"/>
              <a:gd name="connsiteY949" fmla="*/ 1905517 h 3030261"/>
              <a:gd name="connsiteX950" fmla="*/ 4189155 w 5160230"/>
              <a:gd name="connsiteY950" fmla="*/ 1900239 h 3030261"/>
              <a:gd name="connsiteX951" fmla="*/ 4189155 w 5160230"/>
              <a:gd name="connsiteY951" fmla="*/ 1894962 h 3030261"/>
              <a:gd name="connsiteX952" fmla="*/ 4191328 w 5160230"/>
              <a:gd name="connsiteY952" fmla="*/ 1890615 h 3030261"/>
              <a:gd name="connsiteX953" fmla="*/ 4191328 w 5160230"/>
              <a:gd name="connsiteY953" fmla="*/ 1889684 h 3030261"/>
              <a:gd name="connsiteX954" fmla="*/ 4192259 w 5160230"/>
              <a:gd name="connsiteY954" fmla="*/ 1887511 h 3030261"/>
              <a:gd name="connsiteX955" fmla="*/ 4196295 w 5160230"/>
              <a:gd name="connsiteY955" fmla="*/ 1887511 h 3030261"/>
              <a:gd name="connsiteX956" fmla="*/ 4201573 w 5160230"/>
              <a:gd name="connsiteY956" fmla="*/ 1885338 h 3030261"/>
              <a:gd name="connsiteX957" fmla="*/ 4209024 w 5160230"/>
              <a:gd name="connsiteY957" fmla="*/ 1885338 h 3030261"/>
              <a:gd name="connsiteX958" fmla="*/ 4209024 w 5160230"/>
              <a:gd name="connsiteY958" fmla="*/ 1898066 h 3030261"/>
              <a:gd name="connsiteX959" fmla="*/ 4221441 w 5160230"/>
              <a:gd name="connsiteY959" fmla="*/ 1898066 h 3030261"/>
              <a:gd name="connsiteX960" fmla="*/ 4221441 w 5160230"/>
              <a:gd name="connsiteY960" fmla="*/ 1894962 h 3030261"/>
              <a:gd name="connsiteX961" fmla="*/ 4223614 w 5160230"/>
              <a:gd name="connsiteY961" fmla="*/ 1890615 h 3030261"/>
              <a:gd name="connsiteX962" fmla="*/ 4225477 w 5160230"/>
              <a:gd name="connsiteY962" fmla="*/ 1889684 h 3030261"/>
              <a:gd name="connsiteX963" fmla="*/ 4225477 w 5160230"/>
              <a:gd name="connsiteY963" fmla="*/ 1887511 h 3030261"/>
              <a:gd name="connsiteX964" fmla="*/ 4227650 w 5160230"/>
              <a:gd name="connsiteY964" fmla="*/ 1885338 h 3030261"/>
              <a:gd name="connsiteX965" fmla="*/ 4228581 w 5160230"/>
              <a:gd name="connsiteY965" fmla="*/ 1882233 h 3030261"/>
              <a:gd name="connsiteX966" fmla="*/ 4225477 w 5160230"/>
              <a:gd name="connsiteY966" fmla="*/ 1882233 h 3030261"/>
              <a:gd name="connsiteX967" fmla="*/ 4206850 w 5160230"/>
              <a:gd name="connsiteY967" fmla="*/ 1867332 h 3030261"/>
              <a:gd name="connsiteX968" fmla="*/ 4186051 w 5160230"/>
              <a:gd name="connsiteY968" fmla="*/ 1857708 h 3030261"/>
              <a:gd name="connsiteX969" fmla="*/ 4186051 w 5160230"/>
              <a:gd name="connsiteY969" fmla="*/ 1865159 h 3030261"/>
              <a:gd name="connsiteX970" fmla="*/ 4183877 w 5160230"/>
              <a:gd name="connsiteY970" fmla="*/ 1870436 h 3030261"/>
              <a:gd name="connsiteX971" fmla="*/ 4181704 w 5160230"/>
              <a:gd name="connsiteY971" fmla="*/ 1875714 h 3030261"/>
              <a:gd name="connsiteX972" fmla="*/ 4181704 w 5160230"/>
              <a:gd name="connsiteY972" fmla="*/ 1882233 h 3030261"/>
              <a:gd name="connsiteX973" fmla="*/ 4179842 w 5160230"/>
              <a:gd name="connsiteY973" fmla="*/ 1880060 h 3030261"/>
              <a:gd name="connsiteX974" fmla="*/ 4178600 w 5160230"/>
              <a:gd name="connsiteY974" fmla="*/ 1877887 h 3030261"/>
              <a:gd name="connsiteX975" fmla="*/ 4178600 w 5160230"/>
              <a:gd name="connsiteY975" fmla="*/ 1875714 h 3030261"/>
              <a:gd name="connsiteX976" fmla="*/ 4176737 w 5160230"/>
              <a:gd name="connsiteY976" fmla="*/ 1874783 h 3030261"/>
              <a:gd name="connsiteX977" fmla="*/ 4171459 w 5160230"/>
              <a:gd name="connsiteY977" fmla="*/ 1860813 h 3030261"/>
              <a:gd name="connsiteX978" fmla="*/ 4165250 w 5160230"/>
              <a:gd name="connsiteY978" fmla="*/ 1844980 h 3030261"/>
              <a:gd name="connsiteX979" fmla="*/ 4164009 w 5160230"/>
              <a:gd name="connsiteY979" fmla="*/ 1823870 h 3030261"/>
              <a:gd name="connsiteX980" fmla="*/ 4165250 w 5160230"/>
              <a:gd name="connsiteY980" fmla="*/ 1805863 h 3030261"/>
              <a:gd name="connsiteX981" fmla="*/ 4172391 w 5160230"/>
              <a:gd name="connsiteY981" fmla="*/ 1787857 h 3030261"/>
              <a:gd name="connsiteX982" fmla="*/ 4178600 w 5160230"/>
              <a:gd name="connsiteY982" fmla="*/ 1785684 h 3030261"/>
              <a:gd name="connsiteX983" fmla="*/ 1481758 w 5160230"/>
              <a:gd name="connsiteY983" fmla="*/ 1783821 h 3030261"/>
              <a:gd name="connsiteX984" fmla="*/ 1488898 w 5160230"/>
              <a:gd name="connsiteY984" fmla="*/ 1783821 h 3030261"/>
              <a:gd name="connsiteX985" fmla="*/ 1496350 w 5160230"/>
              <a:gd name="connsiteY985" fmla="*/ 1785684 h 3030261"/>
              <a:gd name="connsiteX986" fmla="*/ 1503490 w 5160230"/>
              <a:gd name="connsiteY986" fmla="*/ 1785684 h 3030261"/>
              <a:gd name="connsiteX987" fmla="*/ 1508768 w 5160230"/>
              <a:gd name="connsiteY987" fmla="*/ 1787858 h 3030261"/>
              <a:gd name="connsiteX988" fmla="*/ 1508768 w 5160230"/>
              <a:gd name="connsiteY988" fmla="*/ 1796550 h 3030261"/>
              <a:gd name="connsiteX989" fmla="*/ 1481758 w 5160230"/>
              <a:gd name="connsiteY989" fmla="*/ 1796550 h 3030261"/>
              <a:gd name="connsiteX990" fmla="*/ 1328397 w 5160230"/>
              <a:gd name="connsiteY990" fmla="*/ 1783821 h 3030261"/>
              <a:gd name="connsiteX991" fmla="*/ 1338021 w 5160230"/>
              <a:gd name="connsiteY991" fmla="*/ 1785684 h 3030261"/>
              <a:gd name="connsiteX992" fmla="*/ 1342988 w 5160230"/>
              <a:gd name="connsiteY992" fmla="*/ 1789100 h 3030261"/>
              <a:gd name="connsiteX993" fmla="*/ 1350439 w 5160230"/>
              <a:gd name="connsiteY993" fmla="*/ 1793135 h 3030261"/>
              <a:gd name="connsiteX994" fmla="*/ 1356648 w 5160230"/>
              <a:gd name="connsiteY994" fmla="*/ 1796550 h 3030261"/>
              <a:gd name="connsiteX995" fmla="*/ 1356648 w 5160230"/>
              <a:gd name="connsiteY995" fmla="*/ 1800586 h 3030261"/>
              <a:gd name="connsiteX996" fmla="*/ 1349508 w 5160230"/>
              <a:gd name="connsiteY996" fmla="*/ 1800586 h 3030261"/>
              <a:gd name="connsiteX997" fmla="*/ 1342988 w 5160230"/>
              <a:gd name="connsiteY997" fmla="*/ 1802759 h 3030261"/>
              <a:gd name="connsiteX998" fmla="*/ 1338021 w 5160230"/>
              <a:gd name="connsiteY998" fmla="*/ 1803691 h 3030261"/>
              <a:gd name="connsiteX999" fmla="*/ 1334917 w 5160230"/>
              <a:gd name="connsiteY999" fmla="*/ 1802759 h 3030261"/>
              <a:gd name="connsiteX1000" fmla="*/ 1327466 w 5160230"/>
              <a:gd name="connsiteY1000" fmla="*/ 1802759 h 3030261"/>
              <a:gd name="connsiteX1001" fmla="*/ 1321257 w 5160230"/>
              <a:gd name="connsiteY1001" fmla="*/ 1800586 h 3030261"/>
              <a:gd name="connsiteX1002" fmla="*/ 1321257 w 5160230"/>
              <a:gd name="connsiteY1002" fmla="*/ 1787857 h 3030261"/>
              <a:gd name="connsiteX1003" fmla="*/ 1323430 w 5160230"/>
              <a:gd name="connsiteY1003" fmla="*/ 1787857 h 3030261"/>
              <a:gd name="connsiteX1004" fmla="*/ 1325293 w 5160230"/>
              <a:gd name="connsiteY1004" fmla="*/ 1785684 h 3030261"/>
              <a:gd name="connsiteX1005" fmla="*/ 1327466 w 5160230"/>
              <a:gd name="connsiteY1005" fmla="*/ 1785684 h 3030261"/>
              <a:gd name="connsiteX1006" fmla="*/ 1392038 w 5160230"/>
              <a:gd name="connsiteY1006" fmla="*/ 1766747 h 3030261"/>
              <a:gd name="connsiteX1007" fmla="*/ 1414081 w 5160230"/>
              <a:gd name="connsiteY1007" fmla="*/ 1768920 h 3030261"/>
              <a:gd name="connsiteX1008" fmla="*/ 1432708 w 5160230"/>
              <a:gd name="connsiteY1008" fmla="*/ 1773266 h 3030261"/>
              <a:gd name="connsiteX1009" fmla="*/ 1447299 w 5160230"/>
              <a:gd name="connsiteY1009" fmla="*/ 1778544 h 3030261"/>
              <a:gd name="connsiteX1010" fmla="*/ 1464994 w 5160230"/>
              <a:gd name="connsiteY1010" fmla="*/ 1783822 h 3030261"/>
              <a:gd name="connsiteX1011" fmla="*/ 1464994 w 5160230"/>
              <a:gd name="connsiteY1011" fmla="*/ 1793135 h 3030261"/>
              <a:gd name="connsiteX1012" fmla="*/ 1457854 w 5160230"/>
              <a:gd name="connsiteY1012" fmla="*/ 1793135 h 3030261"/>
              <a:gd name="connsiteX1013" fmla="*/ 1454439 w 5160230"/>
              <a:gd name="connsiteY1013" fmla="*/ 1795308 h 3030261"/>
              <a:gd name="connsiteX1014" fmla="*/ 1449472 w 5160230"/>
              <a:gd name="connsiteY1014" fmla="*/ 1796550 h 3030261"/>
              <a:gd name="connsiteX1015" fmla="*/ 1445126 w 5160230"/>
              <a:gd name="connsiteY1015" fmla="*/ 1798413 h 3030261"/>
              <a:gd name="connsiteX1016" fmla="*/ 1442021 w 5160230"/>
              <a:gd name="connsiteY1016" fmla="*/ 1800586 h 3030261"/>
              <a:gd name="connsiteX1017" fmla="*/ 1435812 w 5160230"/>
              <a:gd name="connsiteY1017" fmla="*/ 1800586 h 3030261"/>
              <a:gd name="connsiteX1018" fmla="*/ 1435812 w 5160230"/>
              <a:gd name="connsiteY1018" fmla="*/ 1798413 h 3030261"/>
              <a:gd name="connsiteX1019" fmla="*/ 1435812 w 5160230"/>
              <a:gd name="connsiteY1019" fmla="*/ 1796550 h 3030261"/>
              <a:gd name="connsiteX1020" fmla="*/ 1434881 w 5160230"/>
              <a:gd name="connsiteY1020" fmla="*/ 1795308 h 3030261"/>
              <a:gd name="connsiteX1021" fmla="*/ 1432708 w 5160230"/>
              <a:gd name="connsiteY1021" fmla="*/ 1793135 h 3030261"/>
              <a:gd name="connsiteX1022" fmla="*/ 1430535 w 5160230"/>
              <a:gd name="connsiteY1022" fmla="*/ 1791272 h 3030261"/>
              <a:gd name="connsiteX1023" fmla="*/ 1428672 w 5160230"/>
              <a:gd name="connsiteY1023" fmla="*/ 1793135 h 3030261"/>
              <a:gd name="connsiteX1024" fmla="*/ 1425567 w 5160230"/>
              <a:gd name="connsiteY1024" fmla="*/ 1803690 h 3030261"/>
              <a:gd name="connsiteX1025" fmla="*/ 1420290 w 5160230"/>
              <a:gd name="connsiteY1025" fmla="*/ 1803690 h 3030261"/>
              <a:gd name="connsiteX1026" fmla="*/ 1406629 w 5160230"/>
              <a:gd name="connsiteY1026" fmla="*/ 1802759 h 3030261"/>
              <a:gd name="connsiteX1027" fmla="*/ 1392038 w 5160230"/>
              <a:gd name="connsiteY1027" fmla="*/ 1800586 h 3030261"/>
              <a:gd name="connsiteX1028" fmla="*/ 1381794 w 5160230"/>
              <a:gd name="connsiteY1028" fmla="*/ 1800586 h 3030261"/>
              <a:gd name="connsiteX1029" fmla="*/ 1376516 w 5160230"/>
              <a:gd name="connsiteY1029" fmla="*/ 1787857 h 3030261"/>
              <a:gd name="connsiteX1030" fmla="*/ 1385829 w 5160230"/>
              <a:gd name="connsiteY1030" fmla="*/ 1787857 h 3030261"/>
              <a:gd name="connsiteX1031" fmla="*/ 1392038 w 5160230"/>
              <a:gd name="connsiteY1031" fmla="*/ 1787857 h 3030261"/>
              <a:gd name="connsiteX1032" fmla="*/ 1399489 w 5160230"/>
              <a:gd name="connsiteY1032" fmla="*/ 1785684 h 3030261"/>
              <a:gd name="connsiteX1033" fmla="*/ 1405698 w 5160230"/>
              <a:gd name="connsiteY1033" fmla="*/ 1783822 h 3030261"/>
              <a:gd name="connsiteX1034" fmla="*/ 1401352 w 5160230"/>
              <a:gd name="connsiteY1034" fmla="*/ 1781649 h 3030261"/>
              <a:gd name="connsiteX1035" fmla="*/ 1398247 w 5160230"/>
              <a:gd name="connsiteY1035" fmla="*/ 1778544 h 3030261"/>
              <a:gd name="connsiteX1036" fmla="*/ 1396385 w 5160230"/>
              <a:gd name="connsiteY1036" fmla="*/ 1776371 h 3030261"/>
              <a:gd name="connsiteX1037" fmla="*/ 1394211 w 5160230"/>
              <a:gd name="connsiteY1037" fmla="*/ 1773266 h 3030261"/>
              <a:gd name="connsiteX1038" fmla="*/ 225384 w 5160230"/>
              <a:gd name="connsiteY1038" fmla="*/ 1726700 h 3030261"/>
              <a:gd name="connsiteX1039" fmla="*/ 242148 w 5160230"/>
              <a:gd name="connsiteY1039" fmla="*/ 1731978 h 3030261"/>
              <a:gd name="connsiteX1040" fmla="*/ 254566 w 5160230"/>
              <a:gd name="connsiteY1040" fmla="*/ 1739118 h 3030261"/>
              <a:gd name="connsiteX1041" fmla="*/ 269157 w 5160230"/>
              <a:gd name="connsiteY1041" fmla="*/ 1746568 h 3030261"/>
              <a:gd name="connsiteX1042" fmla="*/ 269157 w 5160230"/>
              <a:gd name="connsiteY1042" fmla="*/ 1750915 h 3030261"/>
              <a:gd name="connsiteX1043" fmla="*/ 264810 w 5160230"/>
              <a:gd name="connsiteY1043" fmla="*/ 1750915 h 3030261"/>
              <a:gd name="connsiteX1044" fmla="*/ 252393 w 5160230"/>
              <a:gd name="connsiteY1044" fmla="*/ 1759297 h 3030261"/>
              <a:gd name="connsiteX1045" fmla="*/ 239975 w 5160230"/>
              <a:gd name="connsiteY1045" fmla="*/ 1761470 h 3030261"/>
              <a:gd name="connsiteX1046" fmla="*/ 228488 w 5160230"/>
              <a:gd name="connsiteY1046" fmla="*/ 1763643 h 3030261"/>
              <a:gd name="connsiteX1047" fmla="*/ 216070 w 5160230"/>
              <a:gd name="connsiteY1047" fmla="*/ 1766747 h 3030261"/>
              <a:gd name="connsiteX1048" fmla="*/ 216070 w 5160230"/>
              <a:gd name="connsiteY1048" fmla="*/ 1763643 h 3030261"/>
              <a:gd name="connsiteX1049" fmla="*/ 212966 w 5160230"/>
              <a:gd name="connsiteY1049" fmla="*/ 1763643 h 3030261"/>
              <a:gd name="connsiteX1050" fmla="*/ 216070 w 5160230"/>
              <a:gd name="connsiteY1050" fmla="*/ 1754019 h 3030261"/>
              <a:gd name="connsiteX1051" fmla="*/ 216070 w 5160230"/>
              <a:gd name="connsiteY1051" fmla="*/ 1744706 h 3030261"/>
              <a:gd name="connsiteX1052" fmla="*/ 216070 w 5160230"/>
              <a:gd name="connsiteY1052" fmla="*/ 1731978 h 3030261"/>
              <a:gd name="connsiteX1053" fmla="*/ 220106 w 5160230"/>
              <a:gd name="connsiteY1053" fmla="*/ 1729804 h 3030261"/>
              <a:gd name="connsiteX1054" fmla="*/ 221038 w 5160230"/>
              <a:gd name="connsiteY1054" fmla="*/ 1729804 h 3030261"/>
              <a:gd name="connsiteX1055" fmla="*/ 221038 w 5160230"/>
              <a:gd name="connsiteY1055" fmla="*/ 1728563 h 3030261"/>
              <a:gd name="connsiteX1056" fmla="*/ 223211 w 5160230"/>
              <a:gd name="connsiteY1056" fmla="*/ 1728563 h 3030261"/>
              <a:gd name="connsiteX1057" fmla="*/ 1265066 w 5160230"/>
              <a:gd name="connsiteY1057" fmla="*/ 1714903 h 3030261"/>
              <a:gd name="connsiteX1058" fmla="*/ 1294249 w 5160230"/>
              <a:gd name="connsiteY1058" fmla="*/ 1721422 h 3030261"/>
              <a:gd name="connsiteX1059" fmla="*/ 1320326 w 5160230"/>
              <a:gd name="connsiteY1059" fmla="*/ 1729805 h 3030261"/>
              <a:gd name="connsiteX1060" fmla="*/ 1339884 w 5160230"/>
              <a:gd name="connsiteY1060" fmla="*/ 1739119 h 3030261"/>
              <a:gd name="connsiteX1061" fmla="*/ 1359753 w 5160230"/>
              <a:gd name="connsiteY1061" fmla="*/ 1748742 h 3030261"/>
              <a:gd name="connsiteX1062" fmla="*/ 1381795 w 5160230"/>
              <a:gd name="connsiteY1062" fmla="*/ 1759298 h 3030261"/>
              <a:gd name="connsiteX1063" fmla="*/ 1381795 w 5160230"/>
              <a:gd name="connsiteY1063" fmla="*/ 1766748 h 3030261"/>
              <a:gd name="connsiteX1064" fmla="*/ 1372171 w 5160230"/>
              <a:gd name="connsiteY1064" fmla="*/ 1766748 h 3030261"/>
              <a:gd name="connsiteX1065" fmla="*/ 1361926 w 5160230"/>
              <a:gd name="connsiteY1065" fmla="*/ 1771095 h 3030261"/>
              <a:gd name="connsiteX1066" fmla="*/ 1349508 w 5160230"/>
              <a:gd name="connsiteY1066" fmla="*/ 1774199 h 3030261"/>
              <a:gd name="connsiteX1067" fmla="*/ 1335849 w 5160230"/>
              <a:gd name="connsiteY1067" fmla="*/ 1776372 h 3030261"/>
              <a:gd name="connsiteX1068" fmla="*/ 1338022 w 5160230"/>
              <a:gd name="connsiteY1068" fmla="*/ 1773268 h 3030261"/>
              <a:gd name="connsiteX1069" fmla="*/ 1338022 w 5160230"/>
              <a:gd name="connsiteY1069" fmla="*/ 1768921 h 3030261"/>
              <a:gd name="connsiteX1070" fmla="*/ 1338022 w 5160230"/>
              <a:gd name="connsiteY1070" fmla="*/ 1766748 h 3030261"/>
              <a:gd name="connsiteX1071" fmla="*/ 1338022 w 5160230"/>
              <a:gd name="connsiteY1071" fmla="*/ 1765817 h 3030261"/>
              <a:gd name="connsiteX1072" fmla="*/ 1338022 w 5160230"/>
              <a:gd name="connsiteY1072" fmla="*/ 1763644 h 3030261"/>
              <a:gd name="connsiteX1073" fmla="*/ 1335849 w 5160230"/>
              <a:gd name="connsiteY1073" fmla="*/ 1759298 h 3030261"/>
              <a:gd name="connsiteX1074" fmla="*/ 1308840 w 5160230"/>
              <a:gd name="connsiteY1074" fmla="*/ 1751847 h 3030261"/>
              <a:gd name="connsiteX1075" fmla="*/ 1283694 w 5160230"/>
              <a:gd name="connsiteY1075" fmla="*/ 1739119 h 3030261"/>
              <a:gd name="connsiteX1076" fmla="*/ 1256684 w 5160230"/>
              <a:gd name="connsiteY1076" fmla="*/ 1726700 h 3030261"/>
              <a:gd name="connsiteX1077" fmla="*/ 1250475 w 5160230"/>
              <a:gd name="connsiteY1077" fmla="*/ 1731979 h 3030261"/>
              <a:gd name="connsiteX1078" fmla="*/ 1247371 w 5160230"/>
              <a:gd name="connsiteY1078" fmla="*/ 1737256 h 3030261"/>
              <a:gd name="connsiteX1079" fmla="*/ 1242093 w 5160230"/>
              <a:gd name="connsiteY1079" fmla="*/ 1743465 h 3030261"/>
              <a:gd name="connsiteX1080" fmla="*/ 1235884 w 5160230"/>
              <a:gd name="connsiteY1080" fmla="*/ 1741292 h 3030261"/>
              <a:gd name="connsiteX1081" fmla="*/ 1228433 w 5160230"/>
              <a:gd name="connsiteY1081" fmla="*/ 1737256 h 3030261"/>
              <a:gd name="connsiteX1082" fmla="*/ 1225329 w 5160230"/>
              <a:gd name="connsiteY1082" fmla="*/ 1736014 h 3030261"/>
              <a:gd name="connsiteX1083" fmla="*/ 1232780 w 5160230"/>
              <a:gd name="connsiteY1083" fmla="*/ 1736014 h 3030261"/>
              <a:gd name="connsiteX1084" fmla="*/ 1237747 w 5160230"/>
              <a:gd name="connsiteY1084" fmla="*/ 1728563 h 3030261"/>
              <a:gd name="connsiteX1085" fmla="*/ 1243024 w 5160230"/>
              <a:gd name="connsiteY1085" fmla="*/ 1724527 h 3030261"/>
              <a:gd name="connsiteX1086" fmla="*/ 1249233 w 5160230"/>
              <a:gd name="connsiteY1086" fmla="*/ 1719249 h 3030261"/>
              <a:gd name="connsiteX1087" fmla="*/ 1254511 w 5160230"/>
              <a:gd name="connsiteY1087" fmla="*/ 1719249 h 3030261"/>
              <a:gd name="connsiteX1088" fmla="*/ 1257615 w 5160230"/>
              <a:gd name="connsiteY1088" fmla="*/ 1717076 h 3030261"/>
              <a:gd name="connsiteX1089" fmla="*/ 1261962 w 5160230"/>
              <a:gd name="connsiteY1089" fmla="*/ 1717076 h 3030261"/>
              <a:gd name="connsiteX1090" fmla="*/ 201480 w 5160230"/>
              <a:gd name="connsiteY1090" fmla="*/ 1706521 h 3030261"/>
              <a:gd name="connsiteX1091" fmla="*/ 216070 w 5160230"/>
              <a:gd name="connsiteY1091" fmla="*/ 1711800 h 3030261"/>
              <a:gd name="connsiteX1092" fmla="*/ 216070 w 5160230"/>
              <a:gd name="connsiteY1092" fmla="*/ 1714904 h 3030261"/>
              <a:gd name="connsiteX1093" fmla="*/ 212966 w 5160230"/>
              <a:gd name="connsiteY1093" fmla="*/ 1714904 h 3030261"/>
              <a:gd name="connsiteX1094" fmla="*/ 201480 w 5160230"/>
              <a:gd name="connsiteY1094" fmla="*/ 1719250 h 3030261"/>
              <a:gd name="connsiteX1095" fmla="*/ 190924 w 5160230"/>
              <a:gd name="connsiteY1095" fmla="*/ 1719250 h 3030261"/>
              <a:gd name="connsiteX1096" fmla="*/ 181611 w 5160230"/>
              <a:gd name="connsiteY1096" fmla="*/ 1719250 h 3030261"/>
              <a:gd name="connsiteX1097" fmla="*/ 181611 w 5160230"/>
              <a:gd name="connsiteY1097" fmla="*/ 1711800 h 3030261"/>
              <a:gd name="connsiteX1098" fmla="*/ 186889 w 5160230"/>
              <a:gd name="connsiteY1098" fmla="*/ 1709625 h 3030261"/>
              <a:gd name="connsiteX1099" fmla="*/ 192166 w 5160230"/>
              <a:gd name="connsiteY1099" fmla="*/ 1709625 h 3030261"/>
              <a:gd name="connsiteX1100" fmla="*/ 196202 w 5160230"/>
              <a:gd name="connsiteY1100" fmla="*/ 1708694 h 3030261"/>
              <a:gd name="connsiteX1101" fmla="*/ 121074 w 5160230"/>
              <a:gd name="connsiteY1101" fmla="*/ 1689446 h 3030261"/>
              <a:gd name="connsiteX1102" fmla="*/ 127283 w 5160230"/>
              <a:gd name="connsiteY1102" fmla="*/ 1691619 h 3030261"/>
              <a:gd name="connsiteX1103" fmla="*/ 134734 w 5160230"/>
              <a:gd name="connsiteY1103" fmla="*/ 1691619 h 3030261"/>
              <a:gd name="connsiteX1104" fmla="*/ 137838 w 5160230"/>
              <a:gd name="connsiteY1104" fmla="*/ 1691619 h 3030261"/>
              <a:gd name="connsiteX1105" fmla="*/ 143116 w 5160230"/>
              <a:gd name="connsiteY1105" fmla="*/ 1693792 h 3030261"/>
              <a:gd name="connsiteX1106" fmla="*/ 149325 w 5160230"/>
              <a:gd name="connsiteY1106" fmla="*/ 1694724 h 3030261"/>
              <a:gd name="connsiteX1107" fmla="*/ 149325 w 5160230"/>
              <a:gd name="connsiteY1107" fmla="*/ 1702174 h 3030261"/>
              <a:gd name="connsiteX1108" fmla="*/ 145289 w 5160230"/>
              <a:gd name="connsiteY1108" fmla="*/ 1702174 h 3030261"/>
              <a:gd name="connsiteX1109" fmla="*/ 140011 w 5160230"/>
              <a:gd name="connsiteY1109" fmla="*/ 1704347 h 3030261"/>
              <a:gd name="connsiteX1110" fmla="*/ 134734 w 5160230"/>
              <a:gd name="connsiteY1110" fmla="*/ 1706521 h 3030261"/>
              <a:gd name="connsiteX1111" fmla="*/ 128525 w 5160230"/>
              <a:gd name="connsiteY1111" fmla="*/ 1706521 h 3030261"/>
              <a:gd name="connsiteX1112" fmla="*/ 121074 w 5160230"/>
              <a:gd name="connsiteY1112" fmla="*/ 1706521 h 3030261"/>
              <a:gd name="connsiteX1113" fmla="*/ 1321257 w 5160230"/>
              <a:gd name="connsiteY1113" fmla="*/ 1686342 h 3030261"/>
              <a:gd name="connsiteX1114" fmla="*/ 1327467 w 5160230"/>
              <a:gd name="connsiteY1114" fmla="*/ 1689446 h 3030261"/>
              <a:gd name="connsiteX1115" fmla="*/ 1330571 w 5160230"/>
              <a:gd name="connsiteY1115" fmla="*/ 1693794 h 3030261"/>
              <a:gd name="connsiteX1116" fmla="*/ 1334918 w 5160230"/>
              <a:gd name="connsiteY1116" fmla="*/ 1696898 h 3030261"/>
              <a:gd name="connsiteX1117" fmla="*/ 1335849 w 5160230"/>
              <a:gd name="connsiteY1117" fmla="*/ 1702176 h 3030261"/>
              <a:gd name="connsiteX1118" fmla="*/ 1335849 w 5160230"/>
              <a:gd name="connsiteY1118" fmla="*/ 1711800 h 3030261"/>
              <a:gd name="connsiteX1119" fmla="*/ 1328398 w 5160230"/>
              <a:gd name="connsiteY1119" fmla="*/ 1711800 h 3030261"/>
              <a:gd name="connsiteX1120" fmla="*/ 1327467 w 5160230"/>
              <a:gd name="connsiteY1120" fmla="*/ 1706522 h 3030261"/>
              <a:gd name="connsiteX1121" fmla="*/ 1325293 w 5160230"/>
              <a:gd name="connsiteY1121" fmla="*/ 1704349 h 3030261"/>
              <a:gd name="connsiteX1122" fmla="*/ 1323430 w 5160230"/>
              <a:gd name="connsiteY1122" fmla="*/ 1701244 h 3030261"/>
              <a:gd name="connsiteX1123" fmla="*/ 1321257 w 5160230"/>
              <a:gd name="connsiteY1123" fmla="*/ 1696898 h 3030261"/>
              <a:gd name="connsiteX1124" fmla="*/ 1321257 w 5160230"/>
              <a:gd name="connsiteY1124" fmla="*/ 1693794 h 3030261"/>
              <a:gd name="connsiteX1125" fmla="*/ 4189157 w 5160230"/>
              <a:gd name="connsiteY1125" fmla="*/ 1678891 h 3030261"/>
              <a:gd name="connsiteX1126" fmla="*/ 4192261 w 5160230"/>
              <a:gd name="connsiteY1126" fmla="*/ 1681995 h 3030261"/>
              <a:gd name="connsiteX1127" fmla="*/ 4194434 w 5160230"/>
              <a:gd name="connsiteY1127" fmla="*/ 1686342 h 3030261"/>
              <a:gd name="connsiteX1128" fmla="*/ 4196297 w 5160230"/>
              <a:gd name="connsiteY1128" fmla="*/ 1689446 h 3030261"/>
              <a:gd name="connsiteX1129" fmla="*/ 4196297 w 5160230"/>
              <a:gd name="connsiteY1129" fmla="*/ 1694725 h 3030261"/>
              <a:gd name="connsiteX1130" fmla="*/ 4196297 w 5160230"/>
              <a:gd name="connsiteY1130" fmla="*/ 1702175 h 3030261"/>
              <a:gd name="connsiteX1131" fmla="*/ 4181706 w 5160230"/>
              <a:gd name="connsiteY1131" fmla="*/ 1739119 h 3030261"/>
              <a:gd name="connsiteX1132" fmla="*/ 4174564 w 5160230"/>
              <a:gd name="connsiteY1132" fmla="*/ 1729805 h 3030261"/>
              <a:gd name="connsiteX1133" fmla="*/ 4171460 w 5160230"/>
              <a:gd name="connsiteY1133" fmla="*/ 1721423 h 3030261"/>
              <a:gd name="connsiteX1134" fmla="*/ 4169287 w 5160230"/>
              <a:gd name="connsiteY1134" fmla="*/ 1706522 h 3030261"/>
              <a:gd name="connsiteX1135" fmla="*/ 1312875 w 5160230"/>
              <a:gd name="connsiteY1135" fmla="*/ 1662127 h 3030261"/>
              <a:gd name="connsiteX1136" fmla="*/ 1335848 w 5160230"/>
              <a:gd name="connsiteY1136" fmla="*/ 1662127 h 3030261"/>
              <a:gd name="connsiteX1137" fmla="*/ 1338021 w 5160230"/>
              <a:gd name="connsiteY1137" fmla="*/ 1665231 h 3030261"/>
              <a:gd name="connsiteX1138" fmla="*/ 1342057 w 5160230"/>
              <a:gd name="connsiteY1138" fmla="*/ 1667404 h 3030261"/>
              <a:gd name="connsiteX1139" fmla="*/ 1342057 w 5160230"/>
              <a:gd name="connsiteY1139" fmla="*/ 1669578 h 3030261"/>
              <a:gd name="connsiteX1140" fmla="*/ 1342988 w 5160230"/>
              <a:gd name="connsiteY1140" fmla="*/ 1671440 h 3030261"/>
              <a:gd name="connsiteX1141" fmla="*/ 1342988 w 5160230"/>
              <a:gd name="connsiteY1141" fmla="*/ 1672682 h 3030261"/>
              <a:gd name="connsiteX1142" fmla="*/ 1342057 w 5160230"/>
              <a:gd name="connsiteY1142" fmla="*/ 1674855 h 3030261"/>
              <a:gd name="connsiteX1143" fmla="*/ 1342057 w 5160230"/>
              <a:gd name="connsiteY1143" fmla="*/ 1678891 h 3030261"/>
              <a:gd name="connsiteX1144" fmla="*/ 1335848 w 5160230"/>
              <a:gd name="connsiteY1144" fmla="*/ 1674855 h 3030261"/>
              <a:gd name="connsiteX1145" fmla="*/ 1330570 w 5160230"/>
              <a:gd name="connsiteY1145" fmla="*/ 1672682 h 3030261"/>
              <a:gd name="connsiteX1146" fmla="*/ 1325293 w 5160230"/>
              <a:gd name="connsiteY1146" fmla="*/ 1672682 h 3030261"/>
              <a:gd name="connsiteX1147" fmla="*/ 1321257 w 5160230"/>
              <a:gd name="connsiteY1147" fmla="*/ 1671440 h 3030261"/>
              <a:gd name="connsiteX1148" fmla="*/ 1318153 w 5160230"/>
              <a:gd name="connsiteY1148" fmla="*/ 1671440 h 3030261"/>
              <a:gd name="connsiteX1149" fmla="*/ 1313806 w 5160230"/>
              <a:gd name="connsiteY1149" fmla="*/ 1669578 h 3030261"/>
              <a:gd name="connsiteX1150" fmla="*/ 1312875 w 5160230"/>
              <a:gd name="connsiteY1150" fmla="*/ 1665231 h 3030261"/>
              <a:gd name="connsiteX1151" fmla="*/ 4305883 w 5160230"/>
              <a:gd name="connsiteY1151" fmla="*/ 1593208 h 3030261"/>
              <a:gd name="connsiteX1152" fmla="*/ 4308987 w 5160230"/>
              <a:gd name="connsiteY1152" fmla="*/ 1595381 h 3030261"/>
              <a:gd name="connsiteX1153" fmla="*/ 4310850 w 5160230"/>
              <a:gd name="connsiteY1153" fmla="*/ 1595381 h 3030261"/>
              <a:gd name="connsiteX1154" fmla="*/ 4310850 w 5160230"/>
              <a:gd name="connsiteY1154" fmla="*/ 1597554 h 3030261"/>
              <a:gd name="connsiteX1155" fmla="*/ 4313023 w 5160230"/>
              <a:gd name="connsiteY1155" fmla="*/ 1600660 h 3030261"/>
              <a:gd name="connsiteX1156" fmla="*/ 4313023 w 5160230"/>
              <a:gd name="connsiteY1156" fmla="*/ 1605006 h 3030261"/>
              <a:gd name="connsiteX1157" fmla="*/ 4310850 w 5160230"/>
              <a:gd name="connsiteY1157" fmla="*/ 1610284 h 3030261"/>
              <a:gd name="connsiteX1158" fmla="*/ 4306814 w 5160230"/>
              <a:gd name="connsiteY1158" fmla="*/ 1615561 h 3030261"/>
              <a:gd name="connsiteX1159" fmla="*/ 4305883 w 5160230"/>
              <a:gd name="connsiteY1159" fmla="*/ 1620839 h 3030261"/>
              <a:gd name="connsiteX1160" fmla="*/ 4296259 w 5160230"/>
              <a:gd name="connsiteY1160" fmla="*/ 1620839 h 3030261"/>
              <a:gd name="connsiteX1161" fmla="*/ 4296259 w 5160230"/>
              <a:gd name="connsiteY1161" fmla="*/ 1608110 h 3030261"/>
              <a:gd name="connsiteX1162" fmla="*/ 4299674 w 5160230"/>
              <a:gd name="connsiteY1162" fmla="*/ 1606869 h 3030261"/>
              <a:gd name="connsiteX1163" fmla="*/ 4301536 w 5160230"/>
              <a:gd name="connsiteY1163" fmla="*/ 1602833 h 3030261"/>
              <a:gd name="connsiteX1164" fmla="*/ 4303710 w 5160230"/>
              <a:gd name="connsiteY1164" fmla="*/ 1599728 h 3030261"/>
              <a:gd name="connsiteX1165" fmla="*/ 4256833 w 5160230"/>
              <a:gd name="connsiteY1165" fmla="*/ 1543537 h 3030261"/>
              <a:gd name="connsiteX1166" fmla="*/ 4269250 w 5160230"/>
              <a:gd name="connsiteY1166" fmla="*/ 1543537 h 3030261"/>
              <a:gd name="connsiteX1167" fmla="*/ 4269250 w 5160230"/>
              <a:gd name="connsiteY1167" fmla="*/ 1556266 h 3030261"/>
              <a:gd name="connsiteX1168" fmla="*/ 4252797 w 5160230"/>
              <a:gd name="connsiteY1168" fmla="*/ 1556266 h 3030261"/>
              <a:gd name="connsiteX1169" fmla="*/ 4252797 w 5160230"/>
              <a:gd name="connsiteY1169" fmla="*/ 1547884 h 3030261"/>
              <a:gd name="connsiteX1170" fmla="*/ 4256833 w 5160230"/>
              <a:gd name="connsiteY1170" fmla="*/ 1547884 h 3030261"/>
              <a:gd name="connsiteX1171" fmla="*/ 2932781 w 5160230"/>
              <a:gd name="connsiteY1171" fmla="*/ 1508456 h 3030261"/>
              <a:gd name="connsiteX1172" fmla="*/ 2942094 w 5160230"/>
              <a:gd name="connsiteY1172" fmla="*/ 1508456 h 3030261"/>
              <a:gd name="connsiteX1173" fmla="*/ 2938058 w 5160230"/>
              <a:gd name="connsiteY1173" fmla="*/ 1513734 h 3030261"/>
              <a:gd name="connsiteX1174" fmla="*/ 2934954 w 5160230"/>
              <a:gd name="connsiteY1174" fmla="*/ 1518080 h 3030261"/>
              <a:gd name="connsiteX1175" fmla="*/ 2930608 w 5160230"/>
              <a:gd name="connsiteY1175" fmla="*/ 1521184 h 3030261"/>
              <a:gd name="connsiteX1176" fmla="*/ 2927503 w 5160230"/>
              <a:gd name="connsiteY1176" fmla="*/ 1525531 h 3030261"/>
              <a:gd name="connsiteX1177" fmla="*/ 2921294 w 5160230"/>
              <a:gd name="connsiteY1177" fmla="*/ 1528635 h 3030261"/>
              <a:gd name="connsiteX1178" fmla="*/ 2918190 w 5160230"/>
              <a:gd name="connsiteY1178" fmla="*/ 1528635 h 3030261"/>
              <a:gd name="connsiteX1179" fmla="*/ 2918190 w 5160230"/>
              <a:gd name="connsiteY1179" fmla="*/ 1530808 h 3030261"/>
              <a:gd name="connsiteX1180" fmla="*/ 2916017 w 5160230"/>
              <a:gd name="connsiteY1180" fmla="*/ 1530808 h 3030261"/>
              <a:gd name="connsiteX1181" fmla="*/ 2912912 w 5160230"/>
              <a:gd name="connsiteY1181" fmla="*/ 1530808 h 3030261"/>
              <a:gd name="connsiteX1182" fmla="*/ 2908876 w 5160230"/>
              <a:gd name="connsiteY1182" fmla="*/ 1532981 h 3030261"/>
              <a:gd name="connsiteX1183" fmla="*/ 2905772 w 5160230"/>
              <a:gd name="connsiteY1183" fmla="*/ 1519011 h 3030261"/>
              <a:gd name="connsiteX1184" fmla="*/ 2912912 w 5160230"/>
              <a:gd name="connsiteY1184" fmla="*/ 1518080 h 3030261"/>
              <a:gd name="connsiteX1185" fmla="*/ 2920363 w 5160230"/>
              <a:gd name="connsiteY1185" fmla="*/ 1513734 h 3030261"/>
              <a:gd name="connsiteX1186" fmla="*/ 2927503 w 5160230"/>
              <a:gd name="connsiteY1186" fmla="*/ 1511871 h 3030261"/>
              <a:gd name="connsiteX1187" fmla="*/ 2781594 w 5160230"/>
              <a:gd name="connsiteY1187" fmla="*/ 1503179 h 3030261"/>
              <a:gd name="connsiteX1188" fmla="*/ 2791218 w 5160230"/>
              <a:gd name="connsiteY1188" fmla="*/ 1506594 h 3030261"/>
              <a:gd name="connsiteX1189" fmla="*/ 2801463 w 5160230"/>
              <a:gd name="connsiteY1189" fmla="*/ 1510630 h 3030261"/>
              <a:gd name="connsiteX1190" fmla="*/ 2813880 w 5160230"/>
              <a:gd name="connsiteY1190" fmla="*/ 1513734 h 3030261"/>
              <a:gd name="connsiteX1191" fmla="*/ 2821331 w 5160230"/>
              <a:gd name="connsiteY1191" fmla="*/ 1519012 h 3030261"/>
              <a:gd name="connsiteX1192" fmla="*/ 2792149 w 5160230"/>
              <a:gd name="connsiteY1192" fmla="*/ 1519012 h 3030261"/>
              <a:gd name="connsiteX1193" fmla="*/ 2789045 w 5160230"/>
              <a:gd name="connsiteY1193" fmla="*/ 1518080 h 3030261"/>
              <a:gd name="connsiteX1194" fmla="*/ 2786872 w 5160230"/>
              <a:gd name="connsiteY1194" fmla="*/ 1518080 h 3030261"/>
              <a:gd name="connsiteX1195" fmla="*/ 2783767 w 5160230"/>
              <a:gd name="connsiteY1195" fmla="*/ 1515907 h 3030261"/>
              <a:gd name="connsiteX1196" fmla="*/ 2776627 w 5160230"/>
              <a:gd name="connsiteY1196" fmla="*/ 1515907 h 3030261"/>
              <a:gd name="connsiteX1197" fmla="*/ 2776627 w 5160230"/>
              <a:gd name="connsiteY1197" fmla="*/ 1511871 h 3030261"/>
              <a:gd name="connsiteX1198" fmla="*/ 2778490 w 5160230"/>
              <a:gd name="connsiteY1198" fmla="*/ 1510630 h 3030261"/>
              <a:gd name="connsiteX1199" fmla="*/ 2779731 w 5160230"/>
              <a:gd name="connsiteY1199" fmla="*/ 1508457 h 3030261"/>
              <a:gd name="connsiteX1200" fmla="*/ 2779731 w 5160230"/>
              <a:gd name="connsiteY1200" fmla="*/ 1506594 h 3030261"/>
              <a:gd name="connsiteX1201" fmla="*/ 2456868 w 5160230"/>
              <a:gd name="connsiteY1201" fmla="*/ 1431466 h 3030261"/>
              <a:gd name="connsiteX1202" fmla="*/ 2481705 w 5160230"/>
              <a:gd name="connsiteY1202" fmla="*/ 1431466 h 3030261"/>
              <a:gd name="connsiteX1203" fmla="*/ 2481705 w 5160230"/>
              <a:gd name="connsiteY1203" fmla="*/ 1434570 h 3030261"/>
              <a:gd name="connsiteX1204" fmla="*/ 2476427 w 5160230"/>
              <a:gd name="connsiteY1204" fmla="*/ 1436744 h 3030261"/>
              <a:gd name="connsiteX1205" fmla="*/ 2474564 w 5160230"/>
              <a:gd name="connsiteY1205" fmla="*/ 1438606 h 3030261"/>
              <a:gd name="connsiteX1206" fmla="*/ 2471149 w 5160230"/>
              <a:gd name="connsiteY1206" fmla="*/ 1439848 h 3030261"/>
              <a:gd name="connsiteX1207" fmla="*/ 2467114 w 5160230"/>
              <a:gd name="connsiteY1207" fmla="*/ 1442021 h 3030261"/>
              <a:gd name="connsiteX1208" fmla="*/ 2461835 w 5160230"/>
              <a:gd name="connsiteY1208" fmla="*/ 1442021 h 3030261"/>
              <a:gd name="connsiteX1209" fmla="*/ 2842442 w 5160230"/>
              <a:gd name="connsiteY1209" fmla="*/ 1410045 h 3030261"/>
              <a:gd name="connsiteX1210" fmla="*/ 2840269 w 5160230"/>
              <a:gd name="connsiteY1210" fmla="*/ 1412218 h 3030261"/>
              <a:gd name="connsiteX1211" fmla="*/ 2838095 w 5160230"/>
              <a:gd name="connsiteY1211" fmla="*/ 1414391 h 3030261"/>
              <a:gd name="connsiteX1212" fmla="*/ 2835922 w 5160230"/>
              <a:gd name="connsiteY1212" fmla="*/ 1414391 h 3030261"/>
              <a:gd name="connsiteX1213" fmla="*/ 2835922 w 5160230"/>
              <a:gd name="connsiteY1213" fmla="*/ 1416564 h 3030261"/>
              <a:gd name="connsiteX1214" fmla="*/ 2834991 w 5160230"/>
              <a:gd name="connsiteY1214" fmla="*/ 1417495 h 3030261"/>
              <a:gd name="connsiteX1215" fmla="*/ 2833439 w 5160230"/>
              <a:gd name="connsiteY1215" fmla="*/ 1421842 h 3030261"/>
              <a:gd name="connsiteX1216" fmla="*/ 2836543 w 5160230"/>
              <a:gd name="connsiteY1216" fmla="*/ 1421842 h 3030261"/>
              <a:gd name="connsiteX1217" fmla="*/ 2842752 w 5160230"/>
              <a:gd name="connsiteY1217" fmla="*/ 1419669 h 3030261"/>
              <a:gd name="connsiteX1218" fmla="*/ 2845857 w 5160230"/>
              <a:gd name="connsiteY1218" fmla="*/ 1417495 h 3030261"/>
              <a:gd name="connsiteX1219" fmla="*/ 2849892 w 5160230"/>
              <a:gd name="connsiteY1219" fmla="*/ 1416564 h 3030261"/>
              <a:gd name="connsiteX1220" fmla="*/ 2852997 w 5160230"/>
              <a:gd name="connsiteY1220" fmla="*/ 1414391 h 3030261"/>
              <a:gd name="connsiteX1221" fmla="*/ 2857033 w 5160230"/>
              <a:gd name="connsiteY1221" fmla="*/ 1410045 h 3030261"/>
              <a:gd name="connsiteX1222" fmla="*/ 2569250 w 5160230"/>
              <a:gd name="connsiteY1222" fmla="*/ 1410045 h 3030261"/>
              <a:gd name="connsiteX1223" fmla="*/ 2574528 w 5160230"/>
              <a:gd name="connsiteY1223" fmla="*/ 1410045 h 3030261"/>
              <a:gd name="connsiteX1224" fmla="*/ 2581668 w 5160230"/>
              <a:gd name="connsiteY1224" fmla="*/ 1410045 h 3030261"/>
              <a:gd name="connsiteX1225" fmla="*/ 2583841 w 5160230"/>
              <a:gd name="connsiteY1225" fmla="*/ 1427121 h 3030261"/>
              <a:gd name="connsiteX1226" fmla="*/ 2586015 w 5160230"/>
              <a:gd name="connsiteY1226" fmla="*/ 1447299 h 3030261"/>
              <a:gd name="connsiteX1227" fmla="*/ 2576391 w 5160230"/>
              <a:gd name="connsiteY1227" fmla="*/ 1447299 h 3030261"/>
              <a:gd name="connsiteX1228" fmla="*/ 2574528 w 5160230"/>
              <a:gd name="connsiteY1228" fmla="*/ 1449162 h 3030261"/>
              <a:gd name="connsiteX1229" fmla="*/ 2571424 w 5160230"/>
              <a:gd name="connsiteY1229" fmla="*/ 1449162 h 3030261"/>
              <a:gd name="connsiteX1230" fmla="*/ 2567077 w 5160230"/>
              <a:gd name="connsiteY1230" fmla="*/ 1449162 h 3030261"/>
              <a:gd name="connsiteX1231" fmla="*/ 2561799 w 5160230"/>
              <a:gd name="connsiteY1231" fmla="*/ 1451335 h 3030261"/>
              <a:gd name="connsiteX1232" fmla="*/ 2559936 w 5160230"/>
              <a:gd name="connsiteY1232" fmla="*/ 1436744 h 3030261"/>
              <a:gd name="connsiteX1233" fmla="*/ 2559936 w 5160230"/>
              <a:gd name="connsiteY1233" fmla="*/ 1421843 h 3030261"/>
              <a:gd name="connsiteX1234" fmla="*/ 2561799 w 5160230"/>
              <a:gd name="connsiteY1234" fmla="*/ 1414391 h 3030261"/>
              <a:gd name="connsiteX1235" fmla="*/ 2564903 w 5160230"/>
              <a:gd name="connsiteY1235" fmla="*/ 1412218 h 3030261"/>
              <a:gd name="connsiteX1236" fmla="*/ 2572353 w 5160230"/>
              <a:gd name="connsiteY1236" fmla="*/ 1374033 h 3030261"/>
              <a:gd name="connsiteX1237" fmla="*/ 2581668 w 5160230"/>
              <a:gd name="connsiteY1237" fmla="*/ 1374033 h 3030261"/>
              <a:gd name="connsiteX1238" fmla="*/ 2579495 w 5160230"/>
              <a:gd name="connsiteY1238" fmla="*/ 1381485 h 3030261"/>
              <a:gd name="connsiteX1239" fmla="*/ 2579495 w 5160230"/>
              <a:gd name="connsiteY1239" fmla="*/ 1386762 h 3030261"/>
              <a:gd name="connsiteX1240" fmla="*/ 2579495 w 5160230"/>
              <a:gd name="connsiteY1240" fmla="*/ 1392040 h 3030261"/>
              <a:gd name="connsiteX1241" fmla="*/ 2578563 w 5160230"/>
              <a:gd name="connsiteY1241" fmla="*/ 1396386 h 3030261"/>
              <a:gd name="connsiteX1242" fmla="*/ 2576390 w 5160230"/>
              <a:gd name="connsiteY1242" fmla="*/ 1401664 h 3030261"/>
              <a:gd name="connsiteX1243" fmla="*/ 2569249 w 5160230"/>
              <a:gd name="connsiteY1243" fmla="*/ 1401664 h 3030261"/>
              <a:gd name="connsiteX1244" fmla="*/ 2569249 w 5160230"/>
              <a:gd name="connsiteY1244" fmla="*/ 1394213 h 3030261"/>
              <a:gd name="connsiteX1245" fmla="*/ 2571422 w 5160230"/>
              <a:gd name="connsiteY1245" fmla="*/ 1386762 h 3030261"/>
              <a:gd name="connsiteX1246" fmla="*/ 2571422 w 5160230"/>
              <a:gd name="connsiteY1246" fmla="*/ 1379621 h 3030261"/>
              <a:gd name="connsiteX1247" fmla="*/ 1383653 w 5160230"/>
              <a:gd name="connsiteY1247" fmla="*/ 1323437 h 3030261"/>
              <a:gd name="connsiteX1248" fmla="*/ 1381795 w 5160230"/>
              <a:gd name="connsiteY1248" fmla="*/ 1325293 h 3030261"/>
              <a:gd name="connsiteX1249" fmla="*/ 1379622 w 5160230"/>
              <a:gd name="connsiteY1249" fmla="*/ 1327466 h 3030261"/>
              <a:gd name="connsiteX1250" fmla="*/ 1379622 w 5160230"/>
              <a:gd name="connsiteY1250" fmla="*/ 1327466 h 3030261"/>
              <a:gd name="connsiteX1251" fmla="*/ 1381794 w 5160230"/>
              <a:gd name="connsiteY1251" fmla="*/ 1325604 h 3030261"/>
              <a:gd name="connsiteX1252" fmla="*/ 4489047 w 5160230"/>
              <a:gd name="connsiteY1252" fmla="*/ 1323430 h 3030261"/>
              <a:gd name="connsiteX1253" fmla="*/ 4498360 w 5160230"/>
              <a:gd name="connsiteY1253" fmla="*/ 1337090 h 3030261"/>
              <a:gd name="connsiteX1254" fmla="*/ 4506742 w 5160230"/>
              <a:gd name="connsiteY1254" fmla="*/ 1344540 h 3030261"/>
              <a:gd name="connsiteX1255" fmla="*/ 4518229 w 5160230"/>
              <a:gd name="connsiteY1255" fmla="*/ 1347645 h 3030261"/>
              <a:gd name="connsiteX1256" fmla="*/ 4525680 w 5160230"/>
              <a:gd name="connsiteY1256" fmla="*/ 1351991 h 3030261"/>
              <a:gd name="connsiteX1257" fmla="*/ 4532820 w 5160230"/>
              <a:gd name="connsiteY1257" fmla="*/ 1357269 h 3030261"/>
              <a:gd name="connsiteX1258" fmla="*/ 4534993 w 5160230"/>
              <a:gd name="connsiteY1258" fmla="*/ 1360373 h 3030261"/>
              <a:gd name="connsiteX1259" fmla="*/ 4535924 w 5160230"/>
              <a:gd name="connsiteY1259" fmla="*/ 1364719 h 3030261"/>
              <a:gd name="connsiteX1260" fmla="*/ 4535924 w 5160230"/>
              <a:gd name="connsiteY1260" fmla="*/ 1367824 h 3030261"/>
              <a:gd name="connsiteX1261" fmla="*/ 4535924 w 5160230"/>
              <a:gd name="connsiteY1261" fmla="*/ 1374033 h 3030261"/>
              <a:gd name="connsiteX1262" fmla="*/ 4523506 w 5160230"/>
              <a:gd name="connsiteY1262" fmla="*/ 1377448 h 3030261"/>
              <a:gd name="connsiteX1263" fmla="*/ 4514193 w 5160230"/>
              <a:gd name="connsiteY1263" fmla="*/ 1384898 h 3030261"/>
              <a:gd name="connsiteX1264" fmla="*/ 4506742 w 5160230"/>
              <a:gd name="connsiteY1264" fmla="*/ 1392039 h 3030261"/>
              <a:gd name="connsiteX1265" fmla="*/ 4496498 w 5160230"/>
              <a:gd name="connsiteY1265" fmla="*/ 1397316 h 3030261"/>
              <a:gd name="connsiteX1266" fmla="*/ 4492151 w 5160230"/>
              <a:gd name="connsiteY1266" fmla="*/ 1392039 h 3030261"/>
              <a:gd name="connsiteX1267" fmla="*/ 4489047 w 5160230"/>
              <a:gd name="connsiteY1267" fmla="*/ 1390176 h 3030261"/>
              <a:gd name="connsiteX1268" fmla="*/ 4485943 w 5160230"/>
              <a:gd name="connsiteY1268" fmla="*/ 1388934 h 3030261"/>
              <a:gd name="connsiteX1269" fmla="*/ 4481907 w 5160230"/>
              <a:gd name="connsiteY1269" fmla="*/ 1390176 h 3030261"/>
              <a:gd name="connsiteX1270" fmla="*/ 4478802 w 5160230"/>
              <a:gd name="connsiteY1270" fmla="*/ 1392039 h 3030261"/>
              <a:gd name="connsiteX1271" fmla="*/ 4476629 w 5160230"/>
              <a:gd name="connsiteY1271" fmla="*/ 1396385 h 3030261"/>
              <a:gd name="connsiteX1272" fmla="*/ 4472593 w 5160230"/>
              <a:gd name="connsiteY1272" fmla="*/ 1397316 h 3030261"/>
              <a:gd name="connsiteX1273" fmla="*/ 4478802 w 5160230"/>
              <a:gd name="connsiteY1273" fmla="*/ 1419668 h 3030261"/>
              <a:gd name="connsiteX1274" fmla="*/ 4479734 w 5160230"/>
              <a:gd name="connsiteY1274" fmla="*/ 1436743 h 3030261"/>
              <a:gd name="connsiteX1275" fmla="*/ 4479734 w 5160230"/>
              <a:gd name="connsiteY1275" fmla="*/ 1449161 h 3030261"/>
              <a:gd name="connsiteX1276" fmla="*/ 4478802 w 5160230"/>
              <a:gd name="connsiteY1276" fmla="*/ 1461889 h 3030261"/>
              <a:gd name="connsiteX1277" fmla="*/ 4474456 w 5160230"/>
              <a:gd name="connsiteY1277" fmla="*/ 1475859 h 3030261"/>
              <a:gd name="connsiteX1278" fmla="*/ 4471352 w 5160230"/>
              <a:gd name="connsiteY1278" fmla="*/ 1493865 h 3030261"/>
              <a:gd name="connsiteX1279" fmla="*/ 4469178 w 5160230"/>
              <a:gd name="connsiteY1279" fmla="*/ 1515906 h 3030261"/>
              <a:gd name="connsiteX1280" fmla="*/ 4445274 w 5160230"/>
              <a:gd name="connsiteY1280" fmla="*/ 1528635 h 3030261"/>
              <a:gd name="connsiteX1281" fmla="*/ 4418265 w 5160230"/>
              <a:gd name="connsiteY1281" fmla="*/ 1541363 h 3030261"/>
              <a:gd name="connsiteX1282" fmla="*/ 4392188 w 5160230"/>
              <a:gd name="connsiteY1282" fmla="*/ 1553160 h 3030261"/>
              <a:gd name="connsiteX1283" fmla="*/ 4386910 w 5160230"/>
              <a:gd name="connsiteY1283" fmla="*/ 1543536 h 3030261"/>
              <a:gd name="connsiteX1284" fmla="*/ 4381943 w 5160230"/>
              <a:gd name="connsiteY1284" fmla="*/ 1536085 h 3030261"/>
              <a:gd name="connsiteX1285" fmla="*/ 4379770 w 5160230"/>
              <a:gd name="connsiteY1285" fmla="*/ 1543536 h 3030261"/>
              <a:gd name="connsiteX1286" fmla="*/ 4379770 w 5160230"/>
              <a:gd name="connsiteY1286" fmla="*/ 1547882 h 3030261"/>
              <a:gd name="connsiteX1287" fmla="*/ 4378839 w 5160230"/>
              <a:gd name="connsiteY1287" fmla="*/ 1553160 h 3030261"/>
              <a:gd name="connsiteX1288" fmla="*/ 4376666 w 5160230"/>
              <a:gd name="connsiteY1288" fmla="*/ 1556264 h 3030261"/>
              <a:gd name="connsiteX1289" fmla="*/ 4371388 w 5160230"/>
              <a:gd name="connsiteY1289" fmla="*/ 1556264 h 3030261"/>
              <a:gd name="connsiteX1290" fmla="*/ 4367352 w 5160230"/>
              <a:gd name="connsiteY1290" fmla="*/ 1556264 h 3030261"/>
              <a:gd name="connsiteX1291" fmla="*/ 4365179 w 5160230"/>
              <a:gd name="connsiteY1291" fmla="*/ 1558438 h 3030261"/>
              <a:gd name="connsiteX1292" fmla="*/ 4364248 w 5160230"/>
              <a:gd name="connsiteY1292" fmla="*/ 1558438 h 3030261"/>
              <a:gd name="connsiteX1293" fmla="*/ 4362074 w 5160230"/>
              <a:gd name="connsiteY1293" fmla="*/ 1560300 h 3030261"/>
              <a:gd name="connsiteX1294" fmla="*/ 4359901 w 5160230"/>
              <a:gd name="connsiteY1294" fmla="*/ 1562473 h 3030261"/>
              <a:gd name="connsiteX1295" fmla="*/ 4354623 w 5160230"/>
              <a:gd name="connsiteY1295" fmla="*/ 1562473 h 3030261"/>
              <a:gd name="connsiteX1296" fmla="*/ 4349656 w 5160230"/>
              <a:gd name="connsiteY1296" fmla="*/ 1563715 h 3030261"/>
              <a:gd name="connsiteX1297" fmla="*/ 4347483 w 5160230"/>
              <a:gd name="connsiteY1297" fmla="*/ 1560300 h 3030261"/>
              <a:gd name="connsiteX1298" fmla="*/ 4347483 w 5160230"/>
              <a:gd name="connsiteY1298" fmla="*/ 1555023 h 3030261"/>
              <a:gd name="connsiteX1299" fmla="*/ 4347483 w 5160230"/>
              <a:gd name="connsiteY1299" fmla="*/ 1553160 h 3030261"/>
              <a:gd name="connsiteX1300" fmla="*/ 4347483 w 5160230"/>
              <a:gd name="connsiteY1300" fmla="*/ 1548814 h 3030261"/>
              <a:gd name="connsiteX1301" fmla="*/ 4347483 w 5160230"/>
              <a:gd name="connsiteY1301" fmla="*/ 1547882 h 3030261"/>
              <a:gd name="connsiteX1302" fmla="*/ 4343136 w 5160230"/>
              <a:gd name="connsiteY1302" fmla="*/ 1547882 h 3030261"/>
              <a:gd name="connsiteX1303" fmla="*/ 4340032 w 5160230"/>
              <a:gd name="connsiteY1303" fmla="*/ 1545709 h 3030261"/>
              <a:gd name="connsiteX1304" fmla="*/ 4332892 w 5160230"/>
              <a:gd name="connsiteY1304" fmla="*/ 1543536 h 3030261"/>
              <a:gd name="connsiteX1305" fmla="*/ 4332892 w 5160230"/>
              <a:gd name="connsiteY1305" fmla="*/ 1547882 h 3030261"/>
              <a:gd name="connsiteX1306" fmla="*/ 4335996 w 5160230"/>
              <a:gd name="connsiteY1306" fmla="*/ 1553160 h 3030261"/>
              <a:gd name="connsiteX1307" fmla="*/ 4340032 w 5160230"/>
              <a:gd name="connsiteY1307" fmla="*/ 1555023 h 3030261"/>
              <a:gd name="connsiteX1308" fmla="*/ 4340032 w 5160230"/>
              <a:gd name="connsiteY1308" fmla="*/ 1558438 h 3030261"/>
              <a:gd name="connsiteX1309" fmla="*/ 4340032 w 5160230"/>
              <a:gd name="connsiteY1309" fmla="*/ 1563715 h 3030261"/>
              <a:gd name="connsiteX1310" fmla="*/ 4342205 w 5160230"/>
              <a:gd name="connsiteY1310" fmla="*/ 1573029 h 3030261"/>
              <a:gd name="connsiteX1311" fmla="*/ 4335996 w 5160230"/>
              <a:gd name="connsiteY1311" fmla="*/ 1578306 h 3030261"/>
              <a:gd name="connsiteX1312" fmla="*/ 4332892 w 5160230"/>
              <a:gd name="connsiteY1312" fmla="*/ 1585757 h 3030261"/>
              <a:gd name="connsiteX1313" fmla="*/ 4328546 w 5160230"/>
              <a:gd name="connsiteY1313" fmla="*/ 1593207 h 3030261"/>
              <a:gd name="connsiteX1314" fmla="*/ 4316128 w 5160230"/>
              <a:gd name="connsiteY1314" fmla="*/ 1593207 h 3030261"/>
              <a:gd name="connsiteX1315" fmla="*/ 4314265 w 5160230"/>
              <a:gd name="connsiteY1315" fmla="*/ 1578306 h 3030261"/>
              <a:gd name="connsiteX1316" fmla="*/ 4313023 w 5160230"/>
              <a:gd name="connsiteY1316" fmla="*/ 1570855 h 3030261"/>
              <a:gd name="connsiteX1317" fmla="*/ 4308987 w 5160230"/>
              <a:gd name="connsiteY1317" fmla="*/ 1563715 h 3030261"/>
              <a:gd name="connsiteX1318" fmla="*/ 4305883 w 5160230"/>
              <a:gd name="connsiteY1318" fmla="*/ 1553160 h 3030261"/>
              <a:gd name="connsiteX1319" fmla="*/ 4316128 w 5160230"/>
              <a:gd name="connsiteY1319" fmla="*/ 1553160 h 3030261"/>
              <a:gd name="connsiteX1320" fmla="*/ 4328546 w 5160230"/>
              <a:gd name="connsiteY1320" fmla="*/ 1536085 h 3030261"/>
              <a:gd name="connsiteX1321" fmla="*/ 4345309 w 5160230"/>
              <a:gd name="connsiteY1321" fmla="*/ 1521184 h 3030261"/>
              <a:gd name="connsiteX1322" fmla="*/ 4365179 w 5160230"/>
              <a:gd name="connsiteY1322" fmla="*/ 1511871 h 3030261"/>
              <a:gd name="connsiteX1323" fmla="*/ 4372319 w 5160230"/>
              <a:gd name="connsiteY1323" fmla="*/ 1510629 h 3030261"/>
              <a:gd name="connsiteX1324" fmla="*/ 4379770 w 5160230"/>
              <a:gd name="connsiteY1324" fmla="*/ 1510629 h 3030261"/>
              <a:gd name="connsiteX1325" fmla="*/ 4385979 w 5160230"/>
              <a:gd name="connsiteY1325" fmla="*/ 1511871 h 3030261"/>
              <a:gd name="connsiteX1326" fmla="*/ 4389084 w 5160230"/>
              <a:gd name="connsiteY1326" fmla="*/ 1511871 h 3030261"/>
              <a:gd name="connsiteX1327" fmla="*/ 4392188 w 5160230"/>
              <a:gd name="connsiteY1327" fmla="*/ 1511871 h 3030261"/>
              <a:gd name="connsiteX1328" fmla="*/ 4396534 w 5160230"/>
              <a:gd name="connsiteY1328" fmla="*/ 1506593 h 3030261"/>
              <a:gd name="connsiteX1329" fmla="*/ 4399638 w 5160230"/>
              <a:gd name="connsiteY1329" fmla="*/ 1501316 h 3030261"/>
              <a:gd name="connsiteX1330" fmla="*/ 4401501 w 5160230"/>
              <a:gd name="connsiteY1330" fmla="*/ 1495727 h 3030261"/>
              <a:gd name="connsiteX1331" fmla="*/ 4403674 w 5160230"/>
              <a:gd name="connsiteY1331" fmla="*/ 1491692 h 3030261"/>
              <a:gd name="connsiteX1332" fmla="*/ 4406779 w 5160230"/>
              <a:gd name="connsiteY1332" fmla="*/ 1486414 h 3030261"/>
              <a:gd name="connsiteX1333" fmla="*/ 4412988 w 5160230"/>
              <a:gd name="connsiteY1333" fmla="*/ 1483310 h 3030261"/>
              <a:gd name="connsiteX1334" fmla="*/ 4414230 w 5160230"/>
              <a:gd name="connsiteY1334" fmla="*/ 1486414 h 3030261"/>
              <a:gd name="connsiteX1335" fmla="*/ 4416092 w 5160230"/>
              <a:gd name="connsiteY1335" fmla="*/ 1488587 h 3030261"/>
              <a:gd name="connsiteX1336" fmla="*/ 4418265 w 5160230"/>
              <a:gd name="connsiteY1336" fmla="*/ 1488587 h 3030261"/>
              <a:gd name="connsiteX1337" fmla="*/ 4420439 w 5160230"/>
              <a:gd name="connsiteY1337" fmla="*/ 1488587 h 3030261"/>
              <a:gd name="connsiteX1338" fmla="*/ 4421370 w 5160230"/>
              <a:gd name="connsiteY1338" fmla="*/ 1486414 h 3030261"/>
              <a:gd name="connsiteX1339" fmla="*/ 4435961 w 5160230"/>
              <a:gd name="connsiteY1339" fmla="*/ 1473686 h 3030261"/>
              <a:gd name="connsiteX1340" fmla="*/ 4445274 w 5160230"/>
              <a:gd name="connsiteY1340" fmla="*/ 1461889 h 3030261"/>
              <a:gd name="connsiteX1341" fmla="*/ 4449621 w 5160230"/>
              <a:gd name="connsiteY1341" fmla="*/ 1449161 h 3030261"/>
              <a:gd name="connsiteX1342" fmla="*/ 4452725 w 5160230"/>
              <a:gd name="connsiteY1342" fmla="*/ 1434570 h 3030261"/>
              <a:gd name="connsiteX1343" fmla="*/ 4458002 w 5160230"/>
              <a:gd name="connsiteY1343" fmla="*/ 1421841 h 3030261"/>
              <a:gd name="connsiteX1344" fmla="*/ 4469178 w 5160230"/>
              <a:gd name="connsiteY1344" fmla="*/ 1404767 h 3030261"/>
              <a:gd name="connsiteX1345" fmla="*/ 4462038 w 5160230"/>
              <a:gd name="connsiteY1345" fmla="*/ 1404767 h 3030261"/>
              <a:gd name="connsiteX1346" fmla="*/ 4456761 w 5160230"/>
              <a:gd name="connsiteY1346" fmla="*/ 1401662 h 3030261"/>
              <a:gd name="connsiteX1347" fmla="*/ 4454898 w 5160230"/>
              <a:gd name="connsiteY1347" fmla="*/ 1397316 h 3030261"/>
              <a:gd name="connsiteX1348" fmla="*/ 4452725 w 5160230"/>
              <a:gd name="connsiteY1348" fmla="*/ 1394212 h 3030261"/>
              <a:gd name="connsiteX1349" fmla="*/ 4452725 w 5160230"/>
              <a:gd name="connsiteY1349" fmla="*/ 1386761 h 3030261"/>
              <a:gd name="connsiteX1350" fmla="*/ 4452725 w 5160230"/>
              <a:gd name="connsiteY1350" fmla="*/ 1377448 h 3030261"/>
              <a:gd name="connsiteX1351" fmla="*/ 4454898 w 5160230"/>
              <a:gd name="connsiteY1351" fmla="*/ 1375274 h 3030261"/>
              <a:gd name="connsiteX1352" fmla="*/ 4456761 w 5160230"/>
              <a:gd name="connsiteY1352" fmla="*/ 1374033 h 3030261"/>
              <a:gd name="connsiteX1353" fmla="*/ 4456761 w 5160230"/>
              <a:gd name="connsiteY1353" fmla="*/ 1372170 h 3030261"/>
              <a:gd name="connsiteX1354" fmla="*/ 4456761 w 5160230"/>
              <a:gd name="connsiteY1354" fmla="*/ 1369997 h 3030261"/>
              <a:gd name="connsiteX1355" fmla="*/ 4464211 w 5160230"/>
              <a:gd name="connsiteY1355" fmla="*/ 1367824 h 3030261"/>
              <a:gd name="connsiteX1356" fmla="*/ 4469178 w 5160230"/>
              <a:gd name="connsiteY1356" fmla="*/ 1367824 h 3030261"/>
              <a:gd name="connsiteX1357" fmla="*/ 4472593 w 5160230"/>
              <a:gd name="connsiteY1357" fmla="*/ 1366892 h 3030261"/>
              <a:gd name="connsiteX1358" fmla="*/ 4476629 w 5160230"/>
              <a:gd name="connsiteY1358" fmla="*/ 1366892 h 3030261"/>
              <a:gd name="connsiteX1359" fmla="*/ 4476629 w 5160230"/>
              <a:gd name="connsiteY1359" fmla="*/ 1347645 h 3030261"/>
              <a:gd name="connsiteX1360" fmla="*/ 4479734 w 5160230"/>
              <a:gd name="connsiteY1360" fmla="*/ 1333054 h 3030261"/>
              <a:gd name="connsiteX1361" fmla="*/ 1391100 w 5160230"/>
              <a:gd name="connsiteY1361" fmla="*/ 1320334 h 3030261"/>
              <a:gd name="connsiteX1362" fmla="*/ 1388935 w 5160230"/>
              <a:gd name="connsiteY1362" fmla="*/ 1322189 h 3030261"/>
              <a:gd name="connsiteX1363" fmla="*/ 1386762 w 5160230"/>
              <a:gd name="connsiteY1363" fmla="*/ 1325604 h 3030261"/>
              <a:gd name="connsiteX1364" fmla="*/ 1386762 w 5160230"/>
              <a:gd name="connsiteY1364" fmla="*/ 1327467 h 3030261"/>
              <a:gd name="connsiteX1365" fmla="*/ 1385904 w 5160230"/>
              <a:gd name="connsiteY1365" fmla="*/ 1332615 h 3030261"/>
              <a:gd name="connsiteX1366" fmla="*/ 1386142 w 5160230"/>
              <a:gd name="connsiteY1366" fmla="*/ 1332743 h 3030261"/>
              <a:gd name="connsiteX1367" fmla="*/ 1387073 w 5160230"/>
              <a:gd name="connsiteY1367" fmla="*/ 1327466 h 3030261"/>
              <a:gd name="connsiteX1368" fmla="*/ 1387073 w 5160230"/>
              <a:gd name="connsiteY1368" fmla="*/ 1325293 h 3030261"/>
              <a:gd name="connsiteX1369" fmla="*/ 1389246 w 5160230"/>
              <a:gd name="connsiteY1369" fmla="*/ 1322188 h 3030261"/>
              <a:gd name="connsiteX1370" fmla="*/ 2634753 w 5160230"/>
              <a:gd name="connsiteY1370" fmla="*/ 1320015 h 3030261"/>
              <a:gd name="connsiteX1371" fmla="*/ 2633822 w 5160230"/>
              <a:gd name="connsiteY1371" fmla="*/ 1322189 h 3030261"/>
              <a:gd name="connsiteX1372" fmla="*/ 2631649 w 5160230"/>
              <a:gd name="connsiteY1372" fmla="*/ 1322189 h 3030261"/>
              <a:gd name="connsiteX1373" fmla="*/ 2629476 w 5160230"/>
              <a:gd name="connsiteY1373" fmla="*/ 1322189 h 3030261"/>
              <a:gd name="connsiteX1374" fmla="*/ 2629476 w 5160230"/>
              <a:gd name="connsiteY1374" fmla="*/ 1323120 h 3030261"/>
              <a:gd name="connsiteX1375" fmla="*/ 2627303 w 5160230"/>
              <a:gd name="connsiteY1375" fmla="*/ 1323120 h 3030261"/>
              <a:gd name="connsiteX1376" fmla="*/ 2624198 w 5160230"/>
              <a:gd name="connsiteY1376" fmla="*/ 1327466 h 3030261"/>
              <a:gd name="connsiteX1377" fmla="*/ 2620162 w 5160230"/>
              <a:gd name="connsiteY1377" fmla="*/ 1329639 h 3030261"/>
              <a:gd name="connsiteX1378" fmla="*/ 2620162 w 5160230"/>
              <a:gd name="connsiteY1378" fmla="*/ 1330571 h 3030261"/>
              <a:gd name="connsiteX1379" fmla="*/ 2620162 w 5160230"/>
              <a:gd name="connsiteY1379" fmla="*/ 1334917 h 3030261"/>
              <a:gd name="connsiteX1380" fmla="*/ 2620162 w 5160230"/>
              <a:gd name="connsiteY1380" fmla="*/ 1338021 h 3030261"/>
              <a:gd name="connsiteX1381" fmla="*/ 2620162 w 5160230"/>
              <a:gd name="connsiteY1381" fmla="*/ 1344230 h 3030261"/>
              <a:gd name="connsiteX1382" fmla="*/ 2634753 w 5160230"/>
              <a:gd name="connsiteY1382" fmla="*/ 1359132 h 3030261"/>
              <a:gd name="connsiteX1383" fmla="*/ 2648413 w 5160230"/>
              <a:gd name="connsiteY1383" fmla="*/ 1374964 h 3030261"/>
              <a:gd name="connsiteX1384" fmla="*/ 2660831 w 5160230"/>
              <a:gd name="connsiteY1384" fmla="*/ 1393902 h 3030261"/>
              <a:gd name="connsiteX1385" fmla="*/ 2675422 w 5160230"/>
              <a:gd name="connsiteY1385" fmla="*/ 1393902 h 3030261"/>
              <a:gd name="connsiteX1386" fmla="*/ 2675422 w 5160230"/>
              <a:gd name="connsiteY1386" fmla="*/ 1404457 h 3030261"/>
              <a:gd name="connsiteX1387" fmla="*/ 2690013 w 5160230"/>
              <a:gd name="connsiteY1387" fmla="*/ 1409734 h 3030261"/>
              <a:gd name="connsiteX1388" fmla="*/ 2700568 w 5160230"/>
              <a:gd name="connsiteY1388" fmla="*/ 1417185 h 3030261"/>
              <a:gd name="connsiteX1389" fmla="*/ 2712054 w 5160230"/>
              <a:gd name="connsiteY1389" fmla="*/ 1426809 h 3030261"/>
              <a:gd name="connsiteX1390" fmla="*/ 2712054 w 5160230"/>
              <a:gd name="connsiteY1390" fmla="*/ 1431155 h 3030261"/>
              <a:gd name="connsiteX1391" fmla="*/ 2708019 w 5160230"/>
              <a:gd name="connsiteY1391" fmla="*/ 1431155 h 3030261"/>
              <a:gd name="connsiteX1392" fmla="*/ 2704914 w 5160230"/>
              <a:gd name="connsiteY1392" fmla="*/ 1431155 h 3030261"/>
              <a:gd name="connsiteX1393" fmla="*/ 2700878 w 5160230"/>
              <a:gd name="connsiteY1393" fmla="*/ 1431155 h 3030261"/>
              <a:gd name="connsiteX1394" fmla="*/ 2698705 w 5160230"/>
              <a:gd name="connsiteY1394" fmla="*/ 1431155 h 3030261"/>
              <a:gd name="connsiteX1395" fmla="*/ 2695601 w 5160230"/>
              <a:gd name="connsiteY1395" fmla="*/ 1428982 h 3030261"/>
              <a:gd name="connsiteX1396" fmla="*/ 2690323 w 5160230"/>
              <a:gd name="connsiteY1396" fmla="*/ 1426809 h 3030261"/>
              <a:gd name="connsiteX1397" fmla="*/ 2685046 w 5160230"/>
              <a:gd name="connsiteY1397" fmla="*/ 1426809 h 3030261"/>
              <a:gd name="connsiteX1398" fmla="*/ 2685046 w 5160230"/>
              <a:gd name="connsiteY1398" fmla="*/ 1432086 h 3030261"/>
              <a:gd name="connsiteX1399" fmla="*/ 2685977 w 5160230"/>
              <a:gd name="connsiteY1399" fmla="*/ 1436433 h 3030261"/>
              <a:gd name="connsiteX1400" fmla="*/ 2688150 w 5160230"/>
              <a:gd name="connsiteY1400" fmla="*/ 1439537 h 3030261"/>
              <a:gd name="connsiteX1401" fmla="*/ 2688150 w 5160230"/>
              <a:gd name="connsiteY1401" fmla="*/ 1441710 h 3030261"/>
              <a:gd name="connsiteX1402" fmla="*/ 2690323 w 5160230"/>
              <a:gd name="connsiteY1402" fmla="*/ 1446056 h 3030261"/>
              <a:gd name="connsiteX1403" fmla="*/ 2691255 w 5160230"/>
              <a:gd name="connsiteY1403" fmla="*/ 1451334 h 3030261"/>
              <a:gd name="connsiteX1404" fmla="*/ 2685977 w 5160230"/>
              <a:gd name="connsiteY1404" fmla="*/ 1454438 h 3030261"/>
              <a:gd name="connsiteX1405" fmla="*/ 2682873 w 5160230"/>
              <a:gd name="connsiteY1405" fmla="*/ 1458785 h 3030261"/>
              <a:gd name="connsiteX1406" fmla="*/ 2678837 w 5160230"/>
              <a:gd name="connsiteY1406" fmla="*/ 1464062 h 3030261"/>
              <a:gd name="connsiteX1407" fmla="*/ 2675732 w 5160230"/>
              <a:gd name="connsiteY1407" fmla="*/ 1471513 h 3030261"/>
              <a:gd name="connsiteX1408" fmla="*/ 2664246 w 5160230"/>
              <a:gd name="connsiteY1408" fmla="*/ 1471513 h 3030261"/>
              <a:gd name="connsiteX1409" fmla="*/ 2664246 w 5160230"/>
              <a:gd name="connsiteY1409" fmla="*/ 1496038 h 3030261"/>
              <a:gd name="connsiteX1410" fmla="*/ 2655864 w 5160230"/>
              <a:gd name="connsiteY1410" fmla="*/ 1496038 h 3030261"/>
              <a:gd name="connsiteX1411" fmla="*/ 2646550 w 5160230"/>
              <a:gd name="connsiteY1411" fmla="*/ 1488588 h 3030261"/>
              <a:gd name="connsiteX1412" fmla="*/ 2635064 w 5160230"/>
              <a:gd name="connsiteY1412" fmla="*/ 1484241 h 3030261"/>
              <a:gd name="connsiteX1413" fmla="*/ 2626682 w 5160230"/>
              <a:gd name="connsiteY1413" fmla="*/ 1478964 h 3030261"/>
              <a:gd name="connsiteX1414" fmla="*/ 2620473 w 5160230"/>
              <a:gd name="connsiteY1414" fmla="*/ 1466235 h 3030261"/>
              <a:gd name="connsiteX1415" fmla="*/ 2635064 w 5160230"/>
              <a:gd name="connsiteY1415" fmla="*/ 1468409 h 3030261"/>
              <a:gd name="connsiteX1416" fmla="*/ 2649655 w 5160230"/>
              <a:gd name="connsiteY1416" fmla="*/ 1466235 h 3030261"/>
              <a:gd name="connsiteX1417" fmla="*/ 2661141 w 5160230"/>
              <a:gd name="connsiteY1417" fmla="*/ 1461889 h 3030261"/>
              <a:gd name="connsiteX1418" fmla="*/ 2668282 w 5160230"/>
              <a:gd name="connsiteY1418" fmla="*/ 1454438 h 3030261"/>
              <a:gd name="connsiteX1419" fmla="*/ 2670455 w 5160230"/>
              <a:gd name="connsiteY1419" fmla="*/ 1453507 h 3030261"/>
              <a:gd name="connsiteX1420" fmla="*/ 2670455 w 5160230"/>
              <a:gd name="connsiteY1420" fmla="*/ 1451334 h 3030261"/>
              <a:gd name="connsiteX1421" fmla="*/ 2671386 w 5160230"/>
              <a:gd name="connsiteY1421" fmla="*/ 1449161 h 3030261"/>
              <a:gd name="connsiteX1422" fmla="*/ 2671386 w 5160230"/>
              <a:gd name="connsiteY1422" fmla="*/ 1446056 h 3030261"/>
              <a:gd name="connsiteX1423" fmla="*/ 2671386 w 5160230"/>
              <a:gd name="connsiteY1423" fmla="*/ 1441710 h 3030261"/>
              <a:gd name="connsiteX1424" fmla="*/ 2644377 w 5160230"/>
              <a:gd name="connsiteY1424" fmla="*/ 1421531 h 3030261"/>
              <a:gd name="connsiteX1425" fmla="*/ 2615195 w 5160230"/>
              <a:gd name="connsiteY1425" fmla="*/ 1401352 h 3030261"/>
              <a:gd name="connsiteX1426" fmla="*/ 2605882 w 5160230"/>
              <a:gd name="connsiteY1426" fmla="*/ 1389866 h 3030261"/>
              <a:gd name="connsiteX1427" fmla="*/ 2597500 w 5160230"/>
              <a:gd name="connsiteY1427" fmla="*/ 1379311 h 3030261"/>
              <a:gd name="connsiteX1428" fmla="*/ 2590360 w 5160230"/>
              <a:gd name="connsiteY1428" fmla="*/ 1366582 h 3030261"/>
              <a:gd name="connsiteX1429" fmla="*/ 2578873 w 5160230"/>
              <a:gd name="connsiteY1429" fmla="*/ 1355096 h 3030261"/>
              <a:gd name="connsiteX1430" fmla="*/ 2564282 w 5160230"/>
              <a:gd name="connsiteY1430" fmla="*/ 1349818 h 3030261"/>
              <a:gd name="connsiteX1431" fmla="*/ 2551864 w 5160230"/>
              <a:gd name="connsiteY1431" fmla="*/ 1360373 h 3030261"/>
              <a:gd name="connsiteX1432" fmla="*/ 2535100 w 5160230"/>
              <a:gd name="connsiteY1432" fmla="*/ 1369997 h 3030261"/>
              <a:gd name="connsiteX1433" fmla="*/ 2515232 w 5160230"/>
              <a:gd name="connsiteY1433" fmla="*/ 1374343 h 3030261"/>
              <a:gd name="connsiteX1434" fmla="*/ 2513059 w 5160230"/>
              <a:gd name="connsiteY1434" fmla="*/ 1369997 h 3030261"/>
              <a:gd name="connsiteX1435" fmla="*/ 2512127 w 5160230"/>
              <a:gd name="connsiteY1435" fmla="*/ 1366893 h 3030261"/>
              <a:gd name="connsiteX1436" fmla="*/ 2509954 w 5160230"/>
              <a:gd name="connsiteY1436" fmla="*/ 1364720 h 3030261"/>
              <a:gd name="connsiteX1437" fmla="*/ 2505918 w 5160230"/>
              <a:gd name="connsiteY1437" fmla="*/ 1364720 h 3030261"/>
              <a:gd name="connsiteX1438" fmla="*/ 2504987 w 5160230"/>
              <a:gd name="connsiteY1438" fmla="*/ 1364720 h 3030261"/>
              <a:gd name="connsiteX1439" fmla="*/ 2500951 w 5160230"/>
              <a:gd name="connsiteY1439" fmla="*/ 1366893 h 3030261"/>
              <a:gd name="connsiteX1440" fmla="*/ 2491638 w 5160230"/>
              <a:gd name="connsiteY1440" fmla="*/ 1374343 h 3030261"/>
              <a:gd name="connsiteX1441" fmla="*/ 2488533 w 5160230"/>
              <a:gd name="connsiteY1441" fmla="*/ 1384899 h 3030261"/>
              <a:gd name="connsiteX1442" fmla="*/ 2486360 w 5160230"/>
              <a:gd name="connsiteY1442" fmla="*/ 1396385 h 3030261"/>
              <a:gd name="connsiteX1443" fmla="*/ 2481083 w 5160230"/>
              <a:gd name="connsiteY1443" fmla="*/ 1404767 h 3030261"/>
              <a:gd name="connsiteX1444" fmla="*/ 2461214 w 5160230"/>
              <a:gd name="connsiteY1444" fmla="*/ 1404767 h 3030261"/>
              <a:gd name="connsiteX1445" fmla="*/ 2454074 w 5160230"/>
              <a:gd name="connsiteY1445" fmla="*/ 1414391 h 3030261"/>
              <a:gd name="connsiteX1446" fmla="*/ 2448796 w 5160230"/>
              <a:gd name="connsiteY1446" fmla="*/ 1424946 h 3030261"/>
              <a:gd name="connsiteX1447" fmla="*/ 2444761 w 5160230"/>
              <a:gd name="connsiteY1447" fmla="*/ 1438606 h 3030261"/>
              <a:gd name="connsiteX1448" fmla="*/ 2442587 w 5160230"/>
              <a:gd name="connsiteY1448" fmla="*/ 1439537 h 3030261"/>
              <a:gd name="connsiteX1449" fmla="*/ 2442587 w 5160230"/>
              <a:gd name="connsiteY1449" fmla="*/ 1443883 h 3030261"/>
              <a:gd name="connsiteX1450" fmla="*/ 2444761 w 5160230"/>
              <a:gd name="connsiteY1450" fmla="*/ 1446056 h 3030261"/>
              <a:gd name="connsiteX1451" fmla="*/ 2446934 w 5160230"/>
              <a:gd name="connsiteY1451" fmla="*/ 1446988 h 3030261"/>
              <a:gd name="connsiteX1452" fmla="*/ 2450038 w 5160230"/>
              <a:gd name="connsiteY1452" fmla="*/ 1451334 h 3030261"/>
              <a:gd name="connsiteX1453" fmla="*/ 2452211 w 5160230"/>
              <a:gd name="connsiteY1453" fmla="*/ 1454438 h 3030261"/>
              <a:gd name="connsiteX1454" fmla="*/ 2446934 w 5160230"/>
              <a:gd name="connsiteY1454" fmla="*/ 1454438 h 3030261"/>
              <a:gd name="connsiteX1455" fmla="*/ 2444761 w 5160230"/>
              <a:gd name="connsiteY1455" fmla="*/ 1456612 h 3030261"/>
              <a:gd name="connsiteX1456" fmla="*/ 2442587 w 5160230"/>
              <a:gd name="connsiteY1456" fmla="*/ 1456612 h 3030261"/>
              <a:gd name="connsiteX1457" fmla="*/ 2441656 w 5160230"/>
              <a:gd name="connsiteY1457" fmla="*/ 1458785 h 3030261"/>
              <a:gd name="connsiteX1458" fmla="*/ 2439483 w 5160230"/>
              <a:gd name="connsiteY1458" fmla="*/ 1460958 h 3030261"/>
              <a:gd name="connsiteX1459" fmla="*/ 2435447 w 5160230"/>
              <a:gd name="connsiteY1459" fmla="*/ 1461889 h 3030261"/>
              <a:gd name="connsiteX1460" fmla="*/ 2435447 w 5160230"/>
              <a:gd name="connsiteY1460" fmla="*/ 1466235 h 3030261"/>
              <a:gd name="connsiteX1461" fmla="*/ 2435447 w 5160230"/>
              <a:gd name="connsiteY1461" fmla="*/ 1468409 h 3030261"/>
              <a:gd name="connsiteX1462" fmla="*/ 2435447 w 5160230"/>
              <a:gd name="connsiteY1462" fmla="*/ 1470271 h 3030261"/>
              <a:gd name="connsiteX1463" fmla="*/ 2435447 w 5160230"/>
              <a:gd name="connsiteY1463" fmla="*/ 1476480 h 3030261"/>
              <a:gd name="connsiteX1464" fmla="*/ 2423029 w 5160230"/>
              <a:gd name="connsiteY1464" fmla="*/ 1477411 h 3030261"/>
              <a:gd name="connsiteX1465" fmla="*/ 2417752 w 5160230"/>
              <a:gd name="connsiteY1465" fmla="*/ 1481758 h 3030261"/>
              <a:gd name="connsiteX1466" fmla="*/ 2413716 w 5160230"/>
              <a:gd name="connsiteY1466" fmla="*/ 1484862 h 3030261"/>
              <a:gd name="connsiteX1467" fmla="*/ 2410612 w 5160230"/>
              <a:gd name="connsiteY1467" fmla="*/ 1491071 h 3030261"/>
              <a:gd name="connsiteX1468" fmla="*/ 2405334 w 5160230"/>
              <a:gd name="connsiteY1468" fmla="*/ 1496349 h 3030261"/>
              <a:gd name="connsiteX1469" fmla="*/ 2399125 w 5160230"/>
              <a:gd name="connsiteY1469" fmla="*/ 1498522 h 3030261"/>
              <a:gd name="connsiteX1470" fmla="*/ 2396021 w 5160230"/>
              <a:gd name="connsiteY1470" fmla="*/ 1498522 h 3030261"/>
              <a:gd name="connsiteX1471" fmla="*/ 2390743 w 5160230"/>
              <a:gd name="connsiteY1471" fmla="*/ 1496349 h 3030261"/>
              <a:gd name="connsiteX1472" fmla="*/ 2386707 w 5160230"/>
              <a:gd name="connsiteY1472" fmla="*/ 1494175 h 3030261"/>
              <a:gd name="connsiteX1473" fmla="*/ 2383603 w 5160230"/>
              <a:gd name="connsiteY1473" fmla="*/ 1492002 h 3030261"/>
              <a:gd name="connsiteX1474" fmla="*/ 2381430 w 5160230"/>
              <a:gd name="connsiteY1474" fmla="*/ 1492002 h 3030261"/>
              <a:gd name="connsiteX1475" fmla="*/ 2378325 w 5160230"/>
              <a:gd name="connsiteY1475" fmla="*/ 1494175 h 3030261"/>
              <a:gd name="connsiteX1476" fmla="*/ 2374289 w 5160230"/>
              <a:gd name="connsiteY1476" fmla="*/ 1496349 h 3030261"/>
              <a:gd name="connsiteX1477" fmla="*/ 2371185 w 5160230"/>
              <a:gd name="connsiteY1477" fmla="*/ 1498522 h 3030261"/>
              <a:gd name="connsiteX1478" fmla="*/ 2364976 w 5160230"/>
              <a:gd name="connsiteY1478" fmla="*/ 1499453 h 3030261"/>
              <a:gd name="connsiteX1479" fmla="*/ 2364976 w 5160230"/>
              <a:gd name="connsiteY1479" fmla="*/ 1509077 h 3030261"/>
              <a:gd name="connsiteX1480" fmla="*/ 2415889 w 5160230"/>
              <a:gd name="connsiteY1480" fmla="*/ 1516528 h 3030261"/>
              <a:gd name="connsiteX1481" fmla="*/ 2430480 w 5160230"/>
              <a:gd name="connsiteY1481" fmla="*/ 1509077 h 3030261"/>
              <a:gd name="connsiteX1482" fmla="*/ 2445071 w 5160230"/>
              <a:gd name="connsiteY1482" fmla="*/ 1499453 h 3030261"/>
              <a:gd name="connsiteX1483" fmla="*/ 2456558 w 5160230"/>
              <a:gd name="connsiteY1483" fmla="*/ 1492002 h 3030261"/>
              <a:gd name="connsiteX1484" fmla="*/ 2472080 w 5160230"/>
              <a:gd name="connsiteY1484" fmla="*/ 1488898 h 3030261"/>
              <a:gd name="connsiteX1485" fmla="*/ 2495984 w 5160230"/>
              <a:gd name="connsiteY1485" fmla="*/ 1484552 h 3030261"/>
              <a:gd name="connsiteX1486" fmla="*/ 2521130 w 5160230"/>
              <a:gd name="connsiteY1486" fmla="*/ 1483620 h 3030261"/>
              <a:gd name="connsiteX1487" fmla="*/ 2549381 w 5160230"/>
              <a:gd name="connsiteY1487" fmla="*/ 1483620 h 3030261"/>
              <a:gd name="connsiteX1488" fmla="*/ 2572354 w 5160230"/>
              <a:gd name="connsiteY1488" fmla="*/ 1483620 h 3030261"/>
              <a:gd name="connsiteX1489" fmla="*/ 2592222 w 5160230"/>
              <a:gd name="connsiteY1489" fmla="*/ 1484552 h 3030261"/>
              <a:gd name="connsiteX1490" fmla="*/ 2601536 w 5160230"/>
              <a:gd name="connsiteY1490" fmla="*/ 1486725 h 3030261"/>
              <a:gd name="connsiteX1491" fmla="*/ 2606192 w 5160230"/>
              <a:gd name="connsiteY1491" fmla="*/ 1486725 h 3030261"/>
              <a:gd name="connsiteX1492" fmla="*/ 2599983 w 5160230"/>
              <a:gd name="connsiteY1492" fmla="*/ 1503799 h 3030261"/>
              <a:gd name="connsiteX1493" fmla="*/ 2596879 w 5160230"/>
              <a:gd name="connsiteY1493" fmla="*/ 1521805 h 3030261"/>
              <a:gd name="connsiteX1494" fmla="*/ 2592843 w 5160230"/>
              <a:gd name="connsiteY1494" fmla="*/ 1540742 h 3030261"/>
              <a:gd name="connsiteX1495" fmla="*/ 2599052 w 5160230"/>
              <a:gd name="connsiteY1495" fmla="*/ 1543847 h 3030261"/>
              <a:gd name="connsiteX1496" fmla="*/ 2599983 w 5160230"/>
              <a:gd name="connsiteY1496" fmla="*/ 1548193 h 3030261"/>
              <a:gd name="connsiteX1497" fmla="*/ 2604019 w 5160230"/>
              <a:gd name="connsiteY1497" fmla="*/ 1551298 h 3030261"/>
              <a:gd name="connsiteX1498" fmla="*/ 2606192 w 5160230"/>
              <a:gd name="connsiteY1498" fmla="*/ 1553471 h 3030261"/>
              <a:gd name="connsiteX1499" fmla="*/ 2609297 w 5160230"/>
              <a:gd name="connsiteY1499" fmla="*/ 1556575 h 3030261"/>
              <a:gd name="connsiteX1500" fmla="*/ 2621715 w 5160230"/>
              <a:gd name="connsiteY1500" fmla="*/ 1560921 h 3030261"/>
              <a:gd name="connsiteX1501" fmla="*/ 2636306 w 5160230"/>
              <a:gd name="connsiteY1501" fmla="*/ 1560921 h 3030261"/>
              <a:gd name="connsiteX1502" fmla="*/ 2650897 w 5160230"/>
              <a:gd name="connsiteY1502" fmla="*/ 1563095 h 3030261"/>
              <a:gd name="connsiteX1503" fmla="*/ 2665487 w 5160230"/>
              <a:gd name="connsiteY1503" fmla="*/ 1570545 h 3030261"/>
              <a:gd name="connsiteX1504" fmla="*/ 2669523 w 5160230"/>
              <a:gd name="connsiteY1504" fmla="*/ 1585447 h 3030261"/>
              <a:gd name="connsiteX1505" fmla="*/ 2676664 w 5160230"/>
              <a:gd name="connsiteY1505" fmla="*/ 1588551 h 3030261"/>
              <a:gd name="connsiteX1506" fmla="*/ 2687219 w 5160230"/>
              <a:gd name="connsiteY1506" fmla="*/ 1592897 h 3030261"/>
              <a:gd name="connsiteX1507" fmla="*/ 2701810 w 5160230"/>
              <a:gd name="connsiteY1507" fmla="*/ 1596002 h 3030261"/>
              <a:gd name="connsiteX1508" fmla="*/ 2714227 w 5160230"/>
              <a:gd name="connsiteY1508" fmla="*/ 1600348 h 3030261"/>
              <a:gd name="connsiteX1509" fmla="*/ 2721368 w 5160230"/>
              <a:gd name="connsiteY1509" fmla="*/ 1601279 h 3030261"/>
              <a:gd name="connsiteX1510" fmla="*/ 2723541 w 5160230"/>
              <a:gd name="connsiteY1510" fmla="*/ 1590724 h 3030261"/>
              <a:gd name="connsiteX1511" fmla="*/ 2727577 w 5160230"/>
              <a:gd name="connsiteY1511" fmla="*/ 1581100 h 3030261"/>
              <a:gd name="connsiteX1512" fmla="*/ 2730681 w 5160230"/>
              <a:gd name="connsiteY1512" fmla="*/ 1571477 h 3030261"/>
              <a:gd name="connsiteX1513" fmla="*/ 2742168 w 5160230"/>
              <a:gd name="connsiteY1513" fmla="*/ 1564026 h 3030261"/>
              <a:gd name="connsiteX1514" fmla="*/ 2757690 w 5160230"/>
              <a:gd name="connsiteY1514" fmla="*/ 1560921 h 3030261"/>
              <a:gd name="connsiteX1515" fmla="*/ 2772281 w 5160230"/>
              <a:gd name="connsiteY1515" fmla="*/ 1564026 h 3030261"/>
              <a:gd name="connsiteX1516" fmla="*/ 2786872 w 5160230"/>
              <a:gd name="connsiteY1516" fmla="*/ 1571477 h 3030261"/>
              <a:gd name="connsiteX1517" fmla="*/ 2801463 w 5160230"/>
              <a:gd name="connsiteY1517" fmla="*/ 1577685 h 3030261"/>
              <a:gd name="connsiteX1518" fmla="*/ 2808603 w 5160230"/>
              <a:gd name="connsiteY1518" fmla="*/ 1578617 h 3030261"/>
              <a:gd name="connsiteX1519" fmla="*/ 2823194 w 5160230"/>
              <a:gd name="connsiteY1519" fmla="*/ 1580790 h 3030261"/>
              <a:gd name="connsiteX1520" fmla="*/ 2837785 w 5160230"/>
              <a:gd name="connsiteY1520" fmla="*/ 1585136 h 3030261"/>
              <a:gd name="connsiteX1521" fmla="*/ 2852376 w 5160230"/>
              <a:gd name="connsiteY1521" fmla="*/ 1586067 h 3030261"/>
              <a:gd name="connsiteX1522" fmla="*/ 2863862 w 5160230"/>
              <a:gd name="connsiteY1522" fmla="*/ 1588241 h 3030261"/>
              <a:gd name="connsiteX1523" fmla="*/ 2869140 w 5160230"/>
              <a:gd name="connsiteY1523" fmla="*/ 1590414 h 3030261"/>
              <a:gd name="connsiteX1524" fmla="*/ 2872244 w 5160230"/>
              <a:gd name="connsiteY1524" fmla="*/ 1588241 h 3030261"/>
              <a:gd name="connsiteX1525" fmla="*/ 2874418 w 5160230"/>
              <a:gd name="connsiteY1525" fmla="*/ 1585136 h 3030261"/>
              <a:gd name="connsiteX1526" fmla="*/ 2876591 w 5160230"/>
              <a:gd name="connsiteY1526" fmla="*/ 1582963 h 3030261"/>
              <a:gd name="connsiteX1527" fmla="*/ 2879695 w 5160230"/>
              <a:gd name="connsiteY1527" fmla="*/ 1578617 h 3030261"/>
              <a:gd name="connsiteX1528" fmla="*/ 2883731 w 5160230"/>
              <a:gd name="connsiteY1528" fmla="*/ 1577685 h 3030261"/>
              <a:gd name="connsiteX1529" fmla="*/ 2886835 w 5160230"/>
              <a:gd name="connsiteY1529" fmla="*/ 1577685 h 3030261"/>
              <a:gd name="connsiteX1530" fmla="*/ 2892113 w 5160230"/>
              <a:gd name="connsiteY1530" fmla="*/ 1577685 h 3030261"/>
              <a:gd name="connsiteX1531" fmla="*/ 2905773 w 5160230"/>
              <a:gd name="connsiteY1531" fmla="*/ 1580790 h 3030261"/>
              <a:gd name="connsiteX1532" fmla="*/ 2916328 w 5160230"/>
              <a:gd name="connsiteY1532" fmla="*/ 1586067 h 3030261"/>
              <a:gd name="connsiteX1533" fmla="*/ 2928746 w 5160230"/>
              <a:gd name="connsiteY1533" fmla="*/ 1585136 h 3030261"/>
              <a:gd name="connsiteX1534" fmla="*/ 2942405 w 5160230"/>
              <a:gd name="connsiteY1534" fmla="*/ 1580790 h 3030261"/>
              <a:gd name="connsiteX1535" fmla="*/ 2943336 w 5160230"/>
              <a:gd name="connsiteY1535" fmla="*/ 1565888 h 3030261"/>
              <a:gd name="connsiteX1536" fmla="*/ 2950477 w 5160230"/>
              <a:gd name="connsiteY1536" fmla="*/ 1547883 h 3030261"/>
              <a:gd name="connsiteX1537" fmla="*/ 2956686 w 5160230"/>
              <a:gd name="connsiteY1537" fmla="*/ 1530808 h 3030261"/>
              <a:gd name="connsiteX1538" fmla="*/ 2958548 w 5160230"/>
              <a:gd name="connsiteY1538" fmla="*/ 1516528 h 3030261"/>
              <a:gd name="connsiteX1539" fmla="*/ 2955444 w 5160230"/>
              <a:gd name="connsiteY1539" fmla="*/ 1503799 h 3030261"/>
              <a:gd name="connsiteX1540" fmla="*/ 2953271 w 5160230"/>
              <a:gd name="connsiteY1540" fmla="*/ 1499453 h 3030261"/>
              <a:gd name="connsiteX1541" fmla="*/ 2953271 w 5160230"/>
              <a:gd name="connsiteY1541" fmla="*/ 1496349 h 3030261"/>
              <a:gd name="connsiteX1542" fmla="*/ 2951098 w 5160230"/>
              <a:gd name="connsiteY1542" fmla="*/ 1494175 h 3030261"/>
              <a:gd name="connsiteX1543" fmla="*/ 2948925 w 5160230"/>
              <a:gd name="connsiteY1543" fmla="*/ 1492002 h 3030261"/>
              <a:gd name="connsiteX1544" fmla="*/ 2945820 w 5160230"/>
              <a:gd name="connsiteY1544" fmla="*/ 1492002 h 3030261"/>
              <a:gd name="connsiteX1545" fmla="*/ 2941784 w 5160230"/>
              <a:gd name="connsiteY1545" fmla="*/ 1492002 h 3030261"/>
              <a:gd name="connsiteX1546" fmla="*/ 2934644 w 5160230"/>
              <a:gd name="connsiteY1546" fmla="*/ 1492002 h 3030261"/>
              <a:gd name="connsiteX1547" fmla="*/ 2926262 w 5160230"/>
              <a:gd name="connsiteY1547" fmla="*/ 1499453 h 3030261"/>
              <a:gd name="connsiteX1548" fmla="*/ 2919122 w 5160230"/>
              <a:gd name="connsiteY1548" fmla="*/ 1501626 h 3030261"/>
              <a:gd name="connsiteX1549" fmla="*/ 2911981 w 5160230"/>
              <a:gd name="connsiteY1549" fmla="*/ 1499453 h 3030261"/>
              <a:gd name="connsiteX1550" fmla="*/ 2904841 w 5160230"/>
              <a:gd name="connsiteY1550" fmla="*/ 1496349 h 3030261"/>
              <a:gd name="connsiteX1551" fmla="*/ 2895528 w 5160230"/>
              <a:gd name="connsiteY1551" fmla="*/ 1492002 h 3030261"/>
              <a:gd name="connsiteX1552" fmla="*/ 2890250 w 5160230"/>
              <a:gd name="connsiteY1552" fmla="*/ 1491071 h 3030261"/>
              <a:gd name="connsiteX1553" fmla="*/ 2886215 w 5160230"/>
              <a:gd name="connsiteY1553" fmla="*/ 1492002 h 3030261"/>
              <a:gd name="connsiteX1554" fmla="*/ 2880937 w 5160230"/>
              <a:gd name="connsiteY1554" fmla="*/ 1494175 h 3030261"/>
              <a:gd name="connsiteX1555" fmla="*/ 2878764 w 5160230"/>
              <a:gd name="connsiteY1555" fmla="*/ 1498522 h 3030261"/>
              <a:gd name="connsiteX1556" fmla="*/ 2875659 w 5160230"/>
              <a:gd name="connsiteY1556" fmla="*/ 1501626 h 3030261"/>
              <a:gd name="connsiteX1557" fmla="*/ 2871624 w 5160230"/>
              <a:gd name="connsiteY1557" fmla="*/ 1503799 h 3030261"/>
              <a:gd name="connsiteX1558" fmla="*/ 2856101 w 5160230"/>
              <a:gd name="connsiteY1558" fmla="*/ 1499453 h 3030261"/>
              <a:gd name="connsiteX1559" fmla="*/ 2839337 w 5160230"/>
              <a:gd name="connsiteY1559" fmla="*/ 1488898 h 3030261"/>
              <a:gd name="connsiteX1560" fmla="*/ 2826919 w 5160230"/>
              <a:gd name="connsiteY1560" fmla="*/ 1471823 h 3030261"/>
              <a:gd name="connsiteX1561" fmla="*/ 2820710 w 5160230"/>
              <a:gd name="connsiteY1561" fmla="*/ 1454749 h 3030261"/>
              <a:gd name="connsiteX1562" fmla="*/ 2820710 w 5160230"/>
              <a:gd name="connsiteY1562" fmla="*/ 1451644 h 3030261"/>
              <a:gd name="connsiteX1563" fmla="*/ 2820710 w 5160230"/>
              <a:gd name="connsiteY1563" fmla="*/ 1447298 h 3030261"/>
              <a:gd name="connsiteX1564" fmla="*/ 2820710 w 5160230"/>
              <a:gd name="connsiteY1564" fmla="*/ 1444194 h 3030261"/>
              <a:gd name="connsiteX1565" fmla="*/ 2820710 w 5160230"/>
              <a:gd name="connsiteY1565" fmla="*/ 1439847 h 3030261"/>
              <a:gd name="connsiteX1566" fmla="*/ 2820710 w 5160230"/>
              <a:gd name="connsiteY1566" fmla="*/ 1436743 h 3030261"/>
              <a:gd name="connsiteX1567" fmla="*/ 2822884 w 5160230"/>
              <a:gd name="connsiteY1567" fmla="*/ 1432397 h 3030261"/>
              <a:gd name="connsiteX1568" fmla="*/ 2825057 w 5160230"/>
              <a:gd name="connsiteY1568" fmla="*/ 1427119 h 3030261"/>
              <a:gd name="connsiteX1569" fmla="*/ 2821021 w 5160230"/>
              <a:gd name="connsiteY1569" fmla="*/ 1424015 h 3030261"/>
              <a:gd name="connsiteX1570" fmla="*/ 2817916 w 5160230"/>
              <a:gd name="connsiteY1570" fmla="*/ 1421842 h 3030261"/>
              <a:gd name="connsiteX1571" fmla="*/ 2815743 w 5160230"/>
              <a:gd name="connsiteY1571" fmla="*/ 1419669 h 3030261"/>
              <a:gd name="connsiteX1572" fmla="*/ 2813570 w 5160230"/>
              <a:gd name="connsiteY1572" fmla="*/ 1417495 h 3030261"/>
              <a:gd name="connsiteX1573" fmla="*/ 2810466 w 5160230"/>
              <a:gd name="connsiteY1573" fmla="*/ 1416564 h 3030261"/>
              <a:gd name="connsiteX1574" fmla="*/ 2805188 w 5160230"/>
              <a:gd name="connsiteY1574" fmla="*/ 1414391 h 3030261"/>
              <a:gd name="connsiteX1575" fmla="*/ 2803015 w 5160230"/>
              <a:gd name="connsiteY1575" fmla="*/ 1412218 h 3030261"/>
              <a:gd name="connsiteX1576" fmla="*/ 2800842 w 5160230"/>
              <a:gd name="connsiteY1576" fmla="*/ 1412218 h 3030261"/>
              <a:gd name="connsiteX1577" fmla="*/ 2798669 w 5160230"/>
              <a:gd name="connsiteY1577" fmla="*/ 1410045 h 3030261"/>
              <a:gd name="connsiteX1578" fmla="*/ 2795564 w 5160230"/>
              <a:gd name="connsiteY1578" fmla="*/ 1410045 h 3030261"/>
              <a:gd name="connsiteX1579" fmla="*/ 2791529 w 5160230"/>
              <a:gd name="connsiteY1579" fmla="*/ 1410045 h 3030261"/>
              <a:gd name="connsiteX1580" fmla="*/ 2791529 w 5160230"/>
              <a:gd name="connsiteY1580" fmla="*/ 1414391 h 3030261"/>
              <a:gd name="connsiteX1581" fmla="*/ 2788424 w 5160230"/>
              <a:gd name="connsiteY1581" fmla="*/ 1414391 h 3030261"/>
              <a:gd name="connsiteX1582" fmla="*/ 2788424 w 5160230"/>
              <a:gd name="connsiteY1582" fmla="*/ 1419669 h 3030261"/>
              <a:gd name="connsiteX1583" fmla="*/ 2790597 w 5160230"/>
              <a:gd name="connsiteY1583" fmla="*/ 1424015 h 3030261"/>
              <a:gd name="connsiteX1584" fmla="*/ 2790597 w 5160230"/>
              <a:gd name="connsiteY1584" fmla="*/ 1424946 h 3030261"/>
              <a:gd name="connsiteX1585" fmla="*/ 2790597 w 5160230"/>
              <a:gd name="connsiteY1585" fmla="*/ 1427119 h 3030261"/>
              <a:gd name="connsiteX1586" fmla="*/ 2788424 w 5160230"/>
              <a:gd name="connsiteY1586" fmla="*/ 1429292 h 3030261"/>
              <a:gd name="connsiteX1587" fmla="*/ 2786251 w 5160230"/>
              <a:gd name="connsiteY1587" fmla="*/ 1429292 h 3030261"/>
              <a:gd name="connsiteX1588" fmla="*/ 2783147 w 5160230"/>
              <a:gd name="connsiteY1588" fmla="*/ 1429292 h 3030261"/>
              <a:gd name="connsiteX1589" fmla="*/ 2776006 w 5160230"/>
              <a:gd name="connsiteY1589" fmla="*/ 1431466 h 3030261"/>
              <a:gd name="connsiteX1590" fmla="*/ 2773833 w 5160230"/>
              <a:gd name="connsiteY1590" fmla="*/ 1427119 h 3030261"/>
              <a:gd name="connsiteX1591" fmla="*/ 2771660 w 5160230"/>
              <a:gd name="connsiteY1591" fmla="*/ 1424946 h 3030261"/>
              <a:gd name="connsiteX1592" fmla="*/ 2771660 w 5160230"/>
              <a:gd name="connsiteY1592" fmla="*/ 1424015 h 3030261"/>
              <a:gd name="connsiteX1593" fmla="*/ 2768556 w 5160230"/>
              <a:gd name="connsiteY1593" fmla="*/ 1421842 h 3030261"/>
              <a:gd name="connsiteX1594" fmla="*/ 2768556 w 5160230"/>
              <a:gd name="connsiteY1594" fmla="*/ 1426809 h 3030261"/>
              <a:gd name="connsiteX1595" fmla="*/ 2777869 w 5160230"/>
              <a:gd name="connsiteY1595" fmla="*/ 1438295 h 3030261"/>
              <a:gd name="connsiteX1596" fmla="*/ 2785009 w 5160230"/>
              <a:gd name="connsiteY1596" fmla="*/ 1454128 h 3030261"/>
              <a:gd name="connsiteX1597" fmla="*/ 2788114 w 5160230"/>
              <a:gd name="connsiteY1597" fmla="*/ 1471203 h 3030261"/>
              <a:gd name="connsiteX1598" fmla="*/ 2782836 w 5160230"/>
              <a:gd name="connsiteY1598" fmla="*/ 1475549 h 3030261"/>
              <a:gd name="connsiteX1599" fmla="*/ 2778800 w 5160230"/>
              <a:gd name="connsiteY1599" fmla="*/ 1476480 h 3030261"/>
              <a:gd name="connsiteX1600" fmla="*/ 2777869 w 5160230"/>
              <a:gd name="connsiteY1600" fmla="*/ 1480826 h 3030261"/>
              <a:gd name="connsiteX1601" fmla="*/ 2775696 w 5160230"/>
              <a:gd name="connsiteY1601" fmla="*/ 1483931 h 3030261"/>
              <a:gd name="connsiteX1602" fmla="*/ 2775696 w 5160230"/>
              <a:gd name="connsiteY1602" fmla="*/ 1486104 h 3030261"/>
              <a:gd name="connsiteX1603" fmla="*/ 2773523 w 5160230"/>
              <a:gd name="connsiteY1603" fmla="*/ 1490450 h 3030261"/>
              <a:gd name="connsiteX1604" fmla="*/ 2771350 w 5160230"/>
              <a:gd name="connsiteY1604" fmla="*/ 1491382 h 3030261"/>
              <a:gd name="connsiteX1605" fmla="*/ 2766072 w 5160230"/>
              <a:gd name="connsiteY1605" fmla="*/ 1493555 h 3030261"/>
              <a:gd name="connsiteX1606" fmla="*/ 2760794 w 5160230"/>
              <a:gd name="connsiteY1606" fmla="*/ 1495728 h 3030261"/>
              <a:gd name="connsiteX1607" fmla="*/ 2758621 w 5160230"/>
              <a:gd name="connsiteY1607" fmla="*/ 1493555 h 3030261"/>
              <a:gd name="connsiteX1608" fmla="*/ 2756448 w 5160230"/>
              <a:gd name="connsiteY1608" fmla="*/ 1493555 h 3030261"/>
              <a:gd name="connsiteX1609" fmla="*/ 2755517 w 5160230"/>
              <a:gd name="connsiteY1609" fmla="*/ 1491382 h 3030261"/>
              <a:gd name="connsiteX1610" fmla="*/ 2751481 w 5160230"/>
              <a:gd name="connsiteY1610" fmla="*/ 1491382 h 3030261"/>
              <a:gd name="connsiteX1611" fmla="*/ 2734717 w 5160230"/>
              <a:gd name="connsiteY1611" fmla="*/ 1441710 h 3030261"/>
              <a:gd name="connsiteX1612" fmla="*/ 2731613 w 5160230"/>
              <a:gd name="connsiteY1612" fmla="*/ 1439537 h 3030261"/>
              <a:gd name="connsiteX1613" fmla="*/ 2727577 w 5160230"/>
              <a:gd name="connsiteY1613" fmla="*/ 1436433 h 3030261"/>
              <a:gd name="connsiteX1614" fmla="*/ 2722299 w 5160230"/>
              <a:gd name="connsiteY1614" fmla="*/ 1432086 h 3030261"/>
              <a:gd name="connsiteX1615" fmla="*/ 2719195 w 5160230"/>
              <a:gd name="connsiteY1615" fmla="*/ 1431155 h 3030261"/>
              <a:gd name="connsiteX1616" fmla="*/ 2715159 w 5160230"/>
              <a:gd name="connsiteY1616" fmla="*/ 1426809 h 3030261"/>
              <a:gd name="connsiteX1617" fmla="*/ 2712986 w 5160230"/>
              <a:gd name="connsiteY1617" fmla="*/ 1416254 h 3030261"/>
              <a:gd name="connsiteX1618" fmla="*/ 2715159 w 5160230"/>
              <a:gd name="connsiteY1618" fmla="*/ 1406630 h 3030261"/>
              <a:gd name="connsiteX1619" fmla="*/ 2717332 w 5160230"/>
              <a:gd name="connsiteY1619" fmla="*/ 1399179 h 3030261"/>
              <a:gd name="connsiteX1620" fmla="*/ 2717332 w 5160230"/>
              <a:gd name="connsiteY1620" fmla="*/ 1391728 h 3030261"/>
              <a:gd name="connsiteX1621" fmla="*/ 2712054 w 5160230"/>
              <a:gd name="connsiteY1621" fmla="*/ 1386451 h 3030261"/>
              <a:gd name="connsiteX1622" fmla="*/ 2698395 w 5160230"/>
              <a:gd name="connsiteY1622" fmla="*/ 1376827 h 3030261"/>
              <a:gd name="connsiteX1623" fmla="*/ 2687840 w 5160230"/>
              <a:gd name="connsiteY1623" fmla="*/ 1371549 h 3030261"/>
              <a:gd name="connsiteX1624" fmla="*/ 2678526 w 5160230"/>
              <a:gd name="connsiteY1624" fmla="*/ 1369376 h 3030261"/>
              <a:gd name="connsiteX1625" fmla="*/ 2670144 w 5160230"/>
              <a:gd name="connsiteY1625" fmla="*/ 1364099 h 3030261"/>
              <a:gd name="connsiteX1626" fmla="*/ 2663004 w 5160230"/>
              <a:gd name="connsiteY1626" fmla="*/ 1352612 h 3030261"/>
              <a:gd name="connsiteX1627" fmla="*/ 2655864 w 5160230"/>
              <a:gd name="connsiteY1627" fmla="*/ 1332433 h 3030261"/>
              <a:gd name="connsiteX1628" fmla="*/ 2641273 w 5160230"/>
              <a:gd name="connsiteY1628" fmla="*/ 1336780 h 3030261"/>
              <a:gd name="connsiteX1629" fmla="*/ 2639100 w 5160230"/>
              <a:gd name="connsiteY1629" fmla="*/ 1330571 h 3030261"/>
              <a:gd name="connsiteX1630" fmla="*/ 2639100 w 5160230"/>
              <a:gd name="connsiteY1630" fmla="*/ 1327466 h 3030261"/>
              <a:gd name="connsiteX1631" fmla="*/ 2636927 w 5160230"/>
              <a:gd name="connsiteY1631" fmla="*/ 1323120 h 3030261"/>
              <a:gd name="connsiteX1632" fmla="*/ 1389246 w 5160230"/>
              <a:gd name="connsiteY1632" fmla="*/ 1315669 h 3030261"/>
              <a:gd name="connsiteX1633" fmla="*/ 1389090 w 5160230"/>
              <a:gd name="connsiteY1633" fmla="*/ 1315980 h 3030261"/>
              <a:gd name="connsiteX1634" fmla="*/ 1392040 w 5160230"/>
              <a:gd name="connsiteY1634" fmla="*/ 1315980 h 3030261"/>
              <a:gd name="connsiteX1635" fmla="*/ 1391110 w 5160230"/>
              <a:gd name="connsiteY1635" fmla="*/ 1320325 h 3030261"/>
              <a:gd name="connsiteX1636" fmla="*/ 1391419 w 5160230"/>
              <a:gd name="connsiteY1636" fmla="*/ 1320015 h 3030261"/>
              <a:gd name="connsiteX1637" fmla="*/ 1392351 w 5160230"/>
              <a:gd name="connsiteY1637" fmla="*/ 1315669 h 3030261"/>
              <a:gd name="connsiteX1638" fmla="*/ 2885594 w 5160230"/>
              <a:gd name="connsiteY1638" fmla="*/ 1300457 h 3030261"/>
              <a:gd name="connsiteX1639" fmla="*/ 2881558 w 5160230"/>
              <a:gd name="connsiteY1639" fmla="*/ 1308839 h 3030261"/>
              <a:gd name="connsiteX1640" fmla="*/ 2874418 w 5160230"/>
              <a:gd name="connsiteY1640" fmla="*/ 1322499 h 3030261"/>
              <a:gd name="connsiteX1641" fmla="*/ 2865104 w 5160230"/>
              <a:gd name="connsiteY1641" fmla="*/ 1337400 h 3030261"/>
              <a:gd name="connsiteX1642" fmla="*/ 2856722 w 5160230"/>
              <a:gd name="connsiteY1642" fmla="*/ 1352302 h 3030261"/>
              <a:gd name="connsiteX1643" fmla="*/ 2849582 w 5160230"/>
              <a:gd name="connsiteY1643" fmla="*/ 1365030 h 3030261"/>
              <a:gd name="connsiteX1644" fmla="*/ 2845546 w 5160230"/>
              <a:gd name="connsiteY1644" fmla="*/ 1375585 h 3030261"/>
              <a:gd name="connsiteX1645" fmla="*/ 2845546 w 5160230"/>
              <a:gd name="connsiteY1645" fmla="*/ 1381794 h 3030261"/>
              <a:gd name="connsiteX1646" fmla="*/ 2847719 w 5160230"/>
              <a:gd name="connsiteY1646" fmla="*/ 1389245 h 3030261"/>
              <a:gd name="connsiteX1647" fmla="*/ 2847719 w 5160230"/>
              <a:gd name="connsiteY1647" fmla="*/ 1392349 h 3030261"/>
              <a:gd name="connsiteX1648" fmla="*/ 2849892 w 5160230"/>
              <a:gd name="connsiteY1648" fmla="*/ 1396696 h 3030261"/>
              <a:gd name="connsiteX1649" fmla="*/ 2852997 w 5160230"/>
              <a:gd name="connsiteY1649" fmla="*/ 1397627 h 3030261"/>
              <a:gd name="connsiteX1650" fmla="*/ 2857033 w 5160230"/>
              <a:gd name="connsiteY1650" fmla="*/ 1399800 h 3030261"/>
              <a:gd name="connsiteX1651" fmla="*/ 2862310 w 5160230"/>
              <a:gd name="connsiteY1651" fmla="*/ 1401973 h 3030261"/>
              <a:gd name="connsiteX1652" fmla="*/ 2876901 w 5160230"/>
              <a:gd name="connsiteY1652" fmla="*/ 1407251 h 3030261"/>
              <a:gd name="connsiteX1653" fmla="*/ 2891492 w 5160230"/>
              <a:gd name="connsiteY1653" fmla="*/ 1405078 h 3030261"/>
              <a:gd name="connsiteX1654" fmla="*/ 2903910 w 5160230"/>
              <a:gd name="connsiteY1654" fmla="*/ 1399800 h 3030261"/>
              <a:gd name="connsiteX1655" fmla="*/ 2918501 w 5160230"/>
              <a:gd name="connsiteY1655" fmla="*/ 1392349 h 3030261"/>
              <a:gd name="connsiteX1656" fmla="*/ 2933092 w 5160230"/>
              <a:gd name="connsiteY1656" fmla="*/ 1390176 h 3030261"/>
              <a:gd name="connsiteX1657" fmla="*/ 2947683 w 5160230"/>
              <a:gd name="connsiteY1657" fmla="*/ 1390176 h 3030261"/>
              <a:gd name="connsiteX1658" fmla="*/ 2956996 w 5160230"/>
              <a:gd name="connsiteY1658" fmla="*/ 1396385 h 3030261"/>
              <a:gd name="connsiteX1659" fmla="*/ 2964136 w 5160230"/>
              <a:gd name="connsiteY1659" fmla="*/ 1401663 h 3030261"/>
              <a:gd name="connsiteX1660" fmla="*/ 2972518 w 5160230"/>
              <a:gd name="connsiteY1660" fmla="*/ 1404767 h 3030261"/>
              <a:gd name="connsiteX1661" fmla="*/ 2994250 w 5160230"/>
              <a:gd name="connsiteY1661" fmla="*/ 1409113 h 3030261"/>
              <a:gd name="connsiteX1662" fmla="*/ 3015981 w 5160230"/>
              <a:gd name="connsiteY1662" fmla="*/ 1406940 h 3030261"/>
              <a:gd name="connsiteX1663" fmla="*/ 3035849 w 5160230"/>
              <a:gd name="connsiteY1663" fmla="*/ 1401663 h 3030261"/>
              <a:gd name="connsiteX1664" fmla="*/ 3041437 w 5160230"/>
              <a:gd name="connsiteY1664" fmla="*/ 1390487 h 3030261"/>
              <a:gd name="connsiteX1665" fmla="*/ 3035229 w 5160230"/>
              <a:gd name="connsiteY1665" fmla="*/ 1390487 h 3030261"/>
              <a:gd name="connsiteX1666" fmla="*/ 3026846 w 5160230"/>
              <a:gd name="connsiteY1666" fmla="*/ 1375585 h 3030261"/>
              <a:gd name="connsiteX1667" fmla="*/ 3012255 w 5160230"/>
              <a:gd name="connsiteY1667" fmla="*/ 1362857 h 3030261"/>
              <a:gd name="connsiteX1668" fmla="*/ 2991456 w 5160230"/>
              <a:gd name="connsiteY1668" fmla="*/ 1350129 h 3030261"/>
              <a:gd name="connsiteX1669" fmla="*/ 2971587 w 5160230"/>
              <a:gd name="connsiteY1669" fmla="*/ 1338642 h 3030261"/>
              <a:gd name="connsiteX1670" fmla="*/ 2956065 w 5160230"/>
              <a:gd name="connsiteY1670" fmla="*/ 1333365 h 3030261"/>
              <a:gd name="connsiteX1671" fmla="*/ 2946751 w 5160230"/>
              <a:gd name="connsiteY1671" fmla="*/ 1340815 h 3030261"/>
              <a:gd name="connsiteX1672" fmla="*/ 2934334 w 5160230"/>
              <a:gd name="connsiteY1672" fmla="*/ 1346093 h 3030261"/>
              <a:gd name="connsiteX1673" fmla="*/ 2925020 w 5160230"/>
              <a:gd name="connsiteY1673" fmla="*/ 1345162 h 3030261"/>
              <a:gd name="connsiteX1674" fmla="*/ 2919743 w 5160230"/>
              <a:gd name="connsiteY1674" fmla="*/ 1337711 h 3030261"/>
              <a:gd name="connsiteX1675" fmla="*/ 2912602 w 5160230"/>
              <a:gd name="connsiteY1675" fmla="*/ 1330260 h 3030261"/>
              <a:gd name="connsiteX1676" fmla="*/ 2908567 w 5160230"/>
              <a:gd name="connsiteY1676" fmla="*/ 1320636 h 3030261"/>
              <a:gd name="connsiteX1677" fmla="*/ 2920984 w 5160230"/>
              <a:gd name="connsiteY1677" fmla="*/ 1316290 h 3030261"/>
              <a:gd name="connsiteX1678" fmla="*/ 2920053 w 5160230"/>
              <a:gd name="connsiteY1678" fmla="*/ 1315359 h 3030261"/>
              <a:gd name="connsiteX1679" fmla="*/ 2917880 w 5160230"/>
              <a:gd name="connsiteY1679" fmla="*/ 1315359 h 3030261"/>
              <a:gd name="connsiteX1680" fmla="*/ 2915707 w 5160230"/>
              <a:gd name="connsiteY1680" fmla="*/ 1315359 h 3030261"/>
              <a:gd name="connsiteX1681" fmla="*/ 2912602 w 5160230"/>
              <a:gd name="connsiteY1681" fmla="*/ 1313186 h 3030261"/>
              <a:gd name="connsiteX1682" fmla="*/ 2906394 w 5160230"/>
              <a:gd name="connsiteY1682" fmla="*/ 1307908 h 3030261"/>
              <a:gd name="connsiteX1683" fmla="*/ 2901116 w 5160230"/>
              <a:gd name="connsiteY1683" fmla="*/ 1305735 h 3030261"/>
              <a:gd name="connsiteX1684" fmla="*/ 2893976 w 5160230"/>
              <a:gd name="connsiteY1684" fmla="*/ 1302630 h 3030261"/>
              <a:gd name="connsiteX1685" fmla="*/ 3176792 w 5160230"/>
              <a:gd name="connsiteY1685" fmla="*/ 1295180 h 3030261"/>
              <a:gd name="connsiteX1686" fmla="*/ 3165305 w 5160230"/>
              <a:gd name="connsiteY1686" fmla="*/ 1304804 h 3030261"/>
              <a:gd name="connsiteX1687" fmla="*/ 3152887 w 5160230"/>
              <a:gd name="connsiteY1687" fmla="*/ 1310081 h 3030261"/>
              <a:gd name="connsiteX1688" fmla="*/ 3140469 w 5160230"/>
              <a:gd name="connsiteY1688" fmla="*/ 1315359 h 3030261"/>
              <a:gd name="connsiteX1689" fmla="*/ 3128983 w 5160230"/>
              <a:gd name="connsiteY1689" fmla="*/ 1324983 h 3030261"/>
              <a:gd name="connsiteX1690" fmla="*/ 3121843 w 5160230"/>
              <a:gd name="connsiteY1690" fmla="*/ 1336469 h 3030261"/>
              <a:gd name="connsiteX1691" fmla="*/ 3118738 w 5160230"/>
              <a:gd name="connsiteY1691" fmla="*/ 1352302 h 3030261"/>
              <a:gd name="connsiteX1692" fmla="*/ 3124016 w 5160230"/>
              <a:gd name="connsiteY1692" fmla="*/ 1369376 h 3030261"/>
              <a:gd name="connsiteX1693" fmla="*/ 3135502 w 5160230"/>
              <a:gd name="connsiteY1693" fmla="*/ 1386451 h 3030261"/>
              <a:gd name="connsiteX1694" fmla="*/ 3146058 w 5160230"/>
              <a:gd name="connsiteY1694" fmla="*/ 1403525 h 3030261"/>
              <a:gd name="connsiteX1695" fmla="*/ 3158476 w 5160230"/>
              <a:gd name="connsiteY1695" fmla="*/ 1417185 h 3030261"/>
              <a:gd name="connsiteX1696" fmla="*/ 3165616 w 5160230"/>
              <a:gd name="connsiteY1696" fmla="*/ 1430845 h 3030261"/>
              <a:gd name="connsiteX1697" fmla="*/ 3153198 w 5160230"/>
              <a:gd name="connsiteY1697" fmla="*/ 1430845 h 3030261"/>
              <a:gd name="connsiteX1698" fmla="*/ 3153198 w 5160230"/>
              <a:gd name="connsiteY1698" fmla="*/ 1454128 h 3030261"/>
              <a:gd name="connsiteX1699" fmla="*/ 3157234 w 5160230"/>
              <a:gd name="connsiteY1699" fmla="*/ 1471203 h 3030261"/>
              <a:gd name="connsiteX1700" fmla="*/ 3167789 w 5160230"/>
              <a:gd name="connsiteY1700" fmla="*/ 1480826 h 3030261"/>
              <a:gd name="connsiteX1701" fmla="*/ 3186416 w 5160230"/>
              <a:gd name="connsiteY1701" fmla="*/ 1483931 h 3030261"/>
              <a:gd name="connsiteX1702" fmla="*/ 3213424 w 5160230"/>
              <a:gd name="connsiteY1702" fmla="*/ 1483000 h 3030261"/>
              <a:gd name="connsiteX1703" fmla="*/ 3211251 w 5160230"/>
              <a:gd name="connsiteY1703" fmla="*/ 1461889 h 3030261"/>
              <a:gd name="connsiteX1704" fmla="*/ 3207215 w 5160230"/>
              <a:gd name="connsiteY1704" fmla="*/ 1449161 h 3030261"/>
              <a:gd name="connsiteX1705" fmla="*/ 3201938 w 5160230"/>
              <a:gd name="connsiteY1705" fmla="*/ 1438606 h 3030261"/>
              <a:gd name="connsiteX1706" fmla="*/ 3199765 w 5160230"/>
              <a:gd name="connsiteY1706" fmla="*/ 1427119 h 3030261"/>
              <a:gd name="connsiteX1707" fmla="*/ 3201938 w 5160230"/>
              <a:gd name="connsiteY1707" fmla="*/ 1410045 h 3030261"/>
              <a:gd name="connsiteX1708" fmla="*/ 3205973 w 5160230"/>
              <a:gd name="connsiteY1708" fmla="*/ 1412218 h 3030261"/>
              <a:gd name="connsiteX1709" fmla="*/ 3209078 w 5160230"/>
              <a:gd name="connsiteY1709" fmla="*/ 1412218 h 3030261"/>
              <a:gd name="connsiteX1710" fmla="*/ 3213114 w 5160230"/>
              <a:gd name="connsiteY1710" fmla="*/ 1412218 h 3030261"/>
              <a:gd name="connsiteX1711" fmla="*/ 3216218 w 5160230"/>
              <a:gd name="connsiteY1711" fmla="*/ 1412218 h 3030261"/>
              <a:gd name="connsiteX1712" fmla="*/ 3221496 w 5160230"/>
              <a:gd name="connsiteY1712" fmla="*/ 1409734 h 3030261"/>
              <a:gd name="connsiteX1713" fmla="*/ 3218391 w 5160230"/>
              <a:gd name="connsiteY1713" fmla="*/ 1406630 h 3030261"/>
              <a:gd name="connsiteX1714" fmla="*/ 3214356 w 5160230"/>
              <a:gd name="connsiteY1714" fmla="*/ 1404457 h 3030261"/>
              <a:gd name="connsiteX1715" fmla="*/ 3213424 w 5160230"/>
              <a:gd name="connsiteY1715" fmla="*/ 1403525 h 3030261"/>
              <a:gd name="connsiteX1716" fmla="*/ 3209389 w 5160230"/>
              <a:gd name="connsiteY1716" fmla="*/ 1399179 h 3030261"/>
              <a:gd name="connsiteX1717" fmla="*/ 3206284 w 5160230"/>
              <a:gd name="connsiteY1717" fmla="*/ 1397006 h 3030261"/>
              <a:gd name="connsiteX1718" fmla="*/ 3204111 w 5160230"/>
              <a:gd name="connsiteY1718" fmla="*/ 1399179 h 3030261"/>
              <a:gd name="connsiteX1719" fmla="*/ 3204111 w 5160230"/>
              <a:gd name="connsiteY1719" fmla="*/ 1403525 h 3030261"/>
              <a:gd name="connsiteX1720" fmla="*/ 3201938 w 5160230"/>
              <a:gd name="connsiteY1720" fmla="*/ 1406630 h 3030261"/>
              <a:gd name="connsiteX1721" fmla="*/ 3201938 w 5160230"/>
              <a:gd name="connsiteY1721" fmla="*/ 1408803 h 3030261"/>
              <a:gd name="connsiteX1722" fmla="*/ 3199765 w 5160230"/>
              <a:gd name="connsiteY1722" fmla="*/ 1409734 h 3030261"/>
              <a:gd name="connsiteX1723" fmla="*/ 3198833 w 5160230"/>
              <a:gd name="connsiteY1723" fmla="*/ 1408803 h 3030261"/>
              <a:gd name="connsiteX1724" fmla="*/ 3196660 w 5160230"/>
              <a:gd name="connsiteY1724" fmla="*/ 1404457 h 3030261"/>
              <a:gd name="connsiteX1725" fmla="*/ 3191383 w 5160230"/>
              <a:gd name="connsiteY1725" fmla="*/ 1396075 h 3030261"/>
              <a:gd name="connsiteX1726" fmla="*/ 3186105 w 5160230"/>
              <a:gd name="connsiteY1726" fmla="*/ 1386451 h 3030261"/>
              <a:gd name="connsiteX1727" fmla="*/ 3187036 w 5160230"/>
              <a:gd name="connsiteY1727" fmla="*/ 1382105 h 3030261"/>
              <a:gd name="connsiteX1728" fmla="*/ 3189210 w 5160230"/>
              <a:gd name="connsiteY1728" fmla="*/ 1382105 h 3030261"/>
              <a:gd name="connsiteX1729" fmla="*/ 3191383 w 5160230"/>
              <a:gd name="connsiteY1729" fmla="*/ 1381173 h 3030261"/>
              <a:gd name="connsiteX1730" fmla="*/ 3192314 w 5160230"/>
              <a:gd name="connsiteY1730" fmla="*/ 1376827 h 3030261"/>
              <a:gd name="connsiteX1731" fmla="*/ 3176792 w 5160230"/>
              <a:gd name="connsiteY1731" fmla="*/ 1367203 h 3030261"/>
              <a:gd name="connsiteX1732" fmla="*/ 3164374 w 5160230"/>
              <a:gd name="connsiteY1732" fmla="*/ 1352302 h 3030261"/>
              <a:gd name="connsiteX1733" fmla="*/ 3157234 w 5160230"/>
              <a:gd name="connsiteY1733" fmla="*/ 1336469 h 3030261"/>
              <a:gd name="connsiteX1734" fmla="*/ 3177102 w 5160230"/>
              <a:gd name="connsiteY1734" fmla="*/ 1334296 h 3030261"/>
              <a:gd name="connsiteX1735" fmla="*/ 3191693 w 5160230"/>
              <a:gd name="connsiteY1735" fmla="*/ 1329018 h 3030261"/>
              <a:gd name="connsiteX1736" fmla="*/ 3198833 w 5160230"/>
              <a:gd name="connsiteY1736" fmla="*/ 1315359 h 3030261"/>
              <a:gd name="connsiteX1737" fmla="*/ 3201938 w 5160230"/>
              <a:gd name="connsiteY1737" fmla="*/ 1299526 h 3030261"/>
              <a:gd name="connsiteX1738" fmla="*/ 3196660 w 5160230"/>
              <a:gd name="connsiteY1738" fmla="*/ 1297353 h 3030261"/>
              <a:gd name="connsiteX1739" fmla="*/ 3191383 w 5160230"/>
              <a:gd name="connsiteY1739" fmla="*/ 1297353 h 3030261"/>
              <a:gd name="connsiteX1740" fmla="*/ 3186105 w 5160230"/>
              <a:gd name="connsiteY1740" fmla="*/ 1295180 h 3030261"/>
              <a:gd name="connsiteX1741" fmla="*/ 2981832 w 5160230"/>
              <a:gd name="connsiteY1741" fmla="*/ 1292696 h 3030261"/>
              <a:gd name="connsiteX1742" fmla="*/ 2967241 w 5160230"/>
              <a:gd name="connsiteY1742" fmla="*/ 1300147 h 3030261"/>
              <a:gd name="connsiteX1743" fmla="*/ 2949545 w 5160230"/>
              <a:gd name="connsiteY1743" fmla="*/ 1305424 h 3030261"/>
              <a:gd name="connsiteX1744" fmla="*/ 2949545 w 5160230"/>
              <a:gd name="connsiteY1744" fmla="*/ 1320326 h 3030261"/>
              <a:gd name="connsiteX1745" fmla="*/ 2956686 w 5160230"/>
              <a:gd name="connsiteY1745" fmla="*/ 1322499 h 3030261"/>
              <a:gd name="connsiteX1746" fmla="*/ 2965068 w 5160230"/>
              <a:gd name="connsiteY1746" fmla="*/ 1323430 h 3030261"/>
              <a:gd name="connsiteX1747" fmla="*/ 2976554 w 5160230"/>
              <a:gd name="connsiteY1747" fmla="*/ 1323430 h 3030261"/>
              <a:gd name="connsiteX1748" fmla="*/ 2976554 w 5160230"/>
              <a:gd name="connsiteY1748" fmla="*/ 1315980 h 3030261"/>
              <a:gd name="connsiteX1749" fmla="*/ 2979659 w 5160230"/>
              <a:gd name="connsiteY1749" fmla="*/ 1310702 h 3030261"/>
              <a:gd name="connsiteX1750" fmla="*/ 2981832 w 5160230"/>
              <a:gd name="connsiteY1750" fmla="*/ 1305424 h 3030261"/>
              <a:gd name="connsiteX1751" fmla="*/ 2981832 w 5160230"/>
              <a:gd name="connsiteY1751" fmla="*/ 1300147 h 3030261"/>
              <a:gd name="connsiteX1752" fmla="*/ 2981832 w 5160230"/>
              <a:gd name="connsiteY1752" fmla="*/ 1295801 h 3030261"/>
              <a:gd name="connsiteX1753" fmla="*/ 1569304 w 5160230"/>
              <a:gd name="connsiteY1753" fmla="*/ 1283072 h 3030261"/>
              <a:gd name="connsiteX1754" fmla="*/ 1572409 w 5160230"/>
              <a:gd name="connsiteY1754" fmla="*/ 1292696 h 3030261"/>
              <a:gd name="connsiteX1755" fmla="*/ 1574271 w 5160230"/>
              <a:gd name="connsiteY1755" fmla="*/ 1305424 h 3030261"/>
              <a:gd name="connsiteX1756" fmla="*/ 1576445 w 5160230"/>
              <a:gd name="connsiteY1756" fmla="*/ 1315979 h 3030261"/>
              <a:gd name="connsiteX1757" fmla="*/ 1574271 w 5160230"/>
              <a:gd name="connsiteY1757" fmla="*/ 1318152 h 3030261"/>
              <a:gd name="connsiteX1758" fmla="*/ 1572409 w 5160230"/>
              <a:gd name="connsiteY1758" fmla="*/ 1318152 h 3030261"/>
              <a:gd name="connsiteX1759" fmla="*/ 1571167 w 5160230"/>
              <a:gd name="connsiteY1759" fmla="*/ 1318152 h 3030261"/>
              <a:gd name="connsiteX1760" fmla="*/ 1571167 w 5160230"/>
              <a:gd name="connsiteY1760" fmla="*/ 1320325 h 3030261"/>
              <a:gd name="connsiteX1761" fmla="*/ 1569304 w 5160230"/>
              <a:gd name="connsiteY1761" fmla="*/ 1320325 h 3030261"/>
              <a:gd name="connsiteX1762" fmla="*/ 1561854 w 5160230"/>
              <a:gd name="connsiteY1762" fmla="*/ 1320325 h 3030261"/>
              <a:gd name="connsiteX1763" fmla="*/ 1559679 w 5160230"/>
              <a:gd name="connsiteY1763" fmla="*/ 1318152 h 3030261"/>
              <a:gd name="connsiteX1764" fmla="*/ 1559679 w 5160230"/>
              <a:gd name="connsiteY1764" fmla="*/ 1315979 h 3030261"/>
              <a:gd name="connsiteX1765" fmla="*/ 1559679 w 5160230"/>
              <a:gd name="connsiteY1765" fmla="*/ 1315048 h 3030261"/>
              <a:gd name="connsiteX1766" fmla="*/ 1557817 w 5160230"/>
              <a:gd name="connsiteY1766" fmla="*/ 1315048 h 3030261"/>
              <a:gd name="connsiteX1767" fmla="*/ 1556575 w 5160230"/>
              <a:gd name="connsiteY1767" fmla="*/ 1312875 h 3030261"/>
              <a:gd name="connsiteX1768" fmla="*/ 1165104 w 5160230"/>
              <a:gd name="connsiteY1768" fmla="*/ 1248302 h 3030261"/>
              <a:gd name="connsiteX1769" fmla="*/ 1156722 w 5160230"/>
              <a:gd name="connsiteY1769" fmla="*/ 1261031 h 3030261"/>
              <a:gd name="connsiteX1770" fmla="*/ 1147409 w 5160230"/>
              <a:gd name="connsiteY1770" fmla="*/ 1272517 h 3030261"/>
              <a:gd name="connsiteX1771" fmla="*/ 1142131 w 5160230"/>
              <a:gd name="connsiteY1771" fmla="*/ 1288350 h 3030261"/>
              <a:gd name="connsiteX1772" fmla="*/ 1152686 w 5160230"/>
              <a:gd name="connsiteY1772" fmla="*/ 1287418 h 3030261"/>
              <a:gd name="connsiteX1773" fmla="*/ 1159827 w 5160230"/>
              <a:gd name="connsiteY1773" fmla="*/ 1290523 h 3030261"/>
              <a:gd name="connsiteX1774" fmla="*/ 1165104 w 5160230"/>
              <a:gd name="connsiteY1774" fmla="*/ 1295800 h 3030261"/>
              <a:gd name="connsiteX1775" fmla="*/ 1172245 w 5160230"/>
              <a:gd name="connsiteY1775" fmla="*/ 1305424 h 3030261"/>
              <a:gd name="connsiteX1776" fmla="*/ 1174418 w 5160230"/>
              <a:gd name="connsiteY1776" fmla="*/ 1297974 h 3030261"/>
              <a:gd name="connsiteX1777" fmla="*/ 1174418 w 5160230"/>
              <a:gd name="connsiteY1777" fmla="*/ 1292696 h 3030261"/>
              <a:gd name="connsiteX1778" fmla="*/ 1176591 w 5160230"/>
              <a:gd name="connsiteY1778" fmla="*/ 1288350 h 3030261"/>
              <a:gd name="connsiteX1779" fmla="*/ 1176591 w 5160230"/>
              <a:gd name="connsiteY1779" fmla="*/ 1283072 h 3030261"/>
              <a:gd name="connsiteX1780" fmla="*/ 1185904 w 5160230"/>
              <a:gd name="connsiteY1780" fmla="*/ 1283072 h 3030261"/>
              <a:gd name="connsiteX1781" fmla="*/ 1191182 w 5160230"/>
              <a:gd name="connsiteY1781" fmla="*/ 1295800 h 3030261"/>
              <a:gd name="connsiteX1782" fmla="*/ 1199564 w 5160230"/>
              <a:gd name="connsiteY1782" fmla="*/ 1300147 h 3030261"/>
              <a:gd name="connsiteX1783" fmla="*/ 1206704 w 5160230"/>
              <a:gd name="connsiteY1783" fmla="*/ 1303251 h 3030261"/>
              <a:gd name="connsiteX1784" fmla="*/ 1213844 w 5160230"/>
              <a:gd name="connsiteY1784" fmla="*/ 1307597 h 3030261"/>
              <a:gd name="connsiteX1785" fmla="*/ 1220984 w 5160230"/>
              <a:gd name="connsiteY1785" fmla="*/ 1315979 h 3030261"/>
              <a:gd name="connsiteX1786" fmla="*/ 1213844 w 5160230"/>
              <a:gd name="connsiteY1786" fmla="*/ 1327466 h 3030261"/>
              <a:gd name="connsiteX1787" fmla="*/ 1205462 w 5160230"/>
              <a:gd name="connsiteY1787" fmla="*/ 1340194 h 3030261"/>
              <a:gd name="connsiteX1788" fmla="*/ 1198322 w 5160230"/>
              <a:gd name="connsiteY1788" fmla="*/ 1357269 h 3030261"/>
              <a:gd name="connsiteX1789" fmla="*/ 1192113 w 5160230"/>
              <a:gd name="connsiteY1789" fmla="*/ 1372170 h 3030261"/>
              <a:gd name="connsiteX1790" fmla="*/ 1192113 w 5160230"/>
              <a:gd name="connsiteY1790" fmla="*/ 1381484 h 3030261"/>
              <a:gd name="connsiteX1791" fmla="*/ 1193355 w 5160230"/>
              <a:gd name="connsiteY1791" fmla="*/ 1387692 h 3030261"/>
              <a:gd name="connsiteX1792" fmla="*/ 1193355 w 5160230"/>
              <a:gd name="connsiteY1792" fmla="*/ 1390797 h 3030261"/>
              <a:gd name="connsiteX1793" fmla="*/ 1195528 w 5160230"/>
              <a:gd name="connsiteY1793" fmla="*/ 1392970 h 3030261"/>
              <a:gd name="connsiteX1794" fmla="*/ 1197701 w 5160230"/>
              <a:gd name="connsiteY1794" fmla="*/ 1395143 h 3030261"/>
              <a:gd name="connsiteX1795" fmla="*/ 1198632 w 5160230"/>
              <a:gd name="connsiteY1795" fmla="*/ 1397316 h 3030261"/>
              <a:gd name="connsiteX1796" fmla="*/ 1204841 w 5160230"/>
              <a:gd name="connsiteY1796" fmla="*/ 1398248 h 3030261"/>
              <a:gd name="connsiteX1797" fmla="*/ 1204841 w 5160230"/>
              <a:gd name="connsiteY1797" fmla="*/ 1395143 h 3030261"/>
              <a:gd name="connsiteX1798" fmla="*/ 1207946 w 5160230"/>
              <a:gd name="connsiteY1798" fmla="*/ 1387692 h 3030261"/>
              <a:gd name="connsiteX1799" fmla="*/ 1213223 w 5160230"/>
              <a:gd name="connsiteY1799" fmla="*/ 1376206 h 3030261"/>
              <a:gd name="connsiteX1800" fmla="*/ 1219432 w 5160230"/>
              <a:gd name="connsiteY1800" fmla="*/ 1361305 h 3030261"/>
              <a:gd name="connsiteX1801" fmla="*/ 1224710 w 5160230"/>
              <a:gd name="connsiteY1801" fmla="*/ 1348576 h 3030261"/>
              <a:gd name="connsiteX1802" fmla="*/ 1229987 w 5160230"/>
              <a:gd name="connsiteY1802" fmla="*/ 1338021 h 3030261"/>
              <a:gd name="connsiteX1803" fmla="*/ 1232161 w 5160230"/>
              <a:gd name="connsiteY1803" fmla="*/ 1330570 h 3030261"/>
              <a:gd name="connsiteX1804" fmla="*/ 1244578 w 5160230"/>
              <a:gd name="connsiteY1804" fmla="*/ 1330570 h 3030261"/>
              <a:gd name="connsiteX1805" fmla="*/ 1246752 w 5160230"/>
              <a:gd name="connsiteY1805" fmla="*/ 1350749 h 3030261"/>
              <a:gd name="connsiteX1806" fmla="*/ 1246752 w 5160230"/>
              <a:gd name="connsiteY1806" fmla="*/ 1368755 h 3030261"/>
              <a:gd name="connsiteX1807" fmla="*/ 1246752 w 5160230"/>
              <a:gd name="connsiteY1807" fmla="*/ 1391107 h 3030261"/>
              <a:gd name="connsiteX1808" fmla="*/ 1248925 w 5160230"/>
              <a:gd name="connsiteY1808" fmla="*/ 1415322 h 3030261"/>
              <a:gd name="connsiteX1809" fmla="*/ 1271898 w 5160230"/>
              <a:gd name="connsiteY1809" fmla="*/ 1418427 h 3030261"/>
              <a:gd name="connsiteX1810" fmla="*/ 1281211 w 5160230"/>
              <a:gd name="connsiteY1810" fmla="*/ 1404767 h 3030261"/>
              <a:gd name="connsiteX1811" fmla="*/ 1297975 w 5160230"/>
              <a:gd name="connsiteY1811" fmla="*/ 1395143 h 3030261"/>
              <a:gd name="connsiteX1812" fmla="*/ 1315670 w 5160230"/>
              <a:gd name="connsiteY1812" fmla="*/ 1385519 h 3030261"/>
              <a:gd name="connsiteX1813" fmla="*/ 1334297 w 5160230"/>
              <a:gd name="connsiteY1813" fmla="*/ 1378069 h 3030261"/>
              <a:gd name="connsiteX1814" fmla="*/ 1351993 w 5160230"/>
              <a:gd name="connsiteY1814" fmla="*/ 1370618 h 3030261"/>
              <a:gd name="connsiteX1815" fmla="*/ 1368757 w 5160230"/>
              <a:gd name="connsiteY1815" fmla="*/ 1360994 h 3030261"/>
              <a:gd name="connsiteX1816" fmla="*/ 1375897 w 5160230"/>
              <a:gd name="connsiteY1816" fmla="*/ 1350439 h 3030261"/>
              <a:gd name="connsiteX1817" fmla="*/ 1371861 w 5160230"/>
              <a:gd name="connsiteY1817" fmla="*/ 1350439 h 3030261"/>
              <a:gd name="connsiteX1818" fmla="*/ 1370930 w 5160230"/>
              <a:gd name="connsiteY1818" fmla="*/ 1346093 h 3030261"/>
              <a:gd name="connsiteX1819" fmla="*/ 1370930 w 5160230"/>
              <a:gd name="connsiteY1819" fmla="*/ 1345161 h 3030261"/>
              <a:gd name="connsiteX1820" fmla="*/ 1368757 w 5160230"/>
              <a:gd name="connsiteY1820" fmla="*/ 1342988 h 3030261"/>
              <a:gd name="connsiteX1821" fmla="*/ 1366584 w 5160230"/>
              <a:gd name="connsiteY1821" fmla="*/ 1342988 h 3030261"/>
              <a:gd name="connsiteX1822" fmla="*/ 1364410 w 5160230"/>
              <a:gd name="connsiteY1822" fmla="*/ 1342988 h 3030261"/>
              <a:gd name="connsiteX1823" fmla="*/ 1361306 w 5160230"/>
              <a:gd name="connsiteY1823" fmla="*/ 1340815 h 3030261"/>
              <a:gd name="connsiteX1824" fmla="*/ 1354166 w 5160230"/>
              <a:gd name="connsiteY1824" fmla="*/ 1346093 h 3030261"/>
              <a:gd name="connsiteX1825" fmla="*/ 1341748 w 5160230"/>
              <a:gd name="connsiteY1825" fmla="*/ 1353543 h 3030261"/>
              <a:gd name="connsiteX1826" fmla="*/ 1327157 w 5160230"/>
              <a:gd name="connsiteY1826" fmla="*/ 1365030 h 3030261"/>
              <a:gd name="connsiteX1827" fmla="*/ 1308530 w 5160230"/>
              <a:gd name="connsiteY1827" fmla="*/ 1374654 h 3030261"/>
              <a:gd name="connsiteX1828" fmla="*/ 1291766 w 5160230"/>
              <a:gd name="connsiteY1828" fmla="*/ 1385209 h 3030261"/>
              <a:gd name="connsiteX1829" fmla="*/ 1276244 w 5160230"/>
              <a:gd name="connsiteY1829" fmla="*/ 1392660 h 3030261"/>
              <a:gd name="connsiteX1830" fmla="*/ 1264757 w 5160230"/>
              <a:gd name="connsiteY1830" fmla="*/ 1397006 h 3030261"/>
              <a:gd name="connsiteX1831" fmla="*/ 1261653 w 5160230"/>
              <a:gd name="connsiteY1831" fmla="*/ 1397937 h 3030261"/>
              <a:gd name="connsiteX1832" fmla="*/ 1259480 w 5160230"/>
              <a:gd name="connsiteY1832" fmla="*/ 1397006 h 3030261"/>
              <a:gd name="connsiteX1833" fmla="*/ 1257307 w 5160230"/>
              <a:gd name="connsiteY1833" fmla="*/ 1394833 h 3030261"/>
              <a:gd name="connsiteX1834" fmla="*/ 1257307 w 5160230"/>
              <a:gd name="connsiteY1834" fmla="*/ 1392660 h 3030261"/>
              <a:gd name="connsiteX1835" fmla="*/ 1257307 w 5160230"/>
              <a:gd name="connsiteY1835" fmla="*/ 1390486 h 3030261"/>
              <a:gd name="connsiteX1836" fmla="*/ 1256375 w 5160230"/>
              <a:gd name="connsiteY1836" fmla="*/ 1387382 h 3030261"/>
              <a:gd name="connsiteX1837" fmla="*/ 1261653 w 5160230"/>
              <a:gd name="connsiteY1837" fmla="*/ 1377758 h 3030261"/>
              <a:gd name="connsiteX1838" fmla="*/ 1261653 w 5160230"/>
              <a:gd name="connsiteY1838" fmla="*/ 1370307 h 3030261"/>
              <a:gd name="connsiteX1839" fmla="*/ 1259480 w 5160230"/>
              <a:gd name="connsiteY1839" fmla="*/ 1365030 h 3030261"/>
              <a:gd name="connsiteX1840" fmla="*/ 1257307 w 5160230"/>
              <a:gd name="connsiteY1840" fmla="*/ 1355406 h 3030261"/>
              <a:gd name="connsiteX1841" fmla="*/ 1261342 w 5160230"/>
              <a:gd name="connsiteY1841" fmla="*/ 1344851 h 3030261"/>
              <a:gd name="connsiteX1842" fmla="*/ 1263516 w 5160230"/>
              <a:gd name="connsiteY1842" fmla="*/ 1342678 h 3030261"/>
              <a:gd name="connsiteX1843" fmla="*/ 1264447 w 5160230"/>
              <a:gd name="connsiteY1843" fmla="*/ 1340505 h 3030261"/>
              <a:gd name="connsiteX1844" fmla="*/ 1266620 w 5160230"/>
              <a:gd name="connsiteY1844" fmla="*/ 1338332 h 3030261"/>
              <a:gd name="connsiteX1845" fmla="*/ 1268793 w 5160230"/>
              <a:gd name="connsiteY1845" fmla="*/ 1338332 h 3030261"/>
              <a:gd name="connsiteX1846" fmla="*/ 1270966 w 5160230"/>
              <a:gd name="connsiteY1846" fmla="*/ 1338332 h 3030261"/>
              <a:gd name="connsiteX1847" fmla="*/ 1271898 w 5160230"/>
              <a:gd name="connsiteY1847" fmla="*/ 1337400 h 3030261"/>
              <a:gd name="connsiteX1848" fmla="*/ 1274071 w 5160230"/>
              <a:gd name="connsiteY1848" fmla="*/ 1335227 h 3030261"/>
              <a:gd name="connsiteX1849" fmla="*/ 1274071 w 5160230"/>
              <a:gd name="connsiteY1849" fmla="*/ 1330881 h 3030261"/>
              <a:gd name="connsiteX1850" fmla="*/ 1276244 w 5160230"/>
              <a:gd name="connsiteY1850" fmla="*/ 1325603 h 3030261"/>
              <a:gd name="connsiteX1851" fmla="*/ 1276244 w 5160230"/>
              <a:gd name="connsiteY1851" fmla="*/ 1315979 h 3030261"/>
              <a:gd name="connsiteX1852" fmla="*/ 1266931 w 5160230"/>
              <a:gd name="connsiteY1852" fmla="*/ 1310702 h 3030261"/>
              <a:gd name="connsiteX1853" fmla="*/ 1257617 w 5160230"/>
              <a:gd name="connsiteY1853" fmla="*/ 1308529 h 3030261"/>
              <a:gd name="connsiteX1854" fmla="*/ 1250477 w 5160230"/>
              <a:gd name="connsiteY1854" fmla="*/ 1308529 h 3030261"/>
              <a:gd name="connsiteX1855" fmla="*/ 1242095 w 5160230"/>
              <a:gd name="connsiteY1855" fmla="*/ 1305424 h 3030261"/>
              <a:gd name="connsiteX1856" fmla="*/ 1228435 w 5160230"/>
              <a:gd name="connsiteY1856" fmla="*/ 1295800 h 3030261"/>
              <a:gd name="connsiteX1857" fmla="*/ 1220053 w 5160230"/>
              <a:gd name="connsiteY1857" fmla="*/ 1287418 h 3030261"/>
              <a:gd name="connsiteX1858" fmla="*/ 1213844 w 5160230"/>
              <a:gd name="connsiteY1858" fmla="*/ 1275932 h 3030261"/>
              <a:gd name="connsiteX1859" fmla="*/ 1206704 w 5160230"/>
              <a:gd name="connsiteY1859" fmla="*/ 1265377 h 3030261"/>
              <a:gd name="connsiteX1860" fmla="*/ 1198322 w 5160230"/>
              <a:gd name="connsiteY1860" fmla="*/ 1257926 h 3030261"/>
              <a:gd name="connsiteX1861" fmla="*/ 1183731 w 5160230"/>
              <a:gd name="connsiteY1861" fmla="*/ 1250475 h 3030261"/>
              <a:gd name="connsiteX1862" fmla="*/ 1530808 w 5160230"/>
              <a:gd name="connsiteY1862" fmla="*/ 1231539 h 3030261"/>
              <a:gd name="connsiteX1863" fmla="*/ 1544469 w 5160230"/>
              <a:gd name="connsiteY1863" fmla="*/ 1232470 h 3030261"/>
              <a:gd name="connsiteX1864" fmla="*/ 1552540 w 5160230"/>
              <a:gd name="connsiteY1864" fmla="*/ 1234643 h 3030261"/>
              <a:gd name="connsiteX1865" fmla="*/ 1564027 w 5160230"/>
              <a:gd name="connsiteY1865" fmla="*/ 1238991 h 3030261"/>
              <a:gd name="connsiteX1866" fmla="*/ 1564027 w 5160230"/>
              <a:gd name="connsiteY1866" fmla="*/ 1247373 h 3030261"/>
              <a:gd name="connsiteX1867" fmla="*/ 1559991 w 5160230"/>
              <a:gd name="connsiteY1867" fmla="*/ 1247373 h 3030261"/>
              <a:gd name="connsiteX1868" fmla="*/ 1556886 w 5160230"/>
              <a:gd name="connsiteY1868" fmla="*/ 1249546 h 3030261"/>
              <a:gd name="connsiteX1869" fmla="*/ 1552540 w 5160230"/>
              <a:gd name="connsiteY1869" fmla="*/ 1249546 h 3030261"/>
              <a:gd name="connsiteX1870" fmla="*/ 1549436 w 5160230"/>
              <a:gd name="connsiteY1870" fmla="*/ 1249546 h 3030261"/>
              <a:gd name="connsiteX1871" fmla="*/ 1544469 w 5160230"/>
              <a:gd name="connsiteY1871" fmla="*/ 1251409 h 3030261"/>
              <a:gd name="connsiteX1872" fmla="*/ 1540122 w 5160230"/>
              <a:gd name="connsiteY1872" fmla="*/ 1246131 h 3030261"/>
              <a:gd name="connsiteX1873" fmla="*/ 1537948 w 5160230"/>
              <a:gd name="connsiteY1873" fmla="*/ 1244268 h 3030261"/>
              <a:gd name="connsiteX1874" fmla="*/ 1537017 w 5160230"/>
              <a:gd name="connsiteY1874" fmla="*/ 1239922 h 3030261"/>
              <a:gd name="connsiteX1875" fmla="*/ 1534844 w 5160230"/>
              <a:gd name="connsiteY1875" fmla="*/ 1236818 h 3030261"/>
              <a:gd name="connsiteX1876" fmla="*/ 1616182 w 5160230"/>
              <a:gd name="connsiteY1876" fmla="*/ 1210428 h 3030261"/>
              <a:gd name="connsiteX1877" fmla="*/ 1627668 w 5160230"/>
              <a:gd name="connsiteY1877" fmla="*/ 1210428 h 3030261"/>
              <a:gd name="connsiteX1878" fmla="*/ 1627668 w 5160230"/>
              <a:gd name="connsiteY1878" fmla="*/ 1225329 h 3030261"/>
              <a:gd name="connsiteX1879" fmla="*/ 1627668 w 5160230"/>
              <a:gd name="connsiteY1879" fmla="*/ 1238989 h 3030261"/>
              <a:gd name="connsiteX1880" fmla="*/ 1629841 w 5160230"/>
              <a:gd name="connsiteY1880" fmla="*/ 1249544 h 3030261"/>
              <a:gd name="connsiteX1881" fmla="*/ 1630773 w 5160230"/>
              <a:gd name="connsiteY1881" fmla="*/ 1261962 h 3030261"/>
              <a:gd name="connsiteX1882" fmla="*/ 1651572 w 5160230"/>
              <a:gd name="connsiteY1882" fmla="*/ 1261962 h 3030261"/>
              <a:gd name="connsiteX1883" fmla="*/ 1651572 w 5160230"/>
              <a:gd name="connsiteY1883" fmla="*/ 1283072 h 3030261"/>
              <a:gd name="connsiteX1884" fmla="*/ 1659955 w 5160230"/>
              <a:gd name="connsiteY1884" fmla="*/ 1283072 h 3030261"/>
              <a:gd name="connsiteX1885" fmla="*/ 1662128 w 5160230"/>
              <a:gd name="connsiteY1885" fmla="*/ 1284004 h 3030261"/>
              <a:gd name="connsiteX1886" fmla="*/ 1664301 w 5160230"/>
              <a:gd name="connsiteY1886" fmla="*/ 1284004 h 3030261"/>
              <a:gd name="connsiteX1887" fmla="*/ 1666163 w 5160230"/>
              <a:gd name="connsiteY1887" fmla="*/ 1284004 h 3030261"/>
              <a:gd name="connsiteX1888" fmla="*/ 1667405 w 5160230"/>
              <a:gd name="connsiteY1888" fmla="*/ 1284004 h 3030261"/>
              <a:gd name="connsiteX1889" fmla="*/ 1669268 w 5160230"/>
              <a:gd name="connsiteY1889" fmla="*/ 1284004 h 3030261"/>
              <a:gd name="connsiteX1890" fmla="*/ 1671441 w 5160230"/>
              <a:gd name="connsiteY1890" fmla="*/ 1286177 h 3030261"/>
              <a:gd name="connsiteX1891" fmla="*/ 1669268 w 5160230"/>
              <a:gd name="connsiteY1891" fmla="*/ 1297663 h 3030261"/>
              <a:gd name="connsiteX1892" fmla="*/ 1666163 w 5160230"/>
              <a:gd name="connsiteY1892" fmla="*/ 1310392 h 3030261"/>
              <a:gd name="connsiteX1893" fmla="*/ 1664301 w 5160230"/>
              <a:gd name="connsiteY1893" fmla="*/ 1322809 h 3030261"/>
              <a:gd name="connsiteX1894" fmla="*/ 1659955 w 5160230"/>
              <a:gd name="connsiteY1894" fmla="*/ 1322809 h 3030261"/>
              <a:gd name="connsiteX1895" fmla="*/ 1659023 w 5160230"/>
              <a:gd name="connsiteY1895" fmla="*/ 1318774 h 3030261"/>
              <a:gd name="connsiteX1896" fmla="*/ 1659023 w 5160230"/>
              <a:gd name="connsiteY1896" fmla="*/ 1317532 h 3030261"/>
              <a:gd name="connsiteX1897" fmla="*/ 1659023 w 5160230"/>
              <a:gd name="connsiteY1897" fmla="*/ 1315669 h 3030261"/>
              <a:gd name="connsiteX1898" fmla="*/ 1656850 w 5160230"/>
              <a:gd name="connsiteY1898" fmla="*/ 1313496 h 3030261"/>
              <a:gd name="connsiteX1899" fmla="*/ 1656850 w 5160230"/>
              <a:gd name="connsiteY1899" fmla="*/ 1311323 h 3030261"/>
              <a:gd name="connsiteX1900" fmla="*/ 1654677 w 5160230"/>
              <a:gd name="connsiteY1900" fmla="*/ 1315669 h 3030261"/>
              <a:gd name="connsiteX1901" fmla="*/ 1652814 w 5160230"/>
              <a:gd name="connsiteY1901" fmla="*/ 1315669 h 3030261"/>
              <a:gd name="connsiteX1902" fmla="*/ 1652814 w 5160230"/>
              <a:gd name="connsiteY1902" fmla="*/ 1317532 h 3030261"/>
              <a:gd name="connsiteX1903" fmla="*/ 1651572 w 5160230"/>
              <a:gd name="connsiteY1903" fmla="*/ 1317532 h 3030261"/>
              <a:gd name="connsiteX1904" fmla="*/ 1647537 w 5160230"/>
              <a:gd name="connsiteY1904" fmla="*/ 1318774 h 3030261"/>
              <a:gd name="connsiteX1905" fmla="*/ 1647537 w 5160230"/>
              <a:gd name="connsiteY1905" fmla="*/ 1311323 h 3030261"/>
              <a:gd name="connsiteX1906" fmla="*/ 1649710 w 5160230"/>
              <a:gd name="connsiteY1906" fmla="*/ 1310392 h 3030261"/>
              <a:gd name="connsiteX1907" fmla="*/ 1649710 w 5160230"/>
              <a:gd name="connsiteY1907" fmla="*/ 1308218 h 3030261"/>
              <a:gd name="connsiteX1908" fmla="*/ 1651572 w 5160230"/>
              <a:gd name="connsiteY1908" fmla="*/ 1306045 h 3030261"/>
              <a:gd name="connsiteX1909" fmla="*/ 1651572 w 5160230"/>
              <a:gd name="connsiteY1909" fmla="*/ 1302941 h 3030261"/>
              <a:gd name="connsiteX1910" fmla="*/ 1651572 w 5160230"/>
              <a:gd name="connsiteY1910" fmla="*/ 1298905 h 3030261"/>
              <a:gd name="connsiteX1911" fmla="*/ 1647537 w 5160230"/>
              <a:gd name="connsiteY1911" fmla="*/ 1298905 h 3030261"/>
              <a:gd name="connsiteX1912" fmla="*/ 1640086 w 5160230"/>
              <a:gd name="connsiteY1912" fmla="*/ 1306045 h 3030261"/>
              <a:gd name="connsiteX1913" fmla="*/ 1632946 w 5160230"/>
              <a:gd name="connsiteY1913" fmla="*/ 1313496 h 3030261"/>
              <a:gd name="connsiteX1914" fmla="*/ 1623632 w 5160230"/>
              <a:gd name="connsiteY1914" fmla="*/ 1318774 h 3030261"/>
              <a:gd name="connsiteX1915" fmla="*/ 1623632 w 5160230"/>
              <a:gd name="connsiteY1915" fmla="*/ 1313496 h 3030261"/>
              <a:gd name="connsiteX1916" fmla="*/ 1623632 w 5160230"/>
              <a:gd name="connsiteY1916" fmla="*/ 1308218 h 3030261"/>
              <a:gd name="connsiteX1917" fmla="*/ 1623632 w 5160230"/>
              <a:gd name="connsiteY1917" fmla="*/ 1306045 h 3030261"/>
              <a:gd name="connsiteX1918" fmla="*/ 1622390 w 5160230"/>
              <a:gd name="connsiteY1918" fmla="*/ 1305114 h 3030261"/>
              <a:gd name="connsiteX1919" fmla="*/ 1618355 w 5160230"/>
              <a:gd name="connsiteY1919" fmla="*/ 1302941 h 3030261"/>
              <a:gd name="connsiteX1920" fmla="*/ 1613077 w 5160230"/>
              <a:gd name="connsiteY1920" fmla="*/ 1302941 h 3030261"/>
              <a:gd name="connsiteX1921" fmla="*/ 1603764 w 5160230"/>
              <a:gd name="connsiteY1921" fmla="*/ 1302941 h 3030261"/>
              <a:gd name="connsiteX1922" fmla="*/ 1600659 w 5160230"/>
              <a:gd name="connsiteY1922" fmla="*/ 1302941 h 3030261"/>
              <a:gd name="connsiteX1923" fmla="*/ 1596312 w 5160230"/>
              <a:gd name="connsiteY1923" fmla="*/ 1302941 h 3030261"/>
              <a:gd name="connsiteX1924" fmla="*/ 1591345 w 5160230"/>
              <a:gd name="connsiteY1924" fmla="*/ 1300768 h 3030261"/>
              <a:gd name="connsiteX1925" fmla="*/ 1586067 w 5160230"/>
              <a:gd name="connsiteY1925" fmla="*/ 1300768 h 3030261"/>
              <a:gd name="connsiteX1926" fmla="*/ 1580790 w 5160230"/>
              <a:gd name="connsiteY1926" fmla="*/ 1298905 h 3030261"/>
              <a:gd name="connsiteX1927" fmla="*/ 1576754 w 5160230"/>
              <a:gd name="connsiteY1927" fmla="*/ 1295490 h 3030261"/>
              <a:gd name="connsiteX1928" fmla="*/ 1586999 w 5160230"/>
              <a:gd name="connsiteY1928" fmla="*/ 1280899 h 3030261"/>
              <a:gd name="connsiteX1929" fmla="*/ 1598485 w 5160230"/>
              <a:gd name="connsiteY1929" fmla="*/ 1258858 h 3030261"/>
              <a:gd name="connsiteX1930" fmla="*/ 1605937 w 5160230"/>
              <a:gd name="connsiteY1930" fmla="*/ 1234643 h 3030261"/>
              <a:gd name="connsiteX1931" fmla="*/ 1271275 w 5160230"/>
              <a:gd name="connsiteY1931" fmla="*/ 1146476 h 3030261"/>
              <a:gd name="connsiteX1932" fmla="*/ 1286797 w 5160230"/>
              <a:gd name="connsiteY1932" fmla="*/ 1146476 h 3030261"/>
              <a:gd name="connsiteX1933" fmla="*/ 1286797 w 5160230"/>
              <a:gd name="connsiteY1933" fmla="*/ 1153927 h 3030261"/>
              <a:gd name="connsiteX1934" fmla="*/ 1283693 w 5160230"/>
              <a:gd name="connsiteY1934" fmla="*/ 1153927 h 3030261"/>
              <a:gd name="connsiteX1935" fmla="*/ 1281830 w 5160230"/>
              <a:gd name="connsiteY1935" fmla="*/ 1155789 h 3030261"/>
              <a:gd name="connsiteX1936" fmla="*/ 1280588 w 5160230"/>
              <a:gd name="connsiteY1936" fmla="*/ 1155789 h 3030261"/>
              <a:gd name="connsiteX1937" fmla="*/ 1278726 w 5160230"/>
              <a:gd name="connsiteY1937" fmla="*/ 1155789 h 3030261"/>
              <a:gd name="connsiteX1938" fmla="*/ 1276553 w 5160230"/>
              <a:gd name="connsiteY1938" fmla="*/ 1157963 h 3030261"/>
              <a:gd name="connsiteX1939" fmla="*/ 1271275 w 5160230"/>
              <a:gd name="connsiteY1939" fmla="*/ 1157963 h 3030261"/>
              <a:gd name="connsiteX1940" fmla="*/ 536761 w 5160230"/>
              <a:gd name="connsiteY1940" fmla="*/ 1138094 h 3030261"/>
              <a:gd name="connsiteX1941" fmla="*/ 543901 w 5160230"/>
              <a:gd name="connsiteY1941" fmla="*/ 1138094 h 3030261"/>
              <a:gd name="connsiteX1942" fmla="*/ 547006 w 5160230"/>
              <a:gd name="connsiteY1942" fmla="*/ 1139025 h 3030261"/>
              <a:gd name="connsiteX1943" fmla="*/ 551352 w 5160230"/>
              <a:gd name="connsiteY1943" fmla="*/ 1141198 h 3030261"/>
              <a:gd name="connsiteX1944" fmla="*/ 556319 w 5160230"/>
              <a:gd name="connsiteY1944" fmla="*/ 1141198 h 3030261"/>
              <a:gd name="connsiteX1945" fmla="*/ 563770 w 5160230"/>
              <a:gd name="connsiteY1945" fmla="*/ 1141198 h 3030261"/>
              <a:gd name="connsiteX1946" fmla="*/ 565943 w 5160230"/>
              <a:gd name="connsiteY1946" fmla="*/ 1155789 h 3030261"/>
              <a:gd name="connsiteX1947" fmla="*/ 569047 w 5160230"/>
              <a:gd name="connsiteY1947" fmla="*/ 1167586 h 3030261"/>
              <a:gd name="connsiteX1948" fmla="*/ 570910 w 5160230"/>
              <a:gd name="connsiteY1948" fmla="*/ 1182177 h 3030261"/>
              <a:gd name="connsiteX1949" fmla="*/ 563770 w 5160230"/>
              <a:gd name="connsiteY1949" fmla="*/ 1182177 h 3030261"/>
              <a:gd name="connsiteX1950" fmla="*/ 559734 w 5160230"/>
              <a:gd name="connsiteY1950" fmla="*/ 1175968 h 3030261"/>
              <a:gd name="connsiteX1951" fmla="*/ 556319 w 5160230"/>
              <a:gd name="connsiteY1951" fmla="*/ 1172864 h 3030261"/>
              <a:gd name="connsiteX1952" fmla="*/ 551352 w 5160230"/>
              <a:gd name="connsiteY1952" fmla="*/ 1168518 h 3030261"/>
              <a:gd name="connsiteX1953" fmla="*/ 547006 w 5160230"/>
              <a:gd name="connsiteY1953" fmla="*/ 1165413 h 3030261"/>
              <a:gd name="connsiteX1954" fmla="*/ 543901 w 5160230"/>
              <a:gd name="connsiteY1954" fmla="*/ 1160136 h 3030261"/>
              <a:gd name="connsiteX1955" fmla="*/ 539865 w 5160230"/>
              <a:gd name="connsiteY1955" fmla="*/ 1153927 h 3030261"/>
              <a:gd name="connsiteX1956" fmla="*/ 537692 w 5160230"/>
              <a:gd name="connsiteY1956" fmla="*/ 1150822 h 3030261"/>
              <a:gd name="connsiteX1957" fmla="*/ 536761 w 5160230"/>
              <a:gd name="connsiteY1957" fmla="*/ 1146476 h 3030261"/>
              <a:gd name="connsiteX1958" fmla="*/ 536761 w 5160230"/>
              <a:gd name="connsiteY1958" fmla="*/ 1143372 h 3030261"/>
              <a:gd name="connsiteX1959" fmla="*/ 4485010 w 5160230"/>
              <a:gd name="connsiteY1959" fmla="*/ 1124435 h 3030261"/>
              <a:gd name="connsiteX1960" fmla="*/ 4487183 w 5160230"/>
              <a:gd name="connsiteY1960" fmla="*/ 1126608 h 3030261"/>
              <a:gd name="connsiteX1961" fmla="*/ 4487183 w 5160230"/>
              <a:gd name="connsiteY1961" fmla="*/ 1128471 h 3030261"/>
              <a:gd name="connsiteX1962" fmla="*/ 4488114 w 5160230"/>
              <a:gd name="connsiteY1962" fmla="*/ 1128471 h 3030261"/>
              <a:gd name="connsiteX1963" fmla="*/ 4488114 w 5160230"/>
              <a:gd name="connsiteY1963" fmla="*/ 1130644 h 3030261"/>
              <a:gd name="connsiteX1964" fmla="*/ 4494323 w 5160230"/>
              <a:gd name="connsiteY1964" fmla="*/ 1143372 h 3030261"/>
              <a:gd name="connsiteX1965" fmla="*/ 4494323 w 5160230"/>
              <a:gd name="connsiteY1965" fmla="*/ 1160136 h 3030261"/>
              <a:gd name="connsiteX1966" fmla="*/ 4494323 w 5160230"/>
              <a:gd name="connsiteY1966" fmla="*/ 1175970 h 3030261"/>
              <a:gd name="connsiteX1967" fmla="*/ 4497428 w 5160230"/>
              <a:gd name="connsiteY1967" fmla="*/ 1194907 h 3030261"/>
              <a:gd name="connsiteX1968" fmla="*/ 4502705 w 5160230"/>
              <a:gd name="connsiteY1968" fmla="*/ 1212603 h 3030261"/>
              <a:gd name="connsiteX1969" fmla="*/ 4512019 w 5160230"/>
              <a:gd name="connsiteY1969" fmla="*/ 1232471 h 3030261"/>
              <a:gd name="connsiteX1970" fmla="*/ 4517296 w 5160230"/>
              <a:gd name="connsiteY1970" fmla="*/ 1254513 h 3030261"/>
              <a:gd name="connsiteX1971" fmla="*/ 4492461 w 5160230"/>
              <a:gd name="connsiteY1971" fmla="*/ 1251408 h 3030261"/>
              <a:gd name="connsiteX1972" fmla="*/ 4492461 w 5160230"/>
              <a:gd name="connsiteY1972" fmla="*/ 1268172 h 3030261"/>
              <a:gd name="connsiteX1973" fmla="*/ 4495565 w 5160230"/>
              <a:gd name="connsiteY1973" fmla="*/ 1280901 h 3030261"/>
              <a:gd name="connsiteX1974" fmla="*/ 4497428 w 5160230"/>
              <a:gd name="connsiteY1974" fmla="*/ 1293629 h 3030261"/>
              <a:gd name="connsiteX1975" fmla="*/ 4501774 w 5160230"/>
              <a:gd name="connsiteY1975" fmla="*/ 1311324 h 3030261"/>
              <a:gd name="connsiteX1976" fmla="*/ 4495565 w 5160230"/>
              <a:gd name="connsiteY1976" fmla="*/ 1311324 h 3030261"/>
              <a:gd name="connsiteX1977" fmla="*/ 4492461 w 5160230"/>
              <a:gd name="connsiteY1977" fmla="*/ 1311324 h 3030261"/>
              <a:gd name="connsiteX1978" fmla="*/ 4487183 w 5160230"/>
              <a:gd name="connsiteY1978" fmla="*/ 1313497 h 3030261"/>
              <a:gd name="connsiteX1979" fmla="*/ 4485010 w 5160230"/>
              <a:gd name="connsiteY1979" fmla="*/ 1313497 h 3030261"/>
              <a:gd name="connsiteX1980" fmla="*/ 4481905 w 5160230"/>
              <a:gd name="connsiteY1980" fmla="*/ 1315671 h 3030261"/>
              <a:gd name="connsiteX1981" fmla="*/ 4477870 w 5160230"/>
              <a:gd name="connsiteY1981" fmla="*/ 1305115 h 3030261"/>
              <a:gd name="connsiteX1982" fmla="*/ 4475696 w 5160230"/>
              <a:gd name="connsiteY1982" fmla="*/ 1284005 h 3030261"/>
              <a:gd name="connsiteX1983" fmla="*/ 4475696 w 5160230"/>
              <a:gd name="connsiteY1983" fmla="*/ 1261032 h 3030261"/>
              <a:gd name="connsiteX1984" fmla="*/ 4475696 w 5160230"/>
              <a:gd name="connsiteY1984" fmla="*/ 1234644 h 3030261"/>
              <a:gd name="connsiteX1985" fmla="*/ 4475696 w 5160230"/>
              <a:gd name="connsiteY1985" fmla="*/ 1210429 h 3030261"/>
              <a:gd name="connsiteX1986" fmla="*/ 4472592 w 5160230"/>
              <a:gd name="connsiteY1986" fmla="*/ 1194907 h 3030261"/>
              <a:gd name="connsiteX1987" fmla="*/ 4472592 w 5160230"/>
              <a:gd name="connsiteY1987" fmla="*/ 1153927 h 3030261"/>
              <a:gd name="connsiteX1988" fmla="*/ 4475696 w 5160230"/>
              <a:gd name="connsiteY1988" fmla="*/ 1148650 h 3030261"/>
              <a:gd name="connsiteX1989" fmla="*/ 4477870 w 5160230"/>
              <a:gd name="connsiteY1989" fmla="*/ 1145545 h 3030261"/>
              <a:gd name="connsiteX1990" fmla="*/ 4479732 w 5160230"/>
              <a:gd name="connsiteY1990" fmla="*/ 1141199 h 3030261"/>
              <a:gd name="connsiteX1991" fmla="*/ 4481905 w 5160230"/>
              <a:gd name="connsiteY1991" fmla="*/ 1138095 h 3030261"/>
              <a:gd name="connsiteX1992" fmla="*/ 4482837 w 5160230"/>
              <a:gd name="connsiteY1992" fmla="*/ 1131886 h 3030261"/>
              <a:gd name="connsiteX1993" fmla="*/ 2347903 w 5160230"/>
              <a:gd name="connsiteY1993" fmla="*/ 1109844 h 3030261"/>
              <a:gd name="connsiteX1994" fmla="*/ 2351938 w 5160230"/>
              <a:gd name="connsiteY1994" fmla="*/ 1131887 h 3030261"/>
              <a:gd name="connsiteX1995" fmla="*/ 2349765 w 5160230"/>
              <a:gd name="connsiteY1995" fmla="*/ 1153928 h 3030261"/>
              <a:gd name="connsiteX1996" fmla="*/ 2344798 w 5160230"/>
              <a:gd name="connsiteY1996" fmla="*/ 1177833 h 3030261"/>
              <a:gd name="connsiteX1997" fmla="*/ 2330207 w 5160230"/>
              <a:gd name="connsiteY1997" fmla="*/ 1185283 h 3030261"/>
              <a:gd name="connsiteX1998" fmla="*/ 2316548 w 5160230"/>
              <a:gd name="connsiteY1998" fmla="*/ 1189630 h 3030261"/>
              <a:gd name="connsiteX1999" fmla="*/ 2296678 w 5160230"/>
              <a:gd name="connsiteY1999" fmla="*/ 1190561 h 3030261"/>
              <a:gd name="connsiteX2000" fmla="*/ 2296678 w 5160230"/>
              <a:gd name="connsiteY2000" fmla="*/ 1182179 h 3030261"/>
              <a:gd name="connsiteX2001" fmla="*/ 2301956 w 5160230"/>
              <a:gd name="connsiteY2001" fmla="*/ 1168519 h 3030261"/>
              <a:gd name="connsiteX2002" fmla="*/ 2301956 w 5160230"/>
              <a:gd name="connsiteY2002" fmla="*/ 1152686 h 3030261"/>
              <a:gd name="connsiteX2003" fmla="*/ 2301024 w 5160230"/>
              <a:gd name="connsiteY2003" fmla="*/ 1133749 h 3030261"/>
              <a:gd name="connsiteX2004" fmla="*/ 2311270 w 5160230"/>
              <a:gd name="connsiteY2004" fmla="*/ 1124435 h 3030261"/>
              <a:gd name="connsiteX2005" fmla="*/ 2320583 w 5160230"/>
              <a:gd name="connsiteY2005" fmla="*/ 1116984 h 3030261"/>
              <a:gd name="connsiteX2006" fmla="*/ 2331139 w 5160230"/>
              <a:gd name="connsiteY2006" fmla="*/ 1111707 h 3030261"/>
              <a:gd name="connsiteX2007" fmla="*/ 2608366 w 5160230"/>
              <a:gd name="connsiteY2007" fmla="*/ 1081283 h 3030261"/>
              <a:gd name="connsiteX2008" fmla="*/ 2611471 w 5160230"/>
              <a:gd name="connsiteY2008" fmla="*/ 1084387 h 3030261"/>
              <a:gd name="connsiteX2009" fmla="*/ 2613644 w 5160230"/>
              <a:gd name="connsiteY2009" fmla="*/ 1086561 h 3030261"/>
              <a:gd name="connsiteX2010" fmla="*/ 2615506 w 5160230"/>
              <a:gd name="connsiteY2010" fmla="*/ 1088734 h 3030261"/>
              <a:gd name="connsiteX2011" fmla="*/ 2615506 w 5160230"/>
              <a:gd name="connsiteY2011" fmla="*/ 1091838 h 3030261"/>
              <a:gd name="connsiteX2012" fmla="*/ 2615506 w 5160230"/>
              <a:gd name="connsiteY2012" fmla="*/ 1096184 h 3030261"/>
              <a:gd name="connsiteX2013" fmla="*/ 2616748 w 5160230"/>
              <a:gd name="connsiteY2013" fmla="*/ 1101152 h 3030261"/>
              <a:gd name="connsiteX2014" fmla="*/ 2615506 w 5160230"/>
              <a:gd name="connsiteY2014" fmla="*/ 1104566 h 3030261"/>
              <a:gd name="connsiteX2015" fmla="*/ 2613644 w 5160230"/>
              <a:gd name="connsiteY2015" fmla="*/ 1106429 h 3030261"/>
              <a:gd name="connsiteX2016" fmla="*/ 2613644 w 5160230"/>
              <a:gd name="connsiteY2016" fmla="*/ 1108602 h 3030261"/>
              <a:gd name="connsiteX2017" fmla="*/ 2613644 w 5160230"/>
              <a:gd name="connsiteY2017" fmla="*/ 1109844 h 3030261"/>
              <a:gd name="connsiteX2018" fmla="*/ 2613644 w 5160230"/>
              <a:gd name="connsiteY2018" fmla="*/ 1111707 h 3030261"/>
              <a:gd name="connsiteX2019" fmla="*/ 2611471 w 5160230"/>
              <a:gd name="connsiteY2019" fmla="*/ 1113880 h 3030261"/>
              <a:gd name="connsiteX2020" fmla="*/ 2609297 w 5160230"/>
              <a:gd name="connsiteY2020" fmla="*/ 1116053 h 3030261"/>
              <a:gd name="connsiteX2021" fmla="*/ 2608366 w 5160230"/>
              <a:gd name="connsiteY2021" fmla="*/ 1116053 h 3030261"/>
              <a:gd name="connsiteX2022" fmla="*/ 2606193 w 5160230"/>
              <a:gd name="connsiteY2022" fmla="*/ 1116053 h 3030261"/>
              <a:gd name="connsiteX2023" fmla="*/ 2604020 w 5160230"/>
              <a:gd name="connsiteY2023" fmla="*/ 1116984 h 3030261"/>
              <a:gd name="connsiteX2024" fmla="*/ 2600915 w 5160230"/>
              <a:gd name="connsiteY2024" fmla="*/ 1116984 h 3030261"/>
              <a:gd name="connsiteX2025" fmla="*/ 2594705 w 5160230"/>
              <a:gd name="connsiteY2025" fmla="*/ 1104566 h 3030261"/>
              <a:gd name="connsiteX2026" fmla="*/ 2591601 w 5160230"/>
              <a:gd name="connsiteY2026" fmla="*/ 1099289 h 3030261"/>
              <a:gd name="connsiteX2027" fmla="*/ 2591601 w 5160230"/>
              <a:gd name="connsiteY2027" fmla="*/ 1097116 h 3030261"/>
              <a:gd name="connsiteX2028" fmla="*/ 2593774 w 5160230"/>
              <a:gd name="connsiteY2028" fmla="*/ 1096184 h 3030261"/>
              <a:gd name="connsiteX2029" fmla="*/ 2600915 w 5160230"/>
              <a:gd name="connsiteY2029" fmla="*/ 1091838 h 3030261"/>
              <a:gd name="connsiteX2030" fmla="*/ 2691566 w 5160230"/>
              <a:gd name="connsiteY2030" fmla="*/ 1040304 h 3030261"/>
              <a:gd name="connsiteX2031" fmla="*/ 2696844 w 5160230"/>
              <a:gd name="connsiteY2031" fmla="*/ 1042477 h 3030261"/>
              <a:gd name="connsiteX2032" fmla="*/ 2699017 w 5160230"/>
              <a:gd name="connsiteY2032" fmla="*/ 1042477 h 3030261"/>
              <a:gd name="connsiteX2033" fmla="*/ 2700880 w 5160230"/>
              <a:gd name="connsiteY2033" fmla="*/ 1042477 h 3030261"/>
              <a:gd name="connsiteX2034" fmla="*/ 2702121 w 5160230"/>
              <a:gd name="connsiteY2034" fmla="*/ 1044650 h 3030261"/>
              <a:gd name="connsiteX2035" fmla="*/ 2704294 w 5160230"/>
              <a:gd name="connsiteY2035" fmla="*/ 1044650 h 3030261"/>
              <a:gd name="connsiteX2036" fmla="*/ 2700880 w 5160230"/>
              <a:gd name="connsiteY2036" fmla="*/ 1049928 h 3030261"/>
              <a:gd name="connsiteX2037" fmla="*/ 2699017 w 5160230"/>
              <a:gd name="connsiteY2037" fmla="*/ 1055205 h 3030261"/>
              <a:gd name="connsiteX2038" fmla="*/ 2696844 w 5160230"/>
              <a:gd name="connsiteY2038" fmla="*/ 1060483 h 3030261"/>
              <a:gd name="connsiteX2039" fmla="*/ 2693739 w 5160230"/>
              <a:gd name="connsiteY2039" fmla="*/ 1066692 h 3030261"/>
              <a:gd name="connsiteX2040" fmla="*/ 2687529 w 5160230"/>
              <a:gd name="connsiteY2040" fmla="*/ 1069796 h 3030261"/>
              <a:gd name="connsiteX2041" fmla="*/ 2687529 w 5160230"/>
              <a:gd name="connsiteY2041" fmla="*/ 1064519 h 3030261"/>
              <a:gd name="connsiteX2042" fmla="*/ 2686288 w 5160230"/>
              <a:gd name="connsiteY2042" fmla="*/ 1064519 h 3030261"/>
              <a:gd name="connsiteX2043" fmla="*/ 2686288 w 5160230"/>
              <a:gd name="connsiteY2043" fmla="*/ 1062346 h 3030261"/>
              <a:gd name="connsiteX2044" fmla="*/ 2686288 w 5160230"/>
              <a:gd name="connsiteY2044" fmla="*/ 1060483 h 3030261"/>
              <a:gd name="connsiteX2045" fmla="*/ 2684425 w 5160230"/>
              <a:gd name="connsiteY2045" fmla="*/ 1057068 h 3030261"/>
              <a:gd name="connsiteX2046" fmla="*/ 2687529 w 5160230"/>
              <a:gd name="connsiteY2046" fmla="*/ 1053032 h 3030261"/>
              <a:gd name="connsiteX2047" fmla="*/ 2689704 w 5160230"/>
              <a:gd name="connsiteY2047" fmla="*/ 1049928 h 3030261"/>
              <a:gd name="connsiteX2048" fmla="*/ 2691566 w 5160230"/>
              <a:gd name="connsiteY2048" fmla="*/ 1045582 h 3030261"/>
              <a:gd name="connsiteX2049" fmla="*/ 256429 w 5160230"/>
              <a:gd name="connsiteY2049" fmla="*/ 1037199 h 3030261"/>
              <a:gd name="connsiteX2050" fmla="*/ 261707 w 5160230"/>
              <a:gd name="connsiteY2050" fmla="*/ 1045581 h 3030261"/>
              <a:gd name="connsiteX2051" fmla="*/ 261707 w 5160230"/>
              <a:gd name="connsiteY2051" fmla="*/ 1053032 h 3030261"/>
              <a:gd name="connsiteX2052" fmla="*/ 256429 w 5160230"/>
              <a:gd name="connsiteY2052" fmla="*/ 1062345 h 3030261"/>
              <a:gd name="connsiteX2053" fmla="*/ 248979 w 5160230"/>
              <a:gd name="connsiteY2053" fmla="*/ 1067623 h 3030261"/>
              <a:gd name="connsiteX2054" fmla="*/ 241838 w 5160230"/>
              <a:gd name="connsiteY2054" fmla="*/ 1071969 h 3030261"/>
              <a:gd name="connsiteX2055" fmla="*/ 239664 w 5160230"/>
              <a:gd name="connsiteY2055" fmla="*/ 1074142 h 3030261"/>
              <a:gd name="connsiteX2056" fmla="*/ 236560 w 5160230"/>
              <a:gd name="connsiteY2056" fmla="*/ 1069796 h 3030261"/>
              <a:gd name="connsiteX2057" fmla="*/ 234387 w 5160230"/>
              <a:gd name="connsiteY2057" fmla="*/ 1066691 h 3030261"/>
              <a:gd name="connsiteX2058" fmla="*/ 232524 w 5160230"/>
              <a:gd name="connsiteY2058" fmla="*/ 1060482 h 3030261"/>
              <a:gd name="connsiteX2059" fmla="*/ 232524 w 5160230"/>
              <a:gd name="connsiteY2059" fmla="*/ 1055205 h 3030261"/>
              <a:gd name="connsiteX2060" fmla="*/ 230351 w 5160230"/>
              <a:gd name="connsiteY2060" fmla="*/ 1049927 h 3030261"/>
              <a:gd name="connsiteX2061" fmla="*/ 243701 w 5160230"/>
              <a:gd name="connsiteY2061" fmla="*/ 1044650 h 3030261"/>
              <a:gd name="connsiteX2062" fmla="*/ 247116 w 5160230"/>
              <a:gd name="connsiteY2062" fmla="*/ 1042477 h 3030261"/>
              <a:gd name="connsiteX2063" fmla="*/ 252083 w 5160230"/>
              <a:gd name="connsiteY2063" fmla="*/ 1040303 h 3030261"/>
              <a:gd name="connsiteX2064" fmla="*/ 2757381 w 5160230"/>
              <a:gd name="connsiteY2064" fmla="*/ 1012985 h 3030261"/>
              <a:gd name="connsiteX2065" fmla="*/ 2771972 w 5160230"/>
              <a:gd name="connsiteY2065" fmla="*/ 1020437 h 3030261"/>
              <a:gd name="connsiteX2066" fmla="*/ 2771972 w 5160230"/>
              <a:gd name="connsiteY2066" fmla="*/ 1025714 h 3030261"/>
              <a:gd name="connsiteX2067" fmla="*/ 2767625 w 5160230"/>
              <a:gd name="connsiteY2067" fmla="*/ 1025714 h 3030261"/>
              <a:gd name="connsiteX2068" fmla="*/ 2766694 w 5160230"/>
              <a:gd name="connsiteY2068" fmla="*/ 1027887 h 3030261"/>
              <a:gd name="connsiteX2069" fmla="*/ 2762658 w 5160230"/>
              <a:gd name="connsiteY2069" fmla="*/ 1029750 h 3030261"/>
              <a:gd name="connsiteX2070" fmla="*/ 2760485 w 5160230"/>
              <a:gd name="connsiteY2070" fmla="*/ 1033165 h 3030261"/>
              <a:gd name="connsiteX2071" fmla="*/ 2757381 w 5160230"/>
              <a:gd name="connsiteY2071" fmla="*/ 1030992 h 3030261"/>
              <a:gd name="connsiteX2072" fmla="*/ 2755206 w 5160230"/>
              <a:gd name="connsiteY2072" fmla="*/ 1030992 h 3030261"/>
              <a:gd name="connsiteX2073" fmla="*/ 2753033 w 5160230"/>
              <a:gd name="connsiteY2073" fmla="*/ 1029750 h 3030261"/>
              <a:gd name="connsiteX2074" fmla="*/ 2752102 w 5160230"/>
              <a:gd name="connsiteY2074" fmla="*/ 1029750 h 3030261"/>
              <a:gd name="connsiteX2075" fmla="*/ 2752102 w 5160230"/>
              <a:gd name="connsiteY2075" fmla="*/ 1025714 h 3030261"/>
              <a:gd name="connsiteX2076" fmla="*/ 2752102 w 5160230"/>
              <a:gd name="connsiteY2076" fmla="*/ 1022610 h 3030261"/>
              <a:gd name="connsiteX2077" fmla="*/ 2752102 w 5160230"/>
              <a:gd name="connsiteY2077" fmla="*/ 1020437 h 3030261"/>
              <a:gd name="connsiteX2078" fmla="*/ 2753033 w 5160230"/>
              <a:gd name="connsiteY2078" fmla="*/ 1016089 h 3030261"/>
              <a:gd name="connsiteX2079" fmla="*/ 2367459 w 5160230"/>
              <a:gd name="connsiteY2079" fmla="*/ 1003671 h 3030261"/>
              <a:gd name="connsiteX2080" fmla="*/ 2386397 w 5160230"/>
              <a:gd name="connsiteY2080" fmla="*/ 1005844 h 3030261"/>
              <a:gd name="connsiteX2081" fmla="*/ 2400988 w 5160230"/>
              <a:gd name="connsiteY2081" fmla="*/ 1008949 h 3030261"/>
              <a:gd name="connsiteX2082" fmla="*/ 2396641 w 5160230"/>
              <a:gd name="connsiteY2082" fmla="*/ 1016089 h 3030261"/>
              <a:gd name="connsiteX2083" fmla="*/ 2394779 w 5160230"/>
              <a:gd name="connsiteY2083" fmla="*/ 1022608 h 3030261"/>
              <a:gd name="connsiteX2084" fmla="*/ 2391674 w 5160230"/>
              <a:gd name="connsiteY2084" fmla="*/ 1027886 h 3030261"/>
              <a:gd name="connsiteX2085" fmla="*/ 2387328 w 5160230"/>
              <a:gd name="connsiteY2085" fmla="*/ 1033163 h 3030261"/>
              <a:gd name="connsiteX2086" fmla="*/ 2396641 w 5160230"/>
              <a:gd name="connsiteY2086" fmla="*/ 1033163 h 3030261"/>
              <a:gd name="connsiteX2087" fmla="*/ 2400988 w 5160230"/>
              <a:gd name="connsiteY2087" fmla="*/ 1029749 h 3030261"/>
              <a:gd name="connsiteX2088" fmla="*/ 2401919 w 5160230"/>
              <a:gd name="connsiteY2088" fmla="*/ 1027886 h 3030261"/>
              <a:gd name="connsiteX2089" fmla="*/ 2406265 w 5160230"/>
              <a:gd name="connsiteY2089" fmla="*/ 1025713 h 3030261"/>
              <a:gd name="connsiteX2090" fmla="*/ 2411232 w 5160230"/>
              <a:gd name="connsiteY2090" fmla="*/ 1025713 h 3030261"/>
              <a:gd name="connsiteX2091" fmla="*/ 2411232 w 5160230"/>
              <a:gd name="connsiteY2091" fmla="*/ 1033163 h 3030261"/>
              <a:gd name="connsiteX2092" fmla="*/ 2416510 w 5160230"/>
              <a:gd name="connsiteY2092" fmla="*/ 1045581 h 3030261"/>
              <a:gd name="connsiteX2093" fmla="*/ 2413405 w 5160230"/>
              <a:gd name="connsiteY2093" fmla="*/ 1057068 h 3030261"/>
              <a:gd name="connsiteX2094" fmla="*/ 2408128 w 5160230"/>
              <a:gd name="connsiteY2094" fmla="*/ 1066692 h 3030261"/>
              <a:gd name="connsiteX2095" fmla="*/ 2404092 w 5160230"/>
              <a:gd name="connsiteY2095" fmla="*/ 1074142 h 3030261"/>
              <a:gd name="connsiteX2096" fmla="*/ 2413405 w 5160230"/>
              <a:gd name="connsiteY2096" fmla="*/ 1082524 h 3030261"/>
              <a:gd name="connsiteX2097" fmla="*/ 2422719 w 5160230"/>
              <a:gd name="connsiteY2097" fmla="*/ 1096184 h 3030261"/>
              <a:gd name="connsiteX2098" fmla="*/ 2435447 w 5160230"/>
              <a:gd name="connsiteY2098" fmla="*/ 1109844 h 3030261"/>
              <a:gd name="connsiteX2099" fmla="*/ 2445692 w 5160230"/>
              <a:gd name="connsiteY2099" fmla="*/ 1126608 h 3030261"/>
              <a:gd name="connsiteX2100" fmla="*/ 2455005 w 5160230"/>
              <a:gd name="connsiteY2100" fmla="*/ 1145545 h 3030261"/>
              <a:gd name="connsiteX2101" fmla="*/ 2462456 w 5160230"/>
              <a:gd name="connsiteY2101" fmla="*/ 1161067 h 3030261"/>
              <a:gd name="connsiteX2102" fmla="*/ 2464629 w 5160230"/>
              <a:gd name="connsiteY2102" fmla="*/ 1174727 h 3030261"/>
              <a:gd name="connsiteX2103" fmla="*/ 2460283 w 5160230"/>
              <a:gd name="connsiteY2103" fmla="*/ 1187455 h 3030261"/>
              <a:gd name="connsiteX2104" fmla="*/ 2451901 w 5160230"/>
              <a:gd name="connsiteY2104" fmla="*/ 1194906 h 3030261"/>
              <a:gd name="connsiteX2105" fmla="*/ 2440414 w 5160230"/>
              <a:gd name="connsiteY2105" fmla="*/ 1202046 h 3030261"/>
              <a:gd name="connsiteX2106" fmla="*/ 2422719 w 5160230"/>
              <a:gd name="connsiteY2106" fmla="*/ 1209497 h 3030261"/>
              <a:gd name="connsiteX2107" fmla="*/ 2400988 w 5160230"/>
              <a:gd name="connsiteY2107" fmla="*/ 1214774 h 3030261"/>
              <a:gd name="connsiteX2108" fmla="*/ 2381119 w 5160230"/>
              <a:gd name="connsiteY2108" fmla="*/ 1220052 h 3030261"/>
              <a:gd name="connsiteX2109" fmla="*/ 2364355 w 5160230"/>
              <a:gd name="connsiteY2109" fmla="*/ 1222225 h 3030261"/>
              <a:gd name="connsiteX2110" fmla="*/ 2364355 w 5160230"/>
              <a:gd name="connsiteY2110" fmla="*/ 1217879 h 3030261"/>
              <a:gd name="connsiteX2111" fmla="*/ 2374910 w 5160230"/>
              <a:gd name="connsiteY2111" fmla="*/ 1202046 h 3030261"/>
              <a:gd name="connsiteX2112" fmla="*/ 2384223 w 5160230"/>
              <a:gd name="connsiteY2112" fmla="*/ 1185282 h 3030261"/>
              <a:gd name="connsiteX2113" fmla="*/ 2378946 w 5160230"/>
              <a:gd name="connsiteY2113" fmla="*/ 1185282 h 3030261"/>
              <a:gd name="connsiteX2114" fmla="*/ 2374910 w 5160230"/>
              <a:gd name="connsiteY2114" fmla="*/ 1185282 h 3030261"/>
              <a:gd name="connsiteX2115" fmla="*/ 2371806 w 5160230"/>
              <a:gd name="connsiteY2115" fmla="*/ 1183109 h 3030261"/>
              <a:gd name="connsiteX2116" fmla="*/ 2371806 w 5160230"/>
              <a:gd name="connsiteY2116" fmla="*/ 1182177 h 3030261"/>
              <a:gd name="connsiteX2117" fmla="*/ 2369632 w 5160230"/>
              <a:gd name="connsiteY2117" fmla="*/ 1180004 h 3030261"/>
              <a:gd name="connsiteX2118" fmla="*/ 2369632 w 5160230"/>
              <a:gd name="connsiteY2118" fmla="*/ 1175968 h 3030261"/>
              <a:gd name="connsiteX2119" fmla="*/ 2367459 w 5160230"/>
              <a:gd name="connsiteY2119" fmla="*/ 1170691 h 3030261"/>
              <a:gd name="connsiteX2120" fmla="*/ 2381119 w 5160230"/>
              <a:gd name="connsiteY2120" fmla="*/ 1167586 h 3030261"/>
              <a:gd name="connsiteX2121" fmla="*/ 2377083 w 5160230"/>
              <a:gd name="connsiteY2121" fmla="*/ 1163240 h 3030261"/>
              <a:gd name="connsiteX2122" fmla="*/ 2377083 w 5160230"/>
              <a:gd name="connsiteY2122" fmla="*/ 1161067 h 3030261"/>
              <a:gd name="connsiteX2123" fmla="*/ 2374910 w 5160230"/>
              <a:gd name="connsiteY2123" fmla="*/ 1160136 h 3030261"/>
              <a:gd name="connsiteX2124" fmla="*/ 2374910 w 5160230"/>
              <a:gd name="connsiteY2124" fmla="*/ 1157963 h 3030261"/>
              <a:gd name="connsiteX2125" fmla="*/ 2377083 w 5160230"/>
              <a:gd name="connsiteY2125" fmla="*/ 1153927 h 3030261"/>
              <a:gd name="connsiteX2126" fmla="*/ 2378946 w 5160230"/>
              <a:gd name="connsiteY2126" fmla="*/ 1146476 h 3030261"/>
              <a:gd name="connsiteX2127" fmla="*/ 2384223 w 5160230"/>
              <a:gd name="connsiteY2127" fmla="*/ 1141199 h 3030261"/>
              <a:gd name="connsiteX2128" fmla="*/ 2387328 w 5160230"/>
              <a:gd name="connsiteY2128" fmla="*/ 1138094 h 3030261"/>
              <a:gd name="connsiteX2129" fmla="*/ 2394779 w 5160230"/>
              <a:gd name="connsiteY2129" fmla="*/ 1133748 h 3030261"/>
              <a:gd name="connsiteX2130" fmla="*/ 2400988 w 5160230"/>
              <a:gd name="connsiteY2130" fmla="*/ 1130643 h 3030261"/>
              <a:gd name="connsiteX2131" fmla="*/ 2398814 w 5160230"/>
              <a:gd name="connsiteY2131" fmla="*/ 1126608 h 3030261"/>
              <a:gd name="connsiteX2132" fmla="*/ 2398814 w 5160230"/>
              <a:gd name="connsiteY2132" fmla="*/ 1124434 h 3030261"/>
              <a:gd name="connsiteX2133" fmla="*/ 2396641 w 5160230"/>
              <a:gd name="connsiteY2133" fmla="*/ 1123503 h 3030261"/>
              <a:gd name="connsiteX2134" fmla="*/ 2396641 w 5160230"/>
              <a:gd name="connsiteY2134" fmla="*/ 1121330 h 3030261"/>
              <a:gd name="connsiteX2135" fmla="*/ 2394779 w 5160230"/>
              <a:gd name="connsiteY2135" fmla="*/ 1116984 h 3030261"/>
              <a:gd name="connsiteX2136" fmla="*/ 2393537 w 5160230"/>
              <a:gd name="connsiteY2136" fmla="*/ 1116984 h 3030261"/>
              <a:gd name="connsiteX2137" fmla="*/ 2393537 w 5160230"/>
              <a:gd name="connsiteY2137" fmla="*/ 1116052 h 3030261"/>
              <a:gd name="connsiteX2138" fmla="*/ 2391674 w 5160230"/>
              <a:gd name="connsiteY2138" fmla="*/ 1116052 h 3030261"/>
              <a:gd name="connsiteX2139" fmla="*/ 2387328 w 5160230"/>
              <a:gd name="connsiteY2139" fmla="*/ 1113879 h 3030261"/>
              <a:gd name="connsiteX2140" fmla="*/ 2384223 w 5160230"/>
              <a:gd name="connsiteY2140" fmla="*/ 1111706 h 3030261"/>
              <a:gd name="connsiteX2141" fmla="*/ 2382050 w 5160230"/>
              <a:gd name="connsiteY2141" fmla="*/ 1111706 h 3030261"/>
              <a:gd name="connsiteX2142" fmla="*/ 2378946 w 5160230"/>
              <a:gd name="connsiteY2142" fmla="*/ 1111706 h 3030261"/>
              <a:gd name="connsiteX2143" fmla="*/ 2374910 w 5160230"/>
              <a:gd name="connsiteY2143" fmla="*/ 1109844 h 3030261"/>
              <a:gd name="connsiteX2144" fmla="*/ 2371806 w 5160230"/>
              <a:gd name="connsiteY2144" fmla="*/ 1109844 h 3030261"/>
              <a:gd name="connsiteX2145" fmla="*/ 2371806 w 5160230"/>
              <a:gd name="connsiteY2145" fmla="*/ 1108602 h 3030261"/>
              <a:gd name="connsiteX2146" fmla="*/ 2369632 w 5160230"/>
              <a:gd name="connsiteY2146" fmla="*/ 1106429 h 3030261"/>
              <a:gd name="connsiteX2147" fmla="*/ 2369632 w 5160230"/>
              <a:gd name="connsiteY2147" fmla="*/ 1104566 h 3030261"/>
              <a:gd name="connsiteX2148" fmla="*/ 2369632 w 5160230"/>
              <a:gd name="connsiteY2148" fmla="*/ 1101151 h 3030261"/>
              <a:gd name="connsiteX2149" fmla="*/ 2367459 w 5160230"/>
              <a:gd name="connsiteY2149" fmla="*/ 1097115 h 3030261"/>
              <a:gd name="connsiteX2150" fmla="*/ 2369632 w 5160230"/>
              <a:gd name="connsiteY2150" fmla="*/ 1096184 h 3030261"/>
              <a:gd name="connsiteX2151" fmla="*/ 2369632 w 5160230"/>
              <a:gd name="connsiteY2151" fmla="*/ 1094011 h 3030261"/>
              <a:gd name="connsiteX2152" fmla="*/ 2371806 w 5160230"/>
              <a:gd name="connsiteY2152" fmla="*/ 1091838 h 3030261"/>
              <a:gd name="connsiteX2153" fmla="*/ 2371806 w 5160230"/>
              <a:gd name="connsiteY2153" fmla="*/ 1089665 h 3030261"/>
              <a:gd name="connsiteX2154" fmla="*/ 2371806 w 5160230"/>
              <a:gd name="connsiteY2154" fmla="*/ 1086560 h 3030261"/>
              <a:gd name="connsiteX2155" fmla="*/ 2367459 w 5160230"/>
              <a:gd name="connsiteY2155" fmla="*/ 1086560 h 3030261"/>
              <a:gd name="connsiteX2156" fmla="*/ 2366528 w 5160230"/>
              <a:gd name="connsiteY2156" fmla="*/ 1089665 h 3030261"/>
              <a:gd name="connsiteX2157" fmla="*/ 2366528 w 5160230"/>
              <a:gd name="connsiteY2157" fmla="*/ 1091838 h 3030261"/>
              <a:gd name="connsiteX2158" fmla="*/ 2366528 w 5160230"/>
              <a:gd name="connsiteY2158" fmla="*/ 1094011 h 3030261"/>
              <a:gd name="connsiteX2159" fmla="*/ 2364355 w 5160230"/>
              <a:gd name="connsiteY2159" fmla="*/ 1094011 h 3030261"/>
              <a:gd name="connsiteX2160" fmla="*/ 2362492 w 5160230"/>
              <a:gd name="connsiteY2160" fmla="*/ 1096184 h 3030261"/>
              <a:gd name="connsiteX2161" fmla="*/ 2360319 w 5160230"/>
              <a:gd name="connsiteY2161" fmla="*/ 1097115 h 3030261"/>
              <a:gd name="connsiteX2162" fmla="*/ 2357215 w 5160230"/>
              <a:gd name="connsiteY2162" fmla="*/ 1079109 h 3030261"/>
              <a:gd name="connsiteX2163" fmla="*/ 2352868 w 5160230"/>
              <a:gd name="connsiteY2163" fmla="*/ 1062345 h 3030261"/>
              <a:gd name="connsiteX2164" fmla="*/ 2351937 w 5160230"/>
              <a:gd name="connsiteY2164" fmla="*/ 1049928 h 3030261"/>
              <a:gd name="connsiteX2165" fmla="*/ 2355041 w 5160230"/>
              <a:gd name="connsiteY2165" fmla="*/ 1040304 h 3030261"/>
              <a:gd name="connsiteX2166" fmla="*/ 2360319 w 5160230"/>
              <a:gd name="connsiteY2166" fmla="*/ 1030990 h 3030261"/>
              <a:gd name="connsiteX2167" fmla="*/ 2366528 w 5160230"/>
              <a:gd name="connsiteY2167" fmla="*/ 1020435 h 3030261"/>
              <a:gd name="connsiteX2168" fmla="*/ 30113 w 5160230"/>
              <a:gd name="connsiteY2168" fmla="*/ 965797 h 3030261"/>
              <a:gd name="connsiteX2169" fmla="*/ 50914 w 5160230"/>
              <a:gd name="connsiteY2169" fmla="*/ 965797 h 3030261"/>
              <a:gd name="connsiteX2170" fmla="*/ 50914 w 5160230"/>
              <a:gd name="connsiteY2170" fmla="*/ 973248 h 3030261"/>
              <a:gd name="connsiteX2171" fmla="*/ 46878 w 5160230"/>
              <a:gd name="connsiteY2171" fmla="*/ 973248 h 3030261"/>
              <a:gd name="connsiteX2172" fmla="*/ 46878 w 5160230"/>
              <a:gd name="connsiteY2172" fmla="*/ 976352 h 3030261"/>
              <a:gd name="connsiteX2173" fmla="*/ 41600 w 5160230"/>
              <a:gd name="connsiteY2173" fmla="*/ 974179 h 3030261"/>
              <a:gd name="connsiteX2174" fmla="*/ 37564 w 5160230"/>
              <a:gd name="connsiteY2174" fmla="*/ 971075 h 3030261"/>
              <a:gd name="connsiteX2175" fmla="*/ 34459 w 5160230"/>
              <a:gd name="connsiteY2175" fmla="*/ 968901 h 3030261"/>
              <a:gd name="connsiteX2176" fmla="*/ 1291144 w 5160230"/>
              <a:gd name="connsiteY2176" fmla="*/ 908054 h 3030261"/>
              <a:gd name="connsiteX2177" fmla="*/ 1296421 w 5160230"/>
              <a:gd name="connsiteY2177" fmla="*/ 912400 h 3030261"/>
              <a:gd name="connsiteX2178" fmla="*/ 1301388 w 5160230"/>
              <a:gd name="connsiteY2178" fmla="*/ 917367 h 3030261"/>
              <a:gd name="connsiteX2179" fmla="*/ 1305735 w 5160230"/>
              <a:gd name="connsiteY2179" fmla="*/ 924818 h 3030261"/>
              <a:gd name="connsiteX2180" fmla="*/ 1307908 w 5160230"/>
              <a:gd name="connsiteY2180" fmla="*/ 932269 h 3030261"/>
              <a:gd name="connsiteX2181" fmla="*/ 1303562 w 5160230"/>
              <a:gd name="connsiteY2181" fmla="*/ 932269 h 3030261"/>
              <a:gd name="connsiteX2182" fmla="*/ 1300457 w 5160230"/>
              <a:gd name="connsiteY2182" fmla="*/ 934442 h 3030261"/>
              <a:gd name="connsiteX2183" fmla="*/ 1298284 w 5160230"/>
              <a:gd name="connsiteY2183" fmla="*/ 934442 h 3030261"/>
              <a:gd name="connsiteX2184" fmla="*/ 1293317 w 5160230"/>
              <a:gd name="connsiteY2184" fmla="*/ 936305 h 3030261"/>
              <a:gd name="connsiteX2185" fmla="*/ 1286797 w 5160230"/>
              <a:gd name="connsiteY2185" fmla="*/ 936305 h 3030261"/>
              <a:gd name="connsiteX2186" fmla="*/ 1286797 w 5160230"/>
              <a:gd name="connsiteY2186" fmla="*/ 932269 h 3030261"/>
              <a:gd name="connsiteX2187" fmla="*/ 1285866 w 5160230"/>
              <a:gd name="connsiteY2187" fmla="*/ 932269 h 3030261"/>
              <a:gd name="connsiteX2188" fmla="*/ 1285866 w 5160230"/>
              <a:gd name="connsiteY2188" fmla="*/ 930096 h 3030261"/>
              <a:gd name="connsiteX2189" fmla="*/ 1283693 w 5160230"/>
              <a:gd name="connsiteY2189" fmla="*/ 929164 h 3030261"/>
              <a:gd name="connsiteX2190" fmla="*/ 1285866 w 5160230"/>
              <a:gd name="connsiteY2190" fmla="*/ 924818 h 3030261"/>
              <a:gd name="connsiteX2191" fmla="*/ 1285866 w 5160230"/>
              <a:gd name="connsiteY2191" fmla="*/ 922645 h 3030261"/>
              <a:gd name="connsiteX2192" fmla="*/ 1285866 w 5160230"/>
              <a:gd name="connsiteY2192" fmla="*/ 921714 h 3030261"/>
              <a:gd name="connsiteX2193" fmla="*/ 1286797 w 5160230"/>
              <a:gd name="connsiteY2193" fmla="*/ 919541 h 3030261"/>
              <a:gd name="connsiteX2194" fmla="*/ 1259790 w 5160230"/>
              <a:gd name="connsiteY2194" fmla="*/ 895326 h 3030261"/>
              <a:gd name="connsiteX2195" fmla="*/ 1264136 w 5160230"/>
              <a:gd name="connsiteY2195" fmla="*/ 899672 h 3030261"/>
              <a:gd name="connsiteX2196" fmla="*/ 1265998 w 5160230"/>
              <a:gd name="connsiteY2196" fmla="*/ 901845 h 3030261"/>
              <a:gd name="connsiteX2197" fmla="*/ 1265998 w 5160230"/>
              <a:gd name="connsiteY2197" fmla="*/ 902777 h 3030261"/>
              <a:gd name="connsiteX2198" fmla="*/ 1267240 w 5160230"/>
              <a:gd name="connsiteY2198" fmla="*/ 907123 h 3030261"/>
              <a:gd name="connsiteX2199" fmla="*/ 1267240 w 5160230"/>
              <a:gd name="connsiteY2199" fmla="*/ 910227 h 3030261"/>
              <a:gd name="connsiteX2200" fmla="*/ 1267240 w 5160230"/>
              <a:gd name="connsiteY2200" fmla="*/ 915505 h 3030261"/>
              <a:gd name="connsiteX2201" fmla="*/ 1264136 w 5160230"/>
              <a:gd name="connsiteY2201" fmla="*/ 915505 h 3030261"/>
              <a:gd name="connsiteX2202" fmla="*/ 1264136 w 5160230"/>
              <a:gd name="connsiteY2202" fmla="*/ 919541 h 3030261"/>
              <a:gd name="connsiteX2203" fmla="*/ 1256685 w 5160230"/>
              <a:gd name="connsiteY2203" fmla="*/ 917368 h 3030261"/>
              <a:gd name="connsiteX2204" fmla="*/ 1249545 w 5160230"/>
              <a:gd name="connsiteY2204" fmla="*/ 915505 h 3030261"/>
              <a:gd name="connsiteX2205" fmla="*/ 1244266 w 5160230"/>
              <a:gd name="connsiteY2205" fmla="*/ 912401 h 3030261"/>
              <a:gd name="connsiteX2206" fmla="*/ 1239920 w 5160230"/>
              <a:gd name="connsiteY2206" fmla="*/ 912401 h 3030261"/>
              <a:gd name="connsiteX2207" fmla="*/ 1239920 w 5160230"/>
              <a:gd name="connsiteY2207" fmla="*/ 908054 h 3030261"/>
              <a:gd name="connsiteX2208" fmla="*/ 1247371 w 5160230"/>
              <a:gd name="connsiteY2208" fmla="*/ 904950 h 3030261"/>
              <a:gd name="connsiteX2209" fmla="*/ 1254512 w 5160230"/>
              <a:gd name="connsiteY2209" fmla="*/ 901845 h 3030261"/>
              <a:gd name="connsiteX2210" fmla="*/ 1340194 w 5160230"/>
              <a:gd name="connsiteY2210" fmla="*/ 862729 h 3030261"/>
              <a:gd name="connsiteX2211" fmla="*/ 1344231 w 5160230"/>
              <a:gd name="connsiteY2211" fmla="*/ 864902 h 3030261"/>
              <a:gd name="connsiteX2212" fmla="*/ 1345163 w 5160230"/>
              <a:gd name="connsiteY2212" fmla="*/ 866144 h 3030261"/>
              <a:gd name="connsiteX2213" fmla="*/ 1347336 w 5160230"/>
              <a:gd name="connsiteY2213" fmla="*/ 868007 h 3030261"/>
              <a:gd name="connsiteX2214" fmla="*/ 1351682 w 5160230"/>
              <a:gd name="connsiteY2214" fmla="*/ 868007 h 3030261"/>
              <a:gd name="connsiteX2215" fmla="*/ 1351682 w 5160230"/>
              <a:gd name="connsiteY2215" fmla="*/ 870180 h 3030261"/>
              <a:gd name="connsiteX2216" fmla="*/ 1351682 w 5160230"/>
              <a:gd name="connsiteY2216" fmla="*/ 872353 h 3030261"/>
              <a:gd name="connsiteX2217" fmla="*/ 1349509 w 5160230"/>
              <a:gd name="connsiteY2217" fmla="*/ 873284 h 3030261"/>
              <a:gd name="connsiteX2218" fmla="*/ 1347336 w 5160230"/>
              <a:gd name="connsiteY2218" fmla="*/ 875457 h 3030261"/>
              <a:gd name="connsiteX2219" fmla="*/ 1345163 w 5160230"/>
              <a:gd name="connsiteY2219" fmla="*/ 877630 h 3030261"/>
              <a:gd name="connsiteX2220" fmla="*/ 1344231 w 5160230"/>
              <a:gd name="connsiteY2220" fmla="*/ 877630 h 3030261"/>
              <a:gd name="connsiteX2221" fmla="*/ 1342058 w 5160230"/>
              <a:gd name="connsiteY2221" fmla="*/ 879804 h 3030261"/>
              <a:gd name="connsiteX2222" fmla="*/ 1340194 w 5160230"/>
              <a:gd name="connsiteY2222" fmla="*/ 879804 h 3030261"/>
              <a:gd name="connsiteX2223" fmla="*/ 1337090 w 5160230"/>
              <a:gd name="connsiteY2223" fmla="*/ 879804 h 3030261"/>
              <a:gd name="connsiteX2224" fmla="*/ 1337090 w 5160230"/>
              <a:gd name="connsiteY2224" fmla="*/ 873284 h 3030261"/>
              <a:gd name="connsiteX2225" fmla="*/ 1337090 w 5160230"/>
              <a:gd name="connsiteY2225" fmla="*/ 870180 h 3030261"/>
              <a:gd name="connsiteX2226" fmla="*/ 1338021 w 5160230"/>
              <a:gd name="connsiteY2226" fmla="*/ 868007 h 3030261"/>
              <a:gd name="connsiteX2227" fmla="*/ 0 w 5160230"/>
              <a:gd name="connsiteY2227" fmla="*/ 842860 h 3030261"/>
              <a:gd name="connsiteX2228" fmla="*/ 17695 w 5160230"/>
              <a:gd name="connsiteY2228" fmla="*/ 845964 h 3030261"/>
              <a:gd name="connsiteX2229" fmla="*/ 30113 w 5160230"/>
              <a:gd name="connsiteY2229" fmla="*/ 851242 h 3030261"/>
              <a:gd name="connsiteX2230" fmla="*/ 39737 w 5160230"/>
              <a:gd name="connsiteY2230" fmla="*/ 862729 h 3030261"/>
              <a:gd name="connsiteX2231" fmla="*/ 36322 w 5160230"/>
              <a:gd name="connsiteY2231" fmla="*/ 866143 h 3030261"/>
              <a:gd name="connsiteX2232" fmla="*/ 32286 w 5160230"/>
              <a:gd name="connsiteY2232" fmla="*/ 866143 h 3030261"/>
              <a:gd name="connsiteX2233" fmla="*/ 30113 w 5160230"/>
              <a:gd name="connsiteY2233" fmla="*/ 868006 h 3030261"/>
              <a:gd name="connsiteX2234" fmla="*/ 29182 w 5160230"/>
              <a:gd name="connsiteY2234" fmla="*/ 870179 h 3030261"/>
              <a:gd name="connsiteX2235" fmla="*/ 22973 w 5160230"/>
              <a:gd name="connsiteY2235" fmla="*/ 872352 h 3030261"/>
              <a:gd name="connsiteX2236" fmla="*/ 19869 w 5160230"/>
              <a:gd name="connsiteY2236" fmla="*/ 868006 h 3030261"/>
              <a:gd name="connsiteX2237" fmla="*/ 14591 w 5160230"/>
              <a:gd name="connsiteY2237" fmla="*/ 864902 h 3030261"/>
              <a:gd name="connsiteX2238" fmla="*/ 10555 w 5160230"/>
              <a:gd name="connsiteY2238" fmla="*/ 860866 h 3030261"/>
              <a:gd name="connsiteX2239" fmla="*/ 5278 w 5160230"/>
              <a:gd name="connsiteY2239" fmla="*/ 858693 h 3030261"/>
              <a:gd name="connsiteX2240" fmla="*/ 3104 w 5160230"/>
              <a:gd name="connsiteY2240" fmla="*/ 857761 h 3030261"/>
              <a:gd name="connsiteX2241" fmla="*/ 0 w 5160230"/>
              <a:gd name="connsiteY2241" fmla="*/ 853415 h 3030261"/>
              <a:gd name="connsiteX2242" fmla="*/ 0 w 5160230"/>
              <a:gd name="connsiteY2242" fmla="*/ 850311 h 3030261"/>
              <a:gd name="connsiteX2243" fmla="*/ 1227503 w 5160230"/>
              <a:gd name="connsiteY2243" fmla="*/ 798777 h 3030261"/>
              <a:gd name="connsiteX2244" fmla="*/ 1227503 w 5160230"/>
              <a:gd name="connsiteY2244" fmla="*/ 807159 h 3030261"/>
              <a:gd name="connsiteX2245" fmla="*/ 1229676 w 5160230"/>
              <a:gd name="connsiteY2245" fmla="*/ 811505 h 3030261"/>
              <a:gd name="connsiteX2246" fmla="*/ 1230608 w 5160230"/>
              <a:gd name="connsiteY2246" fmla="*/ 814610 h 3030261"/>
              <a:gd name="connsiteX2247" fmla="*/ 1230608 w 5160230"/>
              <a:gd name="connsiteY2247" fmla="*/ 820820 h 3030261"/>
              <a:gd name="connsiteX2248" fmla="*/ 1230608 w 5160230"/>
              <a:gd name="connsiteY2248" fmla="*/ 828270 h 3030261"/>
              <a:gd name="connsiteX2249" fmla="*/ 1251407 w 5160230"/>
              <a:gd name="connsiteY2249" fmla="*/ 828270 h 3030261"/>
              <a:gd name="connsiteX2250" fmla="*/ 1269103 w 5160230"/>
              <a:gd name="connsiteY2250" fmla="*/ 848139 h 3030261"/>
              <a:gd name="connsiteX2251" fmla="*/ 1286798 w 5160230"/>
              <a:gd name="connsiteY2251" fmla="*/ 868007 h 3030261"/>
              <a:gd name="connsiteX2252" fmla="*/ 1286798 w 5160230"/>
              <a:gd name="connsiteY2252" fmla="*/ 870181 h 3030261"/>
              <a:gd name="connsiteX2253" fmla="*/ 1285867 w 5160230"/>
              <a:gd name="connsiteY2253" fmla="*/ 872354 h 3030261"/>
              <a:gd name="connsiteX2254" fmla="*/ 1285867 w 5160230"/>
              <a:gd name="connsiteY2254" fmla="*/ 873285 h 3030261"/>
              <a:gd name="connsiteX2255" fmla="*/ 1283694 w 5160230"/>
              <a:gd name="connsiteY2255" fmla="*/ 875458 h 3030261"/>
              <a:gd name="connsiteX2256" fmla="*/ 1280589 w 5160230"/>
              <a:gd name="connsiteY2256" fmla="*/ 879804 h 3030261"/>
              <a:gd name="connsiteX2257" fmla="*/ 1278727 w 5160230"/>
              <a:gd name="connsiteY2257" fmla="*/ 880736 h 3030261"/>
              <a:gd name="connsiteX2258" fmla="*/ 1276554 w 5160230"/>
              <a:gd name="connsiteY2258" fmla="*/ 882909 h 3030261"/>
              <a:gd name="connsiteX2259" fmla="*/ 1274380 w 5160230"/>
              <a:gd name="connsiteY2259" fmla="*/ 882909 h 3030261"/>
              <a:gd name="connsiteX2260" fmla="*/ 1269103 w 5160230"/>
              <a:gd name="connsiteY2260" fmla="*/ 882909 h 3030261"/>
              <a:gd name="connsiteX2261" fmla="*/ 1264136 w 5160230"/>
              <a:gd name="connsiteY2261" fmla="*/ 885082 h 3030261"/>
              <a:gd name="connsiteX2262" fmla="*/ 1264136 w 5160230"/>
              <a:gd name="connsiteY2262" fmla="*/ 879804 h 3030261"/>
              <a:gd name="connsiteX2263" fmla="*/ 1264136 w 5160230"/>
              <a:gd name="connsiteY2263" fmla="*/ 873285 h 3030261"/>
              <a:gd name="connsiteX2264" fmla="*/ 1264136 w 5160230"/>
              <a:gd name="connsiteY2264" fmla="*/ 870181 h 3030261"/>
              <a:gd name="connsiteX2265" fmla="*/ 1264136 w 5160230"/>
              <a:gd name="connsiteY2265" fmla="*/ 868007 h 3030261"/>
              <a:gd name="connsiteX2266" fmla="*/ 1259789 w 5160230"/>
              <a:gd name="connsiteY2266" fmla="*/ 864903 h 3030261"/>
              <a:gd name="connsiteX2267" fmla="*/ 1256685 w 5160230"/>
              <a:gd name="connsiteY2267" fmla="*/ 862730 h 3030261"/>
              <a:gd name="connsiteX2268" fmla="*/ 1251407 w 5160230"/>
              <a:gd name="connsiteY2268" fmla="*/ 858694 h 3030261"/>
              <a:gd name="connsiteX2269" fmla="*/ 1245199 w 5160230"/>
              <a:gd name="connsiteY2269" fmla="*/ 873285 h 3030261"/>
              <a:gd name="connsiteX2270" fmla="*/ 1234954 w 5160230"/>
              <a:gd name="connsiteY2270" fmla="*/ 882909 h 3030261"/>
              <a:gd name="connsiteX2271" fmla="*/ 1220362 w 5160230"/>
              <a:gd name="connsiteY2271" fmla="*/ 888186 h 3030261"/>
              <a:gd name="connsiteX2272" fmla="*/ 1220362 w 5160230"/>
              <a:gd name="connsiteY2272" fmla="*/ 882909 h 3030261"/>
              <a:gd name="connsiteX2273" fmla="*/ 1220362 w 5160230"/>
              <a:gd name="connsiteY2273" fmla="*/ 879804 h 3030261"/>
              <a:gd name="connsiteX2274" fmla="*/ 1222225 w 5160230"/>
              <a:gd name="connsiteY2274" fmla="*/ 875458 h 3030261"/>
              <a:gd name="connsiteX2275" fmla="*/ 1220362 w 5160230"/>
              <a:gd name="connsiteY2275" fmla="*/ 872354 h 3030261"/>
              <a:gd name="connsiteX2276" fmla="*/ 1218189 w 5160230"/>
              <a:gd name="connsiteY2276" fmla="*/ 868007 h 3030261"/>
              <a:gd name="connsiteX2277" fmla="*/ 1216016 w 5160230"/>
              <a:gd name="connsiteY2277" fmla="*/ 862730 h 3030261"/>
              <a:gd name="connsiteX2278" fmla="*/ 1210738 w 5160230"/>
              <a:gd name="connsiteY2278" fmla="*/ 860867 h 3030261"/>
              <a:gd name="connsiteX2279" fmla="*/ 1207634 w 5160230"/>
              <a:gd name="connsiteY2279" fmla="*/ 858694 h 3030261"/>
              <a:gd name="connsiteX2280" fmla="*/ 1203598 w 5160230"/>
              <a:gd name="connsiteY2280" fmla="*/ 858694 h 3030261"/>
              <a:gd name="connsiteX2281" fmla="*/ 1200493 w 5160230"/>
              <a:gd name="connsiteY2281" fmla="*/ 857763 h 3030261"/>
              <a:gd name="connsiteX2282" fmla="*/ 1198320 w 5160230"/>
              <a:gd name="connsiteY2282" fmla="*/ 857763 h 3030261"/>
              <a:gd name="connsiteX2283" fmla="*/ 1194284 w 5160230"/>
              <a:gd name="connsiteY2283" fmla="*/ 855590 h 3030261"/>
              <a:gd name="connsiteX2284" fmla="*/ 1191180 w 5160230"/>
              <a:gd name="connsiteY2284" fmla="*/ 851243 h 3030261"/>
              <a:gd name="connsiteX2285" fmla="*/ 1201425 w 5160230"/>
              <a:gd name="connsiteY2285" fmla="*/ 838826 h 3030261"/>
              <a:gd name="connsiteX2286" fmla="*/ 1208875 w 5160230"/>
              <a:gd name="connsiteY2286" fmla="*/ 823924 h 3030261"/>
              <a:gd name="connsiteX2287" fmla="*/ 1216016 w 5160230"/>
              <a:gd name="connsiteY2287" fmla="*/ 809332 h 3030261"/>
              <a:gd name="connsiteX2288" fmla="*/ 2240487 w 5160230"/>
              <a:gd name="connsiteY2288" fmla="*/ 767422 h 3030261"/>
              <a:gd name="connsiteX2289" fmla="*/ 2242660 w 5160230"/>
              <a:gd name="connsiteY2289" fmla="*/ 771458 h 3030261"/>
              <a:gd name="connsiteX2290" fmla="*/ 2244523 w 5160230"/>
              <a:gd name="connsiteY2290" fmla="*/ 774562 h 3030261"/>
              <a:gd name="connsiteX2291" fmla="*/ 2245765 w 5160230"/>
              <a:gd name="connsiteY2291" fmla="*/ 776735 h 3030261"/>
              <a:gd name="connsiteX2292" fmla="*/ 2245765 w 5160230"/>
              <a:gd name="connsiteY2292" fmla="*/ 779840 h 3030261"/>
              <a:gd name="connsiteX2293" fmla="*/ 2247627 w 5160230"/>
              <a:gd name="connsiteY2293" fmla="*/ 784186 h 3030261"/>
              <a:gd name="connsiteX2294" fmla="*/ 2247627 w 5160230"/>
              <a:gd name="connsiteY2294" fmla="*/ 791326 h 3030261"/>
              <a:gd name="connsiteX2295" fmla="*/ 2247627 w 5160230"/>
              <a:gd name="connsiteY2295" fmla="*/ 796604 h 3030261"/>
              <a:gd name="connsiteX2296" fmla="*/ 2249800 w 5160230"/>
              <a:gd name="connsiteY2296" fmla="*/ 811505 h 3030261"/>
              <a:gd name="connsiteX2297" fmla="*/ 2251974 w 5160230"/>
              <a:gd name="connsiteY2297" fmla="*/ 828269 h 3030261"/>
              <a:gd name="connsiteX2298" fmla="*/ 2251974 w 5160230"/>
              <a:gd name="connsiteY2298" fmla="*/ 842860 h 3030261"/>
              <a:gd name="connsiteX2299" fmla="*/ 2231174 w 5160230"/>
              <a:gd name="connsiteY2299" fmla="*/ 853415 h 3030261"/>
              <a:gd name="connsiteX2300" fmla="*/ 2208201 w 5160230"/>
              <a:gd name="connsiteY2300" fmla="*/ 862729 h 3030261"/>
              <a:gd name="connsiteX2301" fmla="*/ 2186159 w 5160230"/>
              <a:gd name="connsiteY2301" fmla="*/ 873284 h 3030261"/>
              <a:gd name="connsiteX2302" fmla="*/ 2167532 w 5160230"/>
              <a:gd name="connsiteY2302" fmla="*/ 888185 h 3030261"/>
              <a:gd name="connsiteX2303" fmla="*/ 2162255 w 5160230"/>
              <a:gd name="connsiteY2303" fmla="*/ 885081 h 3030261"/>
              <a:gd name="connsiteX2304" fmla="*/ 2152941 w 5160230"/>
              <a:gd name="connsiteY2304" fmla="*/ 880735 h 3030261"/>
              <a:gd name="connsiteX2305" fmla="*/ 2140523 w 5160230"/>
              <a:gd name="connsiteY2305" fmla="*/ 873284 h 3030261"/>
              <a:gd name="connsiteX2306" fmla="*/ 2129968 w 5160230"/>
              <a:gd name="connsiteY2306" fmla="*/ 868006 h 3030261"/>
              <a:gd name="connsiteX2307" fmla="*/ 2120655 w 5160230"/>
              <a:gd name="connsiteY2307" fmla="*/ 862729 h 3030261"/>
              <a:gd name="connsiteX2308" fmla="*/ 2116309 w 5160230"/>
              <a:gd name="connsiteY2308" fmla="*/ 858693 h 3030261"/>
              <a:gd name="connsiteX2309" fmla="*/ 2118482 w 5160230"/>
              <a:gd name="connsiteY2309" fmla="*/ 857762 h 3030261"/>
              <a:gd name="connsiteX2310" fmla="*/ 2120655 w 5160230"/>
              <a:gd name="connsiteY2310" fmla="*/ 855589 h 3030261"/>
              <a:gd name="connsiteX2311" fmla="*/ 2122828 w 5160230"/>
              <a:gd name="connsiteY2311" fmla="*/ 853415 h 3030261"/>
              <a:gd name="connsiteX2312" fmla="*/ 2122828 w 5160230"/>
              <a:gd name="connsiteY2312" fmla="*/ 851242 h 3030261"/>
              <a:gd name="connsiteX2313" fmla="*/ 2123759 w 5160230"/>
              <a:gd name="connsiteY2313" fmla="*/ 848138 h 3030261"/>
              <a:gd name="connsiteX2314" fmla="*/ 2118482 w 5160230"/>
              <a:gd name="connsiteY2314" fmla="*/ 844102 h 3030261"/>
              <a:gd name="connsiteX2315" fmla="*/ 2111341 w 5160230"/>
              <a:gd name="connsiteY2315" fmla="*/ 842860 h 3030261"/>
              <a:gd name="connsiteX2316" fmla="*/ 2106064 w 5160230"/>
              <a:gd name="connsiteY2316" fmla="*/ 838825 h 3030261"/>
              <a:gd name="connsiteX2317" fmla="*/ 2100786 w 5160230"/>
              <a:gd name="connsiteY2317" fmla="*/ 835720 h 3030261"/>
              <a:gd name="connsiteX2318" fmla="*/ 2103891 w 5160230"/>
              <a:gd name="connsiteY2318" fmla="*/ 835720 h 3030261"/>
              <a:gd name="connsiteX2319" fmla="*/ 2108237 w 5160230"/>
              <a:gd name="connsiteY2319" fmla="*/ 831374 h 3030261"/>
              <a:gd name="connsiteX2320" fmla="*/ 2109168 w 5160230"/>
              <a:gd name="connsiteY2320" fmla="*/ 829201 h 3030261"/>
              <a:gd name="connsiteX2321" fmla="*/ 2111341 w 5160230"/>
              <a:gd name="connsiteY2321" fmla="*/ 829201 h 3030261"/>
              <a:gd name="connsiteX2322" fmla="*/ 2113204 w 5160230"/>
              <a:gd name="connsiteY2322" fmla="*/ 828269 h 3030261"/>
              <a:gd name="connsiteX2323" fmla="*/ 2118482 w 5160230"/>
              <a:gd name="connsiteY2323" fmla="*/ 828269 h 3030261"/>
              <a:gd name="connsiteX2324" fmla="*/ 2123759 w 5160230"/>
              <a:gd name="connsiteY2324" fmla="*/ 828269 h 3030261"/>
              <a:gd name="connsiteX2325" fmla="*/ 2123759 w 5160230"/>
              <a:gd name="connsiteY2325" fmla="*/ 814610 h 3030261"/>
              <a:gd name="connsiteX2326" fmla="*/ 2096751 w 5160230"/>
              <a:gd name="connsiteY2326" fmla="*/ 814610 h 3030261"/>
              <a:gd name="connsiteX2327" fmla="*/ 2091473 w 5160230"/>
              <a:gd name="connsiteY2327" fmla="*/ 804055 h 3030261"/>
              <a:gd name="connsiteX2328" fmla="*/ 2100786 w 5160230"/>
              <a:gd name="connsiteY2328" fmla="*/ 796604 h 3030261"/>
              <a:gd name="connsiteX2329" fmla="*/ 2108237 w 5160230"/>
              <a:gd name="connsiteY2329" fmla="*/ 789464 h 3030261"/>
              <a:gd name="connsiteX2330" fmla="*/ 2116309 w 5160230"/>
              <a:gd name="connsiteY2330" fmla="*/ 786359 h 3030261"/>
              <a:gd name="connsiteX2331" fmla="*/ 2130900 w 5160230"/>
              <a:gd name="connsiteY2331" fmla="*/ 782013 h 3030261"/>
              <a:gd name="connsiteX2332" fmla="*/ 2137419 w 5160230"/>
              <a:gd name="connsiteY2332" fmla="*/ 787291 h 3030261"/>
              <a:gd name="connsiteX2333" fmla="*/ 2140523 w 5160230"/>
              <a:gd name="connsiteY2333" fmla="*/ 793499 h 3030261"/>
              <a:gd name="connsiteX2334" fmla="*/ 2144559 w 5160230"/>
              <a:gd name="connsiteY2334" fmla="*/ 796604 h 3030261"/>
              <a:gd name="connsiteX2335" fmla="*/ 2147664 w 5160230"/>
              <a:gd name="connsiteY2335" fmla="*/ 804055 h 3030261"/>
              <a:gd name="connsiteX2336" fmla="*/ 2159150 w 5160230"/>
              <a:gd name="connsiteY2336" fmla="*/ 794741 h 3030261"/>
              <a:gd name="connsiteX2337" fmla="*/ 2169705 w 5160230"/>
              <a:gd name="connsiteY2337" fmla="*/ 787291 h 3030261"/>
              <a:gd name="connsiteX2338" fmla="*/ 2184296 w 5160230"/>
              <a:gd name="connsiteY2338" fmla="*/ 782013 h 3030261"/>
              <a:gd name="connsiteX2339" fmla="*/ 2186159 w 5160230"/>
              <a:gd name="connsiteY2339" fmla="*/ 787291 h 3030261"/>
              <a:gd name="connsiteX2340" fmla="*/ 2189263 w 5160230"/>
              <a:gd name="connsiteY2340" fmla="*/ 789464 h 3030261"/>
              <a:gd name="connsiteX2341" fmla="*/ 2189263 w 5160230"/>
              <a:gd name="connsiteY2341" fmla="*/ 791326 h 3030261"/>
              <a:gd name="connsiteX2342" fmla="*/ 2191437 w 5160230"/>
              <a:gd name="connsiteY2342" fmla="*/ 791326 h 3030261"/>
              <a:gd name="connsiteX2343" fmla="*/ 2193610 w 5160230"/>
              <a:gd name="connsiteY2343" fmla="*/ 791326 h 3030261"/>
              <a:gd name="connsiteX2344" fmla="*/ 2196714 w 5160230"/>
              <a:gd name="connsiteY2344" fmla="*/ 791326 h 3030261"/>
              <a:gd name="connsiteX2345" fmla="*/ 2206027 w 5160230"/>
              <a:gd name="connsiteY2345" fmla="*/ 786359 h 3030261"/>
              <a:gd name="connsiteX2346" fmla="*/ 2211305 w 5160230"/>
              <a:gd name="connsiteY2346" fmla="*/ 779840 h 3030261"/>
              <a:gd name="connsiteX2347" fmla="*/ 2218445 w 5160230"/>
              <a:gd name="connsiteY2347" fmla="*/ 774562 h 3030261"/>
              <a:gd name="connsiteX2348" fmla="*/ 2225896 w 5160230"/>
              <a:gd name="connsiteY2348" fmla="*/ 769285 h 3030261"/>
              <a:gd name="connsiteX2349" fmla="*/ 1356648 w 5160230"/>
              <a:gd name="connsiteY2349" fmla="*/ 700987 h 3030261"/>
              <a:gd name="connsiteX2350" fmla="*/ 1359753 w 5160230"/>
              <a:gd name="connsiteY2350" fmla="*/ 703160 h 3030261"/>
              <a:gd name="connsiteX2351" fmla="*/ 1361926 w 5160230"/>
              <a:gd name="connsiteY2351" fmla="*/ 705333 h 3030261"/>
              <a:gd name="connsiteX2352" fmla="*/ 1364099 w 5160230"/>
              <a:gd name="connsiteY2352" fmla="*/ 705333 h 3030261"/>
              <a:gd name="connsiteX2353" fmla="*/ 1366272 w 5160230"/>
              <a:gd name="connsiteY2353" fmla="*/ 706265 h 3030261"/>
              <a:gd name="connsiteX2354" fmla="*/ 1366272 w 5160230"/>
              <a:gd name="connsiteY2354" fmla="*/ 708438 h 3030261"/>
              <a:gd name="connsiteX2355" fmla="*/ 1366272 w 5160230"/>
              <a:gd name="connsiteY2355" fmla="*/ 710611 h 3030261"/>
              <a:gd name="connsiteX2356" fmla="*/ 1367204 w 5160230"/>
              <a:gd name="connsiteY2356" fmla="*/ 713716 h 3030261"/>
              <a:gd name="connsiteX2357" fmla="*/ 1371239 w 5160230"/>
              <a:gd name="connsiteY2357" fmla="*/ 719925 h 3030261"/>
              <a:gd name="connsiteX2358" fmla="*/ 1373412 w 5160230"/>
              <a:gd name="connsiteY2358" fmla="*/ 725203 h 3030261"/>
              <a:gd name="connsiteX2359" fmla="*/ 1374344 w 5160230"/>
              <a:gd name="connsiteY2359" fmla="*/ 730480 h 3030261"/>
              <a:gd name="connsiteX2360" fmla="*/ 1376517 w 5160230"/>
              <a:gd name="connsiteY2360" fmla="*/ 737931 h 3030261"/>
              <a:gd name="connsiteX2361" fmla="*/ 1371239 w 5160230"/>
              <a:gd name="connsiteY2361" fmla="*/ 740104 h 3030261"/>
              <a:gd name="connsiteX2362" fmla="*/ 1366272 w 5160230"/>
              <a:gd name="connsiteY2362" fmla="*/ 741967 h 3030261"/>
              <a:gd name="connsiteX2363" fmla="*/ 1359753 w 5160230"/>
              <a:gd name="connsiteY2363" fmla="*/ 741967 h 3030261"/>
              <a:gd name="connsiteX2364" fmla="*/ 1351681 w 5160230"/>
              <a:gd name="connsiteY2364" fmla="*/ 743209 h 3030261"/>
              <a:gd name="connsiteX2365" fmla="*/ 1349508 w 5160230"/>
              <a:gd name="connsiteY2365" fmla="*/ 734827 h 3030261"/>
              <a:gd name="connsiteX2366" fmla="*/ 1347335 w 5160230"/>
              <a:gd name="connsiteY2366" fmla="*/ 725203 h 3030261"/>
              <a:gd name="connsiteX2367" fmla="*/ 1347335 w 5160230"/>
              <a:gd name="connsiteY2367" fmla="*/ 713716 h 3030261"/>
              <a:gd name="connsiteX2368" fmla="*/ 1351681 w 5160230"/>
              <a:gd name="connsiteY2368" fmla="*/ 710611 h 3030261"/>
              <a:gd name="connsiteX2369" fmla="*/ 1352613 w 5160230"/>
              <a:gd name="connsiteY2369" fmla="*/ 706265 h 3030261"/>
              <a:gd name="connsiteX2370" fmla="*/ 1671442 w 5160230"/>
              <a:gd name="connsiteY2370" fmla="*/ 670563 h 3030261"/>
              <a:gd name="connsiteX2371" fmla="*/ 1678892 w 5160230"/>
              <a:gd name="connsiteY2371" fmla="*/ 673667 h 3030261"/>
              <a:gd name="connsiteX2372" fmla="*/ 1686032 w 5160230"/>
              <a:gd name="connsiteY2372" fmla="*/ 678014 h 3030261"/>
              <a:gd name="connsiteX2373" fmla="*/ 1689137 w 5160230"/>
              <a:gd name="connsiteY2373" fmla="*/ 681118 h 3030261"/>
              <a:gd name="connsiteX2374" fmla="*/ 1694414 w 5160230"/>
              <a:gd name="connsiteY2374" fmla="*/ 685464 h 3030261"/>
              <a:gd name="connsiteX2375" fmla="*/ 1700623 w 5160230"/>
              <a:gd name="connsiteY2375" fmla="*/ 690742 h 3030261"/>
              <a:gd name="connsiteX2376" fmla="*/ 1698450 w 5160230"/>
              <a:gd name="connsiteY2376" fmla="*/ 693846 h 3030261"/>
              <a:gd name="connsiteX2377" fmla="*/ 1698450 w 5160230"/>
              <a:gd name="connsiteY2377" fmla="*/ 696020 h 3030261"/>
              <a:gd name="connsiteX2378" fmla="*/ 1696588 w 5160230"/>
              <a:gd name="connsiteY2378" fmla="*/ 696020 h 3030261"/>
              <a:gd name="connsiteX2379" fmla="*/ 1696588 w 5160230"/>
              <a:gd name="connsiteY2379" fmla="*/ 697882 h 3030261"/>
              <a:gd name="connsiteX2380" fmla="*/ 1693483 w 5160230"/>
              <a:gd name="connsiteY2380" fmla="*/ 700987 h 3030261"/>
              <a:gd name="connsiteX2381" fmla="*/ 1693483 w 5160230"/>
              <a:gd name="connsiteY2381" fmla="*/ 703160 h 3030261"/>
              <a:gd name="connsiteX2382" fmla="*/ 1691310 w 5160230"/>
              <a:gd name="connsiteY2382" fmla="*/ 703160 h 3030261"/>
              <a:gd name="connsiteX2383" fmla="*/ 1689137 w 5160230"/>
              <a:gd name="connsiteY2383" fmla="*/ 703160 h 3030261"/>
              <a:gd name="connsiteX2384" fmla="*/ 1686964 w 5160230"/>
              <a:gd name="connsiteY2384" fmla="*/ 705333 h 3030261"/>
              <a:gd name="connsiteX2385" fmla="*/ 1683859 w 5160230"/>
              <a:gd name="connsiteY2385" fmla="*/ 706264 h 3030261"/>
              <a:gd name="connsiteX2386" fmla="*/ 1678892 w 5160230"/>
              <a:gd name="connsiteY2386" fmla="*/ 700987 h 3030261"/>
              <a:gd name="connsiteX2387" fmla="*/ 1673615 w 5160230"/>
              <a:gd name="connsiteY2387" fmla="*/ 696020 h 3030261"/>
              <a:gd name="connsiteX2388" fmla="*/ 1666163 w 5160230"/>
              <a:gd name="connsiteY2388" fmla="*/ 690742 h 3030261"/>
              <a:gd name="connsiteX2389" fmla="*/ 1659954 w 5160230"/>
              <a:gd name="connsiteY2389" fmla="*/ 686396 h 3030261"/>
              <a:gd name="connsiteX2390" fmla="*/ 1664300 w 5160230"/>
              <a:gd name="connsiteY2390" fmla="*/ 673667 h 3030261"/>
              <a:gd name="connsiteX2391" fmla="*/ 1667405 w 5160230"/>
              <a:gd name="connsiteY2391" fmla="*/ 673667 h 3030261"/>
              <a:gd name="connsiteX2392" fmla="*/ 1669267 w 5160230"/>
              <a:gd name="connsiteY2392" fmla="*/ 671805 h 3030261"/>
              <a:gd name="connsiteX2393" fmla="*/ 3087693 w 5160230"/>
              <a:gd name="connsiteY2393" fmla="*/ 663423 h 3030261"/>
              <a:gd name="connsiteX2394" fmla="*/ 3104457 w 5160230"/>
              <a:gd name="connsiteY2394" fmla="*/ 663423 h 3030261"/>
              <a:gd name="connsiteX2395" fmla="*/ 3104457 w 5160230"/>
              <a:gd name="connsiteY2395" fmla="*/ 670563 h 3030261"/>
              <a:gd name="connsiteX2396" fmla="*/ 3101042 w 5160230"/>
              <a:gd name="connsiteY2396" fmla="*/ 670563 h 3030261"/>
              <a:gd name="connsiteX2397" fmla="*/ 3097006 w 5160230"/>
              <a:gd name="connsiteY2397" fmla="*/ 673668 h 3030261"/>
              <a:gd name="connsiteX2398" fmla="*/ 3094833 w 5160230"/>
              <a:gd name="connsiteY2398" fmla="*/ 673668 h 3030261"/>
              <a:gd name="connsiteX2399" fmla="*/ 3091729 w 5160230"/>
              <a:gd name="connsiteY2399" fmla="*/ 673668 h 3030261"/>
              <a:gd name="connsiteX2400" fmla="*/ 3091729 w 5160230"/>
              <a:gd name="connsiteY2400" fmla="*/ 671805 h 3030261"/>
              <a:gd name="connsiteX2401" fmla="*/ 3089866 w 5160230"/>
              <a:gd name="connsiteY2401" fmla="*/ 668701 h 3030261"/>
              <a:gd name="connsiteX2402" fmla="*/ 3089866 w 5160230"/>
              <a:gd name="connsiteY2402" fmla="*/ 666527 h 3030261"/>
              <a:gd name="connsiteX2403" fmla="*/ 3087693 w 5160230"/>
              <a:gd name="connsiteY2403" fmla="*/ 664354 h 3030261"/>
              <a:gd name="connsiteX2404" fmla="*/ 1030680 w 5160230"/>
              <a:gd name="connsiteY2404" fmla="*/ 641381 h 3030261"/>
              <a:gd name="connsiteX2405" fmla="*/ 1047134 w 5160230"/>
              <a:gd name="connsiteY2405" fmla="*/ 651626 h 3030261"/>
              <a:gd name="connsiteX2406" fmla="*/ 1061725 w 5160230"/>
              <a:gd name="connsiteY2406" fmla="*/ 664354 h 3030261"/>
              <a:gd name="connsiteX2407" fmla="*/ 1076316 w 5160230"/>
              <a:gd name="connsiteY2407" fmla="*/ 678014 h 3030261"/>
              <a:gd name="connsiteX2408" fmla="*/ 1071349 w 5160230"/>
              <a:gd name="connsiteY2408" fmla="*/ 678014 h 3030261"/>
              <a:gd name="connsiteX2409" fmla="*/ 1067002 w 5160230"/>
              <a:gd name="connsiteY2409" fmla="*/ 683291 h 3030261"/>
              <a:gd name="connsiteX2410" fmla="*/ 1063898 w 5160230"/>
              <a:gd name="connsiteY2410" fmla="*/ 685464 h 3030261"/>
              <a:gd name="connsiteX2411" fmla="*/ 1058620 w 5160230"/>
              <a:gd name="connsiteY2411" fmla="*/ 685464 h 3030261"/>
              <a:gd name="connsiteX2412" fmla="*/ 1052411 w 5160230"/>
              <a:gd name="connsiteY2412" fmla="*/ 686396 h 3030261"/>
              <a:gd name="connsiteX2413" fmla="*/ 1044029 w 5160230"/>
              <a:gd name="connsiteY2413" fmla="*/ 686396 h 3030261"/>
              <a:gd name="connsiteX2414" fmla="*/ 1036889 w 5160230"/>
              <a:gd name="connsiteY2414" fmla="*/ 678945 h 3030261"/>
              <a:gd name="connsiteX2415" fmla="*/ 1029438 w 5160230"/>
              <a:gd name="connsiteY2415" fmla="*/ 673667 h 3030261"/>
              <a:gd name="connsiteX2416" fmla="*/ 1020125 w 5160230"/>
              <a:gd name="connsiteY2416" fmla="*/ 670563 h 3030261"/>
              <a:gd name="connsiteX2417" fmla="*/ 1020125 w 5160230"/>
              <a:gd name="connsiteY2417" fmla="*/ 666527 h 3030261"/>
              <a:gd name="connsiteX2418" fmla="*/ 1036889 w 5160230"/>
              <a:gd name="connsiteY2418" fmla="*/ 656903 h 3030261"/>
              <a:gd name="connsiteX2419" fmla="*/ 1034716 w 5160230"/>
              <a:gd name="connsiteY2419" fmla="*/ 653799 h 3030261"/>
              <a:gd name="connsiteX2420" fmla="*/ 1032543 w 5160230"/>
              <a:gd name="connsiteY2420" fmla="*/ 651626 h 3030261"/>
              <a:gd name="connsiteX2421" fmla="*/ 1032543 w 5160230"/>
              <a:gd name="connsiteY2421" fmla="*/ 648521 h 3030261"/>
              <a:gd name="connsiteX2422" fmla="*/ 5024875 w 5160230"/>
              <a:gd name="connsiteY2422" fmla="*/ 589847 h 3030261"/>
              <a:gd name="connsiteX2423" fmla="*/ 5028911 w 5160230"/>
              <a:gd name="connsiteY2423" fmla="*/ 595125 h 3030261"/>
              <a:gd name="connsiteX2424" fmla="*/ 5032015 w 5160230"/>
              <a:gd name="connsiteY2424" fmla="*/ 599160 h 3030261"/>
              <a:gd name="connsiteX2425" fmla="*/ 5036362 w 5160230"/>
              <a:gd name="connsiteY2425" fmla="*/ 599160 h 3030261"/>
              <a:gd name="connsiteX2426" fmla="*/ 5038224 w 5160230"/>
              <a:gd name="connsiteY2426" fmla="*/ 600402 h 3030261"/>
              <a:gd name="connsiteX2427" fmla="*/ 5039466 w 5160230"/>
              <a:gd name="connsiteY2427" fmla="*/ 600402 h 3030261"/>
              <a:gd name="connsiteX2428" fmla="*/ 5043502 w 5160230"/>
              <a:gd name="connsiteY2428" fmla="*/ 600402 h 3030261"/>
              <a:gd name="connsiteX2429" fmla="*/ 5045675 w 5160230"/>
              <a:gd name="connsiteY2429" fmla="*/ 600402 h 3030261"/>
              <a:gd name="connsiteX2430" fmla="*/ 5046606 w 5160230"/>
              <a:gd name="connsiteY2430" fmla="*/ 600402 h 3030261"/>
              <a:gd name="connsiteX2431" fmla="*/ 5050953 w 5160230"/>
              <a:gd name="connsiteY2431" fmla="*/ 602265 h 3030261"/>
              <a:gd name="connsiteX2432" fmla="*/ 5052815 w 5160230"/>
              <a:gd name="connsiteY2432" fmla="*/ 605680 h 3030261"/>
              <a:gd name="connsiteX2433" fmla="*/ 5045675 w 5160230"/>
              <a:gd name="connsiteY2433" fmla="*/ 611889 h 3030261"/>
              <a:gd name="connsiteX2434" fmla="*/ 5038224 w 5160230"/>
              <a:gd name="connsiteY2434" fmla="*/ 617166 h 3030261"/>
              <a:gd name="connsiteX2435" fmla="*/ 5001902 w 5160230"/>
              <a:gd name="connsiteY2435" fmla="*/ 620271 h 3030261"/>
              <a:gd name="connsiteX2436" fmla="*/ 5001902 w 5160230"/>
              <a:gd name="connsiteY2436" fmla="*/ 605680 h 3030261"/>
              <a:gd name="connsiteX2437" fmla="*/ 5007180 w 5160230"/>
              <a:gd name="connsiteY2437" fmla="*/ 600402 h 3030261"/>
              <a:gd name="connsiteX2438" fmla="*/ 5012457 w 5160230"/>
              <a:gd name="connsiteY2438" fmla="*/ 597298 h 3030261"/>
              <a:gd name="connsiteX2439" fmla="*/ 5017424 w 5160230"/>
              <a:gd name="connsiteY2439" fmla="*/ 592951 h 3030261"/>
              <a:gd name="connsiteX2440" fmla="*/ 1107672 w 5160230"/>
              <a:gd name="connsiteY2440" fmla="*/ 559423 h 3030261"/>
              <a:gd name="connsiteX2441" fmla="*/ 1108603 w 5160230"/>
              <a:gd name="connsiteY2441" fmla="*/ 566874 h 3030261"/>
              <a:gd name="connsiteX2442" fmla="*/ 1108603 w 5160230"/>
              <a:gd name="connsiteY2442" fmla="*/ 572151 h 3030261"/>
              <a:gd name="connsiteX2443" fmla="*/ 1110776 w 5160230"/>
              <a:gd name="connsiteY2443" fmla="*/ 574324 h 3030261"/>
              <a:gd name="connsiteX2444" fmla="*/ 1112949 w 5160230"/>
              <a:gd name="connsiteY2444" fmla="*/ 576498 h 3030261"/>
              <a:gd name="connsiteX2445" fmla="*/ 1115123 w 5160230"/>
              <a:gd name="connsiteY2445" fmla="*/ 577429 h 3030261"/>
              <a:gd name="connsiteX2446" fmla="*/ 1118227 w 5160230"/>
              <a:gd name="connsiteY2446" fmla="*/ 581775 h 3030261"/>
              <a:gd name="connsiteX2447" fmla="*/ 1120400 w 5160230"/>
              <a:gd name="connsiteY2447" fmla="*/ 584880 h 3030261"/>
              <a:gd name="connsiteX2448" fmla="*/ 1118227 w 5160230"/>
              <a:gd name="connsiteY2448" fmla="*/ 589226 h 3030261"/>
              <a:gd name="connsiteX2449" fmla="*/ 1116054 w 5160230"/>
              <a:gd name="connsiteY2449" fmla="*/ 594503 h 3030261"/>
              <a:gd name="connsiteX2450" fmla="*/ 1115123 w 5160230"/>
              <a:gd name="connsiteY2450" fmla="*/ 598850 h 3030261"/>
              <a:gd name="connsiteX2451" fmla="*/ 1112949 w 5160230"/>
              <a:gd name="connsiteY2451" fmla="*/ 601954 h 3030261"/>
              <a:gd name="connsiteX2452" fmla="*/ 1110776 w 5160230"/>
              <a:gd name="connsiteY2452" fmla="*/ 609405 h 3030261"/>
              <a:gd name="connsiteX2453" fmla="*/ 1117917 w 5160230"/>
              <a:gd name="connsiteY2453" fmla="*/ 611578 h 3030261"/>
              <a:gd name="connsiteX2454" fmla="*/ 1121952 w 5160230"/>
              <a:gd name="connsiteY2454" fmla="*/ 614682 h 3030261"/>
              <a:gd name="connsiteX2455" fmla="*/ 1125057 w 5160230"/>
              <a:gd name="connsiteY2455" fmla="*/ 619029 h 3030261"/>
              <a:gd name="connsiteX2456" fmla="*/ 1127230 w 5160230"/>
              <a:gd name="connsiteY2456" fmla="*/ 622133 h 3030261"/>
              <a:gd name="connsiteX2457" fmla="*/ 1127230 w 5160230"/>
              <a:gd name="connsiteY2457" fmla="*/ 629584 h 3030261"/>
              <a:gd name="connsiteX2458" fmla="*/ 1127230 w 5160230"/>
              <a:gd name="connsiteY2458" fmla="*/ 637034 h 3030261"/>
              <a:gd name="connsiteX2459" fmla="*/ 1121952 w 5160230"/>
              <a:gd name="connsiteY2459" fmla="*/ 641381 h 3030261"/>
              <a:gd name="connsiteX2460" fmla="*/ 1117917 w 5160230"/>
              <a:gd name="connsiteY2460" fmla="*/ 644485 h 3030261"/>
              <a:gd name="connsiteX2461" fmla="*/ 1115743 w 5160230"/>
              <a:gd name="connsiteY2461" fmla="*/ 649763 h 3030261"/>
              <a:gd name="connsiteX2462" fmla="*/ 1114812 w 5160230"/>
              <a:gd name="connsiteY2462" fmla="*/ 655972 h 3030261"/>
              <a:gd name="connsiteX2463" fmla="*/ 1110776 w 5160230"/>
              <a:gd name="connsiteY2463" fmla="*/ 663422 h 3030261"/>
              <a:gd name="connsiteX2464" fmla="*/ 1136854 w 5160230"/>
              <a:gd name="connsiteY2464" fmla="*/ 663422 h 3030261"/>
              <a:gd name="connsiteX2465" fmla="*/ 1136854 w 5160230"/>
              <a:gd name="connsiteY2465" fmla="*/ 679255 h 3030261"/>
              <a:gd name="connsiteX2466" fmla="*/ 1139958 w 5160230"/>
              <a:gd name="connsiteY2466" fmla="*/ 693846 h 3030261"/>
              <a:gd name="connsiteX2467" fmla="*/ 1151445 w 5160230"/>
              <a:gd name="connsiteY2467" fmla="*/ 693846 h 3030261"/>
              <a:gd name="connsiteX2468" fmla="*/ 1156722 w 5160230"/>
              <a:gd name="connsiteY2468" fmla="*/ 688568 h 3030261"/>
              <a:gd name="connsiteX2469" fmla="*/ 1162000 w 5160230"/>
              <a:gd name="connsiteY2469" fmla="*/ 683291 h 3030261"/>
              <a:gd name="connsiteX2470" fmla="*/ 1167277 w 5160230"/>
              <a:gd name="connsiteY2470" fmla="*/ 678013 h 3030261"/>
              <a:gd name="connsiteX2471" fmla="*/ 1176591 w 5160230"/>
              <a:gd name="connsiteY2471" fmla="*/ 673667 h 3030261"/>
              <a:gd name="connsiteX2472" fmla="*/ 1176591 w 5160230"/>
              <a:gd name="connsiteY2472" fmla="*/ 685464 h 3030261"/>
              <a:gd name="connsiteX2473" fmla="*/ 1174418 w 5160230"/>
              <a:gd name="connsiteY2473" fmla="*/ 700055 h 3030261"/>
              <a:gd name="connsiteX2474" fmla="*/ 1173486 w 5160230"/>
              <a:gd name="connsiteY2474" fmla="*/ 712783 h 3030261"/>
              <a:gd name="connsiteX2475" fmla="*/ 1173486 w 5160230"/>
              <a:gd name="connsiteY2475" fmla="*/ 721165 h 3030261"/>
              <a:gd name="connsiteX2476" fmla="*/ 1171313 w 5160230"/>
              <a:gd name="connsiteY2476" fmla="*/ 727374 h 3030261"/>
              <a:gd name="connsiteX2477" fmla="*/ 1174418 w 5160230"/>
              <a:gd name="connsiteY2477" fmla="*/ 730479 h 3030261"/>
              <a:gd name="connsiteX2478" fmla="*/ 1176591 w 5160230"/>
              <a:gd name="connsiteY2478" fmla="*/ 732652 h 3030261"/>
              <a:gd name="connsiteX2479" fmla="*/ 1178764 w 5160230"/>
              <a:gd name="connsiteY2479" fmla="*/ 734825 h 3030261"/>
              <a:gd name="connsiteX2480" fmla="*/ 1181868 w 5160230"/>
              <a:gd name="connsiteY2480" fmla="*/ 735756 h 3030261"/>
              <a:gd name="connsiteX2481" fmla="*/ 1187146 w 5160230"/>
              <a:gd name="connsiteY2481" fmla="*/ 737929 h 3030261"/>
              <a:gd name="connsiteX2482" fmla="*/ 1196459 w 5160230"/>
              <a:gd name="connsiteY2482" fmla="*/ 723338 h 3030261"/>
              <a:gd name="connsiteX2483" fmla="*/ 1203600 w 5160230"/>
              <a:gd name="connsiteY2483" fmla="*/ 706574 h 3030261"/>
              <a:gd name="connsiteX2484" fmla="*/ 1203600 w 5160230"/>
              <a:gd name="connsiteY2484" fmla="*/ 693846 h 3030261"/>
              <a:gd name="connsiteX2485" fmla="*/ 1201426 w 5160230"/>
              <a:gd name="connsiteY2485" fmla="*/ 681118 h 3030261"/>
              <a:gd name="connsiteX2486" fmla="*/ 1201426 w 5160230"/>
              <a:gd name="connsiteY2486" fmla="*/ 668389 h 3030261"/>
              <a:gd name="connsiteX2487" fmla="*/ 1205462 w 5160230"/>
              <a:gd name="connsiteY2487" fmla="*/ 655661 h 3030261"/>
              <a:gd name="connsiteX2488" fmla="*/ 1216017 w 5160230"/>
              <a:gd name="connsiteY2488" fmla="*/ 646348 h 3030261"/>
              <a:gd name="connsiteX2489" fmla="*/ 1220053 w 5160230"/>
              <a:gd name="connsiteY2489" fmla="*/ 642002 h 3030261"/>
              <a:gd name="connsiteX2490" fmla="*/ 1223158 w 5160230"/>
              <a:gd name="connsiteY2490" fmla="*/ 642002 h 3030261"/>
              <a:gd name="connsiteX2491" fmla="*/ 1227193 w 5160230"/>
              <a:gd name="connsiteY2491" fmla="*/ 644175 h 3030261"/>
              <a:gd name="connsiteX2492" fmla="*/ 1230298 w 5160230"/>
              <a:gd name="connsiteY2492" fmla="*/ 646348 h 3030261"/>
              <a:gd name="connsiteX2493" fmla="*/ 1232471 w 5160230"/>
              <a:gd name="connsiteY2493" fmla="*/ 649452 h 3030261"/>
              <a:gd name="connsiteX2494" fmla="*/ 1236507 w 5160230"/>
              <a:gd name="connsiteY2494" fmla="*/ 653799 h 3030261"/>
              <a:gd name="connsiteX2495" fmla="*/ 1237438 w 5160230"/>
              <a:gd name="connsiteY2495" fmla="*/ 656903 h 3030261"/>
              <a:gd name="connsiteX2496" fmla="*/ 1241474 w 5160230"/>
              <a:gd name="connsiteY2496" fmla="*/ 659076 h 3030261"/>
              <a:gd name="connsiteX2497" fmla="*/ 1243647 w 5160230"/>
              <a:gd name="connsiteY2497" fmla="*/ 663422 h 3030261"/>
              <a:gd name="connsiteX2498" fmla="*/ 1250787 w 5160230"/>
              <a:gd name="connsiteY2498" fmla="*/ 663422 h 3030261"/>
              <a:gd name="connsiteX2499" fmla="*/ 1259169 w 5160230"/>
              <a:gd name="connsiteY2499" fmla="*/ 659076 h 3030261"/>
              <a:gd name="connsiteX2500" fmla="*/ 1268483 w 5160230"/>
              <a:gd name="connsiteY2500" fmla="*/ 656903 h 3030261"/>
              <a:gd name="connsiteX2501" fmla="*/ 1275623 w 5160230"/>
              <a:gd name="connsiteY2501" fmla="*/ 663112 h 3030261"/>
              <a:gd name="connsiteX2502" fmla="*/ 1275623 w 5160230"/>
              <a:gd name="connsiteY2502" fmla="*/ 677703 h 3030261"/>
              <a:gd name="connsiteX2503" fmla="*/ 1275623 w 5160230"/>
              <a:gd name="connsiteY2503" fmla="*/ 685154 h 3030261"/>
              <a:gd name="connsiteX2504" fmla="*/ 1273450 w 5160230"/>
              <a:gd name="connsiteY2504" fmla="*/ 697882 h 3030261"/>
              <a:gd name="connsiteX2505" fmla="*/ 1272518 w 5160230"/>
              <a:gd name="connsiteY2505" fmla="*/ 713715 h 3030261"/>
              <a:gd name="connsiteX2506" fmla="*/ 1268483 w 5160230"/>
              <a:gd name="connsiteY2506" fmla="*/ 732652 h 3030261"/>
              <a:gd name="connsiteX2507" fmla="*/ 1265378 w 5160230"/>
              <a:gd name="connsiteY2507" fmla="*/ 747243 h 3030261"/>
              <a:gd name="connsiteX2508" fmla="*/ 1263205 w 5160230"/>
              <a:gd name="connsiteY2508" fmla="*/ 757798 h 3030261"/>
              <a:gd name="connsiteX2509" fmla="*/ 1256065 w 5160230"/>
              <a:gd name="connsiteY2509" fmla="*/ 757798 h 3030261"/>
              <a:gd name="connsiteX2510" fmla="*/ 1252029 w 5160230"/>
              <a:gd name="connsiteY2510" fmla="*/ 756867 h 3030261"/>
              <a:gd name="connsiteX2511" fmla="*/ 1248925 w 5160230"/>
              <a:gd name="connsiteY2511" fmla="*/ 754693 h 3030261"/>
              <a:gd name="connsiteX2512" fmla="*/ 1244889 w 5160230"/>
              <a:gd name="connsiteY2512" fmla="*/ 752520 h 3030261"/>
              <a:gd name="connsiteX2513" fmla="*/ 1239611 w 5160230"/>
              <a:gd name="connsiteY2513" fmla="*/ 750347 h 3030261"/>
              <a:gd name="connsiteX2514" fmla="*/ 1239611 w 5160230"/>
              <a:gd name="connsiteY2514" fmla="*/ 754693 h 3030261"/>
              <a:gd name="connsiteX2515" fmla="*/ 1241784 w 5160230"/>
              <a:gd name="connsiteY2515" fmla="*/ 756867 h 3030261"/>
              <a:gd name="connsiteX2516" fmla="*/ 1243958 w 5160230"/>
              <a:gd name="connsiteY2516" fmla="*/ 757798 h 3030261"/>
              <a:gd name="connsiteX2517" fmla="*/ 1244889 w 5160230"/>
              <a:gd name="connsiteY2517" fmla="*/ 759971 h 3030261"/>
              <a:gd name="connsiteX2518" fmla="*/ 1244889 w 5160230"/>
              <a:gd name="connsiteY2518" fmla="*/ 762144 h 3030261"/>
              <a:gd name="connsiteX2519" fmla="*/ 1247062 w 5160230"/>
              <a:gd name="connsiteY2519" fmla="*/ 765249 h 3030261"/>
              <a:gd name="connsiteX2520" fmla="*/ 1247062 w 5160230"/>
              <a:gd name="connsiteY2520" fmla="*/ 771457 h 3030261"/>
              <a:gd name="connsiteX2521" fmla="*/ 1196149 w 5160230"/>
              <a:gd name="connsiteY2521" fmla="*/ 774562 h 3030261"/>
              <a:gd name="connsiteX2522" fmla="*/ 1196149 w 5160230"/>
              <a:gd name="connsiteY2522" fmla="*/ 778908 h 3030261"/>
              <a:gd name="connsiteX2523" fmla="*/ 1200185 w 5160230"/>
              <a:gd name="connsiteY2523" fmla="*/ 789463 h 3030261"/>
              <a:gd name="connsiteX2524" fmla="*/ 1198012 w 5160230"/>
              <a:gd name="connsiteY2524" fmla="*/ 800950 h 3030261"/>
              <a:gd name="connsiteX2525" fmla="*/ 1195838 w 5160230"/>
              <a:gd name="connsiteY2525" fmla="*/ 818956 h 3030261"/>
              <a:gd name="connsiteX2526" fmla="*/ 1186525 w 5160230"/>
              <a:gd name="connsiteY2526" fmla="*/ 818956 h 3030261"/>
              <a:gd name="connsiteX2527" fmla="*/ 1174107 w 5160230"/>
              <a:gd name="connsiteY2527" fmla="*/ 811505 h 3030261"/>
              <a:gd name="connsiteX2528" fmla="*/ 1156412 w 5160230"/>
              <a:gd name="connsiteY2528" fmla="*/ 807159 h 3030261"/>
              <a:gd name="connsiteX2529" fmla="*/ 1156412 w 5160230"/>
              <a:gd name="connsiteY2529" fmla="*/ 811195 h 3030261"/>
              <a:gd name="connsiteX2530" fmla="*/ 1159516 w 5160230"/>
              <a:gd name="connsiteY2530" fmla="*/ 811195 h 3030261"/>
              <a:gd name="connsiteX2531" fmla="*/ 1163552 w 5160230"/>
              <a:gd name="connsiteY2531" fmla="*/ 814299 h 3030261"/>
              <a:gd name="connsiteX2532" fmla="*/ 1165725 w 5160230"/>
              <a:gd name="connsiteY2532" fmla="*/ 816472 h 3030261"/>
              <a:gd name="connsiteX2533" fmla="*/ 1166656 w 5160230"/>
              <a:gd name="connsiteY2533" fmla="*/ 818645 h 3030261"/>
              <a:gd name="connsiteX2534" fmla="*/ 1168830 w 5160230"/>
              <a:gd name="connsiteY2534" fmla="*/ 820818 h 3030261"/>
              <a:gd name="connsiteX2535" fmla="*/ 1171003 w 5160230"/>
              <a:gd name="connsiteY2535" fmla="*/ 826096 h 3030261"/>
              <a:gd name="connsiteX2536" fmla="*/ 1171003 w 5160230"/>
              <a:gd name="connsiteY2536" fmla="*/ 831374 h 3030261"/>
              <a:gd name="connsiteX2537" fmla="*/ 1168830 w 5160230"/>
              <a:gd name="connsiteY2537" fmla="*/ 835720 h 3030261"/>
              <a:gd name="connsiteX2538" fmla="*/ 1165725 w 5160230"/>
              <a:gd name="connsiteY2538" fmla="*/ 838824 h 3030261"/>
              <a:gd name="connsiteX2539" fmla="*/ 1163552 w 5160230"/>
              <a:gd name="connsiteY2539" fmla="*/ 843171 h 3030261"/>
              <a:gd name="connsiteX2540" fmla="*/ 1154239 w 5160230"/>
              <a:gd name="connsiteY2540" fmla="*/ 850621 h 3030261"/>
              <a:gd name="connsiteX2541" fmla="*/ 1147098 w 5160230"/>
              <a:gd name="connsiteY2541" fmla="*/ 858072 h 3030261"/>
              <a:gd name="connsiteX2542" fmla="*/ 1143994 w 5160230"/>
              <a:gd name="connsiteY2542" fmla="*/ 866454 h 3030261"/>
              <a:gd name="connsiteX2543" fmla="*/ 1139958 w 5160230"/>
              <a:gd name="connsiteY2543" fmla="*/ 880114 h 3030261"/>
              <a:gd name="connsiteX2544" fmla="*/ 1132818 w 5160230"/>
              <a:gd name="connsiteY2544" fmla="*/ 880114 h 3030261"/>
              <a:gd name="connsiteX2545" fmla="*/ 1127540 w 5160230"/>
              <a:gd name="connsiteY2545" fmla="*/ 877940 h 3030261"/>
              <a:gd name="connsiteX2546" fmla="*/ 1122263 w 5160230"/>
              <a:gd name="connsiteY2546" fmla="*/ 875767 h 3030261"/>
              <a:gd name="connsiteX2547" fmla="*/ 1118227 w 5160230"/>
              <a:gd name="connsiteY2547" fmla="*/ 873594 h 3030261"/>
              <a:gd name="connsiteX2548" fmla="*/ 1111087 w 5160230"/>
              <a:gd name="connsiteY2548" fmla="*/ 872663 h 3030261"/>
              <a:gd name="connsiteX2549" fmla="*/ 1111087 w 5160230"/>
              <a:gd name="connsiteY2549" fmla="*/ 875767 h 3030261"/>
              <a:gd name="connsiteX2550" fmla="*/ 1120400 w 5160230"/>
              <a:gd name="connsiteY2550" fmla="*/ 875767 h 3030261"/>
              <a:gd name="connsiteX2551" fmla="*/ 1122573 w 5160230"/>
              <a:gd name="connsiteY2551" fmla="*/ 880114 h 3030261"/>
              <a:gd name="connsiteX2552" fmla="*/ 1123505 w 5160230"/>
              <a:gd name="connsiteY2552" fmla="*/ 883218 h 3030261"/>
              <a:gd name="connsiteX2553" fmla="*/ 1125678 w 5160230"/>
              <a:gd name="connsiteY2553" fmla="*/ 885391 h 3030261"/>
              <a:gd name="connsiteX2554" fmla="*/ 1125678 w 5160230"/>
              <a:gd name="connsiteY2554" fmla="*/ 888496 h 3030261"/>
              <a:gd name="connsiteX2555" fmla="*/ 1127851 w 5160230"/>
              <a:gd name="connsiteY2555" fmla="*/ 894705 h 3030261"/>
              <a:gd name="connsiteX2556" fmla="*/ 1127851 w 5160230"/>
              <a:gd name="connsiteY2556" fmla="*/ 899982 h 3030261"/>
              <a:gd name="connsiteX2557" fmla="*/ 1111087 w 5160230"/>
              <a:gd name="connsiteY2557" fmla="*/ 905260 h 3030261"/>
              <a:gd name="connsiteX2558" fmla="*/ 1096496 w 5160230"/>
              <a:gd name="connsiteY2558" fmla="*/ 914573 h 3030261"/>
              <a:gd name="connsiteX2559" fmla="*/ 1087182 w 5160230"/>
              <a:gd name="connsiteY2559" fmla="*/ 925128 h 3030261"/>
              <a:gd name="connsiteX2560" fmla="*/ 1080973 w 5160230"/>
              <a:gd name="connsiteY2560" fmla="*/ 941892 h 3030261"/>
              <a:gd name="connsiteX2561" fmla="*/ 1080973 w 5160230"/>
              <a:gd name="connsiteY2561" fmla="*/ 966107 h 3030261"/>
              <a:gd name="connsiteX2562" fmla="*/ 1087182 w 5160230"/>
              <a:gd name="connsiteY2562" fmla="*/ 980698 h 3030261"/>
              <a:gd name="connsiteX2563" fmla="*/ 1091218 w 5160230"/>
              <a:gd name="connsiteY2563" fmla="*/ 1000566 h 3030261"/>
              <a:gd name="connsiteX2564" fmla="*/ 1091218 w 5160230"/>
              <a:gd name="connsiteY2564" fmla="*/ 1020435 h 3030261"/>
              <a:gd name="connsiteX2565" fmla="*/ 1111087 w 5160230"/>
              <a:gd name="connsiteY2565" fmla="*/ 1020435 h 3030261"/>
              <a:gd name="connsiteX2566" fmla="*/ 1111087 w 5160230"/>
              <a:gd name="connsiteY2566" fmla="*/ 1029748 h 3030261"/>
              <a:gd name="connsiteX2567" fmla="*/ 1115123 w 5160230"/>
              <a:gd name="connsiteY2567" fmla="*/ 1032853 h 3030261"/>
              <a:gd name="connsiteX2568" fmla="*/ 1115123 w 5160230"/>
              <a:gd name="connsiteY2568" fmla="*/ 1037199 h 3030261"/>
              <a:gd name="connsiteX2569" fmla="*/ 1115123 w 5160230"/>
              <a:gd name="connsiteY2569" fmla="*/ 1040304 h 3030261"/>
              <a:gd name="connsiteX2570" fmla="*/ 1115123 w 5160230"/>
              <a:gd name="connsiteY2570" fmla="*/ 1042477 h 3030261"/>
              <a:gd name="connsiteX2571" fmla="*/ 1115123 w 5160230"/>
              <a:gd name="connsiteY2571" fmla="*/ 1044650 h 3030261"/>
              <a:gd name="connsiteX2572" fmla="*/ 1115123 w 5160230"/>
              <a:gd name="connsiteY2572" fmla="*/ 1045581 h 3030261"/>
              <a:gd name="connsiteX2573" fmla="*/ 1116054 w 5160230"/>
              <a:gd name="connsiteY2573" fmla="*/ 1047754 h 3030261"/>
              <a:gd name="connsiteX2574" fmla="*/ 1122263 w 5160230"/>
              <a:gd name="connsiteY2574" fmla="*/ 1047754 h 3030261"/>
              <a:gd name="connsiteX2575" fmla="*/ 1127540 w 5160230"/>
              <a:gd name="connsiteY2575" fmla="*/ 1049927 h 3030261"/>
              <a:gd name="connsiteX2576" fmla="*/ 1139958 w 5160230"/>
              <a:gd name="connsiteY2576" fmla="*/ 1047754 h 3030261"/>
              <a:gd name="connsiteX2577" fmla="*/ 1152376 w 5160230"/>
              <a:gd name="connsiteY2577" fmla="*/ 1053032 h 3030261"/>
              <a:gd name="connsiteX2578" fmla="*/ 1166036 w 5160230"/>
              <a:gd name="connsiteY2578" fmla="*/ 1062345 h 3030261"/>
              <a:gd name="connsiteX2579" fmla="*/ 1178453 w 5160230"/>
              <a:gd name="connsiteY2579" fmla="*/ 1075073 h 3030261"/>
              <a:gd name="connsiteX2580" fmla="*/ 1189009 w 5160230"/>
              <a:gd name="connsiteY2580" fmla="*/ 1086560 h 3030261"/>
              <a:gd name="connsiteX2581" fmla="*/ 1202047 w 5160230"/>
              <a:gd name="connsiteY2581" fmla="*/ 1093079 h 3030261"/>
              <a:gd name="connsiteX2582" fmla="*/ 1207325 w 5160230"/>
              <a:gd name="connsiteY2582" fmla="*/ 1095252 h 3030261"/>
              <a:gd name="connsiteX2583" fmla="*/ 1210429 w 5160230"/>
              <a:gd name="connsiteY2583" fmla="*/ 1096184 h 3030261"/>
              <a:gd name="connsiteX2584" fmla="*/ 1214465 w 5160230"/>
              <a:gd name="connsiteY2584" fmla="*/ 1095252 h 3030261"/>
              <a:gd name="connsiteX2585" fmla="*/ 1217570 w 5160230"/>
              <a:gd name="connsiteY2585" fmla="*/ 1095252 h 3030261"/>
              <a:gd name="connsiteX2586" fmla="*/ 1219743 w 5160230"/>
              <a:gd name="connsiteY2586" fmla="*/ 1093079 h 3030261"/>
              <a:gd name="connsiteX2587" fmla="*/ 1223779 w 5160230"/>
              <a:gd name="connsiteY2587" fmla="*/ 1090906 h 3030261"/>
              <a:gd name="connsiteX2588" fmla="*/ 1224710 w 5160230"/>
              <a:gd name="connsiteY2588" fmla="*/ 1088733 h 3030261"/>
              <a:gd name="connsiteX2589" fmla="*/ 1228746 w 5160230"/>
              <a:gd name="connsiteY2589" fmla="*/ 1088733 h 3030261"/>
              <a:gd name="connsiteX2590" fmla="*/ 1257928 w 5160230"/>
              <a:gd name="connsiteY2590" fmla="*/ 1096184 h 3030261"/>
              <a:gd name="connsiteX2591" fmla="*/ 1261032 w 5160230"/>
              <a:gd name="connsiteY2591" fmla="*/ 1116052 h 3030261"/>
              <a:gd name="connsiteX2592" fmla="*/ 1265068 w 5160230"/>
              <a:gd name="connsiteY2592" fmla="*/ 1130643 h 3030261"/>
              <a:gd name="connsiteX2593" fmla="*/ 1267241 w 5160230"/>
              <a:gd name="connsiteY2593" fmla="*/ 1142130 h 3030261"/>
              <a:gd name="connsiteX2594" fmla="*/ 1268172 w 5160230"/>
              <a:gd name="connsiteY2594" fmla="*/ 1152685 h 3030261"/>
              <a:gd name="connsiteX2595" fmla="*/ 1272208 w 5160230"/>
              <a:gd name="connsiteY2595" fmla="*/ 1164171 h 3030261"/>
              <a:gd name="connsiteX2596" fmla="*/ 1281521 w 5160230"/>
              <a:gd name="connsiteY2596" fmla="*/ 1176900 h 3030261"/>
              <a:gd name="connsiteX2597" fmla="*/ 1292077 w 5160230"/>
              <a:gd name="connsiteY2597" fmla="*/ 1193664 h 3030261"/>
              <a:gd name="connsiteX2598" fmla="*/ 1295181 w 5160230"/>
              <a:gd name="connsiteY2598" fmla="*/ 1191491 h 3030261"/>
              <a:gd name="connsiteX2599" fmla="*/ 1297354 w 5160230"/>
              <a:gd name="connsiteY2599" fmla="*/ 1191491 h 3030261"/>
              <a:gd name="connsiteX2600" fmla="*/ 1299527 w 5160230"/>
              <a:gd name="connsiteY2600" fmla="*/ 1189318 h 3030261"/>
              <a:gd name="connsiteX2601" fmla="*/ 1301700 w 5160230"/>
              <a:gd name="connsiteY2601" fmla="*/ 1189318 h 3030261"/>
              <a:gd name="connsiteX2602" fmla="*/ 1304805 w 5160230"/>
              <a:gd name="connsiteY2602" fmla="*/ 1188386 h 3030261"/>
              <a:gd name="connsiteX2603" fmla="*/ 1306978 w 5160230"/>
              <a:gd name="connsiteY2603" fmla="*/ 1188386 h 3030261"/>
              <a:gd name="connsiteX2604" fmla="*/ 1306978 w 5160230"/>
              <a:gd name="connsiteY2604" fmla="*/ 1186213 h 3030261"/>
              <a:gd name="connsiteX2605" fmla="*/ 1306978 w 5160230"/>
              <a:gd name="connsiteY2605" fmla="*/ 1184040 h 3030261"/>
              <a:gd name="connsiteX2606" fmla="*/ 1309151 w 5160230"/>
              <a:gd name="connsiteY2606" fmla="*/ 1180936 h 3030261"/>
              <a:gd name="connsiteX2607" fmla="*/ 1309151 w 5160230"/>
              <a:gd name="connsiteY2607" fmla="*/ 1169449 h 3030261"/>
              <a:gd name="connsiteX2608" fmla="*/ 1306978 w 5160230"/>
              <a:gd name="connsiteY2608" fmla="*/ 1154858 h 3030261"/>
              <a:gd name="connsiteX2609" fmla="*/ 1302942 w 5160230"/>
              <a:gd name="connsiteY2609" fmla="*/ 1136852 h 3030261"/>
              <a:gd name="connsiteX2610" fmla="*/ 1297665 w 5160230"/>
              <a:gd name="connsiteY2610" fmla="*/ 1120088 h 3030261"/>
              <a:gd name="connsiteX2611" fmla="*/ 1312256 w 5160230"/>
              <a:gd name="connsiteY2611" fmla="*/ 1112637 h 3030261"/>
              <a:gd name="connsiteX2612" fmla="*/ 1326847 w 5160230"/>
              <a:gd name="connsiteY2612" fmla="*/ 1102082 h 3030261"/>
              <a:gd name="connsiteX2613" fmla="*/ 1336160 w 5160230"/>
              <a:gd name="connsiteY2613" fmla="*/ 1087491 h 3030261"/>
              <a:gd name="connsiteX2614" fmla="*/ 1341437 w 5160230"/>
              <a:gd name="connsiteY2614" fmla="*/ 1068554 h 3030261"/>
              <a:gd name="connsiteX2615" fmla="*/ 1343611 w 5160230"/>
              <a:gd name="connsiteY2615" fmla="*/ 1057999 h 3030261"/>
              <a:gd name="connsiteX2616" fmla="*/ 1341437 w 5160230"/>
              <a:gd name="connsiteY2616" fmla="*/ 1041235 h 3030261"/>
              <a:gd name="connsiteX2617" fmla="*/ 1341437 w 5160230"/>
              <a:gd name="connsiteY2617" fmla="*/ 1024471 h 3030261"/>
              <a:gd name="connsiteX2618" fmla="*/ 1334297 w 5160230"/>
              <a:gd name="connsiteY2618" fmla="*/ 1021366 h 3030261"/>
              <a:gd name="connsiteX2619" fmla="*/ 1331193 w 5160230"/>
              <a:gd name="connsiteY2619" fmla="*/ 1019193 h 3030261"/>
              <a:gd name="connsiteX2620" fmla="*/ 1327157 w 5160230"/>
              <a:gd name="connsiteY2620" fmla="*/ 1017020 h 3030261"/>
              <a:gd name="connsiteX2621" fmla="*/ 1324053 w 5160230"/>
              <a:gd name="connsiteY2621" fmla="*/ 1013916 h 3030261"/>
              <a:gd name="connsiteX2622" fmla="*/ 1321879 w 5160230"/>
              <a:gd name="connsiteY2622" fmla="*/ 1007707 h 3030261"/>
              <a:gd name="connsiteX2623" fmla="*/ 1329020 w 5160230"/>
              <a:gd name="connsiteY2623" fmla="*/ 994978 h 3030261"/>
              <a:gd name="connsiteX2624" fmla="*/ 1332124 w 5160230"/>
              <a:gd name="connsiteY2624" fmla="*/ 980387 h 3030261"/>
              <a:gd name="connsiteX2625" fmla="*/ 1329020 w 5160230"/>
              <a:gd name="connsiteY2625" fmla="*/ 964555 h 3030261"/>
              <a:gd name="connsiteX2626" fmla="*/ 1324984 w 5160230"/>
              <a:gd name="connsiteY2626" fmla="*/ 947791 h 3030261"/>
              <a:gd name="connsiteX2627" fmla="*/ 1319706 w 5160230"/>
              <a:gd name="connsiteY2627" fmla="*/ 928854 h 3030261"/>
              <a:gd name="connsiteX2628" fmla="*/ 1317533 w 5160230"/>
              <a:gd name="connsiteY2628" fmla="*/ 910848 h 3030261"/>
              <a:gd name="connsiteX2629" fmla="*/ 1321569 w 5160230"/>
              <a:gd name="connsiteY2629" fmla="*/ 910848 h 3030261"/>
              <a:gd name="connsiteX2630" fmla="*/ 1321569 w 5160230"/>
              <a:gd name="connsiteY2630" fmla="*/ 906501 h 3030261"/>
              <a:gd name="connsiteX2631" fmla="*/ 1346715 w 5160230"/>
              <a:gd name="connsiteY2631" fmla="*/ 910848 h 3030261"/>
              <a:gd name="connsiteX2632" fmla="*/ 1368446 w 5160230"/>
              <a:gd name="connsiteY2632" fmla="*/ 910848 h 3030261"/>
              <a:gd name="connsiteX2633" fmla="*/ 1392351 w 5160230"/>
              <a:gd name="connsiteY2633" fmla="*/ 906501 h 3030261"/>
              <a:gd name="connsiteX2634" fmla="*/ 1397628 w 5160230"/>
              <a:gd name="connsiteY2634" fmla="*/ 915815 h 3030261"/>
              <a:gd name="connsiteX2635" fmla="*/ 1402906 w 5160230"/>
              <a:gd name="connsiteY2635" fmla="*/ 928543 h 3030261"/>
              <a:gd name="connsiteX2636" fmla="*/ 1409115 w 5160230"/>
              <a:gd name="connsiteY2636" fmla="*/ 937856 h 3030261"/>
              <a:gd name="connsiteX2637" fmla="*/ 1414392 w 5160230"/>
              <a:gd name="connsiteY2637" fmla="*/ 942203 h 3030261"/>
              <a:gd name="connsiteX2638" fmla="*/ 1417497 w 5160230"/>
              <a:gd name="connsiteY2638" fmla="*/ 943134 h 3030261"/>
              <a:gd name="connsiteX2639" fmla="*/ 1423706 w 5160230"/>
              <a:gd name="connsiteY2639" fmla="*/ 943134 h 3030261"/>
              <a:gd name="connsiteX2640" fmla="*/ 1428983 w 5160230"/>
              <a:gd name="connsiteY2640" fmla="*/ 945307 h 3030261"/>
              <a:gd name="connsiteX2641" fmla="*/ 1434261 w 5160230"/>
              <a:gd name="connsiteY2641" fmla="*/ 947480 h 3030261"/>
              <a:gd name="connsiteX2642" fmla="*/ 1438297 w 5160230"/>
              <a:gd name="connsiteY2642" fmla="*/ 950585 h 3030261"/>
              <a:gd name="connsiteX2643" fmla="*/ 1439228 w 5160230"/>
              <a:gd name="connsiteY2643" fmla="*/ 959898 h 3030261"/>
              <a:gd name="connsiteX2644" fmla="*/ 1443264 w 5160230"/>
              <a:gd name="connsiteY2644" fmla="*/ 976662 h 3030261"/>
              <a:gd name="connsiteX2645" fmla="*/ 1445437 w 5160230"/>
              <a:gd name="connsiteY2645" fmla="*/ 991253 h 3030261"/>
              <a:gd name="connsiteX2646" fmla="*/ 1448541 w 5160230"/>
              <a:gd name="connsiteY2646" fmla="*/ 1001808 h 3030261"/>
              <a:gd name="connsiteX2647" fmla="*/ 1450714 w 5160230"/>
              <a:gd name="connsiteY2647" fmla="*/ 1003981 h 3030261"/>
              <a:gd name="connsiteX2648" fmla="*/ 1453819 w 5160230"/>
              <a:gd name="connsiteY2648" fmla="*/ 1007086 h 3030261"/>
              <a:gd name="connsiteX2649" fmla="*/ 1457855 w 5160230"/>
              <a:gd name="connsiteY2649" fmla="*/ 1009259 h 3030261"/>
              <a:gd name="connsiteX2650" fmla="*/ 1460959 w 5160230"/>
              <a:gd name="connsiteY2650" fmla="*/ 1013605 h 3030261"/>
              <a:gd name="connsiteX2651" fmla="*/ 1467168 w 5160230"/>
              <a:gd name="connsiteY2651" fmla="*/ 1014537 h 3030261"/>
              <a:gd name="connsiteX2652" fmla="*/ 1468099 w 5160230"/>
              <a:gd name="connsiteY2652" fmla="*/ 1018883 h 3030261"/>
              <a:gd name="connsiteX2653" fmla="*/ 1482690 w 5160230"/>
              <a:gd name="connsiteY2653" fmla="*/ 1007396 h 3030261"/>
              <a:gd name="connsiteX2654" fmla="*/ 1494177 w 5160230"/>
              <a:gd name="connsiteY2654" fmla="*/ 993737 h 3030261"/>
              <a:gd name="connsiteX2655" fmla="*/ 1502559 w 5160230"/>
              <a:gd name="connsiteY2655" fmla="*/ 979146 h 3030261"/>
              <a:gd name="connsiteX2656" fmla="*/ 1517150 w 5160230"/>
              <a:gd name="connsiteY2656" fmla="*/ 967659 h 3030261"/>
              <a:gd name="connsiteX2657" fmla="*/ 1519323 w 5160230"/>
              <a:gd name="connsiteY2657" fmla="*/ 980387 h 3030261"/>
              <a:gd name="connsiteX2658" fmla="*/ 1524600 w 5160230"/>
              <a:gd name="connsiteY2658" fmla="*/ 987838 h 3030261"/>
              <a:gd name="connsiteX2659" fmla="*/ 1531741 w 5160230"/>
              <a:gd name="connsiteY2659" fmla="*/ 995289 h 3030261"/>
              <a:gd name="connsiteX2660" fmla="*/ 1538881 w 5160230"/>
              <a:gd name="connsiteY2660" fmla="*/ 1002740 h 3030261"/>
              <a:gd name="connsiteX2661" fmla="*/ 1545090 w 5160230"/>
              <a:gd name="connsiteY2661" fmla="*/ 1012053 h 3030261"/>
              <a:gd name="connsiteX2662" fmla="*/ 1545090 w 5160230"/>
              <a:gd name="connsiteY2662" fmla="*/ 1015157 h 3030261"/>
              <a:gd name="connsiteX2663" fmla="*/ 1545090 w 5160230"/>
              <a:gd name="connsiteY2663" fmla="*/ 1019504 h 3030261"/>
              <a:gd name="connsiteX2664" fmla="*/ 1542917 w 5160230"/>
              <a:gd name="connsiteY2664" fmla="*/ 1021677 h 3030261"/>
              <a:gd name="connsiteX2665" fmla="*/ 1542917 w 5160230"/>
              <a:gd name="connsiteY2665" fmla="*/ 1024781 h 3030261"/>
              <a:gd name="connsiteX2666" fmla="*/ 1540744 w 5160230"/>
              <a:gd name="connsiteY2666" fmla="*/ 1029128 h 3030261"/>
              <a:gd name="connsiteX2667" fmla="*/ 1542917 w 5160230"/>
              <a:gd name="connsiteY2667" fmla="*/ 1032232 h 3030261"/>
              <a:gd name="connsiteX2668" fmla="*/ 1545090 w 5160230"/>
              <a:gd name="connsiteY2668" fmla="*/ 1036578 h 3030261"/>
              <a:gd name="connsiteX2669" fmla="*/ 1546021 w 5160230"/>
              <a:gd name="connsiteY2669" fmla="*/ 1037510 h 3030261"/>
              <a:gd name="connsiteX2670" fmla="*/ 1550057 w 5160230"/>
              <a:gd name="connsiteY2670" fmla="*/ 1037510 h 3030261"/>
              <a:gd name="connsiteX2671" fmla="*/ 1553161 w 5160230"/>
              <a:gd name="connsiteY2671" fmla="*/ 1037510 h 3030261"/>
              <a:gd name="connsiteX2672" fmla="*/ 1555335 w 5160230"/>
              <a:gd name="connsiteY2672" fmla="*/ 1037510 h 3030261"/>
              <a:gd name="connsiteX2673" fmla="*/ 1559370 w 5160230"/>
              <a:gd name="connsiteY2673" fmla="*/ 1037510 h 3030261"/>
              <a:gd name="connsiteX2674" fmla="*/ 1560302 w 5160230"/>
              <a:gd name="connsiteY2674" fmla="*/ 1039683 h 3030261"/>
              <a:gd name="connsiteX2675" fmla="*/ 1566511 w 5160230"/>
              <a:gd name="connsiteY2675" fmla="*/ 1054274 h 3030261"/>
              <a:gd name="connsiteX2676" fmla="*/ 1566511 w 5160230"/>
              <a:gd name="connsiteY2676" fmla="*/ 1065760 h 3030261"/>
              <a:gd name="connsiteX2677" fmla="*/ 1564338 w 5160230"/>
              <a:gd name="connsiteY2677" fmla="*/ 1076315 h 3030261"/>
              <a:gd name="connsiteX2678" fmla="*/ 1567442 w 5160230"/>
              <a:gd name="connsiteY2678" fmla="*/ 1085629 h 3030261"/>
              <a:gd name="connsiteX2679" fmla="*/ 1581102 w 5160230"/>
              <a:gd name="connsiteY2679" fmla="*/ 1096184 h 3030261"/>
              <a:gd name="connsiteX2680" fmla="*/ 1569615 w 5160230"/>
              <a:gd name="connsiteY2680" fmla="*/ 1118226 h 3030261"/>
              <a:gd name="connsiteX2681" fmla="*/ 1557197 w 5160230"/>
              <a:gd name="connsiteY2681" fmla="*/ 1137163 h 3030261"/>
              <a:gd name="connsiteX2682" fmla="*/ 1560302 w 5160230"/>
              <a:gd name="connsiteY2682" fmla="*/ 1137163 h 3030261"/>
              <a:gd name="connsiteX2683" fmla="*/ 1571788 w 5160230"/>
              <a:gd name="connsiteY2683" fmla="*/ 1125676 h 3030261"/>
              <a:gd name="connsiteX2684" fmla="*/ 1582343 w 5160230"/>
              <a:gd name="connsiteY2684" fmla="*/ 1116363 h 3030261"/>
              <a:gd name="connsiteX2685" fmla="*/ 1591657 w 5160230"/>
              <a:gd name="connsiteY2685" fmla="*/ 1105808 h 3030261"/>
              <a:gd name="connsiteX2686" fmla="*/ 1604075 w 5160230"/>
              <a:gd name="connsiteY2686" fmla="*/ 1108912 h 3030261"/>
              <a:gd name="connsiteX2687" fmla="*/ 1611215 w 5160230"/>
              <a:gd name="connsiteY2687" fmla="*/ 1116363 h 3030261"/>
              <a:gd name="connsiteX2688" fmla="*/ 1618355 w 5160230"/>
              <a:gd name="connsiteY2688" fmla="*/ 1125676 h 3030261"/>
              <a:gd name="connsiteX2689" fmla="*/ 1620528 w 5160230"/>
              <a:gd name="connsiteY2689" fmla="*/ 1140267 h 3030261"/>
              <a:gd name="connsiteX2690" fmla="*/ 1639465 w 5160230"/>
              <a:gd name="connsiteY2690" fmla="*/ 1140267 h 3030261"/>
              <a:gd name="connsiteX2691" fmla="*/ 1639465 w 5160230"/>
              <a:gd name="connsiteY2691" fmla="*/ 1145545 h 3030261"/>
              <a:gd name="connsiteX2692" fmla="*/ 1640397 w 5160230"/>
              <a:gd name="connsiteY2692" fmla="*/ 1149891 h 3030261"/>
              <a:gd name="connsiteX2693" fmla="*/ 1640397 w 5160230"/>
              <a:gd name="connsiteY2693" fmla="*/ 1155169 h 3030261"/>
              <a:gd name="connsiteX2694" fmla="*/ 1642570 w 5160230"/>
              <a:gd name="connsiteY2694" fmla="*/ 1160446 h 3030261"/>
              <a:gd name="connsiteX2695" fmla="*/ 1640397 w 5160230"/>
              <a:gd name="connsiteY2695" fmla="*/ 1166655 h 3030261"/>
              <a:gd name="connsiteX2696" fmla="*/ 1640397 w 5160230"/>
              <a:gd name="connsiteY2696" fmla="*/ 1169759 h 3030261"/>
              <a:gd name="connsiteX2697" fmla="*/ 1640397 w 5160230"/>
              <a:gd name="connsiteY2697" fmla="*/ 1174106 h 3030261"/>
              <a:gd name="connsiteX2698" fmla="*/ 1642570 w 5160230"/>
              <a:gd name="connsiteY2698" fmla="*/ 1175037 h 3030261"/>
              <a:gd name="connsiteX2699" fmla="*/ 1642570 w 5160230"/>
              <a:gd name="connsiteY2699" fmla="*/ 1179383 h 3030261"/>
              <a:gd name="connsiteX2700" fmla="*/ 1642570 w 5160230"/>
              <a:gd name="connsiteY2700" fmla="*/ 1181556 h 3030261"/>
              <a:gd name="connsiteX2701" fmla="*/ 1642570 w 5160230"/>
              <a:gd name="connsiteY2701" fmla="*/ 1184661 h 3030261"/>
              <a:gd name="connsiteX2702" fmla="*/ 1622701 w 5160230"/>
              <a:gd name="connsiteY2702" fmla="*/ 1199252 h 3030261"/>
              <a:gd name="connsiteX2703" fmla="*/ 1600970 w 5160230"/>
              <a:gd name="connsiteY2703" fmla="*/ 1208565 h 3030261"/>
              <a:gd name="connsiteX2704" fmla="*/ 1575824 w 5160230"/>
              <a:gd name="connsiteY2704" fmla="*/ 1213843 h 3030261"/>
              <a:gd name="connsiteX2705" fmla="*/ 1549747 w 5160230"/>
              <a:gd name="connsiteY2705" fmla="*/ 1216947 h 3030261"/>
              <a:gd name="connsiteX2706" fmla="*/ 1524600 w 5160230"/>
              <a:gd name="connsiteY2706" fmla="*/ 1221293 h 3030261"/>
              <a:gd name="connsiteX2707" fmla="*/ 1498523 w 5160230"/>
              <a:gd name="connsiteY2707" fmla="*/ 1224398 h 3030261"/>
              <a:gd name="connsiteX2708" fmla="*/ 1476792 w 5160230"/>
              <a:gd name="connsiteY2708" fmla="*/ 1231849 h 3030261"/>
              <a:gd name="connsiteX2709" fmla="*/ 1456923 w 5160230"/>
              <a:gd name="connsiteY2709" fmla="*/ 1241162 h 3030261"/>
              <a:gd name="connsiteX2710" fmla="*/ 1442332 w 5160230"/>
              <a:gd name="connsiteY2710" fmla="*/ 1257926 h 3030261"/>
              <a:gd name="connsiteX2711" fmla="*/ 1446368 w 5160230"/>
              <a:gd name="connsiteY2711" fmla="*/ 1257926 h 3030261"/>
              <a:gd name="connsiteX2712" fmla="*/ 1464064 w 5160230"/>
              <a:gd name="connsiteY2712" fmla="*/ 1245198 h 3030261"/>
              <a:gd name="connsiteX2713" fmla="*/ 1485795 w 5160230"/>
              <a:gd name="connsiteY2713" fmla="*/ 1235884 h 3030261"/>
              <a:gd name="connsiteX2714" fmla="*/ 1509699 w 5160230"/>
              <a:gd name="connsiteY2714" fmla="*/ 1230607 h 3030261"/>
              <a:gd name="connsiteX2715" fmla="*/ 1510630 w 5160230"/>
              <a:gd name="connsiteY2715" fmla="*/ 1233711 h 3030261"/>
              <a:gd name="connsiteX2716" fmla="*/ 1512803 w 5160230"/>
              <a:gd name="connsiteY2716" fmla="*/ 1238058 h 3030261"/>
              <a:gd name="connsiteX2717" fmla="*/ 1514977 w 5160230"/>
              <a:gd name="connsiteY2717" fmla="*/ 1238989 h 3030261"/>
              <a:gd name="connsiteX2718" fmla="*/ 1518081 w 5160230"/>
              <a:gd name="connsiteY2718" fmla="*/ 1241162 h 3030261"/>
              <a:gd name="connsiteX2719" fmla="*/ 1522117 w 5160230"/>
              <a:gd name="connsiteY2719" fmla="*/ 1243335 h 3030261"/>
              <a:gd name="connsiteX2720" fmla="*/ 1525221 w 5160230"/>
              <a:gd name="connsiteY2720" fmla="*/ 1246440 h 3030261"/>
              <a:gd name="connsiteX2721" fmla="*/ 1519944 w 5160230"/>
              <a:gd name="connsiteY2721" fmla="*/ 1255753 h 3030261"/>
              <a:gd name="connsiteX2722" fmla="*/ 1516839 w 5160230"/>
              <a:gd name="connsiteY2722" fmla="*/ 1263204 h 3030261"/>
              <a:gd name="connsiteX2723" fmla="*/ 1514666 w 5160230"/>
              <a:gd name="connsiteY2723" fmla="*/ 1270654 h 3030261"/>
              <a:gd name="connsiteX2724" fmla="*/ 1512493 w 5160230"/>
              <a:gd name="connsiteY2724" fmla="*/ 1282141 h 3030261"/>
              <a:gd name="connsiteX2725" fmla="*/ 1527084 w 5160230"/>
              <a:gd name="connsiteY2725" fmla="*/ 1289592 h 3030261"/>
              <a:gd name="connsiteX2726" fmla="*/ 1536397 w 5160230"/>
              <a:gd name="connsiteY2726" fmla="*/ 1300147 h 3030261"/>
              <a:gd name="connsiteX2727" fmla="*/ 1543538 w 5160230"/>
              <a:gd name="connsiteY2727" fmla="*/ 1310702 h 3030261"/>
              <a:gd name="connsiteX2728" fmla="*/ 1552851 w 5160230"/>
              <a:gd name="connsiteY2728" fmla="*/ 1322188 h 3030261"/>
              <a:gd name="connsiteX2729" fmla="*/ 1552851 w 5160230"/>
              <a:gd name="connsiteY2729" fmla="*/ 1325293 h 3030261"/>
              <a:gd name="connsiteX2730" fmla="*/ 1552851 w 5160230"/>
              <a:gd name="connsiteY2730" fmla="*/ 1327466 h 3030261"/>
              <a:gd name="connsiteX2731" fmla="*/ 1550678 w 5160230"/>
              <a:gd name="connsiteY2731" fmla="*/ 1327466 h 3030261"/>
              <a:gd name="connsiteX2732" fmla="*/ 1550678 w 5160230"/>
              <a:gd name="connsiteY2732" fmla="*/ 1329639 h 3030261"/>
              <a:gd name="connsiteX2733" fmla="*/ 1548505 w 5160230"/>
              <a:gd name="connsiteY2733" fmla="*/ 1331812 h 3030261"/>
              <a:gd name="connsiteX2734" fmla="*/ 1537950 w 5160230"/>
              <a:gd name="connsiteY2734" fmla="*/ 1344540 h 3030261"/>
              <a:gd name="connsiteX2735" fmla="*/ 1523359 w 5160230"/>
              <a:gd name="connsiteY2735" fmla="*/ 1355096 h 3030261"/>
              <a:gd name="connsiteX2736" fmla="*/ 1504732 w 5160230"/>
              <a:gd name="connsiteY2736" fmla="*/ 1362546 h 3030261"/>
              <a:gd name="connsiteX2737" fmla="*/ 1504732 w 5160230"/>
              <a:gd name="connsiteY2737" fmla="*/ 1346714 h 3030261"/>
              <a:gd name="connsiteX2738" fmla="*/ 1514045 w 5160230"/>
              <a:gd name="connsiteY2738" fmla="*/ 1340505 h 3030261"/>
              <a:gd name="connsiteX2739" fmla="*/ 1521186 w 5160230"/>
              <a:gd name="connsiteY2739" fmla="*/ 1335227 h 3030261"/>
              <a:gd name="connsiteX2740" fmla="*/ 1528326 w 5160230"/>
              <a:gd name="connsiteY2740" fmla="*/ 1325914 h 3030261"/>
              <a:gd name="connsiteX2741" fmla="*/ 1521186 w 5160230"/>
              <a:gd name="connsiteY2741" fmla="*/ 1322809 h 3030261"/>
              <a:gd name="connsiteX2742" fmla="*/ 1521186 w 5160230"/>
              <a:gd name="connsiteY2742" fmla="*/ 1318463 h 3030261"/>
              <a:gd name="connsiteX2743" fmla="*/ 1519012 w 5160230"/>
              <a:gd name="connsiteY2743" fmla="*/ 1318463 h 3030261"/>
              <a:gd name="connsiteX2744" fmla="*/ 1516839 w 5160230"/>
              <a:gd name="connsiteY2744" fmla="*/ 1318463 h 3030261"/>
              <a:gd name="connsiteX2745" fmla="*/ 1516839 w 5160230"/>
              <a:gd name="connsiteY2745" fmla="*/ 1320636 h 3030261"/>
              <a:gd name="connsiteX2746" fmla="*/ 1516839 w 5160230"/>
              <a:gd name="connsiteY2746" fmla="*/ 1322809 h 3030261"/>
              <a:gd name="connsiteX2747" fmla="*/ 1504422 w 5160230"/>
              <a:gd name="connsiteY2747" fmla="*/ 1332123 h 3030261"/>
              <a:gd name="connsiteX2748" fmla="*/ 1487657 w 5160230"/>
              <a:gd name="connsiteY2748" fmla="*/ 1339573 h 3030261"/>
              <a:gd name="connsiteX2749" fmla="*/ 1473998 w 5160230"/>
              <a:gd name="connsiteY2749" fmla="*/ 1344851 h 3030261"/>
              <a:gd name="connsiteX2750" fmla="*/ 1459407 w 5160230"/>
              <a:gd name="connsiteY2750" fmla="*/ 1352302 h 3030261"/>
              <a:gd name="connsiteX2751" fmla="*/ 1445747 w 5160230"/>
              <a:gd name="connsiteY2751" fmla="*/ 1361615 h 3030261"/>
              <a:gd name="connsiteX2752" fmla="*/ 1437365 w 5160230"/>
              <a:gd name="connsiteY2752" fmla="*/ 1374343 h 3030261"/>
              <a:gd name="connsiteX2753" fmla="*/ 1431156 w 5160230"/>
              <a:gd name="connsiteY2753" fmla="*/ 1392349 h 3030261"/>
              <a:gd name="connsiteX2754" fmla="*/ 1437365 w 5160230"/>
              <a:gd name="connsiteY2754" fmla="*/ 1394522 h 3030261"/>
              <a:gd name="connsiteX2755" fmla="*/ 1444505 w 5160230"/>
              <a:gd name="connsiteY2755" fmla="*/ 1396695 h 3030261"/>
              <a:gd name="connsiteX2756" fmla="*/ 1447610 w 5160230"/>
              <a:gd name="connsiteY2756" fmla="*/ 1399800 h 3030261"/>
              <a:gd name="connsiteX2757" fmla="*/ 1440470 w 5160230"/>
              <a:gd name="connsiteY2757" fmla="*/ 1399800 h 3030261"/>
              <a:gd name="connsiteX2758" fmla="*/ 1429915 w 5160230"/>
              <a:gd name="connsiteY2758" fmla="*/ 1409113 h 3030261"/>
              <a:gd name="connsiteX2759" fmla="*/ 1415324 w 5160230"/>
              <a:gd name="connsiteY2759" fmla="*/ 1412218 h 3030261"/>
              <a:gd name="connsiteX2760" fmla="*/ 1401664 w 5160230"/>
              <a:gd name="connsiteY2760" fmla="*/ 1414391 h 3030261"/>
              <a:gd name="connsiteX2761" fmla="*/ 1387073 w 5160230"/>
              <a:gd name="connsiteY2761" fmla="*/ 1416564 h 3030261"/>
              <a:gd name="connsiteX2762" fmla="*/ 1376518 w 5160230"/>
              <a:gd name="connsiteY2762" fmla="*/ 1446056 h 3030261"/>
              <a:gd name="connsiteX2763" fmla="*/ 1364100 w 5160230"/>
              <a:gd name="connsiteY2763" fmla="*/ 1477411 h 3030261"/>
              <a:gd name="connsiteX2764" fmla="*/ 1360064 w 5160230"/>
              <a:gd name="connsiteY2764" fmla="*/ 1473065 h 3030261"/>
              <a:gd name="connsiteX2765" fmla="*/ 1359133 w 5160230"/>
              <a:gd name="connsiteY2765" fmla="*/ 1470892 h 3030261"/>
              <a:gd name="connsiteX2766" fmla="*/ 1355097 w 5160230"/>
              <a:gd name="connsiteY2766" fmla="*/ 1469961 h 3030261"/>
              <a:gd name="connsiteX2767" fmla="*/ 1352924 w 5160230"/>
              <a:gd name="connsiteY2767" fmla="*/ 1467787 h 3030261"/>
              <a:gd name="connsiteX2768" fmla="*/ 1347646 w 5160230"/>
              <a:gd name="connsiteY2768" fmla="*/ 1463441 h 3030261"/>
              <a:gd name="connsiteX2769" fmla="*/ 1347646 w 5160230"/>
              <a:gd name="connsiteY2769" fmla="*/ 1472755 h 3030261"/>
              <a:gd name="connsiteX2770" fmla="*/ 1349819 w 5160230"/>
              <a:gd name="connsiteY2770" fmla="*/ 1477101 h 3030261"/>
              <a:gd name="connsiteX2771" fmla="*/ 1352924 w 5160230"/>
              <a:gd name="connsiteY2771" fmla="*/ 1487656 h 3030261"/>
              <a:gd name="connsiteX2772" fmla="*/ 1356960 w 5160230"/>
              <a:gd name="connsiteY2772" fmla="*/ 1500384 h 3030261"/>
              <a:gd name="connsiteX2773" fmla="*/ 1360064 w 5160230"/>
              <a:gd name="connsiteY2773" fmla="*/ 1511871 h 3030261"/>
              <a:gd name="connsiteX2774" fmla="*/ 1360064 w 5160230"/>
              <a:gd name="connsiteY2774" fmla="*/ 1517148 h 3030261"/>
              <a:gd name="connsiteX2775" fmla="*/ 1345473 w 5160230"/>
              <a:gd name="connsiteY2775" fmla="*/ 1526462 h 3030261"/>
              <a:gd name="connsiteX2776" fmla="*/ 1329951 w 5160230"/>
              <a:gd name="connsiteY2776" fmla="*/ 1534844 h 3030261"/>
              <a:gd name="connsiteX2777" fmla="*/ 1313187 w 5160230"/>
              <a:gd name="connsiteY2777" fmla="*/ 1546330 h 3030261"/>
              <a:gd name="connsiteX2778" fmla="*/ 1296423 w 5160230"/>
              <a:gd name="connsiteY2778" fmla="*/ 1556885 h 3030261"/>
              <a:gd name="connsiteX2779" fmla="*/ 1285868 w 5160230"/>
              <a:gd name="connsiteY2779" fmla="*/ 1571476 h 3030261"/>
              <a:gd name="connsiteX2780" fmla="*/ 1280590 w 5160230"/>
              <a:gd name="connsiteY2780" fmla="*/ 1590414 h 3030261"/>
              <a:gd name="connsiteX2781" fmla="*/ 1274381 w 5160230"/>
              <a:gd name="connsiteY2781" fmla="*/ 1605004 h 3030261"/>
              <a:gd name="connsiteX2782" fmla="*/ 1276554 w 5160230"/>
              <a:gd name="connsiteY2782" fmla="*/ 1623010 h 3030261"/>
              <a:gd name="connsiteX2783" fmla="*/ 1281832 w 5160230"/>
              <a:gd name="connsiteY2783" fmla="*/ 1642879 h 3030261"/>
              <a:gd name="connsiteX2784" fmla="*/ 1288972 w 5160230"/>
              <a:gd name="connsiteY2784" fmla="*/ 1663989 h 3030261"/>
              <a:gd name="connsiteX2785" fmla="*/ 1296112 w 5160230"/>
              <a:gd name="connsiteY2785" fmla="*/ 1683858 h 3030261"/>
              <a:gd name="connsiteX2786" fmla="*/ 1300148 w 5160230"/>
              <a:gd name="connsiteY2786" fmla="*/ 1701864 h 3030261"/>
              <a:gd name="connsiteX2787" fmla="*/ 1296112 w 5160230"/>
              <a:gd name="connsiteY2787" fmla="*/ 1701864 h 3030261"/>
              <a:gd name="connsiteX2788" fmla="*/ 1296112 w 5160230"/>
              <a:gd name="connsiteY2788" fmla="*/ 1706210 h 3030261"/>
              <a:gd name="connsiteX2789" fmla="*/ 1283695 w 5160230"/>
              <a:gd name="connsiteY2789" fmla="*/ 1701864 h 3030261"/>
              <a:gd name="connsiteX2790" fmla="*/ 1278417 w 5160230"/>
              <a:gd name="connsiteY2790" fmla="*/ 1686031 h 3030261"/>
              <a:gd name="connsiteX2791" fmla="*/ 1269104 w 5160230"/>
              <a:gd name="connsiteY2791" fmla="*/ 1664921 h 3030261"/>
              <a:gd name="connsiteX2792" fmla="*/ 1258548 w 5160230"/>
              <a:gd name="connsiteY2792" fmla="*/ 1642879 h 3030261"/>
              <a:gd name="connsiteX2793" fmla="*/ 1247062 w 5160230"/>
              <a:gd name="connsiteY2793" fmla="*/ 1627046 h 3030261"/>
              <a:gd name="connsiteX2794" fmla="*/ 1236507 w 5160230"/>
              <a:gd name="connsiteY2794" fmla="*/ 1617733 h 3030261"/>
              <a:gd name="connsiteX2795" fmla="*/ 1222847 w 5160230"/>
              <a:gd name="connsiteY2795" fmla="*/ 1615560 h 3030261"/>
              <a:gd name="connsiteX2796" fmla="*/ 1207325 w 5160230"/>
              <a:gd name="connsiteY2796" fmla="*/ 1608109 h 3030261"/>
              <a:gd name="connsiteX2797" fmla="*/ 1188698 w 5160230"/>
              <a:gd name="connsiteY2797" fmla="*/ 1600658 h 3030261"/>
              <a:gd name="connsiteX2798" fmla="*/ 1166967 w 5160230"/>
              <a:gd name="connsiteY2798" fmla="*/ 1597554 h 3030261"/>
              <a:gd name="connsiteX2799" fmla="*/ 1166967 w 5160230"/>
              <a:gd name="connsiteY2799" fmla="*/ 1600658 h 3030261"/>
              <a:gd name="connsiteX2800" fmla="*/ 1163862 w 5160230"/>
              <a:gd name="connsiteY2800" fmla="*/ 1600658 h 3030261"/>
              <a:gd name="connsiteX2801" fmla="*/ 1166036 w 5160230"/>
              <a:gd name="connsiteY2801" fmla="*/ 1606867 h 3030261"/>
              <a:gd name="connsiteX2802" fmla="*/ 1169140 w 5160230"/>
              <a:gd name="connsiteY2802" fmla="*/ 1612145 h 3030261"/>
              <a:gd name="connsiteX2803" fmla="*/ 1171313 w 5160230"/>
              <a:gd name="connsiteY2803" fmla="*/ 1615249 h 3030261"/>
              <a:gd name="connsiteX2804" fmla="*/ 1173486 w 5160230"/>
              <a:gd name="connsiteY2804" fmla="*/ 1619596 h 3030261"/>
              <a:gd name="connsiteX2805" fmla="*/ 1176591 w 5160230"/>
              <a:gd name="connsiteY2805" fmla="*/ 1624873 h 3030261"/>
              <a:gd name="connsiteX2806" fmla="*/ 1159827 w 5160230"/>
              <a:gd name="connsiteY2806" fmla="*/ 1624873 h 3030261"/>
              <a:gd name="connsiteX2807" fmla="*/ 1147409 w 5160230"/>
              <a:gd name="connsiteY2807" fmla="*/ 1619596 h 3030261"/>
              <a:gd name="connsiteX2808" fmla="*/ 1130645 w 5160230"/>
              <a:gd name="connsiteY2808" fmla="*/ 1615249 h 3030261"/>
              <a:gd name="connsiteX2809" fmla="*/ 1115123 w 5160230"/>
              <a:gd name="connsiteY2809" fmla="*/ 1615249 h 3030261"/>
              <a:gd name="connsiteX2810" fmla="*/ 1098358 w 5160230"/>
              <a:gd name="connsiteY2810" fmla="*/ 1617422 h 3030261"/>
              <a:gd name="connsiteX2811" fmla="*/ 1086872 w 5160230"/>
              <a:gd name="connsiteY2811" fmla="*/ 1620527 h 3030261"/>
              <a:gd name="connsiteX2812" fmla="*/ 1074454 w 5160230"/>
              <a:gd name="connsiteY2812" fmla="*/ 1626736 h 3030261"/>
              <a:gd name="connsiteX2813" fmla="*/ 1063899 w 5160230"/>
              <a:gd name="connsiteY2813" fmla="*/ 1634187 h 3030261"/>
              <a:gd name="connsiteX2814" fmla="*/ 1056759 w 5160230"/>
              <a:gd name="connsiteY2814" fmla="*/ 1644742 h 3030261"/>
              <a:gd name="connsiteX2815" fmla="*/ 1052723 w 5160230"/>
              <a:gd name="connsiteY2815" fmla="*/ 1654055 h 3030261"/>
              <a:gd name="connsiteX2816" fmla="*/ 1054896 w 5160230"/>
              <a:gd name="connsiteY2816" fmla="*/ 1661506 h 3030261"/>
              <a:gd name="connsiteX2817" fmla="*/ 1054896 w 5160230"/>
              <a:gd name="connsiteY2817" fmla="*/ 1670819 h 3030261"/>
              <a:gd name="connsiteX2818" fmla="*/ 1051792 w 5160230"/>
              <a:gd name="connsiteY2818" fmla="*/ 1681374 h 3030261"/>
              <a:gd name="connsiteX2819" fmla="*/ 1044651 w 5160230"/>
              <a:gd name="connsiteY2819" fmla="*/ 1705589 h 3030261"/>
              <a:gd name="connsiteX2820" fmla="*/ 1044651 w 5160230"/>
              <a:gd name="connsiteY2820" fmla="*/ 1723595 h 3030261"/>
              <a:gd name="connsiteX2821" fmla="*/ 1045583 w 5160230"/>
              <a:gd name="connsiteY2821" fmla="*/ 1742532 h 3030261"/>
              <a:gd name="connsiteX2822" fmla="*/ 1052723 w 5160230"/>
              <a:gd name="connsiteY2822" fmla="*/ 1760538 h 3030261"/>
              <a:gd name="connsiteX2823" fmla="*/ 1064209 w 5160230"/>
              <a:gd name="connsiteY2823" fmla="*/ 1782580 h 3030261"/>
              <a:gd name="connsiteX2824" fmla="*/ 1076627 w 5160230"/>
              <a:gd name="connsiteY2824" fmla="*/ 1784753 h 3030261"/>
              <a:gd name="connsiteX2825" fmla="*/ 1083767 w 5160230"/>
              <a:gd name="connsiteY2825" fmla="*/ 1786926 h 3030261"/>
              <a:gd name="connsiteX2826" fmla="*/ 1086872 w 5160230"/>
              <a:gd name="connsiteY2826" fmla="*/ 1790030 h 3030261"/>
              <a:gd name="connsiteX2827" fmla="*/ 1090908 w 5160230"/>
              <a:gd name="connsiteY2827" fmla="*/ 1792203 h 3030261"/>
              <a:gd name="connsiteX2828" fmla="*/ 1096185 w 5160230"/>
              <a:gd name="connsiteY2828" fmla="*/ 1794376 h 3030261"/>
              <a:gd name="connsiteX2829" fmla="*/ 1105499 w 5160230"/>
              <a:gd name="connsiteY2829" fmla="*/ 1790030 h 3030261"/>
              <a:gd name="connsiteX2830" fmla="*/ 1120090 w 5160230"/>
              <a:gd name="connsiteY2830" fmla="*/ 1782580 h 3030261"/>
              <a:gd name="connsiteX2831" fmla="*/ 1123194 w 5160230"/>
              <a:gd name="connsiteY2831" fmla="*/ 1780406 h 3030261"/>
              <a:gd name="connsiteX2832" fmla="*/ 1125367 w 5160230"/>
              <a:gd name="connsiteY2832" fmla="*/ 1780406 h 3030261"/>
              <a:gd name="connsiteX2833" fmla="*/ 1129403 w 5160230"/>
              <a:gd name="connsiteY2833" fmla="*/ 1780406 h 3030261"/>
              <a:gd name="connsiteX2834" fmla="*/ 1130334 w 5160230"/>
              <a:gd name="connsiteY2834" fmla="*/ 1780406 h 3030261"/>
              <a:gd name="connsiteX2835" fmla="*/ 1132507 w 5160230"/>
              <a:gd name="connsiteY2835" fmla="*/ 1780406 h 3030261"/>
              <a:gd name="connsiteX2836" fmla="*/ 1132507 w 5160230"/>
              <a:gd name="connsiteY2836" fmla="*/ 1779475 h 3030261"/>
              <a:gd name="connsiteX2837" fmla="*/ 1136543 w 5160230"/>
              <a:gd name="connsiteY2837" fmla="*/ 1775129 h 3030261"/>
              <a:gd name="connsiteX2838" fmla="*/ 1137475 w 5160230"/>
              <a:gd name="connsiteY2838" fmla="*/ 1769851 h 3030261"/>
              <a:gd name="connsiteX2839" fmla="*/ 1139648 w 5160230"/>
              <a:gd name="connsiteY2839" fmla="*/ 1764574 h 3030261"/>
              <a:gd name="connsiteX2840" fmla="*/ 1141821 w 5160230"/>
              <a:gd name="connsiteY2840" fmla="*/ 1758365 h 3030261"/>
              <a:gd name="connsiteX2841" fmla="*/ 1143994 w 5160230"/>
              <a:gd name="connsiteY2841" fmla="*/ 1755260 h 3030261"/>
              <a:gd name="connsiteX2842" fmla="*/ 1152376 w 5160230"/>
              <a:gd name="connsiteY2842" fmla="*/ 1745947 h 3030261"/>
              <a:gd name="connsiteX2843" fmla="*/ 1163862 w 5160230"/>
              <a:gd name="connsiteY2843" fmla="*/ 1740669 h 3030261"/>
              <a:gd name="connsiteX2844" fmla="*/ 1180627 w 5160230"/>
              <a:gd name="connsiteY2844" fmla="*/ 1738496 h 3030261"/>
              <a:gd name="connsiteX2845" fmla="*/ 1181558 w 5160230"/>
              <a:gd name="connsiteY2845" fmla="*/ 1742843 h 3030261"/>
              <a:gd name="connsiteX2846" fmla="*/ 1183731 w 5160230"/>
              <a:gd name="connsiteY2846" fmla="*/ 1743774 h 3030261"/>
              <a:gd name="connsiteX2847" fmla="*/ 1183731 w 5160230"/>
              <a:gd name="connsiteY2847" fmla="*/ 1745947 h 3030261"/>
              <a:gd name="connsiteX2848" fmla="*/ 1185904 w 5160230"/>
              <a:gd name="connsiteY2848" fmla="*/ 1745947 h 3030261"/>
              <a:gd name="connsiteX2849" fmla="*/ 1185904 w 5160230"/>
              <a:gd name="connsiteY2849" fmla="*/ 1743774 h 3030261"/>
              <a:gd name="connsiteX2850" fmla="*/ 1187146 w 5160230"/>
              <a:gd name="connsiteY2850" fmla="*/ 1743774 h 3030261"/>
              <a:gd name="connsiteX2851" fmla="*/ 1191182 w 5160230"/>
              <a:gd name="connsiteY2851" fmla="*/ 1743774 h 3030261"/>
              <a:gd name="connsiteX2852" fmla="*/ 1196459 w 5160230"/>
              <a:gd name="connsiteY2852" fmla="*/ 1742843 h 3030261"/>
              <a:gd name="connsiteX2853" fmla="*/ 1196459 w 5160230"/>
              <a:gd name="connsiteY2853" fmla="*/ 1758675 h 3030261"/>
              <a:gd name="connsiteX2854" fmla="*/ 1189319 w 5160230"/>
              <a:gd name="connsiteY2854" fmla="*/ 1766126 h 3030261"/>
              <a:gd name="connsiteX2855" fmla="*/ 1184041 w 5160230"/>
              <a:gd name="connsiteY2855" fmla="*/ 1779785 h 3030261"/>
              <a:gd name="connsiteX2856" fmla="*/ 1178764 w 5160230"/>
              <a:gd name="connsiteY2856" fmla="*/ 1797791 h 3030261"/>
              <a:gd name="connsiteX2857" fmla="*/ 1173486 w 5160230"/>
              <a:gd name="connsiteY2857" fmla="*/ 1814555 h 3030261"/>
              <a:gd name="connsiteX2858" fmla="*/ 1167277 w 5160230"/>
              <a:gd name="connsiteY2858" fmla="*/ 1827284 h 3030261"/>
              <a:gd name="connsiteX2859" fmla="*/ 1185904 w 5160230"/>
              <a:gd name="connsiteY2859" fmla="*/ 1827284 h 3030261"/>
              <a:gd name="connsiteX2860" fmla="*/ 1201426 w 5160230"/>
              <a:gd name="connsiteY2860" fmla="*/ 1825111 h 3030261"/>
              <a:gd name="connsiteX2861" fmla="*/ 1216017 w 5160230"/>
              <a:gd name="connsiteY2861" fmla="*/ 1825111 h 3030261"/>
              <a:gd name="connsiteX2862" fmla="*/ 1229677 w 5160230"/>
              <a:gd name="connsiteY2862" fmla="*/ 1827284 h 3030261"/>
              <a:gd name="connsiteX2863" fmla="*/ 1238059 w 5160230"/>
              <a:gd name="connsiteY2863" fmla="*/ 1832561 h 3030261"/>
              <a:gd name="connsiteX2864" fmla="*/ 1245199 w 5160230"/>
              <a:gd name="connsiteY2864" fmla="*/ 1844048 h 3030261"/>
              <a:gd name="connsiteX2865" fmla="*/ 1247372 w 5160230"/>
              <a:gd name="connsiteY2865" fmla="*/ 1859880 h 3030261"/>
              <a:gd name="connsiteX2866" fmla="*/ 1244268 w 5160230"/>
              <a:gd name="connsiteY2866" fmla="*/ 1871367 h 3030261"/>
              <a:gd name="connsiteX2867" fmla="*/ 1240232 w 5160230"/>
              <a:gd name="connsiteY2867" fmla="*/ 1885958 h 3030261"/>
              <a:gd name="connsiteX2868" fmla="*/ 1240232 w 5160230"/>
              <a:gd name="connsiteY2868" fmla="*/ 1900549 h 3030261"/>
              <a:gd name="connsiteX2869" fmla="*/ 1249546 w 5160230"/>
              <a:gd name="connsiteY2869" fmla="*/ 1909862 h 3030261"/>
              <a:gd name="connsiteX2870" fmla="*/ 1254823 w 5160230"/>
              <a:gd name="connsiteY2870" fmla="*/ 1916071 h 3030261"/>
              <a:gd name="connsiteX2871" fmla="*/ 1261963 w 5160230"/>
              <a:gd name="connsiteY2871" fmla="*/ 1923522 h 3030261"/>
              <a:gd name="connsiteX2872" fmla="*/ 1273450 w 5160230"/>
              <a:gd name="connsiteY2872" fmla="*/ 1929731 h 3030261"/>
              <a:gd name="connsiteX2873" fmla="*/ 1287109 w 5160230"/>
              <a:gd name="connsiteY2873" fmla="*/ 1932835 h 3030261"/>
              <a:gd name="connsiteX2874" fmla="*/ 1294250 w 5160230"/>
              <a:gd name="connsiteY2874" fmla="*/ 1923522 h 3030261"/>
              <a:gd name="connsiteX2875" fmla="*/ 1303563 w 5160230"/>
              <a:gd name="connsiteY2875" fmla="*/ 1920417 h 3030261"/>
              <a:gd name="connsiteX2876" fmla="*/ 1320327 w 5160230"/>
              <a:gd name="connsiteY2876" fmla="*/ 1920417 h 3030261"/>
              <a:gd name="connsiteX2877" fmla="*/ 1322500 w 5160230"/>
              <a:gd name="connsiteY2877" fmla="*/ 1923522 h 3030261"/>
              <a:gd name="connsiteX2878" fmla="*/ 1325605 w 5160230"/>
              <a:gd name="connsiteY2878" fmla="*/ 1927868 h 3030261"/>
              <a:gd name="connsiteX2879" fmla="*/ 1327467 w 5160230"/>
              <a:gd name="connsiteY2879" fmla="*/ 1930041 h 3030261"/>
              <a:gd name="connsiteX2880" fmla="*/ 1329640 w 5160230"/>
              <a:gd name="connsiteY2880" fmla="*/ 1930041 h 3030261"/>
              <a:gd name="connsiteX2881" fmla="*/ 1334918 w 5160230"/>
              <a:gd name="connsiteY2881" fmla="*/ 1930973 h 3030261"/>
              <a:gd name="connsiteX2882" fmla="*/ 1341748 w 5160230"/>
              <a:gd name="connsiteY2882" fmla="*/ 1932525 h 3030261"/>
              <a:gd name="connsiteX2883" fmla="*/ 1348888 w 5160230"/>
              <a:gd name="connsiteY2883" fmla="*/ 1917934 h 3030261"/>
              <a:gd name="connsiteX2884" fmla="*/ 1358202 w 5160230"/>
              <a:gd name="connsiteY2884" fmla="*/ 1907379 h 3030261"/>
              <a:gd name="connsiteX2885" fmla="*/ 1368757 w 5160230"/>
              <a:gd name="connsiteY2885" fmla="*/ 1898065 h 3030261"/>
              <a:gd name="connsiteX2886" fmla="*/ 1382416 w 5160230"/>
              <a:gd name="connsiteY2886" fmla="*/ 1890615 h 3030261"/>
              <a:gd name="connsiteX2887" fmla="*/ 1402285 w 5160230"/>
              <a:gd name="connsiteY2887" fmla="*/ 1887510 h 3030261"/>
              <a:gd name="connsiteX2888" fmla="*/ 1405389 w 5160230"/>
              <a:gd name="connsiteY2888" fmla="*/ 1885337 h 3030261"/>
              <a:gd name="connsiteX2889" fmla="*/ 1407562 w 5160230"/>
              <a:gd name="connsiteY2889" fmla="*/ 1885337 h 3030261"/>
              <a:gd name="connsiteX2890" fmla="*/ 1410667 w 5160230"/>
              <a:gd name="connsiteY2890" fmla="*/ 1885337 h 3030261"/>
              <a:gd name="connsiteX2891" fmla="*/ 1412840 w 5160230"/>
              <a:gd name="connsiteY2891" fmla="*/ 1885337 h 3030261"/>
              <a:gd name="connsiteX2892" fmla="*/ 1416876 w 5160230"/>
              <a:gd name="connsiteY2892" fmla="*/ 1887510 h 3030261"/>
              <a:gd name="connsiteX2893" fmla="*/ 1422153 w 5160230"/>
              <a:gd name="connsiteY2893" fmla="*/ 1887510 h 3030261"/>
              <a:gd name="connsiteX2894" fmla="*/ 1419980 w 5160230"/>
              <a:gd name="connsiteY2894" fmla="*/ 1890615 h 3030261"/>
              <a:gd name="connsiteX2895" fmla="*/ 1419980 w 5160230"/>
              <a:gd name="connsiteY2895" fmla="*/ 1894961 h 3030261"/>
              <a:gd name="connsiteX2896" fmla="*/ 1417807 w 5160230"/>
              <a:gd name="connsiteY2896" fmla="*/ 1894961 h 3030261"/>
              <a:gd name="connsiteX2897" fmla="*/ 1417807 w 5160230"/>
              <a:gd name="connsiteY2897" fmla="*/ 1895892 h 3030261"/>
              <a:gd name="connsiteX2898" fmla="*/ 1419980 w 5160230"/>
              <a:gd name="connsiteY2898" fmla="*/ 1895892 h 3030261"/>
              <a:gd name="connsiteX2899" fmla="*/ 1422153 w 5160230"/>
              <a:gd name="connsiteY2899" fmla="*/ 1898065 h 3030261"/>
              <a:gd name="connsiteX2900" fmla="*/ 1425258 w 5160230"/>
              <a:gd name="connsiteY2900" fmla="*/ 1900238 h 3030261"/>
              <a:gd name="connsiteX2901" fmla="*/ 1425258 w 5160230"/>
              <a:gd name="connsiteY2901" fmla="*/ 1895892 h 3030261"/>
              <a:gd name="connsiteX2902" fmla="*/ 1429294 w 5160230"/>
              <a:gd name="connsiteY2902" fmla="*/ 1892788 h 3030261"/>
              <a:gd name="connsiteX2903" fmla="*/ 1431467 w 5160230"/>
              <a:gd name="connsiteY2903" fmla="*/ 1890615 h 3030261"/>
              <a:gd name="connsiteX2904" fmla="*/ 1432398 w 5160230"/>
              <a:gd name="connsiteY2904" fmla="*/ 1888442 h 3030261"/>
              <a:gd name="connsiteX2905" fmla="*/ 1434571 w 5160230"/>
              <a:gd name="connsiteY2905" fmla="*/ 1887510 h 3030261"/>
              <a:gd name="connsiteX2906" fmla="*/ 1438607 w 5160230"/>
              <a:gd name="connsiteY2906" fmla="*/ 1885337 h 3030261"/>
              <a:gd name="connsiteX2907" fmla="*/ 1441711 w 5160230"/>
              <a:gd name="connsiteY2907" fmla="*/ 1883164 h 3030261"/>
              <a:gd name="connsiteX2908" fmla="*/ 1458475 w 5160230"/>
              <a:gd name="connsiteY2908" fmla="*/ 1897755 h 3030261"/>
              <a:gd name="connsiteX2909" fmla="*/ 1480207 w 5160230"/>
              <a:gd name="connsiteY2909" fmla="*/ 1905206 h 3030261"/>
              <a:gd name="connsiteX2910" fmla="*/ 1501938 w 5160230"/>
              <a:gd name="connsiteY2910" fmla="*/ 1907379 h 3030261"/>
              <a:gd name="connsiteX2911" fmla="*/ 1527084 w 5160230"/>
              <a:gd name="connsiteY2911" fmla="*/ 1905206 h 3030261"/>
              <a:gd name="connsiteX2912" fmla="*/ 1553161 w 5160230"/>
              <a:gd name="connsiteY2912" fmla="*/ 1903032 h 3030261"/>
              <a:gd name="connsiteX2913" fmla="*/ 1553161 w 5160230"/>
              <a:gd name="connsiteY2913" fmla="*/ 1907379 h 3030261"/>
              <a:gd name="connsiteX2914" fmla="*/ 1553161 w 5160230"/>
              <a:gd name="connsiteY2914" fmla="*/ 1909552 h 3030261"/>
              <a:gd name="connsiteX2915" fmla="*/ 1550988 w 5160230"/>
              <a:gd name="connsiteY2915" fmla="*/ 1910483 h 3030261"/>
              <a:gd name="connsiteX2916" fmla="*/ 1550988 w 5160230"/>
              <a:gd name="connsiteY2916" fmla="*/ 1912656 h 3030261"/>
              <a:gd name="connsiteX2917" fmla="*/ 1548815 w 5160230"/>
              <a:gd name="connsiteY2917" fmla="*/ 1915761 h 3030261"/>
              <a:gd name="connsiteX2918" fmla="*/ 1561233 w 5160230"/>
              <a:gd name="connsiteY2918" fmla="*/ 1920107 h 3030261"/>
              <a:gd name="connsiteX2919" fmla="*/ 1568373 w 5160230"/>
              <a:gd name="connsiteY2919" fmla="*/ 1925385 h 3030261"/>
              <a:gd name="connsiteX2920" fmla="*/ 1575514 w 5160230"/>
              <a:gd name="connsiteY2920" fmla="*/ 1930662 h 3030261"/>
              <a:gd name="connsiteX2921" fmla="*/ 1587931 w 5160230"/>
              <a:gd name="connsiteY2921" fmla="*/ 1936871 h 3030261"/>
              <a:gd name="connsiteX2922" fmla="*/ 1587931 w 5160230"/>
              <a:gd name="connsiteY2922" fmla="*/ 1947426 h 3030261"/>
              <a:gd name="connsiteX2923" fmla="*/ 1601591 w 5160230"/>
              <a:gd name="connsiteY2923" fmla="*/ 1951773 h 3030261"/>
              <a:gd name="connsiteX2924" fmla="*/ 1609973 w 5160230"/>
              <a:gd name="connsiteY2924" fmla="*/ 1952704 h 3030261"/>
              <a:gd name="connsiteX2925" fmla="*/ 1617113 w 5160230"/>
              <a:gd name="connsiteY2925" fmla="*/ 1960155 h 3030261"/>
              <a:gd name="connsiteX2926" fmla="*/ 1621149 w 5160230"/>
              <a:gd name="connsiteY2926" fmla="*/ 1971641 h 3030261"/>
              <a:gd name="connsiteX2927" fmla="*/ 1642880 w 5160230"/>
              <a:gd name="connsiteY2927" fmla="*/ 1973814 h 3030261"/>
              <a:gd name="connsiteX2928" fmla="*/ 1660576 w 5160230"/>
              <a:gd name="connsiteY2928" fmla="*/ 1974745 h 3030261"/>
              <a:gd name="connsiteX2929" fmla="*/ 1684480 w 5160230"/>
              <a:gd name="connsiteY2929" fmla="*/ 1976919 h 3030261"/>
              <a:gd name="connsiteX2930" fmla="*/ 1701244 w 5160230"/>
              <a:gd name="connsiteY2930" fmla="*/ 1998960 h 3030261"/>
              <a:gd name="connsiteX2931" fmla="*/ 1721113 w 5160230"/>
              <a:gd name="connsiteY2931" fmla="*/ 2018829 h 3030261"/>
              <a:gd name="connsiteX2932" fmla="*/ 1742844 w 5160230"/>
              <a:gd name="connsiteY2932" fmla="*/ 2035593 h 3030261"/>
              <a:gd name="connsiteX2933" fmla="*/ 1767990 w 5160230"/>
              <a:gd name="connsiteY2933" fmla="*/ 2048321 h 3030261"/>
              <a:gd name="connsiteX2934" fmla="*/ 1767059 w 5160230"/>
              <a:gd name="connsiteY2934" fmla="*/ 2055772 h 3030261"/>
              <a:gd name="connsiteX2935" fmla="*/ 1763023 w 5160230"/>
              <a:gd name="connsiteY2935" fmla="*/ 2060118 h 3030261"/>
              <a:gd name="connsiteX2936" fmla="*/ 1759918 w 5160230"/>
              <a:gd name="connsiteY2936" fmla="*/ 2065396 h 3030261"/>
              <a:gd name="connsiteX2937" fmla="*/ 1755882 w 5160230"/>
              <a:gd name="connsiteY2937" fmla="*/ 2068500 h 3030261"/>
              <a:gd name="connsiteX2938" fmla="*/ 1752778 w 5160230"/>
              <a:gd name="connsiteY2938" fmla="*/ 2074709 h 3030261"/>
              <a:gd name="connsiteX2939" fmla="*/ 1775751 w 5160230"/>
              <a:gd name="connsiteY2939" fmla="*/ 2074709 h 3030261"/>
              <a:gd name="connsiteX2940" fmla="*/ 1797482 w 5160230"/>
              <a:gd name="connsiteY2940" fmla="*/ 2082160 h 3030261"/>
              <a:gd name="connsiteX2941" fmla="*/ 1801518 w 5160230"/>
              <a:gd name="connsiteY2941" fmla="*/ 2094888 h 3030261"/>
              <a:gd name="connsiteX2942" fmla="*/ 1806796 w 5160230"/>
              <a:gd name="connsiteY2942" fmla="*/ 2092715 h 3030261"/>
              <a:gd name="connsiteX2943" fmla="*/ 1809900 w 5160230"/>
              <a:gd name="connsiteY2943" fmla="*/ 2090542 h 3030261"/>
              <a:gd name="connsiteX2944" fmla="*/ 1816109 w 5160230"/>
              <a:gd name="connsiteY2944" fmla="*/ 2092715 h 3030261"/>
              <a:gd name="connsiteX2945" fmla="*/ 1817040 w 5160230"/>
              <a:gd name="connsiteY2945" fmla="*/ 2092715 h 3030261"/>
              <a:gd name="connsiteX2946" fmla="*/ 1821076 w 5160230"/>
              <a:gd name="connsiteY2946" fmla="*/ 2094888 h 3030261"/>
              <a:gd name="connsiteX2947" fmla="*/ 1824181 w 5160230"/>
              <a:gd name="connsiteY2947" fmla="*/ 2097061 h 3030261"/>
              <a:gd name="connsiteX2948" fmla="*/ 1828217 w 5160230"/>
              <a:gd name="connsiteY2948" fmla="*/ 2097992 h 3030261"/>
              <a:gd name="connsiteX2949" fmla="*/ 1884407 w 5160230"/>
              <a:gd name="connsiteY2949" fmla="*/ 2102339 h 3030261"/>
              <a:gd name="connsiteX2950" fmla="*/ 1889685 w 5160230"/>
              <a:gd name="connsiteY2950" fmla="*/ 2107616 h 3030261"/>
              <a:gd name="connsiteX2951" fmla="*/ 1893720 w 5160230"/>
              <a:gd name="connsiteY2951" fmla="*/ 2118171 h 3030261"/>
              <a:gd name="connsiteX2952" fmla="*/ 1894652 w 5160230"/>
              <a:gd name="connsiteY2952" fmla="*/ 2127485 h 3030261"/>
              <a:gd name="connsiteX2953" fmla="*/ 1900861 w 5160230"/>
              <a:gd name="connsiteY2953" fmla="*/ 2134936 h 3030261"/>
              <a:gd name="connsiteX2954" fmla="*/ 1909243 w 5160230"/>
              <a:gd name="connsiteY2954" fmla="*/ 2137109 h 3030261"/>
              <a:gd name="connsiteX2955" fmla="*/ 1918556 w 5160230"/>
              <a:gd name="connsiteY2955" fmla="*/ 2137109 h 3030261"/>
              <a:gd name="connsiteX2956" fmla="*/ 1925696 w 5160230"/>
              <a:gd name="connsiteY2956" fmla="*/ 2134936 h 3030261"/>
              <a:gd name="connsiteX2957" fmla="*/ 1930974 w 5160230"/>
              <a:gd name="connsiteY2957" fmla="*/ 2142386 h 3030261"/>
              <a:gd name="connsiteX2958" fmla="*/ 1937183 w 5160230"/>
              <a:gd name="connsiteY2958" fmla="*/ 2147664 h 3030261"/>
              <a:gd name="connsiteX2959" fmla="*/ 1940287 w 5160230"/>
              <a:gd name="connsiteY2959" fmla="*/ 2153873 h 3030261"/>
              <a:gd name="connsiteX2960" fmla="*/ 1942771 w 5160230"/>
              <a:gd name="connsiteY2960" fmla="*/ 2161013 h 3030261"/>
              <a:gd name="connsiteX2961" fmla="*/ 1944944 w 5160230"/>
              <a:gd name="connsiteY2961" fmla="*/ 2169395 h 3030261"/>
              <a:gd name="connsiteX2962" fmla="*/ 1931284 w 5160230"/>
              <a:gd name="connsiteY2962" fmla="*/ 2186159 h 3030261"/>
              <a:gd name="connsiteX2963" fmla="*/ 1916694 w 5160230"/>
              <a:gd name="connsiteY2963" fmla="*/ 2206028 h 3030261"/>
              <a:gd name="connsiteX2964" fmla="*/ 1902103 w 5160230"/>
              <a:gd name="connsiteY2964" fmla="*/ 2228069 h 3030261"/>
              <a:gd name="connsiteX2965" fmla="*/ 1889685 w 5160230"/>
              <a:gd name="connsiteY2965" fmla="*/ 2250111 h 3030261"/>
              <a:gd name="connsiteX2966" fmla="*/ 1881303 w 5160230"/>
              <a:gd name="connsiteY2966" fmla="*/ 2266875 h 3030261"/>
              <a:gd name="connsiteX2967" fmla="*/ 1881303 w 5160230"/>
              <a:gd name="connsiteY2967" fmla="*/ 2277430 h 3030261"/>
              <a:gd name="connsiteX2968" fmla="*/ 1882234 w 5160230"/>
              <a:gd name="connsiteY2968" fmla="*/ 2292021 h 3030261"/>
              <a:gd name="connsiteX2969" fmla="*/ 1886270 w 5160230"/>
              <a:gd name="connsiteY2969" fmla="*/ 2308785 h 3030261"/>
              <a:gd name="connsiteX2970" fmla="*/ 1884097 w 5160230"/>
              <a:gd name="connsiteY2970" fmla="*/ 2323376 h 3030261"/>
              <a:gd name="connsiteX2971" fmla="*/ 1880992 w 5160230"/>
              <a:gd name="connsiteY2971" fmla="*/ 2332690 h 3030261"/>
              <a:gd name="connsiteX2972" fmla="*/ 1873852 w 5160230"/>
              <a:gd name="connsiteY2972" fmla="*/ 2347280 h 3030261"/>
              <a:gd name="connsiteX2973" fmla="*/ 1864539 w 5160230"/>
              <a:gd name="connsiteY2973" fmla="*/ 2363113 h 3030261"/>
              <a:gd name="connsiteX2974" fmla="*/ 1855225 w 5160230"/>
              <a:gd name="connsiteY2974" fmla="*/ 2379877 h 3030261"/>
              <a:gd name="connsiteX2975" fmla="*/ 1845912 w 5160230"/>
              <a:gd name="connsiteY2975" fmla="*/ 2392606 h 3030261"/>
              <a:gd name="connsiteX2976" fmla="*/ 1840634 w 5160230"/>
              <a:gd name="connsiteY2976" fmla="*/ 2400056 h 3030261"/>
              <a:gd name="connsiteX2977" fmla="*/ 1830079 w 5160230"/>
              <a:gd name="connsiteY2977" fmla="*/ 2404402 h 3030261"/>
              <a:gd name="connsiteX2978" fmla="*/ 1813315 w 5160230"/>
              <a:gd name="connsiteY2978" fmla="*/ 2406576 h 3030261"/>
              <a:gd name="connsiteX2979" fmla="*/ 1796551 w 5160230"/>
              <a:gd name="connsiteY2979" fmla="*/ 2407507 h 3030261"/>
              <a:gd name="connsiteX2980" fmla="*/ 1781029 w 5160230"/>
              <a:gd name="connsiteY2980" fmla="*/ 2411853 h 3030261"/>
              <a:gd name="connsiteX2981" fmla="*/ 1766438 w 5160230"/>
              <a:gd name="connsiteY2981" fmla="*/ 2417131 h 3030261"/>
              <a:gd name="connsiteX2982" fmla="*/ 1757124 w 5160230"/>
              <a:gd name="connsiteY2982" fmla="*/ 2427686 h 3030261"/>
              <a:gd name="connsiteX2983" fmla="*/ 1753089 w 5160230"/>
              <a:gd name="connsiteY2983" fmla="*/ 2433895 h 3030261"/>
              <a:gd name="connsiteX2984" fmla="*/ 1753089 w 5160230"/>
              <a:gd name="connsiteY2984" fmla="*/ 2436999 h 3030261"/>
              <a:gd name="connsiteX2985" fmla="*/ 1753089 w 5160230"/>
              <a:gd name="connsiteY2985" fmla="*/ 2441346 h 3030261"/>
              <a:gd name="connsiteX2986" fmla="*/ 1755262 w 5160230"/>
              <a:gd name="connsiteY2986" fmla="*/ 2446623 h 3030261"/>
              <a:gd name="connsiteX2987" fmla="*/ 1757435 w 5160230"/>
              <a:gd name="connsiteY2987" fmla="*/ 2451901 h 3030261"/>
              <a:gd name="connsiteX2988" fmla="*/ 1745017 w 5160230"/>
              <a:gd name="connsiteY2988" fmla="*/ 2451901 h 3030261"/>
              <a:gd name="connsiteX2989" fmla="*/ 1742844 w 5160230"/>
              <a:gd name="connsiteY2989" fmla="*/ 2476115 h 3030261"/>
              <a:gd name="connsiteX2990" fmla="*/ 1738808 w 5160230"/>
              <a:gd name="connsiteY2990" fmla="*/ 2495984 h 3030261"/>
              <a:gd name="connsiteX2991" fmla="*/ 1731668 w 5160230"/>
              <a:gd name="connsiteY2991" fmla="*/ 2512748 h 3030261"/>
              <a:gd name="connsiteX2992" fmla="*/ 1724528 w 5160230"/>
              <a:gd name="connsiteY2992" fmla="*/ 2528581 h 3030261"/>
              <a:gd name="connsiteX2993" fmla="*/ 1717387 w 5160230"/>
              <a:gd name="connsiteY2993" fmla="*/ 2549691 h 3030261"/>
              <a:gd name="connsiteX2994" fmla="*/ 1712110 w 5160230"/>
              <a:gd name="connsiteY2994" fmla="*/ 2549691 h 3030261"/>
              <a:gd name="connsiteX2995" fmla="*/ 1712110 w 5160230"/>
              <a:gd name="connsiteY2995" fmla="*/ 2542240 h 3030261"/>
              <a:gd name="connsiteX2996" fmla="*/ 1712110 w 5160230"/>
              <a:gd name="connsiteY2996" fmla="*/ 2537894 h 3030261"/>
              <a:gd name="connsiteX2997" fmla="*/ 1709937 w 5160230"/>
              <a:gd name="connsiteY2997" fmla="*/ 2532617 h 3030261"/>
              <a:gd name="connsiteX2998" fmla="*/ 1709005 w 5160230"/>
              <a:gd name="connsiteY2998" fmla="*/ 2528270 h 3030261"/>
              <a:gd name="connsiteX2999" fmla="*/ 1706832 w 5160230"/>
              <a:gd name="connsiteY2999" fmla="*/ 2530443 h 3030261"/>
              <a:gd name="connsiteX3000" fmla="*/ 1704659 w 5160230"/>
              <a:gd name="connsiteY3000" fmla="*/ 2530443 h 3030261"/>
              <a:gd name="connsiteX3001" fmla="*/ 1702486 w 5160230"/>
              <a:gd name="connsiteY3001" fmla="*/ 2532617 h 3030261"/>
              <a:gd name="connsiteX3002" fmla="*/ 1701554 w 5160230"/>
              <a:gd name="connsiteY3002" fmla="*/ 2532617 h 3030261"/>
              <a:gd name="connsiteX3003" fmla="*/ 1692241 w 5160230"/>
              <a:gd name="connsiteY3003" fmla="*/ 2554658 h 3030261"/>
              <a:gd name="connsiteX3004" fmla="*/ 1681686 w 5160230"/>
              <a:gd name="connsiteY3004" fmla="*/ 2569249 h 3030261"/>
              <a:gd name="connsiteX3005" fmla="*/ 1670200 w 5160230"/>
              <a:gd name="connsiteY3005" fmla="*/ 2581977 h 3030261"/>
              <a:gd name="connsiteX3006" fmla="*/ 1657782 w 5160230"/>
              <a:gd name="connsiteY3006" fmla="*/ 2596568 h 3030261"/>
              <a:gd name="connsiteX3007" fmla="*/ 1631704 w 5160230"/>
              <a:gd name="connsiteY3007" fmla="*/ 2591291 h 3030261"/>
              <a:gd name="connsiteX3008" fmla="*/ 1608731 w 5160230"/>
              <a:gd name="connsiteY3008" fmla="*/ 2586013 h 3030261"/>
              <a:gd name="connsiteX3009" fmla="*/ 1608731 w 5160230"/>
              <a:gd name="connsiteY3009" fmla="*/ 2593464 h 3030261"/>
              <a:gd name="connsiteX3010" fmla="*/ 1621149 w 5160230"/>
              <a:gd name="connsiteY3010" fmla="*/ 2600915 h 3030261"/>
              <a:gd name="connsiteX3011" fmla="*/ 1626427 w 5160230"/>
              <a:gd name="connsiteY3011" fmla="*/ 2611470 h 3030261"/>
              <a:gd name="connsiteX3012" fmla="*/ 1628600 w 5160230"/>
              <a:gd name="connsiteY3012" fmla="*/ 2622025 h 3030261"/>
              <a:gd name="connsiteX3013" fmla="*/ 1626427 w 5160230"/>
              <a:gd name="connsiteY3013" fmla="*/ 2635685 h 3030261"/>
              <a:gd name="connsiteX3014" fmla="*/ 1624254 w 5160230"/>
              <a:gd name="connsiteY3014" fmla="*/ 2650276 h 3030261"/>
              <a:gd name="connsiteX3015" fmla="*/ 1591967 w 5160230"/>
              <a:gd name="connsiteY3015" fmla="*/ 2651207 h 3030261"/>
              <a:gd name="connsiteX3016" fmla="*/ 1564958 w 5160230"/>
              <a:gd name="connsiteY3016" fmla="*/ 2658658 h 3030261"/>
              <a:gd name="connsiteX3017" fmla="*/ 1562785 w 5160230"/>
              <a:gd name="connsiteY3017" fmla="*/ 2663004 h 3030261"/>
              <a:gd name="connsiteX3018" fmla="*/ 1560612 w 5160230"/>
              <a:gd name="connsiteY3018" fmla="*/ 2668281 h 3030261"/>
              <a:gd name="connsiteX3019" fmla="*/ 1560612 w 5160230"/>
              <a:gd name="connsiteY3019" fmla="*/ 2675732 h 3030261"/>
              <a:gd name="connsiteX3020" fmla="*/ 1560612 w 5160230"/>
              <a:gd name="connsiteY3020" fmla="*/ 2683183 h 3030261"/>
              <a:gd name="connsiteX3021" fmla="*/ 1559681 w 5160230"/>
              <a:gd name="connsiteY3021" fmla="*/ 2687529 h 3030261"/>
              <a:gd name="connsiteX3022" fmla="*/ 1559681 w 5160230"/>
              <a:gd name="connsiteY3022" fmla="*/ 2688460 h 3030261"/>
              <a:gd name="connsiteX3023" fmla="*/ 1559681 w 5160230"/>
              <a:gd name="connsiteY3023" fmla="*/ 2692186 h 3030261"/>
              <a:gd name="connsiteX3024" fmla="*/ 1559681 w 5160230"/>
              <a:gd name="connsiteY3024" fmla="*/ 2695290 h 3030261"/>
              <a:gd name="connsiteX3025" fmla="*/ 1560612 w 5160230"/>
              <a:gd name="connsiteY3025" fmla="*/ 2702741 h 3030261"/>
              <a:gd name="connsiteX3026" fmla="*/ 1552230 w 5160230"/>
              <a:gd name="connsiteY3026" fmla="*/ 2702741 h 3030261"/>
              <a:gd name="connsiteX3027" fmla="*/ 1540744 w 5160230"/>
              <a:gd name="connsiteY3027" fmla="*/ 2704914 h 3030261"/>
              <a:gd name="connsiteX3028" fmla="*/ 1526153 w 5160230"/>
              <a:gd name="connsiteY3028" fmla="*/ 2704914 h 3030261"/>
              <a:gd name="connsiteX3029" fmla="*/ 1511562 w 5160230"/>
              <a:gd name="connsiteY3029" fmla="*/ 2707087 h 3030261"/>
              <a:gd name="connsiteX3030" fmla="*/ 1511562 w 5160230"/>
              <a:gd name="connsiteY3030" fmla="*/ 2714538 h 3030261"/>
              <a:gd name="connsiteX3031" fmla="*/ 1518702 w 5160230"/>
              <a:gd name="connsiteY3031" fmla="*/ 2717642 h 3030261"/>
              <a:gd name="connsiteX3032" fmla="*/ 1523980 w 5160230"/>
              <a:gd name="connsiteY3032" fmla="*/ 2721989 h 3030261"/>
              <a:gd name="connsiteX3033" fmla="*/ 1528015 w 5160230"/>
              <a:gd name="connsiteY3033" fmla="*/ 2722920 h 3030261"/>
              <a:gd name="connsiteX3034" fmla="*/ 1531120 w 5160230"/>
              <a:gd name="connsiteY3034" fmla="*/ 2725093 h 3030261"/>
              <a:gd name="connsiteX3035" fmla="*/ 1535156 w 5160230"/>
              <a:gd name="connsiteY3035" fmla="*/ 2729439 h 3030261"/>
              <a:gd name="connsiteX3036" fmla="*/ 1537329 w 5160230"/>
              <a:gd name="connsiteY3036" fmla="*/ 2732544 h 3030261"/>
              <a:gd name="connsiteX3037" fmla="*/ 1540433 w 5160230"/>
              <a:gd name="connsiteY3037" fmla="*/ 2737821 h 3030261"/>
              <a:gd name="connsiteX3038" fmla="*/ 1533293 w 5160230"/>
              <a:gd name="connsiteY3038" fmla="*/ 2739994 h 3030261"/>
              <a:gd name="connsiteX3039" fmla="*/ 1528015 w 5160230"/>
              <a:gd name="connsiteY3039" fmla="*/ 2742168 h 3030261"/>
              <a:gd name="connsiteX3040" fmla="*/ 1522738 w 5160230"/>
              <a:gd name="connsiteY3040" fmla="*/ 2744341 h 3030261"/>
              <a:gd name="connsiteX3041" fmla="*/ 1518702 w 5160230"/>
              <a:gd name="connsiteY3041" fmla="*/ 2745272 h 3030261"/>
              <a:gd name="connsiteX3042" fmla="*/ 1516529 w 5160230"/>
              <a:gd name="connsiteY3042" fmla="*/ 2751481 h 3030261"/>
              <a:gd name="connsiteX3043" fmla="*/ 1511251 w 5160230"/>
              <a:gd name="connsiteY3043" fmla="*/ 2762036 h 3030261"/>
              <a:gd name="connsiteX3044" fmla="*/ 1508147 w 5160230"/>
              <a:gd name="connsiteY3044" fmla="*/ 2773523 h 3030261"/>
              <a:gd name="connsiteX3045" fmla="*/ 1504111 w 5160230"/>
              <a:gd name="connsiteY3045" fmla="*/ 2784078 h 3030261"/>
              <a:gd name="connsiteX3046" fmla="*/ 1501007 w 5160230"/>
              <a:gd name="connsiteY3046" fmla="*/ 2786251 h 3030261"/>
              <a:gd name="connsiteX3047" fmla="*/ 1498833 w 5160230"/>
              <a:gd name="connsiteY3047" fmla="*/ 2786251 h 3030261"/>
              <a:gd name="connsiteX3048" fmla="*/ 1493556 w 5160230"/>
              <a:gd name="connsiteY3048" fmla="*/ 2788424 h 3030261"/>
              <a:gd name="connsiteX3049" fmla="*/ 1487347 w 5160230"/>
              <a:gd name="connsiteY3049" fmla="*/ 2788424 h 3030261"/>
              <a:gd name="connsiteX3050" fmla="*/ 1487347 w 5160230"/>
              <a:gd name="connsiteY3050" fmla="*/ 2793702 h 3030261"/>
              <a:gd name="connsiteX3051" fmla="*/ 1487347 w 5160230"/>
              <a:gd name="connsiteY3051" fmla="*/ 2796806 h 3030261"/>
              <a:gd name="connsiteX3052" fmla="*/ 1487347 w 5160230"/>
              <a:gd name="connsiteY3052" fmla="*/ 2798979 h 3030261"/>
              <a:gd name="connsiteX3053" fmla="*/ 1486416 w 5160230"/>
              <a:gd name="connsiteY3053" fmla="*/ 2801152 h 3030261"/>
              <a:gd name="connsiteX3054" fmla="*/ 1487347 w 5160230"/>
              <a:gd name="connsiteY3054" fmla="*/ 2803325 h 3030261"/>
              <a:gd name="connsiteX3055" fmla="*/ 1487347 w 5160230"/>
              <a:gd name="connsiteY3055" fmla="*/ 2804257 h 3030261"/>
              <a:gd name="connsiteX3056" fmla="*/ 1491383 w 5160230"/>
              <a:gd name="connsiteY3056" fmla="*/ 2811707 h 3030261"/>
              <a:gd name="connsiteX3057" fmla="*/ 1494487 w 5160230"/>
              <a:gd name="connsiteY3057" fmla="*/ 2817916 h 3030261"/>
              <a:gd name="connsiteX3058" fmla="*/ 1500696 w 5160230"/>
              <a:gd name="connsiteY3058" fmla="*/ 2821021 h 3030261"/>
              <a:gd name="connsiteX3059" fmla="*/ 1505974 w 5160230"/>
              <a:gd name="connsiteY3059" fmla="*/ 2824125 h 3030261"/>
              <a:gd name="connsiteX3060" fmla="*/ 1511251 w 5160230"/>
              <a:gd name="connsiteY3060" fmla="*/ 2828471 h 3030261"/>
              <a:gd name="connsiteX3061" fmla="*/ 1508147 w 5160230"/>
              <a:gd name="connsiteY3061" fmla="*/ 2841200 h 3030261"/>
              <a:gd name="connsiteX3062" fmla="*/ 1493556 w 5160230"/>
              <a:gd name="connsiteY3062" fmla="*/ 2848650 h 3030261"/>
              <a:gd name="connsiteX3063" fmla="*/ 1478965 w 5160230"/>
              <a:gd name="connsiteY3063" fmla="*/ 2863241 h 3030261"/>
              <a:gd name="connsiteX3064" fmla="*/ 1466547 w 5160230"/>
              <a:gd name="connsiteY3064" fmla="*/ 2882179 h 3030261"/>
              <a:gd name="connsiteX3065" fmla="*/ 1457234 w 5160230"/>
              <a:gd name="connsiteY3065" fmla="*/ 2900184 h 3030261"/>
              <a:gd name="connsiteX3066" fmla="*/ 1451956 w 5160230"/>
              <a:gd name="connsiteY3066" fmla="*/ 2916948 h 3030261"/>
              <a:gd name="connsiteX3067" fmla="*/ 1457234 w 5160230"/>
              <a:gd name="connsiteY3067" fmla="*/ 2922226 h 3030261"/>
              <a:gd name="connsiteX3068" fmla="*/ 1462511 w 5160230"/>
              <a:gd name="connsiteY3068" fmla="*/ 2927504 h 3030261"/>
              <a:gd name="connsiteX3069" fmla="*/ 1466547 w 5160230"/>
              <a:gd name="connsiteY3069" fmla="*/ 2932781 h 3030261"/>
              <a:gd name="connsiteX3070" fmla="*/ 1467478 w 5160230"/>
              <a:gd name="connsiteY3070" fmla="*/ 2942095 h 3030261"/>
              <a:gd name="connsiteX3071" fmla="*/ 1459096 w 5160230"/>
              <a:gd name="connsiteY3071" fmla="*/ 2944268 h 3030261"/>
              <a:gd name="connsiteX3072" fmla="*/ 1445437 w 5160230"/>
              <a:gd name="connsiteY3072" fmla="*/ 2951718 h 3030261"/>
              <a:gd name="connsiteX3073" fmla="*/ 1433019 w 5160230"/>
              <a:gd name="connsiteY3073" fmla="*/ 2962274 h 3030261"/>
              <a:gd name="connsiteX3074" fmla="*/ 1423706 w 5160230"/>
              <a:gd name="connsiteY3074" fmla="*/ 2973760 h 3030261"/>
              <a:gd name="connsiteX3075" fmla="*/ 1422774 w 5160230"/>
              <a:gd name="connsiteY3075" fmla="*/ 2976865 h 3030261"/>
              <a:gd name="connsiteX3076" fmla="*/ 1420601 w 5160230"/>
              <a:gd name="connsiteY3076" fmla="*/ 2981211 h 3030261"/>
              <a:gd name="connsiteX3077" fmla="*/ 1420601 w 5160230"/>
              <a:gd name="connsiteY3077" fmla="*/ 2984315 h 3030261"/>
              <a:gd name="connsiteX3078" fmla="*/ 1420601 w 5160230"/>
              <a:gd name="connsiteY3078" fmla="*/ 2990524 h 3030261"/>
              <a:gd name="connsiteX3079" fmla="*/ 1423706 w 5160230"/>
              <a:gd name="connsiteY3079" fmla="*/ 2990524 h 3030261"/>
              <a:gd name="connsiteX3080" fmla="*/ 1423706 w 5160230"/>
              <a:gd name="connsiteY3080" fmla="*/ 2986178 h 3030261"/>
              <a:gd name="connsiteX3081" fmla="*/ 1435192 w 5160230"/>
              <a:gd name="connsiteY3081" fmla="*/ 2973450 h 3030261"/>
              <a:gd name="connsiteX3082" fmla="*/ 1444505 w 5160230"/>
              <a:gd name="connsiteY3082" fmla="*/ 2960721 h 3030261"/>
              <a:gd name="connsiteX3083" fmla="*/ 1447610 w 5160230"/>
              <a:gd name="connsiteY3083" fmla="*/ 2961653 h 3030261"/>
              <a:gd name="connsiteX3084" fmla="*/ 1449783 w 5160230"/>
              <a:gd name="connsiteY3084" fmla="*/ 2961653 h 3030261"/>
              <a:gd name="connsiteX3085" fmla="*/ 1449783 w 5160230"/>
              <a:gd name="connsiteY3085" fmla="*/ 2963826 h 3030261"/>
              <a:gd name="connsiteX3086" fmla="*/ 1451956 w 5160230"/>
              <a:gd name="connsiteY3086" fmla="*/ 2965999 h 3030261"/>
              <a:gd name="connsiteX3087" fmla="*/ 1455061 w 5160230"/>
              <a:gd name="connsiteY3087" fmla="*/ 2975312 h 3030261"/>
              <a:gd name="connsiteX3088" fmla="*/ 1457234 w 5160230"/>
              <a:gd name="connsiteY3088" fmla="*/ 2985867 h 3030261"/>
              <a:gd name="connsiteX3089" fmla="*/ 1459407 w 5160230"/>
              <a:gd name="connsiteY3089" fmla="*/ 2998596 h 3030261"/>
              <a:gd name="connsiteX3090" fmla="*/ 1460338 w 5160230"/>
              <a:gd name="connsiteY3090" fmla="*/ 3010082 h 3030261"/>
              <a:gd name="connsiteX3091" fmla="*/ 1466547 w 5160230"/>
              <a:gd name="connsiteY3091" fmla="*/ 3010082 h 3030261"/>
              <a:gd name="connsiteX3092" fmla="*/ 1467478 w 5160230"/>
              <a:gd name="connsiteY3092" fmla="*/ 3010082 h 3030261"/>
              <a:gd name="connsiteX3093" fmla="*/ 1471514 w 5160230"/>
              <a:gd name="connsiteY3093" fmla="*/ 3010082 h 3030261"/>
              <a:gd name="connsiteX3094" fmla="*/ 1471514 w 5160230"/>
              <a:gd name="connsiteY3094" fmla="*/ 3012255 h 3030261"/>
              <a:gd name="connsiteX3095" fmla="*/ 1471514 w 5160230"/>
              <a:gd name="connsiteY3095" fmla="*/ 3013187 h 3030261"/>
              <a:gd name="connsiteX3096" fmla="*/ 1474619 w 5160230"/>
              <a:gd name="connsiteY3096" fmla="*/ 3017533 h 3030261"/>
              <a:gd name="connsiteX3097" fmla="*/ 1471514 w 5160230"/>
              <a:gd name="connsiteY3097" fmla="*/ 3019706 h 3030261"/>
              <a:gd name="connsiteX3098" fmla="*/ 1469341 w 5160230"/>
              <a:gd name="connsiteY3098" fmla="*/ 3020637 h 3030261"/>
              <a:gd name="connsiteX3099" fmla="*/ 1469341 w 5160230"/>
              <a:gd name="connsiteY3099" fmla="*/ 3022811 h 3030261"/>
              <a:gd name="connsiteX3100" fmla="*/ 1467168 w 5160230"/>
              <a:gd name="connsiteY3100" fmla="*/ 3022811 h 3030261"/>
              <a:gd name="connsiteX3101" fmla="*/ 1464995 w 5160230"/>
              <a:gd name="connsiteY3101" fmla="*/ 3024984 h 3030261"/>
              <a:gd name="connsiteX3102" fmla="*/ 1461890 w 5160230"/>
              <a:gd name="connsiteY3102" fmla="*/ 3025915 h 3030261"/>
              <a:gd name="connsiteX3103" fmla="*/ 1445126 w 5160230"/>
              <a:gd name="connsiteY3103" fmla="*/ 3030261 h 3030261"/>
              <a:gd name="connsiteX3104" fmla="*/ 1428362 w 5160230"/>
              <a:gd name="connsiteY3104" fmla="*/ 3025915 h 3030261"/>
              <a:gd name="connsiteX3105" fmla="*/ 1412840 w 5160230"/>
              <a:gd name="connsiteY3105" fmla="*/ 3017533 h 3030261"/>
              <a:gd name="connsiteX3106" fmla="*/ 1396076 w 5160230"/>
              <a:gd name="connsiteY3106" fmla="*/ 3004805 h 3030261"/>
              <a:gd name="connsiteX3107" fmla="*/ 1381485 w 5160230"/>
              <a:gd name="connsiteY3107" fmla="*/ 2990214 h 3030261"/>
              <a:gd name="connsiteX3108" fmla="*/ 1370930 w 5160230"/>
              <a:gd name="connsiteY3108" fmla="*/ 2975623 h 3030261"/>
              <a:gd name="connsiteX3109" fmla="*/ 1364721 w 5160230"/>
              <a:gd name="connsiteY3109" fmla="*/ 2961032 h 3030261"/>
              <a:gd name="connsiteX3110" fmla="*/ 1368757 w 5160230"/>
              <a:gd name="connsiteY3110" fmla="*/ 2961032 h 3030261"/>
              <a:gd name="connsiteX3111" fmla="*/ 1381175 w 5160230"/>
              <a:gd name="connsiteY3111" fmla="*/ 2973760 h 3030261"/>
              <a:gd name="connsiteX3112" fmla="*/ 1393592 w 5160230"/>
              <a:gd name="connsiteY3112" fmla="*/ 2984315 h 3030261"/>
              <a:gd name="connsiteX3113" fmla="*/ 1408183 w 5160230"/>
              <a:gd name="connsiteY3113" fmla="*/ 2993629 h 3030261"/>
              <a:gd name="connsiteX3114" fmla="*/ 1408183 w 5160230"/>
              <a:gd name="connsiteY3114" fmla="*/ 2986178 h 3030261"/>
              <a:gd name="connsiteX3115" fmla="*/ 1388315 w 5160230"/>
              <a:gd name="connsiteY3115" fmla="*/ 2975623 h 3030261"/>
              <a:gd name="connsiteX3116" fmla="*/ 1371551 w 5160230"/>
              <a:gd name="connsiteY3116" fmla="*/ 2961032 h 3030261"/>
              <a:gd name="connsiteX3117" fmla="*/ 1360996 w 5160230"/>
              <a:gd name="connsiteY3117" fmla="*/ 2939922 h 3030261"/>
              <a:gd name="connsiteX3118" fmla="*/ 1353855 w 5160230"/>
              <a:gd name="connsiteY3118" fmla="*/ 2916948 h 3030261"/>
              <a:gd name="connsiteX3119" fmla="*/ 1349819 w 5160230"/>
              <a:gd name="connsiteY3119" fmla="*/ 2892734 h 3030261"/>
              <a:gd name="connsiteX3120" fmla="*/ 1351993 w 5160230"/>
              <a:gd name="connsiteY3120" fmla="*/ 2865415 h 3030261"/>
              <a:gd name="connsiteX3121" fmla="*/ 1354166 w 5160230"/>
              <a:gd name="connsiteY3121" fmla="*/ 2839027 h 3030261"/>
              <a:gd name="connsiteX3122" fmla="*/ 1359443 w 5160230"/>
              <a:gd name="connsiteY3122" fmla="*/ 2816054 h 3030261"/>
              <a:gd name="connsiteX3123" fmla="*/ 1366584 w 5160230"/>
              <a:gd name="connsiteY3123" fmla="*/ 2794012 h 3030261"/>
              <a:gd name="connsiteX3124" fmla="*/ 1373724 w 5160230"/>
              <a:gd name="connsiteY3124" fmla="*/ 2775075 h 3030261"/>
              <a:gd name="connsiteX3125" fmla="*/ 1384279 w 5160230"/>
              <a:gd name="connsiteY3125" fmla="*/ 2775075 h 3030261"/>
              <a:gd name="connsiteX3126" fmla="*/ 1393592 w 5160230"/>
              <a:gd name="connsiteY3126" fmla="*/ 2738442 h 3030261"/>
              <a:gd name="connsiteX3127" fmla="*/ 1388315 w 5160230"/>
              <a:gd name="connsiteY3127" fmla="*/ 2738442 h 3030261"/>
              <a:gd name="connsiteX3128" fmla="*/ 1388315 w 5160230"/>
              <a:gd name="connsiteY3128" fmla="*/ 2735338 h 3030261"/>
              <a:gd name="connsiteX3129" fmla="*/ 1384279 w 5160230"/>
              <a:gd name="connsiteY3129" fmla="*/ 2738442 h 3030261"/>
              <a:gd name="connsiteX3130" fmla="*/ 1381175 w 5160230"/>
              <a:gd name="connsiteY3130" fmla="*/ 2742788 h 3030261"/>
              <a:gd name="connsiteX3131" fmla="*/ 1379001 w 5160230"/>
              <a:gd name="connsiteY3131" fmla="*/ 2745893 h 3030261"/>
              <a:gd name="connsiteX3132" fmla="*/ 1375897 w 5160230"/>
              <a:gd name="connsiteY3132" fmla="*/ 2750239 h 3030261"/>
              <a:gd name="connsiteX3133" fmla="*/ 1368757 w 5160230"/>
              <a:gd name="connsiteY3133" fmla="*/ 2752412 h 3030261"/>
              <a:gd name="connsiteX3134" fmla="*/ 1368757 w 5160230"/>
              <a:gd name="connsiteY3134" fmla="*/ 2748066 h 3030261"/>
              <a:gd name="connsiteX3135" fmla="*/ 1381175 w 5160230"/>
              <a:gd name="connsiteY3135" fmla="*/ 2671386 h 3030261"/>
              <a:gd name="connsiteX3136" fmla="*/ 1379001 w 5160230"/>
              <a:gd name="connsiteY3136" fmla="*/ 2663935 h 3030261"/>
              <a:gd name="connsiteX3137" fmla="*/ 1375897 w 5160230"/>
              <a:gd name="connsiteY3137" fmla="*/ 2651207 h 3030261"/>
              <a:gd name="connsiteX3138" fmla="*/ 1378070 w 5160230"/>
              <a:gd name="connsiteY3138" fmla="*/ 2639720 h 3030261"/>
              <a:gd name="connsiteX3139" fmla="*/ 1390488 w 5160230"/>
              <a:gd name="connsiteY3139" fmla="*/ 2595637 h 3030261"/>
              <a:gd name="connsiteX3140" fmla="*/ 1401043 w 5160230"/>
              <a:gd name="connsiteY3140" fmla="*/ 2550622 h 3030261"/>
              <a:gd name="connsiteX3141" fmla="*/ 1410356 w 5160230"/>
              <a:gd name="connsiteY3141" fmla="*/ 2501262 h 3030261"/>
              <a:gd name="connsiteX3142" fmla="*/ 1420912 w 5160230"/>
              <a:gd name="connsiteY3142" fmla="*/ 2452832 h 3030261"/>
              <a:gd name="connsiteX3143" fmla="*/ 1427121 w 5160230"/>
              <a:gd name="connsiteY3143" fmla="*/ 2421167 h 3030261"/>
              <a:gd name="connsiteX3144" fmla="*/ 1428052 w 5160230"/>
              <a:gd name="connsiteY3144" fmla="*/ 2388570 h 3030261"/>
              <a:gd name="connsiteX3145" fmla="*/ 1430225 w 5160230"/>
              <a:gd name="connsiteY3145" fmla="*/ 2356904 h 3030261"/>
              <a:gd name="connsiteX3146" fmla="*/ 1434261 w 5160230"/>
              <a:gd name="connsiteY3146" fmla="*/ 2327412 h 3030261"/>
              <a:gd name="connsiteX3147" fmla="*/ 1397939 w 5160230"/>
              <a:gd name="connsiteY3147" fmla="*/ 2313752 h 3030261"/>
              <a:gd name="connsiteX3148" fmla="*/ 1366584 w 5160230"/>
              <a:gd name="connsiteY3148" fmla="*/ 2292642 h 3030261"/>
              <a:gd name="connsiteX3149" fmla="*/ 1341437 w 5160230"/>
              <a:gd name="connsiteY3149" fmla="*/ 2265323 h 3030261"/>
              <a:gd name="connsiteX3150" fmla="*/ 1320638 w 5160230"/>
              <a:gd name="connsiteY3150" fmla="*/ 2235830 h 3030261"/>
              <a:gd name="connsiteX3151" fmla="*/ 1313497 w 5160230"/>
              <a:gd name="connsiteY3151" fmla="*/ 2219066 h 3030261"/>
              <a:gd name="connsiteX3152" fmla="*/ 1308220 w 5160230"/>
              <a:gd name="connsiteY3152" fmla="*/ 2203234 h 3030261"/>
              <a:gd name="connsiteX3153" fmla="*/ 1302942 w 5160230"/>
              <a:gd name="connsiteY3153" fmla="*/ 2184296 h 3030261"/>
              <a:gd name="connsiteX3154" fmla="*/ 1295802 w 5160230"/>
              <a:gd name="connsiteY3154" fmla="*/ 2169706 h 3030261"/>
              <a:gd name="connsiteX3155" fmla="*/ 1284315 w 5160230"/>
              <a:gd name="connsiteY3155" fmla="*/ 2159150 h 3030261"/>
              <a:gd name="connsiteX3156" fmla="*/ 1281211 w 5160230"/>
              <a:gd name="connsiteY3156" fmla="*/ 2154804 h 3030261"/>
              <a:gd name="connsiteX3157" fmla="*/ 1275933 w 5160230"/>
              <a:gd name="connsiteY3157" fmla="*/ 2154804 h 3030261"/>
              <a:gd name="connsiteX3158" fmla="*/ 1271898 w 5160230"/>
              <a:gd name="connsiteY3158" fmla="*/ 2153873 h 3030261"/>
              <a:gd name="connsiteX3159" fmla="*/ 1268793 w 5160230"/>
              <a:gd name="connsiteY3159" fmla="*/ 2149527 h 3030261"/>
              <a:gd name="connsiteX3160" fmla="*/ 1264757 w 5160230"/>
              <a:gd name="connsiteY3160" fmla="*/ 2146422 h 3030261"/>
              <a:gd name="connsiteX3161" fmla="*/ 1268793 w 5160230"/>
              <a:gd name="connsiteY3161" fmla="*/ 2138971 h 3030261"/>
              <a:gd name="connsiteX3162" fmla="*/ 1268793 w 5160230"/>
              <a:gd name="connsiteY3162" fmla="*/ 2132762 h 3030261"/>
              <a:gd name="connsiteX3163" fmla="*/ 1268793 w 5160230"/>
              <a:gd name="connsiteY3163" fmla="*/ 2125312 h 3030261"/>
              <a:gd name="connsiteX3164" fmla="*/ 1268793 w 5160230"/>
              <a:gd name="connsiteY3164" fmla="*/ 2117861 h 3030261"/>
              <a:gd name="connsiteX3165" fmla="*/ 1278107 w 5160230"/>
              <a:gd name="connsiteY3165" fmla="*/ 2112583 h 3030261"/>
              <a:gd name="connsiteX3166" fmla="*/ 1284315 w 5160230"/>
              <a:gd name="connsiteY3166" fmla="*/ 2107306 h 3030261"/>
              <a:gd name="connsiteX3167" fmla="*/ 1293629 w 5160230"/>
              <a:gd name="connsiteY3167" fmla="*/ 2102028 h 3030261"/>
              <a:gd name="connsiteX3168" fmla="*/ 1293629 w 5160230"/>
              <a:gd name="connsiteY3168" fmla="*/ 2097682 h 3030261"/>
              <a:gd name="connsiteX3169" fmla="*/ 1284315 w 5160230"/>
              <a:gd name="connsiteY3169" fmla="*/ 2097682 h 3030261"/>
              <a:gd name="connsiteX3170" fmla="*/ 1279038 w 5160230"/>
              <a:gd name="connsiteY3170" fmla="*/ 2096751 h 3030261"/>
              <a:gd name="connsiteX3171" fmla="*/ 1273760 w 5160230"/>
              <a:gd name="connsiteY3171" fmla="*/ 2096751 h 3030261"/>
              <a:gd name="connsiteX3172" fmla="*/ 1268483 w 5160230"/>
              <a:gd name="connsiteY3172" fmla="*/ 2094578 h 3030261"/>
              <a:gd name="connsiteX3173" fmla="*/ 1275623 w 5160230"/>
              <a:gd name="connsiteY3173" fmla="*/ 2077813 h 3030261"/>
              <a:gd name="connsiteX3174" fmla="*/ 1280901 w 5160230"/>
              <a:gd name="connsiteY3174" fmla="*/ 2061049 h 3030261"/>
              <a:gd name="connsiteX3175" fmla="*/ 1288041 w 5160230"/>
              <a:gd name="connsiteY3175" fmla="*/ 2045217 h 3030261"/>
              <a:gd name="connsiteX3176" fmla="*/ 1300459 w 5160230"/>
              <a:gd name="connsiteY3176" fmla="*/ 2031557 h 3030261"/>
              <a:gd name="connsiteX3177" fmla="*/ 1315050 w 5160230"/>
              <a:gd name="connsiteY3177" fmla="*/ 2018829 h 3030261"/>
              <a:gd name="connsiteX3178" fmla="*/ 1327467 w 5160230"/>
              <a:gd name="connsiteY3178" fmla="*/ 2004238 h 3030261"/>
              <a:gd name="connsiteX3179" fmla="*/ 1326536 w 5160230"/>
              <a:gd name="connsiteY3179" fmla="*/ 1993683 h 3030261"/>
              <a:gd name="connsiteX3180" fmla="*/ 1326536 w 5160230"/>
              <a:gd name="connsiteY3180" fmla="*/ 1979092 h 3030261"/>
              <a:gd name="connsiteX3181" fmla="*/ 1324363 w 5160230"/>
              <a:gd name="connsiteY3181" fmla="*/ 1964501 h 3030261"/>
              <a:gd name="connsiteX3182" fmla="*/ 1319085 w 5160230"/>
              <a:gd name="connsiteY3182" fmla="*/ 1955187 h 3030261"/>
              <a:gd name="connsiteX3183" fmla="*/ 1311945 w 5160230"/>
              <a:gd name="connsiteY3183" fmla="*/ 1944632 h 3030261"/>
              <a:gd name="connsiteX3184" fmla="*/ 1304805 w 5160230"/>
              <a:gd name="connsiteY3184" fmla="*/ 1933146 h 3030261"/>
              <a:gd name="connsiteX3185" fmla="*/ 1297665 w 5160230"/>
              <a:gd name="connsiteY3185" fmla="*/ 1933146 h 3030261"/>
              <a:gd name="connsiteX3186" fmla="*/ 1295491 w 5160230"/>
              <a:gd name="connsiteY3186" fmla="*/ 1935319 h 3030261"/>
              <a:gd name="connsiteX3187" fmla="*/ 1293318 w 5160230"/>
              <a:gd name="connsiteY3187" fmla="*/ 1937492 h 3030261"/>
              <a:gd name="connsiteX3188" fmla="*/ 1291145 w 5160230"/>
              <a:gd name="connsiteY3188" fmla="*/ 1938423 h 3030261"/>
              <a:gd name="connsiteX3189" fmla="*/ 1288041 w 5160230"/>
              <a:gd name="connsiteY3189" fmla="*/ 1940596 h 3030261"/>
              <a:gd name="connsiteX3190" fmla="*/ 1290214 w 5160230"/>
              <a:gd name="connsiteY3190" fmla="*/ 1944943 h 3030261"/>
              <a:gd name="connsiteX3191" fmla="*/ 1290214 w 5160230"/>
              <a:gd name="connsiteY3191" fmla="*/ 1948047 h 3030261"/>
              <a:gd name="connsiteX3192" fmla="*/ 1290214 w 5160230"/>
              <a:gd name="connsiteY3192" fmla="*/ 1950220 h 3030261"/>
              <a:gd name="connsiteX3193" fmla="*/ 1288041 w 5160230"/>
              <a:gd name="connsiteY3193" fmla="*/ 1953325 h 3030261"/>
              <a:gd name="connsiteX3194" fmla="*/ 1285868 w 5160230"/>
              <a:gd name="connsiteY3194" fmla="*/ 1953325 h 3030261"/>
              <a:gd name="connsiteX3195" fmla="*/ 1283695 w 5160230"/>
              <a:gd name="connsiteY3195" fmla="*/ 1955498 h 3030261"/>
              <a:gd name="connsiteX3196" fmla="*/ 1282763 w 5160230"/>
              <a:gd name="connsiteY3196" fmla="*/ 1955498 h 3030261"/>
              <a:gd name="connsiteX3197" fmla="*/ 1280590 w 5160230"/>
              <a:gd name="connsiteY3197" fmla="*/ 1955498 h 3030261"/>
              <a:gd name="connsiteX3198" fmla="*/ 1277486 w 5160230"/>
              <a:gd name="connsiteY3198" fmla="*/ 1957671 h 3030261"/>
              <a:gd name="connsiteX3199" fmla="*/ 1268172 w 5160230"/>
              <a:gd name="connsiteY3199" fmla="*/ 1950220 h 3030261"/>
              <a:gd name="connsiteX3200" fmla="*/ 1251408 w 5160230"/>
              <a:gd name="connsiteY3200" fmla="*/ 1940907 h 3030261"/>
              <a:gd name="connsiteX3201" fmla="*/ 1234644 w 5160230"/>
              <a:gd name="connsiteY3201" fmla="*/ 1931594 h 3030261"/>
              <a:gd name="connsiteX3202" fmla="*/ 1219122 w 5160230"/>
              <a:gd name="connsiteY3202" fmla="*/ 1924143 h 3030261"/>
              <a:gd name="connsiteX3203" fmla="*/ 1207635 w 5160230"/>
              <a:gd name="connsiteY3203" fmla="*/ 1921038 h 3030261"/>
              <a:gd name="connsiteX3204" fmla="*/ 1198322 w 5160230"/>
              <a:gd name="connsiteY3204" fmla="*/ 1898997 h 3030261"/>
              <a:gd name="connsiteX3205" fmla="*/ 1189940 w 5160230"/>
              <a:gd name="connsiteY3205" fmla="*/ 1886268 h 3030261"/>
              <a:gd name="connsiteX3206" fmla="*/ 1180627 w 5160230"/>
              <a:gd name="connsiteY3206" fmla="*/ 1876955 h 3030261"/>
              <a:gd name="connsiteX3207" fmla="*/ 1171313 w 5160230"/>
              <a:gd name="connsiteY3207" fmla="*/ 1873851 h 3030261"/>
              <a:gd name="connsiteX3208" fmla="*/ 1156722 w 5160230"/>
              <a:gd name="connsiteY3208" fmla="*/ 1869504 h 3030261"/>
              <a:gd name="connsiteX3209" fmla="*/ 1141200 w 5160230"/>
              <a:gd name="connsiteY3209" fmla="*/ 1864227 h 3030261"/>
              <a:gd name="connsiteX3210" fmla="*/ 1120400 w 5160230"/>
              <a:gd name="connsiteY3210" fmla="*/ 1856776 h 3030261"/>
              <a:gd name="connsiteX3211" fmla="*/ 1107982 w 5160230"/>
              <a:gd name="connsiteY3211" fmla="*/ 1847463 h 3030261"/>
              <a:gd name="connsiteX3212" fmla="*/ 1097427 w 5160230"/>
              <a:gd name="connsiteY3212" fmla="*/ 1838149 h 3030261"/>
              <a:gd name="connsiteX3213" fmla="*/ 1080663 w 5160230"/>
              <a:gd name="connsiteY3213" fmla="*/ 1830699 h 3030261"/>
              <a:gd name="connsiteX3214" fmla="*/ 1070108 w 5160230"/>
              <a:gd name="connsiteY3214" fmla="*/ 1830699 h 3030261"/>
              <a:gd name="connsiteX3215" fmla="*/ 1062968 w 5160230"/>
              <a:gd name="connsiteY3215" fmla="*/ 1835045 h 3030261"/>
              <a:gd name="connsiteX3216" fmla="*/ 1056759 w 5160230"/>
              <a:gd name="connsiteY3216" fmla="*/ 1838149 h 3030261"/>
              <a:gd name="connsiteX3217" fmla="*/ 1049618 w 5160230"/>
              <a:gd name="connsiteY3217" fmla="*/ 1842496 h 3030261"/>
              <a:gd name="connsiteX3218" fmla="*/ 1041236 w 5160230"/>
              <a:gd name="connsiteY3218" fmla="*/ 1840322 h 3030261"/>
              <a:gd name="connsiteX3219" fmla="*/ 1037201 w 5160230"/>
              <a:gd name="connsiteY3219" fmla="*/ 1838149 h 3030261"/>
              <a:gd name="connsiteX3220" fmla="*/ 1034096 w 5160230"/>
              <a:gd name="connsiteY3220" fmla="*/ 1835045 h 3030261"/>
              <a:gd name="connsiteX3221" fmla="*/ 1030060 w 5160230"/>
              <a:gd name="connsiteY3221" fmla="*/ 1830699 h 3030261"/>
              <a:gd name="connsiteX3222" fmla="*/ 1024783 w 5160230"/>
              <a:gd name="connsiteY3222" fmla="*/ 1825421 h 3030261"/>
              <a:gd name="connsiteX3223" fmla="*/ 1020747 w 5160230"/>
              <a:gd name="connsiteY3223" fmla="*/ 1822317 h 3030261"/>
              <a:gd name="connsiteX3224" fmla="*/ 1017642 w 5160230"/>
              <a:gd name="connsiteY3224" fmla="*/ 1820143 h 3030261"/>
              <a:gd name="connsiteX3225" fmla="*/ 993738 w 5160230"/>
              <a:gd name="connsiteY3225" fmla="*/ 1815797 h 3030261"/>
              <a:gd name="connsiteX3226" fmla="*/ 990634 w 5160230"/>
              <a:gd name="connsiteY3226" fmla="*/ 1812693 h 3030261"/>
              <a:gd name="connsiteX3227" fmla="*/ 986598 w 5160230"/>
              <a:gd name="connsiteY3227" fmla="*/ 1809588 h 3030261"/>
              <a:gd name="connsiteX3228" fmla="*/ 983493 w 5160230"/>
              <a:gd name="connsiteY3228" fmla="*/ 1805242 h 3030261"/>
              <a:gd name="connsiteX3229" fmla="*/ 979458 w 5160230"/>
              <a:gd name="connsiteY3229" fmla="*/ 1802138 h 3030261"/>
              <a:gd name="connsiteX3230" fmla="*/ 978526 w 5160230"/>
              <a:gd name="connsiteY3230" fmla="*/ 1799964 h 3030261"/>
              <a:gd name="connsiteX3231" fmla="*/ 957726 w 5160230"/>
              <a:gd name="connsiteY3231" fmla="*/ 1803069 h 3030261"/>
              <a:gd name="connsiteX3232" fmla="*/ 954622 w 5160230"/>
              <a:gd name="connsiteY3232" fmla="*/ 1802138 h 3030261"/>
              <a:gd name="connsiteX3233" fmla="*/ 949344 w 5160230"/>
              <a:gd name="connsiteY3233" fmla="*/ 1794687 h 3030261"/>
              <a:gd name="connsiteX3234" fmla="*/ 940031 w 5160230"/>
              <a:gd name="connsiteY3234" fmla="*/ 1787236 h 3030261"/>
              <a:gd name="connsiteX3235" fmla="*/ 932891 w 5160230"/>
              <a:gd name="connsiteY3235" fmla="*/ 1777923 h 3030261"/>
              <a:gd name="connsiteX3236" fmla="*/ 925751 w 5160230"/>
              <a:gd name="connsiteY3236" fmla="*/ 1770472 h 3030261"/>
              <a:gd name="connsiteX3237" fmla="*/ 921715 w 5160230"/>
              <a:gd name="connsiteY3237" fmla="*/ 1766126 h 3030261"/>
              <a:gd name="connsiteX3238" fmla="*/ 928855 w 5160230"/>
              <a:gd name="connsiteY3238" fmla="*/ 1743153 h 3030261"/>
              <a:gd name="connsiteX3239" fmla="*/ 908986 w 5160230"/>
              <a:gd name="connsiteY3239" fmla="*/ 1721111 h 3030261"/>
              <a:gd name="connsiteX3240" fmla="*/ 891291 w 5160230"/>
              <a:gd name="connsiteY3240" fmla="*/ 1696896 h 3030261"/>
              <a:gd name="connsiteX3241" fmla="*/ 872664 w 5160230"/>
              <a:gd name="connsiteY3241" fmla="*/ 1671750 h 3030261"/>
              <a:gd name="connsiteX3242" fmla="*/ 854969 w 5160230"/>
              <a:gd name="connsiteY3242" fmla="*/ 1645362 h 3030261"/>
              <a:gd name="connsiteX3243" fmla="*/ 850933 w 5160230"/>
              <a:gd name="connsiteY3243" fmla="*/ 1643189 h 3030261"/>
              <a:gd name="connsiteX3244" fmla="*/ 845656 w 5160230"/>
              <a:gd name="connsiteY3244" fmla="*/ 1642258 h 3030261"/>
              <a:gd name="connsiteX3245" fmla="*/ 842551 w 5160230"/>
              <a:gd name="connsiteY3245" fmla="*/ 1642258 h 3030261"/>
              <a:gd name="connsiteX3246" fmla="*/ 836342 w 5160230"/>
              <a:gd name="connsiteY3246" fmla="*/ 1640085 h 3030261"/>
              <a:gd name="connsiteX3247" fmla="*/ 835411 w 5160230"/>
              <a:gd name="connsiteY3247" fmla="*/ 1637912 h 3030261"/>
              <a:gd name="connsiteX3248" fmla="*/ 828271 w 5160230"/>
              <a:gd name="connsiteY3248" fmla="*/ 1628598 h 3030261"/>
              <a:gd name="connsiteX3249" fmla="*/ 824235 w 5160230"/>
              <a:gd name="connsiteY3249" fmla="*/ 1618043 h 3030261"/>
              <a:gd name="connsiteX3250" fmla="*/ 821130 w 5160230"/>
              <a:gd name="connsiteY3250" fmla="*/ 1607488 h 3030261"/>
              <a:gd name="connsiteX3251" fmla="*/ 814921 w 5160230"/>
              <a:gd name="connsiteY3251" fmla="*/ 1596001 h 3030261"/>
              <a:gd name="connsiteX3252" fmla="*/ 806539 w 5160230"/>
              <a:gd name="connsiteY3252" fmla="*/ 1590724 h 3030261"/>
              <a:gd name="connsiteX3253" fmla="*/ 802504 w 5160230"/>
              <a:gd name="connsiteY3253" fmla="*/ 1586378 h 3030261"/>
              <a:gd name="connsiteX3254" fmla="*/ 799399 w 5160230"/>
              <a:gd name="connsiteY3254" fmla="*/ 1583273 h 3030261"/>
              <a:gd name="connsiteX3255" fmla="*/ 795363 w 5160230"/>
              <a:gd name="connsiteY3255" fmla="*/ 1581100 h 3030261"/>
              <a:gd name="connsiteX3256" fmla="*/ 795363 w 5160230"/>
              <a:gd name="connsiteY3256" fmla="*/ 1600969 h 3030261"/>
              <a:gd name="connsiteX3257" fmla="*/ 800641 w 5160230"/>
              <a:gd name="connsiteY3257" fmla="*/ 1608419 h 3030261"/>
              <a:gd name="connsiteX3258" fmla="*/ 812127 w 5160230"/>
              <a:gd name="connsiteY3258" fmla="*/ 1621148 h 3030261"/>
              <a:gd name="connsiteX3259" fmla="*/ 822683 w 5160230"/>
              <a:gd name="connsiteY3259" fmla="*/ 1635739 h 3030261"/>
              <a:gd name="connsiteX3260" fmla="*/ 836342 w 5160230"/>
              <a:gd name="connsiteY3260" fmla="*/ 1654676 h 3030261"/>
              <a:gd name="connsiteX3261" fmla="*/ 846897 w 5160230"/>
              <a:gd name="connsiteY3261" fmla="*/ 1672682 h 3030261"/>
              <a:gd name="connsiteX3262" fmla="*/ 858384 w 5160230"/>
              <a:gd name="connsiteY3262" fmla="*/ 1691619 h 3030261"/>
              <a:gd name="connsiteX3263" fmla="*/ 866766 w 5160230"/>
              <a:gd name="connsiteY3263" fmla="*/ 1708383 h 3030261"/>
              <a:gd name="connsiteX3264" fmla="*/ 870802 w 5160230"/>
              <a:gd name="connsiteY3264" fmla="*/ 1718938 h 3030261"/>
              <a:gd name="connsiteX3265" fmla="*/ 870802 w 5160230"/>
              <a:gd name="connsiteY3265" fmla="*/ 1726389 h 3030261"/>
              <a:gd name="connsiteX3266" fmla="*/ 868629 w 5160230"/>
              <a:gd name="connsiteY3266" fmla="*/ 1729493 h 3030261"/>
              <a:gd name="connsiteX3267" fmla="*/ 866455 w 5160230"/>
              <a:gd name="connsiteY3267" fmla="*/ 1731666 h 3030261"/>
              <a:gd name="connsiteX3268" fmla="*/ 866455 w 5160230"/>
              <a:gd name="connsiteY3268" fmla="*/ 1733840 h 3030261"/>
              <a:gd name="connsiteX3269" fmla="*/ 863351 w 5160230"/>
              <a:gd name="connsiteY3269" fmla="*/ 1736013 h 3030261"/>
              <a:gd name="connsiteX3270" fmla="*/ 863351 w 5160230"/>
              <a:gd name="connsiteY3270" fmla="*/ 1728562 h 3030261"/>
              <a:gd name="connsiteX3271" fmla="*/ 861178 w 5160230"/>
              <a:gd name="connsiteY3271" fmla="*/ 1722353 h 3030261"/>
              <a:gd name="connsiteX3272" fmla="*/ 861178 w 5160230"/>
              <a:gd name="connsiteY3272" fmla="*/ 1719249 h 3030261"/>
              <a:gd name="connsiteX3273" fmla="*/ 859005 w 5160230"/>
              <a:gd name="connsiteY3273" fmla="*/ 1714902 h 3030261"/>
              <a:gd name="connsiteX3274" fmla="*/ 855900 w 5160230"/>
              <a:gd name="connsiteY3274" fmla="*/ 1714902 h 3030261"/>
              <a:gd name="connsiteX3275" fmla="*/ 853727 w 5160230"/>
              <a:gd name="connsiteY3275" fmla="*/ 1714902 h 3030261"/>
              <a:gd name="connsiteX3276" fmla="*/ 851554 w 5160230"/>
              <a:gd name="connsiteY3276" fmla="*/ 1714902 h 3030261"/>
              <a:gd name="connsiteX3277" fmla="*/ 850623 w 5160230"/>
              <a:gd name="connsiteY3277" fmla="*/ 1714902 h 3030261"/>
              <a:gd name="connsiteX3278" fmla="*/ 848450 w 5160230"/>
              <a:gd name="connsiteY3278" fmla="*/ 1714902 h 3030261"/>
              <a:gd name="connsiteX3279" fmla="*/ 843172 w 5160230"/>
              <a:gd name="connsiteY3279" fmla="*/ 1714902 h 3030261"/>
              <a:gd name="connsiteX3280" fmla="*/ 839136 w 5160230"/>
              <a:gd name="connsiteY3280" fmla="*/ 1702174 h 3030261"/>
              <a:gd name="connsiteX3281" fmla="*/ 836032 w 5160230"/>
              <a:gd name="connsiteY3281" fmla="*/ 1689446 h 3030261"/>
              <a:gd name="connsiteX3282" fmla="*/ 829823 w 5160230"/>
              <a:gd name="connsiteY3282" fmla="*/ 1678891 h 3030261"/>
              <a:gd name="connsiteX3283" fmla="*/ 821441 w 5160230"/>
              <a:gd name="connsiteY3283" fmla="*/ 1669577 h 3030261"/>
              <a:gd name="connsiteX3284" fmla="*/ 809954 w 5160230"/>
              <a:gd name="connsiteY3284" fmla="*/ 1662127 h 3030261"/>
              <a:gd name="connsiteX3285" fmla="*/ 799399 w 5160230"/>
              <a:gd name="connsiteY3285" fmla="*/ 1654676 h 3030261"/>
              <a:gd name="connsiteX3286" fmla="*/ 790086 w 5160230"/>
              <a:gd name="connsiteY3286" fmla="*/ 1641948 h 3030261"/>
              <a:gd name="connsiteX3287" fmla="*/ 793190 w 5160230"/>
              <a:gd name="connsiteY3287" fmla="*/ 1639774 h 3030261"/>
              <a:gd name="connsiteX3288" fmla="*/ 795363 w 5160230"/>
              <a:gd name="connsiteY3288" fmla="*/ 1639774 h 3030261"/>
              <a:gd name="connsiteX3289" fmla="*/ 797536 w 5160230"/>
              <a:gd name="connsiteY3289" fmla="*/ 1639774 h 3030261"/>
              <a:gd name="connsiteX3290" fmla="*/ 797536 w 5160230"/>
              <a:gd name="connsiteY3290" fmla="*/ 1637601 h 3030261"/>
              <a:gd name="connsiteX3291" fmla="*/ 797536 w 5160230"/>
              <a:gd name="connsiteY3291" fmla="*/ 1635428 h 3030261"/>
              <a:gd name="connsiteX3292" fmla="*/ 799710 w 5160230"/>
              <a:gd name="connsiteY3292" fmla="*/ 1634497 h 3030261"/>
              <a:gd name="connsiteX3293" fmla="*/ 786050 w 5160230"/>
              <a:gd name="connsiteY3293" fmla="*/ 1625184 h 3030261"/>
              <a:gd name="connsiteX3294" fmla="*/ 779841 w 5160230"/>
              <a:gd name="connsiteY3294" fmla="*/ 1613697 h 3030261"/>
              <a:gd name="connsiteX3295" fmla="*/ 773632 w 5160230"/>
              <a:gd name="connsiteY3295" fmla="*/ 1600969 h 3030261"/>
              <a:gd name="connsiteX3296" fmla="*/ 770528 w 5160230"/>
              <a:gd name="connsiteY3296" fmla="*/ 1586378 h 3030261"/>
              <a:gd name="connsiteX3297" fmla="*/ 763387 w 5160230"/>
              <a:gd name="connsiteY3297" fmla="*/ 1573649 h 3030261"/>
              <a:gd name="connsiteX3298" fmla="*/ 754074 w 5160230"/>
              <a:gd name="connsiteY3298" fmla="*/ 1563094 h 3030261"/>
              <a:gd name="connsiteX3299" fmla="*/ 743519 w 5160230"/>
              <a:gd name="connsiteY3299" fmla="*/ 1556885 h 3030261"/>
              <a:gd name="connsiteX3300" fmla="*/ 729859 w 5160230"/>
              <a:gd name="connsiteY3300" fmla="*/ 1551608 h 3030261"/>
              <a:gd name="connsiteX3301" fmla="*/ 719304 w 5160230"/>
              <a:gd name="connsiteY3301" fmla="*/ 1544157 h 3030261"/>
              <a:gd name="connsiteX3302" fmla="*/ 712164 w 5160230"/>
              <a:gd name="connsiteY3302" fmla="*/ 1534844 h 3030261"/>
              <a:gd name="connsiteX3303" fmla="*/ 708128 w 5160230"/>
              <a:gd name="connsiteY3303" fmla="*/ 1524289 h 3030261"/>
              <a:gd name="connsiteX3304" fmla="*/ 702850 w 5160230"/>
              <a:gd name="connsiteY3304" fmla="*/ 1512802 h 3030261"/>
              <a:gd name="connsiteX3305" fmla="*/ 690432 w 5160230"/>
              <a:gd name="connsiteY3305" fmla="*/ 1494796 h 3030261"/>
              <a:gd name="connsiteX3306" fmla="*/ 679877 w 5160230"/>
              <a:gd name="connsiteY3306" fmla="*/ 1482068 h 3030261"/>
              <a:gd name="connsiteX3307" fmla="*/ 668390 w 5160230"/>
              <a:gd name="connsiteY3307" fmla="*/ 1470581 h 3030261"/>
              <a:gd name="connsiteX3308" fmla="*/ 661250 w 5160230"/>
              <a:gd name="connsiteY3308" fmla="*/ 1457853 h 3030261"/>
              <a:gd name="connsiteX3309" fmla="*/ 655972 w 5160230"/>
              <a:gd name="connsiteY3309" fmla="*/ 1441089 h 3030261"/>
              <a:gd name="connsiteX3310" fmla="*/ 651936 w 5160230"/>
              <a:gd name="connsiteY3310" fmla="*/ 1419047 h 3030261"/>
              <a:gd name="connsiteX3311" fmla="*/ 651005 w 5160230"/>
              <a:gd name="connsiteY3311" fmla="*/ 1388624 h 3030261"/>
              <a:gd name="connsiteX3312" fmla="*/ 651005 w 5160230"/>
              <a:gd name="connsiteY3312" fmla="*/ 1381173 h 3030261"/>
              <a:gd name="connsiteX3313" fmla="*/ 651936 w 5160230"/>
              <a:gd name="connsiteY3313" fmla="*/ 1366582 h 3030261"/>
              <a:gd name="connsiteX3314" fmla="*/ 651936 w 5160230"/>
              <a:gd name="connsiteY3314" fmla="*/ 1346714 h 3030261"/>
              <a:gd name="connsiteX3315" fmla="*/ 651936 w 5160230"/>
              <a:gd name="connsiteY3315" fmla="*/ 1322499 h 3030261"/>
              <a:gd name="connsiteX3316" fmla="*/ 651936 w 5160230"/>
              <a:gd name="connsiteY3316" fmla="*/ 1300457 h 3030261"/>
              <a:gd name="connsiteX3317" fmla="*/ 654110 w 5160230"/>
              <a:gd name="connsiteY3317" fmla="*/ 1282451 h 3030261"/>
              <a:gd name="connsiteX3318" fmla="*/ 656283 w 5160230"/>
              <a:gd name="connsiteY3318" fmla="*/ 1270965 h 3030261"/>
              <a:gd name="connsiteX3319" fmla="*/ 661560 w 5160230"/>
              <a:gd name="connsiteY3319" fmla="*/ 1268792 h 3030261"/>
              <a:gd name="connsiteX3320" fmla="*/ 665596 w 5160230"/>
              <a:gd name="connsiteY3320" fmla="*/ 1268792 h 3030261"/>
              <a:gd name="connsiteX3321" fmla="*/ 668700 w 5160230"/>
              <a:gd name="connsiteY3321" fmla="*/ 1268792 h 3030261"/>
              <a:gd name="connsiteX3322" fmla="*/ 672736 w 5160230"/>
              <a:gd name="connsiteY3322" fmla="*/ 1268792 h 3030261"/>
              <a:gd name="connsiteX3323" fmla="*/ 675841 w 5160230"/>
              <a:gd name="connsiteY3323" fmla="*/ 1270965 h 3030261"/>
              <a:gd name="connsiteX3324" fmla="*/ 678014 w 5160230"/>
              <a:gd name="connsiteY3324" fmla="*/ 1275311 h 3030261"/>
              <a:gd name="connsiteX3325" fmla="*/ 681118 w 5160230"/>
              <a:gd name="connsiteY3325" fmla="*/ 1278415 h 3030261"/>
              <a:gd name="connsiteX3326" fmla="*/ 683291 w 5160230"/>
              <a:gd name="connsiteY3326" fmla="*/ 1282762 h 3030261"/>
              <a:gd name="connsiteX3327" fmla="*/ 683291 w 5160230"/>
              <a:gd name="connsiteY3327" fmla="*/ 1261651 h 3030261"/>
              <a:gd name="connsiteX3328" fmla="*/ 670874 w 5160230"/>
              <a:gd name="connsiteY3328" fmla="*/ 1247061 h 3030261"/>
              <a:gd name="connsiteX3329" fmla="*/ 656283 w 5160230"/>
              <a:gd name="connsiteY3329" fmla="*/ 1232470 h 3030261"/>
              <a:gd name="connsiteX3330" fmla="*/ 639519 w 5160230"/>
              <a:gd name="connsiteY3330" fmla="*/ 1221914 h 3030261"/>
              <a:gd name="connsiteX3331" fmla="*/ 639519 w 5160230"/>
              <a:gd name="connsiteY3331" fmla="*/ 1231228 h 3030261"/>
              <a:gd name="connsiteX3332" fmla="*/ 646659 w 5160230"/>
              <a:gd name="connsiteY3332" fmla="*/ 1236505 h 3030261"/>
              <a:gd name="connsiteX3333" fmla="*/ 653799 w 5160230"/>
              <a:gd name="connsiteY3333" fmla="*/ 1241783 h 3030261"/>
              <a:gd name="connsiteX3334" fmla="*/ 660939 w 5160230"/>
              <a:gd name="connsiteY3334" fmla="*/ 1247061 h 3030261"/>
              <a:gd name="connsiteX3335" fmla="*/ 666217 w 5160230"/>
              <a:gd name="connsiteY3335" fmla="*/ 1254511 h 3030261"/>
              <a:gd name="connsiteX3336" fmla="*/ 666217 w 5160230"/>
              <a:gd name="connsiteY3336" fmla="*/ 1258857 h 3030261"/>
              <a:gd name="connsiteX3337" fmla="*/ 665286 w 5160230"/>
              <a:gd name="connsiteY3337" fmla="*/ 1258857 h 3030261"/>
              <a:gd name="connsiteX3338" fmla="*/ 665286 w 5160230"/>
              <a:gd name="connsiteY3338" fmla="*/ 1261031 h 3030261"/>
              <a:gd name="connsiteX3339" fmla="*/ 663112 w 5160230"/>
              <a:gd name="connsiteY3339" fmla="*/ 1261962 h 3030261"/>
              <a:gd name="connsiteX3340" fmla="*/ 659077 w 5160230"/>
              <a:gd name="connsiteY3340" fmla="*/ 1264135 h 3030261"/>
              <a:gd name="connsiteX3341" fmla="*/ 658145 w 5160230"/>
              <a:gd name="connsiteY3341" fmla="*/ 1266308 h 3030261"/>
              <a:gd name="connsiteX3342" fmla="*/ 651936 w 5160230"/>
              <a:gd name="connsiteY3342" fmla="*/ 1266308 h 3030261"/>
              <a:gd name="connsiteX3343" fmla="*/ 646659 w 5160230"/>
              <a:gd name="connsiteY3343" fmla="*/ 1266308 h 3030261"/>
              <a:gd name="connsiteX3344" fmla="*/ 644486 w 5160230"/>
              <a:gd name="connsiteY3344" fmla="*/ 1266308 h 3030261"/>
              <a:gd name="connsiteX3345" fmla="*/ 644486 w 5160230"/>
              <a:gd name="connsiteY3345" fmla="*/ 1264135 h 3030261"/>
              <a:gd name="connsiteX3346" fmla="*/ 643554 w 5160230"/>
              <a:gd name="connsiteY3346" fmla="*/ 1264135 h 3030261"/>
              <a:gd name="connsiteX3347" fmla="*/ 639519 w 5160230"/>
              <a:gd name="connsiteY3347" fmla="*/ 1261962 h 3030261"/>
              <a:gd name="connsiteX3348" fmla="*/ 627101 w 5160230"/>
              <a:gd name="connsiteY3348" fmla="*/ 1246129 h 3030261"/>
              <a:gd name="connsiteX3349" fmla="*/ 615614 w 5160230"/>
              <a:gd name="connsiteY3349" fmla="*/ 1229365 h 3030261"/>
              <a:gd name="connsiteX3350" fmla="*/ 607232 w 5160230"/>
              <a:gd name="connsiteY3350" fmla="*/ 1210428 h 3030261"/>
              <a:gd name="connsiteX3351" fmla="*/ 615614 w 5160230"/>
              <a:gd name="connsiteY3351" fmla="*/ 1210428 h 3030261"/>
              <a:gd name="connsiteX3352" fmla="*/ 619650 w 5160230"/>
              <a:gd name="connsiteY3352" fmla="*/ 1212601 h 3030261"/>
              <a:gd name="connsiteX3353" fmla="*/ 622755 w 5160230"/>
              <a:gd name="connsiteY3353" fmla="*/ 1212601 h 3030261"/>
              <a:gd name="connsiteX3354" fmla="*/ 626790 w 5160230"/>
              <a:gd name="connsiteY3354" fmla="*/ 1212601 h 3030261"/>
              <a:gd name="connsiteX3355" fmla="*/ 629895 w 5160230"/>
              <a:gd name="connsiteY3355" fmla="*/ 1210428 h 3030261"/>
              <a:gd name="connsiteX3356" fmla="*/ 615304 w 5160230"/>
              <a:gd name="connsiteY3356" fmla="*/ 1205150 h 3030261"/>
              <a:gd name="connsiteX3357" fmla="*/ 606922 w 5160230"/>
              <a:gd name="connsiteY3357" fmla="*/ 1196768 h 3030261"/>
              <a:gd name="connsiteX3358" fmla="*/ 599782 w 5160230"/>
              <a:gd name="connsiteY3358" fmla="*/ 1185282 h 3030261"/>
              <a:gd name="connsiteX3359" fmla="*/ 593573 w 5160230"/>
              <a:gd name="connsiteY3359" fmla="*/ 1172554 h 3030261"/>
              <a:gd name="connsiteX3360" fmla="*/ 590468 w 5160230"/>
              <a:gd name="connsiteY3360" fmla="*/ 1159825 h 3030261"/>
              <a:gd name="connsiteX3361" fmla="*/ 585191 w 5160230"/>
              <a:gd name="connsiteY3361" fmla="*/ 1148339 h 3030261"/>
              <a:gd name="connsiteX3362" fmla="*/ 578050 w 5160230"/>
              <a:gd name="connsiteY3362" fmla="*/ 1139025 h 3030261"/>
              <a:gd name="connsiteX3363" fmla="*/ 566564 w 5160230"/>
              <a:gd name="connsiteY3363" fmla="*/ 1133748 h 3030261"/>
              <a:gd name="connsiteX3364" fmla="*/ 570600 w 5160230"/>
              <a:gd name="connsiteY3364" fmla="*/ 1109533 h 3030261"/>
              <a:gd name="connsiteX3365" fmla="*/ 558182 w 5160230"/>
              <a:gd name="connsiteY3365" fmla="*/ 1095873 h 3030261"/>
              <a:gd name="connsiteX3366" fmla="*/ 546695 w 5160230"/>
              <a:gd name="connsiteY3366" fmla="*/ 1079109 h 3030261"/>
              <a:gd name="connsiteX3367" fmla="*/ 537382 w 5160230"/>
              <a:gd name="connsiteY3367" fmla="*/ 1062345 h 3030261"/>
              <a:gd name="connsiteX3368" fmla="*/ 524964 w 5160230"/>
              <a:gd name="connsiteY3368" fmla="*/ 1045581 h 3030261"/>
              <a:gd name="connsiteX3369" fmla="*/ 510373 w 5160230"/>
              <a:gd name="connsiteY3369" fmla="*/ 1032853 h 3030261"/>
              <a:gd name="connsiteX3370" fmla="*/ 490505 w 5160230"/>
              <a:gd name="connsiteY3370" fmla="*/ 1023540 h 3030261"/>
              <a:gd name="connsiteX3371" fmla="*/ 466600 w 5160230"/>
              <a:gd name="connsiteY3371" fmla="*/ 1018262 h 3030261"/>
              <a:gd name="connsiteX3372" fmla="*/ 446732 w 5160230"/>
              <a:gd name="connsiteY3372" fmla="*/ 1008949 h 3030261"/>
              <a:gd name="connsiteX3373" fmla="*/ 432141 w 5160230"/>
              <a:gd name="connsiteY3373" fmla="*/ 996220 h 3030261"/>
              <a:gd name="connsiteX3374" fmla="*/ 415377 w 5160230"/>
              <a:gd name="connsiteY3374" fmla="*/ 981629 h 3030261"/>
              <a:gd name="connsiteX3375" fmla="*/ 399854 w 5160230"/>
              <a:gd name="connsiteY3375" fmla="*/ 973247 h 3030261"/>
              <a:gd name="connsiteX3376" fmla="*/ 366637 w 5160230"/>
              <a:gd name="connsiteY3376" fmla="*/ 973247 h 3030261"/>
              <a:gd name="connsiteX3377" fmla="*/ 356082 w 5160230"/>
              <a:gd name="connsiteY3377" fmla="*/ 967038 h 3030261"/>
              <a:gd name="connsiteX3378" fmla="*/ 346768 w 5160230"/>
              <a:gd name="connsiteY3378" fmla="*/ 959588 h 3030261"/>
              <a:gd name="connsiteX3379" fmla="*/ 336213 w 5160230"/>
              <a:gd name="connsiteY3379" fmla="*/ 954310 h 3030261"/>
              <a:gd name="connsiteX3380" fmla="*/ 319449 w 5160230"/>
              <a:gd name="connsiteY3380" fmla="*/ 952137 h 3030261"/>
              <a:gd name="connsiteX3381" fmla="*/ 319449 w 5160230"/>
              <a:gd name="connsiteY3381" fmla="*/ 976352 h 3030261"/>
              <a:gd name="connsiteX3382" fmla="*/ 300822 w 5160230"/>
              <a:gd name="connsiteY3382" fmla="*/ 985665 h 3030261"/>
              <a:gd name="connsiteX3383" fmla="*/ 285300 w 5160230"/>
              <a:gd name="connsiteY3383" fmla="*/ 994978 h 3030261"/>
              <a:gd name="connsiteX3384" fmla="*/ 263569 w 5160230"/>
              <a:gd name="connsiteY3384" fmla="*/ 1000256 h 3030261"/>
              <a:gd name="connsiteX3385" fmla="*/ 268846 w 5160230"/>
              <a:gd name="connsiteY3385" fmla="*/ 983492 h 3030261"/>
              <a:gd name="connsiteX3386" fmla="*/ 275987 w 5160230"/>
              <a:gd name="connsiteY3386" fmla="*/ 966728 h 3030261"/>
              <a:gd name="connsiteX3387" fmla="*/ 286542 w 5160230"/>
              <a:gd name="connsiteY3387" fmla="*/ 952137 h 3030261"/>
              <a:gd name="connsiteX3388" fmla="*/ 295855 w 5160230"/>
              <a:gd name="connsiteY3388" fmla="*/ 936304 h 3030261"/>
              <a:gd name="connsiteX3389" fmla="*/ 286542 w 5160230"/>
              <a:gd name="connsiteY3389" fmla="*/ 936304 h 3030261"/>
              <a:gd name="connsiteX3390" fmla="*/ 286542 w 5160230"/>
              <a:gd name="connsiteY3390" fmla="*/ 939409 h 3030261"/>
              <a:gd name="connsiteX3391" fmla="*/ 272882 w 5160230"/>
              <a:gd name="connsiteY3391" fmla="*/ 950895 h 3030261"/>
              <a:gd name="connsiteX3392" fmla="*/ 261396 w 5160230"/>
              <a:gd name="connsiteY3392" fmla="*/ 965486 h 3030261"/>
              <a:gd name="connsiteX3393" fmla="*/ 254255 w 5160230"/>
              <a:gd name="connsiteY3393" fmla="*/ 981319 h 3030261"/>
              <a:gd name="connsiteX3394" fmla="*/ 248978 w 5160230"/>
              <a:gd name="connsiteY3394" fmla="*/ 998083 h 3030261"/>
              <a:gd name="connsiteX3395" fmla="*/ 241838 w 5160230"/>
              <a:gd name="connsiteY3395" fmla="*/ 1016089 h 3030261"/>
              <a:gd name="connsiteX3396" fmla="*/ 230351 w 5160230"/>
              <a:gd name="connsiteY3396" fmla="*/ 1032853 h 3030261"/>
              <a:gd name="connsiteX3397" fmla="*/ 223211 w 5160230"/>
              <a:gd name="connsiteY3397" fmla="*/ 1040304 h 3030261"/>
              <a:gd name="connsiteX3398" fmla="*/ 208620 w 5160230"/>
              <a:gd name="connsiteY3398" fmla="*/ 1051790 h 3030261"/>
              <a:gd name="connsiteX3399" fmla="*/ 190924 w 5160230"/>
              <a:gd name="connsiteY3399" fmla="*/ 1062345 h 3030261"/>
              <a:gd name="connsiteX3400" fmla="*/ 169193 w 5160230"/>
              <a:gd name="connsiteY3400" fmla="*/ 1075073 h 3030261"/>
              <a:gd name="connsiteX3401" fmla="*/ 147462 w 5160230"/>
              <a:gd name="connsiteY3401" fmla="*/ 1089664 h 3030261"/>
              <a:gd name="connsiteX3402" fmla="*/ 125731 w 5160230"/>
              <a:gd name="connsiteY3402" fmla="*/ 1103324 h 3030261"/>
              <a:gd name="connsiteX3403" fmla="*/ 104000 w 5160230"/>
              <a:gd name="connsiteY3403" fmla="*/ 1113879 h 3030261"/>
              <a:gd name="connsiteX3404" fmla="*/ 87236 w 5160230"/>
              <a:gd name="connsiteY3404" fmla="*/ 1121330 h 3030261"/>
              <a:gd name="connsiteX3405" fmla="*/ 76680 w 5160230"/>
              <a:gd name="connsiteY3405" fmla="*/ 1124434 h 3030261"/>
              <a:gd name="connsiteX3406" fmla="*/ 76680 w 5160230"/>
              <a:gd name="connsiteY3406" fmla="*/ 1121330 h 3030261"/>
              <a:gd name="connsiteX3407" fmla="*/ 80716 w 5160230"/>
              <a:gd name="connsiteY3407" fmla="*/ 1121330 h 3030261"/>
              <a:gd name="connsiteX3408" fmla="*/ 93134 w 5160230"/>
              <a:gd name="connsiteY3408" fmla="*/ 1108602 h 3030261"/>
              <a:gd name="connsiteX3409" fmla="*/ 108656 w 5160230"/>
              <a:gd name="connsiteY3409" fmla="*/ 1097115 h 3030261"/>
              <a:gd name="connsiteX3410" fmla="*/ 127283 w 5160230"/>
              <a:gd name="connsiteY3410" fmla="*/ 1086560 h 3030261"/>
              <a:gd name="connsiteX3411" fmla="*/ 144978 w 5160230"/>
              <a:gd name="connsiteY3411" fmla="*/ 1074763 h 3030261"/>
              <a:gd name="connsiteX3412" fmla="*/ 161743 w 5160230"/>
              <a:gd name="connsiteY3412" fmla="*/ 1062035 h 3030261"/>
              <a:gd name="connsiteX3413" fmla="*/ 174160 w 5160230"/>
              <a:gd name="connsiteY3413" fmla="*/ 1047444 h 3030261"/>
              <a:gd name="connsiteX3414" fmla="*/ 183474 w 5160230"/>
              <a:gd name="connsiteY3414" fmla="*/ 1030680 h 3030261"/>
              <a:gd name="connsiteX3415" fmla="*/ 186578 w 5160230"/>
              <a:gd name="connsiteY3415" fmla="*/ 1008638 h 3030261"/>
              <a:gd name="connsiteX3416" fmla="*/ 172919 w 5160230"/>
              <a:gd name="connsiteY3416" fmla="*/ 1012984 h 3030261"/>
              <a:gd name="connsiteX3417" fmla="*/ 163605 w 5160230"/>
              <a:gd name="connsiteY3417" fmla="*/ 1016089 h 3030261"/>
              <a:gd name="connsiteX3418" fmla="*/ 151187 w 5160230"/>
              <a:gd name="connsiteY3418" fmla="*/ 1020435 h 3030261"/>
              <a:gd name="connsiteX3419" fmla="*/ 151187 w 5160230"/>
              <a:gd name="connsiteY3419" fmla="*/ 1016089 h 3030261"/>
              <a:gd name="connsiteX3420" fmla="*/ 151187 w 5160230"/>
              <a:gd name="connsiteY3420" fmla="*/ 1012984 h 3030261"/>
              <a:gd name="connsiteX3421" fmla="*/ 149014 w 5160230"/>
              <a:gd name="connsiteY3421" fmla="*/ 1010811 h 3030261"/>
              <a:gd name="connsiteX3422" fmla="*/ 147152 w 5160230"/>
              <a:gd name="connsiteY3422" fmla="*/ 1010811 h 3030261"/>
              <a:gd name="connsiteX3423" fmla="*/ 144047 w 5160230"/>
              <a:gd name="connsiteY3423" fmla="*/ 1008638 h 3030261"/>
              <a:gd name="connsiteX3424" fmla="*/ 141874 w 5160230"/>
              <a:gd name="connsiteY3424" fmla="*/ 1010811 h 3030261"/>
              <a:gd name="connsiteX3425" fmla="*/ 139701 w 5160230"/>
              <a:gd name="connsiteY3425" fmla="*/ 1012984 h 3030261"/>
              <a:gd name="connsiteX3426" fmla="*/ 137528 w 5160230"/>
              <a:gd name="connsiteY3426" fmla="*/ 1015157 h 3030261"/>
              <a:gd name="connsiteX3427" fmla="*/ 136596 w 5160230"/>
              <a:gd name="connsiteY3427" fmla="*/ 1015157 h 3030261"/>
              <a:gd name="connsiteX3428" fmla="*/ 132561 w 5160230"/>
              <a:gd name="connsiteY3428" fmla="*/ 1014847 h 3030261"/>
              <a:gd name="connsiteX3429" fmla="*/ 127283 w 5160230"/>
              <a:gd name="connsiteY3429" fmla="*/ 1014847 h 3030261"/>
              <a:gd name="connsiteX3430" fmla="*/ 125110 w 5160230"/>
              <a:gd name="connsiteY3430" fmla="*/ 1004292 h 3030261"/>
              <a:gd name="connsiteX3431" fmla="*/ 119832 w 5160230"/>
              <a:gd name="connsiteY3431" fmla="*/ 989701 h 3030261"/>
              <a:gd name="connsiteX3432" fmla="*/ 115797 w 5160230"/>
              <a:gd name="connsiteY3432" fmla="*/ 979146 h 3030261"/>
              <a:gd name="connsiteX3433" fmla="*/ 112692 w 5160230"/>
              <a:gd name="connsiteY3433" fmla="*/ 982250 h 3030261"/>
              <a:gd name="connsiteX3434" fmla="*/ 110519 w 5160230"/>
              <a:gd name="connsiteY3434" fmla="*/ 984423 h 3030261"/>
              <a:gd name="connsiteX3435" fmla="*/ 108346 w 5160230"/>
              <a:gd name="connsiteY3435" fmla="*/ 984423 h 3030261"/>
              <a:gd name="connsiteX3436" fmla="*/ 105241 w 5160230"/>
              <a:gd name="connsiteY3436" fmla="*/ 984423 h 3030261"/>
              <a:gd name="connsiteX3437" fmla="*/ 103068 w 5160230"/>
              <a:gd name="connsiteY3437" fmla="*/ 982250 h 3030261"/>
              <a:gd name="connsiteX3438" fmla="*/ 85373 w 5160230"/>
              <a:gd name="connsiteY3438" fmla="*/ 969522 h 3030261"/>
              <a:gd name="connsiteX3439" fmla="*/ 70782 w 5160230"/>
              <a:gd name="connsiteY3439" fmla="*/ 950585 h 3030261"/>
              <a:gd name="connsiteX3440" fmla="*/ 59295 w 5160230"/>
              <a:gd name="connsiteY3440" fmla="*/ 930716 h 3030261"/>
              <a:gd name="connsiteX3441" fmla="*/ 65504 w 5160230"/>
              <a:gd name="connsiteY3441" fmla="*/ 920161 h 3030261"/>
              <a:gd name="connsiteX3442" fmla="*/ 70782 w 5160230"/>
              <a:gd name="connsiteY3442" fmla="*/ 906501 h 3030261"/>
              <a:gd name="connsiteX3443" fmla="*/ 76059 w 5160230"/>
              <a:gd name="connsiteY3443" fmla="*/ 895946 h 3030261"/>
              <a:gd name="connsiteX3444" fmla="*/ 83200 w 5160230"/>
              <a:gd name="connsiteY3444" fmla="*/ 886633 h 3030261"/>
              <a:gd name="connsiteX3445" fmla="*/ 95618 w 5160230"/>
              <a:gd name="connsiteY3445" fmla="*/ 879182 h 3030261"/>
              <a:gd name="connsiteX3446" fmla="*/ 107104 w 5160230"/>
              <a:gd name="connsiteY3446" fmla="*/ 876078 h 3030261"/>
              <a:gd name="connsiteX3447" fmla="*/ 117659 w 5160230"/>
              <a:gd name="connsiteY3447" fmla="*/ 870800 h 3030261"/>
              <a:gd name="connsiteX3448" fmla="*/ 124799 w 5160230"/>
              <a:gd name="connsiteY3448" fmla="*/ 863349 h 3030261"/>
              <a:gd name="connsiteX3449" fmla="*/ 130077 w 5160230"/>
              <a:gd name="connsiteY3449" fmla="*/ 851863 h 3030261"/>
              <a:gd name="connsiteX3450" fmla="*/ 130077 w 5160230"/>
              <a:gd name="connsiteY3450" fmla="*/ 833857 h 3030261"/>
              <a:gd name="connsiteX3451" fmla="*/ 132250 w 5160230"/>
              <a:gd name="connsiteY3451" fmla="*/ 831684 h 3030261"/>
              <a:gd name="connsiteX3452" fmla="*/ 134423 w 5160230"/>
              <a:gd name="connsiteY3452" fmla="*/ 831684 h 3030261"/>
              <a:gd name="connsiteX3453" fmla="*/ 134423 w 5160230"/>
              <a:gd name="connsiteY3453" fmla="*/ 829511 h 3030261"/>
              <a:gd name="connsiteX3454" fmla="*/ 134423 w 5160230"/>
              <a:gd name="connsiteY3454" fmla="*/ 827338 h 3030261"/>
              <a:gd name="connsiteX3455" fmla="*/ 136596 w 5160230"/>
              <a:gd name="connsiteY3455" fmla="*/ 826406 h 3030261"/>
              <a:gd name="connsiteX3456" fmla="*/ 121695 w 5160230"/>
              <a:gd name="connsiteY3456" fmla="*/ 826406 h 3030261"/>
              <a:gd name="connsiteX3457" fmla="*/ 117659 w 5160230"/>
              <a:gd name="connsiteY3457" fmla="*/ 829511 h 3030261"/>
              <a:gd name="connsiteX3458" fmla="*/ 116728 w 5160230"/>
              <a:gd name="connsiteY3458" fmla="*/ 831684 h 3030261"/>
              <a:gd name="connsiteX3459" fmla="*/ 114555 w 5160230"/>
              <a:gd name="connsiteY3459" fmla="*/ 833857 h 3030261"/>
              <a:gd name="connsiteX3460" fmla="*/ 110519 w 5160230"/>
              <a:gd name="connsiteY3460" fmla="*/ 834788 h 3030261"/>
              <a:gd name="connsiteX3461" fmla="*/ 107415 w 5160230"/>
              <a:gd name="connsiteY3461" fmla="*/ 836962 h 3030261"/>
              <a:gd name="connsiteX3462" fmla="*/ 102137 w 5160230"/>
              <a:gd name="connsiteY3462" fmla="*/ 836962 h 3030261"/>
              <a:gd name="connsiteX3463" fmla="*/ 90650 w 5160230"/>
              <a:gd name="connsiteY3463" fmla="*/ 833857 h 3030261"/>
              <a:gd name="connsiteX3464" fmla="*/ 75128 w 5160230"/>
              <a:gd name="connsiteY3464" fmla="*/ 827648 h 3030261"/>
              <a:gd name="connsiteX3465" fmla="*/ 56501 w 5160230"/>
              <a:gd name="connsiteY3465" fmla="*/ 824544 h 3030261"/>
              <a:gd name="connsiteX3466" fmla="*/ 41910 w 5160230"/>
              <a:gd name="connsiteY3466" fmla="*/ 817093 h 3030261"/>
              <a:gd name="connsiteX3467" fmla="*/ 38806 w 5160230"/>
              <a:gd name="connsiteY3467" fmla="*/ 789774 h 3030261"/>
              <a:gd name="connsiteX3468" fmla="*/ 45946 w 5160230"/>
              <a:gd name="connsiteY3468" fmla="*/ 789774 h 3030261"/>
              <a:gd name="connsiteX3469" fmla="*/ 49051 w 5160230"/>
              <a:gd name="connsiteY3469" fmla="*/ 787601 h 3030261"/>
              <a:gd name="connsiteX3470" fmla="*/ 54328 w 5160230"/>
              <a:gd name="connsiteY3470" fmla="*/ 785428 h 3030261"/>
              <a:gd name="connsiteX3471" fmla="*/ 58364 w 5160230"/>
              <a:gd name="connsiteY3471" fmla="*/ 784496 h 3030261"/>
              <a:gd name="connsiteX3472" fmla="*/ 61469 w 5160230"/>
              <a:gd name="connsiteY3472" fmla="*/ 784496 h 3030261"/>
              <a:gd name="connsiteX3473" fmla="*/ 65504 w 5160230"/>
              <a:gd name="connsiteY3473" fmla="*/ 780150 h 3030261"/>
              <a:gd name="connsiteX3474" fmla="*/ 68609 w 5160230"/>
              <a:gd name="connsiteY3474" fmla="*/ 777046 h 3030261"/>
              <a:gd name="connsiteX3475" fmla="*/ 67677 w 5160230"/>
              <a:gd name="connsiteY3475" fmla="*/ 774872 h 3030261"/>
              <a:gd name="connsiteX3476" fmla="*/ 67677 w 5160230"/>
              <a:gd name="connsiteY3476" fmla="*/ 772699 h 3030261"/>
              <a:gd name="connsiteX3477" fmla="*/ 65504 w 5160230"/>
              <a:gd name="connsiteY3477" fmla="*/ 769595 h 3030261"/>
              <a:gd name="connsiteX3478" fmla="*/ 82268 w 5160230"/>
              <a:gd name="connsiteY3478" fmla="*/ 769595 h 3030261"/>
              <a:gd name="connsiteX3479" fmla="*/ 83200 w 5160230"/>
              <a:gd name="connsiteY3479" fmla="*/ 767422 h 3030261"/>
              <a:gd name="connsiteX3480" fmla="*/ 85373 w 5160230"/>
              <a:gd name="connsiteY3480" fmla="*/ 767422 h 3030261"/>
              <a:gd name="connsiteX3481" fmla="*/ 87546 w 5160230"/>
              <a:gd name="connsiteY3481" fmla="*/ 765249 h 3030261"/>
              <a:gd name="connsiteX3482" fmla="*/ 88477 w 5160230"/>
              <a:gd name="connsiteY3482" fmla="*/ 765249 h 3030261"/>
              <a:gd name="connsiteX3483" fmla="*/ 92513 w 5160230"/>
              <a:gd name="connsiteY3483" fmla="*/ 765249 h 3030261"/>
              <a:gd name="connsiteX3484" fmla="*/ 97791 w 5160230"/>
              <a:gd name="connsiteY3484" fmla="*/ 770526 h 3030261"/>
              <a:gd name="connsiteX3485" fmla="*/ 103068 w 5160230"/>
              <a:gd name="connsiteY3485" fmla="*/ 774872 h 3030261"/>
              <a:gd name="connsiteX3486" fmla="*/ 109277 w 5160230"/>
              <a:gd name="connsiteY3486" fmla="*/ 780150 h 3030261"/>
              <a:gd name="connsiteX3487" fmla="*/ 112382 w 5160230"/>
              <a:gd name="connsiteY3487" fmla="*/ 785428 h 3030261"/>
              <a:gd name="connsiteX3488" fmla="*/ 124799 w 5160230"/>
              <a:gd name="connsiteY3488" fmla="*/ 780150 h 3030261"/>
              <a:gd name="connsiteX3489" fmla="*/ 124799 w 5160230"/>
              <a:gd name="connsiteY3489" fmla="*/ 772699 h 3030261"/>
              <a:gd name="connsiteX3490" fmla="*/ 121695 w 5160230"/>
              <a:gd name="connsiteY3490" fmla="*/ 767422 h 3030261"/>
              <a:gd name="connsiteX3491" fmla="*/ 119522 w 5160230"/>
              <a:gd name="connsiteY3491" fmla="*/ 762144 h 3030261"/>
              <a:gd name="connsiteX3492" fmla="*/ 117349 w 5160230"/>
              <a:gd name="connsiteY3492" fmla="*/ 755935 h 3030261"/>
              <a:gd name="connsiteX3493" fmla="*/ 116417 w 5160230"/>
              <a:gd name="connsiteY3493" fmla="*/ 750658 h 3030261"/>
              <a:gd name="connsiteX3494" fmla="*/ 112382 w 5160230"/>
              <a:gd name="connsiteY3494" fmla="*/ 745380 h 3030261"/>
              <a:gd name="connsiteX3495" fmla="*/ 99964 w 5160230"/>
              <a:gd name="connsiteY3495" fmla="*/ 730789 h 3030261"/>
              <a:gd name="connsiteX3496" fmla="*/ 85373 w 5160230"/>
              <a:gd name="connsiteY3496" fmla="*/ 719303 h 3030261"/>
              <a:gd name="connsiteX3497" fmla="*/ 68609 w 5160230"/>
              <a:gd name="connsiteY3497" fmla="*/ 708747 h 3030261"/>
              <a:gd name="connsiteX3498" fmla="*/ 54018 w 5160230"/>
              <a:gd name="connsiteY3498" fmla="*/ 698192 h 3030261"/>
              <a:gd name="connsiteX3499" fmla="*/ 45636 w 5160230"/>
              <a:gd name="connsiteY3499" fmla="*/ 681428 h 3030261"/>
              <a:gd name="connsiteX3500" fmla="*/ 48740 w 5160230"/>
              <a:gd name="connsiteY3500" fmla="*/ 676151 h 3030261"/>
              <a:gd name="connsiteX3501" fmla="*/ 50913 w 5160230"/>
              <a:gd name="connsiteY3501" fmla="*/ 669942 h 3030261"/>
              <a:gd name="connsiteX3502" fmla="*/ 53087 w 5160230"/>
              <a:gd name="connsiteY3502" fmla="*/ 664664 h 3030261"/>
              <a:gd name="connsiteX3503" fmla="*/ 74818 w 5160230"/>
              <a:gd name="connsiteY3503" fmla="*/ 666837 h 3030261"/>
              <a:gd name="connsiteX3504" fmla="*/ 95618 w 5160230"/>
              <a:gd name="connsiteY3504" fmla="*/ 664664 h 3030261"/>
              <a:gd name="connsiteX3505" fmla="*/ 112382 w 5160230"/>
              <a:gd name="connsiteY3505" fmla="*/ 655351 h 3030261"/>
              <a:gd name="connsiteX3506" fmla="*/ 117659 w 5160230"/>
              <a:gd name="connsiteY3506" fmla="*/ 642622 h 3030261"/>
              <a:gd name="connsiteX3507" fmla="*/ 121695 w 5160230"/>
              <a:gd name="connsiteY3507" fmla="*/ 629894 h 3030261"/>
              <a:gd name="connsiteX3508" fmla="*/ 124799 w 5160230"/>
              <a:gd name="connsiteY3508" fmla="*/ 618408 h 3030261"/>
              <a:gd name="connsiteX3509" fmla="*/ 138459 w 5160230"/>
              <a:gd name="connsiteY3509" fmla="*/ 607853 h 3030261"/>
              <a:gd name="connsiteX3510" fmla="*/ 156154 w 5160230"/>
              <a:gd name="connsiteY3510" fmla="*/ 598539 h 3030261"/>
              <a:gd name="connsiteX3511" fmla="*/ 176023 w 5160230"/>
              <a:gd name="connsiteY3511" fmla="*/ 593262 h 3030261"/>
              <a:gd name="connsiteX3512" fmla="*/ 192787 w 5160230"/>
              <a:gd name="connsiteY3512" fmla="*/ 585811 h 3030261"/>
              <a:gd name="connsiteX3513" fmla="*/ 209551 w 5160230"/>
              <a:gd name="connsiteY3513" fmla="*/ 575256 h 3030261"/>
              <a:gd name="connsiteX3514" fmla="*/ 214829 w 5160230"/>
              <a:gd name="connsiteY3514" fmla="*/ 578360 h 3030261"/>
              <a:gd name="connsiteX3515" fmla="*/ 217933 w 5160230"/>
              <a:gd name="connsiteY3515" fmla="*/ 580533 h 3030261"/>
              <a:gd name="connsiteX3516" fmla="*/ 217933 w 5160230"/>
              <a:gd name="connsiteY3516" fmla="*/ 583638 h 3030261"/>
              <a:gd name="connsiteX3517" fmla="*/ 220106 w 5160230"/>
              <a:gd name="connsiteY3517" fmla="*/ 585811 h 3030261"/>
              <a:gd name="connsiteX3518" fmla="*/ 220106 w 5160230"/>
              <a:gd name="connsiteY3518" fmla="*/ 590157 h 3030261"/>
              <a:gd name="connsiteX3519" fmla="*/ 222279 w 5160230"/>
              <a:gd name="connsiteY3519" fmla="*/ 591088 h 3030261"/>
              <a:gd name="connsiteX3520" fmla="*/ 225384 w 5160230"/>
              <a:gd name="connsiteY3520" fmla="*/ 595435 h 3030261"/>
              <a:gd name="connsiteX3521" fmla="*/ 229420 w 5160230"/>
              <a:gd name="connsiteY3521" fmla="*/ 598539 h 3030261"/>
              <a:gd name="connsiteX3522" fmla="*/ 234697 w 5160230"/>
              <a:gd name="connsiteY3522" fmla="*/ 598539 h 3030261"/>
              <a:gd name="connsiteX3523" fmla="*/ 238733 w 5160230"/>
              <a:gd name="connsiteY3523" fmla="*/ 598539 h 3030261"/>
              <a:gd name="connsiteX3524" fmla="*/ 241838 w 5160230"/>
              <a:gd name="connsiteY3524" fmla="*/ 597608 h 3030261"/>
              <a:gd name="connsiteX3525" fmla="*/ 245873 w 5160230"/>
              <a:gd name="connsiteY3525" fmla="*/ 595435 h 3030261"/>
              <a:gd name="connsiteX3526" fmla="*/ 248978 w 5160230"/>
              <a:gd name="connsiteY3526" fmla="*/ 595435 h 3030261"/>
              <a:gd name="connsiteX3527" fmla="*/ 253014 w 5160230"/>
              <a:gd name="connsiteY3527" fmla="*/ 595435 h 3030261"/>
              <a:gd name="connsiteX3528" fmla="*/ 256118 w 5160230"/>
              <a:gd name="connsiteY3528" fmla="*/ 597608 h 3030261"/>
              <a:gd name="connsiteX3529" fmla="*/ 260154 w 5160230"/>
              <a:gd name="connsiteY3529" fmla="*/ 600712 h 3030261"/>
              <a:gd name="connsiteX3530" fmla="*/ 265431 w 5160230"/>
              <a:gd name="connsiteY3530" fmla="*/ 605990 h 3030261"/>
              <a:gd name="connsiteX3531" fmla="*/ 268536 w 5160230"/>
              <a:gd name="connsiteY3531" fmla="*/ 610336 h 3030261"/>
              <a:gd name="connsiteX3532" fmla="*/ 272572 w 5160230"/>
              <a:gd name="connsiteY3532" fmla="*/ 613441 h 3030261"/>
              <a:gd name="connsiteX3533" fmla="*/ 277849 w 5160230"/>
              <a:gd name="connsiteY3533" fmla="*/ 615614 h 3030261"/>
              <a:gd name="connsiteX3534" fmla="*/ 283127 w 5160230"/>
              <a:gd name="connsiteY3534" fmla="*/ 617787 h 3030261"/>
              <a:gd name="connsiteX3535" fmla="*/ 288404 w 5160230"/>
              <a:gd name="connsiteY3535" fmla="*/ 615614 h 3030261"/>
              <a:gd name="connsiteX3536" fmla="*/ 292440 w 5160230"/>
              <a:gd name="connsiteY3536" fmla="*/ 615614 h 3030261"/>
              <a:gd name="connsiteX3537" fmla="*/ 295545 w 5160230"/>
              <a:gd name="connsiteY3537" fmla="*/ 613441 h 3030261"/>
              <a:gd name="connsiteX3538" fmla="*/ 301754 w 5160230"/>
              <a:gd name="connsiteY3538" fmla="*/ 611267 h 3030261"/>
              <a:gd name="connsiteX3539" fmla="*/ 304858 w 5160230"/>
              <a:gd name="connsiteY3539" fmla="*/ 611267 h 3030261"/>
              <a:gd name="connsiteX3540" fmla="*/ 316345 w 5160230"/>
              <a:gd name="connsiteY3540" fmla="*/ 615614 h 3030261"/>
              <a:gd name="connsiteX3541" fmla="*/ 331867 w 5160230"/>
              <a:gd name="connsiteY3541" fmla="*/ 620891 h 3030261"/>
              <a:gd name="connsiteX3542" fmla="*/ 346458 w 5160230"/>
              <a:gd name="connsiteY3542" fmla="*/ 628342 h 3030261"/>
              <a:gd name="connsiteX3543" fmla="*/ 361049 w 5160230"/>
              <a:gd name="connsiteY3543" fmla="*/ 632688 h 3030261"/>
              <a:gd name="connsiteX3544" fmla="*/ 392404 w 5160230"/>
              <a:gd name="connsiteY3544" fmla="*/ 628342 h 3030261"/>
              <a:gd name="connsiteX3545" fmla="*/ 412272 w 5160230"/>
              <a:gd name="connsiteY3545" fmla="*/ 637655 h 3030261"/>
              <a:gd name="connsiteX3546" fmla="*/ 430899 w 5160230"/>
              <a:gd name="connsiteY3546" fmla="*/ 650384 h 3030261"/>
              <a:gd name="connsiteX3547" fmla="*/ 448594 w 5160230"/>
              <a:gd name="connsiteY3547" fmla="*/ 661870 h 3030261"/>
              <a:gd name="connsiteX3548" fmla="*/ 468463 w 5160230"/>
              <a:gd name="connsiteY3548" fmla="*/ 672425 h 3030261"/>
              <a:gd name="connsiteX3549" fmla="*/ 492367 w 5160230"/>
              <a:gd name="connsiteY3549" fmla="*/ 676772 h 3030261"/>
              <a:gd name="connsiteX3550" fmla="*/ 492367 w 5160230"/>
              <a:gd name="connsiteY3550" fmla="*/ 669321 h 3030261"/>
              <a:gd name="connsiteX3551" fmla="*/ 487090 w 5160230"/>
              <a:gd name="connsiteY3551" fmla="*/ 663112 h 3030261"/>
              <a:gd name="connsiteX3552" fmla="*/ 481812 w 5160230"/>
              <a:gd name="connsiteY3552" fmla="*/ 655661 h 3030261"/>
              <a:gd name="connsiteX3553" fmla="*/ 475603 w 5160230"/>
              <a:gd name="connsiteY3553" fmla="*/ 648211 h 3030261"/>
              <a:gd name="connsiteX3554" fmla="*/ 472499 w 5160230"/>
              <a:gd name="connsiteY3554" fmla="*/ 639828 h 3030261"/>
              <a:gd name="connsiteX3555" fmla="*/ 494230 w 5160230"/>
              <a:gd name="connsiteY3555" fmla="*/ 637655 h 3030261"/>
              <a:gd name="connsiteX3556" fmla="*/ 508821 w 5160230"/>
              <a:gd name="connsiteY3556" fmla="*/ 633309 h 3030261"/>
              <a:gd name="connsiteX3557" fmla="*/ 521239 w 5160230"/>
              <a:gd name="connsiteY3557" fmla="*/ 625858 h 3030261"/>
              <a:gd name="connsiteX3558" fmla="*/ 531794 w 5160230"/>
              <a:gd name="connsiteY3558" fmla="*/ 618408 h 3030261"/>
              <a:gd name="connsiteX3559" fmla="*/ 543280 w 5160230"/>
              <a:gd name="connsiteY3559" fmla="*/ 610026 h 3030261"/>
              <a:gd name="connsiteX3560" fmla="*/ 555698 w 5160230"/>
              <a:gd name="connsiteY3560" fmla="*/ 603817 h 3030261"/>
              <a:gd name="connsiteX3561" fmla="*/ 572462 w 5160230"/>
              <a:gd name="connsiteY3561" fmla="*/ 600712 h 3030261"/>
              <a:gd name="connsiteX3562" fmla="*/ 575567 w 5160230"/>
              <a:gd name="connsiteY3562" fmla="*/ 602885 h 3030261"/>
              <a:gd name="connsiteX3563" fmla="*/ 581776 w 5160230"/>
              <a:gd name="connsiteY3563" fmla="*/ 603817 h 3030261"/>
              <a:gd name="connsiteX3564" fmla="*/ 584880 w 5160230"/>
              <a:gd name="connsiteY3564" fmla="*/ 605990 h 3030261"/>
              <a:gd name="connsiteX3565" fmla="*/ 587985 w 5160230"/>
              <a:gd name="connsiteY3565" fmla="*/ 608163 h 3030261"/>
              <a:gd name="connsiteX3566" fmla="*/ 581776 w 5160230"/>
              <a:gd name="connsiteY3566" fmla="*/ 608163 h 3030261"/>
              <a:gd name="connsiteX3567" fmla="*/ 563149 w 5160230"/>
              <a:gd name="connsiteY3567" fmla="*/ 622754 h 3030261"/>
              <a:gd name="connsiteX3568" fmla="*/ 543280 w 5160230"/>
              <a:gd name="connsiteY3568" fmla="*/ 635482 h 3030261"/>
              <a:gd name="connsiteX3569" fmla="*/ 521549 w 5160230"/>
              <a:gd name="connsiteY3569" fmla="*/ 644796 h 3030261"/>
              <a:gd name="connsiteX3570" fmla="*/ 521549 w 5160230"/>
              <a:gd name="connsiteY3570" fmla="*/ 652246 h 3030261"/>
              <a:gd name="connsiteX3571" fmla="*/ 541418 w 5160230"/>
              <a:gd name="connsiteY3571" fmla="*/ 655351 h 3030261"/>
              <a:gd name="connsiteX3572" fmla="*/ 550731 w 5160230"/>
              <a:gd name="connsiteY3572" fmla="*/ 644796 h 3030261"/>
              <a:gd name="connsiteX3573" fmla="*/ 560044 w 5160230"/>
              <a:gd name="connsiteY3573" fmla="*/ 639518 h 3030261"/>
              <a:gd name="connsiteX3574" fmla="*/ 572462 w 5160230"/>
              <a:gd name="connsiteY3574" fmla="*/ 637345 h 3030261"/>
              <a:gd name="connsiteX3575" fmla="*/ 584880 w 5160230"/>
              <a:gd name="connsiteY3575" fmla="*/ 637345 h 3030261"/>
              <a:gd name="connsiteX3576" fmla="*/ 601644 w 5160230"/>
              <a:gd name="connsiteY3576" fmla="*/ 635172 h 3030261"/>
              <a:gd name="connsiteX3577" fmla="*/ 602576 w 5160230"/>
              <a:gd name="connsiteY3577" fmla="*/ 629894 h 3030261"/>
              <a:gd name="connsiteX3578" fmla="*/ 604749 w 5160230"/>
              <a:gd name="connsiteY3578" fmla="*/ 624617 h 3030261"/>
              <a:gd name="connsiteX3579" fmla="*/ 608784 w 5160230"/>
              <a:gd name="connsiteY3579" fmla="*/ 618408 h 3030261"/>
              <a:gd name="connsiteX3580" fmla="*/ 611889 w 5160230"/>
              <a:gd name="connsiteY3580" fmla="*/ 615303 h 3030261"/>
              <a:gd name="connsiteX3581" fmla="*/ 617166 w 5160230"/>
              <a:gd name="connsiteY3581" fmla="*/ 628032 h 3030261"/>
              <a:gd name="connsiteX3582" fmla="*/ 623375 w 5160230"/>
              <a:gd name="connsiteY3582" fmla="*/ 637345 h 3030261"/>
              <a:gd name="connsiteX3583" fmla="*/ 631757 w 5160230"/>
              <a:gd name="connsiteY3583" fmla="*/ 644796 h 3030261"/>
              <a:gd name="connsiteX3584" fmla="*/ 645417 w 5160230"/>
              <a:gd name="connsiteY3584" fmla="*/ 647900 h 3030261"/>
              <a:gd name="connsiteX3585" fmla="*/ 648521 w 5160230"/>
              <a:gd name="connsiteY3585" fmla="*/ 644796 h 3030261"/>
              <a:gd name="connsiteX3586" fmla="*/ 650695 w 5160230"/>
              <a:gd name="connsiteY3586" fmla="*/ 642622 h 3030261"/>
              <a:gd name="connsiteX3587" fmla="*/ 653799 w 5160230"/>
              <a:gd name="connsiteY3587" fmla="*/ 640449 h 3030261"/>
              <a:gd name="connsiteX3588" fmla="*/ 655972 w 5160230"/>
              <a:gd name="connsiteY3588" fmla="*/ 639518 h 3030261"/>
              <a:gd name="connsiteX3589" fmla="*/ 660008 w 5160230"/>
              <a:gd name="connsiteY3589" fmla="*/ 639518 h 3030261"/>
              <a:gd name="connsiteX3590" fmla="*/ 660939 w 5160230"/>
              <a:gd name="connsiteY3590" fmla="*/ 639518 h 3030261"/>
              <a:gd name="connsiteX3591" fmla="*/ 664975 w 5160230"/>
              <a:gd name="connsiteY3591" fmla="*/ 644796 h 3030261"/>
              <a:gd name="connsiteX3592" fmla="*/ 667148 w 5160230"/>
              <a:gd name="connsiteY3592" fmla="*/ 647900 h 3030261"/>
              <a:gd name="connsiteX3593" fmla="*/ 668080 w 5160230"/>
              <a:gd name="connsiteY3593" fmla="*/ 652246 h 3030261"/>
              <a:gd name="connsiteX3594" fmla="*/ 674288 w 5160230"/>
              <a:gd name="connsiteY3594" fmla="*/ 650073 h 3030261"/>
              <a:gd name="connsiteX3595" fmla="*/ 679566 w 5160230"/>
              <a:gd name="connsiteY3595" fmla="*/ 646969 h 3030261"/>
              <a:gd name="connsiteX3596" fmla="*/ 682671 w 5160230"/>
              <a:gd name="connsiteY3596" fmla="*/ 642622 h 3030261"/>
              <a:gd name="connsiteX3597" fmla="*/ 687948 w 5160230"/>
              <a:gd name="connsiteY3597" fmla="*/ 640449 h 3030261"/>
              <a:gd name="connsiteX3598" fmla="*/ 691984 w 5160230"/>
              <a:gd name="connsiteY3598" fmla="*/ 639518 h 3030261"/>
              <a:gd name="connsiteX3599" fmla="*/ 711853 w 5160230"/>
              <a:gd name="connsiteY3599" fmla="*/ 644796 h 3030261"/>
              <a:gd name="connsiteX3600" fmla="*/ 728618 w 5160230"/>
              <a:gd name="connsiteY3600" fmla="*/ 657524 h 3030261"/>
              <a:gd name="connsiteX3601" fmla="*/ 745382 w 5160230"/>
              <a:gd name="connsiteY3601" fmla="*/ 670252 h 3030261"/>
              <a:gd name="connsiteX3602" fmla="*/ 760904 w 5160230"/>
              <a:gd name="connsiteY3602" fmla="*/ 681739 h 3030261"/>
              <a:gd name="connsiteX3603" fmla="*/ 767113 w 5160230"/>
              <a:gd name="connsiteY3603" fmla="*/ 681739 h 3030261"/>
              <a:gd name="connsiteX3604" fmla="*/ 772390 w 5160230"/>
              <a:gd name="connsiteY3604" fmla="*/ 681739 h 3030261"/>
              <a:gd name="connsiteX3605" fmla="*/ 775495 w 5160230"/>
              <a:gd name="connsiteY3605" fmla="*/ 679566 h 3030261"/>
              <a:gd name="connsiteX3606" fmla="*/ 781704 w 5160230"/>
              <a:gd name="connsiteY3606" fmla="*/ 677392 h 3030261"/>
              <a:gd name="connsiteX3607" fmla="*/ 784808 w 5160230"/>
              <a:gd name="connsiteY3607" fmla="*/ 676461 h 3030261"/>
              <a:gd name="connsiteX3608" fmla="*/ 787913 w 5160230"/>
              <a:gd name="connsiteY3608" fmla="*/ 676461 h 3030261"/>
              <a:gd name="connsiteX3609" fmla="*/ 791948 w 5160230"/>
              <a:gd name="connsiteY3609" fmla="*/ 679566 h 3030261"/>
              <a:gd name="connsiteX3610" fmla="*/ 795053 w 5160230"/>
              <a:gd name="connsiteY3610" fmla="*/ 683912 h 3030261"/>
              <a:gd name="connsiteX3611" fmla="*/ 799089 w 5160230"/>
              <a:gd name="connsiteY3611" fmla="*/ 689189 h 3030261"/>
              <a:gd name="connsiteX3612" fmla="*/ 802193 w 5160230"/>
              <a:gd name="connsiteY3612" fmla="*/ 696640 h 3030261"/>
              <a:gd name="connsiteX3613" fmla="*/ 804366 w 5160230"/>
              <a:gd name="connsiteY3613" fmla="*/ 699744 h 3030261"/>
              <a:gd name="connsiteX3614" fmla="*/ 801262 w 5160230"/>
              <a:gd name="connsiteY3614" fmla="*/ 701918 h 3030261"/>
              <a:gd name="connsiteX3615" fmla="*/ 797226 w 5160230"/>
              <a:gd name="connsiteY3615" fmla="*/ 704091 h 3030261"/>
              <a:gd name="connsiteX3616" fmla="*/ 795053 w 5160230"/>
              <a:gd name="connsiteY3616" fmla="*/ 705022 h 3030261"/>
              <a:gd name="connsiteX3617" fmla="*/ 795053 w 5160230"/>
              <a:gd name="connsiteY3617" fmla="*/ 707195 h 3030261"/>
              <a:gd name="connsiteX3618" fmla="*/ 794122 w 5160230"/>
              <a:gd name="connsiteY3618" fmla="*/ 709368 h 3030261"/>
              <a:gd name="connsiteX3619" fmla="*/ 791948 w 5160230"/>
              <a:gd name="connsiteY3619" fmla="*/ 712473 h 3030261"/>
              <a:gd name="connsiteX3620" fmla="*/ 804366 w 5160230"/>
              <a:gd name="connsiteY3620" fmla="*/ 712473 h 3030261"/>
              <a:gd name="connsiteX3621" fmla="*/ 821130 w 5160230"/>
              <a:gd name="connsiteY3621" fmla="*/ 714646 h 3030261"/>
              <a:gd name="connsiteX3622" fmla="*/ 837894 w 5160230"/>
              <a:gd name="connsiteY3622" fmla="*/ 714646 h 3030261"/>
              <a:gd name="connsiteX3623" fmla="*/ 852485 w 5160230"/>
              <a:gd name="connsiteY3623" fmla="*/ 714646 h 3030261"/>
              <a:gd name="connsiteX3624" fmla="*/ 860867 w 5160230"/>
              <a:gd name="connsiteY3624" fmla="*/ 716819 h 3030261"/>
              <a:gd name="connsiteX3625" fmla="*/ 870181 w 5160230"/>
              <a:gd name="connsiteY3625" fmla="*/ 727374 h 3030261"/>
              <a:gd name="connsiteX3626" fmla="*/ 879494 w 5160230"/>
              <a:gd name="connsiteY3626" fmla="*/ 738861 h 3030261"/>
              <a:gd name="connsiteX3627" fmla="*/ 887876 w 5160230"/>
              <a:gd name="connsiteY3627" fmla="*/ 749416 h 3030261"/>
              <a:gd name="connsiteX3628" fmla="*/ 887876 w 5160230"/>
              <a:gd name="connsiteY3628" fmla="*/ 712783 h 3030261"/>
              <a:gd name="connsiteX3629" fmla="*/ 897190 w 5160230"/>
              <a:gd name="connsiteY3629" fmla="*/ 712783 h 3030261"/>
              <a:gd name="connsiteX3630" fmla="*/ 904330 w 5160230"/>
              <a:gd name="connsiteY3630" fmla="*/ 712783 h 3030261"/>
              <a:gd name="connsiteX3631" fmla="*/ 909607 w 5160230"/>
              <a:gd name="connsiteY3631" fmla="*/ 711852 h 3030261"/>
              <a:gd name="connsiteX3632" fmla="*/ 916748 w 5160230"/>
              <a:gd name="connsiteY3632" fmla="*/ 709679 h 3030261"/>
              <a:gd name="connsiteX3633" fmla="*/ 916748 w 5160230"/>
              <a:gd name="connsiteY3633" fmla="*/ 705333 h 3030261"/>
              <a:gd name="connsiteX3634" fmla="*/ 884461 w 5160230"/>
              <a:gd name="connsiteY3634" fmla="*/ 705333 h 3030261"/>
              <a:gd name="connsiteX3635" fmla="*/ 882288 w 5160230"/>
              <a:gd name="connsiteY3635" fmla="*/ 700055 h 3030261"/>
              <a:gd name="connsiteX3636" fmla="*/ 881357 w 5160230"/>
              <a:gd name="connsiteY3636" fmla="*/ 699124 h 3030261"/>
              <a:gd name="connsiteX3637" fmla="*/ 879184 w 5160230"/>
              <a:gd name="connsiteY3637" fmla="*/ 694777 h 3030261"/>
              <a:gd name="connsiteX3638" fmla="*/ 877011 w 5160230"/>
              <a:gd name="connsiteY3638" fmla="*/ 691673 h 3030261"/>
              <a:gd name="connsiteX3639" fmla="*/ 877011 w 5160230"/>
              <a:gd name="connsiteY3639" fmla="*/ 685464 h 3030261"/>
              <a:gd name="connsiteX3640" fmla="*/ 881046 w 5160230"/>
              <a:gd name="connsiteY3640" fmla="*/ 685464 h 3030261"/>
              <a:gd name="connsiteX3641" fmla="*/ 881046 w 5160230"/>
              <a:gd name="connsiteY3641" fmla="*/ 682360 h 3030261"/>
              <a:gd name="connsiteX3642" fmla="*/ 927924 w 5160230"/>
              <a:gd name="connsiteY3642" fmla="*/ 677082 h 3030261"/>
              <a:gd name="connsiteX3643" fmla="*/ 927924 w 5160230"/>
              <a:gd name="connsiteY3643" fmla="*/ 689810 h 3030261"/>
              <a:gd name="connsiteX3644" fmla="*/ 933201 w 5160230"/>
              <a:gd name="connsiteY3644" fmla="*/ 692915 h 3030261"/>
              <a:gd name="connsiteX3645" fmla="*/ 937237 w 5160230"/>
              <a:gd name="connsiteY3645" fmla="*/ 699124 h 3030261"/>
              <a:gd name="connsiteX3646" fmla="*/ 940342 w 5160230"/>
              <a:gd name="connsiteY3646" fmla="*/ 702228 h 3030261"/>
              <a:gd name="connsiteX3647" fmla="*/ 944377 w 5160230"/>
              <a:gd name="connsiteY3647" fmla="*/ 709679 h 3030261"/>
              <a:gd name="connsiteX3648" fmla="*/ 964246 w 5160230"/>
              <a:gd name="connsiteY3648" fmla="*/ 709679 h 3030261"/>
              <a:gd name="connsiteX3649" fmla="*/ 976664 w 5160230"/>
              <a:gd name="connsiteY3649" fmla="*/ 712783 h 3030261"/>
              <a:gd name="connsiteX3650" fmla="*/ 989082 w 5160230"/>
              <a:gd name="connsiteY3650" fmla="*/ 714956 h 3030261"/>
              <a:gd name="connsiteX3651" fmla="*/ 1001499 w 5160230"/>
              <a:gd name="connsiteY3651" fmla="*/ 717129 h 3030261"/>
              <a:gd name="connsiteX3652" fmla="*/ 1020126 w 5160230"/>
              <a:gd name="connsiteY3652" fmla="*/ 717129 h 3030261"/>
              <a:gd name="connsiteX3653" fmla="*/ 1022299 w 5160230"/>
              <a:gd name="connsiteY3653" fmla="*/ 714956 h 3030261"/>
              <a:gd name="connsiteX3654" fmla="*/ 1023231 w 5160230"/>
              <a:gd name="connsiteY3654" fmla="*/ 712783 h 3030261"/>
              <a:gd name="connsiteX3655" fmla="*/ 1025404 w 5160230"/>
              <a:gd name="connsiteY3655" fmla="*/ 711852 h 3030261"/>
              <a:gd name="connsiteX3656" fmla="*/ 1027577 w 5160230"/>
              <a:gd name="connsiteY3656" fmla="*/ 709679 h 3030261"/>
              <a:gd name="connsiteX3657" fmla="*/ 1027577 w 5160230"/>
              <a:gd name="connsiteY3657" fmla="*/ 696951 h 3030261"/>
              <a:gd name="connsiteX3658" fmla="*/ 1051481 w 5160230"/>
              <a:gd name="connsiteY3658" fmla="*/ 696951 h 3030261"/>
              <a:gd name="connsiteX3659" fmla="*/ 1058621 w 5160230"/>
              <a:gd name="connsiteY3659" fmla="*/ 712783 h 3030261"/>
              <a:gd name="connsiteX3660" fmla="*/ 1067003 w 5160230"/>
              <a:gd name="connsiteY3660" fmla="*/ 729547 h 3030261"/>
              <a:gd name="connsiteX3661" fmla="*/ 1069176 w 5160230"/>
              <a:gd name="connsiteY3661" fmla="*/ 722097 h 3030261"/>
              <a:gd name="connsiteX3662" fmla="*/ 1069176 w 5160230"/>
              <a:gd name="connsiteY3662" fmla="*/ 718992 h 3030261"/>
              <a:gd name="connsiteX3663" fmla="*/ 1071350 w 5160230"/>
              <a:gd name="connsiteY3663" fmla="*/ 712783 h 3030261"/>
              <a:gd name="connsiteX3664" fmla="*/ 1071350 w 5160230"/>
              <a:gd name="connsiteY3664" fmla="*/ 709679 h 3030261"/>
              <a:gd name="connsiteX3665" fmla="*/ 1083767 w 5160230"/>
              <a:gd name="connsiteY3665" fmla="*/ 709679 h 3030261"/>
              <a:gd name="connsiteX3666" fmla="*/ 1083767 w 5160230"/>
              <a:gd name="connsiteY3666" fmla="*/ 695088 h 3030261"/>
              <a:gd name="connsiteX3667" fmla="*/ 1083767 w 5160230"/>
              <a:gd name="connsiteY3667" fmla="*/ 678324 h 3030261"/>
              <a:gd name="connsiteX3668" fmla="*/ 1085941 w 5160230"/>
              <a:gd name="connsiteY3668" fmla="*/ 663733 h 3030261"/>
              <a:gd name="connsiteX3669" fmla="*/ 1083767 w 5160230"/>
              <a:gd name="connsiteY3669" fmla="*/ 656282 h 3030261"/>
              <a:gd name="connsiteX3670" fmla="*/ 1071350 w 5160230"/>
              <a:gd name="connsiteY3670" fmla="*/ 641691 h 3030261"/>
              <a:gd name="connsiteX3671" fmla="*/ 1062036 w 5160230"/>
              <a:gd name="connsiteY3671" fmla="*/ 625858 h 3030261"/>
              <a:gd name="connsiteX3672" fmla="*/ 1059863 w 5160230"/>
              <a:gd name="connsiteY3672" fmla="*/ 606921 h 3030261"/>
              <a:gd name="connsiteX3673" fmla="*/ 1063899 w 5160230"/>
              <a:gd name="connsiteY3673" fmla="*/ 588915 h 3030261"/>
              <a:gd name="connsiteX3674" fmla="*/ 1076317 w 5160230"/>
              <a:gd name="connsiteY3674" fmla="*/ 569047 h 3030261"/>
              <a:gd name="connsiteX3675" fmla="*/ 1085630 w 5160230"/>
              <a:gd name="connsiteY3675" fmla="*/ 564701 h 3030261"/>
              <a:gd name="connsiteX3676" fmla="*/ 1096185 w 5160230"/>
              <a:gd name="connsiteY3676" fmla="*/ 561596 h 3030261"/>
              <a:gd name="connsiteX3677" fmla="*/ 886944 w 5160230"/>
              <a:gd name="connsiteY3677" fmla="*/ 508821 h 3030261"/>
              <a:gd name="connsiteX3678" fmla="*/ 908675 w 5160230"/>
              <a:gd name="connsiteY3678" fmla="*/ 523722 h 3030261"/>
              <a:gd name="connsiteX3679" fmla="*/ 922335 w 5160230"/>
              <a:gd name="connsiteY3679" fmla="*/ 541418 h 3030261"/>
              <a:gd name="connsiteX3680" fmla="*/ 929475 w 5160230"/>
              <a:gd name="connsiteY3680" fmla="*/ 563459 h 3030261"/>
              <a:gd name="connsiteX3681" fmla="*/ 934752 w 5160230"/>
              <a:gd name="connsiteY3681" fmla="*/ 592020 h 3030261"/>
              <a:gd name="connsiteX3682" fmla="*/ 940030 w 5160230"/>
              <a:gd name="connsiteY3682" fmla="*/ 620271 h 3030261"/>
              <a:gd name="connsiteX3683" fmla="*/ 956484 w 5160230"/>
              <a:gd name="connsiteY3683" fmla="*/ 622444 h 3030261"/>
              <a:gd name="connsiteX3684" fmla="*/ 967039 w 5160230"/>
              <a:gd name="connsiteY3684" fmla="*/ 624307 h 3030261"/>
              <a:gd name="connsiteX3685" fmla="*/ 976352 w 5160230"/>
              <a:gd name="connsiteY3685" fmla="*/ 631758 h 3030261"/>
              <a:gd name="connsiteX3686" fmla="*/ 981630 w 5160230"/>
              <a:gd name="connsiteY3686" fmla="*/ 641381 h 3030261"/>
              <a:gd name="connsiteX3687" fmla="*/ 983803 w 5160230"/>
              <a:gd name="connsiteY3687" fmla="*/ 656904 h 3030261"/>
              <a:gd name="connsiteX3688" fmla="*/ 980698 w 5160230"/>
              <a:gd name="connsiteY3688" fmla="*/ 656904 h 3030261"/>
              <a:gd name="connsiteX3689" fmla="*/ 978525 w 5160230"/>
              <a:gd name="connsiteY3689" fmla="*/ 655972 h 3030261"/>
              <a:gd name="connsiteX3690" fmla="*/ 976352 w 5160230"/>
              <a:gd name="connsiteY3690" fmla="*/ 653799 h 3030261"/>
              <a:gd name="connsiteX3691" fmla="*/ 974179 w 5160230"/>
              <a:gd name="connsiteY3691" fmla="*/ 651626 h 3030261"/>
              <a:gd name="connsiteX3692" fmla="*/ 971075 w 5160230"/>
              <a:gd name="connsiteY3692" fmla="*/ 649763 h 3030261"/>
              <a:gd name="connsiteX3693" fmla="*/ 971075 w 5160230"/>
              <a:gd name="connsiteY3693" fmla="*/ 656904 h 3030261"/>
              <a:gd name="connsiteX3694" fmla="*/ 974179 w 5160230"/>
              <a:gd name="connsiteY3694" fmla="*/ 661250 h 3030261"/>
              <a:gd name="connsiteX3695" fmla="*/ 976352 w 5160230"/>
              <a:gd name="connsiteY3695" fmla="*/ 663423 h 3030261"/>
              <a:gd name="connsiteX3696" fmla="*/ 978525 w 5160230"/>
              <a:gd name="connsiteY3696" fmla="*/ 663423 h 3030261"/>
              <a:gd name="connsiteX3697" fmla="*/ 978525 w 5160230"/>
              <a:gd name="connsiteY3697" fmla="*/ 666527 h 3030261"/>
              <a:gd name="connsiteX3698" fmla="*/ 978525 w 5160230"/>
              <a:gd name="connsiteY3698" fmla="*/ 668701 h 3030261"/>
              <a:gd name="connsiteX3699" fmla="*/ 980698 w 5160230"/>
              <a:gd name="connsiteY3699" fmla="*/ 673668 h 3030261"/>
              <a:gd name="connsiteX3700" fmla="*/ 971075 w 5160230"/>
              <a:gd name="connsiteY3700" fmla="*/ 675841 h 3030261"/>
              <a:gd name="connsiteX3701" fmla="*/ 961761 w 5160230"/>
              <a:gd name="connsiteY3701" fmla="*/ 678014 h 3030261"/>
              <a:gd name="connsiteX3702" fmla="*/ 951516 w 5160230"/>
              <a:gd name="connsiteY3702" fmla="*/ 678014 h 3030261"/>
              <a:gd name="connsiteX3703" fmla="*/ 932579 w 5160230"/>
              <a:gd name="connsiteY3703" fmla="*/ 670563 h 3030261"/>
              <a:gd name="connsiteX3704" fmla="*/ 914884 w 5160230"/>
              <a:gd name="connsiteY3704" fmla="*/ 668701 h 3030261"/>
              <a:gd name="connsiteX3705" fmla="*/ 894084 w 5160230"/>
              <a:gd name="connsiteY3705" fmla="*/ 671805 h 3030261"/>
              <a:gd name="connsiteX3706" fmla="*/ 874215 w 5160230"/>
              <a:gd name="connsiteY3706" fmla="*/ 678014 h 3030261"/>
              <a:gd name="connsiteX3707" fmla="*/ 854347 w 5160230"/>
              <a:gd name="connsiteY3707" fmla="*/ 681118 h 3030261"/>
              <a:gd name="connsiteX3708" fmla="*/ 832616 w 5160230"/>
              <a:gd name="connsiteY3708" fmla="*/ 681118 h 3030261"/>
              <a:gd name="connsiteX3709" fmla="*/ 807470 w 5160230"/>
              <a:gd name="connsiteY3709" fmla="*/ 673668 h 3030261"/>
              <a:gd name="connsiteX3710" fmla="*/ 794120 w 5160230"/>
              <a:gd name="connsiteY3710" fmla="*/ 670563 h 3030261"/>
              <a:gd name="connsiteX3711" fmla="*/ 783565 w 5160230"/>
              <a:gd name="connsiteY3711" fmla="*/ 668701 h 3030261"/>
              <a:gd name="connsiteX3712" fmla="*/ 774252 w 5160230"/>
              <a:gd name="connsiteY3712" fmla="*/ 666527 h 3030261"/>
              <a:gd name="connsiteX3713" fmla="*/ 765870 w 5160230"/>
              <a:gd name="connsiteY3713" fmla="*/ 661250 h 3030261"/>
              <a:gd name="connsiteX3714" fmla="*/ 759661 w 5160230"/>
              <a:gd name="connsiteY3714" fmla="*/ 649763 h 3030261"/>
              <a:gd name="connsiteX3715" fmla="*/ 763697 w 5160230"/>
              <a:gd name="connsiteY3715" fmla="*/ 649763 h 3030261"/>
              <a:gd name="connsiteX3716" fmla="*/ 773321 w 5160230"/>
              <a:gd name="connsiteY3716" fmla="*/ 641381 h 3030261"/>
              <a:gd name="connsiteX3717" fmla="*/ 786670 w 5160230"/>
              <a:gd name="connsiteY3717" fmla="*/ 637035 h 3030261"/>
              <a:gd name="connsiteX3718" fmla="*/ 803434 w 5160230"/>
              <a:gd name="connsiteY3718" fmla="*/ 634862 h 3030261"/>
              <a:gd name="connsiteX3719" fmla="*/ 820198 w 5160230"/>
              <a:gd name="connsiteY3719" fmla="*/ 633931 h 3030261"/>
              <a:gd name="connsiteX3720" fmla="*/ 820198 w 5160230"/>
              <a:gd name="connsiteY3720" fmla="*/ 629584 h 3030261"/>
              <a:gd name="connsiteX3721" fmla="*/ 812747 w 5160230"/>
              <a:gd name="connsiteY3721" fmla="*/ 624307 h 3030261"/>
              <a:gd name="connsiteX3722" fmla="*/ 807470 w 5160230"/>
              <a:gd name="connsiteY3722" fmla="*/ 620271 h 3030261"/>
              <a:gd name="connsiteX3723" fmla="*/ 800329 w 5160230"/>
              <a:gd name="connsiteY3723" fmla="*/ 619340 h 3030261"/>
              <a:gd name="connsiteX3724" fmla="*/ 786670 w 5160230"/>
              <a:gd name="connsiteY3724" fmla="*/ 617167 h 3030261"/>
              <a:gd name="connsiteX3725" fmla="*/ 780461 w 5160230"/>
              <a:gd name="connsiteY3725" fmla="*/ 617167 h 3030261"/>
              <a:gd name="connsiteX3726" fmla="*/ 767112 w 5160230"/>
              <a:gd name="connsiteY3726" fmla="*/ 617167 h 3030261"/>
              <a:gd name="connsiteX3727" fmla="*/ 751279 w 5160230"/>
              <a:gd name="connsiteY3727" fmla="*/ 617167 h 3030261"/>
              <a:gd name="connsiteX3728" fmla="*/ 749106 w 5160230"/>
              <a:gd name="connsiteY3728" fmla="*/ 605680 h 3030261"/>
              <a:gd name="connsiteX3729" fmla="*/ 744139 w 5160230"/>
              <a:gd name="connsiteY3729" fmla="*/ 595125 h 3030261"/>
              <a:gd name="connsiteX3730" fmla="*/ 739792 w 5160230"/>
              <a:gd name="connsiteY3730" fmla="*/ 585501 h 3030261"/>
              <a:gd name="connsiteX3731" fmla="*/ 736688 w 5160230"/>
              <a:gd name="connsiteY3731" fmla="*/ 574946 h 3030261"/>
              <a:gd name="connsiteX3732" fmla="*/ 736688 w 5160230"/>
              <a:gd name="connsiteY3732" fmla="*/ 556319 h 3030261"/>
              <a:gd name="connsiteX3733" fmla="*/ 744139 w 5160230"/>
              <a:gd name="connsiteY3733" fmla="*/ 545764 h 3030261"/>
              <a:gd name="connsiteX3734" fmla="*/ 751279 w 5160230"/>
              <a:gd name="connsiteY3734" fmla="*/ 533036 h 3030261"/>
              <a:gd name="connsiteX3735" fmla="*/ 759661 w 5160230"/>
              <a:gd name="connsiteY3735" fmla="*/ 521549 h 3030261"/>
              <a:gd name="connsiteX3736" fmla="*/ 771147 w 5160230"/>
              <a:gd name="connsiteY3736" fmla="*/ 514099 h 3030261"/>
              <a:gd name="connsiteX3737" fmla="*/ 783565 w 5160230"/>
              <a:gd name="connsiteY3737" fmla="*/ 516272 h 3030261"/>
              <a:gd name="connsiteX3738" fmla="*/ 786670 w 5160230"/>
              <a:gd name="connsiteY3738" fmla="*/ 516272 h 3030261"/>
              <a:gd name="connsiteX3739" fmla="*/ 786670 w 5160230"/>
              <a:gd name="connsiteY3739" fmla="*/ 519376 h 3030261"/>
              <a:gd name="connsiteX3740" fmla="*/ 786670 w 5160230"/>
              <a:gd name="connsiteY3740" fmla="*/ 521549 h 3030261"/>
              <a:gd name="connsiteX3741" fmla="*/ 785738 w 5160230"/>
              <a:gd name="connsiteY3741" fmla="*/ 521549 h 3030261"/>
              <a:gd name="connsiteX3742" fmla="*/ 785738 w 5160230"/>
              <a:gd name="connsiteY3742" fmla="*/ 523722 h 3030261"/>
              <a:gd name="connsiteX3743" fmla="*/ 786670 w 5160230"/>
              <a:gd name="connsiteY3743" fmla="*/ 525585 h 3030261"/>
              <a:gd name="connsiteX3744" fmla="*/ 786670 w 5160230"/>
              <a:gd name="connsiteY3744" fmla="*/ 529000 h 3030261"/>
              <a:gd name="connsiteX3745" fmla="*/ 795983 w 5160230"/>
              <a:gd name="connsiteY3745" fmla="*/ 529000 h 3030261"/>
              <a:gd name="connsiteX3746" fmla="*/ 808711 w 5160230"/>
              <a:gd name="connsiteY3746" fmla="*/ 529000 h 3030261"/>
              <a:gd name="connsiteX3747" fmla="*/ 820198 w 5160230"/>
              <a:gd name="connsiteY3747" fmla="*/ 529000 h 3030261"/>
              <a:gd name="connsiteX3748" fmla="*/ 827338 w 5160230"/>
              <a:gd name="connsiteY3748" fmla="*/ 529000 h 3030261"/>
              <a:gd name="connsiteX3749" fmla="*/ 830443 w 5160230"/>
              <a:gd name="connsiteY3749" fmla="*/ 530863 h 3030261"/>
              <a:gd name="connsiteX3750" fmla="*/ 832616 w 5160230"/>
              <a:gd name="connsiteY3750" fmla="*/ 533036 h 3030261"/>
              <a:gd name="connsiteX3751" fmla="*/ 834789 w 5160230"/>
              <a:gd name="connsiteY3751" fmla="*/ 536140 h 3030261"/>
              <a:gd name="connsiteX3752" fmla="*/ 836652 w 5160230"/>
              <a:gd name="connsiteY3752" fmla="*/ 540487 h 3030261"/>
              <a:gd name="connsiteX3753" fmla="*/ 839756 w 5160230"/>
              <a:gd name="connsiteY3753" fmla="*/ 541418 h 3030261"/>
              <a:gd name="connsiteX3754" fmla="*/ 844102 w 5160230"/>
              <a:gd name="connsiteY3754" fmla="*/ 545764 h 3030261"/>
              <a:gd name="connsiteX3755" fmla="*/ 845034 w 5160230"/>
              <a:gd name="connsiteY3755" fmla="*/ 540487 h 3030261"/>
              <a:gd name="connsiteX3756" fmla="*/ 847207 w 5160230"/>
              <a:gd name="connsiteY3756" fmla="*/ 538313 h 3030261"/>
              <a:gd name="connsiteX3757" fmla="*/ 851243 w 5160230"/>
              <a:gd name="connsiteY3757" fmla="*/ 536140 h 3030261"/>
              <a:gd name="connsiteX3758" fmla="*/ 852484 w 5160230"/>
              <a:gd name="connsiteY3758" fmla="*/ 534278 h 3030261"/>
              <a:gd name="connsiteX3759" fmla="*/ 858693 w 5160230"/>
              <a:gd name="connsiteY3759" fmla="*/ 534278 h 3030261"/>
              <a:gd name="connsiteX3760" fmla="*/ 863971 w 5160230"/>
              <a:gd name="connsiteY3760" fmla="*/ 533036 h 3030261"/>
              <a:gd name="connsiteX3761" fmla="*/ 871111 w 5160230"/>
              <a:gd name="connsiteY3761" fmla="*/ 547627 h 3030261"/>
              <a:gd name="connsiteX3762" fmla="*/ 878562 w 5160230"/>
              <a:gd name="connsiteY3762" fmla="*/ 558182 h 3030261"/>
              <a:gd name="connsiteX3763" fmla="*/ 883529 w 5160230"/>
              <a:gd name="connsiteY3763" fmla="*/ 565633 h 3030261"/>
              <a:gd name="connsiteX3764" fmla="*/ 885702 w 5160230"/>
              <a:gd name="connsiteY3764" fmla="*/ 560355 h 3030261"/>
              <a:gd name="connsiteX3765" fmla="*/ 886944 w 5160230"/>
              <a:gd name="connsiteY3765" fmla="*/ 555077 h 3030261"/>
              <a:gd name="connsiteX3766" fmla="*/ 886944 w 5160230"/>
              <a:gd name="connsiteY3766" fmla="*/ 548869 h 3030261"/>
              <a:gd name="connsiteX3767" fmla="*/ 886944 w 5160230"/>
              <a:gd name="connsiteY3767" fmla="*/ 541418 h 3030261"/>
              <a:gd name="connsiteX3768" fmla="*/ 880424 w 5160230"/>
              <a:gd name="connsiteY3768" fmla="*/ 530863 h 3030261"/>
              <a:gd name="connsiteX3769" fmla="*/ 881666 w 5160230"/>
              <a:gd name="connsiteY3769" fmla="*/ 519376 h 3030261"/>
              <a:gd name="connsiteX3770" fmla="*/ 907744 w 5160230"/>
              <a:gd name="connsiteY3770" fmla="*/ 492057 h 3030261"/>
              <a:gd name="connsiteX3771" fmla="*/ 916126 w 5160230"/>
              <a:gd name="connsiteY3771" fmla="*/ 492057 h 3030261"/>
              <a:gd name="connsiteX3772" fmla="*/ 923266 w 5160230"/>
              <a:gd name="connsiteY3772" fmla="*/ 494230 h 3030261"/>
              <a:gd name="connsiteX3773" fmla="*/ 930717 w 5160230"/>
              <a:gd name="connsiteY3773" fmla="*/ 496403 h 3030261"/>
              <a:gd name="connsiteX3774" fmla="*/ 936926 w 5160230"/>
              <a:gd name="connsiteY3774" fmla="*/ 499508 h 3030261"/>
              <a:gd name="connsiteX3775" fmla="*/ 937857 w 5160230"/>
              <a:gd name="connsiteY3775" fmla="*/ 504785 h 3030261"/>
              <a:gd name="connsiteX3776" fmla="*/ 937857 w 5160230"/>
              <a:gd name="connsiteY3776" fmla="*/ 508821 h 3030261"/>
              <a:gd name="connsiteX3777" fmla="*/ 940030 w 5160230"/>
              <a:gd name="connsiteY3777" fmla="*/ 514099 h 3030261"/>
              <a:gd name="connsiteX3778" fmla="*/ 940030 w 5160230"/>
              <a:gd name="connsiteY3778" fmla="*/ 521550 h 3030261"/>
              <a:gd name="connsiteX3779" fmla="*/ 934753 w 5160230"/>
              <a:gd name="connsiteY3779" fmla="*/ 521550 h 3030261"/>
              <a:gd name="connsiteX3780" fmla="*/ 930717 w 5160230"/>
              <a:gd name="connsiteY3780" fmla="*/ 523723 h 3030261"/>
              <a:gd name="connsiteX3781" fmla="*/ 925439 w 5160230"/>
              <a:gd name="connsiteY3781" fmla="*/ 523723 h 3030261"/>
              <a:gd name="connsiteX3782" fmla="*/ 920162 w 5160230"/>
              <a:gd name="connsiteY3782" fmla="*/ 525586 h 3030261"/>
              <a:gd name="connsiteX3783" fmla="*/ 910848 w 5160230"/>
              <a:gd name="connsiteY3783" fmla="*/ 516273 h 3030261"/>
              <a:gd name="connsiteX3784" fmla="*/ 900293 w 5160230"/>
              <a:gd name="connsiteY3784" fmla="*/ 508821 h 3030261"/>
              <a:gd name="connsiteX3785" fmla="*/ 4445583 w 5160230"/>
              <a:gd name="connsiteY3785" fmla="*/ 484606 h 3030261"/>
              <a:gd name="connsiteX3786" fmla="*/ 4465141 w 5160230"/>
              <a:gd name="connsiteY3786" fmla="*/ 484606 h 3030261"/>
              <a:gd name="connsiteX3787" fmla="*/ 4481905 w 5160230"/>
              <a:gd name="connsiteY3787" fmla="*/ 488952 h 3030261"/>
              <a:gd name="connsiteX3788" fmla="*/ 4497427 w 5160230"/>
              <a:gd name="connsiteY3788" fmla="*/ 492057 h 3030261"/>
              <a:gd name="connsiteX3789" fmla="*/ 4501774 w 5160230"/>
              <a:gd name="connsiteY3789" fmla="*/ 508821 h 3030261"/>
              <a:gd name="connsiteX3790" fmla="*/ 4448687 w 5160230"/>
              <a:gd name="connsiteY3790" fmla="*/ 508821 h 3030261"/>
              <a:gd name="connsiteX3791" fmla="*/ 4446514 w 5160230"/>
              <a:gd name="connsiteY3791" fmla="*/ 503543 h 3030261"/>
              <a:gd name="connsiteX3792" fmla="*/ 4446514 w 5160230"/>
              <a:gd name="connsiteY3792" fmla="*/ 498266 h 3030261"/>
              <a:gd name="connsiteX3793" fmla="*/ 4445583 w 5160230"/>
              <a:gd name="connsiteY3793" fmla="*/ 492057 h 3030261"/>
              <a:gd name="connsiteX3794" fmla="*/ 3438497 w 5160230"/>
              <a:gd name="connsiteY3794" fmla="*/ 478087 h 3030261"/>
              <a:gd name="connsiteX3795" fmla="*/ 3449985 w 5160230"/>
              <a:gd name="connsiteY3795" fmla="*/ 482433 h 3030261"/>
              <a:gd name="connsiteX3796" fmla="*/ 3449985 w 5160230"/>
              <a:gd name="connsiteY3796" fmla="*/ 489885 h 3030261"/>
              <a:gd name="connsiteX3797" fmla="*/ 3445949 w 5160230"/>
              <a:gd name="connsiteY3797" fmla="*/ 489885 h 3030261"/>
              <a:gd name="connsiteX3798" fmla="*/ 3443776 w 5160230"/>
              <a:gd name="connsiteY3798" fmla="*/ 492058 h 3030261"/>
              <a:gd name="connsiteX3799" fmla="*/ 3442845 w 5160230"/>
              <a:gd name="connsiteY3799" fmla="*/ 492989 h 3030261"/>
              <a:gd name="connsiteX3800" fmla="*/ 3440672 w 5160230"/>
              <a:gd name="connsiteY3800" fmla="*/ 492989 h 3030261"/>
              <a:gd name="connsiteX3801" fmla="*/ 3438497 w 5160230"/>
              <a:gd name="connsiteY3801" fmla="*/ 492989 h 3030261"/>
              <a:gd name="connsiteX3802" fmla="*/ 3435393 w 5160230"/>
              <a:gd name="connsiteY3802" fmla="*/ 492989 h 3030261"/>
              <a:gd name="connsiteX3803" fmla="*/ 3435393 w 5160230"/>
              <a:gd name="connsiteY3803" fmla="*/ 487712 h 3030261"/>
              <a:gd name="connsiteX3804" fmla="*/ 3435393 w 5160230"/>
              <a:gd name="connsiteY3804" fmla="*/ 484606 h 3030261"/>
              <a:gd name="connsiteX3805" fmla="*/ 3436635 w 5160230"/>
              <a:gd name="connsiteY3805" fmla="*/ 482433 h 3030261"/>
              <a:gd name="connsiteX3806" fmla="*/ 1215395 w 5160230"/>
              <a:gd name="connsiteY3806" fmla="*/ 469705 h 3030261"/>
              <a:gd name="connsiteX3807" fmla="*/ 1215395 w 5160230"/>
              <a:gd name="connsiteY3807" fmla="*/ 472809 h 3030261"/>
              <a:gd name="connsiteX3808" fmla="*/ 1219431 w 5160230"/>
              <a:gd name="connsiteY3808" fmla="*/ 472809 h 3030261"/>
              <a:gd name="connsiteX3809" fmla="*/ 1217568 w 5160230"/>
              <a:gd name="connsiteY3809" fmla="*/ 492057 h 3030261"/>
              <a:gd name="connsiteX3810" fmla="*/ 1219431 w 5160230"/>
              <a:gd name="connsiteY3810" fmla="*/ 507890 h 3030261"/>
              <a:gd name="connsiteX3811" fmla="*/ 1226881 w 5160230"/>
              <a:gd name="connsiteY3811" fmla="*/ 522481 h 3030261"/>
              <a:gd name="connsiteX3812" fmla="*/ 1229986 w 5160230"/>
              <a:gd name="connsiteY3812" fmla="*/ 524654 h 3030261"/>
              <a:gd name="connsiteX3813" fmla="*/ 1234022 w 5160230"/>
              <a:gd name="connsiteY3813" fmla="*/ 524654 h 3030261"/>
              <a:gd name="connsiteX3814" fmla="*/ 1237126 w 5160230"/>
              <a:gd name="connsiteY3814" fmla="*/ 526827 h 3030261"/>
              <a:gd name="connsiteX3815" fmla="*/ 1243335 w 5160230"/>
              <a:gd name="connsiteY3815" fmla="*/ 526827 h 3030261"/>
              <a:gd name="connsiteX3816" fmla="*/ 1243335 w 5160230"/>
              <a:gd name="connsiteY3816" fmla="*/ 482433 h 3030261"/>
              <a:gd name="connsiteX3817" fmla="*/ 1270654 w 5160230"/>
              <a:gd name="connsiteY3817" fmla="*/ 482433 h 3030261"/>
              <a:gd name="connsiteX3818" fmla="*/ 1275621 w 5160230"/>
              <a:gd name="connsiteY3818" fmla="*/ 495162 h 3030261"/>
              <a:gd name="connsiteX3819" fmla="*/ 1283072 w 5160230"/>
              <a:gd name="connsiteY3819" fmla="*/ 507890 h 3030261"/>
              <a:gd name="connsiteX3820" fmla="*/ 1290212 w 5160230"/>
              <a:gd name="connsiteY3820" fmla="*/ 519376 h 3030261"/>
              <a:gd name="connsiteX3821" fmla="*/ 1302941 w 5160230"/>
              <a:gd name="connsiteY3821" fmla="*/ 522481 h 3030261"/>
              <a:gd name="connsiteX3822" fmla="*/ 1302941 w 5160230"/>
              <a:gd name="connsiteY3822" fmla="*/ 527758 h 3030261"/>
              <a:gd name="connsiteX3823" fmla="*/ 1304803 w 5160230"/>
              <a:gd name="connsiteY3823" fmla="*/ 539555 h 3030261"/>
              <a:gd name="connsiteX3824" fmla="*/ 1306976 w 5160230"/>
              <a:gd name="connsiteY3824" fmla="*/ 552284 h 3030261"/>
              <a:gd name="connsiteX3825" fmla="*/ 1306976 w 5160230"/>
              <a:gd name="connsiteY3825" fmla="*/ 559734 h 3030261"/>
              <a:gd name="connsiteX3826" fmla="*/ 1310081 w 5160230"/>
              <a:gd name="connsiteY3826" fmla="*/ 557561 h 3030261"/>
              <a:gd name="connsiteX3827" fmla="*/ 1312254 w 5160230"/>
              <a:gd name="connsiteY3827" fmla="*/ 557561 h 3030261"/>
              <a:gd name="connsiteX3828" fmla="*/ 1314118 w 5160230"/>
              <a:gd name="connsiteY3828" fmla="*/ 556319 h 3030261"/>
              <a:gd name="connsiteX3829" fmla="*/ 1315359 w 5160230"/>
              <a:gd name="connsiteY3829" fmla="*/ 554457 h 3030261"/>
              <a:gd name="connsiteX3830" fmla="*/ 1317532 w 5160230"/>
              <a:gd name="connsiteY3830" fmla="*/ 550110 h 3030261"/>
              <a:gd name="connsiteX3831" fmla="*/ 1319395 w 5160230"/>
              <a:gd name="connsiteY3831" fmla="*/ 544833 h 3030261"/>
              <a:gd name="connsiteX3832" fmla="*/ 1321568 w 5160230"/>
              <a:gd name="connsiteY3832" fmla="*/ 539555 h 3030261"/>
              <a:gd name="connsiteX3833" fmla="*/ 1322500 w 5160230"/>
              <a:gd name="connsiteY3833" fmla="*/ 535209 h 3030261"/>
              <a:gd name="connsiteX3834" fmla="*/ 1326846 w 5160230"/>
              <a:gd name="connsiteY3834" fmla="*/ 532105 h 3030261"/>
              <a:gd name="connsiteX3835" fmla="*/ 1329950 w 5160230"/>
              <a:gd name="connsiteY3835" fmla="*/ 529931 h 3030261"/>
              <a:gd name="connsiteX3836" fmla="*/ 1336159 w 5160230"/>
              <a:gd name="connsiteY3836" fmla="*/ 527758 h 3030261"/>
              <a:gd name="connsiteX3837" fmla="*/ 1339264 w 5160230"/>
              <a:gd name="connsiteY3837" fmla="*/ 524654 h 3030261"/>
              <a:gd name="connsiteX3838" fmla="*/ 1343300 w 5160230"/>
              <a:gd name="connsiteY3838" fmla="*/ 522481 h 3030261"/>
              <a:gd name="connsiteX3839" fmla="*/ 1339264 w 5160230"/>
              <a:gd name="connsiteY3839" fmla="*/ 522481 h 3030261"/>
              <a:gd name="connsiteX3840" fmla="*/ 1339264 w 5160230"/>
              <a:gd name="connsiteY3840" fmla="*/ 519376 h 3030261"/>
              <a:gd name="connsiteX3841" fmla="*/ 1329950 w 5160230"/>
              <a:gd name="connsiteY3841" fmla="*/ 522481 h 3030261"/>
              <a:gd name="connsiteX3842" fmla="*/ 1324673 w 5160230"/>
              <a:gd name="connsiteY3842" fmla="*/ 526827 h 3030261"/>
              <a:gd name="connsiteX3843" fmla="*/ 1317532 w 5160230"/>
              <a:gd name="connsiteY3843" fmla="*/ 532105 h 3030261"/>
              <a:gd name="connsiteX3844" fmla="*/ 1306976 w 5160230"/>
              <a:gd name="connsiteY3844" fmla="*/ 535209 h 3030261"/>
              <a:gd name="connsiteX3845" fmla="*/ 1304803 w 5160230"/>
              <a:gd name="connsiteY3845" fmla="*/ 519376 h 3030261"/>
              <a:gd name="connsiteX3846" fmla="*/ 1302941 w 5160230"/>
              <a:gd name="connsiteY3846" fmla="*/ 507890 h 3030261"/>
              <a:gd name="connsiteX3847" fmla="*/ 1299836 w 5160230"/>
              <a:gd name="connsiteY3847" fmla="*/ 498266 h 3030261"/>
              <a:gd name="connsiteX3848" fmla="*/ 1295490 w 5160230"/>
              <a:gd name="connsiteY3848" fmla="*/ 485538 h 3030261"/>
              <a:gd name="connsiteX3849" fmla="*/ 1299836 w 5160230"/>
              <a:gd name="connsiteY3849" fmla="*/ 484606 h 3030261"/>
              <a:gd name="connsiteX3850" fmla="*/ 1300767 w 5160230"/>
              <a:gd name="connsiteY3850" fmla="*/ 484606 h 3030261"/>
              <a:gd name="connsiteX3851" fmla="*/ 1304803 w 5160230"/>
              <a:gd name="connsiteY3851" fmla="*/ 482433 h 3030261"/>
              <a:gd name="connsiteX3852" fmla="*/ 1310081 w 5160230"/>
              <a:gd name="connsiteY3852" fmla="*/ 482433 h 3030261"/>
              <a:gd name="connsiteX3853" fmla="*/ 1315359 w 5160230"/>
              <a:gd name="connsiteY3853" fmla="*/ 485538 h 3030261"/>
              <a:gd name="connsiteX3854" fmla="*/ 1319395 w 5160230"/>
              <a:gd name="connsiteY3854" fmla="*/ 487711 h 3030261"/>
              <a:gd name="connsiteX3855" fmla="*/ 1324673 w 5160230"/>
              <a:gd name="connsiteY3855" fmla="*/ 489884 h 3030261"/>
              <a:gd name="connsiteX3856" fmla="*/ 1329950 w 5160230"/>
              <a:gd name="connsiteY3856" fmla="*/ 492057 h 3030261"/>
              <a:gd name="connsiteX3857" fmla="*/ 1336159 w 5160230"/>
              <a:gd name="connsiteY3857" fmla="*/ 492988 h 3030261"/>
              <a:gd name="connsiteX3858" fmla="*/ 1343300 w 5160230"/>
              <a:gd name="connsiteY3858" fmla="*/ 505717 h 3030261"/>
              <a:gd name="connsiteX3859" fmla="*/ 1350750 w 5160230"/>
              <a:gd name="connsiteY3859" fmla="*/ 520618 h 3030261"/>
              <a:gd name="connsiteX3860" fmla="*/ 1356028 w 5160230"/>
              <a:gd name="connsiteY3860" fmla="*/ 534278 h 3030261"/>
              <a:gd name="connsiteX3861" fmla="*/ 1363168 w 5160230"/>
              <a:gd name="connsiteY3861" fmla="*/ 542660 h 3030261"/>
              <a:gd name="connsiteX3862" fmla="*/ 1366273 w 5160230"/>
              <a:gd name="connsiteY3862" fmla="*/ 544833 h 3030261"/>
              <a:gd name="connsiteX3863" fmla="*/ 1372481 w 5160230"/>
              <a:gd name="connsiteY3863" fmla="*/ 544833 h 3030261"/>
              <a:gd name="connsiteX3864" fmla="*/ 1377759 w 5160230"/>
              <a:gd name="connsiteY3864" fmla="*/ 544833 h 3030261"/>
              <a:gd name="connsiteX3865" fmla="*/ 1383037 w 5160230"/>
              <a:gd name="connsiteY3865" fmla="*/ 544833 h 3030261"/>
              <a:gd name="connsiteX3866" fmla="*/ 1386141 w 5160230"/>
              <a:gd name="connsiteY3866" fmla="*/ 544833 h 3030261"/>
              <a:gd name="connsiteX3867" fmla="*/ 1390177 w 5160230"/>
              <a:gd name="connsiteY3867" fmla="*/ 547006 h 3030261"/>
              <a:gd name="connsiteX3868" fmla="*/ 1407872 w 5160230"/>
              <a:gd name="connsiteY3868" fmla="*/ 559734 h 3030261"/>
              <a:gd name="connsiteX3869" fmla="*/ 1422463 w 5160230"/>
              <a:gd name="connsiteY3869" fmla="*/ 576498 h 3030261"/>
              <a:gd name="connsiteX3870" fmla="*/ 1439227 w 5160230"/>
              <a:gd name="connsiteY3870" fmla="*/ 591401 h 3030261"/>
              <a:gd name="connsiteX3871" fmla="*/ 1439227 w 5160230"/>
              <a:gd name="connsiteY3871" fmla="*/ 604129 h 3030261"/>
              <a:gd name="connsiteX3872" fmla="*/ 1453818 w 5160230"/>
              <a:gd name="connsiteY3872" fmla="*/ 609407 h 3030261"/>
              <a:gd name="connsiteX3873" fmla="*/ 1466236 w 5160230"/>
              <a:gd name="connsiteY3873" fmla="*/ 616857 h 3030261"/>
              <a:gd name="connsiteX3874" fmla="*/ 1473687 w 5160230"/>
              <a:gd name="connsiteY3874" fmla="*/ 628344 h 3030261"/>
              <a:gd name="connsiteX3875" fmla="*/ 1483000 w 5160230"/>
              <a:gd name="connsiteY3875" fmla="*/ 641072 h 3030261"/>
              <a:gd name="connsiteX3876" fmla="*/ 1490140 w 5160230"/>
              <a:gd name="connsiteY3876" fmla="*/ 653800 h 3030261"/>
              <a:gd name="connsiteX3877" fmla="*/ 1499764 w 5160230"/>
              <a:gd name="connsiteY3877" fmla="*/ 665287 h 3030261"/>
              <a:gd name="connsiteX3878" fmla="*/ 1493245 w 5160230"/>
              <a:gd name="connsiteY3878" fmla="*/ 672738 h 3030261"/>
              <a:gd name="connsiteX3879" fmla="*/ 1490140 w 5160230"/>
              <a:gd name="connsiteY3879" fmla="*/ 676152 h 3030261"/>
              <a:gd name="connsiteX3880" fmla="*/ 1488278 w 5160230"/>
              <a:gd name="connsiteY3880" fmla="*/ 681430 h 3030261"/>
              <a:gd name="connsiteX3881" fmla="*/ 1486105 w 5160230"/>
              <a:gd name="connsiteY3881" fmla="*/ 685466 h 3030261"/>
              <a:gd name="connsiteX3882" fmla="*/ 1493245 w 5160230"/>
              <a:gd name="connsiteY3882" fmla="*/ 698194 h 3030261"/>
              <a:gd name="connsiteX3883" fmla="*/ 1504731 w 5160230"/>
              <a:gd name="connsiteY3883" fmla="*/ 707818 h 3030261"/>
              <a:gd name="connsiteX3884" fmla="*/ 1519322 w 5160230"/>
              <a:gd name="connsiteY3884" fmla="*/ 713095 h 3030261"/>
              <a:gd name="connsiteX3885" fmla="*/ 1519322 w 5160230"/>
              <a:gd name="connsiteY3885" fmla="*/ 718373 h 3030261"/>
              <a:gd name="connsiteX3886" fmla="*/ 1519322 w 5160230"/>
              <a:gd name="connsiteY3886" fmla="*/ 720546 h 3030261"/>
              <a:gd name="connsiteX3887" fmla="*/ 1521495 w 5160230"/>
              <a:gd name="connsiteY3887" fmla="*/ 722409 h 3030261"/>
              <a:gd name="connsiteX3888" fmla="*/ 1521495 w 5160230"/>
              <a:gd name="connsiteY3888" fmla="*/ 723651 h 3030261"/>
              <a:gd name="connsiteX3889" fmla="*/ 1522427 w 5160230"/>
              <a:gd name="connsiteY3889" fmla="*/ 725824 h 3030261"/>
              <a:gd name="connsiteX3890" fmla="*/ 1526773 w 5160230"/>
              <a:gd name="connsiteY3890" fmla="*/ 727997 h 3030261"/>
              <a:gd name="connsiteX3891" fmla="*/ 1529877 w 5160230"/>
              <a:gd name="connsiteY3891" fmla="*/ 731101 h 3030261"/>
              <a:gd name="connsiteX3892" fmla="*/ 1536086 w 5160230"/>
              <a:gd name="connsiteY3892" fmla="*/ 733274 h 3030261"/>
              <a:gd name="connsiteX3893" fmla="*/ 1539191 w 5160230"/>
              <a:gd name="connsiteY3893" fmla="*/ 735137 h 3030261"/>
              <a:gd name="connsiteX3894" fmla="*/ 1543227 w 5160230"/>
              <a:gd name="connsiteY3894" fmla="*/ 738552 h 3030261"/>
              <a:gd name="connsiteX3895" fmla="*/ 1544468 w 5160230"/>
              <a:gd name="connsiteY3895" fmla="*/ 740415 h 3030261"/>
              <a:gd name="connsiteX3896" fmla="*/ 1546642 w 5160230"/>
              <a:gd name="connsiteY3896" fmla="*/ 744761 h 3030261"/>
              <a:gd name="connsiteX3897" fmla="*/ 1544468 w 5160230"/>
              <a:gd name="connsiteY3897" fmla="*/ 745692 h 3030261"/>
              <a:gd name="connsiteX3898" fmla="*/ 1544468 w 5160230"/>
              <a:gd name="connsiteY3898" fmla="*/ 747865 h 3030261"/>
              <a:gd name="connsiteX3899" fmla="*/ 1544468 w 5160230"/>
              <a:gd name="connsiteY3899" fmla="*/ 750039 h 3030261"/>
              <a:gd name="connsiteX3900" fmla="*/ 1546642 w 5160230"/>
              <a:gd name="connsiteY3900" fmla="*/ 752212 h 3030261"/>
              <a:gd name="connsiteX3901" fmla="*/ 1550677 w 5160230"/>
              <a:gd name="connsiteY3901" fmla="*/ 753143 h 3030261"/>
              <a:gd name="connsiteX3902" fmla="*/ 1555955 w 5160230"/>
              <a:gd name="connsiteY3902" fmla="*/ 755316 h 3030261"/>
              <a:gd name="connsiteX3903" fmla="*/ 1559059 w 5160230"/>
              <a:gd name="connsiteY3903" fmla="*/ 757489 h 3030261"/>
              <a:gd name="connsiteX3904" fmla="*/ 1565268 w 5160230"/>
              <a:gd name="connsiteY3904" fmla="*/ 757489 h 3030261"/>
              <a:gd name="connsiteX3905" fmla="*/ 1570546 w 5160230"/>
              <a:gd name="connsiteY3905" fmla="*/ 757489 h 3030261"/>
              <a:gd name="connsiteX3906" fmla="*/ 1563095 w 5160230"/>
              <a:gd name="connsiteY3906" fmla="*/ 807161 h 3030261"/>
              <a:gd name="connsiteX3907" fmla="*/ 1557818 w 5160230"/>
              <a:gd name="connsiteY3907" fmla="*/ 809334 h 3030261"/>
              <a:gd name="connsiteX3908" fmla="*/ 1551609 w 5160230"/>
              <a:gd name="connsiteY3908" fmla="*/ 809334 h 3030261"/>
              <a:gd name="connsiteX3909" fmla="*/ 1546642 w 5160230"/>
              <a:gd name="connsiteY3909" fmla="*/ 810265 h 3030261"/>
              <a:gd name="connsiteX3910" fmla="*/ 1539191 w 5160230"/>
              <a:gd name="connsiteY3910" fmla="*/ 810265 h 3030261"/>
              <a:gd name="connsiteX3911" fmla="*/ 1532051 w 5160230"/>
              <a:gd name="connsiteY3911" fmla="*/ 801883 h 3030261"/>
              <a:gd name="connsiteX3912" fmla="*/ 1522427 w 5160230"/>
              <a:gd name="connsiteY3912" fmla="*/ 792259 h 3030261"/>
              <a:gd name="connsiteX3913" fmla="*/ 1515286 w 5160230"/>
              <a:gd name="connsiteY3913" fmla="*/ 782946 h 3030261"/>
              <a:gd name="connsiteX3914" fmla="*/ 1510009 w 5160230"/>
              <a:gd name="connsiteY3914" fmla="*/ 770218 h 3030261"/>
              <a:gd name="connsiteX3915" fmla="*/ 1502869 w 5160230"/>
              <a:gd name="connsiteY3915" fmla="*/ 770218 h 3030261"/>
              <a:gd name="connsiteX3916" fmla="*/ 1497591 w 5160230"/>
              <a:gd name="connsiteY3916" fmla="*/ 772391 h 3030261"/>
              <a:gd name="connsiteX3917" fmla="*/ 1492314 w 5160230"/>
              <a:gd name="connsiteY3917" fmla="*/ 772391 h 3030261"/>
              <a:gd name="connsiteX3918" fmla="*/ 1486105 w 5160230"/>
              <a:gd name="connsiteY3918" fmla="*/ 774253 h 3030261"/>
              <a:gd name="connsiteX3919" fmla="*/ 1495418 w 5160230"/>
              <a:gd name="connsiteY3919" fmla="*/ 802814 h 3030261"/>
              <a:gd name="connsiteX3920" fmla="*/ 1502869 w 5160230"/>
              <a:gd name="connsiteY3920" fmla="*/ 834790 h 3030261"/>
              <a:gd name="connsiteX3921" fmla="*/ 1515286 w 5160230"/>
              <a:gd name="connsiteY3921" fmla="*/ 834790 h 3030261"/>
              <a:gd name="connsiteX3922" fmla="*/ 1522427 w 5160230"/>
              <a:gd name="connsiteY3922" fmla="*/ 849381 h 3030261"/>
              <a:gd name="connsiteX3923" fmla="*/ 1528636 w 5160230"/>
              <a:gd name="connsiteY3923" fmla="*/ 864283 h 3030261"/>
              <a:gd name="connsiteX3924" fmla="*/ 1529877 w 5160230"/>
              <a:gd name="connsiteY3924" fmla="*/ 884462 h 3030261"/>
              <a:gd name="connsiteX3925" fmla="*/ 1528636 w 5160230"/>
              <a:gd name="connsiteY3925" fmla="*/ 886635 h 3030261"/>
              <a:gd name="connsiteX3926" fmla="*/ 1526773 w 5160230"/>
              <a:gd name="connsiteY3926" fmla="*/ 888497 h 3030261"/>
              <a:gd name="connsiteX3927" fmla="*/ 1526773 w 5160230"/>
              <a:gd name="connsiteY3927" fmla="*/ 890670 h 3030261"/>
              <a:gd name="connsiteX3928" fmla="*/ 1524600 w 5160230"/>
              <a:gd name="connsiteY3928" fmla="*/ 891912 h 3030261"/>
              <a:gd name="connsiteX3929" fmla="*/ 1522427 w 5160230"/>
              <a:gd name="connsiteY3929" fmla="*/ 894085 h 3030261"/>
              <a:gd name="connsiteX3930" fmla="*/ 1519322 w 5160230"/>
              <a:gd name="connsiteY3930" fmla="*/ 895948 h 3030261"/>
              <a:gd name="connsiteX3931" fmla="*/ 1512182 w 5160230"/>
              <a:gd name="connsiteY3931" fmla="*/ 891912 h 3030261"/>
              <a:gd name="connsiteX3932" fmla="*/ 1502869 w 5160230"/>
              <a:gd name="connsiteY3932" fmla="*/ 886635 h 3030261"/>
              <a:gd name="connsiteX3933" fmla="*/ 1493245 w 5160230"/>
              <a:gd name="connsiteY3933" fmla="*/ 881357 h 3030261"/>
              <a:gd name="connsiteX3934" fmla="*/ 1486105 w 5160230"/>
              <a:gd name="connsiteY3934" fmla="*/ 877011 h 3030261"/>
              <a:gd name="connsiteX3935" fmla="*/ 1483000 w 5160230"/>
              <a:gd name="connsiteY3935" fmla="*/ 876080 h 3030261"/>
              <a:gd name="connsiteX3936" fmla="*/ 1479896 w 5160230"/>
              <a:gd name="connsiteY3936" fmla="*/ 876080 h 3030261"/>
              <a:gd name="connsiteX3937" fmla="*/ 1490140 w 5160230"/>
              <a:gd name="connsiteY3937" fmla="*/ 890670 h 3030261"/>
              <a:gd name="connsiteX3938" fmla="*/ 1499764 w 5160230"/>
              <a:gd name="connsiteY3938" fmla="*/ 903399 h 3030261"/>
              <a:gd name="connsiteX3939" fmla="*/ 1506904 w 5160230"/>
              <a:gd name="connsiteY3939" fmla="*/ 919232 h 3030261"/>
              <a:gd name="connsiteX3940" fmla="*/ 1502869 w 5160230"/>
              <a:gd name="connsiteY3940" fmla="*/ 919232 h 3030261"/>
              <a:gd name="connsiteX3941" fmla="*/ 1490140 w 5160230"/>
              <a:gd name="connsiteY3941" fmla="*/ 913954 h 3030261"/>
              <a:gd name="connsiteX3942" fmla="*/ 1473687 w 5160230"/>
              <a:gd name="connsiteY3942" fmla="*/ 910849 h 3030261"/>
              <a:gd name="connsiteX3943" fmla="*/ 1455991 w 5160230"/>
              <a:gd name="connsiteY3943" fmla="*/ 906503 h 3030261"/>
              <a:gd name="connsiteX3944" fmla="*/ 1443263 w 5160230"/>
              <a:gd name="connsiteY3944" fmla="*/ 899363 h 3030261"/>
              <a:gd name="connsiteX3945" fmla="*/ 1432087 w 5160230"/>
              <a:gd name="connsiteY3945" fmla="*/ 888497 h 3030261"/>
              <a:gd name="connsiteX3946" fmla="*/ 1424636 w 5160230"/>
              <a:gd name="connsiteY3946" fmla="*/ 871733 h 3030261"/>
              <a:gd name="connsiteX3947" fmla="*/ 1417496 w 5160230"/>
              <a:gd name="connsiteY3947" fmla="*/ 856832 h 3030261"/>
              <a:gd name="connsiteX3948" fmla="*/ 1406941 w 5160230"/>
              <a:gd name="connsiteY3948" fmla="*/ 842241 h 3030261"/>
              <a:gd name="connsiteX3949" fmla="*/ 1395454 w 5160230"/>
              <a:gd name="connsiteY3949" fmla="*/ 831375 h 3030261"/>
              <a:gd name="connsiteX3950" fmla="*/ 1379932 w 5160230"/>
              <a:gd name="connsiteY3950" fmla="*/ 840068 h 3030261"/>
              <a:gd name="connsiteX3951" fmla="*/ 1360995 w 5160230"/>
              <a:gd name="connsiteY3951" fmla="*/ 846277 h 3030261"/>
              <a:gd name="connsiteX3952" fmla="*/ 1339264 w 5160230"/>
              <a:gd name="connsiteY3952" fmla="*/ 847519 h 3030261"/>
              <a:gd name="connsiteX3953" fmla="*/ 1337091 w 5160230"/>
              <a:gd name="connsiteY3953" fmla="*/ 842241 h 3030261"/>
              <a:gd name="connsiteX3954" fmla="*/ 1336159 w 5160230"/>
              <a:gd name="connsiteY3954" fmla="*/ 836963 h 3030261"/>
              <a:gd name="connsiteX3955" fmla="*/ 1336159 w 5160230"/>
              <a:gd name="connsiteY3955" fmla="*/ 831375 h 3030261"/>
              <a:gd name="connsiteX3956" fmla="*/ 1336159 w 5160230"/>
              <a:gd name="connsiteY3956" fmla="*/ 824235 h 3030261"/>
              <a:gd name="connsiteX3957" fmla="*/ 1351682 w 5160230"/>
              <a:gd name="connsiteY3957" fmla="*/ 817716 h 3030261"/>
              <a:gd name="connsiteX3958" fmla="*/ 1372481 w 5160230"/>
              <a:gd name="connsiteY3958" fmla="*/ 812438 h 3030261"/>
              <a:gd name="connsiteX3959" fmla="*/ 1390177 w 5160230"/>
              <a:gd name="connsiteY3959" fmla="*/ 807161 h 3030261"/>
              <a:gd name="connsiteX3960" fmla="*/ 1395454 w 5160230"/>
              <a:gd name="connsiteY3960" fmla="*/ 796605 h 3030261"/>
              <a:gd name="connsiteX3961" fmla="*/ 1400732 w 5160230"/>
              <a:gd name="connsiteY3961" fmla="*/ 781704 h 3030261"/>
              <a:gd name="connsiteX3962" fmla="*/ 1406941 w 5160230"/>
              <a:gd name="connsiteY3962" fmla="*/ 764940 h 3030261"/>
              <a:gd name="connsiteX3963" fmla="*/ 1410045 w 5160230"/>
              <a:gd name="connsiteY3963" fmla="*/ 747865 h 3030261"/>
              <a:gd name="connsiteX3964" fmla="*/ 1412218 w 5160230"/>
              <a:gd name="connsiteY3964" fmla="*/ 735137 h 3030261"/>
              <a:gd name="connsiteX3965" fmla="*/ 1410045 w 5160230"/>
              <a:gd name="connsiteY3965" fmla="*/ 725824 h 3030261"/>
              <a:gd name="connsiteX3966" fmla="*/ 1402905 w 5160230"/>
              <a:gd name="connsiteY3966" fmla="*/ 713095 h 3030261"/>
              <a:gd name="connsiteX3967" fmla="*/ 1393281 w 5160230"/>
              <a:gd name="connsiteY3967" fmla="*/ 705645 h 3030261"/>
              <a:gd name="connsiteX3968" fmla="*/ 1383037 w 5160230"/>
              <a:gd name="connsiteY3968" fmla="*/ 698194 h 3030261"/>
              <a:gd name="connsiteX3969" fmla="*/ 1375586 w 5160230"/>
              <a:gd name="connsiteY3969" fmla="*/ 688570 h 3030261"/>
              <a:gd name="connsiteX3970" fmla="*/ 1366273 w 5160230"/>
              <a:gd name="connsiteY3970" fmla="*/ 644177 h 3030261"/>
              <a:gd name="connsiteX3971" fmla="*/ 1351682 w 5160230"/>
              <a:gd name="connsiteY3971" fmla="*/ 641072 h 3030261"/>
              <a:gd name="connsiteX3972" fmla="*/ 1341437 w 5160230"/>
              <a:gd name="connsiteY3972" fmla="*/ 633621 h 3030261"/>
              <a:gd name="connsiteX3973" fmla="*/ 1332123 w 5160230"/>
              <a:gd name="connsiteY3973" fmla="*/ 626171 h 3030261"/>
              <a:gd name="connsiteX3974" fmla="*/ 1322500 w 5160230"/>
              <a:gd name="connsiteY3974" fmla="*/ 624308 h 3030261"/>
              <a:gd name="connsiteX3975" fmla="*/ 1314118 w 5160230"/>
              <a:gd name="connsiteY3975" fmla="*/ 628344 h 3030261"/>
              <a:gd name="connsiteX3976" fmla="*/ 1307908 w 5160230"/>
              <a:gd name="connsiteY3976" fmla="*/ 633621 h 3030261"/>
              <a:gd name="connsiteX3977" fmla="*/ 1302941 w 5160230"/>
              <a:gd name="connsiteY3977" fmla="*/ 638899 h 3030261"/>
              <a:gd name="connsiteX3978" fmla="*/ 1295490 w 5160230"/>
              <a:gd name="connsiteY3978" fmla="*/ 644177 h 3030261"/>
              <a:gd name="connsiteX3979" fmla="*/ 1283072 w 5160230"/>
              <a:gd name="connsiteY3979" fmla="*/ 648523 h 3030261"/>
              <a:gd name="connsiteX3980" fmla="*/ 1270654 w 5160230"/>
              <a:gd name="connsiteY3980" fmla="*/ 641072 h 3030261"/>
              <a:gd name="connsiteX3981" fmla="*/ 1253890 w 5160230"/>
              <a:gd name="connsiteY3981" fmla="*/ 635795 h 3030261"/>
              <a:gd name="connsiteX3982" fmla="*/ 1236195 w 5160230"/>
              <a:gd name="connsiteY3982" fmla="*/ 631448 h 3030261"/>
              <a:gd name="connsiteX3983" fmla="*/ 1219431 w 5160230"/>
              <a:gd name="connsiteY3983" fmla="*/ 626171 h 3030261"/>
              <a:gd name="connsiteX3984" fmla="*/ 1204840 w 5160230"/>
              <a:gd name="connsiteY3984" fmla="*/ 620893 h 3030261"/>
              <a:gd name="connsiteX3985" fmla="*/ 1193353 w 5160230"/>
              <a:gd name="connsiteY3985" fmla="*/ 611580 h 3030261"/>
              <a:gd name="connsiteX3986" fmla="*/ 1186213 w 5160230"/>
              <a:gd name="connsiteY3986" fmla="*/ 596678 h 3030261"/>
              <a:gd name="connsiteX3987" fmla="*/ 1188386 w 5160230"/>
              <a:gd name="connsiteY3987" fmla="*/ 594505 h 3030261"/>
              <a:gd name="connsiteX3988" fmla="*/ 1188386 w 5160230"/>
              <a:gd name="connsiteY3988" fmla="*/ 593574 h 3030261"/>
              <a:gd name="connsiteX3989" fmla="*/ 1190249 w 5160230"/>
              <a:gd name="connsiteY3989" fmla="*/ 593574 h 3030261"/>
              <a:gd name="connsiteX3990" fmla="*/ 1190249 w 5160230"/>
              <a:gd name="connsiteY3990" fmla="*/ 591401 h 3030261"/>
              <a:gd name="connsiteX3991" fmla="*/ 1190249 w 5160230"/>
              <a:gd name="connsiteY3991" fmla="*/ 587055 h 3030261"/>
              <a:gd name="connsiteX3992" fmla="*/ 1183109 w 5160230"/>
              <a:gd name="connsiteY3992" fmla="*/ 586123 h 3030261"/>
              <a:gd name="connsiteX3993" fmla="*/ 1175658 w 5160230"/>
              <a:gd name="connsiteY3993" fmla="*/ 583950 h 3030261"/>
              <a:gd name="connsiteX3994" fmla="*/ 1170691 w 5160230"/>
              <a:gd name="connsiteY3994" fmla="*/ 579603 h 3030261"/>
              <a:gd name="connsiteX3995" fmla="*/ 1166344 w 5160230"/>
              <a:gd name="connsiteY3995" fmla="*/ 574325 h 3030261"/>
              <a:gd name="connsiteX3996" fmla="*/ 1163240 w 5160230"/>
              <a:gd name="connsiteY3996" fmla="*/ 567185 h 3030261"/>
              <a:gd name="connsiteX3997" fmla="*/ 1172553 w 5160230"/>
              <a:gd name="connsiteY3997" fmla="*/ 549179 h 3030261"/>
              <a:gd name="connsiteX3998" fmla="*/ 1180004 w 5160230"/>
              <a:gd name="connsiteY3998" fmla="*/ 524654 h 3030261"/>
              <a:gd name="connsiteX3999" fmla="*/ 1183109 w 5160230"/>
              <a:gd name="connsiteY3999" fmla="*/ 498266 h 3030261"/>
              <a:gd name="connsiteX4000" fmla="*/ 1186213 w 5160230"/>
              <a:gd name="connsiteY4000" fmla="*/ 472809 h 3030261"/>
              <a:gd name="connsiteX4001" fmla="*/ 1046513 w 5160230"/>
              <a:gd name="connsiteY4001" fmla="*/ 465358 h 3030261"/>
              <a:gd name="connsiteX4002" fmla="*/ 1063277 w 5160230"/>
              <a:gd name="connsiteY4002" fmla="*/ 465358 h 3030261"/>
              <a:gd name="connsiteX4003" fmla="*/ 1072591 w 5160230"/>
              <a:gd name="connsiteY4003" fmla="*/ 502611 h 3030261"/>
              <a:gd name="connsiteX4004" fmla="*/ 1080042 w 5160230"/>
              <a:gd name="connsiteY4004" fmla="*/ 542660 h 3030261"/>
              <a:gd name="connsiteX4005" fmla="*/ 1075695 w 5160230"/>
              <a:gd name="connsiteY4005" fmla="*/ 542660 h 3030261"/>
              <a:gd name="connsiteX4006" fmla="*/ 1070728 w 5160230"/>
              <a:gd name="connsiteY4006" fmla="*/ 550111 h 3030261"/>
              <a:gd name="connsiteX4007" fmla="*/ 1059242 w 5160230"/>
              <a:gd name="connsiteY4007" fmla="*/ 547006 h 3030261"/>
              <a:gd name="connsiteX4008" fmla="*/ 1056137 w 5160230"/>
              <a:gd name="connsiteY4008" fmla="*/ 550111 h 3030261"/>
              <a:gd name="connsiteX4009" fmla="*/ 1056137 w 5160230"/>
              <a:gd name="connsiteY4009" fmla="*/ 554457 h 3030261"/>
              <a:gd name="connsiteX4010" fmla="*/ 1056137 w 5160230"/>
              <a:gd name="connsiteY4010" fmla="*/ 557561 h 3030261"/>
              <a:gd name="connsiteX4011" fmla="*/ 1056137 w 5160230"/>
              <a:gd name="connsiteY4011" fmla="*/ 559735 h 3030261"/>
              <a:gd name="connsiteX4012" fmla="*/ 1053964 w 5160230"/>
              <a:gd name="connsiteY4012" fmla="*/ 561908 h 3030261"/>
              <a:gd name="connsiteX4013" fmla="*/ 1051791 w 5160230"/>
              <a:gd name="connsiteY4013" fmla="*/ 565012 h 3030261"/>
              <a:gd name="connsiteX4014" fmla="*/ 1046513 w 5160230"/>
              <a:gd name="connsiteY4014" fmla="*/ 567185 h 3030261"/>
              <a:gd name="connsiteX4015" fmla="*/ 1041546 w 5160230"/>
              <a:gd name="connsiteY4015" fmla="*/ 563770 h 3030261"/>
              <a:gd name="connsiteX4016" fmla="*/ 1034096 w 5160230"/>
              <a:gd name="connsiteY4016" fmla="*/ 557561 h 3030261"/>
              <a:gd name="connsiteX4017" fmla="*/ 1026954 w 5160230"/>
              <a:gd name="connsiteY4017" fmla="*/ 554457 h 3030261"/>
              <a:gd name="connsiteX4018" fmla="*/ 1026954 w 5160230"/>
              <a:gd name="connsiteY4018" fmla="*/ 542660 h 3030261"/>
              <a:gd name="connsiteX4019" fmla="*/ 1003050 w 5160230"/>
              <a:gd name="connsiteY4019" fmla="*/ 539556 h 3030261"/>
              <a:gd name="connsiteX4020" fmla="*/ 1007086 w 5160230"/>
              <a:gd name="connsiteY4020" fmla="*/ 505716 h 3030261"/>
              <a:gd name="connsiteX4021" fmla="*/ 1014226 w 5160230"/>
              <a:gd name="connsiteY4021" fmla="*/ 502611 h 3030261"/>
              <a:gd name="connsiteX4022" fmla="*/ 1021677 w 5160230"/>
              <a:gd name="connsiteY4022" fmla="*/ 497334 h 3030261"/>
              <a:gd name="connsiteX4023" fmla="*/ 1026954 w 5160230"/>
              <a:gd name="connsiteY4023" fmla="*/ 489883 h 3030261"/>
              <a:gd name="connsiteX4024" fmla="*/ 1021677 w 5160230"/>
              <a:gd name="connsiteY4024" fmla="*/ 487710 h 3030261"/>
              <a:gd name="connsiteX4025" fmla="*/ 1017331 w 5160230"/>
              <a:gd name="connsiteY4025" fmla="*/ 485537 h 3030261"/>
              <a:gd name="connsiteX4026" fmla="*/ 1014226 w 5160230"/>
              <a:gd name="connsiteY4026" fmla="*/ 484606 h 3030261"/>
              <a:gd name="connsiteX4027" fmla="*/ 1010190 w 5160230"/>
              <a:gd name="connsiteY4027" fmla="*/ 480259 h 3030261"/>
              <a:gd name="connsiteX4028" fmla="*/ 1008017 w 5160230"/>
              <a:gd name="connsiteY4028" fmla="*/ 477155 h 3030261"/>
              <a:gd name="connsiteX4029" fmla="*/ 1007086 w 5160230"/>
              <a:gd name="connsiteY4029" fmla="*/ 469704 h 3030261"/>
              <a:gd name="connsiteX4030" fmla="*/ 1026954 w 5160230"/>
              <a:gd name="connsiteY4030" fmla="*/ 467531 h 3030261"/>
              <a:gd name="connsiteX4031" fmla="*/ 4442479 w 5160230"/>
              <a:gd name="connsiteY4031" fmla="*/ 448594 h 3030261"/>
              <a:gd name="connsiteX4032" fmla="*/ 4454897 w 5160230"/>
              <a:gd name="connsiteY4032" fmla="*/ 454803 h 3030261"/>
              <a:gd name="connsiteX4033" fmla="*/ 4454897 w 5160230"/>
              <a:gd name="connsiteY4033" fmla="*/ 462255 h 3030261"/>
              <a:gd name="connsiteX4034" fmla="*/ 4438443 w 5160230"/>
              <a:gd name="connsiteY4034" fmla="*/ 462255 h 3030261"/>
              <a:gd name="connsiteX4035" fmla="*/ 1086249 w 5160230"/>
              <a:gd name="connsiteY4035" fmla="*/ 448594 h 3030261"/>
              <a:gd name="connsiteX4036" fmla="*/ 1099599 w 5160230"/>
              <a:gd name="connsiteY4036" fmla="*/ 450767 h 3030261"/>
              <a:gd name="connsiteX4037" fmla="*/ 1114190 w 5160230"/>
              <a:gd name="connsiteY4037" fmla="*/ 452940 h 3030261"/>
              <a:gd name="connsiteX4038" fmla="*/ 1126918 w 5160230"/>
              <a:gd name="connsiteY4038" fmla="*/ 454803 h 3030261"/>
              <a:gd name="connsiteX4039" fmla="*/ 1136231 w 5160230"/>
              <a:gd name="connsiteY4039" fmla="*/ 458218 h 3030261"/>
              <a:gd name="connsiteX4040" fmla="*/ 1137163 w 5160230"/>
              <a:gd name="connsiteY4040" fmla="*/ 462254 h 3030261"/>
              <a:gd name="connsiteX4041" fmla="*/ 1137163 w 5160230"/>
              <a:gd name="connsiteY4041" fmla="*/ 467531 h 3030261"/>
              <a:gd name="connsiteX4042" fmla="*/ 1139336 w 5160230"/>
              <a:gd name="connsiteY4042" fmla="*/ 474982 h 3030261"/>
              <a:gd name="connsiteX4043" fmla="*/ 1139336 w 5160230"/>
              <a:gd name="connsiteY4043" fmla="*/ 482433 h 3030261"/>
              <a:gd name="connsiteX4044" fmla="*/ 1137163 w 5160230"/>
              <a:gd name="connsiteY4044" fmla="*/ 485537 h 3030261"/>
              <a:gd name="connsiteX4045" fmla="*/ 1136231 w 5160230"/>
              <a:gd name="connsiteY4045" fmla="*/ 489883 h 3030261"/>
              <a:gd name="connsiteX4046" fmla="*/ 1134058 w 5160230"/>
              <a:gd name="connsiteY4046" fmla="*/ 495161 h 3030261"/>
              <a:gd name="connsiteX4047" fmla="*/ 1130022 w 5160230"/>
              <a:gd name="connsiteY4047" fmla="*/ 498265 h 3030261"/>
              <a:gd name="connsiteX4048" fmla="*/ 1126918 w 5160230"/>
              <a:gd name="connsiteY4048" fmla="*/ 500438 h 3030261"/>
              <a:gd name="connsiteX4049" fmla="*/ 1122572 w 5160230"/>
              <a:gd name="connsiteY4049" fmla="*/ 502612 h 3030261"/>
              <a:gd name="connsiteX4050" fmla="*/ 1121640 w 5160230"/>
              <a:gd name="connsiteY4050" fmla="*/ 504785 h 3030261"/>
              <a:gd name="connsiteX4051" fmla="*/ 1117605 w 5160230"/>
              <a:gd name="connsiteY4051" fmla="*/ 505716 h 3030261"/>
              <a:gd name="connsiteX4052" fmla="*/ 1115431 w 5160230"/>
              <a:gd name="connsiteY4052" fmla="*/ 510062 h 3030261"/>
              <a:gd name="connsiteX4053" fmla="*/ 1117605 w 5160230"/>
              <a:gd name="connsiteY4053" fmla="*/ 519376 h 3030261"/>
              <a:gd name="connsiteX4054" fmla="*/ 1115431 w 5160230"/>
              <a:gd name="connsiteY4054" fmla="*/ 529931 h 3030261"/>
              <a:gd name="connsiteX4055" fmla="*/ 1114190 w 5160230"/>
              <a:gd name="connsiteY4055" fmla="*/ 537382 h 3030261"/>
              <a:gd name="connsiteX4056" fmla="*/ 1110154 w 5160230"/>
              <a:gd name="connsiteY4056" fmla="*/ 542659 h 3030261"/>
              <a:gd name="connsiteX4057" fmla="*/ 1107049 w 5160230"/>
              <a:gd name="connsiteY4057" fmla="*/ 544832 h 3030261"/>
              <a:gd name="connsiteX4058" fmla="*/ 1103014 w 5160230"/>
              <a:gd name="connsiteY4058" fmla="*/ 547005 h 3030261"/>
              <a:gd name="connsiteX4059" fmla="*/ 1097736 w 5160230"/>
              <a:gd name="connsiteY4059" fmla="*/ 547005 h 3030261"/>
              <a:gd name="connsiteX4060" fmla="*/ 1090285 w 5160230"/>
              <a:gd name="connsiteY4060" fmla="*/ 547005 h 3030261"/>
              <a:gd name="connsiteX4061" fmla="*/ 1086249 w 5160230"/>
              <a:gd name="connsiteY4061" fmla="*/ 535208 h 3030261"/>
              <a:gd name="connsiteX4062" fmla="*/ 1090285 w 5160230"/>
              <a:gd name="connsiteY4062" fmla="*/ 524653 h 3030261"/>
              <a:gd name="connsiteX4063" fmla="*/ 1090285 w 5160230"/>
              <a:gd name="connsiteY4063" fmla="*/ 511925 h 3030261"/>
              <a:gd name="connsiteX4064" fmla="*/ 1086249 w 5160230"/>
              <a:gd name="connsiteY4064" fmla="*/ 497334 h 3030261"/>
              <a:gd name="connsiteX4065" fmla="*/ 1085318 w 5160230"/>
              <a:gd name="connsiteY4065" fmla="*/ 480259 h 3030261"/>
              <a:gd name="connsiteX4066" fmla="*/ 1083145 w 5160230"/>
              <a:gd name="connsiteY4066" fmla="*/ 465358 h 3030261"/>
              <a:gd name="connsiteX4067" fmla="*/ 692606 w 5160230"/>
              <a:gd name="connsiteY4067" fmla="*/ 447663 h 3030261"/>
              <a:gd name="connsiteX4068" fmla="*/ 707197 w 5160230"/>
              <a:gd name="connsiteY4068" fmla="*/ 448594 h 3030261"/>
              <a:gd name="connsiteX4069" fmla="*/ 707197 w 5160230"/>
              <a:gd name="connsiteY4069" fmla="*/ 462254 h 3030261"/>
              <a:gd name="connsiteX4070" fmla="*/ 724892 w 5160230"/>
              <a:gd name="connsiteY4070" fmla="*/ 462254 h 3030261"/>
              <a:gd name="connsiteX4071" fmla="*/ 739483 w 5160230"/>
              <a:gd name="connsiteY4071" fmla="*/ 462254 h 3030261"/>
              <a:gd name="connsiteX4072" fmla="*/ 756247 w 5160230"/>
              <a:gd name="connsiteY4072" fmla="*/ 462254 h 3030261"/>
              <a:gd name="connsiteX4073" fmla="*/ 759351 w 5160230"/>
              <a:gd name="connsiteY4073" fmla="*/ 469705 h 3030261"/>
              <a:gd name="connsiteX4074" fmla="*/ 763387 w 5160230"/>
              <a:gd name="connsiteY4074" fmla="*/ 478087 h 3030261"/>
              <a:gd name="connsiteX4075" fmla="*/ 766492 w 5160230"/>
              <a:gd name="connsiteY4075" fmla="*/ 487711 h 3030261"/>
              <a:gd name="connsiteX4076" fmla="*/ 770838 w 5160230"/>
              <a:gd name="connsiteY4076" fmla="*/ 495161 h 3030261"/>
              <a:gd name="connsiteX4077" fmla="*/ 770838 w 5160230"/>
              <a:gd name="connsiteY4077" fmla="*/ 498266 h 3030261"/>
              <a:gd name="connsiteX4078" fmla="*/ 759351 w 5160230"/>
              <a:gd name="connsiteY4078" fmla="*/ 511925 h 3030261"/>
              <a:gd name="connsiteX4079" fmla="*/ 744760 w 5160230"/>
              <a:gd name="connsiteY4079" fmla="*/ 517203 h 3030261"/>
              <a:gd name="connsiteX4080" fmla="*/ 730170 w 5160230"/>
              <a:gd name="connsiteY4080" fmla="*/ 522480 h 3030261"/>
              <a:gd name="connsiteX4081" fmla="*/ 721788 w 5160230"/>
              <a:gd name="connsiteY4081" fmla="*/ 539555 h 3030261"/>
              <a:gd name="connsiteX4082" fmla="*/ 714337 w 5160230"/>
              <a:gd name="connsiteY4082" fmla="*/ 554456 h 3030261"/>
              <a:gd name="connsiteX4083" fmla="*/ 712474 w 5160230"/>
              <a:gd name="connsiteY4083" fmla="*/ 571220 h 3030261"/>
              <a:gd name="connsiteX4084" fmla="*/ 715579 w 5160230"/>
              <a:gd name="connsiteY4084" fmla="*/ 587053 h 3030261"/>
              <a:gd name="connsiteX4085" fmla="*/ 699746 w 5160230"/>
              <a:gd name="connsiteY4085" fmla="*/ 589226 h 3030261"/>
              <a:gd name="connsiteX4086" fmla="*/ 685155 w 5160230"/>
              <a:gd name="connsiteY4086" fmla="*/ 594504 h 3030261"/>
              <a:gd name="connsiteX4087" fmla="*/ 666527 w 5160230"/>
              <a:gd name="connsiteY4087" fmla="*/ 599781 h 3030261"/>
              <a:gd name="connsiteX4088" fmla="*/ 665596 w 5160230"/>
              <a:gd name="connsiteY4088" fmla="*/ 596677 h 3030261"/>
              <a:gd name="connsiteX4089" fmla="*/ 663423 w 5160230"/>
              <a:gd name="connsiteY4089" fmla="*/ 593573 h 3030261"/>
              <a:gd name="connsiteX4090" fmla="*/ 661250 w 5160230"/>
              <a:gd name="connsiteY4090" fmla="*/ 591399 h 3030261"/>
              <a:gd name="connsiteX4091" fmla="*/ 661250 w 5160230"/>
              <a:gd name="connsiteY4091" fmla="*/ 587053 h 3030261"/>
              <a:gd name="connsiteX4092" fmla="*/ 659387 w 5160230"/>
              <a:gd name="connsiteY4092" fmla="*/ 583949 h 3030261"/>
              <a:gd name="connsiteX4093" fmla="*/ 661250 w 5160230"/>
              <a:gd name="connsiteY4093" fmla="*/ 581776 h 3030261"/>
              <a:gd name="connsiteX4094" fmla="*/ 661250 w 5160230"/>
              <a:gd name="connsiteY4094" fmla="*/ 579602 h 3030261"/>
              <a:gd name="connsiteX4095" fmla="*/ 661250 w 5160230"/>
              <a:gd name="connsiteY4095" fmla="*/ 578671 h 3030261"/>
              <a:gd name="connsiteX4096" fmla="*/ 663423 w 5160230"/>
              <a:gd name="connsiteY4096" fmla="*/ 574325 h 3030261"/>
              <a:gd name="connsiteX4097" fmla="*/ 663423 w 5160230"/>
              <a:gd name="connsiteY4097" fmla="*/ 571220 h 3030261"/>
              <a:gd name="connsiteX4098" fmla="*/ 651005 w 5160230"/>
              <a:gd name="connsiteY4098" fmla="*/ 571220 h 3030261"/>
              <a:gd name="connsiteX4099" fmla="*/ 651005 w 5160230"/>
              <a:gd name="connsiteY4099" fmla="*/ 565012 h 3030261"/>
              <a:gd name="connsiteX4100" fmla="*/ 651005 w 5160230"/>
              <a:gd name="connsiteY4100" fmla="*/ 563770 h 3030261"/>
              <a:gd name="connsiteX4101" fmla="*/ 648832 w 5160230"/>
              <a:gd name="connsiteY4101" fmla="*/ 561907 h 3030261"/>
              <a:gd name="connsiteX4102" fmla="*/ 648832 w 5160230"/>
              <a:gd name="connsiteY4102" fmla="*/ 559734 h 3030261"/>
              <a:gd name="connsiteX4103" fmla="*/ 646659 w 5160230"/>
              <a:gd name="connsiteY4103" fmla="*/ 557561 h 3030261"/>
              <a:gd name="connsiteX4104" fmla="*/ 643554 w 5160230"/>
              <a:gd name="connsiteY4104" fmla="*/ 554456 h 3030261"/>
              <a:gd name="connsiteX4105" fmla="*/ 641691 w 5160230"/>
              <a:gd name="connsiteY4105" fmla="*/ 554456 h 3030261"/>
              <a:gd name="connsiteX4106" fmla="*/ 639518 w 5160230"/>
              <a:gd name="connsiteY4106" fmla="*/ 554456 h 3030261"/>
              <a:gd name="connsiteX4107" fmla="*/ 637345 w 5160230"/>
              <a:gd name="connsiteY4107" fmla="*/ 554456 h 3030261"/>
              <a:gd name="connsiteX4108" fmla="*/ 636414 w 5160230"/>
              <a:gd name="connsiteY4108" fmla="*/ 554456 h 3030261"/>
              <a:gd name="connsiteX4109" fmla="*/ 630205 w 5160230"/>
              <a:gd name="connsiteY4109" fmla="*/ 554456 h 3030261"/>
              <a:gd name="connsiteX4110" fmla="*/ 630205 w 5160230"/>
              <a:gd name="connsiteY4110" fmla="*/ 542659 h 3030261"/>
              <a:gd name="connsiteX4111" fmla="*/ 643554 w 5160230"/>
              <a:gd name="connsiteY4111" fmla="*/ 527758 h 3030261"/>
              <a:gd name="connsiteX4112" fmla="*/ 651936 w 5160230"/>
              <a:gd name="connsiteY4112" fmla="*/ 507890 h 3030261"/>
              <a:gd name="connsiteX4113" fmla="*/ 659387 w 5160230"/>
              <a:gd name="connsiteY4113" fmla="*/ 485537 h 3030261"/>
              <a:gd name="connsiteX4114" fmla="*/ 654109 w 5160230"/>
              <a:gd name="connsiteY4114" fmla="*/ 482433 h 3030261"/>
              <a:gd name="connsiteX4115" fmla="*/ 651936 w 5160230"/>
              <a:gd name="connsiteY4115" fmla="*/ 477155 h 3030261"/>
              <a:gd name="connsiteX4116" fmla="*/ 651005 w 5160230"/>
              <a:gd name="connsiteY4116" fmla="*/ 472809 h 3030261"/>
              <a:gd name="connsiteX4117" fmla="*/ 648832 w 5160230"/>
              <a:gd name="connsiteY4117" fmla="*/ 465358 h 3030261"/>
              <a:gd name="connsiteX4118" fmla="*/ 646659 w 5160230"/>
              <a:gd name="connsiteY4118" fmla="*/ 458218 h 3030261"/>
              <a:gd name="connsiteX4119" fmla="*/ 661250 w 5160230"/>
              <a:gd name="connsiteY4119" fmla="*/ 454803 h 3030261"/>
              <a:gd name="connsiteX4120" fmla="*/ 672736 w 5160230"/>
              <a:gd name="connsiteY4120" fmla="*/ 452941 h 3030261"/>
              <a:gd name="connsiteX4121" fmla="*/ 681118 w 5160230"/>
              <a:gd name="connsiteY4121" fmla="*/ 448594 h 3030261"/>
              <a:gd name="connsiteX4122" fmla="*/ 2250421 w 5160230"/>
              <a:gd name="connsiteY4122" fmla="*/ 404200 h 3030261"/>
              <a:gd name="connsiteX4123" fmla="*/ 2265943 w 5160230"/>
              <a:gd name="connsiteY4123" fmla="*/ 404200 h 3030261"/>
              <a:gd name="connsiteX4124" fmla="*/ 2265943 w 5160230"/>
              <a:gd name="connsiteY4124" fmla="*/ 408237 h 3030261"/>
              <a:gd name="connsiteX4125" fmla="*/ 2262839 w 5160230"/>
              <a:gd name="connsiteY4125" fmla="*/ 408237 h 3030261"/>
              <a:gd name="connsiteX4126" fmla="*/ 2258803 w 5160230"/>
              <a:gd name="connsiteY4126" fmla="*/ 410410 h 3030261"/>
              <a:gd name="connsiteX4127" fmla="*/ 2257872 w 5160230"/>
              <a:gd name="connsiteY4127" fmla="*/ 410410 h 3030261"/>
              <a:gd name="connsiteX4128" fmla="*/ 2255698 w 5160230"/>
              <a:gd name="connsiteY4128" fmla="*/ 410410 h 3030261"/>
              <a:gd name="connsiteX4129" fmla="*/ 2253525 w 5160230"/>
              <a:gd name="connsiteY4129" fmla="*/ 408237 h 3030261"/>
              <a:gd name="connsiteX4130" fmla="*/ 1103015 w 5160230"/>
              <a:gd name="connsiteY4130" fmla="*/ 404200 h 3030261"/>
              <a:gd name="connsiteX4131" fmla="*/ 1107050 w 5160230"/>
              <a:gd name="connsiteY4131" fmla="*/ 428415 h 3030261"/>
              <a:gd name="connsiteX4132" fmla="*/ 1100842 w 5160230"/>
              <a:gd name="connsiteY4132" fmla="*/ 432761 h 3030261"/>
              <a:gd name="connsiteX4133" fmla="*/ 1097737 w 5160230"/>
              <a:gd name="connsiteY4133" fmla="*/ 433692 h 3030261"/>
              <a:gd name="connsiteX4134" fmla="*/ 1093391 w 5160230"/>
              <a:gd name="connsiteY4134" fmla="*/ 435865 h 3030261"/>
              <a:gd name="connsiteX4135" fmla="*/ 1088424 w 5160230"/>
              <a:gd name="connsiteY4135" fmla="*/ 440212 h 3030261"/>
              <a:gd name="connsiteX4136" fmla="*/ 1083146 w 5160230"/>
              <a:gd name="connsiteY4136" fmla="*/ 441143 h 3030261"/>
              <a:gd name="connsiteX4137" fmla="*/ 1080972 w 5160230"/>
              <a:gd name="connsiteY4137" fmla="*/ 440212 h 3030261"/>
              <a:gd name="connsiteX4138" fmla="*/ 1080041 w 5160230"/>
              <a:gd name="connsiteY4138" fmla="*/ 440212 h 3030261"/>
              <a:gd name="connsiteX4139" fmla="*/ 1077868 w 5160230"/>
              <a:gd name="connsiteY4139" fmla="*/ 438039 h 3030261"/>
              <a:gd name="connsiteX4140" fmla="*/ 1075694 w 5160230"/>
              <a:gd name="connsiteY4140" fmla="*/ 438039 h 3030261"/>
              <a:gd name="connsiteX4141" fmla="*/ 1070727 w 5160230"/>
              <a:gd name="connsiteY4141" fmla="*/ 438039 h 3030261"/>
              <a:gd name="connsiteX4142" fmla="*/ 1070727 w 5160230"/>
              <a:gd name="connsiteY4142" fmla="*/ 433692 h 3030261"/>
              <a:gd name="connsiteX4143" fmla="*/ 1070727 w 5160230"/>
              <a:gd name="connsiteY4143" fmla="*/ 432761 h 3030261"/>
              <a:gd name="connsiteX4144" fmla="*/ 1068554 w 5160230"/>
              <a:gd name="connsiteY4144" fmla="*/ 432761 h 3030261"/>
              <a:gd name="connsiteX4145" fmla="*/ 1068554 w 5160230"/>
              <a:gd name="connsiteY4145" fmla="*/ 430588 h 3030261"/>
              <a:gd name="connsiteX4146" fmla="*/ 1066381 w 5160230"/>
              <a:gd name="connsiteY4146" fmla="*/ 428415 h 3030261"/>
              <a:gd name="connsiteX4147" fmla="*/ 1066381 w 5160230"/>
              <a:gd name="connsiteY4147" fmla="*/ 420964 h 3030261"/>
              <a:gd name="connsiteX4148" fmla="*/ 1075694 w 5160230"/>
              <a:gd name="connsiteY4148" fmla="*/ 415686 h 3030261"/>
              <a:gd name="connsiteX4149" fmla="*/ 1083146 w 5160230"/>
              <a:gd name="connsiteY4149" fmla="*/ 410409 h 3030261"/>
              <a:gd name="connsiteX4150" fmla="*/ 1090286 w 5160230"/>
              <a:gd name="connsiteY4150" fmla="*/ 406373 h 3030261"/>
              <a:gd name="connsiteX4151" fmla="*/ 743518 w 5160230"/>
              <a:gd name="connsiteY4151" fmla="*/ 401096 h 3030261"/>
              <a:gd name="connsiteX4152" fmla="*/ 746622 w 5160230"/>
              <a:gd name="connsiteY4152" fmla="*/ 401096 h 3030261"/>
              <a:gd name="connsiteX4153" fmla="*/ 750970 w 5160230"/>
              <a:gd name="connsiteY4153" fmla="*/ 402959 h 3030261"/>
              <a:gd name="connsiteX4154" fmla="*/ 751901 w 5160230"/>
              <a:gd name="connsiteY4154" fmla="*/ 402959 h 3030261"/>
              <a:gd name="connsiteX4155" fmla="*/ 754074 w 5160230"/>
              <a:gd name="connsiteY4155" fmla="*/ 404200 h 3030261"/>
              <a:gd name="connsiteX4156" fmla="*/ 756247 w 5160230"/>
              <a:gd name="connsiteY4156" fmla="*/ 408237 h 3030261"/>
              <a:gd name="connsiteX4157" fmla="*/ 743518 w 5160230"/>
              <a:gd name="connsiteY4157" fmla="*/ 408237 h 3030261"/>
              <a:gd name="connsiteX4158" fmla="*/ 4528782 w 5160230"/>
              <a:gd name="connsiteY4158" fmla="*/ 388368 h 3030261"/>
              <a:gd name="connsiteX4159" fmla="*/ 4545547 w 5160230"/>
              <a:gd name="connsiteY4159" fmla="*/ 390541 h 3030261"/>
              <a:gd name="connsiteX4160" fmla="*/ 4562311 w 5160230"/>
              <a:gd name="connsiteY4160" fmla="*/ 393646 h 3030261"/>
              <a:gd name="connsiteX4161" fmla="*/ 4576903 w 5160230"/>
              <a:gd name="connsiteY4161" fmla="*/ 398923 h 3030261"/>
              <a:gd name="connsiteX4162" fmla="*/ 4587147 w 5160230"/>
              <a:gd name="connsiteY4162" fmla="*/ 408237 h 3030261"/>
              <a:gd name="connsiteX4163" fmla="*/ 4594598 w 5160230"/>
              <a:gd name="connsiteY4163" fmla="*/ 420965 h 3030261"/>
              <a:gd name="connsiteX4164" fmla="*/ 4598634 w 5160230"/>
              <a:gd name="connsiteY4164" fmla="*/ 438039 h 3030261"/>
              <a:gd name="connsiteX4165" fmla="*/ 4574729 w 5160230"/>
              <a:gd name="connsiteY4165" fmla="*/ 433693 h 3030261"/>
              <a:gd name="connsiteX4166" fmla="*/ 4552688 w 5160230"/>
              <a:gd name="connsiteY4166" fmla="*/ 426242 h 3030261"/>
              <a:gd name="connsiteX4167" fmla="*/ 4536233 w 5160230"/>
              <a:gd name="connsiteY4167" fmla="*/ 415687 h 3030261"/>
              <a:gd name="connsiteX4168" fmla="*/ 4525678 w 5160230"/>
              <a:gd name="connsiteY4168" fmla="*/ 401096 h 3030261"/>
              <a:gd name="connsiteX4169" fmla="*/ 4527851 w 5160230"/>
              <a:gd name="connsiteY4169" fmla="*/ 398923 h 3030261"/>
              <a:gd name="connsiteX4170" fmla="*/ 4527851 w 5160230"/>
              <a:gd name="connsiteY4170" fmla="*/ 396750 h 3030261"/>
              <a:gd name="connsiteX4171" fmla="*/ 4528782 w 5160230"/>
              <a:gd name="connsiteY4171" fmla="*/ 395819 h 3030261"/>
              <a:gd name="connsiteX4172" fmla="*/ 4528782 w 5160230"/>
              <a:gd name="connsiteY4172" fmla="*/ 391472 h 3030261"/>
              <a:gd name="connsiteX4173" fmla="*/ 1030060 w 5160230"/>
              <a:gd name="connsiteY4173" fmla="*/ 376571 h 3030261"/>
              <a:gd name="connsiteX4174" fmla="*/ 1036269 w 5160230"/>
              <a:gd name="connsiteY4174" fmla="*/ 376571 h 3030261"/>
              <a:gd name="connsiteX4175" fmla="*/ 1037200 w 5160230"/>
              <a:gd name="connsiteY4175" fmla="*/ 376571 h 3030261"/>
              <a:gd name="connsiteX4176" fmla="*/ 1039373 w 5160230"/>
              <a:gd name="connsiteY4176" fmla="*/ 378744 h 3030261"/>
              <a:gd name="connsiteX4177" fmla="*/ 1041546 w 5160230"/>
              <a:gd name="connsiteY4177" fmla="*/ 378744 h 3030261"/>
              <a:gd name="connsiteX4178" fmla="*/ 1043409 w 5160230"/>
              <a:gd name="connsiteY4178" fmla="*/ 380917 h 3030261"/>
              <a:gd name="connsiteX4179" fmla="*/ 1044651 w 5160230"/>
              <a:gd name="connsiteY4179" fmla="*/ 384022 h 3030261"/>
              <a:gd name="connsiteX4180" fmla="*/ 1046513 w 5160230"/>
              <a:gd name="connsiteY4180" fmla="*/ 386195 h 3030261"/>
              <a:gd name="connsiteX4181" fmla="*/ 1046513 w 5160230"/>
              <a:gd name="connsiteY4181" fmla="*/ 391472 h 3030261"/>
              <a:gd name="connsiteX4182" fmla="*/ 1046513 w 5160230"/>
              <a:gd name="connsiteY4182" fmla="*/ 396750 h 3030261"/>
              <a:gd name="connsiteX4183" fmla="*/ 1043409 w 5160230"/>
              <a:gd name="connsiteY4183" fmla="*/ 408236 h 3030261"/>
              <a:gd name="connsiteX4184" fmla="*/ 1041546 w 5160230"/>
              <a:gd name="connsiteY4184" fmla="*/ 425311 h 3030261"/>
              <a:gd name="connsiteX4185" fmla="*/ 1039373 w 5160230"/>
              <a:gd name="connsiteY4185" fmla="*/ 438039 h 3030261"/>
              <a:gd name="connsiteX4186" fmla="*/ 1034095 w 5160230"/>
              <a:gd name="connsiteY4186" fmla="*/ 440212 h 3030261"/>
              <a:gd name="connsiteX4187" fmla="*/ 1030060 w 5160230"/>
              <a:gd name="connsiteY4187" fmla="*/ 441144 h 3030261"/>
              <a:gd name="connsiteX4188" fmla="*/ 1026955 w 5160230"/>
              <a:gd name="connsiteY4188" fmla="*/ 445490 h 3030261"/>
              <a:gd name="connsiteX4189" fmla="*/ 1022609 w 5160230"/>
              <a:gd name="connsiteY4189" fmla="*/ 445490 h 3030261"/>
              <a:gd name="connsiteX4190" fmla="*/ 1022609 w 5160230"/>
              <a:gd name="connsiteY4190" fmla="*/ 443317 h 3030261"/>
              <a:gd name="connsiteX4191" fmla="*/ 1021678 w 5160230"/>
              <a:gd name="connsiteY4191" fmla="*/ 443317 h 3030261"/>
              <a:gd name="connsiteX4192" fmla="*/ 1019504 w 5160230"/>
              <a:gd name="connsiteY4192" fmla="*/ 441144 h 3030261"/>
              <a:gd name="connsiteX4193" fmla="*/ 1015469 w 5160230"/>
              <a:gd name="connsiteY4193" fmla="*/ 438039 h 3030261"/>
              <a:gd name="connsiteX4194" fmla="*/ 1014227 w 5160230"/>
              <a:gd name="connsiteY4194" fmla="*/ 433693 h 3030261"/>
              <a:gd name="connsiteX4195" fmla="*/ 1014227 w 5160230"/>
              <a:gd name="connsiteY4195" fmla="*/ 428415 h 3030261"/>
              <a:gd name="connsiteX4196" fmla="*/ 1014227 w 5160230"/>
              <a:gd name="connsiteY4196" fmla="*/ 425311 h 3030261"/>
              <a:gd name="connsiteX4197" fmla="*/ 1010191 w 5160230"/>
              <a:gd name="connsiteY4197" fmla="*/ 420965 h 3030261"/>
              <a:gd name="connsiteX4198" fmla="*/ 1003051 w 5160230"/>
              <a:gd name="connsiteY4198" fmla="*/ 415687 h 3030261"/>
              <a:gd name="connsiteX4199" fmla="*/ 993427 w 5160230"/>
              <a:gd name="connsiteY4199" fmla="*/ 413514 h 3030261"/>
              <a:gd name="connsiteX4200" fmla="*/ 985354 w 5160230"/>
              <a:gd name="connsiteY4200" fmla="*/ 415687 h 3030261"/>
              <a:gd name="connsiteX4201" fmla="*/ 975731 w 5160230"/>
              <a:gd name="connsiteY4201" fmla="*/ 413514 h 3030261"/>
              <a:gd name="connsiteX4202" fmla="*/ 966417 w 5160230"/>
              <a:gd name="connsiteY4202" fmla="*/ 408236 h 3030261"/>
              <a:gd name="connsiteX4203" fmla="*/ 959277 w 5160230"/>
              <a:gd name="connsiteY4203" fmla="*/ 396750 h 3030261"/>
              <a:gd name="connsiteX4204" fmla="*/ 963313 w 5160230"/>
              <a:gd name="connsiteY4204" fmla="*/ 396750 h 3030261"/>
              <a:gd name="connsiteX4205" fmla="*/ 965486 w 5160230"/>
              <a:gd name="connsiteY4205" fmla="*/ 393646 h 3030261"/>
              <a:gd name="connsiteX4206" fmla="*/ 966417 w 5160230"/>
              <a:gd name="connsiteY4206" fmla="*/ 391472 h 3030261"/>
              <a:gd name="connsiteX4207" fmla="*/ 966417 w 5160230"/>
              <a:gd name="connsiteY4207" fmla="*/ 390541 h 3030261"/>
              <a:gd name="connsiteX4208" fmla="*/ 968590 w 5160230"/>
              <a:gd name="connsiteY4208" fmla="*/ 390541 h 3030261"/>
              <a:gd name="connsiteX4209" fmla="*/ 970764 w 5160230"/>
              <a:gd name="connsiteY4209" fmla="*/ 390541 h 3030261"/>
              <a:gd name="connsiteX4210" fmla="*/ 973868 w 5160230"/>
              <a:gd name="connsiteY4210" fmla="*/ 390541 h 3030261"/>
              <a:gd name="connsiteX4211" fmla="*/ 980077 w 5160230"/>
              <a:gd name="connsiteY4211" fmla="*/ 388368 h 3030261"/>
              <a:gd name="connsiteX4212" fmla="*/ 990322 w 5160230"/>
              <a:gd name="connsiteY4212" fmla="*/ 391472 h 3030261"/>
              <a:gd name="connsiteX4213" fmla="*/ 1003051 w 5160230"/>
              <a:gd name="connsiteY4213" fmla="*/ 390541 h 3030261"/>
              <a:gd name="connsiteX4214" fmla="*/ 1017331 w 5160230"/>
              <a:gd name="connsiteY4214" fmla="*/ 388368 h 3030261"/>
              <a:gd name="connsiteX4215" fmla="*/ 1030060 w 5160230"/>
              <a:gd name="connsiteY4215" fmla="*/ 388368 h 3030261"/>
              <a:gd name="connsiteX4216" fmla="*/ 883218 w 5160230"/>
              <a:gd name="connsiteY4216" fmla="*/ 373466 h 3030261"/>
              <a:gd name="connsiteX4217" fmla="*/ 888496 w 5160230"/>
              <a:gd name="connsiteY4217" fmla="*/ 373466 h 3030261"/>
              <a:gd name="connsiteX4218" fmla="*/ 895636 w 5160230"/>
              <a:gd name="connsiteY4218" fmla="*/ 373466 h 3030261"/>
              <a:gd name="connsiteX4219" fmla="*/ 897809 w 5160230"/>
              <a:gd name="connsiteY4219" fmla="*/ 376570 h 3030261"/>
              <a:gd name="connsiteX4220" fmla="*/ 899672 w 5160230"/>
              <a:gd name="connsiteY4220" fmla="*/ 378744 h 3030261"/>
              <a:gd name="connsiteX4221" fmla="*/ 900914 w 5160230"/>
              <a:gd name="connsiteY4221" fmla="*/ 383090 h 3030261"/>
              <a:gd name="connsiteX4222" fmla="*/ 900914 w 5160230"/>
              <a:gd name="connsiteY4222" fmla="*/ 386194 h 3030261"/>
              <a:gd name="connsiteX4223" fmla="*/ 903087 w 5160230"/>
              <a:gd name="connsiteY4223" fmla="*/ 390541 h 3030261"/>
              <a:gd name="connsiteX4224" fmla="*/ 903087 w 5160230"/>
              <a:gd name="connsiteY4224" fmla="*/ 396749 h 3030261"/>
              <a:gd name="connsiteX4225" fmla="*/ 899672 w 5160230"/>
              <a:gd name="connsiteY4225" fmla="*/ 396749 h 3030261"/>
              <a:gd name="connsiteX4226" fmla="*/ 899672 w 5160230"/>
              <a:gd name="connsiteY4226" fmla="*/ 401096 h 3030261"/>
              <a:gd name="connsiteX4227" fmla="*/ 903087 w 5160230"/>
              <a:gd name="connsiteY4227" fmla="*/ 401096 h 3030261"/>
              <a:gd name="connsiteX4228" fmla="*/ 908054 w 5160230"/>
              <a:gd name="connsiteY4228" fmla="*/ 402958 h 3030261"/>
              <a:gd name="connsiteX4229" fmla="*/ 914263 w 5160230"/>
              <a:gd name="connsiteY4229" fmla="*/ 404200 h 3030261"/>
              <a:gd name="connsiteX4230" fmla="*/ 919541 w 5160230"/>
              <a:gd name="connsiteY4230" fmla="*/ 404200 h 3030261"/>
              <a:gd name="connsiteX4231" fmla="*/ 926991 w 5160230"/>
              <a:gd name="connsiteY4231" fmla="*/ 404200 h 3030261"/>
              <a:gd name="connsiteX4232" fmla="*/ 930096 w 5160230"/>
              <a:gd name="connsiteY4232" fmla="*/ 401096 h 3030261"/>
              <a:gd name="connsiteX4233" fmla="*/ 931958 w 5160230"/>
              <a:gd name="connsiteY4233" fmla="*/ 398923 h 3030261"/>
              <a:gd name="connsiteX4234" fmla="*/ 934131 w 5160230"/>
              <a:gd name="connsiteY4234" fmla="*/ 398923 h 3030261"/>
              <a:gd name="connsiteX4235" fmla="*/ 936305 w 5160230"/>
              <a:gd name="connsiteY4235" fmla="*/ 398923 h 3030261"/>
              <a:gd name="connsiteX4236" fmla="*/ 939409 w 5160230"/>
              <a:gd name="connsiteY4236" fmla="*/ 401096 h 3030261"/>
              <a:gd name="connsiteX4237" fmla="*/ 941582 w 5160230"/>
              <a:gd name="connsiteY4237" fmla="*/ 402958 h 3030261"/>
              <a:gd name="connsiteX4238" fmla="*/ 941582 w 5160230"/>
              <a:gd name="connsiteY4238" fmla="*/ 404200 h 3030261"/>
              <a:gd name="connsiteX4239" fmla="*/ 941582 w 5160230"/>
              <a:gd name="connsiteY4239" fmla="*/ 406373 h 3030261"/>
              <a:gd name="connsiteX4240" fmla="*/ 943445 w 5160230"/>
              <a:gd name="connsiteY4240" fmla="*/ 408236 h 3030261"/>
              <a:gd name="connsiteX4241" fmla="*/ 943445 w 5160230"/>
              <a:gd name="connsiteY4241" fmla="*/ 411651 h 3030261"/>
              <a:gd name="connsiteX4242" fmla="*/ 941582 w 5160230"/>
              <a:gd name="connsiteY4242" fmla="*/ 415687 h 3030261"/>
              <a:gd name="connsiteX4243" fmla="*/ 941582 w 5160230"/>
              <a:gd name="connsiteY4243" fmla="*/ 417860 h 3030261"/>
              <a:gd name="connsiteX4244" fmla="*/ 941582 w 5160230"/>
              <a:gd name="connsiteY4244" fmla="*/ 419102 h 3030261"/>
              <a:gd name="connsiteX4245" fmla="*/ 941582 w 5160230"/>
              <a:gd name="connsiteY4245" fmla="*/ 420964 h 3030261"/>
              <a:gd name="connsiteX4246" fmla="*/ 939409 w 5160230"/>
              <a:gd name="connsiteY4246" fmla="*/ 425310 h 3030261"/>
              <a:gd name="connsiteX4247" fmla="*/ 928854 w 5160230"/>
              <a:gd name="connsiteY4247" fmla="*/ 430588 h 3030261"/>
              <a:gd name="connsiteX4248" fmla="*/ 915505 w 5160230"/>
              <a:gd name="connsiteY4248" fmla="*/ 430588 h 3030261"/>
              <a:gd name="connsiteX4249" fmla="*/ 900914 w 5160230"/>
              <a:gd name="connsiteY4249" fmla="*/ 430588 h 3030261"/>
              <a:gd name="connsiteX4250" fmla="*/ 886323 w 5160230"/>
              <a:gd name="connsiteY4250" fmla="*/ 433692 h 3030261"/>
              <a:gd name="connsiteX4251" fmla="*/ 875768 w 5160230"/>
              <a:gd name="connsiteY4251" fmla="*/ 441143 h 3030261"/>
              <a:gd name="connsiteX4252" fmla="*/ 863350 w 5160230"/>
              <a:gd name="connsiteY4252" fmla="*/ 450767 h 3030261"/>
              <a:gd name="connsiteX4253" fmla="*/ 851863 w 5160230"/>
              <a:gd name="connsiteY4253" fmla="*/ 460080 h 3030261"/>
              <a:gd name="connsiteX4254" fmla="*/ 836341 w 5160230"/>
              <a:gd name="connsiteY4254" fmla="*/ 465358 h 3030261"/>
              <a:gd name="connsiteX4255" fmla="*/ 834168 w 5160230"/>
              <a:gd name="connsiteY4255" fmla="*/ 462253 h 3030261"/>
              <a:gd name="connsiteX4256" fmla="*/ 831995 w 5160230"/>
              <a:gd name="connsiteY4256" fmla="*/ 458218 h 3030261"/>
              <a:gd name="connsiteX4257" fmla="*/ 831995 w 5160230"/>
              <a:gd name="connsiteY4257" fmla="*/ 454803 h 3030261"/>
              <a:gd name="connsiteX4258" fmla="*/ 830132 w 5160230"/>
              <a:gd name="connsiteY4258" fmla="*/ 448594 h 3030261"/>
              <a:gd name="connsiteX4259" fmla="*/ 836341 w 5160230"/>
              <a:gd name="connsiteY4259" fmla="*/ 445489 h 3030261"/>
              <a:gd name="connsiteX4260" fmla="*/ 841619 w 5160230"/>
              <a:gd name="connsiteY4260" fmla="*/ 441143 h 3030261"/>
              <a:gd name="connsiteX4261" fmla="*/ 844723 w 5160230"/>
              <a:gd name="connsiteY4261" fmla="*/ 435866 h 3030261"/>
              <a:gd name="connsiteX4262" fmla="*/ 848759 w 5160230"/>
              <a:gd name="connsiteY4262" fmla="*/ 430588 h 3030261"/>
              <a:gd name="connsiteX4263" fmla="*/ 850932 w 5160230"/>
              <a:gd name="connsiteY4263" fmla="*/ 425310 h 3030261"/>
              <a:gd name="connsiteX4264" fmla="*/ 830132 w 5160230"/>
              <a:gd name="connsiteY4264" fmla="*/ 425310 h 3030261"/>
              <a:gd name="connsiteX4265" fmla="*/ 817404 w 5160230"/>
              <a:gd name="connsiteY4265" fmla="*/ 430588 h 3030261"/>
              <a:gd name="connsiteX4266" fmla="*/ 803123 w 5160230"/>
              <a:gd name="connsiteY4266" fmla="*/ 432761 h 3030261"/>
              <a:gd name="connsiteX4267" fmla="*/ 786359 w 5160230"/>
              <a:gd name="connsiteY4267" fmla="*/ 430588 h 3030261"/>
              <a:gd name="connsiteX4268" fmla="*/ 775804 w 5160230"/>
              <a:gd name="connsiteY4268" fmla="*/ 425310 h 3030261"/>
              <a:gd name="connsiteX4269" fmla="*/ 770837 w 5160230"/>
              <a:gd name="connsiteY4269" fmla="*/ 425310 h 3030261"/>
              <a:gd name="connsiteX4270" fmla="*/ 770837 w 5160230"/>
              <a:gd name="connsiteY4270" fmla="*/ 420964 h 3030261"/>
              <a:gd name="connsiteX4271" fmla="*/ 775804 w 5160230"/>
              <a:gd name="connsiteY4271" fmla="*/ 419102 h 3030261"/>
              <a:gd name="connsiteX4272" fmla="*/ 780150 w 5160230"/>
              <a:gd name="connsiteY4272" fmla="*/ 417860 h 3030261"/>
              <a:gd name="connsiteX4273" fmla="*/ 781082 w 5160230"/>
              <a:gd name="connsiteY4273" fmla="*/ 415687 h 3030261"/>
              <a:gd name="connsiteX4274" fmla="*/ 785117 w 5160230"/>
              <a:gd name="connsiteY4274" fmla="*/ 413513 h 3030261"/>
              <a:gd name="connsiteX4275" fmla="*/ 786359 w 5160230"/>
              <a:gd name="connsiteY4275" fmla="*/ 408236 h 3030261"/>
              <a:gd name="connsiteX4276" fmla="*/ 783255 w 5160230"/>
              <a:gd name="connsiteY4276" fmla="*/ 408236 h 3030261"/>
              <a:gd name="connsiteX4277" fmla="*/ 783255 w 5160230"/>
              <a:gd name="connsiteY4277" fmla="*/ 404200 h 3030261"/>
              <a:gd name="connsiteX4278" fmla="*/ 788532 w 5160230"/>
              <a:gd name="connsiteY4278" fmla="*/ 404200 h 3030261"/>
              <a:gd name="connsiteX4279" fmla="*/ 792568 w 5160230"/>
              <a:gd name="connsiteY4279" fmla="*/ 402958 h 3030261"/>
              <a:gd name="connsiteX4280" fmla="*/ 795673 w 5160230"/>
              <a:gd name="connsiteY4280" fmla="*/ 402958 h 3030261"/>
              <a:gd name="connsiteX4281" fmla="*/ 799708 w 5160230"/>
              <a:gd name="connsiteY4281" fmla="*/ 401096 h 3030261"/>
              <a:gd name="connsiteX4282" fmla="*/ 797846 w 5160230"/>
              <a:gd name="connsiteY4282" fmla="*/ 398923 h 3030261"/>
              <a:gd name="connsiteX4283" fmla="*/ 795673 w 5160230"/>
              <a:gd name="connsiteY4283" fmla="*/ 396749 h 3030261"/>
              <a:gd name="connsiteX4284" fmla="*/ 793500 w 5160230"/>
              <a:gd name="connsiteY4284" fmla="*/ 395818 h 3030261"/>
              <a:gd name="connsiteX4285" fmla="*/ 793500 w 5160230"/>
              <a:gd name="connsiteY4285" fmla="*/ 393645 h 3030261"/>
              <a:gd name="connsiteX4286" fmla="*/ 792568 w 5160230"/>
              <a:gd name="connsiteY4286" fmla="*/ 391472 h 3030261"/>
              <a:gd name="connsiteX4287" fmla="*/ 790395 w 5160230"/>
              <a:gd name="connsiteY4287" fmla="*/ 388367 h 3030261"/>
              <a:gd name="connsiteX4288" fmla="*/ 793500 w 5160230"/>
              <a:gd name="connsiteY4288" fmla="*/ 388367 h 3030261"/>
              <a:gd name="connsiteX4289" fmla="*/ 795673 w 5160230"/>
              <a:gd name="connsiteY4289" fmla="*/ 386194 h 3030261"/>
              <a:gd name="connsiteX4290" fmla="*/ 797846 w 5160230"/>
              <a:gd name="connsiteY4290" fmla="*/ 386194 h 3030261"/>
              <a:gd name="connsiteX4291" fmla="*/ 799708 w 5160230"/>
              <a:gd name="connsiteY4291" fmla="*/ 384021 h 3030261"/>
              <a:gd name="connsiteX4292" fmla="*/ 819577 w 5160230"/>
              <a:gd name="connsiteY4292" fmla="*/ 390541 h 3030261"/>
              <a:gd name="connsiteX4293" fmla="*/ 836341 w 5160230"/>
              <a:gd name="connsiteY4293" fmla="*/ 396749 h 3030261"/>
              <a:gd name="connsiteX4294" fmla="*/ 850932 w 5160230"/>
              <a:gd name="connsiteY4294" fmla="*/ 404200 h 3030261"/>
              <a:gd name="connsiteX4295" fmla="*/ 866454 w 5160230"/>
              <a:gd name="connsiteY4295" fmla="*/ 410409 h 3030261"/>
              <a:gd name="connsiteX4296" fmla="*/ 886323 w 5160230"/>
              <a:gd name="connsiteY4296" fmla="*/ 411651 h 3030261"/>
              <a:gd name="connsiteX4297" fmla="*/ 883218 w 5160230"/>
              <a:gd name="connsiteY4297" fmla="*/ 402958 h 3030261"/>
              <a:gd name="connsiteX4298" fmla="*/ 880114 w 5160230"/>
              <a:gd name="connsiteY4298" fmla="*/ 395818 h 3030261"/>
              <a:gd name="connsiteX4299" fmla="*/ 877941 w 5160230"/>
              <a:gd name="connsiteY4299" fmla="*/ 390541 h 3030261"/>
              <a:gd name="connsiteX4300" fmla="*/ 875768 w 5160230"/>
              <a:gd name="connsiteY4300" fmla="*/ 376570 h 3030261"/>
              <a:gd name="connsiteX4301" fmla="*/ 880114 w 5160230"/>
              <a:gd name="connsiteY4301" fmla="*/ 375639 h 3030261"/>
              <a:gd name="connsiteX4302" fmla="*/ 4452724 w 5160230"/>
              <a:gd name="connsiteY4302" fmla="*/ 351114 h 3030261"/>
              <a:gd name="connsiteX4303" fmla="*/ 4462347 w 5160230"/>
              <a:gd name="connsiteY4303" fmla="*/ 351114 h 3030261"/>
              <a:gd name="connsiteX4304" fmla="*/ 4465452 w 5160230"/>
              <a:gd name="connsiteY4304" fmla="*/ 360738 h 3030261"/>
              <a:gd name="connsiteX4305" fmla="*/ 4465452 w 5160230"/>
              <a:gd name="connsiteY4305" fmla="*/ 371293 h 3030261"/>
              <a:gd name="connsiteX4306" fmla="*/ 4465452 w 5160230"/>
              <a:gd name="connsiteY4306" fmla="*/ 384021 h 3030261"/>
              <a:gd name="connsiteX4307" fmla="*/ 4481905 w 5160230"/>
              <a:gd name="connsiteY4307" fmla="*/ 378744 h 3030261"/>
              <a:gd name="connsiteX4308" fmla="*/ 4494634 w 5160230"/>
              <a:gd name="connsiteY4308" fmla="*/ 371293 h 3030261"/>
              <a:gd name="connsiteX4309" fmla="*/ 4509225 w 5160230"/>
              <a:gd name="connsiteY4309" fmla="*/ 363842 h 3030261"/>
              <a:gd name="connsiteX4310" fmla="*/ 4509225 w 5160230"/>
              <a:gd name="connsiteY4310" fmla="*/ 420965 h 3030261"/>
              <a:gd name="connsiteX4311" fmla="*/ 4509225 w 5160230"/>
              <a:gd name="connsiteY4311" fmla="*/ 423138 h 3030261"/>
              <a:gd name="connsiteX4312" fmla="*/ 4507052 w 5160230"/>
              <a:gd name="connsiteY4312" fmla="*/ 423138 h 3030261"/>
              <a:gd name="connsiteX4313" fmla="*/ 4506120 w 5160230"/>
              <a:gd name="connsiteY4313" fmla="*/ 425312 h 3030261"/>
              <a:gd name="connsiteX4314" fmla="*/ 4492460 w 5160230"/>
              <a:gd name="connsiteY4314" fmla="*/ 425312 h 3030261"/>
              <a:gd name="connsiteX4315" fmla="*/ 4474765 w 5160230"/>
              <a:gd name="connsiteY4315" fmla="*/ 426243 h 3030261"/>
              <a:gd name="connsiteX4316" fmla="*/ 4457070 w 5160230"/>
              <a:gd name="connsiteY4316" fmla="*/ 428416 h 3030261"/>
              <a:gd name="connsiteX4317" fmla="*/ 4442479 w 5160230"/>
              <a:gd name="connsiteY4317" fmla="*/ 430589 h 3030261"/>
              <a:gd name="connsiteX4318" fmla="*/ 4430992 w 5160230"/>
              <a:gd name="connsiteY4318" fmla="*/ 432762 h 3030261"/>
              <a:gd name="connsiteX4319" fmla="*/ 4425715 w 5160230"/>
              <a:gd name="connsiteY4319" fmla="*/ 433694 h 3030261"/>
              <a:gd name="connsiteX4320" fmla="*/ 4413297 w 5160230"/>
              <a:gd name="connsiteY4320" fmla="*/ 423138 h 3030261"/>
              <a:gd name="connsiteX4321" fmla="*/ 4403983 w 5160230"/>
              <a:gd name="connsiteY4321" fmla="*/ 408237 h 3030261"/>
              <a:gd name="connsiteX4322" fmla="*/ 4398706 w 5160230"/>
              <a:gd name="connsiteY4322" fmla="*/ 388367 h 3030261"/>
              <a:gd name="connsiteX4323" fmla="*/ 4399637 w 5160230"/>
              <a:gd name="connsiteY4323" fmla="*/ 383090 h 3030261"/>
              <a:gd name="connsiteX4324" fmla="*/ 4401810 w 5160230"/>
              <a:gd name="connsiteY4324" fmla="*/ 378744 h 3030261"/>
              <a:gd name="connsiteX4325" fmla="*/ 4403983 w 5160230"/>
              <a:gd name="connsiteY4325" fmla="*/ 375639 h 3030261"/>
              <a:gd name="connsiteX4326" fmla="*/ 4406157 w 5160230"/>
              <a:gd name="connsiteY4326" fmla="*/ 371293 h 3030261"/>
              <a:gd name="connsiteX4327" fmla="*/ 4407088 w 5160230"/>
              <a:gd name="connsiteY4327" fmla="*/ 368189 h 3030261"/>
              <a:gd name="connsiteX4328" fmla="*/ 4414228 w 5160230"/>
              <a:gd name="connsiteY4328" fmla="*/ 363842 h 3030261"/>
              <a:gd name="connsiteX4329" fmla="*/ 4423852 w 5160230"/>
              <a:gd name="connsiteY4329" fmla="*/ 358565 h 3030261"/>
              <a:gd name="connsiteX4330" fmla="*/ 4438443 w 5160230"/>
              <a:gd name="connsiteY4330" fmla="*/ 353287 h 3030261"/>
              <a:gd name="connsiteX4331" fmla="*/ 1402904 w 5160230"/>
              <a:gd name="connsiteY4331" fmla="*/ 351114 h 3030261"/>
              <a:gd name="connsiteX4332" fmla="*/ 1415323 w 5160230"/>
              <a:gd name="connsiteY4332" fmla="*/ 356392 h 3030261"/>
              <a:gd name="connsiteX4333" fmla="*/ 1415323 w 5160230"/>
              <a:gd name="connsiteY4333" fmla="*/ 360738 h 3030261"/>
              <a:gd name="connsiteX4334" fmla="*/ 1410045 w 5160230"/>
              <a:gd name="connsiteY4334" fmla="*/ 360738 h 3030261"/>
              <a:gd name="connsiteX4335" fmla="*/ 1406940 w 5160230"/>
              <a:gd name="connsiteY4335" fmla="*/ 360738 h 3030261"/>
              <a:gd name="connsiteX4336" fmla="*/ 1404767 w 5160230"/>
              <a:gd name="connsiteY4336" fmla="*/ 360738 h 3030261"/>
              <a:gd name="connsiteX4337" fmla="*/ 1402904 w 5160230"/>
              <a:gd name="connsiteY4337" fmla="*/ 358565 h 3030261"/>
              <a:gd name="connsiteX4338" fmla="*/ 1402904 w 5160230"/>
              <a:gd name="connsiteY4338" fmla="*/ 356392 h 3030261"/>
              <a:gd name="connsiteX4339" fmla="*/ 775804 w 5160230"/>
              <a:gd name="connsiteY4339" fmla="*/ 351114 h 3030261"/>
              <a:gd name="connsiteX4340" fmla="*/ 775804 w 5160230"/>
              <a:gd name="connsiteY4340" fmla="*/ 358565 h 3030261"/>
              <a:gd name="connsiteX4341" fmla="*/ 775804 w 5160230"/>
              <a:gd name="connsiteY4341" fmla="*/ 363842 h 3030261"/>
              <a:gd name="connsiteX4342" fmla="*/ 777977 w 5160230"/>
              <a:gd name="connsiteY4342" fmla="*/ 369120 h 3030261"/>
              <a:gd name="connsiteX4343" fmla="*/ 775804 w 5160230"/>
              <a:gd name="connsiteY4343" fmla="*/ 373466 h 3030261"/>
              <a:gd name="connsiteX4344" fmla="*/ 775804 w 5160230"/>
              <a:gd name="connsiteY4344" fmla="*/ 376571 h 3030261"/>
              <a:gd name="connsiteX4345" fmla="*/ 770837 w 5160230"/>
              <a:gd name="connsiteY4345" fmla="*/ 380917 h 3030261"/>
              <a:gd name="connsiteX4346" fmla="*/ 765560 w 5160230"/>
              <a:gd name="connsiteY4346" fmla="*/ 384021 h 3030261"/>
              <a:gd name="connsiteX4347" fmla="*/ 759351 w 5160230"/>
              <a:gd name="connsiteY4347" fmla="*/ 388368 h 3030261"/>
              <a:gd name="connsiteX4348" fmla="*/ 756246 w 5160230"/>
              <a:gd name="connsiteY4348" fmla="*/ 393646 h 3030261"/>
              <a:gd name="connsiteX4349" fmla="*/ 748795 w 5160230"/>
              <a:gd name="connsiteY4349" fmla="*/ 390542 h 3030261"/>
              <a:gd name="connsiteX4350" fmla="*/ 744760 w 5160230"/>
              <a:gd name="connsiteY4350" fmla="*/ 388368 h 3030261"/>
              <a:gd name="connsiteX4351" fmla="*/ 741655 w 5160230"/>
              <a:gd name="connsiteY4351" fmla="*/ 386194 h 3030261"/>
              <a:gd name="connsiteX4352" fmla="*/ 739482 w 5160230"/>
              <a:gd name="connsiteY4352" fmla="*/ 384021 h 3030261"/>
              <a:gd name="connsiteX4353" fmla="*/ 736378 w 5160230"/>
              <a:gd name="connsiteY4353" fmla="*/ 380917 h 3030261"/>
              <a:gd name="connsiteX4354" fmla="*/ 734205 w 5160230"/>
              <a:gd name="connsiteY4354" fmla="*/ 398924 h 3030261"/>
              <a:gd name="connsiteX4355" fmla="*/ 728927 w 5160230"/>
              <a:gd name="connsiteY4355" fmla="*/ 408237 h 3030261"/>
              <a:gd name="connsiteX4356" fmla="*/ 715578 w 5160230"/>
              <a:gd name="connsiteY4356" fmla="*/ 411652 h 3030261"/>
              <a:gd name="connsiteX4357" fmla="*/ 705023 w 5160230"/>
              <a:gd name="connsiteY4357" fmla="*/ 411652 h 3030261"/>
              <a:gd name="connsiteX4358" fmla="*/ 693536 w 5160230"/>
              <a:gd name="connsiteY4358" fmla="*/ 411652 h 3030261"/>
              <a:gd name="connsiteX4359" fmla="*/ 680187 w 5160230"/>
              <a:gd name="connsiteY4359" fmla="*/ 411652 h 3030261"/>
              <a:gd name="connsiteX4360" fmla="*/ 680187 w 5160230"/>
              <a:gd name="connsiteY4360" fmla="*/ 396751 h 3030261"/>
              <a:gd name="connsiteX4361" fmla="*/ 699745 w 5160230"/>
              <a:gd name="connsiteY4361" fmla="*/ 383090 h 3030261"/>
              <a:gd name="connsiteX4362" fmla="*/ 721787 w 5160230"/>
              <a:gd name="connsiteY4362" fmla="*/ 369120 h 3030261"/>
              <a:gd name="connsiteX4363" fmla="*/ 746622 w 5160230"/>
              <a:gd name="connsiteY4363" fmla="*/ 358565 h 3030261"/>
              <a:gd name="connsiteX4364" fmla="*/ 1100841 w 5160230"/>
              <a:gd name="connsiteY4364" fmla="*/ 343974 h 3030261"/>
              <a:gd name="connsiteX4365" fmla="*/ 1107050 w 5160230"/>
              <a:gd name="connsiteY4365" fmla="*/ 343974 h 3030261"/>
              <a:gd name="connsiteX4366" fmla="*/ 1110154 w 5160230"/>
              <a:gd name="connsiteY4366" fmla="*/ 354529 h 3030261"/>
              <a:gd name="connsiteX4367" fmla="*/ 1117605 w 5160230"/>
              <a:gd name="connsiteY4367" fmla="*/ 358565 h 3030261"/>
              <a:gd name="connsiteX4368" fmla="*/ 1128781 w 5160230"/>
              <a:gd name="connsiteY4368" fmla="*/ 358565 h 3030261"/>
              <a:gd name="connsiteX4369" fmla="*/ 1146476 w 5160230"/>
              <a:gd name="connsiteY4369" fmla="*/ 356392 h 3030261"/>
              <a:gd name="connsiteX4370" fmla="*/ 1146476 w 5160230"/>
              <a:gd name="connsiteY4370" fmla="*/ 360738 h 3030261"/>
              <a:gd name="connsiteX4371" fmla="*/ 1148650 w 5160230"/>
              <a:gd name="connsiteY4371" fmla="*/ 366016 h 3030261"/>
              <a:gd name="connsiteX4372" fmla="*/ 1150823 w 5160230"/>
              <a:gd name="connsiteY4372" fmla="*/ 371293 h 3030261"/>
              <a:gd name="connsiteX4373" fmla="*/ 1150823 w 5160230"/>
              <a:gd name="connsiteY4373" fmla="*/ 375639 h 3030261"/>
              <a:gd name="connsiteX4374" fmla="*/ 1150823 w 5160230"/>
              <a:gd name="connsiteY4374" fmla="*/ 380917 h 3030261"/>
              <a:gd name="connsiteX4375" fmla="*/ 1150823 w 5160230"/>
              <a:gd name="connsiteY4375" fmla="*/ 384021 h 3030261"/>
              <a:gd name="connsiteX4376" fmla="*/ 1170692 w 5160230"/>
              <a:gd name="connsiteY4376" fmla="*/ 395818 h 3030261"/>
              <a:gd name="connsiteX4377" fmla="*/ 1193355 w 5160230"/>
              <a:gd name="connsiteY4377" fmla="*/ 401096 h 3030261"/>
              <a:gd name="connsiteX4378" fmla="*/ 1219432 w 5160230"/>
              <a:gd name="connsiteY4378" fmla="*/ 401096 h 3030261"/>
              <a:gd name="connsiteX4379" fmla="*/ 1244578 w 5160230"/>
              <a:gd name="connsiteY4379" fmla="*/ 401096 h 3030261"/>
              <a:gd name="connsiteX4380" fmla="*/ 1272518 w 5160230"/>
              <a:gd name="connsiteY4380" fmla="*/ 398923 h 3030261"/>
              <a:gd name="connsiteX4381" fmla="*/ 1295491 w 5160230"/>
              <a:gd name="connsiteY4381" fmla="*/ 401096 h 3030261"/>
              <a:gd name="connsiteX4382" fmla="*/ 1295491 w 5160230"/>
              <a:gd name="connsiteY4382" fmla="*/ 406374 h 3030261"/>
              <a:gd name="connsiteX4383" fmla="*/ 1297665 w 5160230"/>
              <a:gd name="connsiteY4383" fmla="*/ 411651 h 3030261"/>
              <a:gd name="connsiteX4384" fmla="*/ 1299838 w 5160230"/>
              <a:gd name="connsiteY4384" fmla="*/ 415687 h 3030261"/>
              <a:gd name="connsiteX4385" fmla="*/ 1299838 w 5160230"/>
              <a:gd name="connsiteY4385" fmla="*/ 417860 h 3030261"/>
              <a:gd name="connsiteX4386" fmla="*/ 1299838 w 5160230"/>
              <a:gd name="connsiteY4386" fmla="*/ 420965 h 3030261"/>
              <a:gd name="connsiteX4387" fmla="*/ 1299838 w 5160230"/>
              <a:gd name="connsiteY4387" fmla="*/ 425311 h 3030261"/>
              <a:gd name="connsiteX4388" fmla="*/ 1295491 w 5160230"/>
              <a:gd name="connsiteY4388" fmla="*/ 438039 h 3030261"/>
              <a:gd name="connsiteX4389" fmla="*/ 1285247 w 5160230"/>
              <a:gd name="connsiteY4389" fmla="*/ 438039 h 3030261"/>
              <a:gd name="connsiteX4390" fmla="*/ 1272518 w 5160230"/>
              <a:gd name="connsiteY4390" fmla="*/ 435866 h 3030261"/>
              <a:gd name="connsiteX4391" fmla="*/ 1263205 w 5160230"/>
              <a:gd name="connsiteY4391" fmla="*/ 433693 h 3030261"/>
              <a:gd name="connsiteX4392" fmla="*/ 1259169 w 5160230"/>
              <a:gd name="connsiteY4392" fmla="*/ 433693 h 3030261"/>
              <a:gd name="connsiteX4393" fmla="*/ 1256065 w 5160230"/>
              <a:gd name="connsiteY4393" fmla="*/ 435866 h 3030261"/>
              <a:gd name="connsiteX4394" fmla="*/ 1253892 w 5160230"/>
              <a:gd name="connsiteY4394" fmla="*/ 440212 h 3030261"/>
              <a:gd name="connsiteX4395" fmla="*/ 1251719 w 5160230"/>
              <a:gd name="connsiteY4395" fmla="*/ 441144 h 3030261"/>
              <a:gd name="connsiteX4396" fmla="*/ 1248614 w 5160230"/>
              <a:gd name="connsiteY4396" fmla="*/ 441144 h 3030261"/>
              <a:gd name="connsiteX4397" fmla="*/ 1246441 w 5160230"/>
              <a:gd name="connsiteY4397" fmla="*/ 443317 h 3030261"/>
              <a:gd name="connsiteX4398" fmla="*/ 1241474 w 5160230"/>
              <a:gd name="connsiteY4398" fmla="*/ 445490 h 3030261"/>
              <a:gd name="connsiteX4399" fmla="*/ 1236196 w 5160230"/>
              <a:gd name="connsiteY4399" fmla="*/ 445490 h 3030261"/>
              <a:gd name="connsiteX4400" fmla="*/ 1229987 w 5160230"/>
              <a:gd name="connsiteY4400" fmla="*/ 447663 h 3030261"/>
              <a:gd name="connsiteX4401" fmla="*/ 1226883 w 5160230"/>
              <a:gd name="connsiteY4401" fmla="*/ 448594 h 3030261"/>
              <a:gd name="connsiteX4402" fmla="*/ 1221605 w 5160230"/>
              <a:gd name="connsiteY4402" fmla="*/ 448594 h 3030261"/>
              <a:gd name="connsiteX4403" fmla="*/ 1215396 w 5160230"/>
              <a:gd name="connsiteY4403" fmla="*/ 448594 h 3030261"/>
              <a:gd name="connsiteX4404" fmla="*/ 1212292 w 5160230"/>
              <a:gd name="connsiteY4404" fmla="*/ 443317 h 3030261"/>
              <a:gd name="connsiteX4405" fmla="*/ 1210119 w 5160230"/>
              <a:gd name="connsiteY4405" fmla="*/ 438039 h 3030261"/>
              <a:gd name="connsiteX4406" fmla="*/ 1207014 w 5160230"/>
              <a:gd name="connsiteY4406" fmla="*/ 433693 h 3030261"/>
              <a:gd name="connsiteX4407" fmla="*/ 1207014 w 5160230"/>
              <a:gd name="connsiteY4407" fmla="*/ 438039 h 3030261"/>
              <a:gd name="connsiteX4408" fmla="*/ 1202979 w 5160230"/>
              <a:gd name="connsiteY4408" fmla="*/ 441144 h 3030261"/>
              <a:gd name="connsiteX4409" fmla="*/ 1200805 w 5160230"/>
              <a:gd name="connsiteY4409" fmla="*/ 445490 h 3030261"/>
              <a:gd name="connsiteX4410" fmla="*/ 1199874 w 5160230"/>
              <a:gd name="connsiteY4410" fmla="*/ 448594 h 3030261"/>
              <a:gd name="connsiteX4411" fmla="*/ 1190250 w 5160230"/>
              <a:gd name="connsiteY4411" fmla="*/ 448594 h 3030261"/>
              <a:gd name="connsiteX4412" fmla="*/ 1186215 w 5160230"/>
              <a:gd name="connsiteY4412" fmla="*/ 443317 h 3030261"/>
              <a:gd name="connsiteX4413" fmla="*/ 1183110 w 5160230"/>
              <a:gd name="connsiteY4413" fmla="*/ 435866 h 3030261"/>
              <a:gd name="connsiteX4414" fmla="*/ 1180006 w 5160230"/>
              <a:gd name="connsiteY4414" fmla="*/ 428415 h 3030261"/>
              <a:gd name="connsiteX4415" fmla="*/ 1177832 w 5160230"/>
              <a:gd name="connsiteY4415" fmla="*/ 433693 h 3030261"/>
              <a:gd name="connsiteX4416" fmla="*/ 1175659 w 5160230"/>
              <a:gd name="connsiteY4416" fmla="*/ 438039 h 3030261"/>
              <a:gd name="connsiteX4417" fmla="*/ 1173797 w 5160230"/>
              <a:gd name="connsiteY4417" fmla="*/ 440212 h 3030261"/>
              <a:gd name="connsiteX4418" fmla="*/ 1170692 w 5160230"/>
              <a:gd name="connsiteY4418" fmla="*/ 440212 h 3030261"/>
              <a:gd name="connsiteX4419" fmla="*/ 1166346 w 5160230"/>
              <a:gd name="connsiteY4419" fmla="*/ 438039 h 3030261"/>
              <a:gd name="connsiteX4420" fmla="*/ 1163242 w 5160230"/>
              <a:gd name="connsiteY4420" fmla="*/ 435866 h 3030261"/>
              <a:gd name="connsiteX4421" fmla="*/ 1161068 w 5160230"/>
              <a:gd name="connsiteY4421" fmla="*/ 433693 h 3030261"/>
              <a:gd name="connsiteX4422" fmla="*/ 1161068 w 5160230"/>
              <a:gd name="connsiteY4422" fmla="*/ 432761 h 3030261"/>
              <a:gd name="connsiteX4423" fmla="*/ 1161068 w 5160230"/>
              <a:gd name="connsiteY4423" fmla="*/ 430588 h 3030261"/>
              <a:gd name="connsiteX4424" fmla="*/ 1161068 w 5160230"/>
              <a:gd name="connsiteY4424" fmla="*/ 428415 h 3030261"/>
              <a:gd name="connsiteX4425" fmla="*/ 1161068 w 5160230"/>
              <a:gd name="connsiteY4425" fmla="*/ 426242 h 3030261"/>
              <a:gd name="connsiteX4426" fmla="*/ 1159206 w 5160230"/>
              <a:gd name="connsiteY4426" fmla="*/ 425311 h 3030261"/>
              <a:gd name="connsiteX4427" fmla="*/ 1157964 w 5160230"/>
              <a:gd name="connsiteY4427" fmla="*/ 425311 h 3030261"/>
              <a:gd name="connsiteX4428" fmla="*/ 1156101 w 5160230"/>
              <a:gd name="connsiteY4428" fmla="*/ 426242 h 3030261"/>
              <a:gd name="connsiteX4429" fmla="*/ 1151755 w 5160230"/>
              <a:gd name="connsiteY4429" fmla="*/ 426242 h 3030261"/>
              <a:gd name="connsiteX4430" fmla="*/ 1146476 w 5160230"/>
              <a:gd name="connsiteY4430" fmla="*/ 428415 h 3030261"/>
              <a:gd name="connsiteX4431" fmla="*/ 1143372 w 5160230"/>
              <a:gd name="connsiteY4431" fmla="*/ 428415 h 3030261"/>
              <a:gd name="connsiteX4432" fmla="*/ 1137163 w 5160230"/>
              <a:gd name="connsiteY4432" fmla="*/ 430588 h 3030261"/>
              <a:gd name="connsiteX4433" fmla="*/ 1136232 w 5160230"/>
              <a:gd name="connsiteY4433" fmla="*/ 428415 h 3030261"/>
              <a:gd name="connsiteX4434" fmla="*/ 1134059 w 5160230"/>
              <a:gd name="connsiteY4434" fmla="*/ 428415 h 3030261"/>
              <a:gd name="connsiteX4435" fmla="*/ 1130023 w 5160230"/>
              <a:gd name="connsiteY4435" fmla="*/ 426242 h 3030261"/>
              <a:gd name="connsiteX4436" fmla="*/ 1128781 w 5160230"/>
              <a:gd name="connsiteY4436" fmla="*/ 425311 h 3030261"/>
              <a:gd name="connsiteX4437" fmla="*/ 1124745 w 5160230"/>
              <a:gd name="connsiteY4437" fmla="*/ 423138 h 3030261"/>
              <a:gd name="connsiteX4438" fmla="*/ 1122572 w 5160230"/>
              <a:gd name="connsiteY4438" fmla="*/ 420965 h 3030261"/>
              <a:gd name="connsiteX4439" fmla="*/ 1124745 w 5160230"/>
              <a:gd name="connsiteY4439" fmla="*/ 410409 h 3030261"/>
              <a:gd name="connsiteX4440" fmla="*/ 1122572 w 5160230"/>
              <a:gd name="connsiteY4440" fmla="*/ 402959 h 3030261"/>
              <a:gd name="connsiteX4441" fmla="*/ 1119468 w 5160230"/>
              <a:gd name="connsiteY4441" fmla="*/ 396750 h 3030261"/>
              <a:gd name="connsiteX4442" fmla="*/ 1115432 w 5160230"/>
              <a:gd name="connsiteY4442" fmla="*/ 388368 h 3030261"/>
              <a:gd name="connsiteX4443" fmla="*/ 1115432 w 5160230"/>
              <a:gd name="connsiteY4443" fmla="*/ 376571 h 3030261"/>
              <a:gd name="connsiteX4444" fmla="*/ 1097737 w 5160230"/>
              <a:gd name="connsiteY4444" fmla="*/ 375639 h 3030261"/>
              <a:gd name="connsiteX4445" fmla="*/ 1080972 w 5160230"/>
              <a:gd name="connsiteY4445" fmla="*/ 369120 h 3030261"/>
              <a:gd name="connsiteX4446" fmla="*/ 1066381 w 5160230"/>
              <a:gd name="connsiteY4446" fmla="*/ 363843 h 3030261"/>
              <a:gd name="connsiteX4447" fmla="*/ 1065450 w 5160230"/>
              <a:gd name="connsiteY4447" fmla="*/ 361980 h 3030261"/>
              <a:gd name="connsiteX4448" fmla="*/ 1065450 w 5160230"/>
              <a:gd name="connsiteY4448" fmla="*/ 360738 h 3030261"/>
              <a:gd name="connsiteX4449" fmla="*/ 1065450 w 5160230"/>
              <a:gd name="connsiteY4449" fmla="*/ 358565 h 3030261"/>
              <a:gd name="connsiteX4450" fmla="*/ 1063277 w 5160230"/>
              <a:gd name="connsiteY4450" fmla="*/ 356392 h 3030261"/>
              <a:gd name="connsiteX4451" fmla="*/ 1063277 w 5160230"/>
              <a:gd name="connsiteY4451" fmla="*/ 351114 h 3030261"/>
              <a:gd name="connsiteX4452" fmla="*/ 1070728 w 5160230"/>
              <a:gd name="connsiteY4452" fmla="*/ 349252 h 3030261"/>
              <a:gd name="connsiteX4453" fmla="*/ 1080041 w 5160230"/>
              <a:gd name="connsiteY4453" fmla="*/ 349252 h 3030261"/>
              <a:gd name="connsiteX4454" fmla="*/ 1090286 w 5160230"/>
              <a:gd name="connsiteY4454" fmla="*/ 347078 h 3030261"/>
              <a:gd name="connsiteX4455" fmla="*/ 1093390 w 5160230"/>
              <a:gd name="connsiteY4455" fmla="*/ 345837 h 3030261"/>
              <a:gd name="connsiteX4456" fmla="*/ 1097737 w 5160230"/>
              <a:gd name="connsiteY4456" fmla="*/ 345837 h 3030261"/>
              <a:gd name="connsiteX4457" fmla="*/ 1022608 w 5160230"/>
              <a:gd name="connsiteY4457" fmla="*/ 343974 h 3030261"/>
              <a:gd name="connsiteX4458" fmla="*/ 1056136 w 5160230"/>
              <a:gd name="connsiteY4458" fmla="*/ 343974 h 3030261"/>
              <a:gd name="connsiteX4459" fmla="*/ 1056136 w 5160230"/>
              <a:gd name="connsiteY4459" fmla="*/ 347078 h 3030261"/>
              <a:gd name="connsiteX4460" fmla="*/ 1057999 w 5160230"/>
              <a:gd name="connsiteY4460" fmla="*/ 351114 h 3030261"/>
              <a:gd name="connsiteX4461" fmla="*/ 1057999 w 5160230"/>
              <a:gd name="connsiteY4461" fmla="*/ 354529 h 3030261"/>
              <a:gd name="connsiteX4462" fmla="*/ 1059241 w 5160230"/>
              <a:gd name="connsiteY4462" fmla="*/ 360738 h 3030261"/>
              <a:gd name="connsiteX4463" fmla="*/ 1050859 w 5160230"/>
              <a:gd name="connsiteY4463" fmla="*/ 360738 h 3030261"/>
              <a:gd name="connsiteX4464" fmla="*/ 1046512 w 5160230"/>
              <a:gd name="connsiteY4464" fmla="*/ 360738 h 3030261"/>
              <a:gd name="connsiteX4465" fmla="*/ 1043408 w 5160230"/>
              <a:gd name="connsiteY4465" fmla="*/ 360738 h 3030261"/>
              <a:gd name="connsiteX4466" fmla="*/ 1036268 w 5160230"/>
              <a:gd name="connsiteY4466" fmla="*/ 358565 h 3030261"/>
              <a:gd name="connsiteX4467" fmla="*/ 1030059 w 5160230"/>
              <a:gd name="connsiteY4467" fmla="*/ 358565 h 3030261"/>
              <a:gd name="connsiteX4468" fmla="*/ 1022608 w 5160230"/>
              <a:gd name="connsiteY4468" fmla="*/ 356392 h 3030261"/>
              <a:gd name="connsiteX4469" fmla="*/ 943445 w 5160230"/>
              <a:gd name="connsiteY4469" fmla="*/ 339628 h 3030261"/>
              <a:gd name="connsiteX4470" fmla="*/ 950896 w 5160230"/>
              <a:gd name="connsiteY4470" fmla="*/ 343974 h 3030261"/>
              <a:gd name="connsiteX4471" fmla="*/ 958036 w 5160230"/>
              <a:gd name="connsiteY4471" fmla="*/ 347079 h 3030261"/>
              <a:gd name="connsiteX4472" fmla="*/ 961140 w 5160230"/>
              <a:gd name="connsiteY4472" fmla="*/ 353288 h 3030261"/>
              <a:gd name="connsiteX4473" fmla="*/ 965487 w 5160230"/>
              <a:gd name="connsiteY4473" fmla="*/ 360738 h 3030261"/>
              <a:gd name="connsiteX4474" fmla="*/ 966418 w 5160230"/>
              <a:gd name="connsiteY4474" fmla="*/ 368189 h 3030261"/>
              <a:gd name="connsiteX4475" fmla="*/ 956173 w 5160230"/>
              <a:gd name="connsiteY4475" fmla="*/ 368189 h 3030261"/>
              <a:gd name="connsiteX4476" fmla="*/ 956173 w 5160230"/>
              <a:gd name="connsiteY4476" fmla="*/ 363843 h 3030261"/>
              <a:gd name="connsiteX4477" fmla="*/ 950896 w 5160230"/>
              <a:gd name="connsiteY4477" fmla="*/ 360738 h 3030261"/>
              <a:gd name="connsiteX4478" fmla="*/ 948723 w 5160230"/>
              <a:gd name="connsiteY4478" fmla="*/ 356392 h 3030261"/>
              <a:gd name="connsiteX4479" fmla="*/ 946549 w 5160230"/>
              <a:gd name="connsiteY4479" fmla="*/ 353288 h 3030261"/>
              <a:gd name="connsiteX4480" fmla="*/ 944687 w 5160230"/>
              <a:gd name="connsiteY4480" fmla="*/ 347079 h 3030261"/>
              <a:gd name="connsiteX4481" fmla="*/ 1139336 w 5160230"/>
              <a:gd name="connsiteY4481" fmla="*/ 331246 h 3030261"/>
              <a:gd name="connsiteX4482" fmla="*/ 1156100 w 5160230"/>
              <a:gd name="connsiteY4482" fmla="*/ 331246 h 3030261"/>
              <a:gd name="connsiteX4483" fmla="*/ 1156100 w 5160230"/>
              <a:gd name="connsiteY4483" fmla="*/ 339629 h 3030261"/>
              <a:gd name="connsiteX4484" fmla="*/ 1139336 w 5160230"/>
              <a:gd name="connsiteY4484" fmla="*/ 339629 h 3030261"/>
              <a:gd name="connsiteX4485" fmla="*/ 830132 w 5160230"/>
              <a:gd name="connsiteY4485" fmla="*/ 331246 h 3030261"/>
              <a:gd name="connsiteX4486" fmla="*/ 839445 w 5160230"/>
              <a:gd name="connsiteY4486" fmla="*/ 332177 h 3030261"/>
              <a:gd name="connsiteX4487" fmla="*/ 846586 w 5160230"/>
              <a:gd name="connsiteY4487" fmla="*/ 332177 h 3030261"/>
              <a:gd name="connsiteX4488" fmla="*/ 854036 w 5160230"/>
              <a:gd name="connsiteY4488" fmla="*/ 334350 h 3030261"/>
              <a:gd name="connsiteX4489" fmla="*/ 859314 w 5160230"/>
              <a:gd name="connsiteY4489" fmla="*/ 336524 h 3030261"/>
              <a:gd name="connsiteX4490" fmla="*/ 856209 w 5160230"/>
              <a:gd name="connsiteY4490" fmla="*/ 341801 h 3030261"/>
              <a:gd name="connsiteX4491" fmla="*/ 851863 w 5160230"/>
              <a:gd name="connsiteY4491" fmla="*/ 347079 h 3030261"/>
              <a:gd name="connsiteX4492" fmla="*/ 848759 w 5160230"/>
              <a:gd name="connsiteY4492" fmla="*/ 351115 h 3030261"/>
              <a:gd name="connsiteX4493" fmla="*/ 843481 w 5160230"/>
              <a:gd name="connsiteY4493" fmla="*/ 356392 h 3030261"/>
              <a:gd name="connsiteX4494" fmla="*/ 837272 w 5160230"/>
              <a:gd name="connsiteY4494" fmla="*/ 360738 h 3030261"/>
              <a:gd name="connsiteX4495" fmla="*/ 831995 w 5160230"/>
              <a:gd name="connsiteY4495" fmla="*/ 361980 h 3030261"/>
              <a:gd name="connsiteX4496" fmla="*/ 828890 w 5160230"/>
              <a:gd name="connsiteY4496" fmla="*/ 361980 h 3030261"/>
              <a:gd name="connsiteX4497" fmla="*/ 822681 w 5160230"/>
              <a:gd name="connsiteY4497" fmla="*/ 360738 h 3030261"/>
              <a:gd name="connsiteX4498" fmla="*/ 819577 w 5160230"/>
              <a:gd name="connsiteY4498" fmla="*/ 356392 h 3030261"/>
              <a:gd name="connsiteX4499" fmla="*/ 817404 w 5160230"/>
              <a:gd name="connsiteY4499" fmla="*/ 353288 h 3030261"/>
              <a:gd name="connsiteX4500" fmla="*/ 815541 w 5160230"/>
              <a:gd name="connsiteY4500" fmla="*/ 349252 h 3030261"/>
              <a:gd name="connsiteX4501" fmla="*/ 815541 w 5160230"/>
              <a:gd name="connsiteY4501" fmla="*/ 343974 h 3030261"/>
              <a:gd name="connsiteX4502" fmla="*/ 822681 w 5160230"/>
              <a:gd name="connsiteY4502" fmla="*/ 338697 h 3030261"/>
              <a:gd name="connsiteX4503" fmla="*/ 1083145 w 5160230"/>
              <a:gd name="connsiteY4503" fmla="*/ 323795 h 3030261"/>
              <a:gd name="connsiteX4504" fmla="*/ 1088423 w 5160230"/>
              <a:gd name="connsiteY4504" fmla="*/ 323795 h 3030261"/>
              <a:gd name="connsiteX4505" fmla="*/ 1092459 w 5160230"/>
              <a:gd name="connsiteY4505" fmla="*/ 323795 h 3030261"/>
              <a:gd name="connsiteX4506" fmla="*/ 1095564 w 5160230"/>
              <a:gd name="connsiteY4506" fmla="*/ 323795 h 3030261"/>
              <a:gd name="connsiteX4507" fmla="*/ 1097737 w 5160230"/>
              <a:gd name="connsiteY4507" fmla="*/ 323795 h 3030261"/>
              <a:gd name="connsiteX4508" fmla="*/ 1100841 w 5160230"/>
              <a:gd name="connsiteY4508" fmla="*/ 323795 h 3030261"/>
              <a:gd name="connsiteX4509" fmla="*/ 1104877 w 5160230"/>
              <a:gd name="connsiteY4509" fmla="*/ 323795 h 3030261"/>
              <a:gd name="connsiteX4510" fmla="*/ 1110155 w 5160230"/>
              <a:gd name="connsiteY4510" fmla="*/ 323795 h 3030261"/>
              <a:gd name="connsiteX4511" fmla="*/ 1110155 w 5160230"/>
              <a:gd name="connsiteY4511" fmla="*/ 331246 h 3030261"/>
              <a:gd name="connsiteX4512" fmla="*/ 1086249 w 5160230"/>
              <a:gd name="connsiteY4512" fmla="*/ 336524 h 3030261"/>
              <a:gd name="connsiteX4513" fmla="*/ 859314 w 5160230"/>
              <a:gd name="connsiteY4513" fmla="*/ 311998 h 3030261"/>
              <a:gd name="connsiteX4514" fmla="*/ 866454 w 5160230"/>
              <a:gd name="connsiteY4514" fmla="*/ 314171 h 3030261"/>
              <a:gd name="connsiteX4515" fmla="*/ 873905 w 5160230"/>
              <a:gd name="connsiteY4515" fmla="*/ 316344 h 3030261"/>
              <a:gd name="connsiteX4516" fmla="*/ 880114 w 5160230"/>
              <a:gd name="connsiteY4516" fmla="*/ 319449 h 3030261"/>
              <a:gd name="connsiteX4517" fmla="*/ 875767 w 5160230"/>
              <a:gd name="connsiteY4517" fmla="*/ 319449 h 3030261"/>
              <a:gd name="connsiteX4518" fmla="*/ 866454 w 5160230"/>
              <a:gd name="connsiteY4518" fmla="*/ 323795 h 3030261"/>
              <a:gd name="connsiteX4519" fmla="*/ 856209 w 5160230"/>
              <a:gd name="connsiteY4519" fmla="*/ 323795 h 3030261"/>
              <a:gd name="connsiteX4520" fmla="*/ 843481 w 5160230"/>
              <a:gd name="connsiteY4520" fmla="*/ 323795 h 3030261"/>
              <a:gd name="connsiteX4521" fmla="*/ 843481 w 5160230"/>
              <a:gd name="connsiteY4521" fmla="*/ 319449 h 3030261"/>
              <a:gd name="connsiteX4522" fmla="*/ 846585 w 5160230"/>
              <a:gd name="connsiteY4522" fmla="*/ 319449 h 3030261"/>
              <a:gd name="connsiteX4523" fmla="*/ 850932 w 5160230"/>
              <a:gd name="connsiteY4523" fmla="*/ 316344 h 3030261"/>
              <a:gd name="connsiteX4524" fmla="*/ 856209 w 5160230"/>
              <a:gd name="connsiteY4524" fmla="*/ 314171 h 3030261"/>
              <a:gd name="connsiteX4525" fmla="*/ 3411488 w 5160230"/>
              <a:gd name="connsiteY4525" fmla="*/ 310135 h 3030261"/>
              <a:gd name="connsiteX4526" fmla="*/ 3429184 w 5160230"/>
              <a:gd name="connsiteY4526" fmla="*/ 311998 h 3030261"/>
              <a:gd name="connsiteX4527" fmla="*/ 3433530 w 5160230"/>
              <a:gd name="connsiteY4527" fmla="*/ 316344 h 3030261"/>
              <a:gd name="connsiteX4528" fmla="*/ 3435393 w 5160230"/>
              <a:gd name="connsiteY4528" fmla="*/ 319448 h 3030261"/>
              <a:gd name="connsiteX4529" fmla="*/ 3438497 w 5160230"/>
              <a:gd name="connsiteY4529" fmla="*/ 323795 h 3030261"/>
              <a:gd name="connsiteX4530" fmla="*/ 3436634 w 5160230"/>
              <a:gd name="connsiteY4530" fmla="*/ 326899 h 3030261"/>
              <a:gd name="connsiteX4531" fmla="*/ 3436634 w 5160230"/>
              <a:gd name="connsiteY4531" fmla="*/ 329072 h 3030261"/>
              <a:gd name="connsiteX4532" fmla="*/ 3435393 w 5160230"/>
              <a:gd name="connsiteY4532" fmla="*/ 331245 h 3030261"/>
              <a:gd name="connsiteX4533" fmla="*/ 3423906 w 5160230"/>
              <a:gd name="connsiteY4533" fmla="*/ 345836 h 3030261"/>
              <a:gd name="connsiteX4534" fmla="*/ 3409315 w 5160230"/>
              <a:gd name="connsiteY4534" fmla="*/ 356391 h 3030261"/>
              <a:gd name="connsiteX4535" fmla="*/ 3392862 w 5160230"/>
              <a:gd name="connsiteY4535" fmla="*/ 366015 h 3030261"/>
              <a:gd name="connsiteX4536" fmla="*/ 3372993 w 5160230"/>
              <a:gd name="connsiteY4536" fmla="*/ 373466 h 3030261"/>
              <a:gd name="connsiteX4537" fmla="*/ 3355298 w 5160230"/>
              <a:gd name="connsiteY4537" fmla="*/ 380917 h 3030261"/>
              <a:gd name="connsiteX4538" fmla="*/ 3338534 w 5160230"/>
              <a:gd name="connsiteY4538" fmla="*/ 388367 h 3030261"/>
              <a:gd name="connsiteX4539" fmla="*/ 3320838 w 5160230"/>
              <a:gd name="connsiteY4539" fmla="*/ 402958 h 3030261"/>
              <a:gd name="connsiteX4540" fmla="*/ 3300038 w 5160230"/>
              <a:gd name="connsiteY4540" fmla="*/ 425310 h 3030261"/>
              <a:gd name="connsiteX4541" fmla="*/ 3279239 w 5160230"/>
              <a:gd name="connsiteY4541" fmla="*/ 450767 h 3030261"/>
              <a:gd name="connsiteX4542" fmla="*/ 3258438 w 5160230"/>
              <a:gd name="connsiteY4542" fmla="*/ 480259 h 3030261"/>
              <a:gd name="connsiteX4543" fmla="*/ 3242916 w 5160230"/>
              <a:gd name="connsiteY4543" fmla="*/ 510062 h 3030261"/>
              <a:gd name="connsiteX4544" fmla="*/ 3231430 w 5160230"/>
              <a:gd name="connsiteY4544" fmla="*/ 539554 h 3030261"/>
              <a:gd name="connsiteX4545" fmla="*/ 3226152 w 5160230"/>
              <a:gd name="connsiteY4545" fmla="*/ 567185 h 3030261"/>
              <a:gd name="connsiteX4546" fmla="*/ 3228325 w 5160230"/>
              <a:gd name="connsiteY4546" fmla="*/ 576498 h 3030261"/>
              <a:gd name="connsiteX4547" fmla="*/ 3235465 w 5160230"/>
              <a:gd name="connsiteY4547" fmla="*/ 587054 h 3030261"/>
              <a:gd name="connsiteX4548" fmla="*/ 3243848 w 5160230"/>
              <a:gd name="connsiteY4548" fmla="*/ 598851 h 3030261"/>
              <a:gd name="connsiteX4549" fmla="*/ 3255334 w 5160230"/>
              <a:gd name="connsiteY4549" fmla="*/ 607233 h 3030261"/>
              <a:gd name="connsiteX4550" fmla="*/ 3255334 w 5160230"/>
              <a:gd name="connsiteY4550" fmla="*/ 611579 h 3030261"/>
              <a:gd name="connsiteX4551" fmla="*/ 3250057 w 5160230"/>
              <a:gd name="connsiteY4551" fmla="*/ 611579 h 3030261"/>
              <a:gd name="connsiteX4552" fmla="*/ 3246021 w 5160230"/>
              <a:gd name="connsiteY4552" fmla="*/ 620892 h 3030261"/>
              <a:gd name="connsiteX4553" fmla="*/ 3231430 w 5160230"/>
              <a:gd name="connsiteY4553" fmla="*/ 614683 h 3030261"/>
              <a:gd name="connsiteX4554" fmla="*/ 3214666 w 5160230"/>
              <a:gd name="connsiteY4554" fmla="*/ 611579 h 3030261"/>
              <a:gd name="connsiteX4555" fmla="*/ 3209388 w 5160230"/>
              <a:gd name="connsiteY4555" fmla="*/ 596677 h 3030261"/>
              <a:gd name="connsiteX4556" fmla="*/ 3200075 w 5160230"/>
              <a:gd name="connsiteY4556" fmla="*/ 583949 h 3030261"/>
              <a:gd name="connsiteX4557" fmla="*/ 3191693 w 5160230"/>
              <a:gd name="connsiteY4557" fmla="*/ 574325 h 3030261"/>
              <a:gd name="connsiteX4558" fmla="*/ 3182379 w 5160230"/>
              <a:gd name="connsiteY4558" fmla="*/ 565012 h 3030261"/>
              <a:gd name="connsiteX4559" fmla="*/ 3175239 w 5160230"/>
              <a:gd name="connsiteY4559" fmla="*/ 550111 h 3030261"/>
              <a:gd name="connsiteX4560" fmla="*/ 3185484 w 5160230"/>
              <a:gd name="connsiteY4560" fmla="*/ 542660 h 3030261"/>
              <a:gd name="connsiteX4561" fmla="*/ 3191693 w 5160230"/>
              <a:gd name="connsiteY4561" fmla="*/ 539554 h 3030261"/>
              <a:gd name="connsiteX4562" fmla="*/ 3191693 w 5160230"/>
              <a:gd name="connsiteY4562" fmla="*/ 534277 h 3030261"/>
              <a:gd name="connsiteX4563" fmla="*/ 3189830 w 5160230"/>
              <a:gd name="connsiteY4563" fmla="*/ 529931 h 3030261"/>
              <a:gd name="connsiteX4564" fmla="*/ 3187657 w 5160230"/>
              <a:gd name="connsiteY4564" fmla="*/ 522480 h 3030261"/>
              <a:gd name="connsiteX4565" fmla="*/ 3189830 w 5160230"/>
              <a:gd name="connsiteY4565" fmla="*/ 515340 h 3030261"/>
              <a:gd name="connsiteX4566" fmla="*/ 3194797 w 5160230"/>
              <a:gd name="connsiteY4566" fmla="*/ 505716 h 3030261"/>
              <a:gd name="connsiteX4567" fmla="*/ 3202248 w 5160230"/>
              <a:gd name="connsiteY4567" fmla="*/ 500438 h 3030261"/>
              <a:gd name="connsiteX4568" fmla="*/ 3209388 w 5160230"/>
              <a:gd name="connsiteY4568" fmla="*/ 492988 h 3030261"/>
              <a:gd name="connsiteX4569" fmla="*/ 3214666 w 5160230"/>
              <a:gd name="connsiteY4569" fmla="*/ 482432 h 3030261"/>
              <a:gd name="connsiteX4570" fmla="*/ 3211561 w 5160230"/>
              <a:gd name="connsiteY4570" fmla="*/ 480259 h 3030261"/>
              <a:gd name="connsiteX4571" fmla="*/ 3207525 w 5160230"/>
              <a:gd name="connsiteY4571" fmla="*/ 478086 h 3030261"/>
              <a:gd name="connsiteX4572" fmla="*/ 3207525 w 5160230"/>
              <a:gd name="connsiteY4572" fmla="*/ 477155 h 3030261"/>
              <a:gd name="connsiteX4573" fmla="*/ 3206284 w 5160230"/>
              <a:gd name="connsiteY4573" fmla="*/ 477155 h 3030261"/>
              <a:gd name="connsiteX4574" fmla="*/ 3206284 w 5160230"/>
              <a:gd name="connsiteY4574" fmla="*/ 474982 h 3030261"/>
              <a:gd name="connsiteX4575" fmla="*/ 3206284 w 5160230"/>
              <a:gd name="connsiteY4575" fmla="*/ 472809 h 3030261"/>
              <a:gd name="connsiteX4576" fmla="*/ 3214666 w 5160230"/>
              <a:gd name="connsiteY4576" fmla="*/ 463495 h 3030261"/>
              <a:gd name="connsiteX4577" fmla="*/ 3223979 w 5160230"/>
              <a:gd name="connsiteY4577" fmla="*/ 454803 h 3030261"/>
              <a:gd name="connsiteX4578" fmla="*/ 3229256 w 5160230"/>
              <a:gd name="connsiteY4578" fmla="*/ 441143 h 3030261"/>
              <a:gd name="connsiteX4579" fmla="*/ 3231430 w 5160230"/>
              <a:gd name="connsiteY4579" fmla="*/ 438039 h 3030261"/>
              <a:gd name="connsiteX4580" fmla="*/ 3229256 w 5160230"/>
              <a:gd name="connsiteY4580" fmla="*/ 432761 h 3030261"/>
              <a:gd name="connsiteX4581" fmla="*/ 3229256 w 5160230"/>
              <a:gd name="connsiteY4581" fmla="*/ 428415 h 3030261"/>
              <a:gd name="connsiteX4582" fmla="*/ 3228325 w 5160230"/>
              <a:gd name="connsiteY4582" fmla="*/ 426242 h 3030261"/>
              <a:gd name="connsiteX4583" fmla="*/ 3228325 w 5160230"/>
              <a:gd name="connsiteY4583" fmla="*/ 420964 h 3030261"/>
              <a:gd name="connsiteX4584" fmla="*/ 3228325 w 5160230"/>
              <a:gd name="connsiteY4584" fmla="*/ 417860 h 3030261"/>
              <a:gd name="connsiteX4585" fmla="*/ 3229256 w 5160230"/>
              <a:gd name="connsiteY4585" fmla="*/ 411651 h 3030261"/>
              <a:gd name="connsiteX4586" fmla="*/ 3243848 w 5160230"/>
              <a:gd name="connsiteY4586" fmla="*/ 395818 h 3030261"/>
              <a:gd name="connsiteX4587" fmla="*/ 3262474 w 5160230"/>
              <a:gd name="connsiteY4587" fmla="*/ 378744 h 3030261"/>
              <a:gd name="connsiteX4588" fmla="*/ 3285447 w 5160230"/>
              <a:gd name="connsiteY4588" fmla="*/ 361979 h 3030261"/>
              <a:gd name="connsiteX4589" fmla="*/ 3309352 w 5160230"/>
              <a:gd name="connsiteY4589" fmla="*/ 349251 h 3030261"/>
              <a:gd name="connsiteX4590" fmla="*/ 3329220 w 5160230"/>
              <a:gd name="connsiteY4590" fmla="*/ 339627 h 3030261"/>
              <a:gd name="connsiteX4591" fmla="*/ 3362438 w 5160230"/>
              <a:gd name="connsiteY4591" fmla="*/ 339627 h 3030261"/>
              <a:gd name="connsiteX4592" fmla="*/ 3372993 w 5160230"/>
              <a:gd name="connsiteY4592" fmla="*/ 334350 h 3030261"/>
              <a:gd name="connsiteX4593" fmla="*/ 3380444 w 5160230"/>
              <a:gd name="connsiteY4593" fmla="*/ 329072 h 3030261"/>
              <a:gd name="connsiteX4594" fmla="*/ 3385411 w 5160230"/>
              <a:gd name="connsiteY4594" fmla="*/ 321621 h 3030261"/>
              <a:gd name="connsiteX4595" fmla="*/ 3391620 w 5160230"/>
              <a:gd name="connsiteY4595" fmla="*/ 317275 h 3030261"/>
              <a:gd name="connsiteX4596" fmla="*/ 3399071 w 5160230"/>
              <a:gd name="connsiteY4596" fmla="*/ 314171 h 3030261"/>
              <a:gd name="connsiteX4597" fmla="*/ 1046512 w 5160230"/>
              <a:gd name="connsiteY4597" fmla="*/ 282506 h 3030261"/>
              <a:gd name="connsiteX4598" fmla="*/ 1063277 w 5160230"/>
              <a:gd name="connsiteY4598" fmla="*/ 282506 h 3030261"/>
              <a:gd name="connsiteX4599" fmla="*/ 1068554 w 5160230"/>
              <a:gd name="connsiteY4599" fmla="*/ 289957 h 3030261"/>
              <a:gd name="connsiteX4600" fmla="*/ 1075694 w 5160230"/>
              <a:gd name="connsiteY4600" fmla="*/ 297407 h 3030261"/>
              <a:gd name="connsiteX4601" fmla="*/ 1083145 w 5160230"/>
              <a:gd name="connsiteY4601" fmla="*/ 302685 h 3030261"/>
              <a:gd name="connsiteX4602" fmla="*/ 1080041 w 5160230"/>
              <a:gd name="connsiteY4602" fmla="*/ 306721 h 3030261"/>
              <a:gd name="connsiteX4603" fmla="*/ 1077868 w 5160230"/>
              <a:gd name="connsiteY4603" fmla="*/ 308895 h 3030261"/>
              <a:gd name="connsiteX4604" fmla="*/ 1075694 w 5160230"/>
              <a:gd name="connsiteY4604" fmla="*/ 310137 h 3030261"/>
              <a:gd name="connsiteX4605" fmla="*/ 1073832 w 5160230"/>
              <a:gd name="connsiteY4605" fmla="*/ 314172 h 3030261"/>
              <a:gd name="connsiteX4606" fmla="*/ 1072590 w 5160230"/>
              <a:gd name="connsiteY4606" fmla="*/ 317277 h 3030261"/>
              <a:gd name="connsiteX4607" fmla="*/ 1070727 w 5160230"/>
              <a:gd name="connsiteY4607" fmla="*/ 323796 h 3030261"/>
              <a:gd name="connsiteX4608" fmla="*/ 1065450 w 5160230"/>
              <a:gd name="connsiteY4608" fmla="*/ 323796 h 3030261"/>
              <a:gd name="connsiteX4609" fmla="*/ 1057999 w 5160230"/>
              <a:gd name="connsiteY4609" fmla="*/ 323796 h 3030261"/>
              <a:gd name="connsiteX4610" fmla="*/ 1053963 w 5160230"/>
              <a:gd name="connsiteY4610" fmla="*/ 321623 h 3030261"/>
              <a:gd name="connsiteX4611" fmla="*/ 1048686 w 5160230"/>
              <a:gd name="connsiteY4611" fmla="*/ 321623 h 3030261"/>
              <a:gd name="connsiteX4612" fmla="*/ 1043408 w 5160230"/>
              <a:gd name="connsiteY4612" fmla="*/ 319450 h 3030261"/>
              <a:gd name="connsiteX4613" fmla="*/ 1043408 w 5160230"/>
              <a:gd name="connsiteY4613" fmla="*/ 311999 h 3030261"/>
              <a:gd name="connsiteX4614" fmla="*/ 1044650 w 5160230"/>
              <a:gd name="connsiteY4614" fmla="*/ 306721 h 3030261"/>
              <a:gd name="connsiteX4615" fmla="*/ 1046512 w 5160230"/>
              <a:gd name="connsiteY4615" fmla="*/ 299270 h 3030261"/>
              <a:gd name="connsiteX4616" fmla="*/ 1046512 w 5160230"/>
              <a:gd name="connsiteY4616" fmla="*/ 292130 h 3030261"/>
              <a:gd name="connsiteX4617" fmla="*/ 3926518 w 5160230"/>
              <a:gd name="connsiteY4617" fmla="*/ 265431 h 3030261"/>
              <a:gd name="connsiteX4618" fmla="*/ 3946387 w 5160230"/>
              <a:gd name="connsiteY4618" fmla="*/ 265431 h 3030261"/>
              <a:gd name="connsiteX4619" fmla="*/ 3950423 w 5160230"/>
              <a:gd name="connsiteY4619" fmla="*/ 270709 h 3030261"/>
              <a:gd name="connsiteX4620" fmla="*/ 3951354 w 5160230"/>
              <a:gd name="connsiteY4620" fmla="*/ 272882 h 3030261"/>
              <a:gd name="connsiteX4621" fmla="*/ 3953527 w 5160230"/>
              <a:gd name="connsiteY4621" fmla="*/ 275986 h 3030261"/>
              <a:gd name="connsiteX4622" fmla="*/ 3957563 w 5160230"/>
              <a:gd name="connsiteY4622" fmla="*/ 280332 h 3030261"/>
              <a:gd name="connsiteX4623" fmla="*/ 3958494 w 5160230"/>
              <a:gd name="connsiteY4623" fmla="*/ 285610 h 3030261"/>
              <a:gd name="connsiteX4624" fmla="*/ 3953217 w 5160230"/>
              <a:gd name="connsiteY4624" fmla="*/ 287783 h 3030261"/>
              <a:gd name="connsiteX4625" fmla="*/ 3951043 w 5160230"/>
              <a:gd name="connsiteY4625" fmla="*/ 288714 h 3030261"/>
              <a:gd name="connsiteX4626" fmla="*/ 3947939 w 5160230"/>
              <a:gd name="connsiteY4626" fmla="*/ 290888 h 3030261"/>
              <a:gd name="connsiteX4627" fmla="*/ 3945766 w 5160230"/>
              <a:gd name="connsiteY4627" fmla="*/ 293992 h 3030261"/>
              <a:gd name="connsiteX4628" fmla="*/ 3943593 w 5160230"/>
              <a:gd name="connsiteY4628" fmla="*/ 296165 h 3030261"/>
              <a:gd name="connsiteX4629" fmla="*/ 3942661 w 5160230"/>
              <a:gd name="connsiteY4629" fmla="*/ 301443 h 3030261"/>
              <a:gd name="connsiteX4630" fmla="*/ 3957252 w 5160230"/>
              <a:gd name="connsiteY4630" fmla="*/ 305789 h 3030261"/>
              <a:gd name="connsiteX4631" fmla="*/ 3964393 w 5160230"/>
              <a:gd name="connsiteY4631" fmla="*/ 308893 h 3030261"/>
              <a:gd name="connsiteX4632" fmla="*/ 3971533 w 5160230"/>
              <a:gd name="connsiteY4632" fmla="*/ 316344 h 3030261"/>
              <a:gd name="connsiteX4633" fmla="*/ 3978673 w 5160230"/>
              <a:gd name="connsiteY4633" fmla="*/ 325968 h 3030261"/>
              <a:gd name="connsiteX4634" fmla="*/ 3991091 w 5160230"/>
              <a:gd name="connsiteY4634" fmla="*/ 320690 h 3030261"/>
              <a:gd name="connsiteX4635" fmla="*/ 4003509 w 5160230"/>
              <a:gd name="connsiteY4635" fmla="*/ 318517 h 3030261"/>
              <a:gd name="connsiteX4636" fmla="*/ 4018100 w 5160230"/>
              <a:gd name="connsiteY4636" fmla="*/ 316344 h 3030261"/>
              <a:gd name="connsiteX4637" fmla="*/ 4034864 w 5160230"/>
              <a:gd name="connsiteY4637" fmla="*/ 311067 h 3030261"/>
              <a:gd name="connsiteX4638" fmla="*/ 4035795 w 5160230"/>
              <a:gd name="connsiteY4638" fmla="*/ 308893 h 3030261"/>
              <a:gd name="connsiteX4639" fmla="*/ 4037968 w 5160230"/>
              <a:gd name="connsiteY4639" fmla="*/ 311067 h 3030261"/>
              <a:gd name="connsiteX4640" fmla="*/ 4037968 w 5160230"/>
              <a:gd name="connsiteY4640" fmla="*/ 313240 h 3030261"/>
              <a:gd name="connsiteX4641" fmla="*/ 4037968 w 5160230"/>
              <a:gd name="connsiteY4641" fmla="*/ 315413 h 3030261"/>
              <a:gd name="connsiteX4642" fmla="*/ 4052559 w 5160230"/>
              <a:gd name="connsiteY4642" fmla="*/ 322863 h 3030261"/>
              <a:gd name="connsiteX4643" fmla="*/ 4064046 w 5160230"/>
              <a:gd name="connsiteY4643" fmla="*/ 331246 h 3030261"/>
              <a:gd name="connsiteX4644" fmla="*/ 4072428 w 5160230"/>
              <a:gd name="connsiteY4644" fmla="*/ 342732 h 3030261"/>
              <a:gd name="connsiteX4645" fmla="*/ 4081741 w 5160230"/>
              <a:gd name="connsiteY4645" fmla="*/ 355460 h 3030261"/>
              <a:gd name="connsiteX4646" fmla="*/ 4081741 w 5160230"/>
              <a:gd name="connsiteY4646" fmla="*/ 379675 h 3030261"/>
              <a:gd name="connsiteX4647" fmla="*/ 4069323 w 5160230"/>
              <a:gd name="connsiteY4647" fmla="*/ 389299 h 3030261"/>
              <a:gd name="connsiteX4648" fmla="*/ 4064046 w 5160230"/>
              <a:gd name="connsiteY4648" fmla="*/ 397681 h 3030261"/>
              <a:gd name="connsiteX4649" fmla="*/ 4060010 w 5160230"/>
              <a:gd name="connsiteY4649" fmla="*/ 407305 h 3030261"/>
              <a:gd name="connsiteX4650" fmla="*/ 4054732 w 5160230"/>
              <a:gd name="connsiteY4650" fmla="*/ 416929 h 3030261"/>
              <a:gd name="connsiteX4651" fmla="*/ 4040141 w 5160230"/>
              <a:gd name="connsiteY4651" fmla="*/ 425311 h 3030261"/>
              <a:gd name="connsiteX4652" fmla="*/ 4023377 w 5160230"/>
              <a:gd name="connsiteY4652" fmla="*/ 434934 h 3030261"/>
              <a:gd name="connsiteX4653" fmla="*/ 4006613 w 5160230"/>
              <a:gd name="connsiteY4653" fmla="*/ 446421 h 3030261"/>
              <a:gd name="connsiteX4654" fmla="*/ 3994195 w 5160230"/>
              <a:gd name="connsiteY4654" fmla="*/ 461322 h 3030261"/>
              <a:gd name="connsiteX4655" fmla="*/ 3998231 w 5160230"/>
              <a:gd name="connsiteY4655" fmla="*/ 461322 h 3030261"/>
              <a:gd name="connsiteX4656" fmla="*/ 4010649 w 5160230"/>
              <a:gd name="connsiteY4656" fmla="*/ 453872 h 3030261"/>
              <a:gd name="connsiteX4657" fmla="*/ 4025240 w 5160230"/>
              <a:gd name="connsiteY4657" fmla="*/ 451698 h 3030261"/>
              <a:gd name="connsiteX4658" fmla="*/ 4042004 w 5160230"/>
              <a:gd name="connsiteY4658" fmla="*/ 453872 h 3030261"/>
              <a:gd name="connsiteX4659" fmla="*/ 4042004 w 5160230"/>
              <a:gd name="connsiteY4659" fmla="*/ 456976 h 3030261"/>
              <a:gd name="connsiteX4660" fmla="*/ 4039831 w 5160230"/>
              <a:gd name="connsiteY4660" fmla="*/ 461322 h 3030261"/>
              <a:gd name="connsiteX4661" fmla="*/ 4039831 w 5160230"/>
              <a:gd name="connsiteY4661" fmla="*/ 462254 h 3030261"/>
              <a:gd name="connsiteX4662" fmla="*/ 4039831 w 5160230"/>
              <a:gd name="connsiteY4662" fmla="*/ 464427 h 3030261"/>
              <a:gd name="connsiteX4663" fmla="*/ 4039831 w 5160230"/>
              <a:gd name="connsiteY4663" fmla="*/ 466600 h 3030261"/>
              <a:gd name="connsiteX4664" fmla="*/ 4042004 w 5160230"/>
              <a:gd name="connsiteY4664" fmla="*/ 466600 h 3030261"/>
              <a:gd name="connsiteX4665" fmla="*/ 4045109 w 5160230"/>
              <a:gd name="connsiteY4665" fmla="*/ 468773 h 3030261"/>
              <a:gd name="connsiteX4666" fmla="*/ 4050386 w 5160230"/>
              <a:gd name="connsiteY4666" fmla="*/ 462564 h 3030261"/>
              <a:gd name="connsiteX4667" fmla="*/ 4057526 w 5160230"/>
              <a:gd name="connsiteY4667" fmla="*/ 457287 h 3030261"/>
              <a:gd name="connsiteX4668" fmla="*/ 4064667 w 5160230"/>
              <a:gd name="connsiteY4668" fmla="*/ 452009 h 3030261"/>
              <a:gd name="connsiteX4669" fmla="*/ 4073980 w 5160230"/>
              <a:gd name="connsiteY4669" fmla="*/ 447663 h 3030261"/>
              <a:gd name="connsiteX4670" fmla="*/ 4073980 w 5160230"/>
              <a:gd name="connsiteY4670" fmla="*/ 453872 h 3030261"/>
              <a:gd name="connsiteX4671" fmla="*/ 4070876 w 5160230"/>
              <a:gd name="connsiteY4671" fmla="*/ 459149 h 3030261"/>
              <a:gd name="connsiteX4672" fmla="*/ 4068702 w 5160230"/>
              <a:gd name="connsiteY4672" fmla="*/ 464427 h 3030261"/>
              <a:gd name="connsiteX4673" fmla="*/ 4066529 w 5160230"/>
              <a:gd name="connsiteY4673" fmla="*/ 471877 h 3030261"/>
              <a:gd name="connsiteX4674" fmla="*/ 4064356 w 5160230"/>
              <a:gd name="connsiteY4674" fmla="*/ 481501 h 3030261"/>
              <a:gd name="connsiteX4675" fmla="*/ 4066529 w 5160230"/>
              <a:gd name="connsiteY4675" fmla="*/ 483674 h 3030261"/>
              <a:gd name="connsiteX4676" fmla="*/ 4068702 w 5160230"/>
              <a:gd name="connsiteY4676" fmla="*/ 483674 h 3030261"/>
              <a:gd name="connsiteX4677" fmla="*/ 4068702 w 5160230"/>
              <a:gd name="connsiteY4677" fmla="*/ 484606 h 3030261"/>
              <a:gd name="connsiteX4678" fmla="*/ 4078016 w 5160230"/>
              <a:gd name="connsiteY4678" fmla="*/ 484606 h 3030261"/>
              <a:gd name="connsiteX4679" fmla="*/ 4078016 w 5160230"/>
              <a:gd name="connsiteY4679" fmla="*/ 471877 h 3030261"/>
              <a:gd name="connsiteX4680" fmla="*/ 4095711 w 5160230"/>
              <a:gd name="connsiteY4680" fmla="*/ 469704 h 3030261"/>
              <a:gd name="connsiteX4681" fmla="*/ 4112475 w 5160230"/>
              <a:gd name="connsiteY4681" fmla="*/ 469704 h 3030261"/>
              <a:gd name="connsiteX4682" fmla="*/ 4124893 w 5160230"/>
              <a:gd name="connsiteY4682" fmla="*/ 471877 h 3030261"/>
              <a:gd name="connsiteX4683" fmla="*/ 4137311 w 5160230"/>
              <a:gd name="connsiteY4683" fmla="*/ 481501 h 3030261"/>
              <a:gd name="connsiteX4684" fmla="*/ 4137311 w 5160230"/>
              <a:gd name="connsiteY4684" fmla="*/ 483674 h 3030261"/>
              <a:gd name="connsiteX4685" fmla="*/ 4137311 w 5160230"/>
              <a:gd name="connsiteY4685" fmla="*/ 488952 h 3030261"/>
              <a:gd name="connsiteX4686" fmla="*/ 4139484 w 5160230"/>
              <a:gd name="connsiteY4686" fmla="*/ 494230 h 3030261"/>
              <a:gd name="connsiteX4687" fmla="*/ 4139484 w 5160230"/>
              <a:gd name="connsiteY4687" fmla="*/ 499507 h 3030261"/>
              <a:gd name="connsiteX4688" fmla="*/ 4141657 w 5160230"/>
              <a:gd name="connsiteY4688" fmla="*/ 504785 h 3030261"/>
              <a:gd name="connsiteX4689" fmla="*/ 4193812 w 5160230"/>
              <a:gd name="connsiteY4689" fmla="*/ 509131 h 3030261"/>
              <a:gd name="connsiteX4690" fmla="*/ 4197848 w 5160230"/>
              <a:gd name="connsiteY4690" fmla="*/ 497644 h 3030261"/>
              <a:gd name="connsiteX4691" fmla="*/ 4197848 w 5160230"/>
              <a:gd name="connsiteY4691" fmla="*/ 494540 h 3030261"/>
              <a:gd name="connsiteX4692" fmla="*/ 4197848 w 5160230"/>
              <a:gd name="connsiteY4692" fmla="*/ 492367 h 3030261"/>
              <a:gd name="connsiteX4693" fmla="*/ 4197848 w 5160230"/>
              <a:gd name="connsiteY4693" fmla="*/ 489262 h 3030261"/>
              <a:gd name="connsiteX4694" fmla="*/ 4197848 w 5160230"/>
              <a:gd name="connsiteY4694" fmla="*/ 483985 h 3030261"/>
              <a:gd name="connsiteX4695" fmla="*/ 4197848 w 5160230"/>
              <a:gd name="connsiteY4695" fmla="*/ 477776 h 3030261"/>
              <a:gd name="connsiteX4696" fmla="*/ 4200952 w 5160230"/>
              <a:gd name="connsiteY4696" fmla="*/ 476845 h 3030261"/>
              <a:gd name="connsiteX4697" fmla="*/ 4203126 w 5160230"/>
              <a:gd name="connsiteY4697" fmla="*/ 476845 h 3030261"/>
              <a:gd name="connsiteX4698" fmla="*/ 4203126 w 5160230"/>
              <a:gd name="connsiteY4698" fmla="*/ 474671 h 3030261"/>
              <a:gd name="connsiteX4699" fmla="*/ 4205298 w 5160230"/>
              <a:gd name="connsiteY4699" fmla="*/ 472498 h 3030261"/>
              <a:gd name="connsiteX4700" fmla="*/ 4215854 w 5160230"/>
              <a:gd name="connsiteY4700" fmla="*/ 477776 h 3030261"/>
              <a:gd name="connsiteX4701" fmla="*/ 4227340 w 5160230"/>
              <a:gd name="connsiteY4701" fmla="*/ 483985 h 3030261"/>
              <a:gd name="connsiteX4702" fmla="*/ 4237895 w 5160230"/>
              <a:gd name="connsiteY4702" fmla="*/ 489262 h 3030261"/>
              <a:gd name="connsiteX4703" fmla="*/ 4249382 w 5160230"/>
              <a:gd name="connsiteY4703" fmla="*/ 479639 h 3030261"/>
              <a:gd name="connsiteX4704" fmla="*/ 4261800 w 5160230"/>
              <a:gd name="connsiteY4704" fmla="*/ 474361 h 3030261"/>
              <a:gd name="connsiteX4705" fmla="*/ 4281668 w 5160230"/>
              <a:gd name="connsiteY4705" fmla="*/ 472188 h 3030261"/>
              <a:gd name="connsiteX4706" fmla="*/ 4281668 w 5160230"/>
              <a:gd name="connsiteY4706" fmla="*/ 477465 h 3030261"/>
              <a:gd name="connsiteX4707" fmla="*/ 4284773 w 5160230"/>
              <a:gd name="connsiteY4707" fmla="*/ 477465 h 3030261"/>
              <a:gd name="connsiteX4708" fmla="*/ 4294086 w 5160230"/>
              <a:gd name="connsiteY4708" fmla="*/ 514409 h 3030261"/>
              <a:gd name="connsiteX4709" fmla="*/ 4281668 w 5160230"/>
              <a:gd name="connsiteY4709" fmla="*/ 527137 h 3030261"/>
              <a:gd name="connsiteX4710" fmla="*/ 4274528 w 5160230"/>
              <a:gd name="connsiteY4710" fmla="*/ 546074 h 3030261"/>
              <a:gd name="connsiteX4711" fmla="*/ 4276701 w 5160230"/>
              <a:gd name="connsiteY4711" fmla="*/ 549178 h 3030261"/>
              <a:gd name="connsiteX4712" fmla="*/ 4278874 w 5160230"/>
              <a:gd name="connsiteY4712" fmla="*/ 553525 h 3030261"/>
              <a:gd name="connsiteX4713" fmla="*/ 4278874 w 5160230"/>
              <a:gd name="connsiteY4713" fmla="*/ 556629 h 3030261"/>
              <a:gd name="connsiteX4714" fmla="*/ 4279805 w 5160230"/>
              <a:gd name="connsiteY4714" fmla="*/ 560975 h 3030261"/>
              <a:gd name="connsiteX4715" fmla="*/ 4281979 w 5160230"/>
              <a:gd name="connsiteY4715" fmla="*/ 566253 h 3030261"/>
              <a:gd name="connsiteX4716" fmla="*/ 4291292 w 5160230"/>
              <a:gd name="connsiteY4716" fmla="*/ 575877 h 3030261"/>
              <a:gd name="connsiteX4717" fmla="*/ 4303710 w 5160230"/>
              <a:gd name="connsiteY4717" fmla="*/ 583327 h 3030261"/>
              <a:gd name="connsiteX4718" fmla="*/ 4314265 w 5160230"/>
              <a:gd name="connsiteY4718" fmla="*/ 590778 h 3030261"/>
              <a:gd name="connsiteX4719" fmla="*/ 4316438 w 5160230"/>
              <a:gd name="connsiteY4719" fmla="*/ 588605 h 3030261"/>
              <a:gd name="connsiteX4720" fmla="*/ 4318611 w 5160230"/>
              <a:gd name="connsiteY4720" fmla="*/ 586432 h 3030261"/>
              <a:gd name="connsiteX4721" fmla="*/ 4323889 w 5160230"/>
              <a:gd name="connsiteY4721" fmla="*/ 578050 h 3030261"/>
              <a:gd name="connsiteX4722" fmla="*/ 4327925 w 5160230"/>
              <a:gd name="connsiteY4722" fmla="*/ 566563 h 3030261"/>
              <a:gd name="connsiteX4723" fmla="*/ 4331029 w 5160230"/>
              <a:gd name="connsiteY4723" fmla="*/ 556008 h 3030261"/>
              <a:gd name="connsiteX4724" fmla="*/ 4338169 w 5160230"/>
              <a:gd name="connsiteY4724" fmla="*/ 546384 h 3030261"/>
              <a:gd name="connsiteX4725" fmla="*/ 4338169 w 5160230"/>
              <a:gd name="connsiteY4725" fmla="*/ 556008 h 3030261"/>
              <a:gd name="connsiteX4726" fmla="*/ 4340342 w 5160230"/>
              <a:gd name="connsiteY4726" fmla="*/ 563459 h 3030261"/>
              <a:gd name="connsiteX4727" fmla="*/ 4343447 w 5160230"/>
              <a:gd name="connsiteY4727" fmla="*/ 568737 h 3030261"/>
              <a:gd name="connsiteX4728" fmla="*/ 4349656 w 5160230"/>
              <a:gd name="connsiteY4728" fmla="*/ 571841 h 3030261"/>
              <a:gd name="connsiteX4729" fmla="*/ 4356796 w 5160230"/>
              <a:gd name="connsiteY4729" fmla="*/ 574014 h 3030261"/>
              <a:gd name="connsiteX4730" fmla="*/ 4365178 w 5160230"/>
              <a:gd name="connsiteY4730" fmla="*/ 576187 h 3030261"/>
              <a:gd name="connsiteX4731" fmla="*/ 4378838 w 5160230"/>
              <a:gd name="connsiteY4731" fmla="*/ 553835 h 3030261"/>
              <a:gd name="connsiteX4732" fmla="*/ 4384115 w 5160230"/>
              <a:gd name="connsiteY4732" fmla="*/ 559113 h 3030261"/>
              <a:gd name="connsiteX4733" fmla="*/ 4389393 w 5160230"/>
              <a:gd name="connsiteY4733" fmla="*/ 563459 h 3030261"/>
              <a:gd name="connsiteX4734" fmla="*/ 4392497 w 5160230"/>
              <a:gd name="connsiteY4734" fmla="*/ 568737 h 3030261"/>
              <a:gd name="connsiteX4735" fmla="*/ 4398706 w 5160230"/>
              <a:gd name="connsiteY4735" fmla="*/ 571841 h 3030261"/>
              <a:gd name="connsiteX4736" fmla="*/ 4405846 w 5160230"/>
              <a:gd name="connsiteY4736" fmla="*/ 576187 h 3030261"/>
              <a:gd name="connsiteX4737" fmla="*/ 4408951 w 5160230"/>
              <a:gd name="connsiteY4737" fmla="*/ 571841 h 3030261"/>
              <a:gd name="connsiteX4738" fmla="*/ 4412987 w 5160230"/>
              <a:gd name="connsiteY4738" fmla="*/ 568737 h 3030261"/>
              <a:gd name="connsiteX4739" fmla="*/ 4416091 w 5160230"/>
              <a:gd name="connsiteY4739" fmla="*/ 568737 h 3030261"/>
              <a:gd name="connsiteX4740" fmla="*/ 4418264 w 5160230"/>
              <a:gd name="connsiteY4740" fmla="*/ 568737 h 3030261"/>
              <a:gd name="connsiteX4741" fmla="*/ 4423542 w 5160230"/>
              <a:gd name="connsiteY4741" fmla="*/ 568737 h 3030261"/>
              <a:gd name="connsiteX4742" fmla="*/ 4427578 w 5160230"/>
              <a:gd name="connsiteY4742" fmla="*/ 570910 h 3030261"/>
              <a:gd name="connsiteX4743" fmla="*/ 4434718 w 5160230"/>
              <a:gd name="connsiteY4743" fmla="*/ 570910 h 3030261"/>
              <a:gd name="connsiteX4744" fmla="*/ 4432545 w 5160230"/>
              <a:gd name="connsiteY4744" fmla="*/ 551972 h 3030261"/>
              <a:gd name="connsiteX4745" fmla="*/ 4428509 w 5160230"/>
              <a:gd name="connsiteY4745" fmla="*/ 539244 h 3030261"/>
              <a:gd name="connsiteX4746" fmla="*/ 4425405 w 5160230"/>
              <a:gd name="connsiteY4746" fmla="*/ 522170 h 3030261"/>
              <a:gd name="connsiteX4747" fmla="*/ 4437823 w 5160230"/>
              <a:gd name="connsiteY4747" fmla="*/ 519065 h 3030261"/>
              <a:gd name="connsiteX4748" fmla="*/ 4449309 w 5160230"/>
              <a:gd name="connsiteY4748" fmla="*/ 514719 h 3030261"/>
              <a:gd name="connsiteX4749" fmla="*/ 4467004 w 5160230"/>
              <a:gd name="connsiteY4749" fmla="*/ 514719 h 3030261"/>
              <a:gd name="connsiteX4750" fmla="*/ 4486873 w 5160230"/>
              <a:gd name="connsiteY4750" fmla="*/ 516892 h 3030261"/>
              <a:gd name="connsiteX4751" fmla="*/ 4506741 w 5160230"/>
              <a:gd name="connsiteY4751" fmla="*/ 522170 h 3030261"/>
              <a:gd name="connsiteX4752" fmla="*/ 4525368 w 5160230"/>
              <a:gd name="connsiteY4752" fmla="*/ 527447 h 3030261"/>
              <a:gd name="connsiteX4753" fmla="*/ 4542132 w 5160230"/>
              <a:gd name="connsiteY4753" fmla="*/ 533656 h 3030261"/>
              <a:gd name="connsiteX4754" fmla="*/ 4549273 w 5160230"/>
              <a:gd name="connsiteY4754" fmla="*/ 538934 h 3030261"/>
              <a:gd name="connsiteX4755" fmla="*/ 4552377 w 5160230"/>
              <a:gd name="connsiteY4755" fmla="*/ 542038 h 3030261"/>
              <a:gd name="connsiteX4756" fmla="*/ 4554550 w 5160230"/>
              <a:gd name="connsiteY4756" fmla="*/ 548247 h 3030261"/>
              <a:gd name="connsiteX4757" fmla="*/ 4554550 w 5160230"/>
              <a:gd name="connsiteY4757" fmla="*/ 551352 h 3030261"/>
              <a:gd name="connsiteX4758" fmla="*/ 4556723 w 5160230"/>
              <a:gd name="connsiteY4758" fmla="*/ 553525 h 3030261"/>
              <a:gd name="connsiteX4759" fmla="*/ 4556723 w 5160230"/>
              <a:gd name="connsiteY4759" fmla="*/ 556629 h 3030261"/>
              <a:gd name="connsiteX4760" fmla="*/ 4559828 w 5160230"/>
              <a:gd name="connsiteY4760" fmla="*/ 558802 h 3030261"/>
              <a:gd name="connsiteX4761" fmla="*/ 4563863 w 5160230"/>
              <a:gd name="connsiteY4761" fmla="*/ 560975 h 3030261"/>
              <a:gd name="connsiteX4762" fmla="*/ 4569141 w 5160230"/>
              <a:gd name="connsiteY4762" fmla="*/ 563149 h 3030261"/>
              <a:gd name="connsiteX4763" fmla="*/ 4579696 w 5160230"/>
              <a:gd name="connsiteY4763" fmla="*/ 558802 h 3030261"/>
              <a:gd name="connsiteX4764" fmla="*/ 4592114 w 5160230"/>
              <a:gd name="connsiteY4764" fmla="*/ 558802 h 3030261"/>
              <a:gd name="connsiteX4765" fmla="*/ 4605774 w 5160230"/>
              <a:gd name="connsiteY4765" fmla="*/ 558802 h 3030261"/>
              <a:gd name="connsiteX4766" fmla="*/ 4611051 w 5160230"/>
              <a:gd name="connsiteY4766" fmla="*/ 570289 h 3030261"/>
              <a:gd name="connsiteX4767" fmla="*/ 4618191 w 5160230"/>
              <a:gd name="connsiteY4767" fmla="*/ 580844 h 3030261"/>
              <a:gd name="connsiteX4768" fmla="*/ 4628747 w 5160230"/>
              <a:gd name="connsiteY4768" fmla="*/ 590468 h 3030261"/>
              <a:gd name="connsiteX4769" fmla="*/ 4642406 w 5160230"/>
              <a:gd name="connsiteY4769" fmla="*/ 595745 h 3030261"/>
              <a:gd name="connsiteX4770" fmla="*/ 4654824 w 5160230"/>
              <a:gd name="connsiteY4770" fmla="*/ 590468 h 3030261"/>
              <a:gd name="connsiteX4771" fmla="*/ 4672519 w 5160230"/>
              <a:gd name="connsiteY4771" fmla="*/ 590468 h 3030261"/>
              <a:gd name="connsiteX4772" fmla="*/ 4689284 w 5160230"/>
              <a:gd name="connsiteY4772" fmla="*/ 592641 h 3030261"/>
              <a:gd name="connsiteX4773" fmla="*/ 4706048 w 5160230"/>
              <a:gd name="connsiteY4773" fmla="*/ 595745 h 3030261"/>
              <a:gd name="connsiteX4774" fmla="*/ 4718466 w 5160230"/>
              <a:gd name="connsiteY4774" fmla="*/ 598850 h 3030261"/>
              <a:gd name="connsiteX4775" fmla="*/ 4723743 w 5160230"/>
              <a:gd name="connsiteY4775" fmla="*/ 615924 h 3030261"/>
              <a:gd name="connsiteX4776" fmla="*/ 4725916 w 5160230"/>
              <a:gd name="connsiteY4776" fmla="*/ 630826 h 3030261"/>
              <a:gd name="connsiteX4777" fmla="*/ 4729021 w 5160230"/>
              <a:gd name="connsiteY4777" fmla="*/ 643554 h 3030261"/>
              <a:gd name="connsiteX4778" fmla="*/ 4733056 w 5160230"/>
              <a:gd name="connsiteY4778" fmla="*/ 645727 h 3030261"/>
              <a:gd name="connsiteX4779" fmla="*/ 4735230 w 5160230"/>
              <a:gd name="connsiteY4779" fmla="*/ 650073 h 3030261"/>
              <a:gd name="connsiteX4780" fmla="*/ 4738334 w 5160230"/>
              <a:gd name="connsiteY4780" fmla="*/ 651005 h 3030261"/>
              <a:gd name="connsiteX4781" fmla="*/ 4772794 w 5160230"/>
              <a:gd name="connsiteY4781" fmla="*/ 647900 h 3030261"/>
              <a:gd name="connsiteX4782" fmla="*/ 4807253 w 5160230"/>
              <a:gd name="connsiteY4782" fmla="*/ 647900 h 3030261"/>
              <a:gd name="connsiteX4783" fmla="*/ 4842644 w 5160230"/>
              <a:gd name="connsiteY4783" fmla="*/ 647900 h 3030261"/>
              <a:gd name="connsiteX4784" fmla="*/ 4845748 w 5160230"/>
              <a:gd name="connsiteY4784" fmla="*/ 655351 h 3030261"/>
              <a:gd name="connsiteX4785" fmla="*/ 4851026 w 5160230"/>
              <a:gd name="connsiteY4785" fmla="*/ 660629 h 3030261"/>
              <a:gd name="connsiteX4786" fmla="*/ 4857235 w 5160230"/>
              <a:gd name="connsiteY4786" fmla="*/ 668079 h 3030261"/>
              <a:gd name="connsiteX4787" fmla="*/ 4862512 w 5160230"/>
              <a:gd name="connsiteY4787" fmla="*/ 672425 h 3030261"/>
              <a:gd name="connsiteX4788" fmla="*/ 4869652 w 5160230"/>
              <a:gd name="connsiteY4788" fmla="*/ 677703 h 3030261"/>
              <a:gd name="connsiteX4789" fmla="*/ 4869652 w 5160230"/>
              <a:gd name="connsiteY4789" fmla="*/ 672425 h 3030261"/>
              <a:gd name="connsiteX4790" fmla="*/ 4871826 w 5160230"/>
              <a:gd name="connsiteY4790" fmla="*/ 670252 h 3030261"/>
              <a:gd name="connsiteX4791" fmla="*/ 4872757 w 5160230"/>
              <a:gd name="connsiteY4791" fmla="*/ 665906 h 3030261"/>
              <a:gd name="connsiteX4792" fmla="*/ 4872757 w 5160230"/>
              <a:gd name="connsiteY4792" fmla="*/ 662802 h 3030261"/>
              <a:gd name="connsiteX4793" fmla="*/ 4874930 w 5160230"/>
              <a:gd name="connsiteY4793" fmla="*/ 657524 h 3030261"/>
              <a:gd name="connsiteX4794" fmla="*/ 4871826 w 5160230"/>
              <a:gd name="connsiteY4794" fmla="*/ 651315 h 3030261"/>
              <a:gd name="connsiteX4795" fmla="*/ 4869652 w 5160230"/>
              <a:gd name="connsiteY4795" fmla="*/ 648211 h 3030261"/>
              <a:gd name="connsiteX4796" fmla="*/ 4867480 w 5160230"/>
              <a:gd name="connsiteY4796" fmla="*/ 646038 h 3030261"/>
              <a:gd name="connsiteX4797" fmla="*/ 4867480 w 5160230"/>
              <a:gd name="connsiteY4797" fmla="*/ 642933 h 3030261"/>
              <a:gd name="connsiteX4798" fmla="*/ 4869652 w 5160230"/>
              <a:gd name="connsiteY4798" fmla="*/ 638587 h 3030261"/>
              <a:gd name="connsiteX4799" fmla="*/ 4869652 w 5160230"/>
              <a:gd name="connsiteY4799" fmla="*/ 633309 h 3030261"/>
              <a:gd name="connsiteX4800" fmla="*/ 4869652 w 5160230"/>
              <a:gd name="connsiteY4800" fmla="*/ 628032 h 3030261"/>
              <a:gd name="connsiteX4801" fmla="*/ 4887348 w 5160230"/>
              <a:gd name="connsiteY4801" fmla="*/ 631136 h 3030261"/>
              <a:gd name="connsiteX4802" fmla="*/ 4899766 w 5160230"/>
              <a:gd name="connsiteY4802" fmla="*/ 638587 h 3030261"/>
              <a:gd name="connsiteX4803" fmla="*/ 4914357 w 5160230"/>
              <a:gd name="connsiteY4803" fmla="*/ 643864 h 3030261"/>
              <a:gd name="connsiteX4804" fmla="*/ 4920566 w 5160230"/>
              <a:gd name="connsiteY4804" fmla="*/ 643864 h 3030261"/>
              <a:gd name="connsiteX4805" fmla="*/ 4925843 w 5160230"/>
              <a:gd name="connsiteY4805" fmla="*/ 643864 h 3030261"/>
              <a:gd name="connsiteX4806" fmla="*/ 4931121 w 5160230"/>
              <a:gd name="connsiteY4806" fmla="*/ 642933 h 3030261"/>
              <a:gd name="connsiteX4807" fmla="*/ 4935156 w 5160230"/>
              <a:gd name="connsiteY4807" fmla="*/ 638587 h 3030261"/>
              <a:gd name="connsiteX4808" fmla="*/ 4938261 w 5160230"/>
              <a:gd name="connsiteY4808" fmla="*/ 636414 h 3030261"/>
              <a:gd name="connsiteX4809" fmla="*/ 4942297 w 5160230"/>
              <a:gd name="connsiteY4809" fmla="*/ 635482 h 3030261"/>
              <a:gd name="connsiteX4810" fmla="*/ 5001592 w 5160230"/>
              <a:gd name="connsiteY4810" fmla="*/ 660939 h 3030261"/>
              <a:gd name="connsiteX4811" fmla="*/ 5034810 w 5160230"/>
              <a:gd name="connsiteY4811" fmla="*/ 695709 h 3030261"/>
              <a:gd name="connsiteX4812" fmla="*/ 5040087 w 5160230"/>
              <a:gd name="connsiteY4812" fmla="*/ 700055 h 3030261"/>
              <a:gd name="connsiteX4813" fmla="*/ 5045365 w 5160230"/>
              <a:gd name="connsiteY4813" fmla="*/ 700055 h 3030261"/>
              <a:gd name="connsiteX4814" fmla="*/ 5050643 w 5160230"/>
              <a:gd name="connsiteY4814" fmla="*/ 700986 h 3030261"/>
              <a:gd name="connsiteX4815" fmla="*/ 5056851 w 5160230"/>
              <a:gd name="connsiteY4815" fmla="*/ 700986 h 3030261"/>
              <a:gd name="connsiteX4816" fmla="*/ 5062129 w 5160230"/>
              <a:gd name="connsiteY4816" fmla="*/ 705333 h 3030261"/>
              <a:gd name="connsiteX4817" fmla="*/ 5072684 w 5160230"/>
              <a:gd name="connsiteY4817" fmla="*/ 714957 h 3030261"/>
              <a:gd name="connsiteX4818" fmla="*/ 5079824 w 5160230"/>
              <a:gd name="connsiteY4818" fmla="*/ 725512 h 3030261"/>
              <a:gd name="connsiteX4819" fmla="*/ 5086965 w 5160230"/>
              <a:gd name="connsiteY4819" fmla="*/ 735136 h 3030261"/>
              <a:gd name="connsiteX4820" fmla="*/ 5096278 w 5160230"/>
              <a:gd name="connsiteY4820" fmla="*/ 742586 h 3030261"/>
              <a:gd name="connsiteX4821" fmla="*/ 5113974 w 5160230"/>
              <a:gd name="connsiteY4821" fmla="*/ 745691 h 3030261"/>
              <a:gd name="connsiteX4822" fmla="*/ 5116146 w 5160230"/>
              <a:gd name="connsiteY4822" fmla="*/ 744759 h 3030261"/>
              <a:gd name="connsiteX4823" fmla="*/ 5118319 w 5160230"/>
              <a:gd name="connsiteY4823" fmla="*/ 744759 h 3030261"/>
              <a:gd name="connsiteX4824" fmla="*/ 5120493 w 5160230"/>
              <a:gd name="connsiteY4824" fmla="*/ 742586 h 3030261"/>
              <a:gd name="connsiteX4825" fmla="*/ 5121424 w 5160230"/>
              <a:gd name="connsiteY4825" fmla="*/ 742586 h 3030261"/>
              <a:gd name="connsiteX4826" fmla="*/ 5125460 w 5160230"/>
              <a:gd name="connsiteY4826" fmla="*/ 742586 h 3030261"/>
              <a:gd name="connsiteX4827" fmla="*/ 5136015 w 5160230"/>
              <a:gd name="connsiteY4827" fmla="*/ 755314 h 3030261"/>
              <a:gd name="connsiteX4828" fmla="*/ 5147501 w 5160230"/>
              <a:gd name="connsiteY4828" fmla="*/ 768043 h 3030261"/>
              <a:gd name="connsiteX4829" fmla="*/ 5156815 w 5160230"/>
              <a:gd name="connsiteY4829" fmla="*/ 781702 h 3030261"/>
              <a:gd name="connsiteX4830" fmla="*/ 5160230 w 5160230"/>
              <a:gd name="connsiteY4830" fmla="*/ 797846 h 3030261"/>
              <a:gd name="connsiteX4831" fmla="*/ 5123908 w 5160230"/>
              <a:gd name="connsiteY4831" fmla="*/ 797846 h 3030261"/>
              <a:gd name="connsiteX4832" fmla="*/ 5121735 w 5160230"/>
              <a:gd name="connsiteY4832" fmla="*/ 800950 h 3030261"/>
              <a:gd name="connsiteX4833" fmla="*/ 5118630 w 5160230"/>
              <a:gd name="connsiteY4833" fmla="*/ 805296 h 3030261"/>
              <a:gd name="connsiteX4834" fmla="*/ 5116457 w 5160230"/>
              <a:gd name="connsiteY4834" fmla="*/ 807469 h 3030261"/>
              <a:gd name="connsiteX4835" fmla="*/ 5114284 w 5160230"/>
              <a:gd name="connsiteY4835" fmla="*/ 812747 h 3030261"/>
              <a:gd name="connsiteX4836" fmla="*/ 5112111 w 5160230"/>
              <a:gd name="connsiteY4836" fmla="*/ 818025 h 3030261"/>
              <a:gd name="connsiteX4837" fmla="*/ 5116146 w 5160230"/>
              <a:gd name="connsiteY4837" fmla="*/ 820198 h 3030261"/>
              <a:gd name="connsiteX4838" fmla="*/ 5118319 w 5160230"/>
              <a:gd name="connsiteY4838" fmla="*/ 822371 h 3030261"/>
              <a:gd name="connsiteX4839" fmla="*/ 5119251 w 5160230"/>
              <a:gd name="connsiteY4839" fmla="*/ 823302 h 3030261"/>
              <a:gd name="connsiteX4840" fmla="*/ 5121424 w 5160230"/>
              <a:gd name="connsiteY4840" fmla="*/ 827648 h 3030261"/>
              <a:gd name="connsiteX4841" fmla="*/ 5121424 w 5160230"/>
              <a:gd name="connsiteY4841" fmla="*/ 829821 h 3030261"/>
              <a:gd name="connsiteX4842" fmla="*/ 5119251 w 5160230"/>
              <a:gd name="connsiteY4842" fmla="*/ 832926 h 3030261"/>
              <a:gd name="connsiteX4843" fmla="*/ 5116146 w 5160230"/>
              <a:gd name="connsiteY4843" fmla="*/ 838204 h 3030261"/>
              <a:gd name="connsiteX4844" fmla="*/ 5113974 w 5160230"/>
              <a:gd name="connsiteY4844" fmla="*/ 840377 h 3030261"/>
              <a:gd name="connsiteX4845" fmla="*/ 5110869 w 5160230"/>
              <a:gd name="connsiteY4845" fmla="*/ 842550 h 3030261"/>
              <a:gd name="connsiteX4846" fmla="*/ 5106833 w 5160230"/>
              <a:gd name="connsiteY4846" fmla="*/ 842550 h 3030261"/>
              <a:gd name="connsiteX4847" fmla="*/ 5103729 w 5160230"/>
              <a:gd name="connsiteY4847" fmla="*/ 842550 h 3030261"/>
              <a:gd name="connsiteX4848" fmla="*/ 5096588 w 5160230"/>
              <a:gd name="connsiteY4848" fmla="*/ 842550 h 3030261"/>
              <a:gd name="connsiteX4849" fmla="*/ 5089448 w 5160230"/>
              <a:gd name="connsiteY4849" fmla="*/ 831063 h 3030261"/>
              <a:gd name="connsiteX4850" fmla="*/ 5077962 w 5160230"/>
              <a:gd name="connsiteY4850" fmla="*/ 825786 h 3030261"/>
              <a:gd name="connsiteX4851" fmla="*/ 5063371 w 5160230"/>
              <a:gd name="connsiteY4851" fmla="*/ 822681 h 3030261"/>
              <a:gd name="connsiteX4852" fmla="*/ 5063371 w 5160230"/>
              <a:gd name="connsiteY4852" fmla="*/ 809022 h 3030261"/>
              <a:gd name="connsiteX4853" fmla="*/ 5060266 w 5160230"/>
              <a:gd name="connsiteY4853" fmla="*/ 808090 h 3030261"/>
              <a:gd name="connsiteX4854" fmla="*/ 5056230 w 5160230"/>
              <a:gd name="connsiteY4854" fmla="*/ 805917 h 3030261"/>
              <a:gd name="connsiteX4855" fmla="*/ 5055299 w 5160230"/>
              <a:gd name="connsiteY4855" fmla="*/ 803744 h 3030261"/>
              <a:gd name="connsiteX4856" fmla="*/ 5051263 w 5160230"/>
              <a:gd name="connsiteY4856" fmla="*/ 801571 h 3030261"/>
              <a:gd name="connsiteX4857" fmla="*/ 5044123 w 5160230"/>
              <a:gd name="connsiteY4857" fmla="*/ 801571 h 3030261"/>
              <a:gd name="connsiteX4858" fmla="*/ 5041950 w 5160230"/>
              <a:gd name="connsiteY4858" fmla="*/ 801571 h 3030261"/>
              <a:gd name="connsiteX4859" fmla="*/ 5041019 w 5160230"/>
              <a:gd name="connsiteY4859" fmla="*/ 803744 h 3030261"/>
              <a:gd name="connsiteX4860" fmla="*/ 5038845 w 5160230"/>
              <a:gd name="connsiteY4860" fmla="*/ 803744 h 3030261"/>
              <a:gd name="connsiteX4861" fmla="*/ 5036672 w 5160230"/>
              <a:gd name="connsiteY4861" fmla="*/ 803744 h 3030261"/>
              <a:gd name="connsiteX4862" fmla="*/ 5033568 w 5160230"/>
              <a:gd name="connsiteY4862" fmla="*/ 805917 h 3030261"/>
              <a:gd name="connsiteX4863" fmla="*/ 5029532 w 5160230"/>
              <a:gd name="connsiteY4863" fmla="*/ 798467 h 3030261"/>
              <a:gd name="connsiteX4864" fmla="*/ 5024255 w 5160230"/>
              <a:gd name="connsiteY4864" fmla="*/ 791016 h 3030261"/>
              <a:gd name="connsiteX4865" fmla="*/ 5020219 w 5160230"/>
              <a:gd name="connsiteY4865" fmla="*/ 785738 h 3030261"/>
              <a:gd name="connsiteX4866" fmla="*/ 5020219 w 5160230"/>
              <a:gd name="connsiteY4866" fmla="*/ 798467 h 3030261"/>
              <a:gd name="connsiteX4867" fmla="*/ 5017114 w 5160230"/>
              <a:gd name="connsiteY4867" fmla="*/ 813368 h 3030261"/>
              <a:gd name="connsiteX4868" fmla="*/ 5013079 w 5160230"/>
              <a:gd name="connsiteY4868" fmla="*/ 826096 h 3030261"/>
              <a:gd name="connsiteX4869" fmla="*/ 5004696 w 5160230"/>
              <a:gd name="connsiteY4869" fmla="*/ 833547 h 3030261"/>
              <a:gd name="connsiteX4870" fmla="*/ 5000661 w 5160230"/>
              <a:gd name="connsiteY4870" fmla="*/ 835720 h 3030261"/>
              <a:gd name="connsiteX4871" fmla="*/ 4997556 w 5160230"/>
              <a:gd name="connsiteY4871" fmla="*/ 835720 h 3030261"/>
              <a:gd name="connsiteX4872" fmla="*/ 4995383 w 5160230"/>
              <a:gd name="connsiteY4872" fmla="*/ 835720 h 3030261"/>
              <a:gd name="connsiteX4873" fmla="*/ 4993210 w 5160230"/>
              <a:gd name="connsiteY4873" fmla="*/ 835720 h 3030261"/>
              <a:gd name="connsiteX4874" fmla="*/ 4991037 w 5160230"/>
              <a:gd name="connsiteY4874" fmla="*/ 833547 h 3030261"/>
              <a:gd name="connsiteX4875" fmla="*/ 4990106 w 5160230"/>
              <a:gd name="connsiteY4875" fmla="*/ 833547 h 3030261"/>
              <a:gd name="connsiteX4876" fmla="*/ 4987932 w 5160230"/>
              <a:gd name="connsiteY4876" fmla="*/ 833547 h 3030261"/>
              <a:gd name="connsiteX4877" fmla="*/ 4985759 w 5160230"/>
              <a:gd name="connsiteY4877" fmla="*/ 835720 h 3030261"/>
              <a:gd name="connsiteX4878" fmla="*/ 4983586 w 5160230"/>
              <a:gd name="connsiteY4878" fmla="*/ 837893 h 3030261"/>
              <a:gd name="connsiteX4879" fmla="*/ 4980482 w 5160230"/>
              <a:gd name="connsiteY4879" fmla="*/ 843171 h 3030261"/>
              <a:gd name="connsiteX4880" fmla="*/ 4991037 w 5160230"/>
              <a:gd name="connsiteY4880" fmla="*/ 855899 h 3030261"/>
              <a:gd name="connsiteX4881" fmla="*/ 5002523 w 5160230"/>
              <a:gd name="connsiteY4881" fmla="*/ 878251 h 3030261"/>
              <a:gd name="connsiteX4882" fmla="*/ 5007801 w 5160230"/>
              <a:gd name="connsiteY4882" fmla="*/ 903708 h 3030261"/>
              <a:gd name="connsiteX4883" fmla="*/ 5004696 w 5160230"/>
              <a:gd name="connsiteY4883" fmla="*/ 903708 h 3030261"/>
              <a:gd name="connsiteX4884" fmla="*/ 5002523 w 5160230"/>
              <a:gd name="connsiteY4884" fmla="*/ 905881 h 3030261"/>
              <a:gd name="connsiteX4885" fmla="*/ 4998487 w 5160230"/>
              <a:gd name="connsiteY4885" fmla="*/ 905881 h 3030261"/>
              <a:gd name="connsiteX4886" fmla="*/ 4993210 w 5160230"/>
              <a:gd name="connsiteY4886" fmla="*/ 908054 h 3030261"/>
              <a:gd name="connsiteX4887" fmla="*/ 4986070 w 5160230"/>
              <a:gd name="connsiteY4887" fmla="*/ 902776 h 3030261"/>
              <a:gd name="connsiteX4888" fmla="*/ 4980792 w 5160230"/>
              <a:gd name="connsiteY4888" fmla="*/ 898430 h 3030261"/>
              <a:gd name="connsiteX4889" fmla="*/ 4973652 w 5160230"/>
              <a:gd name="connsiteY4889" fmla="*/ 897499 h 3030261"/>
              <a:gd name="connsiteX4890" fmla="*/ 4964338 w 5160230"/>
              <a:gd name="connsiteY4890" fmla="*/ 895326 h 3030261"/>
              <a:gd name="connsiteX4891" fmla="*/ 4959061 w 5160230"/>
              <a:gd name="connsiteY4891" fmla="*/ 910227 h 3030261"/>
              <a:gd name="connsiteX4892" fmla="*/ 4948506 w 5160230"/>
              <a:gd name="connsiteY4892" fmla="*/ 917678 h 3030261"/>
              <a:gd name="connsiteX4893" fmla="*/ 4934846 w 5160230"/>
              <a:gd name="connsiteY4893" fmla="*/ 922955 h 3030261"/>
              <a:gd name="connsiteX4894" fmla="*/ 4920255 w 5160230"/>
              <a:gd name="connsiteY4894" fmla="*/ 928233 h 3030261"/>
              <a:gd name="connsiteX4895" fmla="*/ 4919324 w 5160230"/>
              <a:gd name="connsiteY4895" fmla="*/ 943134 h 3030261"/>
              <a:gd name="connsiteX4896" fmla="*/ 4915288 w 5160230"/>
              <a:gd name="connsiteY4896" fmla="*/ 954621 h 3030261"/>
              <a:gd name="connsiteX4897" fmla="*/ 4908148 w 5160230"/>
              <a:gd name="connsiteY4897" fmla="*/ 965176 h 3030261"/>
              <a:gd name="connsiteX4898" fmla="*/ 4893557 w 5160230"/>
              <a:gd name="connsiteY4898" fmla="*/ 967349 h 3030261"/>
              <a:gd name="connsiteX4899" fmla="*/ 4883002 w 5160230"/>
              <a:gd name="connsiteY4899" fmla="*/ 970453 h 3030261"/>
              <a:gd name="connsiteX4900" fmla="*/ 4875861 w 5160230"/>
              <a:gd name="connsiteY4900" fmla="*/ 974800 h 3030261"/>
              <a:gd name="connsiteX4901" fmla="*/ 4868721 w 5160230"/>
              <a:gd name="connsiteY4901" fmla="*/ 976973 h 3030261"/>
              <a:gd name="connsiteX4902" fmla="*/ 4863444 w 5160230"/>
              <a:gd name="connsiteY4902" fmla="*/ 972627 h 3030261"/>
              <a:gd name="connsiteX4903" fmla="*/ 4857235 w 5160230"/>
              <a:gd name="connsiteY4903" fmla="*/ 967349 h 3030261"/>
              <a:gd name="connsiteX4904" fmla="*/ 4854130 w 5160230"/>
              <a:gd name="connsiteY4904" fmla="*/ 962071 h 3030261"/>
              <a:gd name="connsiteX4905" fmla="*/ 4846990 w 5160230"/>
              <a:gd name="connsiteY4905" fmla="*/ 963003 h 3030261"/>
              <a:gd name="connsiteX4906" fmla="*/ 4837677 w 5160230"/>
              <a:gd name="connsiteY4906" fmla="*/ 965176 h 3030261"/>
              <a:gd name="connsiteX4907" fmla="*/ 4830536 w 5160230"/>
              <a:gd name="connsiteY4907" fmla="*/ 969522 h 3030261"/>
              <a:gd name="connsiteX4908" fmla="*/ 4825259 w 5160230"/>
              <a:gd name="connsiteY4908" fmla="*/ 972627 h 3030261"/>
              <a:gd name="connsiteX4909" fmla="*/ 4825259 w 5160230"/>
              <a:gd name="connsiteY4909" fmla="*/ 980077 h 3030261"/>
              <a:gd name="connsiteX4910" fmla="*/ 4819981 w 5160230"/>
              <a:gd name="connsiteY4910" fmla="*/ 982250 h 3030261"/>
              <a:gd name="connsiteX4911" fmla="*/ 4810668 w 5160230"/>
              <a:gd name="connsiteY4911" fmla="*/ 982250 h 3030261"/>
              <a:gd name="connsiteX4912" fmla="*/ 4798250 w 5160230"/>
              <a:gd name="connsiteY4912" fmla="*/ 982250 h 3030261"/>
              <a:gd name="connsiteX4913" fmla="*/ 4786764 w 5160230"/>
              <a:gd name="connsiteY4913" fmla="*/ 984424 h 3030261"/>
              <a:gd name="connsiteX4914" fmla="*/ 4781486 w 5160230"/>
              <a:gd name="connsiteY4914" fmla="*/ 985355 h 3030261"/>
              <a:gd name="connsiteX4915" fmla="*/ 4772172 w 5160230"/>
              <a:gd name="connsiteY4915" fmla="*/ 1007707 h 3030261"/>
              <a:gd name="connsiteX4916" fmla="*/ 4771241 w 5160230"/>
              <a:gd name="connsiteY4916" fmla="*/ 1031922 h 3030261"/>
              <a:gd name="connsiteX4917" fmla="*/ 4771241 w 5160230"/>
              <a:gd name="connsiteY4917" fmla="*/ 1059551 h 3030261"/>
              <a:gd name="connsiteX4918" fmla="*/ 4774346 w 5160230"/>
              <a:gd name="connsiteY4918" fmla="*/ 1083766 h 3030261"/>
              <a:gd name="connsiteX4919" fmla="*/ 4769068 w 5160230"/>
              <a:gd name="connsiteY4919" fmla="*/ 1083766 h 3030261"/>
              <a:gd name="connsiteX4920" fmla="*/ 4766895 w 5160230"/>
              <a:gd name="connsiteY4920" fmla="*/ 1083766 h 3030261"/>
              <a:gd name="connsiteX4921" fmla="*/ 4764722 w 5160230"/>
              <a:gd name="connsiteY4921" fmla="*/ 1083766 h 3030261"/>
              <a:gd name="connsiteX4922" fmla="*/ 4763791 w 5160230"/>
              <a:gd name="connsiteY4922" fmla="*/ 1085939 h 3030261"/>
              <a:gd name="connsiteX4923" fmla="*/ 4761618 w 5160230"/>
              <a:gd name="connsiteY4923" fmla="*/ 1086871 h 3030261"/>
              <a:gd name="connsiteX4924" fmla="*/ 4759444 w 5160230"/>
              <a:gd name="connsiteY4924" fmla="*/ 1093080 h 3030261"/>
              <a:gd name="connsiteX4925" fmla="*/ 4757271 w 5160230"/>
              <a:gd name="connsiteY4925" fmla="*/ 1098357 h 3030261"/>
              <a:gd name="connsiteX4926" fmla="*/ 4757271 w 5160230"/>
              <a:gd name="connsiteY4926" fmla="*/ 1105808 h 3030261"/>
              <a:gd name="connsiteX4927" fmla="*/ 4757271 w 5160230"/>
              <a:gd name="connsiteY4927" fmla="*/ 1114190 h 3030261"/>
              <a:gd name="connsiteX4928" fmla="*/ 4744853 w 5160230"/>
              <a:gd name="connsiteY4928" fmla="*/ 1114190 h 3030261"/>
              <a:gd name="connsiteX4929" fmla="*/ 4737713 w 5160230"/>
              <a:gd name="connsiteY4929" fmla="*/ 1125676 h 3030261"/>
              <a:gd name="connsiteX4930" fmla="*/ 4732436 w 5160230"/>
              <a:gd name="connsiteY4930" fmla="*/ 1133127 h 3030261"/>
              <a:gd name="connsiteX4931" fmla="*/ 4730262 w 5160230"/>
              <a:gd name="connsiteY4931" fmla="*/ 1140578 h 3030261"/>
              <a:gd name="connsiteX4932" fmla="*/ 4728089 w 5160230"/>
              <a:gd name="connsiteY4932" fmla="*/ 1155479 h 3030261"/>
              <a:gd name="connsiteX4933" fmla="*/ 4724985 w 5160230"/>
              <a:gd name="connsiteY4933" fmla="*/ 1155479 h 3030261"/>
              <a:gd name="connsiteX4934" fmla="*/ 4720949 w 5160230"/>
              <a:gd name="connsiteY4934" fmla="*/ 1155479 h 3030261"/>
              <a:gd name="connsiteX4935" fmla="*/ 4720018 w 5160230"/>
              <a:gd name="connsiteY4935" fmla="*/ 1155479 h 3030261"/>
              <a:gd name="connsiteX4936" fmla="*/ 4717844 w 5160230"/>
              <a:gd name="connsiteY4936" fmla="*/ 1155479 h 3030261"/>
              <a:gd name="connsiteX4937" fmla="*/ 4713809 w 5160230"/>
              <a:gd name="connsiteY4937" fmla="*/ 1155479 h 3030261"/>
              <a:gd name="connsiteX4938" fmla="*/ 4706668 w 5160230"/>
              <a:gd name="connsiteY4938" fmla="*/ 1170381 h 3030261"/>
              <a:gd name="connsiteX4939" fmla="*/ 4701391 w 5160230"/>
              <a:gd name="connsiteY4939" fmla="*/ 1188386 h 3030261"/>
              <a:gd name="connsiteX4940" fmla="*/ 4688973 w 5160230"/>
              <a:gd name="connsiteY4940" fmla="*/ 1188386 h 3030261"/>
              <a:gd name="connsiteX4941" fmla="*/ 4684937 w 5160230"/>
              <a:gd name="connsiteY4941" fmla="*/ 1208565 h 3030261"/>
              <a:gd name="connsiteX4942" fmla="*/ 4678728 w 5160230"/>
              <a:gd name="connsiteY4942" fmla="*/ 1208565 h 3030261"/>
              <a:gd name="connsiteX4943" fmla="*/ 4678728 w 5160230"/>
              <a:gd name="connsiteY4943" fmla="*/ 1203288 h 3030261"/>
              <a:gd name="connsiteX4944" fmla="*/ 4664138 w 5160230"/>
              <a:gd name="connsiteY4944" fmla="*/ 1183109 h 3030261"/>
              <a:gd name="connsiteX4945" fmla="*/ 4654824 w 5160230"/>
              <a:gd name="connsiteY4945" fmla="*/ 1158894 h 3030261"/>
              <a:gd name="connsiteX4946" fmla="*/ 4652651 w 5160230"/>
              <a:gd name="connsiteY4946" fmla="*/ 1131264 h 3030261"/>
              <a:gd name="connsiteX4947" fmla="*/ 4654824 w 5160230"/>
              <a:gd name="connsiteY4947" fmla="*/ 1098357 h 3030261"/>
              <a:gd name="connsiteX4948" fmla="*/ 4660102 w 5160230"/>
              <a:gd name="connsiteY4948" fmla="*/ 1094011 h 3030261"/>
              <a:gd name="connsiteX4949" fmla="*/ 4664138 w 5160230"/>
              <a:gd name="connsiteY4949" fmla="*/ 1090906 h 3030261"/>
              <a:gd name="connsiteX4950" fmla="*/ 4669415 w 5160230"/>
              <a:gd name="connsiteY4950" fmla="*/ 1086560 h 3030261"/>
              <a:gd name="connsiteX4951" fmla="*/ 4671588 w 5160230"/>
              <a:gd name="connsiteY4951" fmla="*/ 1081283 h 3030261"/>
              <a:gd name="connsiteX4952" fmla="*/ 4674693 w 5160230"/>
              <a:gd name="connsiteY4952" fmla="*/ 1073832 h 3030261"/>
              <a:gd name="connsiteX4953" fmla="*/ 4669415 w 5160230"/>
              <a:gd name="connsiteY4953" fmla="*/ 1064208 h 3030261"/>
              <a:gd name="connsiteX4954" fmla="*/ 4667242 w 5160230"/>
              <a:gd name="connsiteY4954" fmla="*/ 1051480 h 3030261"/>
              <a:gd name="connsiteX4955" fmla="*/ 4674382 w 5160230"/>
              <a:gd name="connsiteY4955" fmla="*/ 1036578 h 3030261"/>
              <a:gd name="connsiteX4956" fmla="*/ 4681522 w 5160230"/>
              <a:gd name="connsiteY4956" fmla="*/ 1031301 h 3030261"/>
              <a:gd name="connsiteX4957" fmla="*/ 4690836 w 5160230"/>
              <a:gd name="connsiteY4957" fmla="*/ 1026955 h 3030261"/>
              <a:gd name="connsiteX4958" fmla="*/ 4701391 w 5160230"/>
              <a:gd name="connsiteY4958" fmla="*/ 1023850 h 3030261"/>
              <a:gd name="connsiteX4959" fmla="*/ 4708531 w 5160230"/>
              <a:gd name="connsiteY4959" fmla="*/ 1016399 h 3030261"/>
              <a:gd name="connsiteX4960" fmla="*/ 4723122 w 5160230"/>
              <a:gd name="connsiteY4960" fmla="*/ 994047 h 3030261"/>
              <a:gd name="connsiteX4961" fmla="*/ 4737713 w 5160230"/>
              <a:gd name="connsiteY4961" fmla="*/ 971695 h 3030261"/>
              <a:gd name="connsiteX4962" fmla="*/ 4749200 w 5160230"/>
              <a:gd name="connsiteY4962" fmla="*/ 962071 h 3030261"/>
              <a:gd name="connsiteX4963" fmla="*/ 4761618 w 5160230"/>
              <a:gd name="connsiteY4963" fmla="*/ 953689 h 3030261"/>
              <a:gd name="connsiteX4964" fmla="*/ 4774035 w 5160230"/>
              <a:gd name="connsiteY4964" fmla="*/ 944066 h 3030261"/>
              <a:gd name="connsiteX4965" fmla="*/ 4779313 w 5160230"/>
              <a:gd name="connsiteY4965" fmla="*/ 931337 h 3030261"/>
              <a:gd name="connsiteX4966" fmla="*/ 4783349 w 5160230"/>
              <a:gd name="connsiteY4966" fmla="*/ 916436 h 3030261"/>
              <a:gd name="connsiteX4967" fmla="*/ 4788626 w 5160230"/>
              <a:gd name="connsiteY4967" fmla="*/ 902776 h 3030261"/>
              <a:gd name="connsiteX4968" fmla="*/ 4788626 w 5160230"/>
              <a:gd name="connsiteY4968" fmla="*/ 901845 h 3030261"/>
              <a:gd name="connsiteX4969" fmla="*/ 4786453 w 5160230"/>
              <a:gd name="connsiteY4969" fmla="*/ 901845 h 3030261"/>
              <a:gd name="connsiteX4970" fmla="*/ 4786453 w 5160230"/>
              <a:gd name="connsiteY4970" fmla="*/ 899672 h 3030261"/>
              <a:gd name="connsiteX4971" fmla="*/ 4784280 w 5160230"/>
              <a:gd name="connsiteY4971" fmla="*/ 897499 h 3030261"/>
              <a:gd name="connsiteX4972" fmla="*/ 4781175 w 5160230"/>
              <a:gd name="connsiteY4972" fmla="*/ 899672 h 3030261"/>
              <a:gd name="connsiteX4973" fmla="*/ 4779002 w 5160230"/>
              <a:gd name="connsiteY4973" fmla="*/ 901845 h 3030261"/>
              <a:gd name="connsiteX4974" fmla="*/ 4778071 w 5160230"/>
              <a:gd name="connsiteY4974" fmla="*/ 902776 h 3030261"/>
              <a:gd name="connsiteX4975" fmla="*/ 4768758 w 5160230"/>
              <a:gd name="connsiteY4975" fmla="*/ 916436 h 3030261"/>
              <a:gd name="connsiteX4976" fmla="*/ 4759444 w 5160230"/>
              <a:gd name="connsiteY4976" fmla="*/ 931337 h 3030261"/>
              <a:gd name="connsiteX4977" fmla="*/ 4750131 w 5160230"/>
              <a:gd name="connsiteY4977" fmla="*/ 944066 h 3030261"/>
              <a:gd name="connsiteX4978" fmla="*/ 4737713 w 5160230"/>
              <a:gd name="connsiteY4978" fmla="*/ 953689 h 3030261"/>
              <a:gd name="connsiteX4979" fmla="*/ 4720949 w 5160230"/>
              <a:gd name="connsiteY4979" fmla="*/ 961140 h 3030261"/>
              <a:gd name="connsiteX4980" fmla="*/ 4720018 w 5160230"/>
              <a:gd name="connsiteY4980" fmla="*/ 954931 h 3030261"/>
              <a:gd name="connsiteX4981" fmla="*/ 4720018 w 5160230"/>
              <a:gd name="connsiteY4981" fmla="*/ 954000 h 3030261"/>
              <a:gd name="connsiteX4982" fmla="*/ 4717844 w 5160230"/>
              <a:gd name="connsiteY4982" fmla="*/ 949654 h 3030261"/>
              <a:gd name="connsiteX4983" fmla="*/ 4717844 w 5160230"/>
              <a:gd name="connsiteY4983" fmla="*/ 944376 h 3030261"/>
              <a:gd name="connsiteX4984" fmla="*/ 4720018 w 5160230"/>
              <a:gd name="connsiteY4984" fmla="*/ 942203 h 3030261"/>
              <a:gd name="connsiteX4985" fmla="*/ 4720018 w 5160230"/>
              <a:gd name="connsiteY4985" fmla="*/ 940030 h 3030261"/>
              <a:gd name="connsiteX4986" fmla="*/ 4720018 w 5160230"/>
              <a:gd name="connsiteY4986" fmla="*/ 939098 h 3030261"/>
              <a:gd name="connsiteX4987" fmla="*/ 4720949 w 5160230"/>
              <a:gd name="connsiteY4987" fmla="*/ 934752 h 3030261"/>
              <a:gd name="connsiteX4988" fmla="*/ 4720949 w 5160230"/>
              <a:gd name="connsiteY4988" fmla="*/ 931648 h 3030261"/>
              <a:gd name="connsiteX4989" fmla="*/ 4715671 w 5160230"/>
              <a:gd name="connsiteY4989" fmla="*/ 927302 h 3030261"/>
              <a:gd name="connsiteX4990" fmla="*/ 4710394 w 5160230"/>
              <a:gd name="connsiteY4990" fmla="*/ 925128 h 3030261"/>
              <a:gd name="connsiteX4991" fmla="*/ 4706358 w 5160230"/>
              <a:gd name="connsiteY4991" fmla="*/ 924197 h 3030261"/>
              <a:gd name="connsiteX4992" fmla="*/ 4701081 w 5160230"/>
              <a:gd name="connsiteY4992" fmla="*/ 922024 h 3030261"/>
              <a:gd name="connsiteX4993" fmla="*/ 4697976 w 5160230"/>
              <a:gd name="connsiteY4993" fmla="*/ 924197 h 3030261"/>
              <a:gd name="connsiteX4994" fmla="*/ 4688663 w 5160230"/>
              <a:gd name="connsiteY4994" fmla="*/ 929475 h 3030261"/>
              <a:gd name="connsiteX4995" fmla="*/ 4676245 w 5160230"/>
              <a:gd name="connsiteY4995" fmla="*/ 940030 h 3030261"/>
              <a:gd name="connsiteX4996" fmla="*/ 4664758 w 5160230"/>
              <a:gd name="connsiteY4996" fmla="*/ 953689 h 3030261"/>
              <a:gd name="connsiteX4997" fmla="*/ 4654203 w 5160230"/>
              <a:gd name="connsiteY4997" fmla="*/ 966418 h 3030261"/>
              <a:gd name="connsiteX4998" fmla="*/ 4648926 w 5160230"/>
              <a:gd name="connsiteY4998" fmla="*/ 976041 h 3030261"/>
              <a:gd name="connsiteX4999" fmla="*/ 4648926 w 5160230"/>
              <a:gd name="connsiteY4999" fmla="*/ 979146 h 3030261"/>
              <a:gd name="connsiteX5000" fmla="*/ 4648926 w 5160230"/>
              <a:gd name="connsiteY5000" fmla="*/ 983492 h 3030261"/>
              <a:gd name="connsiteX5001" fmla="*/ 4649857 w 5160230"/>
              <a:gd name="connsiteY5001" fmla="*/ 986597 h 3030261"/>
              <a:gd name="connsiteX5002" fmla="*/ 4652030 w 5160230"/>
              <a:gd name="connsiteY5002" fmla="*/ 991874 h 3030261"/>
              <a:gd name="connsiteX5003" fmla="*/ 4654203 w 5160230"/>
              <a:gd name="connsiteY5003" fmla="*/ 996220 h 3030261"/>
              <a:gd name="connsiteX5004" fmla="*/ 4654203 w 5160230"/>
              <a:gd name="connsiteY5004" fmla="*/ 999325 h 3030261"/>
              <a:gd name="connsiteX5005" fmla="*/ 4642717 w 5160230"/>
              <a:gd name="connsiteY5005" fmla="*/ 1004602 h 3030261"/>
              <a:gd name="connsiteX5006" fmla="*/ 4630299 w 5160230"/>
              <a:gd name="connsiteY5006" fmla="*/ 1006776 h 3030261"/>
              <a:gd name="connsiteX5007" fmla="*/ 4613535 w 5160230"/>
              <a:gd name="connsiteY5007" fmla="*/ 1008949 h 3030261"/>
              <a:gd name="connsiteX5008" fmla="*/ 4598012 w 5160230"/>
              <a:gd name="connsiteY5008" fmla="*/ 1008949 h 3030261"/>
              <a:gd name="connsiteX5009" fmla="*/ 4598012 w 5160230"/>
              <a:gd name="connsiteY5009" fmla="*/ 988770 h 3030261"/>
              <a:gd name="connsiteX5010" fmla="*/ 4581248 w 5160230"/>
              <a:gd name="connsiteY5010" fmla="*/ 991874 h 3030261"/>
              <a:gd name="connsiteX5011" fmla="*/ 4566657 w 5160230"/>
              <a:gd name="connsiteY5011" fmla="*/ 998083 h 3030261"/>
              <a:gd name="connsiteX5012" fmla="*/ 4554240 w 5160230"/>
              <a:gd name="connsiteY5012" fmla="*/ 995910 h 3030261"/>
              <a:gd name="connsiteX5013" fmla="*/ 4544926 w 5160230"/>
              <a:gd name="connsiteY5013" fmla="*/ 984424 h 3030261"/>
              <a:gd name="connsiteX5014" fmla="*/ 4508604 w 5160230"/>
              <a:gd name="connsiteY5014" fmla="*/ 979146 h 3030261"/>
              <a:gd name="connsiteX5015" fmla="*/ 4496186 w 5160230"/>
              <a:gd name="connsiteY5015" fmla="*/ 991874 h 3030261"/>
              <a:gd name="connsiteX5016" fmla="*/ 4481595 w 5160230"/>
              <a:gd name="connsiteY5016" fmla="*/ 1001498 h 3030261"/>
              <a:gd name="connsiteX5017" fmla="*/ 4469177 w 5160230"/>
              <a:gd name="connsiteY5017" fmla="*/ 1012053 h 3030261"/>
              <a:gd name="connsiteX5018" fmla="*/ 4462037 w 5160230"/>
              <a:gd name="connsiteY5018" fmla="*/ 1025713 h 3030261"/>
              <a:gd name="connsiteX5019" fmla="*/ 4454897 w 5160230"/>
              <a:gd name="connsiteY5019" fmla="*/ 1038441 h 3030261"/>
              <a:gd name="connsiteX5020" fmla="*/ 4447757 w 5160230"/>
              <a:gd name="connsiteY5020" fmla="*/ 1051169 h 3030261"/>
              <a:gd name="connsiteX5021" fmla="*/ 4438443 w 5160230"/>
              <a:gd name="connsiteY5021" fmla="*/ 1060793 h 3030261"/>
              <a:gd name="connsiteX5022" fmla="*/ 4409262 w 5160230"/>
              <a:gd name="connsiteY5022" fmla="*/ 1070417 h 3030261"/>
              <a:gd name="connsiteX5023" fmla="*/ 4402121 w 5160230"/>
              <a:gd name="connsiteY5023" fmla="*/ 1077868 h 3030261"/>
              <a:gd name="connsiteX5024" fmla="*/ 4396844 w 5160230"/>
              <a:gd name="connsiteY5024" fmla="*/ 1086250 h 3030261"/>
              <a:gd name="connsiteX5025" fmla="*/ 4391566 w 5160230"/>
              <a:gd name="connsiteY5025" fmla="*/ 1093700 h 3030261"/>
              <a:gd name="connsiteX5026" fmla="*/ 4379148 w 5160230"/>
              <a:gd name="connsiteY5026" fmla="*/ 1103324 h 3030261"/>
              <a:gd name="connsiteX5027" fmla="*/ 4379148 w 5160230"/>
              <a:gd name="connsiteY5027" fmla="*/ 1113879 h 3030261"/>
              <a:gd name="connsiteX5028" fmla="*/ 4394670 w 5160230"/>
              <a:gd name="connsiteY5028" fmla="*/ 1113879 h 3030261"/>
              <a:gd name="connsiteX5029" fmla="*/ 4396844 w 5160230"/>
              <a:gd name="connsiteY5029" fmla="*/ 1120088 h 3030261"/>
              <a:gd name="connsiteX5030" fmla="*/ 4399017 w 5160230"/>
              <a:gd name="connsiteY5030" fmla="*/ 1123193 h 3030261"/>
              <a:gd name="connsiteX5031" fmla="*/ 4399948 w 5160230"/>
              <a:gd name="connsiteY5031" fmla="*/ 1127539 h 3030261"/>
              <a:gd name="connsiteX5032" fmla="*/ 4403984 w 5160230"/>
              <a:gd name="connsiteY5032" fmla="*/ 1130644 h 3030261"/>
              <a:gd name="connsiteX5033" fmla="*/ 4407088 w 5160230"/>
              <a:gd name="connsiteY5033" fmla="*/ 1132817 h 3030261"/>
              <a:gd name="connsiteX5034" fmla="*/ 4414229 w 5160230"/>
              <a:gd name="connsiteY5034" fmla="*/ 1134990 h 3030261"/>
              <a:gd name="connsiteX5035" fmla="*/ 4418264 w 5160230"/>
              <a:gd name="connsiteY5035" fmla="*/ 1130644 h 3030261"/>
              <a:gd name="connsiteX5036" fmla="*/ 4421369 w 5160230"/>
              <a:gd name="connsiteY5036" fmla="*/ 1128470 h 3030261"/>
              <a:gd name="connsiteX5037" fmla="*/ 4427578 w 5160230"/>
              <a:gd name="connsiteY5037" fmla="*/ 1127539 h 3030261"/>
              <a:gd name="connsiteX5038" fmla="*/ 4432855 w 5160230"/>
              <a:gd name="connsiteY5038" fmla="*/ 1127539 h 3030261"/>
              <a:gd name="connsiteX5039" fmla="*/ 4442169 w 5160230"/>
              <a:gd name="connsiteY5039" fmla="*/ 1127539 h 3030261"/>
              <a:gd name="connsiteX5040" fmla="*/ 4449309 w 5160230"/>
              <a:gd name="connsiteY5040" fmla="*/ 1135921 h 3030261"/>
              <a:gd name="connsiteX5041" fmla="*/ 4454587 w 5160230"/>
              <a:gd name="connsiteY5041" fmla="*/ 1143372 h 3030261"/>
              <a:gd name="connsiteX5042" fmla="*/ 4457691 w 5160230"/>
              <a:gd name="connsiteY5042" fmla="*/ 1152996 h 3030261"/>
              <a:gd name="connsiteX5043" fmla="*/ 4461727 w 5160230"/>
              <a:gd name="connsiteY5043" fmla="*/ 1167897 h 3030261"/>
              <a:gd name="connsiteX5044" fmla="*/ 4463900 w 5160230"/>
              <a:gd name="connsiteY5044" fmla="*/ 1177521 h 3030261"/>
              <a:gd name="connsiteX5045" fmla="*/ 4461727 w 5160230"/>
              <a:gd name="connsiteY5045" fmla="*/ 1182798 h 3030261"/>
              <a:gd name="connsiteX5046" fmla="*/ 4456449 w 5160230"/>
              <a:gd name="connsiteY5046" fmla="*/ 1188076 h 3030261"/>
              <a:gd name="connsiteX5047" fmla="*/ 4454276 w 5160230"/>
              <a:gd name="connsiteY5047" fmla="*/ 1197700 h 3030261"/>
              <a:gd name="connsiteX5048" fmla="*/ 4454276 w 5160230"/>
              <a:gd name="connsiteY5048" fmla="*/ 1208255 h 3030261"/>
              <a:gd name="connsiteX5049" fmla="*/ 4457381 w 5160230"/>
              <a:gd name="connsiteY5049" fmla="*/ 1217879 h 3030261"/>
              <a:gd name="connsiteX5050" fmla="*/ 4461416 w 5160230"/>
              <a:gd name="connsiteY5050" fmla="*/ 1227503 h 3030261"/>
              <a:gd name="connsiteX5051" fmla="*/ 4464521 w 5160230"/>
              <a:gd name="connsiteY5051" fmla="*/ 1240231 h 3030261"/>
              <a:gd name="connsiteX5052" fmla="*/ 4453966 w 5160230"/>
              <a:gd name="connsiteY5052" fmla="*/ 1251717 h 3030261"/>
              <a:gd name="connsiteX5053" fmla="*/ 4446826 w 5160230"/>
              <a:gd name="connsiteY5053" fmla="*/ 1264446 h 3030261"/>
              <a:gd name="connsiteX5054" fmla="*/ 4441548 w 5160230"/>
              <a:gd name="connsiteY5054" fmla="*/ 1277174 h 3030261"/>
              <a:gd name="connsiteX5055" fmla="*/ 4434408 w 5160230"/>
              <a:gd name="connsiteY5055" fmla="*/ 1294248 h 3030261"/>
              <a:gd name="connsiteX5056" fmla="*/ 4430372 w 5160230"/>
              <a:gd name="connsiteY5056" fmla="*/ 1297353 h 3030261"/>
              <a:gd name="connsiteX5057" fmla="*/ 4421058 w 5160230"/>
              <a:gd name="connsiteY5057" fmla="*/ 1308839 h 3030261"/>
              <a:gd name="connsiteX5058" fmla="*/ 4410503 w 5160230"/>
              <a:gd name="connsiteY5058" fmla="*/ 1321568 h 3030261"/>
              <a:gd name="connsiteX5059" fmla="*/ 4399017 w 5160230"/>
              <a:gd name="connsiteY5059" fmla="*/ 1336469 h 3030261"/>
              <a:gd name="connsiteX5060" fmla="*/ 4386599 w 5160230"/>
              <a:gd name="connsiteY5060" fmla="*/ 1349197 h 3030261"/>
              <a:gd name="connsiteX5061" fmla="*/ 4376044 w 5160230"/>
              <a:gd name="connsiteY5061" fmla="*/ 1361926 h 3030261"/>
              <a:gd name="connsiteX5062" fmla="*/ 4368904 w 5160230"/>
              <a:gd name="connsiteY5062" fmla="*/ 1371549 h 3030261"/>
              <a:gd name="connsiteX5063" fmla="*/ 4364868 w 5160230"/>
              <a:gd name="connsiteY5063" fmla="*/ 1375896 h 3030261"/>
              <a:gd name="connsiteX5064" fmla="*/ 4352450 w 5160230"/>
              <a:gd name="connsiteY5064" fmla="*/ 1379000 h 3030261"/>
              <a:gd name="connsiteX5065" fmla="*/ 4340032 w 5160230"/>
              <a:gd name="connsiteY5065" fmla="*/ 1376827 h 3030261"/>
              <a:gd name="connsiteX5066" fmla="*/ 4328546 w 5160230"/>
              <a:gd name="connsiteY5066" fmla="*/ 1376827 h 3030261"/>
              <a:gd name="connsiteX5067" fmla="*/ 4317991 w 5160230"/>
              <a:gd name="connsiteY5067" fmla="*/ 1379000 h 3030261"/>
              <a:gd name="connsiteX5068" fmla="*/ 4308677 w 5160230"/>
              <a:gd name="connsiteY5068" fmla="*/ 1388624 h 3030261"/>
              <a:gd name="connsiteX5069" fmla="*/ 4301537 w 5160230"/>
              <a:gd name="connsiteY5069" fmla="*/ 1399179 h 3030261"/>
              <a:gd name="connsiteX5070" fmla="*/ 4296259 w 5160230"/>
              <a:gd name="connsiteY5070" fmla="*/ 1410666 h 3030261"/>
              <a:gd name="connsiteX5071" fmla="*/ 4289119 w 5160230"/>
              <a:gd name="connsiteY5071" fmla="*/ 1421221 h 3030261"/>
              <a:gd name="connsiteX5072" fmla="*/ 4278564 w 5160230"/>
              <a:gd name="connsiteY5072" fmla="*/ 1428672 h 3030261"/>
              <a:gd name="connsiteX5073" fmla="*/ 4276391 w 5160230"/>
              <a:gd name="connsiteY5073" fmla="*/ 1428672 h 3030261"/>
              <a:gd name="connsiteX5074" fmla="*/ 4274218 w 5160230"/>
              <a:gd name="connsiteY5074" fmla="*/ 1430845 h 3030261"/>
              <a:gd name="connsiteX5075" fmla="*/ 4272044 w 5160230"/>
              <a:gd name="connsiteY5075" fmla="*/ 1430845 h 3030261"/>
              <a:gd name="connsiteX5076" fmla="*/ 4268940 w 5160230"/>
              <a:gd name="connsiteY5076" fmla="*/ 1430845 h 3030261"/>
              <a:gd name="connsiteX5077" fmla="*/ 4264904 w 5160230"/>
              <a:gd name="connsiteY5077" fmla="*/ 1433018 h 3030261"/>
              <a:gd name="connsiteX5078" fmla="*/ 4268940 w 5160230"/>
              <a:gd name="connsiteY5078" fmla="*/ 1443573 h 3030261"/>
              <a:gd name="connsiteX5079" fmla="*/ 4276080 w 5160230"/>
              <a:gd name="connsiteY5079" fmla="*/ 1455059 h 3030261"/>
              <a:gd name="connsiteX5080" fmla="*/ 4281358 w 5160230"/>
              <a:gd name="connsiteY5080" fmla="*/ 1467788 h 3030261"/>
              <a:gd name="connsiteX5081" fmla="*/ 4288498 w 5160230"/>
              <a:gd name="connsiteY5081" fmla="*/ 1480516 h 3030261"/>
              <a:gd name="connsiteX5082" fmla="*/ 4291603 w 5160230"/>
              <a:gd name="connsiteY5082" fmla="*/ 1492002 h 3030261"/>
              <a:gd name="connsiteX5083" fmla="*/ 4293776 w 5160230"/>
              <a:gd name="connsiteY5083" fmla="*/ 1504731 h 3030261"/>
              <a:gd name="connsiteX5084" fmla="*/ 4290671 w 5160230"/>
              <a:gd name="connsiteY5084" fmla="*/ 1513113 h 3030261"/>
              <a:gd name="connsiteX5085" fmla="*/ 4283531 w 5160230"/>
              <a:gd name="connsiteY5085" fmla="*/ 1520563 h 3030261"/>
              <a:gd name="connsiteX5086" fmla="*/ 4268940 w 5160230"/>
              <a:gd name="connsiteY5086" fmla="*/ 1526772 h 3030261"/>
              <a:gd name="connsiteX5087" fmla="*/ 4245036 w 5160230"/>
              <a:gd name="connsiteY5087" fmla="*/ 1529877 h 3030261"/>
              <a:gd name="connsiteX5088" fmla="*/ 4245036 w 5160230"/>
              <a:gd name="connsiteY5088" fmla="*/ 1520253 h 3030261"/>
              <a:gd name="connsiteX5089" fmla="*/ 4242862 w 5160230"/>
              <a:gd name="connsiteY5089" fmla="*/ 1511871 h 3030261"/>
              <a:gd name="connsiteX5090" fmla="*/ 4242862 w 5160230"/>
              <a:gd name="connsiteY5090" fmla="*/ 1499143 h 3030261"/>
              <a:gd name="connsiteX5091" fmla="*/ 4245036 w 5160230"/>
              <a:gd name="connsiteY5091" fmla="*/ 1484241 h 3030261"/>
              <a:gd name="connsiteX5092" fmla="*/ 4245036 w 5160230"/>
              <a:gd name="connsiteY5092" fmla="*/ 1472755 h 3030261"/>
              <a:gd name="connsiteX5093" fmla="*/ 4239758 w 5160230"/>
              <a:gd name="connsiteY5093" fmla="*/ 1472755 h 3030261"/>
              <a:gd name="connsiteX5094" fmla="*/ 4235722 w 5160230"/>
              <a:gd name="connsiteY5094" fmla="*/ 1472755 h 3030261"/>
              <a:gd name="connsiteX5095" fmla="*/ 4232618 w 5160230"/>
              <a:gd name="connsiteY5095" fmla="*/ 1472755 h 3030261"/>
              <a:gd name="connsiteX5096" fmla="*/ 4230445 w 5160230"/>
              <a:gd name="connsiteY5096" fmla="*/ 1472755 h 3030261"/>
              <a:gd name="connsiteX5097" fmla="*/ 4228272 w 5160230"/>
              <a:gd name="connsiteY5097" fmla="*/ 1470582 h 3030261"/>
              <a:gd name="connsiteX5098" fmla="*/ 4225167 w 5160230"/>
              <a:gd name="connsiteY5098" fmla="*/ 1469650 h 3030261"/>
              <a:gd name="connsiteX5099" fmla="*/ 4221131 w 5160230"/>
              <a:gd name="connsiteY5099" fmla="*/ 1463441 h 3030261"/>
              <a:gd name="connsiteX5100" fmla="*/ 4225167 w 5160230"/>
              <a:gd name="connsiteY5100" fmla="*/ 1458164 h 3030261"/>
              <a:gd name="connsiteX5101" fmla="*/ 4228272 w 5160230"/>
              <a:gd name="connsiteY5101" fmla="*/ 1452886 h 3030261"/>
              <a:gd name="connsiteX5102" fmla="*/ 4230445 w 5160230"/>
              <a:gd name="connsiteY5102" fmla="*/ 1447609 h 3030261"/>
              <a:gd name="connsiteX5103" fmla="*/ 4234480 w 5160230"/>
              <a:gd name="connsiteY5103" fmla="*/ 1440158 h 3030261"/>
              <a:gd name="connsiteX5104" fmla="*/ 4225167 w 5160230"/>
              <a:gd name="connsiteY5104" fmla="*/ 1440158 h 3030261"/>
              <a:gd name="connsiteX5105" fmla="*/ 4213681 w 5160230"/>
              <a:gd name="connsiteY5105" fmla="*/ 1437985 h 3030261"/>
              <a:gd name="connsiteX5106" fmla="*/ 4201263 w 5160230"/>
              <a:gd name="connsiteY5106" fmla="*/ 1441089 h 3030261"/>
              <a:gd name="connsiteX5107" fmla="*/ 4186672 w 5160230"/>
              <a:gd name="connsiteY5107" fmla="*/ 1447298 h 3030261"/>
              <a:gd name="connsiteX5108" fmla="*/ 4174254 w 5160230"/>
              <a:gd name="connsiteY5108" fmla="*/ 1452576 h 3030261"/>
              <a:gd name="connsiteX5109" fmla="*/ 4174254 w 5160230"/>
              <a:gd name="connsiteY5109" fmla="*/ 1448230 h 3030261"/>
              <a:gd name="connsiteX5110" fmla="*/ 4176427 w 5160230"/>
              <a:gd name="connsiteY5110" fmla="*/ 1442952 h 3030261"/>
              <a:gd name="connsiteX5111" fmla="*/ 4178600 w 5160230"/>
              <a:gd name="connsiteY5111" fmla="*/ 1439847 h 3030261"/>
              <a:gd name="connsiteX5112" fmla="*/ 4179532 w 5160230"/>
              <a:gd name="connsiteY5112" fmla="*/ 1433639 h 3030261"/>
              <a:gd name="connsiteX5113" fmla="*/ 4181705 w 5160230"/>
              <a:gd name="connsiteY5113" fmla="*/ 1430534 h 3030261"/>
              <a:gd name="connsiteX5114" fmla="*/ 4184809 w 5160230"/>
              <a:gd name="connsiteY5114" fmla="*/ 1423083 h 3030261"/>
              <a:gd name="connsiteX5115" fmla="*/ 4181705 w 5160230"/>
              <a:gd name="connsiteY5115" fmla="*/ 1423083 h 3030261"/>
              <a:gd name="connsiteX5116" fmla="*/ 4178600 w 5160230"/>
              <a:gd name="connsiteY5116" fmla="*/ 1420910 h 3030261"/>
              <a:gd name="connsiteX5117" fmla="*/ 4174564 w 5160230"/>
              <a:gd name="connsiteY5117" fmla="*/ 1420910 h 3030261"/>
              <a:gd name="connsiteX5118" fmla="*/ 4169287 w 5160230"/>
              <a:gd name="connsiteY5118" fmla="*/ 1418737 h 3030261"/>
              <a:gd name="connsiteX5119" fmla="*/ 4157801 w 5160230"/>
              <a:gd name="connsiteY5119" fmla="*/ 1430224 h 3030261"/>
              <a:gd name="connsiteX5120" fmla="*/ 4145383 w 5160230"/>
              <a:gd name="connsiteY5120" fmla="*/ 1439847 h 3030261"/>
              <a:gd name="connsiteX5121" fmla="*/ 4132965 w 5160230"/>
              <a:gd name="connsiteY5121" fmla="*/ 1450403 h 3030261"/>
              <a:gd name="connsiteX5122" fmla="*/ 4125824 w 5160230"/>
              <a:gd name="connsiteY5122" fmla="*/ 1463131 h 3030261"/>
              <a:gd name="connsiteX5123" fmla="*/ 4132965 w 5160230"/>
              <a:gd name="connsiteY5123" fmla="*/ 1467477 h 3030261"/>
              <a:gd name="connsiteX5124" fmla="*/ 4138242 w 5160230"/>
              <a:gd name="connsiteY5124" fmla="*/ 1470582 h 3030261"/>
              <a:gd name="connsiteX5125" fmla="*/ 4142278 w 5160230"/>
              <a:gd name="connsiteY5125" fmla="*/ 1474928 h 3030261"/>
              <a:gd name="connsiteX5126" fmla="*/ 4145383 w 5160230"/>
              <a:gd name="connsiteY5126" fmla="*/ 1478032 h 3030261"/>
              <a:gd name="connsiteX5127" fmla="*/ 4149418 w 5160230"/>
              <a:gd name="connsiteY5127" fmla="*/ 1484241 h 3030261"/>
              <a:gd name="connsiteX5128" fmla="*/ 4159973 w 5160230"/>
              <a:gd name="connsiteY5128" fmla="*/ 1478032 h 3030261"/>
              <a:gd name="connsiteX5129" fmla="*/ 4169287 w 5160230"/>
              <a:gd name="connsiteY5129" fmla="*/ 1474928 h 3030261"/>
              <a:gd name="connsiteX5130" fmla="*/ 4178600 w 5160230"/>
              <a:gd name="connsiteY5130" fmla="*/ 1474928 h 3030261"/>
              <a:gd name="connsiteX5131" fmla="*/ 4189155 w 5160230"/>
              <a:gd name="connsiteY5131" fmla="*/ 1480205 h 3030261"/>
              <a:gd name="connsiteX5132" fmla="*/ 4194433 w 5160230"/>
              <a:gd name="connsiteY5132" fmla="*/ 1480205 h 3030261"/>
              <a:gd name="connsiteX5133" fmla="*/ 4194433 w 5160230"/>
              <a:gd name="connsiteY5133" fmla="*/ 1492934 h 3030261"/>
              <a:gd name="connsiteX5134" fmla="*/ 4174564 w 5160230"/>
              <a:gd name="connsiteY5134" fmla="*/ 1492934 h 3030261"/>
              <a:gd name="connsiteX5135" fmla="*/ 4167424 w 5160230"/>
              <a:gd name="connsiteY5135" fmla="*/ 1502558 h 3030261"/>
              <a:gd name="connsiteX5136" fmla="*/ 4160284 w 5160230"/>
              <a:gd name="connsiteY5136" fmla="*/ 1510008 h 3030261"/>
              <a:gd name="connsiteX5137" fmla="*/ 4155006 w 5160230"/>
              <a:gd name="connsiteY5137" fmla="*/ 1517459 h 3030261"/>
              <a:gd name="connsiteX5138" fmla="*/ 4149729 w 5160230"/>
              <a:gd name="connsiteY5138" fmla="*/ 1530187 h 3030261"/>
              <a:gd name="connsiteX5139" fmla="*/ 4164320 w 5160230"/>
              <a:gd name="connsiteY5139" fmla="*/ 1539811 h 3030261"/>
              <a:gd name="connsiteX5140" fmla="*/ 4172702 w 5160230"/>
              <a:gd name="connsiteY5140" fmla="*/ 1554712 h 3030261"/>
              <a:gd name="connsiteX5141" fmla="*/ 4179842 w 5160230"/>
              <a:gd name="connsiteY5141" fmla="*/ 1574891 h 3030261"/>
              <a:gd name="connsiteX5142" fmla="*/ 4183878 w 5160230"/>
              <a:gd name="connsiteY5142" fmla="*/ 1595070 h 3030261"/>
              <a:gd name="connsiteX5143" fmla="*/ 4184809 w 5160230"/>
              <a:gd name="connsiteY5143" fmla="*/ 1617423 h 3030261"/>
              <a:gd name="connsiteX5144" fmla="*/ 4184809 w 5160230"/>
              <a:gd name="connsiteY5144" fmla="*/ 1636981 h 3030261"/>
              <a:gd name="connsiteX5145" fmla="*/ 4172391 w 5160230"/>
              <a:gd name="connsiteY5145" fmla="*/ 1645363 h 3030261"/>
              <a:gd name="connsiteX5146" fmla="*/ 4165251 w 5160230"/>
              <a:gd name="connsiteY5146" fmla="*/ 1660264 h 3030261"/>
              <a:gd name="connsiteX5147" fmla="*/ 4158111 w 5160230"/>
              <a:gd name="connsiteY5147" fmla="*/ 1673924 h 3030261"/>
              <a:gd name="connsiteX5148" fmla="*/ 4149729 w 5160230"/>
              <a:gd name="connsiteY5148" fmla="*/ 1688825 h 3030261"/>
              <a:gd name="connsiteX5149" fmla="*/ 4131102 w 5160230"/>
              <a:gd name="connsiteY5149" fmla="*/ 1709004 h 3030261"/>
              <a:gd name="connsiteX5150" fmla="*/ 4107198 w 5160230"/>
              <a:gd name="connsiteY5150" fmla="*/ 1723905 h 3030261"/>
              <a:gd name="connsiteX5151" fmla="*/ 4082052 w 5160230"/>
              <a:gd name="connsiteY5151" fmla="*/ 1734461 h 3030261"/>
              <a:gd name="connsiteX5152" fmla="*/ 4052870 w 5160230"/>
              <a:gd name="connsiteY5152" fmla="*/ 1744084 h 3030261"/>
              <a:gd name="connsiteX5153" fmla="*/ 4025861 w 5160230"/>
              <a:gd name="connsiteY5153" fmla="*/ 1749362 h 3030261"/>
              <a:gd name="connsiteX5154" fmla="*/ 4025861 w 5160230"/>
              <a:gd name="connsiteY5154" fmla="*/ 1756813 h 3030261"/>
              <a:gd name="connsiteX5155" fmla="*/ 4025861 w 5160230"/>
              <a:gd name="connsiteY5155" fmla="*/ 1761159 h 3030261"/>
              <a:gd name="connsiteX5156" fmla="*/ 4025861 w 5160230"/>
              <a:gd name="connsiteY5156" fmla="*/ 1764263 h 3030261"/>
              <a:gd name="connsiteX5157" fmla="*/ 4025861 w 5160230"/>
              <a:gd name="connsiteY5157" fmla="*/ 1766437 h 3030261"/>
              <a:gd name="connsiteX5158" fmla="*/ 4028034 w 5160230"/>
              <a:gd name="connsiteY5158" fmla="*/ 1768610 h 3030261"/>
              <a:gd name="connsiteX5159" fmla="*/ 4028034 w 5160230"/>
              <a:gd name="connsiteY5159" fmla="*/ 1773887 h 3030261"/>
              <a:gd name="connsiteX5160" fmla="*/ 4028966 w 5160230"/>
              <a:gd name="connsiteY5160" fmla="*/ 1779165 h 3030261"/>
              <a:gd name="connsiteX5161" fmla="*/ 4025861 w 5160230"/>
              <a:gd name="connsiteY5161" fmla="*/ 1783511 h 3030261"/>
              <a:gd name="connsiteX5162" fmla="*/ 4021825 w 5160230"/>
              <a:gd name="connsiteY5162" fmla="*/ 1786615 h 3030261"/>
              <a:gd name="connsiteX5163" fmla="*/ 4020894 w 5160230"/>
              <a:gd name="connsiteY5163" fmla="*/ 1788789 h 3030261"/>
              <a:gd name="connsiteX5164" fmla="*/ 4016858 w 5160230"/>
              <a:gd name="connsiteY5164" fmla="*/ 1791893 h 3030261"/>
              <a:gd name="connsiteX5165" fmla="*/ 4009718 w 5160230"/>
              <a:gd name="connsiteY5165" fmla="*/ 1796239 h 3030261"/>
              <a:gd name="connsiteX5166" fmla="*/ 4007545 w 5160230"/>
              <a:gd name="connsiteY5166" fmla="*/ 1796239 h 3030261"/>
              <a:gd name="connsiteX5167" fmla="*/ 4006613 w 5160230"/>
              <a:gd name="connsiteY5167" fmla="*/ 1798412 h 3030261"/>
              <a:gd name="connsiteX5168" fmla="*/ 4004440 w 5160230"/>
              <a:gd name="connsiteY5168" fmla="*/ 1798412 h 3030261"/>
              <a:gd name="connsiteX5169" fmla="*/ 4002267 w 5160230"/>
              <a:gd name="connsiteY5169" fmla="*/ 1798412 h 3030261"/>
              <a:gd name="connsiteX5170" fmla="*/ 3999162 w 5160230"/>
              <a:gd name="connsiteY5170" fmla="*/ 1799344 h 3030261"/>
              <a:gd name="connsiteX5171" fmla="*/ 3996989 w 5160230"/>
              <a:gd name="connsiteY5171" fmla="*/ 1794066 h 3030261"/>
              <a:gd name="connsiteX5172" fmla="*/ 3994816 w 5160230"/>
              <a:gd name="connsiteY5172" fmla="*/ 1788789 h 3030261"/>
              <a:gd name="connsiteX5173" fmla="*/ 3994816 w 5160230"/>
              <a:gd name="connsiteY5173" fmla="*/ 1783511 h 3030261"/>
              <a:gd name="connsiteX5174" fmla="*/ 3994816 w 5160230"/>
              <a:gd name="connsiteY5174" fmla="*/ 1773887 h 3030261"/>
              <a:gd name="connsiteX5175" fmla="*/ 3998852 w 5160230"/>
              <a:gd name="connsiteY5175" fmla="*/ 1771714 h 3030261"/>
              <a:gd name="connsiteX5176" fmla="*/ 4001957 w 5160230"/>
              <a:gd name="connsiteY5176" fmla="*/ 1771714 h 3030261"/>
              <a:gd name="connsiteX5177" fmla="*/ 4005992 w 5160230"/>
              <a:gd name="connsiteY5177" fmla="*/ 1769541 h 3030261"/>
              <a:gd name="connsiteX5178" fmla="*/ 4006924 w 5160230"/>
              <a:gd name="connsiteY5178" fmla="*/ 1766437 h 3030261"/>
              <a:gd name="connsiteX5179" fmla="*/ 4009097 w 5160230"/>
              <a:gd name="connsiteY5179" fmla="*/ 1762090 h 3030261"/>
              <a:gd name="connsiteX5180" fmla="*/ 4006924 w 5160230"/>
              <a:gd name="connsiteY5180" fmla="*/ 1758986 h 3030261"/>
              <a:gd name="connsiteX5181" fmla="*/ 4003819 w 5160230"/>
              <a:gd name="connsiteY5181" fmla="*/ 1753708 h 3030261"/>
              <a:gd name="connsiteX5182" fmla="*/ 4001646 w 5160230"/>
              <a:gd name="connsiteY5182" fmla="*/ 1749362 h 3030261"/>
              <a:gd name="connsiteX5183" fmla="*/ 3998542 w 5160230"/>
              <a:gd name="connsiteY5183" fmla="*/ 1747189 h 3030261"/>
              <a:gd name="connsiteX5184" fmla="*/ 3996369 w 5160230"/>
              <a:gd name="connsiteY5184" fmla="*/ 1747189 h 3030261"/>
              <a:gd name="connsiteX5185" fmla="*/ 3991091 w 5160230"/>
              <a:gd name="connsiteY5185" fmla="*/ 1746258 h 3030261"/>
              <a:gd name="connsiteX5186" fmla="*/ 3984882 w 5160230"/>
              <a:gd name="connsiteY5186" fmla="*/ 1746258 h 3030261"/>
              <a:gd name="connsiteX5187" fmla="*/ 3978673 w 5160230"/>
              <a:gd name="connsiteY5187" fmla="*/ 1754640 h 3030261"/>
              <a:gd name="connsiteX5188" fmla="*/ 3971533 w 5160230"/>
              <a:gd name="connsiteY5188" fmla="*/ 1760849 h 3030261"/>
              <a:gd name="connsiteX5189" fmla="*/ 3965324 w 5160230"/>
              <a:gd name="connsiteY5189" fmla="*/ 1766126 h 3030261"/>
              <a:gd name="connsiteX5190" fmla="*/ 3960046 w 5160230"/>
              <a:gd name="connsiteY5190" fmla="*/ 1775750 h 3030261"/>
              <a:gd name="connsiteX5191" fmla="*/ 3957873 w 5160230"/>
              <a:gd name="connsiteY5191" fmla="*/ 1790651 h 3030261"/>
              <a:gd name="connsiteX5192" fmla="*/ 3974638 w 5160230"/>
              <a:gd name="connsiteY5192" fmla="*/ 1806484 h 3030261"/>
              <a:gd name="connsiteX5193" fmla="*/ 3987055 w 5160230"/>
              <a:gd name="connsiteY5193" fmla="*/ 1823559 h 3030261"/>
              <a:gd name="connsiteX5194" fmla="*/ 3998542 w 5160230"/>
              <a:gd name="connsiteY5194" fmla="*/ 1841564 h 3030261"/>
              <a:gd name="connsiteX5195" fmla="*/ 4003819 w 5160230"/>
              <a:gd name="connsiteY5195" fmla="*/ 1865779 h 3030261"/>
              <a:gd name="connsiteX5196" fmla="*/ 4005992 w 5160230"/>
              <a:gd name="connsiteY5196" fmla="*/ 1895272 h 3030261"/>
              <a:gd name="connsiteX5197" fmla="*/ 3945456 w 5160230"/>
              <a:gd name="connsiteY5197" fmla="*/ 1944943 h 3030261"/>
              <a:gd name="connsiteX5198" fmla="*/ 3938315 w 5160230"/>
              <a:gd name="connsiteY5198" fmla="*/ 1944943 h 3030261"/>
              <a:gd name="connsiteX5199" fmla="*/ 3933038 w 5160230"/>
              <a:gd name="connsiteY5199" fmla="*/ 1924764 h 3030261"/>
              <a:gd name="connsiteX5200" fmla="*/ 3921551 w 5160230"/>
              <a:gd name="connsiteY5200" fmla="*/ 1909862 h 3030261"/>
              <a:gd name="connsiteX5201" fmla="*/ 3906960 w 5160230"/>
              <a:gd name="connsiteY5201" fmla="*/ 1897134 h 3030261"/>
              <a:gd name="connsiteX5202" fmla="*/ 3891438 w 5160230"/>
              <a:gd name="connsiteY5202" fmla="*/ 1884406 h 3030261"/>
              <a:gd name="connsiteX5203" fmla="*/ 3874674 w 5160230"/>
              <a:gd name="connsiteY5203" fmla="*/ 1870746 h 3030261"/>
              <a:gd name="connsiteX5204" fmla="*/ 3867534 w 5160230"/>
              <a:gd name="connsiteY5204" fmla="*/ 1900239 h 3030261"/>
              <a:gd name="connsiteX5205" fmla="*/ 3858220 w 5160230"/>
              <a:gd name="connsiteY5205" fmla="*/ 1924453 h 3030261"/>
              <a:gd name="connsiteX5206" fmla="*/ 3867534 w 5160230"/>
              <a:gd name="connsiteY5206" fmla="*/ 1929731 h 3030261"/>
              <a:gd name="connsiteX5207" fmla="*/ 3871569 w 5160230"/>
              <a:gd name="connsiteY5207" fmla="*/ 1937182 h 3030261"/>
              <a:gd name="connsiteX5208" fmla="*/ 3872501 w 5160230"/>
              <a:gd name="connsiteY5208" fmla="*/ 1946805 h 3030261"/>
              <a:gd name="connsiteX5209" fmla="*/ 3878710 w 5160230"/>
              <a:gd name="connsiteY5209" fmla="*/ 1957361 h 3030261"/>
              <a:gd name="connsiteX5210" fmla="*/ 3879641 w 5160230"/>
              <a:gd name="connsiteY5210" fmla="*/ 1959534 h 3030261"/>
              <a:gd name="connsiteX5211" fmla="*/ 3883677 w 5160230"/>
              <a:gd name="connsiteY5211" fmla="*/ 1959534 h 3030261"/>
              <a:gd name="connsiteX5212" fmla="*/ 3886781 w 5160230"/>
              <a:gd name="connsiteY5212" fmla="*/ 1959534 h 3030261"/>
              <a:gd name="connsiteX5213" fmla="*/ 3890817 w 5160230"/>
              <a:gd name="connsiteY5213" fmla="*/ 1959534 h 3030261"/>
              <a:gd name="connsiteX5214" fmla="*/ 3893922 w 5160230"/>
              <a:gd name="connsiteY5214" fmla="*/ 1961707 h 3030261"/>
              <a:gd name="connsiteX5215" fmla="*/ 3908512 w 5160230"/>
              <a:gd name="connsiteY5215" fmla="*/ 1976608 h 3030261"/>
              <a:gd name="connsiteX5216" fmla="*/ 3919999 w 5160230"/>
              <a:gd name="connsiteY5216" fmla="*/ 1998960 h 3030261"/>
              <a:gd name="connsiteX5217" fmla="*/ 3927139 w 5160230"/>
              <a:gd name="connsiteY5217" fmla="*/ 2024417 h 3030261"/>
              <a:gd name="connsiteX5218" fmla="*/ 3928071 w 5160230"/>
              <a:gd name="connsiteY5218" fmla="*/ 2050805 h 3030261"/>
              <a:gd name="connsiteX5219" fmla="*/ 3919275 w 5160230"/>
              <a:gd name="connsiteY5219" fmla="*/ 2050805 h 3030261"/>
              <a:gd name="connsiteX5220" fmla="*/ 3923414 w 5160230"/>
              <a:gd name="connsiteY5220" fmla="*/ 2055773 h 3030261"/>
              <a:gd name="connsiteX5221" fmla="*/ 3934900 w 5160230"/>
              <a:gd name="connsiteY5221" fmla="*/ 2071605 h 3030261"/>
              <a:gd name="connsiteX5222" fmla="*/ 3947318 w 5160230"/>
              <a:gd name="connsiteY5222" fmla="*/ 2090543 h 3030261"/>
              <a:gd name="connsiteX5223" fmla="*/ 3965013 w 5160230"/>
              <a:gd name="connsiteY5223" fmla="*/ 2105444 h 3030261"/>
              <a:gd name="connsiteX5224" fmla="*/ 3961909 w 5160230"/>
              <a:gd name="connsiteY5224" fmla="*/ 2123450 h 3030261"/>
              <a:gd name="connsiteX5225" fmla="*/ 3961909 w 5160230"/>
              <a:gd name="connsiteY5225" fmla="*/ 2145492 h 3030261"/>
              <a:gd name="connsiteX5226" fmla="*/ 3976500 w 5160230"/>
              <a:gd name="connsiteY5226" fmla="*/ 2147665 h 3030261"/>
              <a:gd name="connsiteX5227" fmla="*/ 3985813 w 5160230"/>
              <a:gd name="connsiteY5227" fmla="*/ 2150769 h 3030261"/>
              <a:gd name="connsiteX5228" fmla="*/ 3992333 w 5160230"/>
              <a:gd name="connsiteY5228" fmla="*/ 2157289 h 3030261"/>
              <a:gd name="connsiteX5229" fmla="*/ 4001646 w 5160230"/>
              <a:gd name="connsiteY5229" fmla="*/ 2162566 h 3030261"/>
              <a:gd name="connsiteX5230" fmla="*/ 4013132 w 5160230"/>
              <a:gd name="connsiteY5230" fmla="*/ 2162566 h 3030261"/>
              <a:gd name="connsiteX5231" fmla="*/ 4021515 w 5160230"/>
              <a:gd name="connsiteY5231" fmla="*/ 2158220 h 3030261"/>
              <a:gd name="connsiteX5232" fmla="*/ 4028655 w 5160230"/>
              <a:gd name="connsiteY5232" fmla="*/ 2155115 h 3030261"/>
              <a:gd name="connsiteX5233" fmla="*/ 4036106 w 5160230"/>
              <a:gd name="connsiteY5233" fmla="*/ 2152942 h 3030261"/>
              <a:gd name="connsiteX5234" fmla="*/ 4052559 w 5160230"/>
              <a:gd name="connsiteY5234" fmla="*/ 2158220 h 3030261"/>
              <a:gd name="connsiteX5235" fmla="*/ 4071496 w 5160230"/>
              <a:gd name="connsiteY5235" fmla="*/ 2165670 h 3030261"/>
              <a:gd name="connsiteX5236" fmla="*/ 4089192 w 5160230"/>
              <a:gd name="connsiteY5236" fmla="*/ 2175294 h 3030261"/>
              <a:gd name="connsiteX5237" fmla="*/ 4105645 w 5160230"/>
              <a:gd name="connsiteY5237" fmla="*/ 2182745 h 3030261"/>
              <a:gd name="connsiteX5238" fmla="*/ 4103783 w 5160230"/>
              <a:gd name="connsiteY5238" fmla="*/ 2182745 h 3030261"/>
              <a:gd name="connsiteX5239" fmla="*/ 4101610 w 5160230"/>
              <a:gd name="connsiteY5239" fmla="*/ 2184918 h 3030261"/>
              <a:gd name="connsiteX5240" fmla="*/ 4099437 w 5160230"/>
              <a:gd name="connsiteY5240" fmla="*/ 2184918 h 3030261"/>
              <a:gd name="connsiteX5241" fmla="*/ 4096332 w 5160230"/>
              <a:gd name="connsiteY5241" fmla="*/ 2186781 h 3030261"/>
              <a:gd name="connsiteX5242" fmla="*/ 4086087 w 5160230"/>
              <a:gd name="connsiteY5242" fmla="*/ 2190196 h 3030261"/>
              <a:gd name="connsiteX5243" fmla="*/ 4065288 w 5160230"/>
              <a:gd name="connsiteY5243" fmla="*/ 2190196 h 3030261"/>
              <a:gd name="connsiteX5244" fmla="*/ 4042314 w 5160230"/>
              <a:gd name="connsiteY5244" fmla="*/ 2186781 h 3030261"/>
              <a:gd name="connsiteX5245" fmla="*/ 4018410 w 5160230"/>
              <a:gd name="connsiteY5245" fmla="*/ 2180572 h 3030261"/>
              <a:gd name="connsiteX5246" fmla="*/ 3992333 w 5160230"/>
              <a:gd name="connsiteY5246" fmla="*/ 2175294 h 3030261"/>
              <a:gd name="connsiteX5247" fmla="*/ 3972464 w 5160230"/>
              <a:gd name="connsiteY5247" fmla="*/ 2170017 h 3030261"/>
              <a:gd name="connsiteX5248" fmla="*/ 3956942 w 5160230"/>
              <a:gd name="connsiteY5248" fmla="*/ 2162566 h 3030261"/>
              <a:gd name="connsiteX5249" fmla="*/ 3949491 w 5160230"/>
              <a:gd name="connsiteY5249" fmla="*/ 2158220 h 3030261"/>
              <a:gd name="connsiteX5250" fmla="*/ 3952596 w 5160230"/>
              <a:gd name="connsiteY5250" fmla="*/ 2155115 h 3030261"/>
              <a:gd name="connsiteX5251" fmla="*/ 3954769 w 5160230"/>
              <a:gd name="connsiteY5251" fmla="*/ 2152942 h 3030261"/>
              <a:gd name="connsiteX5252" fmla="*/ 3956942 w 5160230"/>
              <a:gd name="connsiteY5252" fmla="*/ 2149838 h 3030261"/>
              <a:gd name="connsiteX5253" fmla="*/ 3934900 w 5160230"/>
              <a:gd name="connsiteY5253" fmla="*/ 2143629 h 3030261"/>
              <a:gd name="connsiteX5254" fmla="*/ 3916274 w 5160230"/>
              <a:gd name="connsiteY5254" fmla="*/ 2133074 h 3030261"/>
              <a:gd name="connsiteX5255" fmla="*/ 3899509 w 5160230"/>
              <a:gd name="connsiteY5255" fmla="*/ 2115999 h 3030261"/>
              <a:gd name="connsiteX5256" fmla="*/ 3887092 w 5160230"/>
              <a:gd name="connsiteY5256" fmla="*/ 2097993 h 3030261"/>
              <a:gd name="connsiteX5257" fmla="*/ 3874363 w 5160230"/>
              <a:gd name="connsiteY5257" fmla="*/ 2077814 h 3030261"/>
              <a:gd name="connsiteX5258" fmla="*/ 3864119 w 5160230"/>
              <a:gd name="connsiteY5258" fmla="*/ 2056704 h 3030261"/>
              <a:gd name="connsiteX5259" fmla="*/ 3852632 w 5160230"/>
              <a:gd name="connsiteY5259" fmla="*/ 2040871 h 3030261"/>
              <a:gd name="connsiteX5260" fmla="*/ 3842077 w 5160230"/>
              <a:gd name="connsiteY5260" fmla="*/ 2027211 h 3030261"/>
              <a:gd name="connsiteX5261" fmla="*/ 3830901 w 5160230"/>
              <a:gd name="connsiteY5261" fmla="*/ 2018518 h 3030261"/>
              <a:gd name="connsiteX5262" fmla="*/ 3818173 w 5160230"/>
              <a:gd name="connsiteY5262" fmla="*/ 2007032 h 3030261"/>
              <a:gd name="connsiteX5263" fmla="*/ 3806686 w 5160230"/>
              <a:gd name="connsiteY5263" fmla="*/ 1996477 h 3030261"/>
              <a:gd name="connsiteX5264" fmla="*/ 3801719 w 5160230"/>
              <a:gd name="connsiteY5264" fmla="*/ 1979402 h 3030261"/>
              <a:gd name="connsiteX5265" fmla="*/ 3835868 w 5160230"/>
              <a:gd name="connsiteY5265" fmla="*/ 1983748 h 3030261"/>
              <a:gd name="connsiteX5266" fmla="*/ 3849528 w 5160230"/>
              <a:gd name="connsiteY5266" fmla="*/ 1999581 h 3030261"/>
              <a:gd name="connsiteX5267" fmla="*/ 3864119 w 5160230"/>
              <a:gd name="connsiteY5267" fmla="*/ 2009205 h 3030261"/>
              <a:gd name="connsiteX5268" fmla="*/ 3878710 w 5160230"/>
              <a:gd name="connsiteY5268" fmla="*/ 2018518 h 3030261"/>
              <a:gd name="connsiteX5269" fmla="*/ 3881279 w 5160230"/>
              <a:gd name="connsiteY5269" fmla="*/ 2019780 h 3030261"/>
              <a:gd name="connsiteX5270" fmla="*/ 3877778 w 5160230"/>
              <a:gd name="connsiteY5270" fmla="*/ 2011378 h 3030261"/>
              <a:gd name="connsiteX5271" fmla="*/ 3873743 w 5160230"/>
              <a:gd name="connsiteY5271" fmla="*/ 1994304 h 3030261"/>
              <a:gd name="connsiteX5272" fmla="*/ 3868465 w 5160230"/>
              <a:gd name="connsiteY5272" fmla="*/ 1979402 h 3030261"/>
              <a:gd name="connsiteX5273" fmla="*/ 3863187 w 5160230"/>
              <a:gd name="connsiteY5273" fmla="*/ 1964501 h 3030261"/>
              <a:gd name="connsiteX5274" fmla="*/ 3853874 w 5160230"/>
              <a:gd name="connsiteY5274" fmla="*/ 1951773 h 3030261"/>
              <a:gd name="connsiteX5275" fmla="*/ 3853874 w 5160230"/>
              <a:gd name="connsiteY5275" fmla="*/ 1948668 h 3030261"/>
              <a:gd name="connsiteX5276" fmla="*/ 3844561 w 5160230"/>
              <a:gd name="connsiteY5276" fmla="*/ 1951773 h 3030261"/>
              <a:gd name="connsiteX5277" fmla="*/ 3844561 w 5160230"/>
              <a:gd name="connsiteY5277" fmla="*/ 1948668 h 3030261"/>
              <a:gd name="connsiteX5278" fmla="*/ 3841456 w 5160230"/>
              <a:gd name="connsiteY5278" fmla="*/ 1933767 h 3030261"/>
              <a:gd name="connsiteX5279" fmla="*/ 3841456 w 5160230"/>
              <a:gd name="connsiteY5279" fmla="*/ 1914830 h 3030261"/>
              <a:gd name="connsiteX5280" fmla="*/ 3841456 w 5160230"/>
              <a:gd name="connsiteY5280" fmla="*/ 1894651 h 3030261"/>
              <a:gd name="connsiteX5281" fmla="*/ 3841456 w 5160230"/>
              <a:gd name="connsiteY5281" fmla="*/ 1872298 h 3030261"/>
              <a:gd name="connsiteX5282" fmla="*/ 3839283 w 5160230"/>
              <a:gd name="connsiteY5282" fmla="*/ 1852119 h 3030261"/>
              <a:gd name="connsiteX5283" fmla="*/ 3832143 w 5160230"/>
              <a:gd name="connsiteY5283" fmla="*/ 1835045 h 3030261"/>
              <a:gd name="connsiteX5284" fmla="*/ 3820656 w 5160230"/>
              <a:gd name="connsiteY5284" fmla="*/ 1822317 h 3030261"/>
              <a:gd name="connsiteX5285" fmla="*/ 3817552 w 5160230"/>
              <a:gd name="connsiteY5285" fmla="*/ 1825421 h 3030261"/>
              <a:gd name="connsiteX5286" fmla="*/ 3812274 w 5160230"/>
              <a:gd name="connsiteY5286" fmla="*/ 1829768 h 3030261"/>
              <a:gd name="connsiteX5287" fmla="*/ 3808238 w 5160230"/>
              <a:gd name="connsiteY5287" fmla="*/ 1831940 h 3030261"/>
              <a:gd name="connsiteX5288" fmla="*/ 3801098 w 5160230"/>
              <a:gd name="connsiteY5288" fmla="*/ 1832872 h 3030261"/>
              <a:gd name="connsiteX5289" fmla="*/ 3793958 w 5160230"/>
              <a:gd name="connsiteY5289" fmla="*/ 1832872 h 3030261"/>
              <a:gd name="connsiteX5290" fmla="*/ 3791785 w 5160230"/>
              <a:gd name="connsiteY5290" fmla="*/ 1832872 h 3030261"/>
              <a:gd name="connsiteX5291" fmla="*/ 3791785 w 5160230"/>
              <a:gd name="connsiteY5291" fmla="*/ 1831940 h 3030261"/>
              <a:gd name="connsiteX5292" fmla="*/ 3790853 w 5160230"/>
              <a:gd name="connsiteY5292" fmla="*/ 1831940 h 3030261"/>
              <a:gd name="connsiteX5293" fmla="*/ 3788680 w 5160230"/>
              <a:gd name="connsiteY5293" fmla="*/ 1829768 h 3030261"/>
              <a:gd name="connsiteX5294" fmla="*/ 3788680 w 5160230"/>
              <a:gd name="connsiteY5294" fmla="*/ 1807415 h 3030261"/>
              <a:gd name="connsiteX5295" fmla="*/ 3783403 w 5160230"/>
              <a:gd name="connsiteY5295" fmla="*/ 1789410 h 3030261"/>
              <a:gd name="connsiteX5296" fmla="*/ 3776263 w 5160230"/>
              <a:gd name="connsiteY5296" fmla="*/ 1774508 h 3030261"/>
              <a:gd name="connsiteX5297" fmla="*/ 3764776 w 5160230"/>
              <a:gd name="connsiteY5297" fmla="*/ 1760849 h 3030261"/>
              <a:gd name="connsiteX5298" fmla="*/ 3756394 w 5160230"/>
              <a:gd name="connsiteY5298" fmla="*/ 1745947 h 3030261"/>
              <a:gd name="connsiteX5299" fmla="*/ 3744908 w 5160230"/>
              <a:gd name="connsiteY5299" fmla="*/ 1727941 h 3030261"/>
              <a:gd name="connsiteX5300" fmla="*/ 3741803 w 5160230"/>
              <a:gd name="connsiteY5300" fmla="*/ 1731046 h 3030261"/>
              <a:gd name="connsiteX5301" fmla="*/ 3739630 w 5160230"/>
              <a:gd name="connsiteY5301" fmla="*/ 1733219 h 3030261"/>
              <a:gd name="connsiteX5302" fmla="*/ 3737457 w 5160230"/>
              <a:gd name="connsiteY5302" fmla="*/ 1737565 h 3030261"/>
              <a:gd name="connsiteX5303" fmla="*/ 3735284 w 5160230"/>
              <a:gd name="connsiteY5303" fmla="*/ 1738496 h 3030261"/>
              <a:gd name="connsiteX5304" fmla="*/ 3734352 w 5160230"/>
              <a:gd name="connsiteY5304" fmla="*/ 1740670 h 3030261"/>
              <a:gd name="connsiteX5305" fmla="*/ 3717588 w 5160230"/>
              <a:gd name="connsiteY5305" fmla="*/ 1742843 h 3030261"/>
              <a:gd name="connsiteX5306" fmla="*/ 3702997 w 5160230"/>
              <a:gd name="connsiteY5306" fmla="*/ 1740670 h 3030261"/>
              <a:gd name="connsiteX5307" fmla="*/ 3688406 w 5160230"/>
              <a:gd name="connsiteY5307" fmla="*/ 1740670 h 3030261"/>
              <a:gd name="connsiteX5308" fmla="*/ 3684371 w 5160230"/>
              <a:gd name="connsiteY5308" fmla="*/ 1755571 h 3030261"/>
              <a:gd name="connsiteX5309" fmla="*/ 3679093 w 5160230"/>
              <a:gd name="connsiteY5309" fmla="*/ 1763022 h 3030261"/>
              <a:gd name="connsiteX5310" fmla="*/ 3675988 w 5160230"/>
              <a:gd name="connsiteY5310" fmla="*/ 1765195 h 3030261"/>
              <a:gd name="connsiteX5311" fmla="*/ 3668848 w 5160230"/>
              <a:gd name="connsiteY5311" fmla="*/ 1765195 h 3030261"/>
              <a:gd name="connsiteX5312" fmla="*/ 3661708 w 5160230"/>
              <a:gd name="connsiteY5312" fmla="*/ 1767368 h 3030261"/>
              <a:gd name="connsiteX5313" fmla="*/ 3654568 w 5160230"/>
              <a:gd name="connsiteY5313" fmla="*/ 1772645 h 3030261"/>
              <a:gd name="connsiteX5314" fmla="*/ 3642150 w 5160230"/>
              <a:gd name="connsiteY5314" fmla="*/ 1805553 h 3030261"/>
              <a:gd name="connsiteX5315" fmla="*/ 3625386 w 5160230"/>
              <a:gd name="connsiteY5315" fmla="*/ 1805553 h 3030261"/>
              <a:gd name="connsiteX5316" fmla="*/ 3616073 w 5160230"/>
              <a:gd name="connsiteY5316" fmla="*/ 1813003 h 3030261"/>
              <a:gd name="connsiteX5317" fmla="*/ 3606759 w 5160230"/>
              <a:gd name="connsiteY5317" fmla="*/ 1822627 h 3030261"/>
              <a:gd name="connsiteX5318" fmla="*/ 3594341 w 5160230"/>
              <a:gd name="connsiteY5318" fmla="*/ 1830078 h 3030261"/>
              <a:gd name="connsiteX5319" fmla="*/ 3591237 w 5160230"/>
              <a:gd name="connsiteY5319" fmla="*/ 1867021 h 3030261"/>
              <a:gd name="connsiteX5320" fmla="*/ 3581924 w 5160230"/>
              <a:gd name="connsiteY5320" fmla="*/ 1898686 h 3030261"/>
              <a:gd name="connsiteX5321" fmla="*/ 3569506 w 5160230"/>
              <a:gd name="connsiteY5321" fmla="*/ 1924143 h 3030261"/>
              <a:gd name="connsiteX5322" fmla="*/ 3549637 w 5160230"/>
              <a:gd name="connsiteY5322" fmla="*/ 1948358 h 3030261"/>
              <a:gd name="connsiteX5323" fmla="*/ 3547464 w 5160230"/>
              <a:gd name="connsiteY5323" fmla="*/ 1948358 h 3030261"/>
              <a:gd name="connsiteX5324" fmla="*/ 3545291 w 5160230"/>
              <a:gd name="connsiteY5324" fmla="*/ 1946185 h 3030261"/>
              <a:gd name="connsiteX5325" fmla="*/ 3543118 w 5160230"/>
              <a:gd name="connsiteY5325" fmla="*/ 1946185 h 3030261"/>
              <a:gd name="connsiteX5326" fmla="*/ 3542186 w 5160230"/>
              <a:gd name="connsiteY5326" fmla="*/ 1944012 h 3030261"/>
              <a:gd name="connsiteX5327" fmla="*/ 3530700 w 5160230"/>
              <a:gd name="connsiteY5327" fmla="*/ 1931283 h 3030261"/>
              <a:gd name="connsiteX5328" fmla="*/ 3520145 w 5160230"/>
              <a:gd name="connsiteY5328" fmla="*/ 1911104 h 3030261"/>
              <a:gd name="connsiteX5329" fmla="*/ 3513936 w 5160230"/>
              <a:gd name="connsiteY5329" fmla="*/ 1894030 h 3030261"/>
              <a:gd name="connsiteX5330" fmla="*/ 3513004 w 5160230"/>
              <a:gd name="connsiteY5330" fmla="*/ 1890925 h 3030261"/>
              <a:gd name="connsiteX5331" fmla="*/ 3513936 w 5160230"/>
              <a:gd name="connsiteY5331" fmla="*/ 1886579 h 3030261"/>
              <a:gd name="connsiteX5332" fmla="*/ 3516109 w 5160230"/>
              <a:gd name="connsiteY5332" fmla="*/ 1883475 h 3030261"/>
              <a:gd name="connsiteX5333" fmla="*/ 3518282 w 5160230"/>
              <a:gd name="connsiteY5333" fmla="*/ 1881301 h 3030261"/>
              <a:gd name="connsiteX5334" fmla="*/ 3518282 w 5160230"/>
              <a:gd name="connsiteY5334" fmla="*/ 1879128 h 3030261"/>
              <a:gd name="connsiteX5335" fmla="*/ 3499656 w 5160230"/>
              <a:gd name="connsiteY5335" fmla="*/ 1851499 h 3030261"/>
              <a:gd name="connsiteX5336" fmla="*/ 3487238 w 5160230"/>
              <a:gd name="connsiteY5336" fmla="*/ 1822006 h 3030261"/>
              <a:gd name="connsiteX5337" fmla="*/ 3478855 w 5160230"/>
              <a:gd name="connsiteY5337" fmla="*/ 1790341 h 3030261"/>
              <a:gd name="connsiteX5338" fmla="*/ 3474820 w 5160230"/>
              <a:gd name="connsiteY5338" fmla="*/ 1752156 h 3030261"/>
              <a:gd name="connsiteX5339" fmla="*/ 3462402 w 5160230"/>
              <a:gd name="connsiteY5339" fmla="*/ 1753087 h 3030261"/>
              <a:gd name="connsiteX5340" fmla="*/ 3453089 w 5160230"/>
              <a:gd name="connsiteY5340" fmla="*/ 1753087 h 3030261"/>
              <a:gd name="connsiteX5341" fmla="*/ 3442533 w 5160230"/>
              <a:gd name="connsiteY5341" fmla="*/ 1752156 h 3030261"/>
              <a:gd name="connsiteX5342" fmla="*/ 3438497 w 5160230"/>
              <a:gd name="connsiteY5342" fmla="*/ 1747810 h 3030261"/>
              <a:gd name="connsiteX5343" fmla="*/ 3433220 w 5160230"/>
              <a:gd name="connsiteY5343" fmla="*/ 1744705 h 3030261"/>
              <a:gd name="connsiteX5344" fmla="*/ 3429184 w 5160230"/>
              <a:gd name="connsiteY5344" fmla="*/ 1740359 h 3030261"/>
              <a:gd name="connsiteX5345" fmla="*/ 3426080 w 5160230"/>
              <a:gd name="connsiteY5345" fmla="*/ 1737255 h 3030261"/>
              <a:gd name="connsiteX5346" fmla="*/ 3429184 w 5160230"/>
              <a:gd name="connsiteY5346" fmla="*/ 1723595 h 3030261"/>
              <a:gd name="connsiteX5347" fmla="*/ 3422044 w 5160230"/>
              <a:gd name="connsiteY5347" fmla="*/ 1713040 h 3030261"/>
              <a:gd name="connsiteX5348" fmla="*/ 3409626 w 5160230"/>
              <a:gd name="connsiteY5348" fmla="*/ 1703416 h 3030261"/>
              <a:gd name="connsiteX5349" fmla="*/ 3397208 w 5160230"/>
              <a:gd name="connsiteY5349" fmla="*/ 1695034 h 3030261"/>
              <a:gd name="connsiteX5350" fmla="*/ 3385722 w 5160230"/>
              <a:gd name="connsiteY5350" fmla="*/ 1683547 h 3030261"/>
              <a:gd name="connsiteX5351" fmla="*/ 3355609 w 5160230"/>
              <a:gd name="connsiteY5351" fmla="*/ 1687894 h 3030261"/>
              <a:gd name="connsiteX5352" fmla="*/ 3324254 w 5160230"/>
              <a:gd name="connsiteY5352" fmla="*/ 1687894 h 3030261"/>
              <a:gd name="connsiteX5353" fmla="*/ 3292898 w 5160230"/>
              <a:gd name="connsiteY5353" fmla="*/ 1685721 h 3030261"/>
              <a:gd name="connsiteX5354" fmla="*/ 3262785 w 5160230"/>
              <a:gd name="connsiteY5354" fmla="*/ 1683547 h 3030261"/>
              <a:gd name="connsiteX5355" fmla="*/ 3257508 w 5160230"/>
              <a:gd name="connsiteY5355" fmla="*/ 1672992 h 3030261"/>
              <a:gd name="connsiteX5356" fmla="*/ 3250367 w 5160230"/>
              <a:gd name="connsiteY5356" fmla="*/ 1659333 h 3030261"/>
              <a:gd name="connsiteX5357" fmla="*/ 3238881 w 5160230"/>
              <a:gd name="connsiteY5357" fmla="*/ 1663679 h 3030261"/>
              <a:gd name="connsiteX5358" fmla="*/ 3231741 w 5160230"/>
              <a:gd name="connsiteY5358" fmla="*/ 1665852 h 3030261"/>
              <a:gd name="connsiteX5359" fmla="*/ 3222427 w 5160230"/>
              <a:gd name="connsiteY5359" fmla="*/ 1666783 h 3030261"/>
              <a:gd name="connsiteX5360" fmla="*/ 3210009 w 5160230"/>
              <a:gd name="connsiteY5360" fmla="*/ 1666783 h 3030261"/>
              <a:gd name="connsiteX5361" fmla="*/ 3199454 w 5160230"/>
              <a:gd name="connsiteY5361" fmla="*/ 1659333 h 3030261"/>
              <a:gd name="connsiteX5362" fmla="*/ 3187968 w 5160230"/>
              <a:gd name="connsiteY5362" fmla="*/ 1654055 h 3030261"/>
              <a:gd name="connsiteX5363" fmla="*/ 3175550 w 5160230"/>
              <a:gd name="connsiteY5363" fmla="*/ 1646604 h 3030261"/>
              <a:gd name="connsiteX5364" fmla="*/ 3166237 w 5160230"/>
              <a:gd name="connsiteY5364" fmla="*/ 1639154 h 3030261"/>
              <a:gd name="connsiteX5365" fmla="*/ 3163132 w 5160230"/>
              <a:gd name="connsiteY5365" fmla="*/ 1628598 h 3030261"/>
              <a:gd name="connsiteX5366" fmla="*/ 3157855 w 5160230"/>
              <a:gd name="connsiteY5366" fmla="*/ 1618975 h 3030261"/>
              <a:gd name="connsiteX5367" fmla="*/ 3146368 w 5160230"/>
              <a:gd name="connsiteY5367" fmla="*/ 1609351 h 3030261"/>
              <a:gd name="connsiteX5368" fmla="*/ 3144195 w 5160230"/>
              <a:gd name="connsiteY5368" fmla="*/ 1609351 h 3030261"/>
              <a:gd name="connsiteX5369" fmla="*/ 3143264 w 5160230"/>
              <a:gd name="connsiteY5369" fmla="*/ 1609351 h 3030261"/>
              <a:gd name="connsiteX5370" fmla="*/ 3141090 w 5160230"/>
              <a:gd name="connsiteY5370" fmla="*/ 1609351 h 3030261"/>
              <a:gd name="connsiteX5371" fmla="*/ 3137055 w 5160230"/>
              <a:gd name="connsiteY5371" fmla="*/ 1609351 h 3030261"/>
              <a:gd name="connsiteX5372" fmla="*/ 3129914 w 5160230"/>
              <a:gd name="connsiteY5372" fmla="*/ 1609351 h 3030261"/>
              <a:gd name="connsiteX5373" fmla="*/ 3133950 w 5160230"/>
              <a:gd name="connsiteY5373" fmla="*/ 1624252 h 3030261"/>
              <a:gd name="connsiteX5374" fmla="*/ 3139228 w 5160230"/>
              <a:gd name="connsiteY5374" fmla="*/ 1641327 h 3030261"/>
              <a:gd name="connsiteX5375" fmla="*/ 3148541 w 5160230"/>
              <a:gd name="connsiteY5375" fmla="*/ 1658401 h 3030261"/>
              <a:gd name="connsiteX5376" fmla="*/ 3155681 w 5160230"/>
              <a:gd name="connsiteY5376" fmla="*/ 1673303 h 3030261"/>
              <a:gd name="connsiteX5377" fmla="*/ 3162822 w 5160230"/>
              <a:gd name="connsiteY5377" fmla="*/ 1683858 h 3030261"/>
              <a:gd name="connsiteX5378" fmla="*/ 3164995 w 5160230"/>
              <a:gd name="connsiteY5378" fmla="*/ 1678580 h 3030261"/>
              <a:gd name="connsiteX5379" fmla="*/ 3165926 w 5160230"/>
              <a:gd name="connsiteY5379" fmla="*/ 1676407 h 3030261"/>
              <a:gd name="connsiteX5380" fmla="*/ 3165926 w 5160230"/>
              <a:gd name="connsiteY5380" fmla="*/ 1674234 h 3030261"/>
              <a:gd name="connsiteX5381" fmla="*/ 3168099 w 5160230"/>
              <a:gd name="connsiteY5381" fmla="*/ 1674234 h 3030261"/>
              <a:gd name="connsiteX5382" fmla="*/ 3170272 w 5160230"/>
              <a:gd name="connsiteY5382" fmla="*/ 1674234 h 3030261"/>
              <a:gd name="connsiteX5383" fmla="*/ 3175550 w 5160230"/>
              <a:gd name="connsiteY5383" fmla="*/ 1676407 h 3030261"/>
              <a:gd name="connsiteX5384" fmla="*/ 3177723 w 5160230"/>
              <a:gd name="connsiteY5384" fmla="*/ 1681685 h 3030261"/>
              <a:gd name="connsiteX5385" fmla="*/ 3179896 w 5160230"/>
              <a:gd name="connsiteY5385" fmla="*/ 1687894 h 3030261"/>
              <a:gd name="connsiteX5386" fmla="*/ 3179896 w 5160230"/>
              <a:gd name="connsiteY5386" fmla="*/ 1693171 h 3030261"/>
              <a:gd name="connsiteX5387" fmla="*/ 3180827 w 5160230"/>
              <a:gd name="connsiteY5387" fmla="*/ 1698449 h 3030261"/>
              <a:gd name="connsiteX5388" fmla="*/ 3183001 w 5160230"/>
              <a:gd name="connsiteY5388" fmla="*/ 1703726 h 3030261"/>
              <a:gd name="connsiteX5389" fmla="*/ 3190141 w 5160230"/>
              <a:gd name="connsiteY5389" fmla="*/ 1702795 h 3030261"/>
              <a:gd name="connsiteX5390" fmla="*/ 3199454 w 5160230"/>
              <a:gd name="connsiteY5390" fmla="*/ 1700622 h 3030261"/>
              <a:gd name="connsiteX5391" fmla="*/ 3210009 w 5160230"/>
              <a:gd name="connsiteY5391" fmla="*/ 1700622 h 3030261"/>
              <a:gd name="connsiteX5392" fmla="*/ 3226774 w 5160230"/>
              <a:gd name="connsiteY5392" fmla="*/ 1681685 h 3030261"/>
              <a:gd name="connsiteX5393" fmla="*/ 3246642 w 5160230"/>
              <a:gd name="connsiteY5393" fmla="*/ 1666783 h 3030261"/>
              <a:gd name="connsiteX5394" fmla="*/ 3248815 w 5160230"/>
              <a:gd name="connsiteY5394" fmla="*/ 1685721 h 3030261"/>
              <a:gd name="connsiteX5395" fmla="*/ 3250988 w 5160230"/>
              <a:gd name="connsiteY5395" fmla="*/ 1700622 h 3030261"/>
              <a:gd name="connsiteX5396" fmla="*/ 3277997 w 5160230"/>
              <a:gd name="connsiteY5396" fmla="*/ 1715523 h 3030261"/>
              <a:gd name="connsiteX5397" fmla="*/ 3299728 w 5160230"/>
              <a:gd name="connsiteY5397" fmla="*/ 1733529 h 3030261"/>
              <a:gd name="connsiteX5398" fmla="*/ 3292588 w 5160230"/>
              <a:gd name="connsiteY5398" fmla="*/ 1743153 h 3030261"/>
              <a:gd name="connsiteX5399" fmla="*/ 3286379 w 5160230"/>
              <a:gd name="connsiteY5399" fmla="*/ 1752777 h 3030261"/>
              <a:gd name="connsiteX5400" fmla="*/ 3280170 w 5160230"/>
              <a:gd name="connsiteY5400" fmla="*/ 1760228 h 3030261"/>
              <a:gd name="connsiteX5401" fmla="*/ 3266510 w 5160230"/>
              <a:gd name="connsiteY5401" fmla="*/ 1765505 h 3030261"/>
              <a:gd name="connsiteX5402" fmla="*/ 3266510 w 5160230"/>
              <a:gd name="connsiteY5402" fmla="*/ 1785684 h 3030261"/>
              <a:gd name="connsiteX5403" fmla="*/ 3248815 w 5160230"/>
              <a:gd name="connsiteY5403" fmla="*/ 1797171 h 3030261"/>
              <a:gd name="connsiteX5404" fmla="*/ 3230188 w 5160230"/>
              <a:gd name="connsiteY5404" fmla="*/ 1809899 h 3030261"/>
              <a:gd name="connsiteX5405" fmla="*/ 3230188 w 5160230"/>
              <a:gd name="connsiteY5405" fmla="*/ 1818902 h 3030261"/>
              <a:gd name="connsiteX5406" fmla="*/ 3207215 w 5160230"/>
              <a:gd name="connsiteY5406" fmla="*/ 1818902 h 3030261"/>
              <a:gd name="connsiteX5407" fmla="*/ 3193556 w 5160230"/>
              <a:gd name="connsiteY5407" fmla="*/ 1826353 h 3030261"/>
              <a:gd name="connsiteX5408" fmla="*/ 3183001 w 5160230"/>
              <a:gd name="connsiteY5408" fmla="*/ 1837839 h 3030261"/>
              <a:gd name="connsiteX5409" fmla="*/ 3170583 w 5160230"/>
              <a:gd name="connsiteY5409" fmla="*/ 1847463 h 3030261"/>
              <a:gd name="connsiteX5410" fmla="*/ 3153819 w 5160230"/>
              <a:gd name="connsiteY5410" fmla="*/ 1854914 h 3030261"/>
              <a:gd name="connsiteX5411" fmla="*/ 3137055 w 5160230"/>
              <a:gd name="connsiteY5411" fmla="*/ 1858018 h 3030261"/>
              <a:gd name="connsiteX5412" fmla="*/ 3119359 w 5160230"/>
              <a:gd name="connsiteY5412" fmla="*/ 1863296 h 3030261"/>
              <a:gd name="connsiteX5413" fmla="*/ 3104768 w 5160230"/>
              <a:gd name="connsiteY5413" fmla="*/ 1869505 h 3030261"/>
              <a:gd name="connsiteX5414" fmla="*/ 3092350 w 5160230"/>
              <a:gd name="connsiteY5414" fmla="*/ 1876955 h 3030261"/>
              <a:gd name="connsiteX5415" fmla="*/ 3079933 w 5160230"/>
              <a:gd name="connsiteY5415" fmla="*/ 1880060 h 3030261"/>
              <a:gd name="connsiteX5416" fmla="*/ 3070619 w 5160230"/>
              <a:gd name="connsiteY5416" fmla="*/ 1880060 h 3030261"/>
              <a:gd name="connsiteX5417" fmla="*/ 3066583 w 5160230"/>
              <a:gd name="connsiteY5417" fmla="*/ 1877887 h 3030261"/>
              <a:gd name="connsiteX5418" fmla="*/ 3065652 w 5160230"/>
              <a:gd name="connsiteY5418" fmla="*/ 1877887 h 3030261"/>
              <a:gd name="connsiteX5419" fmla="*/ 3063479 w 5160230"/>
              <a:gd name="connsiteY5419" fmla="*/ 1876955 h 3030261"/>
              <a:gd name="connsiteX5420" fmla="*/ 3061306 w 5160230"/>
              <a:gd name="connsiteY5420" fmla="*/ 1874782 h 3030261"/>
              <a:gd name="connsiteX5421" fmla="*/ 3059133 w 5160230"/>
              <a:gd name="connsiteY5421" fmla="*/ 1870436 h 3030261"/>
              <a:gd name="connsiteX5422" fmla="*/ 3053855 w 5160230"/>
              <a:gd name="connsiteY5422" fmla="*/ 1859881 h 3030261"/>
              <a:gd name="connsiteX5423" fmla="*/ 3051682 w 5160230"/>
              <a:gd name="connsiteY5423" fmla="*/ 1848394 h 3030261"/>
              <a:gd name="connsiteX5424" fmla="*/ 3051682 w 5160230"/>
              <a:gd name="connsiteY5424" fmla="*/ 1837839 h 3030261"/>
              <a:gd name="connsiteX5425" fmla="*/ 3050751 w 5160230"/>
              <a:gd name="connsiteY5425" fmla="*/ 1826353 h 3030261"/>
              <a:gd name="connsiteX5426" fmla="*/ 3041437 w 5160230"/>
              <a:gd name="connsiteY5426" fmla="*/ 1808347 h 3030261"/>
              <a:gd name="connsiteX5427" fmla="*/ 3029020 w 5160230"/>
              <a:gd name="connsiteY5427" fmla="*/ 1791272 h 3030261"/>
              <a:gd name="connsiteX5428" fmla="*/ 3015360 w 5160230"/>
              <a:gd name="connsiteY5428" fmla="*/ 1776371 h 3030261"/>
              <a:gd name="connsiteX5429" fmla="*/ 3002942 w 5160230"/>
              <a:gd name="connsiteY5429" fmla="*/ 1761469 h 3030261"/>
              <a:gd name="connsiteX5430" fmla="*/ 2999838 w 5160230"/>
              <a:gd name="connsiteY5430" fmla="*/ 1750914 h 3030261"/>
              <a:gd name="connsiteX5431" fmla="*/ 2997664 w 5160230"/>
              <a:gd name="connsiteY5431" fmla="*/ 1738186 h 3030261"/>
              <a:gd name="connsiteX5432" fmla="*/ 2995491 w 5160230"/>
              <a:gd name="connsiteY5432" fmla="*/ 1724526 h 3030261"/>
              <a:gd name="connsiteX5433" fmla="*/ 2990214 w 5160230"/>
              <a:gd name="connsiteY5433" fmla="*/ 1713971 h 3030261"/>
              <a:gd name="connsiteX5434" fmla="*/ 2970345 w 5160230"/>
              <a:gd name="connsiteY5434" fmla="*/ 1701243 h 3030261"/>
              <a:gd name="connsiteX5435" fmla="*/ 2965068 w 5160230"/>
              <a:gd name="connsiteY5435" fmla="*/ 1688515 h 3030261"/>
              <a:gd name="connsiteX5436" fmla="*/ 2958859 w 5160230"/>
              <a:gd name="connsiteY5436" fmla="*/ 1674855 h 3030261"/>
              <a:gd name="connsiteX5437" fmla="*/ 2953581 w 5160230"/>
              <a:gd name="connsiteY5437" fmla="*/ 1662127 h 3030261"/>
              <a:gd name="connsiteX5438" fmla="*/ 2946441 w 5160230"/>
              <a:gd name="connsiteY5438" fmla="*/ 1651572 h 3030261"/>
              <a:gd name="connsiteX5439" fmla="*/ 2935886 w 5160230"/>
              <a:gd name="connsiteY5439" fmla="*/ 1644121 h 3030261"/>
              <a:gd name="connsiteX5440" fmla="*/ 2929677 w 5160230"/>
              <a:gd name="connsiteY5440" fmla="*/ 1641948 h 3030261"/>
              <a:gd name="connsiteX5441" fmla="*/ 2928746 w 5160230"/>
              <a:gd name="connsiteY5441" fmla="*/ 1637601 h 3030261"/>
              <a:gd name="connsiteX5442" fmla="*/ 2924710 w 5160230"/>
              <a:gd name="connsiteY5442" fmla="*/ 1636670 h 3030261"/>
              <a:gd name="connsiteX5443" fmla="*/ 2921605 w 5160230"/>
              <a:gd name="connsiteY5443" fmla="*/ 1634497 h 3030261"/>
              <a:gd name="connsiteX5444" fmla="*/ 2917569 w 5160230"/>
              <a:gd name="connsiteY5444" fmla="*/ 1632324 h 3030261"/>
              <a:gd name="connsiteX5445" fmla="*/ 2914465 w 5160230"/>
              <a:gd name="connsiteY5445" fmla="*/ 1629219 h 3030261"/>
              <a:gd name="connsiteX5446" fmla="*/ 2910429 w 5160230"/>
              <a:gd name="connsiteY5446" fmla="*/ 1623011 h 3030261"/>
              <a:gd name="connsiteX5447" fmla="*/ 2907325 w 5160230"/>
              <a:gd name="connsiteY5447" fmla="*/ 1615560 h 3030261"/>
              <a:gd name="connsiteX5448" fmla="*/ 2903289 w 5160230"/>
              <a:gd name="connsiteY5448" fmla="*/ 1615560 h 3030261"/>
              <a:gd name="connsiteX5449" fmla="*/ 2903289 w 5160230"/>
              <a:gd name="connsiteY5449" fmla="*/ 1623011 h 3030261"/>
              <a:gd name="connsiteX5450" fmla="*/ 2915707 w 5160230"/>
              <a:gd name="connsiteY5450" fmla="*/ 1640085 h 3030261"/>
              <a:gd name="connsiteX5451" fmla="*/ 2927193 w 5160230"/>
              <a:gd name="connsiteY5451" fmla="*/ 1659022 h 3030261"/>
              <a:gd name="connsiteX5452" fmla="*/ 2934334 w 5160230"/>
              <a:gd name="connsiteY5452" fmla="*/ 1681374 h 3030261"/>
              <a:gd name="connsiteX5453" fmla="*/ 2941474 w 5160230"/>
              <a:gd name="connsiteY5453" fmla="*/ 1701553 h 3030261"/>
              <a:gd name="connsiteX5454" fmla="*/ 2950787 w 5160230"/>
              <a:gd name="connsiteY5454" fmla="*/ 1721732 h 3030261"/>
              <a:gd name="connsiteX5455" fmla="*/ 2953892 w 5160230"/>
              <a:gd name="connsiteY5455" fmla="*/ 1724837 h 3030261"/>
              <a:gd name="connsiteX5456" fmla="*/ 2959169 w 5160230"/>
              <a:gd name="connsiteY5456" fmla="*/ 1729183 h 3030261"/>
              <a:gd name="connsiteX5457" fmla="*/ 2963205 w 5160230"/>
              <a:gd name="connsiteY5457" fmla="*/ 1732287 h 3030261"/>
              <a:gd name="connsiteX5458" fmla="*/ 2968483 w 5160230"/>
              <a:gd name="connsiteY5458" fmla="*/ 1736634 h 3030261"/>
              <a:gd name="connsiteX5459" fmla="*/ 2970656 w 5160230"/>
              <a:gd name="connsiteY5459" fmla="*/ 1741911 h 3030261"/>
              <a:gd name="connsiteX5460" fmla="*/ 2970656 w 5160230"/>
              <a:gd name="connsiteY5460" fmla="*/ 1778854 h 3030261"/>
              <a:gd name="connsiteX5461" fmla="*/ 2973760 w 5160230"/>
              <a:gd name="connsiteY5461" fmla="*/ 1783201 h 3030261"/>
              <a:gd name="connsiteX5462" fmla="*/ 2977796 w 5160230"/>
              <a:gd name="connsiteY5462" fmla="*/ 1788478 h 3030261"/>
              <a:gd name="connsiteX5463" fmla="*/ 2983074 w 5160230"/>
              <a:gd name="connsiteY5463" fmla="*/ 1791583 h 3030261"/>
              <a:gd name="connsiteX5464" fmla="*/ 2988351 w 5160230"/>
              <a:gd name="connsiteY5464" fmla="*/ 1795929 h 3030261"/>
              <a:gd name="connsiteX5465" fmla="*/ 2990524 w 5160230"/>
              <a:gd name="connsiteY5465" fmla="*/ 1799033 h 3030261"/>
              <a:gd name="connsiteX5466" fmla="*/ 2993629 w 5160230"/>
              <a:gd name="connsiteY5466" fmla="*/ 1810520 h 3030261"/>
              <a:gd name="connsiteX5467" fmla="*/ 2995802 w 5160230"/>
              <a:gd name="connsiteY5467" fmla="*/ 1818902 h 3030261"/>
              <a:gd name="connsiteX5468" fmla="*/ 2999838 w 5160230"/>
              <a:gd name="connsiteY5468" fmla="*/ 1830388 h 3030261"/>
              <a:gd name="connsiteX5469" fmla="*/ 3010393 w 5160230"/>
              <a:gd name="connsiteY5469" fmla="*/ 1843117 h 3030261"/>
              <a:gd name="connsiteX5470" fmla="*/ 3027157 w 5160230"/>
              <a:gd name="connsiteY5470" fmla="*/ 1854603 h 3030261"/>
              <a:gd name="connsiteX5471" fmla="*/ 3044852 w 5160230"/>
              <a:gd name="connsiteY5471" fmla="*/ 1865158 h 3030261"/>
              <a:gd name="connsiteX5472" fmla="*/ 3059443 w 5160230"/>
              <a:gd name="connsiteY5472" fmla="*/ 1876645 h 3030261"/>
              <a:gd name="connsiteX5473" fmla="*/ 3063479 w 5160230"/>
              <a:gd name="connsiteY5473" fmla="*/ 1881922 h 3030261"/>
              <a:gd name="connsiteX5474" fmla="*/ 3063479 w 5160230"/>
              <a:gd name="connsiteY5474" fmla="*/ 1889373 h 3030261"/>
              <a:gd name="connsiteX5475" fmla="*/ 3063479 w 5160230"/>
              <a:gd name="connsiteY5475" fmla="*/ 1894651 h 3030261"/>
              <a:gd name="connsiteX5476" fmla="*/ 3065652 w 5160230"/>
              <a:gd name="connsiteY5476" fmla="*/ 1899928 h 3030261"/>
              <a:gd name="connsiteX5477" fmla="*/ 3070930 w 5160230"/>
              <a:gd name="connsiteY5477" fmla="*/ 1906137 h 3030261"/>
              <a:gd name="connsiteX5478" fmla="*/ 3086452 w 5160230"/>
              <a:gd name="connsiteY5478" fmla="*/ 1907068 h 3030261"/>
              <a:gd name="connsiteX5479" fmla="*/ 3105079 w 5160230"/>
              <a:gd name="connsiteY5479" fmla="*/ 1898686 h 3030261"/>
              <a:gd name="connsiteX5480" fmla="*/ 3130225 w 5160230"/>
              <a:gd name="connsiteY5480" fmla="*/ 1892477 h 3030261"/>
              <a:gd name="connsiteX5481" fmla="*/ 3154129 w 5160230"/>
              <a:gd name="connsiteY5481" fmla="*/ 1887200 h 3030261"/>
              <a:gd name="connsiteX5482" fmla="*/ 3175860 w 5160230"/>
              <a:gd name="connsiteY5482" fmla="*/ 1884096 h 3030261"/>
              <a:gd name="connsiteX5483" fmla="*/ 3175860 w 5160230"/>
              <a:gd name="connsiteY5483" fmla="*/ 1887200 h 3030261"/>
              <a:gd name="connsiteX5484" fmla="*/ 3170583 w 5160230"/>
              <a:gd name="connsiteY5484" fmla="*/ 1896824 h 3030261"/>
              <a:gd name="connsiteX5485" fmla="*/ 3170583 w 5160230"/>
              <a:gd name="connsiteY5485" fmla="*/ 1908000 h 3030261"/>
              <a:gd name="connsiteX5486" fmla="*/ 3166547 w 5160230"/>
              <a:gd name="connsiteY5486" fmla="*/ 1920728 h 3030261"/>
              <a:gd name="connsiteX5487" fmla="*/ 3159407 w 5160230"/>
              <a:gd name="connsiteY5487" fmla="*/ 1939665 h 3030261"/>
              <a:gd name="connsiteX5488" fmla="*/ 3148852 w 5160230"/>
              <a:gd name="connsiteY5488" fmla="*/ 1962017 h 3030261"/>
              <a:gd name="connsiteX5489" fmla="*/ 3136434 w 5160230"/>
              <a:gd name="connsiteY5489" fmla="*/ 1984369 h 3030261"/>
              <a:gd name="connsiteX5490" fmla="*/ 3122774 w 5160230"/>
              <a:gd name="connsiteY5490" fmla="*/ 2002375 h 3030261"/>
              <a:gd name="connsiteX5491" fmla="*/ 3102906 w 5160230"/>
              <a:gd name="connsiteY5491" fmla="*/ 2022554 h 3030261"/>
              <a:gd name="connsiteX5492" fmla="*/ 3081174 w 5160230"/>
              <a:gd name="connsiteY5492" fmla="*/ 2041491 h 3030261"/>
              <a:gd name="connsiteX5493" fmla="*/ 3058201 w 5160230"/>
              <a:gd name="connsiteY5493" fmla="*/ 2059497 h 3030261"/>
              <a:gd name="connsiteX5494" fmla="*/ 3036470 w 5160230"/>
              <a:gd name="connsiteY5494" fmla="*/ 2080608 h 3030261"/>
              <a:gd name="connsiteX5495" fmla="*/ 3017843 w 5160230"/>
              <a:gd name="connsiteY5495" fmla="*/ 2102960 h 3030261"/>
              <a:gd name="connsiteX5496" fmla="*/ 3003253 w 5160230"/>
              <a:gd name="connsiteY5496" fmla="*/ 2128416 h 3030261"/>
              <a:gd name="connsiteX5497" fmla="*/ 2997975 w 5160230"/>
              <a:gd name="connsiteY5497" fmla="*/ 2152631 h 3030261"/>
              <a:gd name="connsiteX5498" fmla="*/ 3001079 w 5160230"/>
              <a:gd name="connsiteY5498" fmla="*/ 2174983 h 3030261"/>
              <a:gd name="connsiteX5499" fmla="*/ 3008220 w 5160230"/>
              <a:gd name="connsiteY5499" fmla="*/ 2197335 h 3030261"/>
              <a:gd name="connsiteX5500" fmla="*/ 3015360 w 5160230"/>
              <a:gd name="connsiteY5500" fmla="*/ 2217514 h 3030261"/>
              <a:gd name="connsiteX5501" fmla="*/ 3022500 w 5160230"/>
              <a:gd name="connsiteY5501" fmla="*/ 2239866 h 3030261"/>
              <a:gd name="connsiteX5502" fmla="*/ 3028709 w 5160230"/>
              <a:gd name="connsiteY5502" fmla="*/ 2262218 h 3030261"/>
              <a:gd name="connsiteX5503" fmla="*/ 3026536 w 5160230"/>
              <a:gd name="connsiteY5503" fmla="*/ 2284571 h 3030261"/>
              <a:gd name="connsiteX5504" fmla="*/ 3015050 w 5160230"/>
              <a:gd name="connsiteY5504" fmla="*/ 2307854 h 3030261"/>
              <a:gd name="connsiteX5505" fmla="*/ 2999527 w 5160230"/>
              <a:gd name="connsiteY5505" fmla="*/ 2319340 h 3030261"/>
              <a:gd name="connsiteX5506" fmla="*/ 2980900 w 5160230"/>
              <a:gd name="connsiteY5506" fmla="*/ 2327722 h 3030261"/>
              <a:gd name="connsiteX5507" fmla="*/ 2963205 w 5160230"/>
              <a:gd name="connsiteY5507" fmla="*/ 2337346 h 3030261"/>
              <a:gd name="connsiteX5508" fmla="*/ 2948614 w 5160230"/>
              <a:gd name="connsiteY5508" fmla="*/ 2350075 h 3030261"/>
              <a:gd name="connsiteX5509" fmla="*/ 2939301 w 5160230"/>
              <a:gd name="connsiteY5509" fmla="*/ 2369012 h 3030261"/>
              <a:gd name="connsiteX5510" fmla="*/ 2948614 w 5160230"/>
              <a:gd name="connsiteY5510" fmla="*/ 2379567 h 3030261"/>
              <a:gd name="connsiteX5511" fmla="*/ 2955754 w 5160230"/>
              <a:gd name="connsiteY5511" fmla="*/ 2396642 h 3030261"/>
              <a:gd name="connsiteX5512" fmla="*/ 2958859 w 5160230"/>
              <a:gd name="connsiteY5512" fmla="*/ 2416821 h 3030261"/>
              <a:gd name="connsiteX5513" fmla="*/ 2953581 w 5160230"/>
              <a:gd name="connsiteY5513" fmla="*/ 2421167 h 3030261"/>
              <a:gd name="connsiteX5514" fmla="*/ 2950477 w 5160230"/>
              <a:gd name="connsiteY5514" fmla="*/ 2424271 h 3030261"/>
              <a:gd name="connsiteX5515" fmla="*/ 2948304 w 5160230"/>
              <a:gd name="connsiteY5515" fmla="*/ 2426444 h 3030261"/>
              <a:gd name="connsiteX5516" fmla="*/ 2944268 w 5160230"/>
              <a:gd name="connsiteY5516" fmla="*/ 2429549 h 3030261"/>
              <a:gd name="connsiteX5517" fmla="*/ 2943336 w 5160230"/>
              <a:gd name="connsiteY5517" fmla="*/ 2433895 h 3030261"/>
              <a:gd name="connsiteX5518" fmla="*/ 2939301 w 5160230"/>
              <a:gd name="connsiteY5518" fmla="*/ 2436999 h 3030261"/>
              <a:gd name="connsiteX5519" fmla="*/ 2919432 w 5160230"/>
              <a:gd name="connsiteY5519" fmla="*/ 2441346 h 3030261"/>
              <a:gd name="connsiteX5520" fmla="*/ 2914155 w 5160230"/>
              <a:gd name="connsiteY5520" fmla="*/ 2454074 h 3030261"/>
              <a:gd name="connsiteX5521" fmla="*/ 2911981 w 5160230"/>
              <a:gd name="connsiteY5521" fmla="*/ 2468975 h 3030261"/>
              <a:gd name="connsiteX5522" fmla="*/ 2909808 w 5160230"/>
              <a:gd name="connsiteY5522" fmla="*/ 2483877 h 3030261"/>
              <a:gd name="connsiteX5523" fmla="*/ 2906704 w 5160230"/>
              <a:gd name="connsiteY5523" fmla="*/ 2498778 h 3030261"/>
              <a:gd name="connsiteX5524" fmla="*/ 2882800 w 5160230"/>
              <a:gd name="connsiteY5524" fmla="*/ 2518957 h 3030261"/>
              <a:gd name="connsiteX5525" fmla="*/ 2875659 w 5160230"/>
              <a:gd name="connsiteY5525" fmla="*/ 2536032 h 3030261"/>
              <a:gd name="connsiteX5526" fmla="*/ 2866346 w 5160230"/>
              <a:gd name="connsiteY5526" fmla="*/ 2553106 h 3030261"/>
              <a:gd name="connsiteX5527" fmla="*/ 2848650 w 5160230"/>
              <a:gd name="connsiteY5527" fmla="*/ 2568939 h 3030261"/>
              <a:gd name="connsiteX5528" fmla="*/ 2826919 w 5160230"/>
              <a:gd name="connsiteY5528" fmla="*/ 2582599 h 3030261"/>
              <a:gd name="connsiteX5529" fmla="*/ 2799911 w 5160230"/>
              <a:gd name="connsiteY5529" fmla="*/ 2590049 h 3030261"/>
              <a:gd name="connsiteX5530" fmla="*/ 2772902 w 5160230"/>
              <a:gd name="connsiteY5530" fmla="*/ 2597500 h 3030261"/>
              <a:gd name="connsiteX5531" fmla="*/ 2744651 w 5160230"/>
              <a:gd name="connsiteY5531" fmla="*/ 2602778 h 3030261"/>
              <a:gd name="connsiteX5532" fmla="*/ 2719505 w 5160230"/>
              <a:gd name="connsiteY5532" fmla="*/ 2608055 h 3030261"/>
              <a:gd name="connsiteX5533" fmla="*/ 2714227 w 5160230"/>
              <a:gd name="connsiteY5533" fmla="*/ 2604951 h 3030261"/>
              <a:gd name="connsiteX5534" fmla="*/ 2710192 w 5160230"/>
              <a:gd name="connsiteY5534" fmla="*/ 2600604 h 3030261"/>
              <a:gd name="connsiteX5535" fmla="*/ 2707087 w 5160230"/>
              <a:gd name="connsiteY5535" fmla="*/ 2598431 h 3030261"/>
              <a:gd name="connsiteX5536" fmla="*/ 2703052 w 5160230"/>
              <a:gd name="connsiteY5536" fmla="*/ 2593154 h 3030261"/>
              <a:gd name="connsiteX5537" fmla="*/ 2699947 w 5160230"/>
              <a:gd name="connsiteY5537" fmla="*/ 2590049 h 3030261"/>
              <a:gd name="connsiteX5538" fmla="*/ 2697774 w 5160230"/>
              <a:gd name="connsiteY5538" fmla="*/ 2580425 h 3030261"/>
              <a:gd name="connsiteX5539" fmla="*/ 2697774 w 5160230"/>
              <a:gd name="connsiteY5539" fmla="*/ 2568939 h 3030261"/>
              <a:gd name="connsiteX5540" fmla="*/ 2697774 w 5160230"/>
              <a:gd name="connsiteY5540" fmla="*/ 2556211 h 3030261"/>
              <a:gd name="connsiteX5541" fmla="*/ 2695601 w 5160230"/>
              <a:gd name="connsiteY5541" fmla="*/ 2543482 h 3030261"/>
              <a:gd name="connsiteX5542" fmla="*/ 2685046 w 5160230"/>
              <a:gd name="connsiteY5542" fmla="*/ 2525477 h 3030261"/>
              <a:gd name="connsiteX5543" fmla="*/ 2670455 w 5160230"/>
              <a:gd name="connsiteY5543" fmla="*/ 2508402 h 3030261"/>
              <a:gd name="connsiteX5544" fmla="*/ 2655864 w 5160230"/>
              <a:gd name="connsiteY5544" fmla="*/ 2489465 h 3030261"/>
              <a:gd name="connsiteX5545" fmla="*/ 2646550 w 5160230"/>
              <a:gd name="connsiteY5545" fmla="*/ 2471459 h 3030261"/>
              <a:gd name="connsiteX5546" fmla="*/ 2650586 w 5160230"/>
              <a:gd name="connsiteY5546" fmla="*/ 2458731 h 3030261"/>
              <a:gd name="connsiteX5547" fmla="*/ 2650586 w 5160230"/>
              <a:gd name="connsiteY5547" fmla="*/ 2456558 h 3030261"/>
              <a:gd name="connsiteX5548" fmla="*/ 2646550 w 5160230"/>
              <a:gd name="connsiteY5548" fmla="*/ 2452211 h 3030261"/>
              <a:gd name="connsiteX5549" fmla="*/ 2643446 w 5160230"/>
              <a:gd name="connsiteY5549" fmla="*/ 2451280 h 3030261"/>
              <a:gd name="connsiteX5550" fmla="*/ 2641273 w 5160230"/>
              <a:gd name="connsiteY5550" fmla="*/ 2446934 h 3030261"/>
              <a:gd name="connsiteX5551" fmla="*/ 2639100 w 5160230"/>
              <a:gd name="connsiteY5551" fmla="*/ 2446934 h 3030261"/>
              <a:gd name="connsiteX5552" fmla="*/ 2636927 w 5160230"/>
              <a:gd name="connsiteY5552" fmla="*/ 2441656 h 3030261"/>
              <a:gd name="connsiteX5553" fmla="*/ 2639100 w 5160230"/>
              <a:gd name="connsiteY5553" fmla="*/ 2436379 h 3030261"/>
              <a:gd name="connsiteX5554" fmla="*/ 2639100 w 5160230"/>
              <a:gd name="connsiteY5554" fmla="*/ 2432032 h 3030261"/>
              <a:gd name="connsiteX5555" fmla="*/ 2641273 w 5160230"/>
              <a:gd name="connsiteY5555" fmla="*/ 2428928 h 3030261"/>
              <a:gd name="connsiteX5556" fmla="*/ 2643446 w 5160230"/>
              <a:gd name="connsiteY5556" fmla="*/ 2424582 h 3030261"/>
              <a:gd name="connsiteX5557" fmla="*/ 2636306 w 5160230"/>
              <a:gd name="connsiteY5557" fmla="*/ 2421477 h 3030261"/>
              <a:gd name="connsiteX5558" fmla="*/ 2636306 w 5160230"/>
              <a:gd name="connsiteY5558" fmla="*/ 2417131 h 3030261"/>
              <a:gd name="connsiteX5559" fmla="*/ 2636306 w 5160230"/>
              <a:gd name="connsiteY5559" fmla="*/ 2414026 h 3030261"/>
              <a:gd name="connsiteX5560" fmla="*/ 2637237 w 5160230"/>
              <a:gd name="connsiteY5560" fmla="*/ 2408749 h 3030261"/>
              <a:gd name="connsiteX5561" fmla="*/ 2639410 w 5160230"/>
              <a:gd name="connsiteY5561" fmla="*/ 2404403 h 3030261"/>
              <a:gd name="connsiteX5562" fmla="*/ 2639410 w 5160230"/>
              <a:gd name="connsiteY5562" fmla="*/ 2399125 h 3030261"/>
              <a:gd name="connsiteX5563" fmla="*/ 2639410 w 5160230"/>
              <a:gd name="connsiteY5563" fmla="*/ 2393847 h 3030261"/>
              <a:gd name="connsiteX5564" fmla="*/ 2632270 w 5160230"/>
              <a:gd name="connsiteY5564" fmla="*/ 2378946 h 3030261"/>
              <a:gd name="connsiteX5565" fmla="*/ 2621715 w 5160230"/>
              <a:gd name="connsiteY5565" fmla="*/ 2361872 h 3030261"/>
              <a:gd name="connsiteX5566" fmla="*/ 2610228 w 5160230"/>
              <a:gd name="connsiteY5566" fmla="*/ 2346970 h 3030261"/>
              <a:gd name="connsiteX5567" fmla="*/ 2603088 w 5160230"/>
              <a:gd name="connsiteY5567" fmla="*/ 2332069 h 3030261"/>
              <a:gd name="connsiteX5568" fmla="*/ 2600915 w 5160230"/>
              <a:gd name="connsiteY5568" fmla="*/ 2314063 h 3030261"/>
              <a:gd name="connsiteX5569" fmla="*/ 2604951 w 5160230"/>
              <a:gd name="connsiteY5569" fmla="*/ 2292953 h 3030261"/>
              <a:gd name="connsiteX5570" fmla="*/ 2612091 w 5160230"/>
              <a:gd name="connsiteY5570" fmla="*/ 2274947 h 3030261"/>
              <a:gd name="connsiteX5571" fmla="*/ 2622646 w 5160230"/>
              <a:gd name="connsiteY5571" fmla="*/ 2254768 h 3030261"/>
              <a:gd name="connsiteX5572" fmla="*/ 2629786 w 5160230"/>
              <a:gd name="connsiteY5572" fmla="*/ 2237693 h 3030261"/>
              <a:gd name="connsiteX5573" fmla="*/ 2635995 w 5160230"/>
              <a:gd name="connsiteY5573" fmla="*/ 2222792 h 3030261"/>
              <a:gd name="connsiteX5574" fmla="*/ 2628855 w 5160230"/>
              <a:gd name="connsiteY5574" fmla="*/ 2207890 h 3030261"/>
              <a:gd name="connsiteX5575" fmla="*/ 2626682 w 5160230"/>
              <a:gd name="connsiteY5575" fmla="*/ 2195162 h 3030261"/>
              <a:gd name="connsiteX5576" fmla="*/ 2626682 w 5160230"/>
              <a:gd name="connsiteY5576" fmla="*/ 2182434 h 3030261"/>
              <a:gd name="connsiteX5577" fmla="*/ 2622646 w 5160230"/>
              <a:gd name="connsiteY5577" fmla="*/ 2165359 h 3030261"/>
              <a:gd name="connsiteX5578" fmla="*/ 2612091 w 5160230"/>
              <a:gd name="connsiteY5578" fmla="*/ 2143007 h 3030261"/>
              <a:gd name="connsiteX5579" fmla="*/ 2595327 w 5160230"/>
              <a:gd name="connsiteY5579" fmla="*/ 2120655 h 3030261"/>
              <a:gd name="connsiteX5580" fmla="*/ 2579805 w 5160230"/>
              <a:gd name="connsiteY5580" fmla="*/ 2100476 h 3030261"/>
              <a:gd name="connsiteX5581" fmla="*/ 2563040 w 5160230"/>
              <a:gd name="connsiteY5581" fmla="*/ 2083402 h 3030261"/>
              <a:gd name="connsiteX5582" fmla="*/ 2568318 w 5160230"/>
              <a:gd name="connsiteY5582" fmla="*/ 2061050 h 3030261"/>
              <a:gd name="connsiteX5583" fmla="*/ 2573596 w 5160230"/>
              <a:gd name="connsiteY5583" fmla="*/ 2040871 h 3030261"/>
              <a:gd name="connsiteX5584" fmla="*/ 2579805 w 5160230"/>
              <a:gd name="connsiteY5584" fmla="*/ 2018519 h 3030261"/>
              <a:gd name="connsiteX5585" fmla="*/ 2573596 w 5160230"/>
              <a:gd name="connsiteY5585" fmla="*/ 2015414 h 3030261"/>
              <a:gd name="connsiteX5586" fmla="*/ 2570491 w 5160230"/>
              <a:gd name="connsiteY5586" fmla="*/ 2013241 h 3030261"/>
              <a:gd name="connsiteX5587" fmla="*/ 2566455 w 5160230"/>
              <a:gd name="connsiteY5587" fmla="*/ 2008895 h 3030261"/>
              <a:gd name="connsiteX5588" fmla="*/ 2563351 w 5160230"/>
              <a:gd name="connsiteY5588" fmla="*/ 2007963 h 3030261"/>
              <a:gd name="connsiteX5589" fmla="*/ 2558073 w 5160230"/>
              <a:gd name="connsiteY5589" fmla="*/ 2007963 h 3030261"/>
              <a:gd name="connsiteX5590" fmla="*/ 2550933 w 5160230"/>
              <a:gd name="connsiteY5590" fmla="*/ 2005790 h 3030261"/>
              <a:gd name="connsiteX5591" fmla="*/ 2546897 w 5160230"/>
              <a:gd name="connsiteY5591" fmla="*/ 2008895 h 3030261"/>
              <a:gd name="connsiteX5592" fmla="*/ 2544724 w 5160230"/>
              <a:gd name="connsiteY5592" fmla="*/ 2011068 h 3030261"/>
              <a:gd name="connsiteX5593" fmla="*/ 2539447 w 5160230"/>
              <a:gd name="connsiteY5593" fmla="*/ 2013241 h 3030261"/>
              <a:gd name="connsiteX5594" fmla="*/ 2534169 w 5160230"/>
              <a:gd name="connsiteY5594" fmla="*/ 2013241 h 3030261"/>
              <a:gd name="connsiteX5595" fmla="*/ 2527029 w 5160230"/>
              <a:gd name="connsiteY5595" fmla="*/ 2013241 h 3030261"/>
              <a:gd name="connsiteX5596" fmla="*/ 2507160 w 5160230"/>
              <a:gd name="connsiteY5596" fmla="*/ 1981575 h 3030261"/>
              <a:gd name="connsiteX5597" fmla="*/ 2493501 w 5160230"/>
              <a:gd name="connsiteY5597" fmla="*/ 1979402 h 3030261"/>
              <a:gd name="connsiteX5598" fmla="*/ 2481083 w 5160230"/>
              <a:gd name="connsiteY5598" fmla="*/ 1978471 h 3030261"/>
              <a:gd name="connsiteX5599" fmla="*/ 2466492 w 5160230"/>
              <a:gd name="connsiteY5599" fmla="*/ 1976298 h 3030261"/>
              <a:gd name="connsiteX5600" fmla="*/ 2448796 w 5160230"/>
              <a:gd name="connsiteY5600" fmla="*/ 1983749 h 3030261"/>
              <a:gd name="connsiteX5601" fmla="*/ 2430170 w 5160230"/>
              <a:gd name="connsiteY5601" fmla="*/ 1991199 h 3030261"/>
              <a:gd name="connsiteX5602" fmla="*/ 2415579 w 5160230"/>
              <a:gd name="connsiteY5602" fmla="*/ 1996477 h 3030261"/>
              <a:gd name="connsiteX5603" fmla="*/ 2380188 w 5160230"/>
              <a:gd name="connsiteY5603" fmla="*/ 1989026 h 3030261"/>
              <a:gd name="connsiteX5604" fmla="*/ 2376152 w 5160230"/>
              <a:gd name="connsiteY5604" fmla="*/ 2001754 h 3030261"/>
              <a:gd name="connsiteX5605" fmla="*/ 2363734 w 5160230"/>
              <a:gd name="connsiteY5605" fmla="*/ 2001754 h 3030261"/>
              <a:gd name="connsiteX5606" fmla="*/ 2352248 w 5160230"/>
              <a:gd name="connsiteY5606" fmla="*/ 1998650 h 3030261"/>
              <a:gd name="connsiteX5607" fmla="*/ 2343866 w 5160230"/>
              <a:gd name="connsiteY5607" fmla="*/ 1996477 h 3030261"/>
              <a:gd name="connsiteX5608" fmla="*/ 2339830 w 5160230"/>
              <a:gd name="connsiteY5608" fmla="*/ 1998650 h 3030261"/>
              <a:gd name="connsiteX5609" fmla="*/ 2336726 w 5160230"/>
              <a:gd name="connsiteY5609" fmla="*/ 2001754 h 3030261"/>
              <a:gd name="connsiteX5610" fmla="*/ 2330517 w 5160230"/>
              <a:gd name="connsiteY5610" fmla="*/ 2003928 h 3030261"/>
              <a:gd name="connsiteX5611" fmla="*/ 2323376 w 5160230"/>
              <a:gd name="connsiteY5611" fmla="*/ 2006101 h 3030261"/>
              <a:gd name="connsiteX5612" fmla="*/ 2312821 w 5160230"/>
              <a:gd name="connsiteY5612" fmla="*/ 1993372 h 3030261"/>
              <a:gd name="connsiteX5613" fmla="*/ 2298230 w 5160230"/>
              <a:gd name="connsiteY5613" fmla="*/ 1985922 h 3030261"/>
              <a:gd name="connsiteX5614" fmla="*/ 2283639 w 5160230"/>
              <a:gd name="connsiteY5614" fmla="*/ 1978471 h 3030261"/>
              <a:gd name="connsiteX5615" fmla="*/ 2269048 w 5160230"/>
              <a:gd name="connsiteY5615" fmla="*/ 1971020 h 3030261"/>
              <a:gd name="connsiteX5616" fmla="*/ 2256631 w 5160230"/>
              <a:gd name="connsiteY5616" fmla="*/ 1961396 h 3030261"/>
              <a:gd name="connsiteX5617" fmla="*/ 2247317 w 5160230"/>
              <a:gd name="connsiteY5617" fmla="*/ 1937182 h 3030261"/>
              <a:gd name="connsiteX5618" fmla="*/ 2236762 w 5160230"/>
              <a:gd name="connsiteY5618" fmla="*/ 1924453 h 3030261"/>
              <a:gd name="connsiteX5619" fmla="*/ 2219998 w 5160230"/>
              <a:gd name="connsiteY5619" fmla="*/ 1911725 h 3030261"/>
              <a:gd name="connsiteX5620" fmla="*/ 2205407 w 5160230"/>
              <a:gd name="connsiteY5620" fmla="*/ 1898997 h 3030261"/>
              <a:gd name="connsiteX5621" fmla="*/ 2196094 w 5160230"/>
              <a:gd name="connsiteY5621" fmla="*/ 1887510 h 3030261"/>
              <a:gd name="connsiteX5622" fmla="*/ 2196094 w 5160230"/>
              <a:gd name="connsiteY5622" fmla="*/ 1863296 h 3030261"/>
              <a:gd name="connsiteX5623" fmla="*/ 2192989 w 5160230"/>
              <a:gd name="connsiteY5623" fmla="*/ 1852740 h 3030261"/>
              <a:gd name="connsiteX5624" fmla="*/ 2193920 w 5160230"/>
              <a:gd name="connsiteY5624" fmla="*/ 1835666 h 3030261"/>
              <a:gd name="connsiteX5625" fmla="*/ 2197956 w 5160230"/>
              <a:gd name="connsiteY5625" fmla="*/ 1820765 h 3030261"/>
              <a:gd name="connsiteX5626" fmla="*/ 2201061 w 5160230"/>
              <a:gd name="connsiteY5626" fmla="*/ 1808036 h 3030261"/>
              <a:gd name="connsiteX5627" fmla="*/ 2203234 w 5160230"/>
              <a:gd name="connsiteY5627" fmla="*/ 1798412 h 3030261"/>
              <a:gd name="connsiteX5628" fmla="*/ 2203234 w 5160230"/>
              <a:gd name="connsiteY5628" fmla="*/ 1783511 h 3030261"/>
              <a:gd name="connsiteX5629" fmla="*/ 2200129 w 5160230"/>
              <a:gd name="connsiteY5629" fmla="*/ 1775129 h 3030261"/>
              <a:gd name="connsiteX5630" fmla="*/ 2193920 w 5160230"/>
              <a:gd name="connsiteY5630" fmla="*/ 1765505 h 3030261"/>
              <a:gd name="connsiteX5631" fmla="*/ 2190816 w 5160230"/>
              <a:gd name="connsiteY5631" fmla="*/ 1758054 h 3030261"/>
              <a:gd name="connsiteX5632" fmla="*/ 2190816 w 5160230"/>
              <a:gd name="connsiteY5632" fmla="*/ 1746568 h 3030261"/>
              <a:gd name="connsiteX5633" fmla="*/ 2193920 w 5160230"/>
              <a:gd name="connsiteY5633" fmla="*/ 1731667 h 3030261"/>
              <a:gd name="connsiteX5634" fmla="*/ 2201061 w 5160230"/>
              <a:gd name="connsiteY5634" fmla="*/ 1715834 h 3030261"/>
              <a:gd name="connsiteX5635" fmla="*/ 2208201 w 5160230"/>
              <a:gd name="connsiteY5635" fmla="*/ 1696897 h 3030261"/>
              <a:gd name="connsiteX5636" fmla="*/ 2215341 w 5160230"/>
              <a:gd name="connsiteY5636" fmla="*/ 1681064 h 3030261"/>
              <a:gd name="connsiteX5637" fmla="*/ 2222482 w 5160230"/>
              <a:gd name="connsiteY5637" fmla="*/ 1667404 h 3030261"/>
              <a:gd name="connsiteX5638" fmla="*/ 2226517 w 5160230"/>
              <a:gd name="connsiteY5638" fmla="*/ 1659954 h 3030261"/>
              <a:gd name="connsiteX5639" fmla="*/ 2238935 w 5160230"/>
              <a:gd name="connsiteY5639" fmla="*/ 1649398 h 3030261"/>
              <a:gd name="connsiteX5640" fmla="*/ 2253526 w 5160230"/>
              <a:gd name="connsiteY5640" fmla="*/ 1639775 h 3030261"/>
              <a:gd name="connsiteX5641" fmla="*/ 2268117 w 5160230"/>
              <a:gd name="connsiteY5641" fmla="*/ 1632324 h 3030261"/>
              <a:gd name="connsiteX5642" fmla="*/ 2282708 w 5160230"/>
              <a:gd name="connsiteY5642" fmla="*/ 1622700 h 3030261"/>
              <a:gd name="connsiteX5643" fmla="*/ 2285812 w 5160230"/>
              <a:gd name="connsiteY5643" fmla="*/ 1614318 h 3030261"/>
              <a:gd name="connsiteX5644" fmla="*/ 2285812 w 5160230"/>
              <a:gd name="connsiteY5644" fmla="*/ 1602832 h 3030261"/>
              <a:gd name="connsiteX5645" fmla="*/ 2284881 w 5160230"/>
              <a:gd name="connsiteY5645" fmla="*/ 1590103 h 3030261"/>
              <a:gd name="connsiteX5646" fmla="*/ 2285812 w 5160230"/>
              <a:gd name="connsiteY5646" fmla="*/ 1579548 h 3030261"/>
              <a:gd name="connsiteX5647" fmla="*/ 2295126 w 5160230"/>
              <a:gd name="connsiteY5647" fmla="*/ 1564647 h 3030261"/>
              <a:gd name="connsiteX5648" fmla="*/ 2307544 w 5160230"/>
              <a:gd name="connsiteY5648" fmla="*/ 1553160 h 3030261"/>
              <a:gd name="connsiteX5649" fmla="*/ 2321203 w 5160230"/>
              <a:gd name="connsiteY5649" fmla="*/ 1542605 h 3030261"/>
              <a:gd name="connsiteX5650" fmla="*/ 2333621 w 5160230"/>
              <a:gd name="connsiteY5650" fmla="*/ 1531119 h 3030261"/>
              <a:gd name="connsiteX5651" fmla="*/ 2344176 w 5160230"/>
              <a:gd name="connsiteY5651" fmla="*/ 1518390 h 3030261"/>
              <a:gd name="connsiteX5652" fmla="*/ 2350385 w 5160230"/>
              <a:gd name="connsiteY5652" fmla="*/ 1501316 h 3030261"/>
              <a:gd name="connsiteX5653" fmla="*/ 2350385 w 5160230"/>
              <a:gd name="connsiteY5653" fmla="*/ 1500384 h 3030261"/>
              <a:gd name="connsiteX5654" fmla="*/ 2348212 w 5160230"/>
              <a:gd name="connsiteY5654" fmla="*/ 1500384 h 3030261"/>
              <a:gd name="connsiteX5655" fmla="*/ 2348212 w 5160230"/>
              <a:gd name="connsiteY5655" fmla="*/ 1498211 h 3030261"/>
              <a:gd name="connsiteX5656" fmla="*/ 2348212 w 5160230"/>
              <a:gd name="connsiteY5656" fmla="*/ 1496038 h 3030261"/>
              <a:gd name="connsiteX5657" fmla="*/ 2346039 w 5160230"/>
              <a:gd name="connsiteY5657" fmla="*/ 1493865 h 3030261"/>
              <a:gd name="connsiteX5658" fmla="*/ 2342934 w 5160230"/>
              <a:gd name="connsiteY5658" fmla="*/ 1492934 h 3030261"/>
              <a:gd name="connsiteX5659" fmla="*/ 2338899 w 5160230"/>
              <a:gd name="connsiteY5659" fmla="*/ 1490761 h 3030261"/>
              <a:gd name="connsiteX5660" fmla="*/ 2335794 w 5160230"/>
              <a:gd name="connsiteY5660" fmla="*/ 1490761 h 3030261"/>
              <a:gd name="connsiteX5661" fmla="*/ 2329585 w 5160230"/>
              <a:gd name="connsiteY5661" fmla="*/ 1488588 h 3030261"/>
              <a:gd name="connsiteX5662" fmla="*/ 2326481 w 5160230"/>
              <a:gd name="connsiteY5662" fmla="*/ 1492934 h 3030261"/>
              <a:gd name="connsiteX5663" fmla="*/ 2322445 w 5160230"/>
              <a:gd name="connsiteY5663" fmla="*/ 1492934 h 3030261"/>
              <a:gd name="connsiteX5664" fmla="*/ 2317167 w 5160230"/>
              <a:gd name="connsiteY5664" fmla="*/ 1493865 h 3030261"/>
              <a:gd name="connsiteX5665" fmla="*/ 2310027 w 5160230"/>
              <a:gd name="connsiteY5665" fmla="*/ 1493865 h 3030261"/>
              <a:gd name="connsiteX5666" fmla="*/ 2310027 w 5160230"/>
              <a:gd name="connsiteY5666" fmla="*/ 1488588 h 3030261"/>
              <a:gd name="connsiteX5667" fmla="*/ 2306923 w 5160230"/>
              <a:gd name="connsiteY5667" fmla="*/ 1488588 h 3030261"/>
              <a:gd name="connsiteX5668" fmla="*/ 2306923 w 5160230"/>
              <a:gd name="connsiteY5668" fmla="*/ 1473686 h 3030261"/>
              <a:gd name="connsiteX5669" fmla="*/ 2304750 w 5160230"/>
              <a:gd name="connsiteY5669" fmla="*/ 1453507 h 3030261"/>
              <a:gd name="connsiteX5670" fmla="*/ 2302576 w 5160230"/>
              <a:gd name="connsiteY5670" fmla="*/ 1429292 h 3030261"/>
              <a:gd name="connsiteX5671" fmla="*/ 2302576 w 5160230"/>
              <a:gd name="connsiteY5671" fmla="*/ 1406009 h 3030261"/>
              <a:gd name="connsiteX5672" fmla="*/ 2302576 w 5160230"/>
              <a:gd name="connsiteY5672" fmla="*/ 1384899 h 3030261"/>
              <a:gd name="connsiteX5673" fmla="*/ 2306612 w 5160230"/>
              <a:gd name="connsiteY5673" fmla="*/ 1372170 h 3030261"/>
              <a:gd name="connsiteX5674" fmla="*/ 2307233 w 5160230"/>
              <a:gd name="connsiteY5674" fmla="*/ 1368445 h 3030261"/>
              <a:gd name="connsiteX5675" fmla="*/ 2309406 w 5160230"/>
              <a:gd name="connsiteY5675" fmla="*/ 1364099 h 3030261"/>
              <a:gd name="connsiteX5676" fmla="*/ 2311579 w 5160230"/>
              <a:gd name="connsiteY5676" fmla="*/ 1363167 h 3030261"/>
              <a:gd name="connsiteX5677" fmla="*/ 2313752 w 5160230"/>
              <a:gd name="connsiteY5677" fmla="*/ 1363167 h 3030261"/>
              <a:gd name="connsiteX5678" fmla="*/ 2316857 w 5160230"/>
              <a:gd name="connsiteY5678" fmla="*/ 1363167 h 3030261"/>
              <a:gd name="connsiteX5679" fmla="*/ 2320893 w 5160230"/>
              <a:gd name="connsiteY5679" fmla="*/ 1360994 h 3030261"/>
              <a:gd name="connsiteX5680" fmla="*/ 2326170 w 5160230"/>
              <a:gd name="connsiteY5680" fmla="*/ 1360994 h 3030261"/>
              <a:gd name="connsiteX5681" fmla="*/ 2340761 w 5160230"/>
              <a:gd name="connsiteY5681" fmla="*/ 1366272 h 3030261"/>
              <a:gd name="connsiteX5682" fmla="*/ 2357525 w 5160230"/>
              <a:gd name="connsiteY5682" fmla="*/ 1370618 h 3030261"/>
              <a:gd name="connsiteX5683" fmla="*/ 2375221 w 5160230"/>
              <a:gd name="connsiteY5683" fmla="*/ 1370618 h 3030261"/>
              <a:gd name="connsiteX5684" fmla="*/ 2392916 w 5160230"/>
              <a:gd name="connsiteY5684" fmla="*/ 1366272 h 3030261"/>
              <a:gd name="connsiteX5685" fmla="*/ 2406576 w 5160230"/>
              <a:gd name="connsiteY5685" fmla="*/ 1360994 h 3030261"/>
              <a:gd name="connsiteX5686" fmla="*/ 2407507 w 5160230"/>
              <a:gd name="connsiteY5686" fmla="*/ 1358821 h 3030261"/>
              <a:gd name="connsiteX5687" fmla="*/ 2407507 w 5160230"/>
              <a:gd name="connsiteY5687" fmla="*/ 1356648 h 3030261"/>
              <a:gd name="connsiteX5688" fmla="*/ 2409680 w 5160230"/>
              <a:gd name="connsiteY5688" fmla="*/ 1356648 h 3030261"/>
              <a:gd name="connsiteX5689" fmla="*/ 2409680 w 5160230"/>
              <a:gd name="connsiteY5689" fmla="*/ 1355717 h 3030261"/>
              <a:gd name="connsiteX5690" fmla="*/ 2409680 w 5160230"/>
              <a:gd name="connsiteY5690" fmla="*/ 1353544 h 3030261"/>
              <a:gd name="connsiteX5691" fmla="*/ 2413716 w 5160230"/>
              <a:gd name="connsiteY5691" fmla="*/ 1338642 h 3030261"/>
              <a:gd name="connsiteX5692" fmla="*/ 2413716 w 5160230"/>
              <a:gd name="connsiteY5692" fmla="*/ 1321568 h 3030261"/>
              <a:gd name="connsiteX5693" fmla="*/ 2411543 w 5160230"/>
              <a:gd name="connsiteY5693" fmla="*/ 1305735 h 3030261"/>
              <a:gd name="connsiteX5694" fmla="*/ 2409370 w 5160230"/>
              <a:gd name="connsiteY5694" fmla="*/ 1286798 h 3030261"/>
              <a:gd name="connsiteX5695" fmla="*/ 2396952 w 5160230"/>
              <a:gd name="connsiteY5695" fmla="*/ 1283693 h 3030261"/>
              <a:gd name="connsiteX5696" fmla="*/ 2384534 w 5160230"/>
              <a:gd name="connsiteY5696" fmla="*/ 1279347 h 3030261"/>
              <a:gd name="connsiteX5697" fmla="*/ 2372116 w 5160230"/>
              <a:gd name="connsiteY5697" fmla="*/ 1271896 h 3030261"/>
              <a:gd name="connsiteX5698" fmla="*/ 2362803 w 5160230"/>
              <a:gd name="connsiteY5698" fmla="*/ 1262273 h 3030261"/>
              <a:gd name="connsiteX5699" fmla="*/ 2365907 w 5160230"/>
              <a:gd name="connsiteY5699" fmla="*/ 1261341 h 3030261"/>
              <a:gd name="connsiteX5700" fmla="*/ 2369943 w 5160230"/>
              <a:gd name="connsiteY5700" fmla="*/ 1259168 h 3030261"/>
              <a:gd name="connsiteX5701" fmla="*/ 2372116 w 5160230"/>
              <a:gd name="connsiteY5701" fmla="*/ 1256995 h 3030261"/>
              <a:gd name="connsiteX5702" fmla="*/ 2375221 w 5160230"/>
              <a:gd name="connsiteY5702" fmla="*/ 1256995 h 3030261"/>
              <a:gd name="connsiteX5703" fmla="*/ 2379257 w 5160230"/>
              <a:gd name="connsiteY5703" fmla="*/ 1254822 h 3030261"/>
              <a:gd name="connsiteX5704" fmla="*/ 2385466 w 5160230"/>
              <a:gd name="connsiteY5704" fmla="*/ 1254822 h 3030261"/>
              <a:gd name="connsiteX5705" fmla="*/ 2389501 w 5160230"/>
              <a:gd name="connsiteY5705" fmla="*/ 1253890 h 3030261"/>
              <a:gd name="connsiteX5706" fmla="*/ 2394779 w 5160230"/>
              <a:gd name="connsiteY5706" fmla="*/ 1251717 h 3030261"/>
              <a:gd name="connsiteX5707" fmla="*/ 2400056 w 5160230"/>
              <a:gd name="connsiteY5707" fmla="*/ 1251717 h 3030261"/>
              <a:gd name="connsiteX5708" fmla="*/ 2406265 w 5160230"/>
              <a:gd name="connsiteY5708" fmla="*/ 1251717 h 3030261"/>
              <a:gd name="connsiteX5709" fmla="*/ 2406265 w 5160230"/>
              <a:gd name="connsiteY5709" fmla="*/ 1231538 h 3030261"/>
              <a:gd name="connsiteX5710" fmla="*/ 2411543 w 5160230"/>
              <a:gd name="connsiteY5710" fmla="*/ 1231538 h 3030261"/>
              <a:gd name="connsiteX5711" fmla="*/ 2416820 w 5160230"/>
              <a:gd name="connsiteY5711" fmla="*/ 1232470 h 3030261"/>
              <a:gd name="connsiteX5712" fmla="*/ 2418994 w 5160230"/>
              <a:gd name="connsiteY5712" fmla="*/ 1234643 h 3030261"/>
              <a:gd name="connsiteX5713" fmla="*/ 2422098 w 5160230"/>
              <a:gd name="connsiteY5713" fmla="*/ 1234643 h 3030261"/>
              <a:gd name="connsiteX5714" fmla="*/ 2426134 w 5160230"/>
              <a:gd name="connsiteY5714" fmla="*/ 1236816 h 3030261"/>
              <a:gd name="connsiteX5715" fmla="*/ 2429238 w 5160230"/>
              <a:gd name="connsiteY5715" fmla="*/ 1238989 h 3030261"/>
              <a:gd name="connsiteX5716" fmla="*/ 2433274 w 5160230"/>
              <a:gd name="connsiteY5716" fmla="*/ 1234643 h 3030261"/>
              <a:gd name="connsiteX5717" fmla="*/ 2438552 w 5160230"/>
              <a:gd name="connsiteY5717" fmla="*/ 1232470 h 3030261"/>
              <a:gd name="connsiteX5718" fmla="*/ 2442587 w 5160230"/>
              <a:gd name="connsiteY5718" fmla="*/ 1231538 h 3030261"/>
              <a:gd name="connsiteX5719" fmla="*/ 2447865 w 5160230"/>
              <a:gd name="connsiteY5719" fmla="*/ 1229365 h 3030261"/>
              <a:gd name="connsiteX5720" fmla="*/ 2450038 w 5160230"/>
              <a:gd name="connsiteY5720" fmla="*/ 1227192 h 3030261"/>
              <a:gd name="connsiteX5721" fmla="*/ 2450970 w 5160230"/>
              <a:gd name="connsiteY5721" fmla="*/ 1224088 h 3030261"/>
              <a:gd name="connsiteX5722" fmla="*/ 2450970 w 5160230"/>
              <a:gd name="connsiteY5722" fmla="*/ 1219741 h 3030261"/>
              <a:gd name="connsiteX5723" fmla="*/ 2450970 w 5160230"/>
              <a:gd name="connsiteY5723" fmla="*/ 1216637 h 3030261"/>
              <a:gd name="connsiteX5724" fmla="*/ 2450970 w 5160230"/>
              <a:gd name="connsiteY5724" fmla="*/ 1212291 h 3030261"/>
              <a:gd name="connsiteX5725" fmla="*/ 2453143 w 5160230"/>
              <a:gd name="connsiteY5725" fmla="*/ 1209186 h 3030261"/>
              <a:gd name="connsiteX5726" fmla="*/ 2455316 w 5160230"/>
              <a:gd name="connsiteY5726" fmla="*/ 1204840 h 3030261"/>
              <a:gd name="connsiteX5727" fmla="*/ 2489775 w 5160230"/>
              <a:gd name="connsiteY5727" fmla="*/ 1194285 h 3030261"/>
              <a:gd name="connsiteX5728" fmla="*/ 2496915 w 5160230"/>
              <a:gd name="connsiteY5728" fmla="*/ 1182798 h 3030261"/>
              <a:gd name="connsiteX5729" fmla="*/ 2499089 w 5160230"/>
              <a:gd name="connsiteY5729" fmla="*/ 1172243 h 3030261"/>
              <a:gd name="connsiteX5730" fmla="*/ 2504366 w 5160230"/>
              <a:gd name="connsiteY5730" fmla="*/ 1160757 h 3030261"/>
              <a:gd name="connsiteX5731" fmla="*/ 2514921 w 5160230"/>
              <a:gd name="connsiteY5731" fmla="*/ 1153306 h 3030261"/>
              <a:gd name="connsiteX5732" fmla="*/ 2528581 w 5160230"/>
              <a:gd name="connsiteY5732" fmla="*/ 1148028 h 3030261"/>
              <a:gd name="connsiteX5733" fmla="*/ 2544103 w 5160230"/>
              <a:gd name="connsiteY5733" fmla="*/ 1142751 h 3030261"/>
              <a:gd name="connsiteX5734" fmla="*/ 2558694 w 5160230"/>
              <a:gd name="connsiteY5734" fmla="*/ 1137473 h 3030261"/>
              <a:gd name="connsiteX5735" fmla="*/ 2560867 w 5160230"/>
              <a:gd name="connsiteY5735" fmla="*/ 1135300 h 3030261"/>
              <a:gd name="connsiteX5736" fmla="*/ 2560867 w 5160230"/>
              <a:gd name="connsiteY5736" fmla="*/ 1133127 h 3030261"/>
              <a:gd name="connsiteX5737" fmla="*/ 2560867 w 5160230"/>
              <a:gd name="connsiteY5737" fmla="*/ 1130954 h 3030261"/>
              <a:gd name="connsiteX5738" fmla="*/ 2563040 w 5160230"/>
              <a:gd name="connsiteY5738" fmla="*/ 1130023 h 3030261"/>
              <a:gd name="connsiteX5739" fmla="*/ 2555900 w 5160230"/>
              <a:gd name="connsiteY5739" fmla="*/ 1111085 h 3030261"/>
              <a:gd name="connsiteX5740" fmla="*/ 2551864 w 5160230"/>
              <a:gd name="connsiteY5740" fmla="*/ 1088733 h 3030261"/>
              <a:gd name="connsiteX5741" fmla="*/ 2551864 w 5160230"/>
              <a:gd name="connsiteY5741" fmla="*/ 1068554 h 3030261"/>
              <a:gd name="connsiteX5742" fmla="*/ 2550933 w 5160230"/>
              <a:gd name="connsiteY5742" fmla="*/ 1051480 h 3030261"/>
              <a:gd name="connsiteX5743" fmla="*/ 2566455 w 5160230"/>
              <a:gd name="connsiteY5743" fmla="*/ 1050548 h 3030261"/>
              <a:gd name="connsiteX5744" fmla="*/ 2577942 w 5160230"/>
              <a:gd name="connsiteY5744" fmla="*/ 1046202 h 3030261"/>
              <a:gd name="connsiteX5745" fmla="*/ 2590360 w 5160230"/>
              <a:gd name="connsiteY5745" fmla="*/ 1043098 h 3030261"/>
              <a:gd name="connsiteX5746" fmla="*/ 2590360 w 5160230"/>
              <a:gd name="connsiteY5746" fmla="*/ 1051480 h 3030261"/>
              <a:gd name="connsiteX5747" fmla="*/ 2588187 w 5160230"/>
              <a:gd name="connsiteY5747" fmla="*/ 1058931 h 3030261"/>
              <a:gd name="connsiteX5748" fmla="*/ 2586013 w 5160230"/>
              <a:gd name="connsiteY5748" fmla="*/ 1072590 h 3030261"/>
              <a:gd name="connsiteX5749" fmla="*/ 2585082 w 5160230"/>
              <a:gd name="connsiteY5749" fmla="*/ 1090596 h 3030261"/>
              <a:gd name="connsiteX5750" fmla="*/ 2582909 w 5160230"/>
              <a:gd name="connsiteY5750" fmla="*/ 1107670 h 3030261"/>
              <a:gd name="connsiteX5751" fmla="*/ 2582909 w 5160230"/>
              <a:gd name="connsiteY5751" fmla="*/ 1120399 h 3030261"/>
              <a:gd name="connsiteX5752" fmla="*/ 2588187 w 5160230"/>
              <a:gd name="connsiteY5752" fmla="*/ 1123503 h 3030261"/>
              <a:gd name="connsiteX5753" fmla="*/ 2592222 w 5160230"/>
              <a:gd name="connsiteY5753" fmla="*/ 1125676 h 3030261"/>
              <a:gd name="connsiteX5754" fmla="*/ 2593154 w 5160230"/>
              <a:gd name="connsiteY5754" fmla="*/ 1127849 h 3030261"/>
              <a:gd name="connsiteX5755" fmla="*/ 2597189 w 5160230"/>
              <a:gd name="connsiteY5755" fmla="*/ 1130023 h 3030261"/>
              <a:gd name="connsiteX5756" fmla="*/ 2602467 w 5160230"/>
              <a:gd name="connsiteY5756" fmla="*/ 1133127 h 3030261"/>
              <a:gd name="connsiteX5757" fmla="*/ 2613954 w 5160230"/>
              <a:gd name="connsiteY5757" fmla="*/ 1127849 h 3030261"/>
              <a:gd name="connsiteX5758" fmla="*/ 2622025 w 5160230"/>
              <a:gd name="connsiteY5758" fmla="*/ 1127849 h 3030261"/>
              <a:gd name="connsiteX5759" fmla="*/ 2627303 w 5160230"/>
              <a:gd name="connsiteY5759" fmla="*/ 1130954 h 3030261"/>
              <a:gd name="connsiteX5760" fmla="*/ 2634443 w 5160230"/>
              <a:gd name="connsiteY5760" fmla="*/ 1137163 h 3030261"/>
              <a:gd name="connsiteX5761" fmla="*/ 2643756 w 5160230"/>
              <a:gd name="connsiteY5761" fmla="*/ 1137163 h 3030261"/>
              <a:gd name="connsiteX5762" fmla="*/ 2654311 w 5160230"/>
              <a:gd name="connsiteY5762" fmla="*/ 1132817 h 3030261"/>
              <a:gd name="connsiteX5763" fmla="*/ 2663625 w 5160230"/>
              <a:gd name="connsiteY5763" fmla="*/ 1127539 h 3030261"/>
              <a:gd name="connsiteX5764" fmla="*/ 2668902 w 5160230"/>
              <a:gd name="connsiteY5764" fmla="*/ 1122261 h 3030261"/>
              <a:gd name="connsiteX5765" fmla="*/ 2676043 w 5160230"/>
              <a:gd name="connsiteY5765" fmla="*/ 1117915 h 3030261"/>
              <a:gd name="connsiteX5766" fmla="*/ 2685356 w 5160230"/>
              <a:gd name="connsiteY5766" fmla="*/ 1114811 h 3030261"/>
              <a:gd name="connsiteX5767" fmla="*/ 2699947 w 5160230"/>
              <a:gd name="connsiteY5767" fmla="*/ 1115742 h 3030261"/>
              <a:gd name="connsiteX5768" fmla="*/ 2719815 w 5160230"/>
              <a:gd name="connsiteY5768" fmla="*/ 1120088 h 3030261"/>
              <a:gd name="connsiteX5769" fmla="*/ 2721989 w 5160230"/>
              <a:gd name="connsiteY5769" fmla="*/ 1114811 h 3030261"/>
              <a:gd name="connsiteX5770" fmla="*/ 2722920 w 5160230"/>
              <a:gd name="connsiteY5770" fmla="*/ 1112638 h 3030261"/>
              <a:gd name="connsiteX5771" fmla="*/ 2726956 w 5160230"/>
              <a:gd name="connsiteY5771" fmla="*/ 1108291 h 3030261"/>
              <a:gd name="connsiteX5772" fmla="*/ 2730060 w 5160230"/>
              <a:gd name="connsiteY5772" fmla="*/ 1107360 h 3030261"/>
              <a:gd name="connsiteX5773" fmla="*/ 2734096 w 5160230"/>
              <a:gd name="connsiteY5773" fmla="*/ 1107360 h 3030261"/>
              <a:gd name="connsiteX5774" fmla="*/ 2739374 w 5160230"/>
              <a:gd name="connsiteY5774" fmla="*/ 1105187 h 3030261"/>
              <a:gd name="connsiteX5775" fmla="*/ 2739374 w 5160230"/>
              <a:gd name="connsiteY5775" fmla="*/ 1073521 h 3030261"/>
              <a:gd name="connsiteX5776" fmla="*/ 2743409 w 5160230"/>
              <a:gd name="connsiteY5776" fmla="*/ 1048065 h 3030261"/>
              <a:gd name="connsiteX5777" fmla="*/ 2746514 w 5160230"/>
              <a:gd name="connsiteY5777" fmla="*/ 1043719 h 3030261"/>
              <a:gd name="connsiteX5778" fmla="*/ 2750550 w 5160230"/>
              <a:gd name="connsiteY5778" fmla="*/ 1042787 h 3030261"/>
              <a:gd name="connsiteX5779" fmla="*/ 2753654 w 5160230"/>
              <a:gd name="connsiteY5779" fmla="*/ 1038441 h 3030261"/>
              <a:gd name="connsiteX5780" fmla="*/ 2757690 w 5160230"/>
              <a:gd name="connsiteY5780" fmla="*/ 1036268 h 3030261"/>
              <a:gd name="connsiteX5781" fmla="*/ 2762968 w 5160230"/>
              <a:gd name="connsiteY5781" fmla="*/ 1035337 h 3030261"/>
              <a:gd name="connsiteX5782" fmla="*/ 2762968 w 5160230"/>
              <a:gd name="connsiteY5782" fmla="*/ 1038441 h 3030261"/>
              <a:gd name="connsiteX5783" fmla="*/ 2766072 w 5160230"/>
              <a:gd name="connsiteY5783" fmla="*/ 1042787 h 3030261"/>
              <a:gd name="connsiteX5784" fmla="*/ 2768245 w 5160230"/>
              <a:gd name="connsiteY5784" fmla="*/ 1045892 h 3030261"/>
              <a:gd name="connsiteX5785" fmla="*/ 2770418 w 5160230"/>
              <a:gd name="connsiteY5785" fmla="*/ 1050238 h 3030261"/>
              <a:gd name="connsiteX5786" fmla="*/ 2772591 w 5160230"/>
              <a:gd name="connsiteY5786" fmla="*/ 1051169 h 3030261"/>
              <a:gd name="connsiteX5787" fmla="*/ 2777869 w 5160230"/>
              <a:gd name="connsiteY5787" fmla="*/ 1053342 h 3030261"/>
              <a:gd name="connsiteX5788" fmla="*/ 2783147 w 5160230"/>
              <a:gd name="connsiteY5788" fmla="*/ 1055516 h 3030261"/>
              <a:gd name="connsiteX5789" fmla="*/ 2780973 w 5160230"/>
              <a:gd name="connsiteY5789" fmla="*/ 1038441 h 3030261"/>
              <a:gd name="connsiteX5790" fmla="*/ 2780042 w 5160230"/>
              <a:gd name="connsiteY5790" fmla="*/ 1027886 h 3030261"/>
              <a:gd name="connsiteX5791" fmla="*/ 2776006 w 5160230"/>
              <a:gd name="connsiteY5791" fmla="*/ 1020435 h 3030261"/>
              <a:gd name="connsiteX5792" fmla="*/ 2773833 w 5160230"/>
              <a:gd name="connsiteY5792" fmla="*/ 1010811 h 3030261"/>
              <a:gd name="connsiteX5793" fmla="*/ 2770729 w 5160230"/>
              <a:gd name="connsiteY5793" fmla="*/ 993737 h 3030261"/>
              <a:gd name="connsiteX5794" fmla="*/ 2780042 w 5160230"/>
              <a:gd name="connsiteY5794" fmla="*/ 992806 h 3030261"/>
              <a:gd name="connsiteX5795" fmla="*/ 2786251 w 5160230"/>
              <a:gd name="connsiteY5795" fmla="*/ 988459 h 3030261"/>
              <a:gd name="connsiteX5796" fmla="*/ 2792460 w 5160230"/>
              <a:gd name="connsiteY5796" fmla="*/ 985355 h 3030261"/>
              <a:gd name="connsiteX5797" fmla="*/ 2799600 w 5160230"/>
              <a:gd name="connsiteY5797" fmla="*/ 981009 h 3030261"/>
              <a:gd name="connsiteX5798" fmla="*/ 2812018 w 5160230"/>
              <a:gd name="connsiteY5798" fmla="*/ 981009 h 3030261"/>
              <a:gd name="connsiteX5799" fmla="*/ 2824436 w 5160230"/>
              <a:gd name="connsiteY5799" fmla="*/ 983182 h 3030261"/>
              <a:gd name="connsiteX5800" fmla="*/ 2833749 w 5160230"/>
              <a:gd name="connsiteY5800" fmla="*/ 985355 h 3030261"/>
              <a:gd name="connsiteX5801" fmla="*/ 2843062 w 5160230"/>
              <a:gd name="connsiteY5801" fmla="*/ 981009 h 3030261"/>
              <a:gd name="connsiteX5802" fmla="*/ 2850203 w 5160230"/>
              <a:gd name="connsiteY5802" fmla="*/ 970453 h 3030261"/>
              <a:gd name="connsiteX5803" fmla="*/ 2843994 w 5160230"/>
              <a:gd name="connsiteY5803" fmla="*/ 968280 h 3030261"/>
              <a:gd name="connsiteX5804" fmla="*/ 2838716 w 5160230"/>
              <a:gd name="connsiteY5804" fmla="*/ 966107 h 3030261"/>
              <a:gd name="connsiteX5805" fmla="*/ 2835612 w 5160230"/>
              <a:gd name="connsiteY5805" fmla="*/ 963934 h 3030261"/>
              <a:gd name="connsiteX5806" fmla="*/ 2829403 w 5160230"/>
              <a:gd name="connsiteY5806" fmla="*/ 963003 h 3030261"/>
              <a:gd name="connsiteX5807" fmla="*/ 2822263 w 5160230"/>
              <a:gd name="connsiteY5807" fmla="*/ 963003 h 3030261"/>
              <a:gd name="connsiteX5808" fmla="*/ 2804567 w 5160230"/>
              <a:gd name="connsiteY5808" fmla="*/ 971385 h 3030261"/>
              <a:gd name="connsiteX5809" fmla="*/ 2784699 w 5160230"/>
              <a:gd name="connsiteY5809" fmla="*/ 977594 h 3030261"/>
              <a:gd name="connsiteX5810" fmla="*/ 2762968 w 5160230"/>
              <a:gd name="connsiteY5810" fmla="*/ 980698 h 3030261"/>
              <a:gd name="connsiteX5811" fmla="*/ 2758932 w 5160230"/>
              <a:gd name="connsiteY5811" fmla="*/ 971074 h 3030261"/>
              <a:gd name="connsiteX5812" fmla="*/ 2753654 w 5160230"/>
              <a:gd name="connsiteY5812" fmla="*/ 963624 h 3030261"/>
              <a:gd name="connsiteX5813" fmla="*/ 2748377 w 5160230"/>
              <a:gd name="connsiteY5813" fmla="*/ 956173 h 3030261"/>
              <a:gd name="connsiteX5814" fmla="*/ 2744341 w 5160230"/>
              <a:gd name="connsiteY5814" fmla="*/ 947791 h 3030261"/>
              <a:gd name="connsiteX5815" fmla="*/ 2743409 w 5160230"/>
              <a:gd name="connsiteY5815" fmla="*/ 932889 h 3030261"/>
              <a:gd name="connsiteX5816" fmla="*/ 2744341 w 5160230"/>
              <a:gd name="connsiteY5816" fmla="*/ 921403 h 3030261"/>
              <a:gd name="connsiteX5817" fmla="*/ 2743409 w 5160230"/>
              <a:gd name="connsiteY5817" fmla="*/ 908675 h 3030261"/>
              <a:gd name="connsiteX5818" fmla="*/ 2741236 w 5160230"/>
              <a:gd name="connsiteY5818" fmla="*/ 893773 h 3030261"/>
              <a:gd name="connsiteX5819" fmla="*/ 2743409 w 5160230"/>
              <a:gd name="connsiteY5819" fmla="*/ 881045 h 3030261"/>
              <a:gd name="connsiteX5820" fmla="*/ 2751792 w 5160230"/>
              <a:gd name="connsiteY5820" fmla="*/ 862108 h 3030261"/>
              <a:gd name="connsiteX5821" fmla="*/ 2766382 w 5160230"/>
              <a:gd name="connsiteY5821" fmla="*/ 849380 h 3030261"/>
              <a:gd name="connsiteX5822" fmla="*/ 2780973 w 5160230"/>
              <a:gd name="connsiteY5822" fmla="*/ 834478 h 3030261"/>
              <a:gd name="connsiteX5823" fmla="*/ 2793391 w 5160230"/>
              <a:gd name="connsiteY5823" fmla="*/ 819577 h 3030261"/>
              <a:gd name="connsiteX5824" fmla="*/ 2802705 w 5160230"/>
              <a:gd name="connsiteY5824" fmla="*/ 802502 h 3030261"/>
              <a:gd name="connsiteX5825" fmla="*/ 2797427 w 5160230"/>
              <a:gd name="connsiteY5825" fmla="*/ 797225 h 3030261"/>
              <a:gd name="connsiteX5826" fmla="*/ 2792150 w 5160230"/>
              <a:gd name="connsiteY5826" fmla="*/ 791947 h 3030261"/>
              <a:gd name="connsiteX5827" fmla="*/ 2785941 w 5160230"/>
              <a:gd name="connsiteY5827" fmla="*/ 786669 h 3030261"/>
              <a:gd name="connsiteX5828" fmla="*/ 2772281 w 5160230"/>
              <a:gd name="connsiteY5828" fmla="*/ 788843 h 3030261"/>
              <a:gd name="connsiteX5829" fmla="*/ 2755517 w 5160230"/>
              <a:gd name="connsiteY5829" fmla="*/ 789774 h 3030261"/>
              <a:gd name="connsiteX5830" fmla="*/ 2750239 w 5160230"/>
              <a:gd name="connsiteY5830" fmla="*/ 816162 h 3030261"/>
              <a:gd name="connsiteX5831" fmla="*/ 2740926 w 5160230"/>
              <a:gd name="connsiteY5831" fmla="*/ 836341 h 3030261"/>
              <a:gd name="connsiteX5832" fmla="*/ 2728508 w 5160230"/>
              <a:gd name="connsiteY5832" fmla="*/ 853415 h 3030261"/>
              <a:gd name="connsiteX5833" fmla="*/ 2713917 w 5160230"/>
              <a:gd name="connsiteY5833" fmla="*/ 869248 h 3030261"/>
              <a:gd name="connsiteX5834" fmla="*/ 2700257 w 5160230"/>
              <a:gd name="connsiteY5834" fmla="*/ 888185 h 3030261"/>
              <a:gd name="connsiteX5835" fmla="*/ 2691875 w 5160230"/>
              <a:gd name="connsiteY5835" fmla="*/ 910537 h 3030261"/>
              <a:gd name="connsiteX5836" fmla="*/ 2685666 w 5160230"/>
              <a:gd name="connsiteY5836" fmla="*/ 935994 h 3030261"/>
              <a:gd name="connsiteX5837" fmla="*/ 2697153 w 5160230"/>
              <a:gd name="connsiteY5837" fmla="*/ 945618 h 3030261"/>
              <a:gd name="connsiteX5838" fmla="*/ 2707708 w 5160230"/>
              <a:gd name="connsiteY5838" fmla="*/ 956173 h 3030261"/>
              <a:gd name="connsiteX5839" fmla="*/ 2714848 w 5160230"/>
              <a:gd name="connsiteY5839" fmla="*/ 969833 h 3030261"/>
              <a:gd name="connsiteX5840" fmla="*/ 2718884 w 5160230"/>
              <a:gd name="connsiteY5840" fmla="*/ 985665 h 3030261"/>
              <a:gd name="connsiteX5841" fmla="*/ 2713607 w 5160230"/>
              <a:gd name="connsiteY5841" fmla="*/ 987838 h 3030261"/>
              <a:gd name="connsiteX5842" fmla="*/ 2711434 w 5160230"/>
              <a:gd name="connsiteY5842" fmla="*/ 990012 h 3030261"/>
              <a:gd name="connsiteX5843" fmla="*/ 2709260 w 5160230"/>
              <a:gd name="connsiteY5843" fmla="*/ 992185 h 3030261"/>
              <a:gd name="connsiteX5844" fmla="*/ 2709260 w 5160230"/>
              <a:gd name="connsiteY5844" fmla="*/ 993116 h 3030261"/>
              <a:gd name="connsiteX5845" fmla="*/ 2707087 w 5160230"/>
              <a:gd name="connsiteY5845" fmla="*/ 995289 h 3030261"/>
              <a:gd name="connsiteX5846" fmla="*/ 2707087 w 5160230"/>
              <a:gd name="connsiteY5846" fmla="*/ 999635 h 3030261"/>
              <a:gd name="connsiteX5847" fmla="*/ 2706156 w 5160230"/>
              <a:gd name="connsiteY5847" fmla="*/ 1000567 h 3030261"/>
              <a:gd name="connsiteX5848" fmla="*/ 2682252 w 5160230"/>
              <a:gd name="connsiteY5848" fmla="*/ 1010190 h 3030261"/>
              <a:gd name="connsiteX5849" fmla="*/ 2679147 w 5160230"/>
              <a:gd name="connsiteY5849" fmla="*/ 1032543 h 3030261"/>
              <a:gd name="connsiteX5850" fmla="*/ 2672007 w 5160230"/>
              <a:gd name="connsiteY5850" fmla="*/ 1049617 h 3030261"/>
              <a:gd name="connsiteX5851" fmla="*/ 2664867 w 5160230"/>
              <a:gd name="connsiteY5851" fmla="*/ 1062345 h 3030261"/>
              <a:gd name="connsiteX5852" fmla="*/ 2653380 w 5160230"/>
              <a:gd name="connsiteY5852" fmla="*/ 1072901 h 3030261"/>
              <a:gd name="connsiteX5853" fmla="*/ 2644067 w 5160230"/>
              <a:gd name="connsiteY5853" fmla="*/ 1084387 h 3030261"/>
              <a:gd name="connsiteX5854" fmla="*/ 2635685 w 5160230"/>
              <a:gd name="connsiteY5854" fmla="*/ 1099288 h 3030261"/>
              <a:gd name="connsiteX5855" fmla="*/ 2629476 w 5160230"/>
              <a:gd name="connsiteY5855" fmla="*/ 1099288 h 3030261"/>
              <a:gd name="connsiteX5856" fmla="*/ 2629476 w 5160230"/>
              <a:gd name="connsiteY5856" fmla="*/ 1094942 h 3030261"/>
              <a:gd name="connsiteX5857" fmla="*/ 2614885 w 5160230"/>
              <a:gd name="connsiteY5857" fmla="*/ 1074763 h 3030261"/>
              <a:gd name="connsiteX5858" fmla="*/ 2606503 w 5160230"/>
              <a:gd name="connsiteY5858" fmla="*/ 1052411 h 3030261"/>
              <a:gd name="connsiteX5859" fmla="*/ 2600294 w 5160230"/>
              <a:gd name="connsiteY5859" fmla="*/ 1028196 h 3030261"/>
              <a:gd name="connsiteX5860" fmla="*/ 2589739 w 5160230"/>
              <a:gd name="connsiteY5860" fmla="*/ 1000567 h 3030261"/>
              <a:gd name="connsiteX5861" fmla="*/ 2575148 w 5160230"/>
              <a:gd name="connsiteY5861" fmla="*/ 1008017 h 3030261"/>
              <a:gd name="connsiteX5862" fmla="*/ 2565834 w 5160230"/>
              <a:gd name="connsiteY5862" fmla="*/ 1017641 h 3030261"/>
              <a:gd name="connsiteX5863" fmla="*/ 2555279 w 5160230"/>
              <a:gd name="connsiteY5863" fmla="*/ 1025092 h 3030261"/>
              <a:gd name="connsiteX5864" fmla="*/ 2543793 w 5160230"/>
              <a:gd name="connsiteY5864" fmla="*/ 1030369 h 3030261"/>
              <a:gd name="connsiteX5865" fmla="*/ 2526097 w 5160230"/>
              <a:gd name="connsiteY5865" fmla="*/ 1034716 h 3030261"/>
              <a:gd name="connsiteX5866" fmla="*/ 2523924 w 5160230"/>
              <a:gd name="connsiteY5866" fmla="*/ 1032543 h 3030261"/>
              <a:gd name="connsiteX5867" fmla="*/ 2521751 w 5160230"/>
              <a:gd name="connsiteY5867" fmla="*/ 1032543 h 3030261"/>
              <a:gd name="connsiteX5868" fmla="*/ 2520820 w 5160230"/>
              <a:gd name="connsiteY5868" fmla="*/ 1032543 h 3030261"/>
              <a:gd name="connsiteX5869" fmla="*/ 2518647 w 5160230"/>
              <a:gd name="connsiteY5869" fmla="*/ 1030369 h 3030261"/>
              <a:gd name="connsiteX5870" fmla="*/ 2514611 w 5160230"/>
              <a:gd name="connsiteY5870" fmla="*/ 1030369 h 3030261"/>
              <a:gd name="connsiteX5871" fmla="*/ 2513680 w 5160230"/>
              <a:gd name="connsiteY5871" fmla="*/ 1008017 h 3030261"/>
              <a:gd name="connsiteX5872" fmla="*/ 2511506 w 5160230"/>
              <a:gd name="connsiteY5872" fmla="*/ 990012 h 3030261"/>
              <a:gd name="connsiteX5873" fmla="*/ 2507471 w 5160230"/>
              <a:gd name="connsiteY5873" fmla="*/ 975110 h 3030261"/>
              <a:gd name="connsiteX5874" fmla="*/ 2504366 w 5160230"/>
              <a:gd name="connsiteY5874" fmla="*/ 958036 h 3030261"/>
              <a:gd name="connsiteX5875" fmla="*/ 2502193 w 5160230"/>
              <a:gd name="connsiteY5875" fmla="*/ 935683 h 3030261"/>
              <a:gd name="connsiteX5876" fmla="*/ 2511506 w 5160230"/>
              <a:gd name="connsiteY5876" fmla="*/ 926060 h 3030261"/>
              <a:gd name="connsiteX5877" fmla="*/ 2514611 w 5160230"/>
              <a:gd name="connsiteY5877" fmla="*/ 917678 h 3030261"/>
              <a:gd name="connsiteX5878" fmla="*/ 2516784 w 5160230"/>
              <a:gd name="connsiteY5878" fmla="*/ 906191 h 3030261"/>
              <a:gd name="connsiteX5879" fmla="*/ 2522062 w 5160230"/>
              <a:gd name="connsiteY5879" fmla="*/ 891290 h 3030261"/>
              <a:gd name="connsiteX5880" fmla="*/ 2526097 w 5160230"/>
              <a:gd name="connsiteY5880" fmla="*/ 888185 h 3030261"/>
              <a:gd name="connsiteX5881" fmla="*/ 2531375 w 5160230"/>
              <a:gd name="connsiteY5881" fmla="*/ 882908 h 3030261"/>
              <a:gd name="connsiteX5882" fmla="*/ 2536652 w 5160230"/>
              <a:gd name="connsiteY5882" fmla="*/ 876699 h 3030261"/>
              <a:gd name="connsiteX5883" fmla="*/ 2542861 w 5160230"/>
              <a:gd name="connsiteY5883" fmla="*/ 871421 h 3030261"/>
              <a:gd name="connsiteX5884" fmla="*/ 2545966 w 5160230"/>
              <a:gd name="connsiteY5884" fmla="*/ 873594 h 3030261"/>
              <a:gd name="connsiteX5885" fmla="*/ 2548139 w 5160230"/>
              <a:gd name="connsiteY5885" fmla="*/ 875767 h 3030261"/>
              <a:gd name="connsiteX5886" fmla="*/ 2550312 w 5160230"/>
              <a:gd name="connsiteY5886" fmla="*/ 876699 h 3030261"/>
              <a:gd name="connsiteX5887" fmla="*/ 2551243 w 5160230"/>
              <a:gd name="connsiteY5887" fmla="*/ 878872 h 3030261"/>
              <a:gd name="connsiteX5888" fmla="*/ 2555279 w 5160230"/>
              <a:gd name="connsiteY5888" fmla="*/ 875767 h 3030261"/>
              <a:gd name="connsiteX5889" fmla="*/ 2557452 w 5160230"/>
              <a:gd name="connsiteY5889" fmla="*/ 871421 h 3030261"/>
              <a:gd name="connsiteX5890" fmla="*/ 2558384 w 5160230"/>
              <a:gd name="connsiteY5890" fmla="*/ 868317 h 3030261"/>
              <a:gd name="connsiteX5891" fmla="*/ 2560557 w 5160230"/>
              <a:gd name="connsiteY5891" fmla="*/ 862108 h 3030261"/>
              <a:gd name="connsiteX5892" fmla="*/ 2562730 w 5160230"/>
              <a:gd name="connsiteY5892" fmla="*/ 859003 h 3030261"/>
              <a:gd name="connsiteX5893" fmla="*/ 2575148 w 5160230"/>
              <a:gd name="connsiteY5893" fmla="*/ 851553 h 3030261"/>
              <a:gd name="connsiteX5894" fmla="*/ 2585703 w 5160230"/>
              <a:gd name="connsiteY5894" fmla="*/ 847206 h 3030261"/>
              <a:gd name="connsiteX5895" fmla="*/ 2595016 w 5160230"/>
              <a:gd name="connsiteY5895" fmla="*/ 838824 h 3030261"/>
              <a:gd name="connsiteX5896" fmla="*/ 2591912 w 5160230"/>
              <a:gd name="connsiteY5896" fmla="*/ 836651 h 3030261"/>
              <a:gd name="connsiteX5897" fmla="*/ 2589739 w 5160230"/>
              <a:gd name="connsiteY5897" fmla="*/ 836651 h 3030261"/>
              <a:gd name="connsiteX5898" fmla="*/ 2587566 w 5160230"/>
              <a:gd name="connsiteY5898" fmla="*/ 836651 h 3030261"/>
              <a:gd name="connsiteX5899" fmla="*/ 2587566 w 5160230"/>
              <a:gd name="connsiteY5899" fmla="*/ 834478 h 3030261"/>
              <a:gd name="connsiteX5900" fmla="*/ 2587566 w 5160230"/>
              <a:gd name="connsiteY5900" fmla="*/ 831374 h 3030261"/>
              <a:gd name="connsiteX5901" fmla="*/ 2585393 w 5160230"/>
              <a:gd name="connsiteY5901" fmla="*/ 827027 h 3030261"/>
              <a:gd name="connsiteX5902" fmla="*/ 2599052 w 5160230"/>
              <a:gd name="connsiteY5902" fmla="*/ 809953 h 3030261"/>
              <a:gd name="connsiteX5903" fmla="*/ 2611470 w 5160230"/>
              <a:gd name="connsiteY5903" fmla="*/ 789774 h 3030261"/>
              <a:gd name="connsiteX5904" fmla="*/ 2622025 w 5160230"/>
              <a:gd name="connsiteY5904" fmla="*/ 766491 h 3030261"/>
              <a:gd name="connsiteX5905" fmla="*/ 2633512 w 5160230"/>
              <a:gd name="connsiteY5905" fmla="*/ 742276 h 3030261"/>
              <a:gd name="connsiteX5906" fmla="*/ 2644067 w 5160230"/>
              <a:gd name="connsiteY5906" fmla="*/ 718061 h 3030261"/>
              <a:gd name="connsiteX5907" fmla="*/ 2657726 w 5160230"/>
              <a:gd name="connsiteY5907" fmla="*/ 695709 h 3030261"/>
              <a:gd name="connsiteX5908" fmla="*/ 2670144 w 5160230"/>
              <a:gd name="connsiteY5908" fmla="*/ 680808 h 3030261"/>
              <a:gd name="connsiteX5909" fmla="*/ 2685666 w 5160230"/>
              <a:gd name="connsiteY5909" fmla="*/ 672425 h 3030261"/>
              <a:gd name="connsiteX5910" fmla="*/ 2685666 w 5160230"/>
              <a:gd name="connsiteY5910" fmla="*/ 657524 h 3030261"/>
              <a:gd name="connsiteX5911" fmla="*/ 2702431 w 5160230"/>
              <a:gd name="connsiteY5911" fmla="*/ 657524 h 3030261"/>
              <a:gd name="connsiteX5912" fmla="*/ 2711744 w 5160230"/>
              <a:gd name="connsiteY5912" fmla="*/ 640450 h 3030261"/>
              <a:gd name="connsiteX5913" fmla="*/ 2726335 w 5160230"/>
              <a:gd name="connsiteY5913" fmla="*/ 628963 h 3030261"/>
              <a:gd name="connsiteX5914" fmla="*/ 2746203 w 5160230"/>
              <a:gd name="connsiteY5914" fmla="*/ 623685 h 3030261"/>
              <a:gd name="connsiteX5915" fmla="*/ 2748377 w 5160230"/>
              <a:gd name="connsiteY5915" fmla="*/ 625859 h 3030261"/>
              <a:gd name="connsiteX5916" fmla="*/ 2750550 w 5160230"/>
              <a:gd name="connsiteY5916" fmla="*/ 625859 h 3030261"/>
              <a:gd name="connsiteX5917" fmla="*/ 2751481 w 5160230"/>
              <a:gd name="connsiteY5917" fmla="*/ 625859 h 3030261"/>
              <a:gd name="connsiteX5918" fmla="*/ 2755517 w 5160230"/>
              <a:gd name="connsiteY5918" fmla="*/ 628032 h 3030261"/>
              <a:gd name="connsiteX5919" fmla="*/ 2755517 w 5160230"/>
              <a:gd name="connsiteY5919" fmla="*/ 614372 h 3030261"/>
              <a:gd name="connsiteX5920" fmla="*/ 2760794 w 5160230"/>
              <a:gd name="connsiteY5920" fmla="*/ 614372 h 3030261"/>
              <a:gd name="connsiteX5921" fmla="*/ 2764830 w 5160230"/>
              <a:gd name="connsiteY5921" fmla="*/ 614372 h 3030261"/>
              <a:gd name="connsiteX5922" fmla="*/ 2767935 w 5160230"/>
              <a:gd name="connsiteY5922" fmla="*/ 614372 h 3030261"/>
              <a:gd name="connsiteX5923" fmla="*/ 2770108 w 5160230"/>
              <a:gd name="connsiteY5923" fmla="*/ 614372 h 3030261"/>
              <a:gd name="connsiteX5924" fmla="*/ 2772281 w 5160230"/>
              <a:gd name="connsiteY5924" fmla="*/ 616545 h 3030261"/>
              <a:gd name="connsiteX5925" fmla="*/ 2774144 w 5160230"/>
              <a:gd name="connsiteY5925" fmla="*/ 616545 h 3030261"/>
              <a:gd name="connsiteX5926" fmla="*/ 2780352 w 5160230"/>
              <a:gd name="connsiteY5926" fmla="*/ 620891 h 3030261"/>
              <a:gd name="connsiteX5927" fmla="*/ 2786561 w 5160230"/>
              <a:gd name="connsiteY5927" fmla="*/ 605990 h 3030261"/>
              <a:gd name="connsiteX5928" fmla="*/ 2798048 w 5160230"/>
              <a:gd name="connsiteY5928" fmla="*/ 596366 h 3030261"/>
              <a:gd name="connsiteX5929" fmla="*/ 2810466 w 5160230"/>
              <a:gd name="connsiteY5929" fmla="*/ 593262 h 3030261"/>
              <a:gd name="connsiteX5930" fmla="*/ 2827230 w 5160230"/>
              <a:gd name="connsiteY5930" fmla="*/ 588916 h 3030261"/>
              <a:gd name="connsiteX5931" fmla="*/ 2843994 w 5160230"/>
              <a:gd name="connsiteY5931" fmla="*/ 586742 h 3030261"/>
              <a:gd name="connsiteX5932" fmla="*/ 2851134 w 5160230"/>
              <a:gd name="connsiteY5932" fmla="*/ 594193 h 3030261"/>
              <a:gd name="connsiteX5933" fmla="*/ 2859516 w 5160230"/>
              <a:gd name="connsiteY5933" fmla="*/ 598539 h 3030261"/>
              <a:gd name="connsiteX5934" fmla="*/ 2866656 w 5160230"/>
              <a:gd name="connsiteY5934" fmla="*/ 599471 h 3030261"/>
              <a:gd name="connsiteX5935" fmla="*/ 2873797 w 5160230"/>
              <a:gd name="connsiteY5935" fmla="*/ 601644 h 3030261"/>
              <a:gd name="connsiteX5936" fmla="*/ 2880006 w 5160230"/>
              <a:gd name="connsiteY5936" fmla="*/ 609095 h 3030261"/>
              <a:gd name="connsiteX5937" fmla="*/ 2883110 w 5160230"/>
              <a:gd name="connsiteY5937" fmla="*/ 623996 h 3030261"/>
              <a:gd name="connsiteX5938" fmla="*/ 2880937 w 5160230"/>
              <a:gd name="connsiteY5938" fmla="*/ 626169 h 3030261"/>
              <a:gd name="connsiteX5939" fmla="*/ 2880006 w 5160230"/>
              <a:gd name="connsiteY5939" fmla="*/ 628342 h 3030261"/>
              <a:gd name="connsiteX5940" fmla="*/ 2877832 w 5160230"/>
              <a:gd name="connsiteY5940" fmla="*/ 628342 h 3030261"/>
              <a:gd name="connsiteX5941" fmla="*/ 2877832 w 5160230"/>
              <a:gd name="connsiteY5941" fmla="*/ 629273 h 3030261"/>
              <a:gd name="connsiteX5942" fmla="*/ 2875659 w 5160230"/>
              <a:gd name="connsiteY5942" fmla="*/ 631447 h 3030261"/>
              <a:gd name="connsiteX5943" fmla="*/ 2875659 w 5160230"/>
              <a:gd name="connsiteY5943" fmla="*/ 635793 h 3030261"/>
              <a:gd name="connsiteX5944" fmla="*/ 2877832 w 5160230"/>
              <a:gd name="connsiteY5944" fmla="*/ 638897 h 3030261"/>
              <a:gd name="connsiteX5945" fmla="*/ 2880006 w 5160230"/>
              <a:gd name="connsiteY5945" fmla="*/ 638897 h 3030261"/>
              <a:gd name="connsiteX5946" fmla="*/ 2880937 w 5160230"/>
              <a:gd name="connsiteY5946" fmla="*/ 641070 h 3030261"/>
              <a:gd name="connsiteX5947" fmla="*/ 2883110 w 5160230"/>
              <a:gd name="connsiteY5947" fmla="*/ 644175 h 3030261"/>
              <a:gd name="connsiteX5948" fmla="*/ 2895528 w 5160230"/>
              <a:gd name="connsiteY5948" fmla="*/ 638897 h 3030261"/>
              <a:gd name="connsiteX5949" fmla="*/ 2902668 w 5160230"/>
              <a:gd name="connsiteY5949" fmla="*/ 636724 h 3030261"/>
              <a:gd name="connsiteX5950" fmla="*/ 2907946 w 5160230"/>
              <a:gd name="connsiteY5950" fmla="*/ 636724 h 3030261"/>
              <a:gd name="connsiteX5951" fmla="*/ 2910119 w 5160230"/>
              <a:gd name="connsiteY5951" fmla="*/ 641070 h 3030261"/>
              <a:gd name="connsiteX5952" fmla="*/ 2912292 w 5160230"/>
              <a:gd name="connsiteY5952" fmla="*/ 646348 h 3030261"/>
              <a:gd name="connsiteX5953" fmla="*/ 2917569 w 5160230"/>
              <a:gd name="connsiteY5953" fmla="*/ 651626 h 3030261"/>
              <a:gd name="connsiteX5954" fmla="*/ 2922847 w 5160230"/>
              <a:gd name="connsiteY5954" fmla="*/ 657834 h 3030261"/>
              <a:gd name="connsiteX5955" fmla="*/ 2956065 w 5160230"/>
              <a:gd name="connsiteY5955" fmla="*/ 660939 h 3030261"/>
              <a:gd name="connsiteX5956" fmla="*/ 2968483 w 5160230"/>
              <a:gd name="connsiteY5956" fmla="*/ 668390 h 3030261"/>
              <a:gd name="connsiteX5957" fmla="*/ 2983074 w 5160230"/>
              <a:gd name="connsiteY5957" fmla="*/ 679876 h 3030261"/>
              <a:gd name="connsiteX5958" fmla="*/ 2997664 w 5160230"/>
              <a:gd name="connsiteY5958" fmla="*/ 694778 h 3030261"/>
              <a:gd name="connsiteX5959" fmla="*/ 3010082 w 5160230"/>
              <a:gd name="connsiteY5959" fmla="*/ 710610 h 3030261"/>
              <a:gd name="connsiteX5960" fmla="*/ 3021569 w 5160230"/>
              <a:gd name="connsiteY5960" fmla="*/ 727685 h 3030261"/>
              <a:gd name="connsiteX5961" fmla="*/ 3024673 w 5160230"/>
              <a:gd name="connsiteY5961" fmla="*/ 744759 h 3030261"/>
              <a:gd name="connsiteX5962" fmla="*/ 3022500 w 5160230"/>
              <a:gd name="connsiteY5962" fmla="*/ 760592 h 3030261"/>
              <a:gd name="connsiteX5963" fmla="*/ 3010082 w 5160230"/>
              <a:gd name="connsiteY5963" fmla="*/ 774252 h 3030261"/>
              <a:gd name="connsiteX5964" fmla="*/ 2993318 w 5160230"/>
              <a:gd name="connsiteY5964" fmla="*/ 782634 h 3030261"/>
              <a:gd name="connsiteX5965" fmla="*/ 2975623 w 5160230"/>
              <a:gd name="connsiteY5965" fmla="*/ 782634 h 3030261"/>
              <a:gd name="connsiteX5966" fmla="*/ 2958859 w 5160230"/>
              <a:gd name="connsiteY5966" fmla="*/ 775183 h 3030261"/>
              <a:gd name="connsiteX5967" fmla="*/ 2944268 w 5160230"/>
              <a:gd name="connsiteY5967" fmla="*/ 767732 h 3030261"/>
              <a:gd name="connsiteX5968" fmla="*/ 2929677 w 5160230"/>
              <a:gd name="connsiteY5968" fmla="*/ 762455 h 3030261"/>
              <a:gd name="connsiteX5969" fmla="*/ 2931850 w 5160230"/>
              <a:gd name="connsiteY5969" fmla="*/ 775183 h 3030261"/>
              <a:gd name="connsiteX5970" fmla="*/ 2934023 w 5160230"/>
              <a:gd name="connsiteY5970" fmla="*/ 792258 h 3030261"/>
              <a:gd name="connsiteX5971" fmla="*/ 2936196 w 5160230"/>
              <a:gd name="connsiteY5971" fmla="*/ 810263 h 3030261"/>
              <a:gd name="connsiteX5972" fmla="*/ 2939301 w 5160230"/>
              <a:gd name="connsiteY5972" fmla="*/ 825165 h 3030261"/>
              <a:gd name="connsiteX5973" fmla="*/ 2943336 w 5160230"/>
              <a:gd name="connsiteY5973" fmla="*/ 834789 h 3030261"/>
              <a:gd name="connsiteX5974" fmla="*/ 2946441 w 5160230"/>
              <a:gd name="connsiteY5974" fmla="*/ 840066 h 3030261"/>
              <a:gd name="connsiteX5975" fmla="*/ 2951719 w 5160230"/>
              <a:gd name="connsiteY5975" fmla="*/ 842239 h 3030261"/>
              <a:gd name="connsiteX5976" fmla="*/ 2955754 w 5160230"/>
              <a:gd name="connsiteY5976" fmla="*/ 846586 h 3030261"/>
              <a:gd name="connsiteX5977" fmla="*/ 2962895 w 5160230"/>
              <a:gd name="connsiteY5977" fmla="*/ 847517 h 3030261"/>
              <a:gd name="connsiteX5978" fmla="*/ 2960722 w 5160230"/>
              <a:gd name="connsiteY5978" fmla="*/ 834789 h 3030261"/>
              <a:gd name="connsiteX5979" fmla="*/ 2958548 w 5160230"/>
              <a:gd name="connsiteY5979" fmla="*/ 825165 h 3030261"/>
              <a:gd name="connsiteX5980" fmla="*/ 2958548 w 5160230"/>
              <a:gd name="connsiteY5980" fmla="*/ 814610 h 3030261"/>
              <a:gd name="connsiteX5981" fmla="*/ 2965068 w 5160230"/>
              <a:gd name="connsiteY5981" fmla="*/ 814610 h 3030261"/>
              <a:gd name="connsiteX5982" fmla="*/ 2965068 w 5160230"/>
              <a:gd name="connsiteY5982" fmla="*/ 810263 h 3030261"/>
              <a:gd name="connsiteX5983" fmla="*/ 2977485 w 5160230"/>
              <a:gd name="connsiteY5983" fmla="*/ 817714 h 3030261"/>
              <a:gd name="connsiteX5984" fmla="*/ 2989903 w 5160230"/>
              <a:gd name="connsiteY5984" fmla="*/ 825165 h 3030261"/>
              <a:gd name="connsiteX5985" fmla="*/ 3004494 w 5160230"/>
              <a:gd name="connsiteY5985" fmla="*/ 831374 h 3030261"/>
              <a:gd name="connsiteX5986" fmla="*/ 3006667 w 5160230"/>
              <a:gd name="connsiteY5986" fmla="*/ 827027 h 3030261"/>
              <a:gd name="connsiteX5987" fmla="*/ 3008841 w 5160230"/>
              <a:gd name="connsiteY5987" fmla="*/ 823923 h 3030261"/>
              <a:gd name="connsiteX5988" fmla="*/ 3009772 w 5160230"/>
              <a:gd name="connsiteY5988" fmla="*/ 821750 h 3030261"/>
              <a:gd name="connsiteX5989" fmla="*/ 3011945 w 5160230"/>
              <a:gd name="connsiteY5989" fmla="*/ 816472 h 3030261"/>
              <a:gd name="connsiteX5990" fmla="*/ 3011945 w 5160230"/>
              <a:gd name="connsiteY5990" fmla="*/ 810263 h 3030261"/>
              <a:gd name="connsiteX5991" fmla="*/ 3009772 w 5160230"/>
              <a:gd name="connsiteY5991" fmla="*/ 809332 h 3030261"/>
              <a:gd name="connsiteX5992" fmla="*/ 3008841 w 5160230"/>
              <a:gd name="connsiteY5992" fmla="*/ 807159 h 3030261"/>
              <a:gd name="connsiteX5993" fmla="*/ 3006667 w 5160230"/>
              <a:gd name="connsiteY5993" fmla="*/ 804986 h 3030261"/>
              <a:gd name="connsiteX5994" fmla="*/ 3006667 w 5160230"/>
              <a:gd name="connsiteY5994" fmla="*/ 802813 h 3030261"/>
              <a:gd name="connsiteX5995" fmla="*/ 3006667 w 5160230"/>
              <a:gd name="connsiteY5995" fmla="*/ 799708 h 3030261"/>
              <a:gd name="connsiteX5996" fmla="*/ 3004494 w 5160230"/>
              <a:gd name="connsiteY5996" fmla="*/ 794431 h 3030261"/>
              <a:gd name="connsiteX5997" fmla="*/ 3021258 w 5160230"/>
              <a:gd name="connsiteY5997" fmla="*/ 786980 h 3030261"/>
              <a:gd name="connsiteX5998" fmla="*/ 3031813 w 5160230"/>
              <a:gd name="connsiteY5998" fmla="*/ 775493 h 3030261"/>
              <a:gd name="connsiteX5999" fmla="*/ 3041127 w 5160230"/>
              <a:gd name="connsiteY5999" fmla="*/ 762765 h 3030261"/>
              <a:gd name="connsiteX6000" fmla="*/ 3046404 w 5160230"/>
              <a:gd name="connsiteY6000" fmla="*/ 764938 h 3030261"/>
              <a:gd name="connsiteX6001" fmla="*/ 3053545 w 5160230"/>
              <a:gd name="connsiteY6001" fmla="*/ 767111 h 3030261"/>
              <a:gd name="connsiteX6002" fmla="*/ 3060685 w 5160230"/>
              <a:gd name="connsiteY6002" fmla="*/ 768043 h 3030261"/>
              <a:gd name="connsiteX6003" fmla="*/ 3067825 w 5160230"/>
              <a:gd name="connsiteY6003" fmla="*/ 770216 h 3030261"/>
              <a:gd name="connsiteX6004" fmla="*/ 3064721 w 5160230"/>
              <a:gd name="connsiteY6004" fmla="*/ 730168 h 3030261"/>
              <a:gd name="connsiteX6005" fmla="*/ 3057581 w 5160230"/>
              <a:gd name="connsiteY6005" fmla="*/ 685775 h 3030261"/>
              <a:gd name="connsiteX6006" fmla="*/ 3087694 w 5160230"/>
              <a:gd name="connsiteY6006" fmla="*/ 685775 h 3030261"/>
              <a:gd name="connsiteX6007" fmla="*/ 3094834 w 5160230"/>
              <a:gd name="connsiteY6007" fmla="*/ 693225 h 3030261"/>
              <a:gd name="connsiteX6008" fmla="*/ 3101974 w 5160230"/>
              <a:gd name="connsiteY6008" fmla="*/ 703780 h 3030261"/>
              <a:gd name="connsiteX6009" fmla="*/ 3108183 w 5160230"/>
              <a:gd name="connsiteY6009" fmla="*/ 713404 h 3030261"/>
              <a:gd name="connsiteX6010" fmla="*/ 3108183 w 5160230"/>
              <a:gd name="connsiteY6010" fmla="*/ 723028 h 3030261"/>
              <a:gd name="connsiteX6011" fmla="*/ 3104147 w 5160230"/>
              <a:gd name="connsiteY6011" fmla="*/ 723959 h 3030261"/>
              <a:gd name="connsiteX6012" fmla="*/ 3101974 w 5160230"/>
              <a:gd name="connsiteY6012" fmla="*/ 723959 h 3030261"/>
              <a:gd name="connsiteX6013" fmla="*/ 3098870 w 5160230"/>
              <a:gd name="connsiteY6013" fmla="*/ 726133 h 3030261"/>
              <a:gd name="connsiteX6014" fmla="*/ 3091730 w 5160230"/>
              <a:gd name="connsiteY6014" fmla="*/ 726133 h 3030261"/>
              <a:gd name="connsiteX6015" fmla="*/ 3091730 w 5160230"/>
              <a:gd name="connsiteY6015" fmla="*/ 746312 h 3030261"/>
              <a:gd name="connsiteX6016" fmla="*/ 3097007 w 5160230"/>
              <a:gd name="connsiteY6016" fmla="*/ 748485 h 3030261"/>
              <a:gd name="connsiteX6017" fmla="*/ 3099180 w 5160230"/>
              <a:gd name="connsiteY6017" fmla="*/ 750658 h 3030261"/>
              <a:gd name="connsiteX6018" fmla="*/ 3102285 w 5160230"/>
              <a:gd name="connsiteY6018" fmla="*/ 752831 h 3030261"/>
              <a:gd name="connsiteX6019" fmla="*/ 3106320 w 5160230"/>
              <a:gd name="connsiteY6019" fmla="*/ 753762 h 3030261"/>
              <a:gd name="connsiteX6020" fmla="*/ 3111598 w 5160230"/>
              <a:gd name="connsiteY6020" fmla="*/ 753762 h 3030261"/>
              <a:gd name="connsiteX6021" fmla="*/ 3113771 w 5160230"/>
              <a:gd name="connsiteY6021" fmla="*/ 753762 h 3030261"/>
              <a:gd name="connsiteX6022" fmla="*/ 3115944 w 5160230"/>
              <a:gd name="connsiteY6022" fmla="*/ 752831 h 3030261"/>
              <a:gd name="connsiteX6023" fmla="*/ 3116876 w 5160230"/>
              <a:gd name="connsiteY6023" fmla="*/ 752831 h 3030261"/>
              <a:gd name="connsiteX6024" fmla="*/ 3120911 w 5160230"/>
              <a:gd name="connsiteY6024" fmla="*/ 750658 h 3030261"/>
              <a:gd name="connsiteX6025" fmla="*/ 3123085 w 5160230"/>
              <a:gd name="connsiteY6025" fmla="*/ 745380 h 3030261"/>
              <a:gd name="connsiteX6026" fmla="*/ 3123085 w 5160230"/>
              <a:gd name="connsiteY6026" fmla="*/ 741034 h 3030261"/>
              <a:gd name="connsiteX6027" fmla="*/ 3123085 w 5160230"/>
              <a:gd name="connsiteY6027" fmla="*/ 735756 h 3030261"/>
              <a:gd name="connsiteX6028" fmla="*/ 3123085 w 5160230"/>
              <a:gd name="connsiteY6028" fmla="*/ 731410 h 3030261"/>
              <a:gd name="connsiteX6029" fmla="*/ 3120911 w 5160230"/>
              <a:gd name="connsiteY6029" fmla="*/ 726133 h 3030261"/>
              <a:gd name="connsiteX6030" fmla="*/ 3133329 w 5160230"/>
              <a:gd name="connsiteY6030" fmla="*/ 709058 h 3030261"/>
              <a:gd name="connsiteX6031" fmla="*/ 3147920 w 5160230"/>
              <a:gd name="connsiteY6031" fmla="*/ 695398 h 3030261"/>
              <a:gd name="connsiteX6032" fmla="*/ 3160338 w 5160230"/>
              <a:gd name="connsiteY6032" fmla="*/ 678324 h 3030261"/>
              <a:gd name="connsiteX6033" fmla="*/ 3166547 w 5160230"/>
              <a:gd name="connsiteY6033" fmla="*/ 676151 h 3030261"/>
              <a:gd name="connsiteX6034" fmla="*/ 3171825 w 5160230"/>
              <a:gd name="connsiteY6034" fmla="*/ 676151 h 3030261"/>
              <a:gd name="connsiteX6035" fmla="*/ 3173998 w 5160230"/>
              <a:gd name="connsiteY6035" fmla="*/ 673978 h 3030261"/>
              <a:gd name="connsiteX6036" fmla="*/ 3177102 w 5160230"/>
              <a:gd name="connsiteY6036" fmla="*/ 676151 h 3030261"/>
              <a:gd name="connsiteX6037" fmla="*/ 3181138 w 5160230"/>
              <a:gd name="connsiteY6037" fmla="*/ 678324 h 3030261"/>
              <a:gd name="connsiteX6038" fmla="*/ 3182069 w 5160230"/>
              <a:gd name="connsiteY6038" fmla="*/ 681428 h 3030261"/>
              <a:gd name="connsiteX6039" fmla="*/ 3184242 w 5160230"/>
              <a:gd name="connsiteY6039" fmla="*/ 685775 h 3030261"/>
              <a:gd name="connsiteX6040" fmla="*/ 3186416 w 5160230"/>
              <a:gd name="connsiteY6040" fmla="*/ 687948 h 3030261"/>
              <a:gd name="connsiteX6041" fmla="*/ 3187347 w 5160230"/>
              <a:gd name="connsiteY6041" fmla="*/ 691052 h 3030261"/>
              <a:gd name="connsiteX6042" fmla="*/ 3191383 w 5160230"/>
              <a:gd name="connsiteY6042" fmla="*/ 693225 h 3030261"/>
              <a:gd name="connsiteX6043" fmla="*/ 3191383 w 5160230"/>
              <a:gd name="connsiteY6043" fmla="*/ 688879 h 3030261"/>
              <a:gd name="connsiteX6044" fmla="*/ 3194487 w 5160230"/>
              <a:gd name="connsiteY6044" fmla="*/ 685775 h 3030261"/>
              <a:gd name="connsiteX6045" fmla="*/ 3196660 w 5160230"/>
              <a:gd name="connsiteY6045" fmla="*/ 681428 h 3030261"/>
              <a:gd name="connsiteX6046" fmla="*/ 3198833 w 5160230"/>
              <a:gd name="connsiteY6046" fmla="*/ 678324 h 3030261"/>
              <a:gd name="connsiteX6047" fmla="*/ 3198833 w 5160230"/>
              <a:gd name="connsiteY6047" fmla="*/ 673046 h 3030261"/>
              <a:gd name="connsiteX6048" fmla="*/ 3201006 w 5160230"/>
              <a:gd name="connsiteY6048" fmla="*/ 665596 h 3030261"/>
              <a:gd name="connsiteX6049" fmla="*/ 3216529 w 5160230"/>
              <a:gd name="connsiteY6049" fmla="*/ 665596 h 3030261"/>
              <a:gd name="connsiteX6050" fmla="*/ 3231120 w 5160230"/>
              <a:gd name="connsiteY6050" fmla="*/ 668700 h 3030261"/>
              <a:gd name="connsiteX6051" fmla="*/ 3244779 w 5160230"/>
              <a:gd name="connsiteY6051" fmla="*/ 673046 h 3030261"/>
              <a:gd name="connsiteX6052" fmla="*/ 3235466 w 5160230"/>
              <a:gd name="connsiteY6052" fmla="*/ 680497 h 3030261"/>
              <a:gd name="connsiteX6053" fmla="*/ 3226152 w 5160230"/>
              <a:gd name="connsiteY6053" fmla="*/ 685775 h 3030261"/>
              <a:gd name="connsiteX6054" fmla="*/ 3219012 w 5160230"/>
              <a:gd name="connsiteY6054" fmla="*/ 691052 h 3030261"/>
              <a:gd name="connsiteX6055" fmla="*/ 3211872 w 5160230"/>
              <a:gd name="connsiteY6055" fmla="*/ 701607 h 3030261"/>
              <a:gd name="connsiteX6056" fmla="*/ 3221185 w 5160230"/>
              <a:gd name="connsiteY6056" fmla="*/ 701607 h 3030261"/>
              <a:gd name="connsiteX6057" fmla="*/ 3226463 w 5160230"/>
              <a:gd name="connsiteY6057" fmla="*/ 696330 h 3030261"/>
              <a:gd name="connsiteX6058" fmla="*/ 3238881 w 5160230"/>
              <a:gd name="connsiteY6058" fmla="*/ 691052 h 3030261"/>
              <a:gd name="connsiteX6059" fmla="*/ 3252540 w 5160230"/>
              <a:gd name="connsiteY6059" fmla="*/ 685775 h 3030261"/>
              <a:gd name="connsiteX6060" fmla="*/ 3263096 w 5160230"/>
              <a:gd name="connsiteY6060" fmla="*/ 681428 h 3030261"/>
              <a:gd name="connsiteX6061" fmla="*/ 3274582 w 5160230"/>
              <a:gd name="connsiteY6061" fmla="*/ 678324 h 3030261"/>
              <a:gd name="connsiteX6062" fmla="*/ 3277687 w 5160230"/>
              <a:gd name="connsiteY6062" fmla="*/ 678324 h 3030261"/>
              <a:gd name="connsiteX6063" fmla="*/ 3279860 w 5160230"/>
              <a:gd name="connsiteY6063" fmla="*/ 680497 h 3030261"/>
              <a:gd name="connsiteX6064" fmla="*/ 3282964 w 5160230"/>
              <a:gd name="connsiteY6064" fmla="*/ 683601 h 3030261"/>
              <a:gd name="connsiteX6065" fmla="*/ 3285137 w 5160230"/>
              <a:gd name="connsiteY6065" fmla="*/ 685775 h 3030261"/>
              <a:gd name="connsiteX6066" fmla="*/ 3287311 w 5160230"/>
              <a:gd name="connsiteY6066" fmla="*/ 687948 h 3030261"/>
              <a:gd name="connsiteX6067" fmla="*/ 3290415 w 5160230"/>
              <a:gd name="connsiteY6067" fmla="*/ 687948 h 3030261"/>
              <a:gd name="connsiteX6068" fmla="*/ 3297555 w 5160230"/>
              <a:gd name="connsiteY6068" fmla="*/ 688879 h 3030261"/>
              <a:gd name="connsiteX6069" fmla="*/ 3299728 w 5160230"/>
              <a:gd name="connsiteY6069" fmla="*/ 685775 h 3030261"/>
              <a:gd name="connsiteX6070" fmla="*/ 3301901 w 5160230"/>
              <a:gd name="connsiteY6070" fmla="*/ 681428 h 3030261"/>
              <a:gd name="connsiteX6071" fmla="*/ 3302833 w 5160230"/>
              <a:gd name="connsiteY6071" fmla="*/ 680497 h 3030261"/>
              <a:gd name="connsiteX6072" fmla="*/ 3302833 w 5160230"/>
              <a:gd name="connsiteY6072" fmla="*/ 676151 h 3030261"/>
              <a:gd name="connsiteX6073" fmla="*/ 3305006 w 5160230"/>
              <a:gd name="connsiteY6073" fmla="*/ 670873 h 3030261"/>
              <a:gd name="connsiteX6074" fmla="*/ 3305006 w 5160230"/>
              <a:gd name="connsiteY6074" fmla="*/ 665596 h 3030261"/>
              <a:gd name="connsiteX6075" fmla="*/ 3301901 w 5160230"/>
              <a:gd name="connsiteY6075" fmla="*/ 661249 h 3030261"/>
              <a:gd name="connsiteX6076" fmla="*/ 3299728 w 5160230"/>
              <a:gd name="connsiteY6076" fmla="*/ 658145 h 3030261"/>
              <a:gd name="connsiteX6077" fmla="*/ 3297555 w 5160230"/>
              <a:gd name="connsiteY6077" fmla="*/ 653799 h 3030261"/>
              <a:gd name="connsiteX6078" fmla="*/ 3297555 w 5160230"/>
              <a:gd name="connsiteY6078" fmla="*/ 648521 h 3030261"/>
              <a:gd name="connsiteX6079" fmla="*/ 3297555 w 5160230"/>
              <a:gd name="connsiteY6079" fmla="*/ 641070 h 3030261"/>
              <a:gd name="connsiteX6080" fmla="*/ 3302833 w 5160230"/>
              <a:gd name="connsiteY6080" fmla="*/ 636724 h 3030261"/>
              <a:gd name="connsiteX6081" fmla="*/ 3306868 w 5160230"/>
              <a:gd name="connsiteY6081" fmla="*/ 633620 h 3030261"/>
              <a:gd name="connsiteX6082" fmla="*/ 3309973 w 5160230"/>
              <a:gd name="connsiteY6082" fmla="*/ 631447 h 3030261"/>
              <a:gd name="connsiteX6083" fmla="*/ 3317113 w 5160230"/>
              <a:gd name="connsiteY6083" fmla="*/ 628342 h 3030261"/>
              <a:gd name="connsiteX6084" fmla="*/ 3321149 w 5160230"/>
              <a:gd name="connsiteY6084" fmla="*/ 629273 h 3030261"/>
              <a:gd name="connsiteX6085" fmla="*/ 3326427 w 5160230"/>
              <a:gd name="connsiteY6085" fmla="*/ 631447 h 3030261"/>
              <a:gd name="connsiteX6086" fmla="*/ 3333567 w 5160230"/>
              <a:gd name="connsiteY6086" fmla="*/ 631447 h 3030261"/>
              <a:gd name="connsiteX6087" fmla="*/ 3340707 w 5160230"/>
              <a:gd name="connsiteY6087" fmla="*/ 631447 h 3030261"/>
              <a:gd name="connsiteX6088" fmla="*/ 3350020 w 5160230"/>
              <a:gd name="connsiteY6088" fmla="*/ 642933 h 3030261"/>
              <a:gd name="connsiteX6089" fmla="*/ 3362438 w 5160230"/>
              <a:gd name="connsiteY6089" fmla="*/ 655661 h 3030261"/>
              <a:gd name="connsiteX6090" fmla="*/ 3381065 w 5160230"/>
              <a:gd name="connsiteY6090" fmla="*/ 668390 h 3030261"/>
              <a:gd name="connsiteX6091" fmla="*/ 3396587 w 5160230"/>
              <a:gd name="connsiteY6091" fmla="*/ 681118 h 3030261"/>
              <a:gd name="connsiteX6092" fmla="*/ 3411178 w 5160230"/>
              <a:gd name="connsiteY6092" fmla="*/ 688569 h 3030261"/>
              <a:gd name="connsiteX6093" fmla="*/ 3420492 w 5160230"/>
              <a:gd name="connsiteY6093" fmla="*/ 692915 h 3030261"/>
              <a:gd name="connsiteX6094" fmla="*/ 3422665 w 5160230"/>
              <a:gd name="connsiteY6094" fmla="*/ 690742 h 3030261"/>
              <a:gd name="connsiteX6095" fmla="*/ 3422665 w 5160230"/>
              <a:gd name="connsiteY6095" fmla="*/ 688569 h 3030261"/>
              <a:gd name="connsiteX6096" fmla="*/ 3423596 w 5160230"/>
              <a:gd name="connsiteY6096" fmla="*/ 685464 h 3030261"/>
              <a:gd name="connsiteX6097" fmla="*/ 3418318 w 5160230"/>
              <a:gd name="connsiteY6097" fmla="*/ 680187 h 3030261"/>
              <a:gd name="connsiteX6098" fmla="*/ 3415214 w 5160230"/>
              <a:gd name="connsiteY6098" fmla="*/ 675840 h 3030261"/>
              <a:gd name="connsiteX6099" fmla="*/ 3413041 w 5160230"/>
              <a:gd name="connsiteY6099" fmla="*/ 670563 h 3030261"/>
              <a:gd name="connsiteX6100" fmla="*/ 3409005 w 5160230"/>
              <a:gd name="connsiteY6100" fmla="*/ 665285 h 3030261"/>
              <a:gd name="connsiteX6101" fmla="*/ 3408074 w 5160230"/>
              <a:gd name="connsiteY6101" fmla="*/ 657834 h 3030261"/>
              <a:gd name="connsiteX6102" fmla="*/ 3391310 w 5160230"/>
              <a:gd name="connsiteY6102" fmla="*/ 657834 h 3030261"/>
              <a:gd name="connsiteX6103" fmla="*/ 3393483 w 5160230"/>
              <a:gd name="connsiteY6103" fmla="*/ 635482 h 3030261"/>
              <a:gd name="connsiteX6104" fmla="*/ 3389447 w 5160230"/>
              <a:gd name="connsiteY6104" fmla="*/ 618408 h 3030261"/>
              <a:gd name="connsiteX6105" fmla="*/ 3387274 w 5160230"/>
              <a:gd name="connsiteY6105" fmla="*/ 603506 h 3030261"/>
              <a:gd name="connsiteX6106" fmla="*/ 3384169 w 5160230"/>
              <a:gd name="connsiteY6106" fmla="*/ 583327 h 3030261"/>
              <a:gd name="connsiteX6107" fmla="*/ 3394725 w 5160230"/>
              <a:gd name="connsiteY6107" fmla="*/ 575877 h 3030261"/>
              <a:gd name="connsiteX6108" fmla="*/ 3401865 w 5160230"/>
              <a:gd name="connsiteY6108" fmla="*/ 566253 h 3030261"/>
              <a:gd name="connsiteX6109" fmla="*/ 3405901 w 5160230"/>
              <a:gd name="connsiteY6109" fmla="*/ 555698 h 3030261"/>
              <a:gd name="connsiteX6110" fmla="*/ 3409005 w 5160230"/>
              <a:gd name="connsiteY6110" fmla="*/ 542038 h 3030261"/>
              <a:gd name="connsiteX6111" fmla="*/ 3413041 w 5160230"/>
              <a:gd name="connsiteY6111" fmla="*/ 531483 h 3030261"/>
              <a:gd name="connsiteX6112" fmla="*/ 3418318 w 5160230"/>
              <a:gd name="connsiteY6112" fmla="*/ 519997 h 3030261"/>
              <a:gd name="connsiteX6113" fmla="*/ 3425459 w 5160230"/>
              <a:gd name="connsiteY6113" fmla="*/ 511615 h 3030261"/>
              <a:gd name="connsiteX6114" fmla="*/ 3434772 w 5160230"/>
              <a:gd name="connsiteY6114" fmla="*/ 505406 h 3030261"/>
              <a:gd name="connsiteX6115" fmla="*/ 3451536 w 5160230"/>
              <a:gd name="connsiteY6115" fmla="*/ 504474 h 3030261"/>
              <a:gd name="connsiteX6116" fmla="*/ 3471405 w 5160230"/>
              <a:gd name="connsiteY6116" fmla="*/ 505406 h 3030261"/>
              <a:gd name="connsiteX6117" fmla="*/ 3476682 w 5160230"/>
              <a:gd name="connsiteY6117" fmla="*/ 515029 h 3030261"/>
              <a:gd name="connsiteX6118" fmla="*/ 3483822 w 5160230"/>
              <a:gd name="connsiteY6118" fmla="*/ 522480 h 3030261"/>
              <a:gd name="connsiteX6119" fmla="*/ 3481649 w 5160230"/>
              <a:gd name="connsiteY6119" fmla="*/ 537382 h 3030261"/>
              <a:gd name="connsiteX6120" fmla="*/ 3478545 w 5160230"/>
              <a:gd name="connsiteY6120" fmla="*/ 552283 h 3030261"/>
              <a:gd name="connsiteX6121" fmla="*/ 3474509 w 5160230"/>
              <a:gd name="connsiteY6121" fmla="*/ 565011 h 3030261"/>
              <a:gd name="connsiteX6122" fmla="*/ 3473578 w 5160230"/>
              <a:gd name="connsiteY6122" fmla="*/ 576498 h 3030261"/>
              <a:gd name="connsiteX6123" fmla="*/ 3471405 w 5160230"/>
              <a:gd name="connsiteY6123" fmla="*/ 583948 h 3030261"/>
              <a:gd name="connsiteX6124" fmla="*/ 3474509 w 5160230"/>
              <a:gd name="connsiteY6124" fmla="*/ 593572 h 3030261"/>
              <a:gd name="connsiteX6125" fmla="*/ 3480718 w 5160230"/>
              <a:gd name="connsiteY6125" fmla="*/ 606301 h 3030261"/>
              <a:gd name="connsiteX6126" fmla="*/ 3483822 w 5160230"/>
              <a:gd name="connsiteY6126" fmla="*/ 621202 h 3030261"/>
              <a:gd name="connsiteX6127" fmla="*/ 3486927 w 5160230"/>
              <a:gd name="connsiteY6127" fmla="*/ 631757 h 3030261"/>
              <a:gd name="connsiteX6128" fmla="*/ 3486927 w 5160230"/>
              <a:gd name="connsiteY6128" fmla="*/ 644485 h 3030261"/>
              <a:gd name="connsiteX6129" fmla="*/ 3483822 w 5160230"/>
              <a:gd name="connsiteY6129" fmla="*/ 655972 h 3030261"/>
              <a:gd name="connsiteX6130" fmla="*/ 3480718 w 5160230"/>
              <a:gd name="connsiteY6130" fmla="*/ 665596 h 3030261"/>
              <a:gd name="connsiteX6131" fmla="*/ 3480718 w 5160230"/>
              <a:gd name="connsiteY6131" fmla="*/ 673046 h 3030261"/>
              <a:gd name="connsiteX6132" fmla="*/ 3481649 w 5160230"/>
              <a:gd name="connsiteY6132" fmla="*/ 678324 h 3030261"/>
              <a:gd name="connsiteX6133" fmla="*/ 3483822 w 5160230"/>
              <a:gd name="connsiteY6133" fmla="*/ 681428 h 3030261"/>
              <a:gd name="connsiteX6134" fmla="*/ 3486927 w 5160230"/>
              <a:gd name="connsiteY6134" fmla="*/ 685775 h 3030261"/>
              <a:gd name="connsiteX6135" fmla="*/ 3490963 w 5160230"/>
              <a:gd name="connsiteY6135" fmla="*/ 688879 h 3030261"/>
              <a:gd name="connsiteX6136" fmla="*/ 3493136 w 5160230"/>
              <a:gd name="connsiteY6136" fmla="*/ 695088 h 3030261"/>
              <a:gd name="connsiteX6137" fmla="*/ 3496240 w 5160230"/>
              <a:gd name="connsiteY6137" fmla="*/ 701297 h 3030261"/>
              <a:gd name="connsiteX6138" fmla="*/ 3490963 w 5160230"/>
              <a:gd name="connsiteY6138" fmla="*/ 712783 h 3030261"/>
              <a:gd name="connsiteX6139" fmla="*/ 3486927 w 5160230"/>
              <a:gd name="connsiteY6139" fmla="*/ 725512 h 3030261"/>
              <a:gd name="connsiteX6140" fmla="*/ 3486927 w 5160230"/>
              <a:gd name="connsiteY6140" fmla="*/ 742586 h 3030261"/>
              <a:gd name="connsiteX6141" fmla="*/ 3481649 w 5160230"/>
              <a:gd name="connsiteY6141" fmla="*/ 745691 h 3030261"/>
              <a:gd name="connsiteX6142" fmla="*/ 3478545 w 5160230"/>
              <a:gd name="connsiteY6142" fmla="*/ 750037 h 3030261"/>
              <a:gd name="connsiteX6143" fmla="*/ 3473268 w 5160230"/>
              <a:gd name="connsiteY6143" fmla="*/ 752210 h 3030261"/>
              <a:gd name="connsiteX6144" fmla="*/ 3467059 w 5160230"/>
              <a:gd name="connsiteY6144" fmla="*/ 755314 h 3030261"/>
              <a:gd name="connsiteX6145" fmla="*/ 3459918 w 5160230"/>
              <a:gd name="connsiteY6145" fmla="*/ 757488 h 3030261"/>
              <a:gd name="connsiteX6146" fmla="*/ 3459918 w 5160230"/>
              <a:gd name="connsiteY6146" fmla="*/ 763076 h 3030261"/>
              <a:gd name="connsiteX6147" fmla="*/ 3480718 w 5160230"/>
              <a:gd name="connsiteY6147" fmla="*/ 763076 h 3030261"/>
              <a:gd name="connsiteX6148" fmla="*/ 3481649 w 5160230"/>
              <a:gd name="connsiteY6148" fmla="*/ 760903 h 3030261"/>
              <a:gd name="connsiteX6149" fmla="*/ 3483822 w 5160230"/>
              <a:gd name="connsiteY6149" fmla="*/ 759971 h 3030261"/>
              <a:gd name="connsiteX6150" fmla="*/ 3486927 w 5160230"/>
              <a:gd name="connsiteY6150" fmla="*/ 757798 h 3030261"/>
              <a:gd name="connsiteX6151" fmla="*/ 3494067 w 5160230"/>
              <a:gd name="connsiteY6151" fmla="*/ 745070 h 3030261"/>
              <a:gd name="connsiteX6152" fmla="*/ 3501208 w 5160230"/>
              <a:gd name="connsiteY6152" fmla="*/ 730168 h 3030261"/>
              <a:gd name="connsiteX6153" fmla="*/ 3507417 w 5160230"/>
              <a:gd name="connsiteY6153" fmla="*/ 718682 h 3030261"/>
              <a:gd name="connsiteX6154" fmla="*/ 3510521 w 5160230"/>
              <a:gd name="connsiteY6154" fmla="*/ 700676 h 3030261"/>
              <a:gd name="connsiteX6155" fmla="*/ 3507417 w 5160230"/>
              <a:gd name="connsiteY6155" fmla="*/ 683601 h 3030261"/>
              <a:gd name="connsiteX6156" fmla="*/ 3505243 w 5160230"/>
              <a:gd name="connsiteY6156" fmla="*/ 666527 h 3030261"/>
              <a:gd name="connsiteX6157" fmla="*/ 3503070 w 5160230"/>
              <a:gd name="connsiteY6157" fmla="*/ 651626 h 3030261"/>
              <a:gd name="connsiteX6158" fmla="*/ 3522939 w 5160230"/>
              <a:gd name="connsiteY6158" fmla="*/ 651626 h 3030261"/>
              <a:gd name="connsiteX6159" fmla="*/ 3541566 w 5160230"/>
              <a:gd name="connsiteY6159" fmla="*/ 651626 h 3030261"/>
              <a:gd name="connsiteX6160" fmla="*/ 3559261 w 5160230"/>
              <a:gd name="connsiteY6160" fmla="*/ 657834 h 3030261"/>
              <a:gd name="connsiteX6161" fmla="*/ 3559261 w 5160230"/>
              <a:gd name="connsiteY6161" fmla="*/ 651626 h 3030261"/>
              <a:gd name="connsiteX6162" fmla="*/ 3541566 w 5160230"/>
              <a:gd name="connsiteY6162" fmla="*/ 644175 h 3030261"/>
              <a:gd name="connsiteX6163" fmla="*/ 3519834 w 5160230"/>
              <a:gd name="connsiteY6163" fmla="*/ 635793 h 3030261"/>
              <a:gd name="connsiteX6164" fmla="*/ 3499966 w 5160230"/>
              <a:gd name="connsiteY6164" fmla="*/ 628342 h 3030261"/>
              <a:gd name="connsiteX6165" fmla="*/ 3495930 w 5160230"/>
              <a:gd name="connsiteY6165" fmla="*/ 609405 h 3030261"/>
              <a:gd name="connsiteX6166" fmla="*/ 3490653 w 5160230"/>
              <a:gd name="connsiteY6166" fmla="*/ 596677 h 3030261"/>
              <a:gd name="connsiteX6167" fmla="*/ 3485375 w 5160230"/>
              <a:gd name="connsiteY6167" fmla="*/ 586122 h 3030261"/>
              <a:gd name="connsiteX6168" fmla="*/ 3480097 w 5160230"/>
              <a:gd name="connsiteY6168" fmla="*/ 571220 h 3030261"/>
              <a:gd name="connsiteX6169" fmla="*/ 3503070 w 5160230"/>
              <a:gd name="connsiteY6169" fmla="*/ 550110 h 3030261"/>
              <a:gd name="connsiteX6170" fmla="*/ 3503070 w 5160230"/>
              <a:gd name="connsiteY6170" fmla="*/ 515340 h 3030261"/>
              <a:gd name="connsiteX6171" fmla="*/ 3507106 w 5160230"/>
              <a:gd name="connsiteY6171" fmla="*/ 515340 h 3030261"/>
              <a:gd name="connsiteX6172" fmla="*/ 3510210 w 5160230"/>
              <a:gd name="connsiteY6172" fmla="*/ 515340 h 3030261"/>
              <a:gd name="connsiteX6173" fmla="*/ 3512384 w 5160230"/>
              <a:gd name="connsiteY6173" fmla="*/ 515340 h 3030261"/>
              <a:gd name="connsiteX6174" fmla="*/ 3512384 w 5160230"/>
              <a:gd name="connsiteY6174" fmla="*/ 515961 h 3030261"/>
              <a:gd name="connsiteX6175" fmla="*/ 3515488 w 5160230"/>
              <a:gd name="connsiteY6175" fmla="*/ 518134 h 3030261"/>
              <a:gd name="connsiteX6176" fmla="*/ 3519524 w 5160230"/>
              <a:gd name="connsiteY6176" fmla="*/ 528689 h 3030261"/>
              <a:gd name="connsiteX6177" fmla="*/ 3522628 w 5160230"/>
              <a:gd name="connsiteY6177" fmla="*/ 540176 h 3030261"/>
              <a:gd name="connsiteX6178" fmla="*/ 3529769 w 5160230"/>
              <a:gd name="connsiteY6178" fmla="*/ 548558 h 3030261"/>
              <a:gd name="connsiteX6179" fmla="*/ 3543428 w 5160230"/>
              <a:gd name="connsiteY6179" fmla="*/ 541107 h 3030261"/>
              <a:gd name="connsiteX6180" fmla="*/ 3558951 w 5160230"/>
              <a:gd name="connsiteY6180" fmla="*/ 538002 h 3030261"/>
              <a:gd name="connsiteX6181" fmla="*/ 3579750 w 5160230"/>
              <a:gd name="connsiteY6181" fmla="*/ 538002 h 3030261"/>
              <a:gd name="connsiteX6182" fmla="*/ 3590306 w 5160230"/>
              <a:gd name="connsiteY6182" fmla="*/ 552904 h 3030261"/>
              <a:gd name="connsiteX6183" fmla="*/ 3607070 w 5160230"/>
              <a:gd name="connsiteY6183" fmla="*/ 567805 h 3030261"/>
              <a:gd name="connsiteX6184" fmla="*/ 3622592 w 5160230"/>
              <a:gd name="connsiteY6184" fmla="*/ 578360 h 3030261"/>
              <a:gd name="connsiteX6185" fmla="*/ 3622592 w 5160230"/>
              <a:gd name="connsiteY6185" fmla="*/ 569978 h 3030261"/>
              <a:gd name="connsiteX6186" fmla="*/ 3610174 w 5160230"/>
              <a:gd name="connsiteY6186" fmla="*/ 556319 h 3030261"/>
              <a:gd name="connsiteX6187" fmla="*/ 3600861 w 5160230"/>
              <a:gd name="connsiteY6187" fmla="*/ 540486 h 3030261"/>
              <a:gd name="connsiteX6188" fmla="*/ 3595583 w 5160230"/>
              <a:gd name="connsiteY6188" fmla="*/ 519376 h 3030261"/>
              <a:gd name="connsiteX6189" fmla="*/ 3590306 w 5160230"/>
              <a:gd name="connsiteY6189" fmla="*/ 499197 h 3030261"/>
              <a:gd name="connsiteX6190" fmla="*/ 3586270 w 5160230"/>
              <a:gd name="connsiteY6190" fmla="*/ 476845 h 3030261"/>
              <a:gd name="connsiteX6191" fmla="*/ 3610174 w 5160230"/>
              <a:gd name="connsiteY6191" fmla="*/ 469394 h 3030261"/>
              <a:gd name="connsiteX6192" fmla="*/ 3636252 w 5160230"/>
              <a:gd name="connsiteY6192" fmla="*/ 464116 h 3030261"/>
              <a:gd name="connsiteX6193" fmla="*/ 3643392 w 5160230"/>
              <a:gd name="connsiteY6193" fmla="*/ 481191 h 3030261"/>
              <a:gd name="connsiteX6194" fmla="*/ 3646496 w 5160230"/>
              <a:gd name="connsiteY6194" fmla="*/ 481191 h 3030261"/>
              <a:gd name="connsiteX6195" fmla="*/ 3650532 w 5160230"/>
              <a:gd name="connsiteY6195" fmla="*/ 464116 h 3030261"/>
              <a:gd name="connsiteX6196" fmla="*/ 3653637 w 5160230"/>
              <a:gd name="connsiteY6196" fmla="*/ 446110 h 3030261"/>
              <a:gd name="connsiteX6197" fmla="*/ 3658914 w 5160230"/>
              <a:gd name="connsiteY6197" fmla="*/ 427173 h 3030261"/>
              <a:gd name="connsiteX6198" fmla="*/ 3675678 w 5160230"/>
              <a:gd name="connsiteY6198" fmla="*/ 417549 h 3030261"/>
              <a:gd name="connsiteX6199" fmla="*/ 3688096 w 5160230"/>
              <a:gd name="connsiteY6199" fmla="*/ 406994 h 3030261"/>
              <a:gd name="connsiteX6200" fmla="*/ 3702687 w 5160230"/>
              <a:gd name="connsiteY6200" fmla="*/ 395508 h 3030261"/>
              <a:gd name="connsiteX6201" fmla="*/ 3717278 w 5160230"/>
              <a:gd name="connsiteY6201" fmla="*/ 389299 h 3030261"/>
              <a:gd name="connsiteX6202" fmla="*/ 3734042 w 5160230"/>
              <a:gd name="connsiteY6202" fmla="*/ 383090 h 3030261"/>
              <a:gd name="connsiteX6203" fmla="*/ 3755773 w 5160230"/>
              <a:gd name="connsiteY6203" fmla="*/ 383090 h 3030261"/>
              <a:gd name="connsiteX6204" fmla="*/ 3757946 w 5160230"/>
              <a:gd name="connsiteY6204" fmla="*/ 375639 h 3030261"/>
              <a:gd name="connsiteX6205" fmla="*/ 3761051 w 5160230"/>
              <a:gd name="connsiteY6205" fmla="*/ 370362 h 3030261"/>
              <a:gd name="connsiteX6206" fmla="*/ 3763224 w 5160230"/>
              <a:gd name="connsiteY6206" fmla="*/ 365084 h 3030261"/>
              <a:gd name="connsiteX6207" fmla="*/ 3766328 w 5160230"/>
              <a:gd name="connsiteY6207" fmla="*/ 359807 h 3030261"/>
              <a:gd name="connsiteX6208" fmla="*/ 3777815 w 5160230"/>
              <a:gd name="connsiteY6208" fmla="*/ 359807 h 3030261"/>
              <a:gd name="connsiteX6209" fmla="*/ 3792406 w 5160230"/>
              <a:gd name="connsiteY6209" fmla="*/ 359807 h 3030261"/>
              <a:gd name="connsiteX6210" fmla="*/ 3806997 w 5160230"/>
              <a:gd name="connsiteY6210" fmla="*/ 359807 h 3030261"/>
              <a:gd name="connsiteX6211" fmla="*/ 3817552 w 5160230"/>
              <a:gd name="connsiteY6211" fmla="*/ 359807 h 3030261"/>
              <a:gd name="connsiteX6212" fmla="*/ 3822829 w 5160230"/>
              <a:gd name="connsiteY6212" fmla="*/ 359807 h 3030261"/>
              <a:gd name="connsiteX6213" fmla="*/ 3829969 w 5160230"/>
              <a:gd name="connsiteY6213" fmla="*/ 353598 h 3030261"/>
              <a:gd name="connsiteX6214" fmla="*/ 3837110 w 5160230"/>
              <a:gd name="connsiteY6214" fmla="*/ 348320 h 3030261"/>
              <a:gd name="connsiteX6215" fmla="*/ 3844250 w 5160230"/>
              <a:gd name="connsiteY6215" fmla="*/ 340869 h 3030261"/>
              <a:gd name="connsiteX6216" fmla="*/ 3850459 w 5160230"/>
              <a:gd name="connsiteY6216" fmla="*/ 335592 h 3030261"/>
              <a:gd name="connsiteX6217" fmla="*/ 3855737 w 5160230"/>
              <a:gd name="connsiteY6217" fmla="*/ 337765 h 3030261"/>
              <a:gd name="connsiteX6218" fmla="*/ 3858841 w 5160230"/>
              <a:gd name="connsiteY6218" fmla="*/ 337765 h 3030261"/>
              <a:gd name="connsiteX6219" fmla="*/ 3865050 w 5160230"/>
              <a:gd name="connsiteY6219" fmla="*/ 338696 h 3030261"/>
              <a:gd name="connsiteX6220" fmla="*/ 3870327 w 5160230"/>
              <a:gd name="connsiteY6220" fmla="*/ 338696 h 3030261"/>
              <a:gd name="connsiteX6221" fmla="*/ 3870327 w 5160230"/>
              <a:gd name="connsiteY6221" fmla="*/ 318517 h 3030261"/>
              <a:gd name="connsiteX6222" fmla="*/ 3885850 w 5160230"/>
              <a:gd name="connsiteY6222" fmla="*/ 311067 h 3030261"/>
              <a:gd name="connsiteX6223" fmla="*/ 3899509 w 5160230"/>
              <a:gd name="connsiteY6223" fmla="*/ 303616 h 3030261"/>
              <a:gd name="connsiteX6224" fmla="*/ 3911927 w 5160230"/>
              <a:gd name="connsiteY6224" fmla="*/ 293992 h 3030261"/>
              <a:gd name="connsiteX6225" fmla="*/ 3922482 w 5160230"/>
              <a:gd name="connsiteY6225" fmla="*/ 283437 h 3030261"/>
              <a:gd name="connsiteX6226" fmla="*/ 964555 w 5160230"/>
              <a:gd name="connsiteY6226" fmla="*/ 256428 h 3030261"/>
              <a:gd name="connsiteX6227" fmla="*/ 983492 w 5160230"/>
              <a:gd name="connsiteY6227" fmla="*/ 261706 h 3030261"/>
              <a:gd name="connsiteX6228" fmla="*/ 995910 w 5160230"/>
              <a:gd name="connsiteY6228" fmla="*/ 271330 h 3030261"/>
              <a:gd name="connsiteX6229" fmla="*/ 1006465 w 5160230"/>
              <a:gd name="connsiteY6229" fmla="*/ 279712 h 3030261"/>
              <a:gd name="connsiteX6230" fmla="*/ 1017952 w 5160230"/>
              <a:gd name="connsiteY6230" fmla="*/ 291198 h 3030261"/>
              <a:gd name="connsiteX6231" fmla="*/ 1028507 w 5160230"/>
              <a:gd name="connsiteY6231" fmla="*/ 299580 h 3030261"/>
              <a:gd name="connsiteX6232" fmla="*/ 1028507 w 5160230"/>
              <a:gd name="connsiteY6232" fmla="*/ 296476 h 3030261"/>
              <a:gd name="connsiteX6233" fmla="*/ 1034716 w 5160230"/>
              <a:gd name="connsiteY6233" fmla="*/ 296476 h 3030261"/>
              <a:gd name="connsiteX6234" fmla="*/ 1034716 w 5160230"/>
              <a:gd name="connsiteY6234" fmla="*/ 299580 h 3030261"/>
              <a:gd name="connsiteX6235" fmla="*/ 1035647 w 5160230"/>
              <a:gd name="connsiteY6235" fmla="*/ 303926 h 3030261"/>
              <a:gd name="connsiteX6236" fmla="*/ 1039683 w 5160230"/>
              <a:gd name="connsiteY6236" fmla="*/ 309204 h 3030261"/>
              <a:gd name="connsiteX6237" fmla="*/ 1041856 w 5160230"/>
              <a:gd name="connsiteY6237" fmla="*/ 316655 h 3030261"/>
              <a:gd name="connsiteX6238" fmla="*/ 1034406 w 5160230"/>
              <a:gd name="connsiteY6238" fmla="*/ 316655 h 3030261"/>
              <a:gd name="connsiteX6239" fmla="*/ 1030370 w 5160230"/>
              <a:gd name="connsiteY6239" fmla="*/ 316655 h 3030261"/>
              <a:gd name="connsiteX6240" fmla="*/ 1030370 w 5160230"/>
              <a:gd name="connsiteY6240" fmla="*/ 318828 h 3030261"/>
              <a:gd name="connsiteX6241" fmla="*/ 1028197 w 5160230"/>
              <a:gd name="connsiteY6241" fmla="*/ 318828 h 3030261"/>
              <a:gd name="connsiteX6242" fmla="*/ 1025092 w 5160230"/>
              <a:gd name="connsiteY6242" fmla="*/ 318828 h 3030261"/>
              <a:gd name="connsiteX6243" fmla="*/ 1021056 w 5160230"/>
              <a:gd name="connsiteY6243" fmla="*/ 321001 h 3030261"/>
              <a:gd name="connsiteX6244" fmla="*/ 1006465 w 5160230"/>
              <a:gd name="connsiteY6244" fmla="*/ 309514 h 3030261"/>
              <a:gd name="connsiteX6245" fmla="*/ 991875 w 5160230"/>
              <a:gd name="connsiteY6245" fmla="*/ 304237 h 3030261"/>
              <a:gd name="connsiteX6246" fmla="*/ 974179 w 5160230"/>
              <a:gd name="connsiteY6246" fmla="*/ 299891 h 3030261"/>
              <a:gd name="connsiteX6247" fmla="*/ 957415 w 5160230"/>
              <a:gd name="connsiteY6247" fmla="*/ 291509 h 3030261"/>
              <a:gd name="connsiteX6248" fmla="*/ 963624 w 5160230"/>
              <a:gd name="connsiteY6248" fmla="*/ 286231 h 3030261"/>
              <a:gd name="connsiteX6249" fmla="*/ 964555 w 5160230"/>
              <a:gd name="connsiteY6249" fmla="*/ 280022 h 3030261"/>
              <a:gd name="connsiteX6250" fmla="*/ 963624 w 5160230"/>
              <a:gd name="connsiteY6250" fmla="*/ 274745 h 3030261"/>
              <a:gd name="connsiteX6251" fmla="*/ 963624 w 5160230"/>
              <a:gd name="connsiteY6251" fmla="*/ 266983 h 3030261"/>
              <a:gd name="connsiteX6252" fmla="*/ 2232416 w 5160230"/>
              <a:gd name="connsiteY6252" fmla="*/ 248978 h 3030261"/>
              <a:gd name="connsiteX6253" fmla="*/ 2236452 w 5160230"/>
              <a:gd name="connsiteY6253" fmla="*/ 248978 h 3030261"/>
              <a:gd name="connsiteX6254" fmla="*/ 2239556 w 5160230"/>
              <a:gd name="connsiteY6254" fmla="*/ 249909 h 3030261"/>
              <a:gd name="connsiteX6255" fmla="*/ 2241729 w 5160230"/>
              <a:gd name="connsiteY6255" fmla="*/ 252082 h 3030261"/>
              <a:gd name="connsiteX6256" fmla="*/ 2243902 w 5160230"/>
              <a:gd name="connsiteY6256" fmla="*/ 254255 h 3030261"/>
              <a:gd name="connsiteX6257" fmla="*/ 2244834 w 5160230"/>
              <a:gd name="connsiteY6257" fmla="*/ 256428 h 3030261"/>
              <a:gd name="connsiteX6258" fmla="*/ 2244834 w 5160230"/>
              <a:gd name="connsiteY6258" fmla="*/ 257670 h 3030261"/>
              <a:gd name="connsiteX6259" fmla="*/ 2244834 w 5160230"/>
              <a:gd name="connsiteY6259" fmla="*/ 259843 h 3030261"/>
              <a:gd name="connsiteX6260" fmla="*/ 2247007 w 5160230"/>
              <a:gd name="connsiteY6260" fmla="*/ 264189 h 3030261"/>
              <a:gd name="connsiteX6261" fmla="*/ 2239556 w 5160230"/>
              <a:gd name="connsiteY6261" fmla="*/ 264189 h 3030261"/>
              <a:gd name="connsiteX6262" fmla="*/ 2236452 w 5160230"/>
              <a:gd name="connsiteY6262" fmla="*/ 265121 h 3030261"/>
              <a:gd name="connsiteX6263" fmla="*/ 2232416 w 5160230"/>
              <a:gd name="connsiteY6263" fmla="*/ 265121 h 3030261"/>
              <a:gd name="connsiteX6264" fmla="*/ 2229311 w 5160230"/>
              <a:gd name="connsiteY6264" fmla="*/ 267294 h 3030261"/>
              <a:gd name="connsiteX6265" fmla="*/ 2223102 w 5160230"/>
              <a:gd name="connsiteY6265" fmla="*/ 267294 h 3030261"/>
              <a:gd name="connsiteX6266" fmla="*/ 2223102 w 5160230"/>
              <a:gd name="connsiteY6266" fmla="*/ 264189 h 3030261"/>
              <a:gd name="connsiteX6267" fmla="*/ 2219998 w 5160230"/>
              <a:gd name="connsiteY6267" fmla="*/ 264189 h 3030261"/>
              <a:gd name="connsiteX6268" fmla="*/ 2219998 w 5160230"/>
              <a:gd name="connsiteY6268" fmla="*/ 250530 h 3030261"/>
              <a:gd name="connsiteX6269" fmla="*/ 2225276 w 5160230"/>
              <a:gd name="connsiteY6269" fmla="*/ 250530 h 3030261"/>
              <a:gd name="connsiteX6270" fmla="*/ 2230553 w 5160230"/>
              <a:gd name="connsiteY6270" fmla="*/ 249598 h 3030261"/>
              <a:gd name="connsiteX6271" fmla="*/ 2232416 w 5160230"/>
              <a:gd name="connsiteY6271" fmla="*/ 249598 h 3030261"/>
              <a:gd name="connsiteX6272" fmla="*/ 1021056 w 5160230"/>
              <a:gd name="connsiteY6272" fmla="*/ 239664 h 3030261"/>
              <a:gd name="connsiteX6273" fmla="*/ 1037820 w 5160230"/>
              <a:gd name="connsiteY6273" fmla="*/ 239664 h 3030261"/>
              <a:gd name="connsiteX6274" fmla="*/ 1037820 w 5160230"/>
              <a:gd name="connsiteY6274" fmla="*/ 242769 h 3030261"/>
              <a:gd name="connsiteX6275" fmla="*/ 1034716 w 5160230"/>
              <a:gd name="connsiteY6275" fmla="*/ 242769 h 3030261"/>
              <a:gd name="connsiteX6276" fmla="*/ 1030680 w 5160230"/>
              <a:gd name="connsiteY6276" fmla="*/ 242769 h 3030261"/>
              <a:gd name="connsiteX6277" fmla="*/ 1028507 w 5160230"/>
              <a:gd name="connsiteY6277" fmla="*/ 244942 h 3030261"/>
              <a:gd name="connsiteX6278" fmla="*/ 1027576 w 5160230"/>
              <a:gd name="connsiteY6278" fmla="*/ 244942 h 3030261"/>
              <a:gd name="connsiteX6279" fmla="*/ 1025403 w 5160230"/>
              <a:gd name="connsiteY6279" fmla="*/ 244942 h 3030261"/>
              <a:gd name="connsiteX6280" fmla="*/ 1023230 w 5160230"/>
              <a:gd name="connsiteY6280" fmla="*/ 242769 h 3030261"/>
              <a:gd name="connsiteX6281" fmla="*/ 2748066 w 5160230"/>
              <a:gd name="connsiteY6281" fmla="*/ 213276 h 3030261"/>
              <a:gd name="connsiteX6282" fmla="*/ 2760484 w 5160230"/>
              <a:gd name="connsiteY6282" fmla="*/ 213276 h 3030261"/>
              <a:gd name="connsiteX6283" fmla="*/ 2764520 w 5160230"/>
              <a:gd name="connsiteY6283" fmla="*/ 228178 h 3030261"/>
              <a:gd name="connsiteX6284" fmla="*/ 2767624 w 5160230"/>
              <a:gd name="connsiteY6284" fmla="*/ 237801 h 3030261"/>
              <a:gd name="connsiteX6285" fmla="*/ 2775075 w 5160230"/>
              <a:gd name="connsiteY6285" fmla="*/ 242148 h 3030261"/>
              <a:gd name="connsiteX6286" fmla="*/ 2787493 w 5160230"/>
              <a:gd name="connsiteY6286" fmla="*/ 247425 h 3030261"/>
              <a:gd name="connsiteX6287" fmla="*/ 2782215 w 5160230"/>
              <a:gd name="connsiteY6287" fmla="*/ 269467 h 3030261"/>
              <a:gd name="connsiteX6288" fmla="*/ 2774765 w 5160230"/>
              <a:gd name="connsiteY6288" fmla="*/ 291509 h 3030261"/>
              <a:gd name="connsiteX6289" fmla="*/ 2764209 w 5160230"/>
              <a:gd name="connsiteY6289" fmla="*/ 307341 h 3030261"/>
              <a:gd name="connsiteX6290" fmla="*/ 2764209 w 5160230"/>
              <a:gd name="connsiteY6290" fmla="*/ 287162 h 3030261"/>
              <a:gd name="connsiteX6291" fmla="*/ 2740305 w 5160230"/>
              <a:gd name="connsiteY6291" fmla="*/ 287162 h 3030261"/>
              <a:gd name="connsiteX6292" fmla="*/ 2742478 w 5160230"/>
              <a:gd name="connsiteY6292" fmla="*/ 263879 h 3030261"/>
              <a:gd name="connsiteX6293" fmla="*/ 2744651 w 5160230"/>
              <a:gd name="connsiteY6293" fmla="*/ 241837 h 3030261"/>
              <a:gd name="connsiteX6294" fmla="*/ 3898578 w 5160230"/>
              <a:gd name="connsiteY6294" fmla="*/ 165778 h 3030261"/>
              <a:gd name="connsiteX6295" fmla="*/ 3899199 w 5160230"/>
              <a:gd name="connsiteY6295" fmla="*/ 165778 h 3030261"/>
              <a:gd name="connsiteX6296" fmla="*/ 3903235 w 5160230"/>
              <a:gd name="connsiteY6296" fmla="*/ 165778 h 3030261"/>
              <a:gd name="connsiteX6297" fmla="*/ 3903235 w 5160230"/>
              <a:gd name="connsiteY6297" fmla="*/ 170124 h 3030261"/>
              <a:gd name="connsiteX6298" fmla="*/ 3904166 w 5160230"/>
              <a:gd name="connsiteY6298" fmla="*/ 175402 h 3030261"/>
              <a:gd name="connsiteX6299" fmla="*/ 3906340 w 5160230"/>
              <a:gd name="connsiteY6299" fmla="*/ 177575 h 3030261"/>
              <a:gd name="connsiteX6300" fmla="*/ 3908513 w 5160230"/>
              <a:gd name="connsiteY6300" fmla="*/ 180679 h 3030261"/>
              <a:gd name="connsiteX6301" fmla="*/ 3910686 w 5160230"/>
              <a:gd name="connsiteY6301" fmla="*/ 182853 h 3030261"/>
              <a:gd name="connsiteX6302" fmla="*/ 3913790 w 5160230"/>
              <a:gd name="connsiteY6302" fmla="*/ 185957 h 3030261"/>
              <a:gd name="connsiteX6303" fmla="*/ 3917826 w 5160230"/>
              <a:gd name="connsiteY6303" fmla="*/ 182853 h 3030261"/>
              <a:gd name="connsiteX6304" fmla="*/ 3918757 w 5160230"/>
              <a:gd name="connsiteY6304" fmla="*/ 178506 h 3030261"/>
              <a:gd name="connsiteX6305" fmla="*/ 3920930 w 5160230"/>
              <a:gd name="connsiteY6305" fmla="*/ 177575 h 3030261"/>
              <a:gd name="connsiteX6306" fmla="*/ 3924966 w 5160230"/>
              <a:gd name="connsiteY6306" fmla="*/ 177575 h 3030261"/>
              <a:gd name="connsiteX6307" fmla="*/ 3930244 w 5160230"/>
              <a:gd name="connsiteY6307" fmla="*/ 175402 h 3030261"/>
              <a:gd name="connsiteX6308" fmla="*/ 3933348 w 5160230"/>
              <a:gd name="connsiteY6308" fmla="*/ 185957 h 3030261"/>
              <a:gd name="connsiteX6309" fmla="*/ 3939557 w 5160230"/>
              <a:gd name="connsiteY6309" fmla="*/ 193408 h 3030261"/>
              <a:gd name="connsiteX6310" fmla="*/ 3944835 w 5160230"/>
              <a:gd name="connsiteY6310" fmla="*/ 200858 h 3030261"/>
              <a:gd name="connsiteX6311" fmla="*/ 3947939 w 5160230"/>
              <a:gd name="connsiteY6311" fmla="*/ 210482 h 3030261"/>
              <a:gd name="connsiteX6312" fmla="*/ 3950112 w 5160230"/>
              <a:gd name="connsiteY6312" fmla="*/ 223211 h 3030261"/>
              <a:gd name="connsiteX6313" fmla="*/ 3950112 w 5160230"/>
              <a:gd name="connsiteY6313" fmla="*/ 225384 h 3030261"/>
              <a:gd name="connsiteX6314" fmla="*/ 3947939 w 5160230"/>
              <a:gd name="connsiteY6314" fmla="*/ 227557 h 3030261"/>
              <a:gd name="connsiteX6315" fmla="*/ 3947939 w 5160230"/>
              <a:gd name="connsiteY6315" fmla="*/ 228488 h 3030261"/>
              <a:gd name="connsiteX6316" fmla="*/ 3947939 w 5160230"/>
              <a:gd name="connsiteY6316" fmla="*/ 230661 h 3030261"/>
              <a:gd name="connsiteX6317" fmla="*/ 3947939 w 5160230"/>
              <a:gd name="connsiteY6317" fmla="*/ 232834 h 3030261"/>
              <a:gd name="connsiteX6318" fmla="*/ 3947008 w 5160230"/>
              <a:gd name="connsiteY6318" fmla="*/ 235939 h 3030261"/>
              <a:gd name="connsiteX6319" fmla="*/ 3935521 w 5160230"/>
              <a:gd name="connsiteY6319" fmla="*/ 243390 h 3030261"/>
              <a:gd name="connsiteX6320" fmla="*/ 3918757 w 5160230"/>
              <a:gd name="connsiteY6320" fmla="*/ 250840 h 3030261"/>
              <a:gd name="connsiteX6321" fmla="*/ 3898889 w 5160230"/>
              <a:gd name="connsiteY6321" fmla="*/ 255186 h 3030261"/>
              <a:gd name="connsiteX6322" fmla="*/ 3879020 w 5160230"/>
              <a:gd name="connsiteY6322" fmla="*/ 258291 h 3030261"/>
              <a:gd name="connsiteX6323" fmla="*/ 3862256 w 5160230"/>
              <a:gd name="connsiteY6323" fmla="*/ 260464 h 3030261"/>
              <a:gd name="connsiteX6324" fmla="*/ 3864429 w 5160230"/>
              <a:gd name="connsiteY6324" fmla="*/ 250840 h 3030261"/>
              <a:gd name="connsiteX6325" fmla="*/ 3866602 w 5160230"/>
              <a:gd name="connsiteY6325" fmla="*/ 247736 h 3030261"/>
              <a:gd name="connsiteX6326" fmla="*/ 3868775 w 5160230"/>
              <a:gd name="connsiteY6326" fmla="*/ 243390 h 3030261"/>
              <a:gd name="connsiteX6327" fmla="*/ 3869707 w 5160230"/>
              <a:gd name="connsiteY6327" fmla="*/ 242458 h 3030261"/>
              <a:gd name="connsiteX6328" fmla="*/ 3871880 w 5160230"/>
              <a:gd name="connsiteY6328" fmla="*/ 242458 h 3030261"/>
              <a:gd name="connsiteX6329" fmla="*/ 3875916 w 5160230"/>
              <a:gd name="connsiteY6329" fmla="*/ 240285 h 3030261"/>
              <a:gd name="connsiteX6330" fmla="*/ 3876847 w 5160230"/>
              <a:gd name="connsiteY6330" fmla="*/ 240285 h 3030261"/>
              <a:gd name="connsiteX6331" fmla="*/ 3879020 w 5160230"/>
              <a:gd name="connsiteY6331" fmla="*/ 238112 h 3030261"/>
              <a:gd name="connsiteX6332" fmla="*/ 3883056 w 5160230"/>
              <a:gd name="connsiteY6332" fmla="*/ 235939 h 3030261"/>
              <a:gd name="connsiteX6333" fmla="*/ 3888334 w 5160230"/>
              <a:gd name="connsiteY6333" fmla="*/ 221037 h 3030261"/>
              <a:gd name="connsiteX6334" fmla="*/ 3888334 w 5160230"/>
              <a:gd name="connsiteY6334" fmla="*/ 206136 h 3030261"/>
              <a:gd name="connsiteX6335" fmla="*/ 3886161 w 5160230"/>
              <a:gd name="connsiteY6335" fmla="*/ 192476 h 3030261"/>
              <a:gd name="connsiteX6336" fmla="*/ 3889265 w 5160230"/>
              <a:gd name="connsiteY6336" fmla="*/ 180990 h 3030261"/>
              <a:gd name="connsiteX6337" fmla="*/ 3898578 w 5160230"/>
              <a:gd name="connsiteY6337" fmla="*/ 170435 h 3030261"/>
              <a:gd name="connsiteX6338" fmla="*/ 1099599 w 5160230"/>
              <a:gd name="connsiteY6338" fmla="*/ 158327 h 3030261"/>
              <a:gd name="connsiteX6339" fmla="*/ 1101772 w 5160230"/>
              <a:gd name="connsiteY6339" fmla="*/ 158327 h 3030261"/>
              <a:gd name="connsiteX6340" fmla="*/ 1105498 w 5160230"/>
              <a:gd name="connsiteY6340" fmla="*/ 158327 h 3030261"/>
              <a:gd name="connsiteX6341" fmla="*/ 1125366 w 5160230"/>
              <a:gd name="connsiteY6341" fmla="*/ 180369 h 3030261"/>
              <a:gd name="connsiteX6342" fmla="*/ 1150512 w 5160230"/>
              <a:gd name="connsiteY6342" fmla="*/ 197133 h 3030261"/>
              <a:gd name="connsiteX6343" fmla="*/ 1181867 w 5160230"/>
              <a:gd name="connsiteY6343" fmla="*/ 209861 h 3030261"/>
              <a:gd name="connsiteX6344" fmla="*/ 1184040 w 5160230"/>
              <a:gd name="connsiteY6344" fmla="*/ 227867 h 3030261"/>
              <a:gd name="connsiteX6345" fmla="*/ 1189318 w 5160230"/>
              <a:gd name="connsiteY6345" fmla="*/ 241527 h 3030261"/>
              <a:gd name="connsiteX6346" fmla="*/ 1194596 w 5160230"/>
              <a:gd name="connsiteY6346" fmla="*/ 248978 h 3030261"/>
              <a:gd name="connsiteX6347" fmla="*/ 1202046 w 5160230"/>
              <a:gd name="connsiteY6347" fmla="*/ 256428 h 3030261"/>
              <a:gd name="connsiteX6348" fmla="*/ 1209497 w 5160230"/>
              <a:gd name="connsiteY6348" fmla="*/ 266983 h 3030261"/>
              <a:gd name="connsiteX6349" fmla="*/ 1197079 w 5160230"/>
              <a:gd name="connsiteY6349" fmla="*/ 269157 h 3030261"/>
              <a:gd name="connsiteX6350" fmla="*/ 1184661 w 5160230"/>
              <a:gd name="connsiteY6350" fmla="*/ 271330 h 3030261"/>
              <a:gd name="connsiteX6351" fmla="*/ 1173175 w 5160230"/>
              <a:gd name="connsiteY6351" fmla="*/ 276607 h 3030261"/>
              <a:gd name="connsiteX6352" fmla="*/ 1165724 w 5160230"/>
              <a:gd name="connsiteY6352" fmla="*/ 284058 h 3030261"/>
              <a:gd name="connsiteX6353" fmla="*/ 1164793 w 5160230"/>
              <a:gd name="connsiteY6353" fmla="*/ 287162 h 3030261"/>
              <a:gd name="connsiteX6354" fmla="*/ 1162620 w 5160230"/>
              <a:gd name="connsiteY6354" fmla="*/ 291509 h 3030261"/>
              <a:gd name="connsiteX6355" fmla="*/ 1160447 w 5160230"/>
              <a:gd name="connsiteY6355" fmla="*/ 294613 h 3030261"/>
              <a:gd name="connsiteX6356" fmla="*/ 1158273 w 5160230"/>
              <a:gd name="connsiteY6356" fmla="*/ 296786 h 3030261"/>
              <a:gd name="connsiteX6357" fmla="*/ 1155169 w 5160230"/>
              <a:gd name="connsiteY6357" fmla="*/ 299891 h 3030261"/>
              <a:gd name="connsiteX6358" fmla="*/ 1143682 w 5160230"/>
              <a:gd name="connsiteY6358" fmla="*/ 302064 h 3030261"/>
              <a:gd name="connsiteX6359" fmla="*/ 1128160 w 5160230"/>
              <a:gd name="connsiteY6359" fmla="*/ 304237 h 3030261"/>
              <a:gd name="connsiteX6360" fmla="*/ 1109223 w 5160230"/>
              <a:gd name="connsiteY6360" fmla="*/ 302064 h 3030261"/>
              <a:gd name="connsiteX6361" fmla="*/ 1094632 w 5160230"/>
              <a:gd name="connsiteY6361" fmla="*/ 299891 h 3030261"/>
              <a:gd name="connsiteX6362" fmla="*/ 1091528 w 5160230"/>
              <a:gd name="connsiteY6362" fmla="*/ 289335 h 3030261"/>
              <a:gd name="connsiteX6363" fmla="*/ 1089354 w 5160230"/>
              <a:gd name="connsiteY6363" fmla="*/ 281885 h 3030261"/>
              <a:gd name="connsiteX6364" fmla="*/ 1087181 w 5160230"/>
              <a:gd name="connsiteY6364" fmla="*/ 276607 h 3030261"/>
              <a:gd name="connsiteX6365" fmla="*/ 1081904 w 5160230"/>
              <a:gd name="connsiteY6365" fmla="*/ 266983 h 3030261"/>
              <a:gd name="connsiteX6366" fmla="*/ 1105808 w 5160230"/>
              <a:gd name="connsiteY6366" fmla="*/ 259533 h 3030261"/>
              <a:gd name="connsiteX6367" fmla="*/ 1105808 w 5160230"/>
              <a:gd name="connsiteY6367" fmla="*/ 256428 h 3030261"/>
              <a:gd name="connsiteX6368" fmla="*/ 1086871 w 5160230"/>
              <a:gd name="connsiteY6368" fmla="*/ 254255 h 3030261"/>
              <a:gd name="connsiteX6369" fmla="*/ 1074453 w 5160230"/>
              <a:gd name="connsiteY6369" fmla="*/ 249909 h 3030261"/>
              <a:gd name="connsiteX6370" fmla="*/ 1065140 w 5160230"/>
              <a:gd name="connsiteY6370" fmla="*/ 242458 h 3030261"/>
              <a:gd name="connsiteX6371" fmla="*/ 1064208 w 5160230"/>
              <a:gd name="connsiteY6371" fmla="*/ 237181 h 3030261"/>
              <a:gd name="connsiteX6372" fmla="*/ 1060173 w 5160230"/>
              <a:gd name="connsiteY6372" fmla="*/ 231903 h 3030261"/>
              <a:gd name="connsiteX6373" fmla="*/ 1057999 w 5160230"/>
              <a:gd name="connsiteY6373" fmla="*/ 226625 h 3030261"/>
              <a:gd name="connsiteX6374" fmla="*/ 1057999 w 5160230"/>
              <a:gd name="connsiteY6374" fmla="*/ 220417 h 3030261"/>
              <a:gd name="connsiteX6375" fmla="*/ 1057999 w 5160230"/>
              <a:gd name="connsiteY6375" fmla="*/ 217312 h 3030261"/>
              <a:gd name="connsiteX6376" fmla="*/ 1057999 w 5160230"/>
              <a:gd name="connsiteY6376" fmla="*/ 212966 h 3030261"/>
              <a:gd name="connsiteX6377" fmla="*/ 1060173 w 5160230"/>
              <a:gd name="connsiteY6377" fmla="*/ 212966 h 3030261"/>
              <a:gd name="connsiteX6378" fmla="*/ 1062346 w 5160230"/>
              <a:gd name="connsiteY6378" fmla="*/ 212034 h 3030261"/>
              <a:gd name="connsiteX6379" fmla="*/ 1064519 w 5160230"/>
              <a:gd name="connsiteY6379" fmla="*/ 212034 h 3030261"/>
              <a:gd name="connsiteX6380" fmla="*/ 1065450 w 5160230"/>
              <a:gd name="connsiteY6380" fmla="*/ 212034 h 3030261"/>
              <a:gd name="connsiteX6381" fmla="*/ 1069486 w 5160230"/>
              <a:gd name="connsiteY6381" fmla="*/ 209861 h 3030261"/>
              <a:gd name="connsiteX6382" fmla="*/ 1071038 w 5160230"/>
              <a:gd name="connsiteY6382" fmla="*/ 204894 h 3030261"/>
              <a:gd name="connsiteX6383" fmla="*/ 1071038 w 5160230"/>
              <a:gd name="connsiteY6383" fmla="*/ 198685 h 3030261"/>
              <a:gd name="connsiteX6384" fmla="*/ 1071038 w 5160230"/>
              <a:gd name="connsiteY6384" fmla="*/ 195581 h 3030261"/>
              <a:gd name="connsiteX6385" fmla="*/ 1071969 w 5160230"/>
              <a:gd name="connsiteY6385" fmla="*/ 193408 h 3030261"/>
              <a:gd name="connsiteX6386" fmla="*/ 1074143 w 5160230"/>
              <a:gd name="connsiteY6386" fmla="*/ 190303 h 3030261"/>
              <a:gd name="connsiteX6387" fmla="*/ 1076316 w 5160230"/>
              <a:gd name="connsiteY6387" fmla="*/ 190303 h 3030261"/>
              <a:gd name="connsiteX6388" fmla="*/ 1078489 w 5160230"/>
              <a:gd name="connsiteY6388" fmla="*/ 188130 h 3030261"/>
              <a:gd name="connsiteX6389" fmla="*/ 1079420 w 5160230"/>
              <a:gd name="connsiteY6389" fmla="*/ 188130 h 3030261"/>
              <a:gd name="connsiteX6390" fmla="*/ 1081593 w 5160230"/>
              <a:gd name="connsiteY6390" fmla="*/ 188130 h 3030261"/>
              <a:gd name="connsiteX6391" fmla="*/ 1084698 w 5160230"/>
              <a:gd name="connsiteY6391" fmla="*/ 185957 h 3030261"/>
              <a:gd name="connsiteX6392" fmla="*/ 1086871 w 5160230"/>
              <a:gd name="connsiteY6392" fmla="*/ 178506 h 3030261"/>
              <a:gd name="connsiteX6393" fmla="*/ 1089044 w 5160230"/>
              <a:gd name="connsiteY6393" fmla="*/ 173229 h 3030261"/>
              <a:gd name="connsiteX6394" fmla="*/ 1091217 w 5160230"/>
              <a:gd name="connsiteY6394" fmla="*/ 167951 h 3030261"/>
              <a:gd name="connsiteX6395" fmla="*/ 1094322 w 5160230"/>
              <a:gd name="connsiteY6395" fmla="*/ 162674 h 3030261"/>
              <a:gd name="connsiteX6396" fmla="*/ 1096495 w 5160230"/>
              <a:gd name="connsiteY6396" fmla="*/ 160500 h 3030261"/>
              <a:gd name="connsiteX6397" fmla="*/ 1098668 w 5160230"/>
              <a:gd name="connsiteY6397" fmla="*/ 160500 h 3030261"/>
              <a:gd name="connsiteX6398" fmla="*/ 2180261 w 5160230"/>
              <a:gd name="connsiteY6398" fmla="*/ 138148 h 3030261"/>
              <a:gd name="connsiteX6399" fmla="*/ 2185539 w 5160230"/>
              <a:gd name="connsiteY6399" fmla="*/ 140322 h 3030261"/>
              <a:gd name="connsiteX6400" fmla="*/ 2190816 w 5160230"/>
              <a:gd name="connsiteY6400" fmla="*/ 141253 h 3030261"/>
              <a:gd name="connsiteX6401" fmla="*/ 2193921 w 5160230"/>
              <a:gd name="connsiteY6401" fmla="*/ 143426 h 3030261"/>
              <a:gd name="connsiteX6402" fmla="*/ 2200129 w 5160230"/>
              <a:gd name="connsiteY6402" fmla="*/ 145599 h 3030261"/>
              <a:gd name="connsiteX6403" fmla="*/ 2200129 w 5160230"/>
              <a:gd name="connsiteY6403" fmla="*/ 150877 h 3030261"/>
              <a:gd name="connsiteX6404" fmla="*/ 2201061 w 5160230"/>
              <a:gd name="connsiteY6404" fmla="*/ 155223 h 3030261"/>
              <a:gd name="connsiteX6405" fmla="*/ 2201061 w 5160230"/>
              <a:gd name="connsiteY6405" fmla="*/ 158327 h 3030261"/>
              <a:gd name="connsiteX6406" fmla="*/ 2203234 w 5160230"/>
              <a:gd name="connsiteY6406" fmla="*/ 162674 h 3030261"/>
              <a:gd name="connsiteX6407" fmla="*/ 2190816 w 5160230"/>
              <a:gd name="connsiteY6407" fmla="*/ 162674 h 3030261"/>
              <a:gd name="connsiteX6408" fmla="*/ 2188643 w 5160230"/>
              <a:gd name="connsiteY6408" fmla="*/ 158327 h 3030261"/>
              <a:gd name="connsiteX6409" fmla="*/ 2186470 w 5160230"/>
              <a:gd name="connsiteY6409" fmla="*/ 155223 h 3030261"/>
              <a:gd name="connsiteX6410" fmla="*/ 2183365 w 5160230"/>
              <a:gd name="connsiteY6410" fmla="*/ 150877 h 3030261"/>
              <a:gd name="connsiteX6411" fmla="*/ 2181192 w 5160230"/>
              <a:gd name="connsiteY6411" fmla="*/ 148704 h 3030261"/>
              <a:gd name="connsiteX6412" fmla="*/ 2181192 w 5160230"/>
              <a:gd name="connsiteY6412" fmla="*/ 143426 h 3030261"/>
              <a:gd name="connsiteX6413" fmla="*/ 2687529 w 5160230"/>
              <a:gd name="connsiteY6413" fmla="*/ 113934 h 3030261"/>
              <a:gd name="connsiteX6414" fmla="*/ 2693738 w 5160230"/>
              <a:gd name="connsiteY6414" fmla="*/ 123557 h 3030261"/>
              <a:gd name="connsiteX6415" fmla="*/ 2699016 w 5160230"/>
              <a:gd name="connsiteY6415" fmla="*/ 141563 h 3030261"/>
              <a:gd name="connsiteX6416" fmla="*/ 2706466 w 5160230"/>
              <a:gd name="connsiteY6416" fmla="*/ 158327 h 3030261"/>
              <a:gd name="connsiteX6417" fmla="*/ 2715780 w 5160230"/>
              <a:gd name="connsiteY6417" fmla="*/ 175091 h 3030261"/>
              <a:gd name="connsiteX6418" fmla="*/ 2721057 w 5160230"/>
              <a:gd name="connsiteY6418" fmla="*/ 182542 h 3030261"/>
              <a:gd name="connsiteX6419" fmla="*/ 2724162 w 5160230"/>
              <a:gd name="connsiteY6419" fmla="*/ 178196 h 3030261"/>
              <a:gd name="connsiteX6420" fmla="*/ 2726335 w 5160230"/>
              <a:gd name="connsiteY6420" fmla="*/ 177265 h 3030261"/>
              <a:gd name="connsiteX6421" fmla="*/ 2730371 w 5160230"/>
              <a:gd name="connsiteY6421" fmla="*/ 177265 h 3030261"/>
              <a:gd name="connsiteX6422" fmla="*/ 2733475 w 5160230"/>
              <a:gd name="connsiteY6422" fmla="*/ 175091 h 3030261"/>
              <a:gd name="connsiteX6423" fmla="*/ 2740926 w 5160230"/>
              <a:gd name="connsiteY6423" fmla="*/ 175091 h 3030261"/>
              <a:gd name="connsiteX6424" fmla="*/ 2740926 w 5160230"/>
              <a:gd name="connsiteY6424" fmla="*/ 178196 h 3030261"/>
              <a:gd name="connsiteX6425" fmla="*/ 2744962 w 5160230"/>
              <a:gd name="connsiteY6425" fmla="*/ 178196 h 3030261"/>
              <a:gd name="connsiteX6426" fmla="*/ 2744962 w 5160230"/>
              <a:gd name="connsiteY6426" fmla="*/ 189682 h 3030261"/>
              <a:gd name="connsiteX6427" fmla="*/ 2716711 w 5160230"/>
              <a:gd name="connsiteY6427" fmla="*/ 192787 h 3030261"/>
              <a:gd name="connsiteX6428" fmla="*/ 2713607 w 5160230"/>
              <a:gd name="connsiteY6428" fmla="*/ 222279 h 3030261"/>
              <a:gd name="connsiteX6429" fmla="*/ 2704293 w 5160230"/>
              <a:gd name="connsiteY6429" fmla="*/ 246494 h 3030261"/>
              <a:gd name="connsiteX6430" fmla="*/ 2696843 w 5160230"/>
              <a:gd name="connsiteY6430" fmla="*/ 270709 h 3030261"/>
              <a:gd name="connsiteX6431" fmla="*/ 2693738 w 5160230"/>
              <a:gd name="connsiteY6431" fmla="*/ 290888 h 3030261"/>
              <a:gd name="connsiteX6432" fmla="*/ 2691565 w 5160230"/>
              <a:gd name="connsiteY6432" fmla="*/ 311067 h 3030261"/>
              <a:gd name="connsiteX6433" fmla="*/ 2691565 w 5160230"/>
              <a:gd name="connsiteY6433" fmla="*/ 327831 h 3030261"/>
              <a:gd name="connsiteX6434" fmla="*/ 2687529 w 5160230"/>
              <a:gd name="connsiteY6434" fmla="*/ 343664 h 3030261"/>
              <a:gd name="connsiteX6435" fmla="*/ 2684425 w 5160230"/>
              <a:gd name="connsiteY6435" fmla="*/ 343664 h 3030261"/>
              <a:gd name="connsiteX6436" fmla="*/ 2684425 w 5160230"/>
              <a:gd name="connsiteY6436" fmla="*/ 340559 h 3030261"/>
              <a:gd name="connsiteX6437" fmla="*/ 2679147 w 5160230"/>
              <a:gd name="connsiteY6437" fmla="*/ 333108 h 3030261"/>
              <a:gd name="connsiteX6438" fmla="*/ 2669834 w 5160230"/>
              <a:gd name="connsiteY6438" fmla="*/ 323485 h 3030261"/>
              <a:gd name="connsiteX6439" fmla="*/ 2659279 w 5160230"/>
              <a:gd name="connsiteY6439" fmla="*/ 310756 h 3030261"/>
              <a:gd name="connsiteX6440" fmla="*/ 2649965 w 5160230"/>
              <a:gd name="connsiteY6440" fmla="*/ 298028 h 3030261"/>
              <a:gd name="connsiteX6441" fmla="*/ 2642515 w 5160230"/>
              <a:gd name="connsiteY6441" fmla="*/ 285300 h 3030261"/>
              <a:gd name="connsiteX6442" fmla="*/ 2638479 w 5160230"/>
              <a:gd name="connsiteY6442" fmla="*/ 273813 h 3030261"/>
              <a:gd name="connsiteX6443" fmla="*/ 2640652 w 5160230"/>
              <a:gd name="connsiteY6443" fmla="*/ 266363 h 3030261"/>
              <a:gd name="connsiteX6444" fmla="*/ 2644688 w 5160230"/>
              <a:gd name="connsiteY6444" fmla="*/ 264189 h 3030261"/>
              <a:gd name="connsiteX6445" fmla="*/ 2647792 w 5160230"/>
              <a:gd name="connsiteY6445" fmla="*/ 264189 h 3030261"/>
              <a:gd name="connsiteX6446" fmla="*/ 2649965 w 5160230"/>
              <a:gd name="connsiteY6446" fmla="*/ 264189 h 3030261"/>
              <a:gd name="connsiteX6447" fmla="*/ 2652138 w 5160230"/>
              <a:gd name="connsiteY6447" fmla="*/ 264189 h 3030261"/>
              <a:gd name="connsiteX6448" fmla="*/ 2653070 w 5160230"/>
              <a:gd name="connsiteY6448" fmla="*/ 264189 h 3030261"/>
              <a:gd name="connsiteX6449" fmla="*/ 2655243 w 5160230"/>
              <a:gd name="connsiteY6449" fmla="*/ 264189 h 3030261"/>
              <a:gd name="connsiteX6450" fmla="*/ 2657416 w 5160230"/>
              <a:gd name="connsiteY6450" fmla="*/ 263879 h 3030261"/>
              <a:gd name="connsiteX6451" fmla="*/ 2660521 w 5160230"/>
              <a:gd name="connsiteY6451" fmla="*/ 259533 h 3030261"/>
              <a:gd name="connsiteX6452" fmla="*/ 2657416 w 5160230"/>
              <a:gd name="connsiteY6452" fmla="*/ 259533 h 3030261"/>
              <a:gd name="connsiteX6453" fmla="*/ 2657416 w 5160230"/>
              <a:gd name="connsiteY6453" fmla="*/ 256428 h 3030261"/>
              <a:gd name="connsiteX6454" fmla="*/ 2640652 w 5160230"/>
              <a:gd name="connsiteY6454" fmla="*/ 254255 h 3030261"/>
              <a:gd name="connsiteX6455" fmla="*/ 2631339 w 5160230"/>
              <a:gd name="connsiteY6455" fmla="*/ 248978 h 3030261"/>
              <a:gd name="connsiteX6456" fmla="*/ 2623888 w 5160230"/>
              <a:gd name="connsiteY6456" fmla="*/ 239354 h 3030261"/>
              <a:gd name="connsiteX6457" fmla="*/ 2631339 w 5160230"/>
              <a:gd name="connsiteY6457" fmla="*/ 237181 h 3030261"/>
              <a:gd name="connsiteX6458" fmla="*/ 2637547 w 5160230"/>
              <a:gd name="connsiteY6458" fmla="*/ 235007 h 3030261"/>
              <a:gd name="connsiteX6459" fmla="*/ 2640652 w 5160230"/>
              <a:gd name="connsiteY6459" fmla="*/ 234076 h 3030261"/>
              <a:gd name="connsiteX6460" fmla="*/ 2644688 w 5160230"/>
              <a:gd name="connsiteY6460" fmla="*/ 231903 h 3030261"/>
              <a:gd name="connsiteX6461" fmla="*/ 2647792 w 5160230"/>
              <a:gd name="connsiteY6461" fmla="*/ 229730 h 3030261"/>
              <a:gd name="connsiteX6462" fmla="*/ 2651828 w 5160230"/>
              <a:gd name="connsiteY6462" fmla="*/ 226625 h 3030261"/>
              <a:gd name="connsiteX6463" fmla="*/ 2651828 w 5160230"/>
              <a:gd name="connsiteY6463" fmla="*/ 222279 h 3030261"/>
              <a:gd name="connsiteX6464" fmla="*/ 2637237 w 5160230"/>
              <a:gd name="connsiteY6464" fmla="*/ 222279 h 3030261"/>
              <a:gd name="connsiteX6465" fmla="*/ 2633201 w 5160230"/>
              <a:gd name="connsiteY6465" fmla="*/ 224452 h 3030261"/>
              <a:gd name="connsiteX6466" fmla="*/ 2630097 w 5160230"/>
              <a:gd name="connsiteY6466" fmla="*/ 224452 h 3030261"/>
              <a:gd name="connsiteX6467" fmla="*/ 2626061 w 5160230"/>
              <a:gd name="connsiteY6467" fmla="*/ 226625 h 3030261"/>
              <a:gd name="connsiteX6468" fmla="*/ 2620784 w 5160230"/>
              <a:gd name="connsiteY6468" fmla="*/ 226625 h 3030261"/>
              <a:gd name="connsiteX6469" fmla="*/ 2611470 w 5160230"/>
              <a:gd name="connsiteY6469" fmla="*/ 209861 h 3030261"/>
              <a:gd name="connsiteX6470" fmla="*/ 2600915 w 5160230"/>
              <a:gd name="connsiteY6470" fmla="*/ 193097 h 3030261"/>
              <a:gd name="connsiteX6471" fmla="*/ 2601846 w 5160230"/>
              <a:gd name="connsiteY6471" fmla="*/ 187820 h 3030261"/>
              <a:gd name="connsiteX6472" fmla="*/ 2601846 w 5160230"/>
              <a:gd name="connsiteY6472" fmla="*/ 184715 h 3030261"/>
              <a:gd name="connsiteX6473" fmla="*/ 2604019 w 5160230"/>
              <a:gd name="connsiteY6473" fmla="*/ 182542 h 3030261"/>
              <a:gd name="connsiteX6474" fmla="*/ 2606193 w 5160230"/>
              <a:gd name="connsiteY6474" fmla="*/ 178196 h 3030261"/>
              <a:gd name="connsiteX6475" fmla="*/ 2606193 w 5160230"/>
              <a:gd name="connsiteY6475" fmla="*/ 175091 h 3030261"/>
              <a:gd name="connsiteX6476" fmla="*/ 2608366 w 5160230"/>
              <a:gd name="connsiteY6476" fmla="*/ 169814 h 3030261"/>
              <a:gd name="connsiteX6477" fmla="*/ 2604330 w 5160230"/>
              <a:gd name="connsiteY6477" fmla="*/ 169814 h 3030261"/>
              <a:gd name="connsiteX6478" fmla="*/ 2604330 w 5160230"/>
              <a:gd name="connsiteY6478" fmla="*/ 165468 h 3030261"/>
              <a:gd name="connsiteX6479" fmla="*/ 2601225 w 5160230"/>
              <a:gd name="connsiteY6479" fmla="*/ 167641 h 3030261"/>
              <a:gd name="connsiteX6480" fmla="*/ 2599052 w 5160230"/>
              <a:gd name="connsiteY6480" fmla="*/ 167641 h 3030261"/>
              <a:gd name="connsiteX6481" fmla="*/ 2596879 w 5160230"/>
              <a:gd name="connsiteY6481" fmla="*/ 167641 h 3030261"/>
              <a:gd name="connsiteX6482" fmla="*/ 2594706 w 5160230"/>
              <a:gd name="connsiteY6482" fmla="*/ 167641 h 3030261"/>
              <a:gd name="connsiteX6483" fmla="*/ 2594706 w 5160230"/>
              <a:gd name="connsiteY6483" fmla="*/ 165468 h 3030261"/>
              <a:gd name="connsiteX6484" fmla="*/ 2591602 w 5160230"/>
              <a:gd name="connsiteY6484" fmla="*/ 162363 h 3030261"/>
              <a:gd name="connsiteX6485" fmla="*/ 2589428 w 5160230"/>
              <a:gd name="connsiteY6485" fmla="*/ 158017 h 3030261"/>
              <a:gd name="connsiteX6486" fmla="*/ 2587255 w 5160230"/>
              <a:gd name="connsiteY6486" fmla="*/ 154912 h 3030261"/>
              <a:gd name="connsiteX6487" fmla="*/ 2586324 w 5160230"/>
              <a:gd name="connsiteY6487" fmla="*/ 152739 h 3030261"/>
              <a:gd name="connsiteX6488" fmla="*/ 2586324 w 5160230"/>
              <a:gd name="connsiteY6488" fmla="*/ 147462 h 3030261"/>
              <a:gd name="connsiteX6489" fmla="*/ 2584151 w 5160230"/>
              <a:gd name="connsiteY6489" fmla="*/ 141253 h 3030261"/>
              <a:gd name="connsiteX6490" fmla="*/ 2604019 w 5160230"/>
              <a:gd name="connsiteY6490" fmla="*/ 128525 h 3030261"/>
              <a:gd name="connsiteX6491" fmla="*/ 2623888 w 5160230"/>
              <a:gd name="connsiteY6491" fmla="*/ 117969 h 3030261"/>
              <a:gd name="connsiteX6492" fmla="*/ 2626061 w 5160230"/>
              <a:gd name="connsiteY6492" fmla="*/ 123247 h 3030261"/>
              <a:gd name="connsiteX6493" fmla="*/ 2628234 w 5160230"/>
              <a:gd name="connsiteY6493" fmla="*/ 128525 h 3030261"/>
              <a:gd name="connsiteX6494" fmla="*/ 2630407 w 5160230"/>
              <a:gd name="connsiteY6494" fmla="*/ 130698 h 3030261"/>
              <a:gd name="connsiteX6495" fmla="*/ 2633512 w 5160230"/>
              <a:gd name="connsiteY6495" fmla="*/ 132871 h 3030261"/>
              <a:gd name="connsiteX6496" fmla="*/ 2635685 w 5160230"/>
              <a:gd name="connsiteY6496" fmla="*/ 132871 h 3030261"/>
              <a:gd name="connsiteX6497" fmla="*/ 2637858 w 5160230"/>
              <a:gd name="connsiteY6497" fmla="*/ 133802 h 3030261"/>
              <a:gd name="connsiteX6498" fmla="*/ 2640962 w 5160230"/>
              <a:gd name="connsiteY6498" fmla="*/ 135975 h 3030261"/>
              <a:gd name="connsiteX6499" fmla="*/ 2644998 w 5160230"/>
              <a:gd name="connsiteY6499" fmla="*/ 138148 h 3030261"/>
              <a:gd name="connsiteX6500" fmla="*/ 2648103 w 5160230"/>
              <a:gd name="connsiteY6500" fmla="*/ 148704 h 3030261"/>
              <a:gd name="connsiteX6501" fmla="*/ 2650276 w 5160230"/>
              <a:gd name="connsiteY6501" fmla="*/ 162363 h 3030261"/>
              <a:gd name="connsiteX6502" fmla="*/ 2652449 w 5160230"/>
              <a:gd name="connsiteY6502" fmla="*/ 175091 h 3030261"/>
              <a:gd name="connsiteX6503" fmla="*/ 2660831 w 5160230"/>
              <a:gd name="connsiteY6503" fmla="*/ 175091 h 3030261"/>
              <a:gd name="connsiteX6504" fmla="*/ 2660831 w 5160230"/>
              <a:gd name="connsiteY6504" fmla="*/ 165468 h 3030261"/>
              <a:gd name="connsiteX6505" fmla="*/ 2657726 w 5160230"/>
              <a:gd name="connsiteY6505" fmla="*/ 154912 h 3030261"/>
              <a:gd name="connsiteX6506" fmla="*/ 2657726 w 5160230"/>
              <a:gd name="connsiteY6506" fmla="*/ 141253 h 3030261"/>
              <a:gd name="connsiteX6507" fmla="*/ 2660831 w 5160230"/>
              <a:gd name="connsiteY6507" fmla="*/ 128525 h 3030261"/>
              <a:gd name="connsiteX6508" fmla="*/ 2664867 w 5160230"/>
              <a:gd name="connsiteY6508" fmla="*/ 117969 h 3030261"/>
              <a:gd name="connsiteX6509" fmla="*/ 3713242 w 5160230"/>
              <a:gd name="connsiteY6509" fmla="*/ 104620 h 3030261"/>
              <a:gd name="connsiteX6510" fmla="*/ 3718520 w 5160230"/>
              <a:gd name="connsiteY6510" fmla="*/ 108966 h 3030261"/>
              <a:gd name="connsiteX6511" fmla="*/ 3722555 w 5160230"/>
              <a:gd name="connsiteY6511" fmla="*/ 112071 h 3030261"/>
              <a:gd name="connsiteX6512" fmla="*/ 3727833 w 5160230"/>
              <a:gd name="connsiteY6512" fmla="*/ 112071 h 3030261"/>
              <a:gd name="connsiteX6513" fmla="*/ 3733111 w 5160230"/>
              <a:gd name="connsiteY6513" fmla="*/ 112071 h 3030261"/>
              <a:gd name="connsiteX6514" fmla="*/ 3742424 w 5160230"/>
              <a:gd name="connsiteY6514" fmla="*/ 114244 h 3030261"/>
              <a:gd name="connsiteX6515" fmla="*/ 3740251 w 5160230"/>
              <a:gd name="connsiteY6515" fmla="*/ 118590 h 3030261"/>
              <a:gd name="connsiteX6516" fmla="*/ 3740251 w 5160230"/>
              <a:gd name="connsiteY6516" fmla="*/ 119522 h 3030261"/>
              <a:gd name="connsiteX6517" fmla="*/ 3740251 w 5160230"/>
              <a:gd name="connsiteY6517" fmla="*/ 121695 h 3030261"/>
              <a:gd name="connsiteX6518" fmla="*/ 3739320 w 5160230"/>
              <a:gd name="connsiteY6518" fmla="*/ 123868 h 3030261"/>
              <a:gd name="connsiteX6519" fmla="*/ 3739320 w 5160230"/>
              <a:gd name="connsiteY6519" fmla="*/ 126041 h 3030261"/>
              <a:gd name="connsiteX6520" fmla="*/ 3725660 w 5160230"/>
              <a:gd name="connsiteY6520" fmla="*/ 133492 h 3030261"/>
              <a:gd name="connsiteX6521" fmla="*/ 3707965 w 5160230"/>
              <a:gd name="connsiteY6521" fmla="*/ 136596 h 3030261"/>
              <a:gd name="connsiteX6522" fmla="*/ 3689028 w 5160230"/>
              <a:gd name="connsiteY6522" fmla="*/ 138769 h 3030261"/>
              <a:gd name="connsiteX6523" fmla="*/ 3688096 w 5160230"/>
              <a:gd name="connsiteY6523" fmla="*/ 134423 h 3030261"/>
              <a:gd name="connsiteX6524" fmla="*/ 3688096 w 5160230"/>
              <a:gd name="connsiteY6524" fmla="*/ 131319 h 3030261"/>
              <a:gd name="connsiteX6525" fmla="*/ 3685923 w 5160230"/>
              <a:gd name="connsiteY6525" fmla="*/ 126972 h 3030261"/>
              <a:gd name="connsiteX6526" fmla="*/ 3685923 w 5160230"/>
              <a:gd name="connsiteY6526" fmla="*/ 121695 h 3030261"/>
              <a:gd name="connsiteX6527" fmla="*/ 3691201 w 5160230"/>
              <a:gd name="connsiteY6527" fmla="*/ 118590 h 3030261"/>
              <a:gd name="connsiteX6528" fmla="*/ 3695236 w 5160230"/>
              <a:gd name="connsiteY6528" fmla="*/ 114244 h 3030261"/>
              <a:gd name="connsiteX6529" fmla="*/ 3698341 w 5160230"/>
              <a:gd name="connsiteY6529" fmla="*/ 112071 h 3030261"/>
              <a:gd name="connsiteX6530" fmla="*/ 3702376 w 5160230"/>
              <a:gd name="connsiteY6530" fmla="*/ 108966 h 3030261"/>
              <a:gd name="connsiteX6531" fmla="*/ 3705481 w 5160230"/>
              <a:gd name="connsiteY6531" fmla="*/ 106793 h 3030261"/>
              <a:gd name="connsiteX6532" fmla="*/ 3152887 w 5160230"/>
              <a:gd name="connsiteY6532" fmla="*/ 104620 h 3030261"/>
              <a:gd name="connsiteX6533" fmla="*/ 3167478 w 5160230"/>
              <a:gd name="connsiteY6533" fmla="*/ 106793 h 3030261"/>
              <a:gd name="connsiteX6534" fmla="*/ 3178034 w 5160230"/>
              <a:gd name="connsiteY6534" fmla="*/ 112071 h 3030261"/>
              <a:gd name="connsiteX6535" fmla="*/ 3188589 w 5160230"/>
              <a:gd name="connsiteY6535" fmla="*/ 118280 h 3030261"/>
              <a:gd name="connsiteX6536" fmla="*/ 3185484 w 5160230"/>
              <a:gd name="connsiteY6536" fmla="*/ 121384 h 3030261"/>
              <a:gd name="connsiteX6537" fmla="*/ 3183311 w 5160230"/>
              <a:gd name="connsiteY6537" fmla="*/ 126662 h 3030261"/>
              <a:gd name="connsiteX6538" fmla="*/ 3180207 w 5160230"/>
              <a:gd name="connsiteY6538" fmla="*/ 128835 h 3030261"/>
              <a:gd name="connsiteX6539" fmla="*/ 3174929 w 5160230"/>
              <a:gd name="connsiteY6539" fmla="*/ 131008 h 3030261"/>
              <a:gd name="connsiteX6540" fmla="*/ 3168720 w 5160230"/>
              <a:gd name="connsiteY6540" fmla="*/ 133181 h 3030261"/>
              <a:gd name="connsiteX6541" fmla="*/ 3161270 w 5160230"/>
              <a:gd name="connsiteY6541" fmla="*/ 133181 h 3030261"/>
              <a:gd name="connsiteX6542" fmla="*/ 3155992 w 5160230"/>
              <a:gd name="connsiteY6542" fmla="*/ 136286 h 3030261"/>
              <a:gd name="connsiteX6543" fmla="*/ 3150715 w 5160230"/>
              <a:gd name="connsiteY6543" fmla="*/ 136286 h 3030261"/>
              <a:gd name="connsiteX6544" fmla="*/ 3145437 w 5160230"/>
              <a:gd name="connsiteY6544" fmla="*/ 138459 h 3030261"/>
              <a:gd name="connsiteX6545" fmla="*/ 3137986 w 5160230"/>
              <a:gd name="connsiteY6545" fmla="*/ 138459 h 3030261"/>
              <a:gd name="connsiteX6546" fmla="*/ 3137986 w 5160230"/>
              <a:gd name="connsiteY6546" fmla="*/ 126972 h 3030261"/>
              <a:gd name="connsiteX6547" fmla="*/ 3138917 w 5160230"/>
              <a:gd name="connsiteY6547" fmla="*/ 119522 h 3030261"/>
              <a:gd name="connsiteX6548" fmla="*/ 3146368 w 5160230"/>
              <a:gd name="connsiteY6548" fmla="*/ 114244 h 3030261"/>
              <a:gd name="connsiteX6549" fmla="*/ 1755261 w 5160230"/>
              <a:gd name="connsiteY6549" fmla="*/ 104620 h 3030261"/>
              <a:gd name="connsiteX6550" fmla="*/ 1755571 w 5160230"/>
              <a:gd name="connsiteY6550" fmla="*/ 104620 h 3030261"/>
              <a:gd name="connsiteX6551" fmla="*/ 1770162 w 5160230"/>
              <a:gd name="connsiteY6551" fmla="*/ 104620 h 3030261"/>
              <a:gd name="connsiteX6552" fmla="*/ 1773267 w 5160230"/>
              <a:gd name="connsiteY6552" fmla="*/ 114244 h 3030261"/>
              <a:gd name="connsiteX6553" fmla="*/ 1777302 w 5160230"/>
              <a:gd name="connsiteY6553" fmla="*/ 119522 h 3030261"/>
              <a:gd name="connsiteX6554" fmla="*/ 1780407 w 5160230"/>
              <a:gd name="connsiteY6554" fmla="*/ 126972 h 3030261"/>
              <a:gd name="connsiteX6555" fmla="*/ 1782580 w 5160230"/>
              <a:gd name="connsiteY6555" fmla="*/ 138459 h 3030261"/>
              <a:gd name="connsiteX6556" fmla="*/ 1779475 w 5160230"/>
              <a:gd name="connsiteY6556" fmla="*/ 138459 h 3030261"/>
              <a:gd name="connsiteX6557" fmla="*/ 1767989 w 5160230"/>
              <a:gd name="connsiteY6557" fmla="*/ 131008 h 3030261"/>
              <a:gd name="connsiteX6558" fmla="*/ 1760538 w 5160230"/>
              <a:gd name="connsiteY6558" fmla="*/ 123557 h 3030261"/>
              <a:gd name="connsiteX6559" fmla="*/ 1755261 w 5160230"/>
              <a:gd name="connsiteY6559" fmla="*/ 116107 h 3030261"/>
              <a:gd name="connsiteX6560" fmla="*/ 3810412 w 5160230"/>
              <a:gd name="connsiteY6560" fmla="*/ 81337 h 3030261"/>
              <a:gd name="connsiteX6561" fmla="*/ 3813516 w 5160230"/>
              <a:gd name="connsiteY6561" fmla="*/ 81337 h 3030261"/>
              <a:gd name="connsiteX6562" fmla="*/ 3817552 w 5160230"/>
              <a:gd name="connsiteY6562" fmla="*/ 83510 h 3030261"/>
              <a:gd name="connsiteX6563" fmla="*/ 3818483 w 5160230"/>
              <a:gd name="connsiteY6563" fmla="*/ 83510 h 3030261"/>
              <a:gd name="connsiteX6564" fmla="*/ 3820656 w 5160230"/>
              <a:gd name="connsiteY6564" fmla="*/ 83510 h 3030261"/>
              <a:gd name="connsiteX6565" fmla="*/ 3822830 w 5160230"/>
              <a:gd name="connsiteY6565" fmla="*/ 84441 h 3030261"/>
              <a:gd name="connsiteX6566" fmla="*/ 3818794 w 5160230"/>
              <a:gd name="connsiteY6566" fmla="*/ 88788 h 3030261"/>
              <a:gd name="connsiteX6567" fmla="*/ 3815689 w 5160230"/>
              <a:gd name="connsiteY6567" fmla="*/ 91892 h 3030261"/>
              <a:gd name="connsiteX6568" fmla="*/ 3813516 w 5160230"/>
              <a:gd name="connsiteY6568" fmla="*/ 97170 h 3030261"/>
              <a:gd name="connsiteX6569" fmla="*/ 3811343 w 5160230"/>
              <a:gd name="connsiteY6569" fmla="*/ 101516 h 3030261"/>
              <a:gd name="connsiteX6570" fmla="*/ 3810412 w 5160230"/>
              <a:gd name="connsiteY6570" fmla="*/ 108966 h 3030261"/>
              <a:gd name="connsiteX6571" fmla="*/ 3813516 w 5160230"/>
              <a:gd name="connsiteY6571" fmla="*/ 108966 h 3030261"/>
              <a:gd name="connsiteX6572" fmla="*/ 3817552 w 5160230"/>
              <a:gd name="connsiteY6572" fmla="*/ 103689 h 3030261"/>
              <a:gd name="connsiteX6573" fmla="*/ 3820656 w 5160230"/>
              <a:gd name="connsiteY6573" fmla="*/ 99343 h 3030261"/>
              <a:gd name="connsiteX6574" fmla="*/ 3824692 w 5160230"/>
              <a:gd name="connsiteY6574" fmla="*/ 96238 h 3030261"/>
              <a:gd name="connsiteX6575" fmla="*/ 3829970 w 5160230"/>
              <a:gd name="connsiteY6575" fmla="*/ 94065 h 3030261"/>
              <a:gd name="connsiteX6576" fmla="*/ 3840525 w 5160230"/>
              <a:gd name="connsiteY6576" fmla="*/ 104620 h 3030261"/>
              <a:gd name="connsiteX6577" fmla="*/ 3854185 w 5160230"/>
              <a:gd name="connsiteY6577" fmla="*/ 114244 h 3030261"/>
              <a:gd name="connsiteX6578" fmla="*/ 3862566 w 5160230"/>
              <a:gd name="connsiteY6578" fmla="*/ 121695 h 3030261"/>
              <a:gd name="connsiteX6579" fmla="*/ 3862566 w 5160230"/>
              <a:gd name="connsiteY6579" fmla="*/ 145910 h 3030261"/>
              <a:gd name="connsiteX6580" fmla="*/ 3868775 w 5160230"/>
              <a:gd name="connsiteY6580" fmla="*/ 151187 h 3030261"/>
              <a:gd name="connsiteX6581" fmla="*/ 3874053 w 5160230"/>
              <a:gd name="connsiteY6581" fmla="*/ 155533 h 3030261"/>
              <a:gd name="connsiteX6582" fmla="*/ 3879331 w 5160230"/>
              <a:gd name="connsiteY6582" fmla="*/ 156465 h 3030261"/>
              <a:gd name="connsiteX6583" fmla="*/ 3883367 w 5160230"/>
              <a:gd name="connsiteY6583" fmla="*/ 163915 h 3030261"/>
              <a:gd name="connsiteX6584" fmla="*/ 3886471 w 5160230"/>
              <a:gd name="connsiteY6584" fmla="*/ 178817 h 3030261"/>
              <a:gd name="connsiteX6585" fmla="*/ 3879020 w 5160230"/>
              <a:gd name="connsiteY6585" fmla="*/ 188441 h 3030261"/>
              <a:gd name="connsiteX6586" fmla="*/ 3875916 w 5160230"/>
              <a:gd name="connsiteY6586" fmla="*/ 198064 h 3030261"/>
              <a:gd name="connsiteX6587" fmla="*/ 3868465 w 5160230"/>
              <a:gd name="connsiteY6587" fmla="*/ 203342 h 3030261"/>
              <a:gd name="connsiteX6588" fmla="*/ 3859152 w 5160230"/>
              <a:gd name="connsiteY6588" fmla="*/ 205515 h 3030261"/>
              <a:gd name="connsiteX6589" fmla="*/ 3842387 w 5160230"/>
              <a:gd name="connsiteY6589" fmla="*/ 206446 h 3030261"/>
              <a:gd name="connsiteX6590" fmla="*/ 3829970 w 5160230"/>
              <a:gd name="connsiteY6590" fmla="*/ 195891 h 3030261"/>
              <a:gd name="connsiteX6591" fmla="*/ 3811033 w 5160230"/>
              <a:gd name="connsiteY6591" fmla="*/ 186267 h 3030261"/>
              <a:gd name="connsiteX6592" fmla="*/ 3791164 w 5160230"/>
              <a:gd name="connsiteY6592" fmla="*/ 180990 h 3030261"/>
              <a:gd name="connsiteX6593" fmla="*/ 3771296 w 5160230"/>
              <a:gd name="connsiteY6593" fmla="*/ 173539 h 3030261"/>
              <a:gd name="connsiteX6594" fmla="*/ 3753600 w 5160230"/>
              <a:gd name="connsiteY6594" fmla="*/ 166089 h 3030261"/>
              <a:gd name="connsiteX6595" fmla="*/ 3742114 w 5160230"/>
              <a:gd name="connsiteY6595" fmla="*/ 155533 h 3030261"/>
              <a:gd name="connsiteX6596" fmla="*/ 3749564 w 5160230"/>
              <a:gd name="connsiteY6596" fmla="*/ 151187 h 3030261"/>
              <a:gd name="connsiteX6597" fmla="*/ 3754842 w 5160230"/>
              <a:gd name="connsiteY6597" fmla="*/ 148083 h 3030261"/>
              <a:gd name="connsiteX6598" fmla="*/ 3758878 w 5160230"/>
              <a:gd name="connsiteY6598" fmla="*/ 143736 h 3030261"/>
              <a:gd name="connsiteX6599" fmla="*/ 3761051 w 5160230"/>
              <a:gd name="connsiteY6599" fmla="*/ 138459 h 3030261"/>
              <a:gd name="connsiteX6600" fmla="*/ 3761982 w 5160230"/>
              <a:gd name="connsiteY6600" fmla="*/ 128835 h 3030261"/>
              <a:gd name="connsiteX6601" fmla="*/ 3761051 w 5160230"/>
              <a:gd name="connsiteY6601" fmla="*/ 125731 h 3030261"/>
              <a:gd name="connsiteX6602" fmla="*/ 3758878 w 5160230"/>
              <a:gd name="connsiteY6602" fmla="*/ 119522 h 3030261"/>
              <a:gd name="connsiteX6603" fmla="*/ 3758878 w 5160230"/>
              <a:gd name="connsiteY6603" fmla="*/ 111760 h 3030261"/>
              <a:gd name="connsiteX6604" fmla="*/ 3758878 w 5160230"/>
              <a:gd name="connsiteY6604" fmla="*/ 104310 h 3030261"/>
              <a:gd name="connsiteX6605" fmla="*/ 3758878 w 5160230"/>
              <a:gd name="connsiteY6605" fmla="*/ 103378 h 3030261"/>
              <a:gd name="connsiteX6606" fmla="*/ 3761051 w 5160230"/>
              <a:gd name="connsiteY6606" fmla="*/ 103378 h 3030261"/>
              <a:gd name="connsiteX6607" fmla="*/ 3761982 w 5160230"/>
              <a:gd name="connsiteY6607" fmla="*/ 101205 h 3030261"/>
              <a:gd name="connsiteX6608" fmla="*/ 3778746 w 5160230"/>
              <a:gd name="connsiteY6608" fmla="*/ 96859 h 3030261"/>
              <a:gd name="connsiteX6609" fmla="*/ 3796442 w 5160230"/>
              <a:gd name="connsiteY6609" fmla="*/ 88477 h 3030261"/>
              <a:gd name="connsiteX6610" fmla="*/ 3578819 w 5160230"/>
              <a:gd name="connsiteY6610" fmla="*/ 76991 h 3030261"/>
              <a:gd name="connsiteX6611" fmla="*/ 3589374 w 5160230"/>
              <a:gd name="connsiteY6611" fmla="*/ 76991 h 3030261"/>
              <a:gd name="connsiteX6612" fmla="*/ 3603965 w 5160230"/>
              <a:gd name="connsiteY6612" fmla="*/ 91892 h 3030261"/>
              <a:gd name="connsiteX6613" fmla="*/ 3622902 w 5160230"/>
              <a:gd name="connsiteY6613" fmla="*/ 104620 h 3030261"/>
              <a:gd name="connsiteX6614" fmla="*/ 3622902 w 5160230"/>
              <a:gd name="connsiteY6614" fmla="*/ 108656 h 3030261"/>
              <a:gd name="connsiteX6615" fmla="*/ 3618866 w 5160230"/>
              <a:gd name="connsiteY6615" fmla="*/ 108656 h 3030261"/>
              <a:gd name="connsiteX6616" fmla="*/ 3618866 w 5160230"/>
              <a:gd name="connsiteY6616" fmla="*/ 113934 h 3030261"/>
              <a:gd name="connsiteX6617" fmla="*/ 3601171 w 5160230"/>
              <a:gd name="connsiteY6617" fmla="*/ 104310 h 3030261"/>
              <a:gd name="connsiteX6618" fmla="*/ 3588753 w 5160230"/>
              <a:gd name="connsiteY6618" fmla="*/ 91582 h 3030261"/>
              <a:gd name="connsiteX6619" fmla="*/ 3212493 w 5160230"/>
              <a:gd name="connsiteY6619" fmla="*/ 71713 h 3030261"/>
              <a:gd name="connsiteX6620" fmla="*/ 3227084 w 5160230"/>
              <a:gd name="connsiteY6620" fmla="*/ 76059 h 3030261"/>
              <a:gd name="connsiteX6621" fmla="*/ 3238570 w 5160230"/>
              <a:gd name="connsiteY6621" fmla="*/ 79164 h 3030261"/>
              <a:gd name="connsiteX6622" fmla="*/ 3249126 w 5160230"/>
              <a:gd name="connsiteY6622" fmla="*/ 84441 h 3030261"/>
              <a:gd name="connsiteX6623" fmla="*/ 3249126 w 5160230"/>
              <a:gd name="connsiteY6623" fmla="*/ 94065 h 3030261"/>
              <a:gd name="connsiteX6624" fmla="*/ 3239812 w 5160230"/>
              <a:gd name="connsiteY6624" fmla="*/ 96238 h 3030261"/>
              <a:gd name="connsiteX6625" fmla="*/ 3231430 w 5160230"/>
              <a:gd name="connsiteY6625" fmla="*/ 99343 h 3030261"/>
              <a:gd name="connsiteX6626" fmla="*/ 3217771 w 5160230"/>
              <a:gd name="connsiteY6626" fmla="*/ 101516 h 3030261"/>
              <a:gd name="connsiteX6627" fmla="*/ 3212493 w 5160230"/>
              <a:gd name="connsiteY6627" fmla="*/ 103689 h 3030261"/>
              <a:gd name="connsiteX6628" fmla="*/ 3209389 w 5160230"/>
              <a:gd name="connsiteY6628" fmla="*/ 104620 h 3030261"/>
              <a:gd name="connsiteX6629" fmla="*/ 3203180 w 5160230"/>
              <a:gd name="connsiteY6629" fmla="*/ 104620 h 3030261"/>
              <a:gd name="connsiteX6630" fmla="*/ 3197902 w 5160230"/>
              <a:gd name="connsiteY6630" fmla="*/ 104620 h 3030261"/>
              <a:gd name="connsiteX6631" fmla="*/ 3197902 w 5160230"/>
              <a:gd name="connsiteY6631" fmla="*/ 94065 h 3030261"/>
              <a:gd name="connsiteX6632" fmla="*/ 3201938 w 5160230"/>
              <a:gd name="connsiteY6632" fmla="*/ 88788 h 3030261"/>
              <a:gd name="connsiteX6633" fmla="*/ 3207215 w 5160230"/>
              <a:gd name="connsiteY6633" fmla="*/ 81337 h 3030261"/>
              <a:gd name="connsiteX6634" fmla="*/ 2767935 w 5160230"/>
              <a:gd name="connsiteY6634" fmla="*/ 61158 h 3030261"/>
              <a:gd name="connsiteX6635" fmla="*/ 2767935 w 5160230"/>
              <a:gd name="connsiteY6635" fmla="*/ 81337 h 3030261"/>
              <a:gd name="connsiteX6636" fmla="*/ 2775385 w 5160230"/>
              <a:gd name="connsiteY6636" fmla="*/ 81337 h 3030261"/>
              <a:gd name="connsiteX6637" fmla="*/ 2779421 w 5160230"/>
              <a:gd name="connsiteY6637" fmla="*/ 79164 h 3030261"/>
              <a:gd name="connsiteX6638" fmla="*/ 2782526 w 5160230"/>
              <a:gd name="connsiteY6638" fmla="*/ 79164 h 3030261"/>
              <a:gd name="connsiteX6639" fmla="*/ 2786561 w 5160230"/>
              <a:gd name="connsiteY6639" fmla="*/ 79164 h 3030261"/>
              <a:gd name="connsiteX6640" fmla="*/ 2787493 w 5160230"/>
              <a:gd name="connsiteY6640" fmla="*/ 79164 h 3030261"/>
              <a:gd name="connsiteX6641" fmla="*/ 2791529 w 5160230"/>
              <a:gd name="connsiteY6641" fmla="*/ 81337 h 3030261"/>
              <a:gd name="connsiteX6642" fmla="*/ 2796806 w 5160230"/>
              <a:gd name="connsiteY6642" fmla="*/ 84441 h 3030261"/>
              <a:gd name="connsiteX6643" fmla="*/ 2796806 w 5160230"/>
              <a:gd name="connsiteY6643" fmla="*/ 94065 h 3030261"/>
              <a:gd name="connsiteX6644" fmla="*/ 2800842 w 5160230"/>
              <a:gd name="connsiteY6644" fmla="*/ 96238 h 3030261"/>
              <a:gd name="connsiteX6645" fmla="*/ 2806120 w 5160230"/>
              <a:gd name="connsiteY6645" fmla="*/ 96238 h 3030261"/>
              <a:gd name="connsiteX6646" fmla="*/ 2809224 w 5160230"/>
              <a:gd name="connsiteY6646" fmla="*/ 94065 h 3030261"/>
              <a:gd name="connsiteX6647" fmla="*/ 2815433 w 5160230"/>
              <a:gd name="connsiteY6647" fmla="*/ 94065 h 3030261"/>
              <a:gd name="connsiteX6648" fmla="*/ 2816364 w 5160230"/>
              <a:gd name="connsiteY6648" fmla="*/ 91892 h 3030261"/>
              <a:gd name="connsiteX6649" fmla="*/ 2820400 w 5160230"/>
              <a:gd name="connsiteY6649" fmla="*/ 94065 h 3030261"/>
              <a:gd name="connsiteX6650" fmla="*/ 2823505 w 5160230"/>
              <a:gd name="connsiteY6650" fmla="*/ 97170 h 3030261"/>
              <a:gd name="connsiteX6651" fmla="*/ 2827540 w 5160230"/>
              <a:gd name="connsiteY6651" fmla="*/ 103378 h 3030261"/>
              <a:gd name="connsiteX6652" fmla="*/ 2830645 w 5160230"/>
              <a:gd name="connsiteY6652" fmla="*/ 108656 h 3030261"/>
              <a:gd name="connsiteX6653" fmla="*/ 2825367 w 5160230"/>
              <a:gd name="connsiteY6653" fmla="*/ 121384 h 3030261"/>
              <a:gd name="connsiteX6654" fmla="*/ 2820090 w 5160230"/>
              <a:gd name="connsiteY6654" fmla="*/ 134113 h 3030261"/>
              <a:gd name="connsiteX6655" fmla="*/ 2816054 w 5160230"/>
              <a:gd name="connsiteY6655" fmla="*/ 149014 h 3030261"/>
              <a:gd name="connsiteX6656" fmla="*/ 2803636 w 5160230"/>
              <a:gd name="connsiteY6656" fmla="*/ 149014 h 3030261"/>
              <a:gd name="connsiteX6657" fmla="*/ 2794323 w 5160230"/>
              <a:gd name="connsiteY6657" fmla="*/ 153360 h 3030261"/>
              <a:gd name="connsiteX6658" fmla="*/ 2785941 w 5160230"/>
              <a:gd name="connsiteY6658" fmla="*/ 158638 h 3030261"/>
              <a:gd name="connsiteX6659" fmla="*/ 2771350 w 5160230"/>
              <a:gd name="connsiteY6659" fmla="*/ 162984 h 3030261"/>
              <a:gd name="connsiteX6660" fmla="*/ 2762036 w 5160230"/>
              <a:gd name="connsiteY6660" fmla="*/ 155533 h 3030261"/>
              <a:gd name="connsiteX6661" fmla="*/ 2749618 w 5160230"/>
              <a:gd name="connsiteY6661" fmla="*/ 151187 h 3030261"/>
              <a:gd name="connsiteX6662" fmla="*/ 2737201 w 5160230"/>
              <a:gd name="connsiteY6662" fmla="*/ 145910 h 3030261"/>
              <a:gd name="connsiteX6663" fmla="*/ 2735028 w 5160230"/>
              <a:gd name="connsiteY6663" fmla="*/ 141563 h 3030261"/>
              <a:gd name="connsiteX6664" fmla="*/ 2735028 w 5160230"/>
              <a:gd name="connsiteY6664" fmla="*/ 138459 h 3030261"/>
              <a:gd name="connsiteX6665" fmla="*/ 2732854 w 5160230"/>
              <a:gd name="connsiteY6665" fmla="*/ 134113 h 3030261"/>
              <a:gd name="connsiteX6666" fmla="*/ 2730681 w 5160230"/>
              <a:gd name="connsiteY6666" fmla="*/ 128835 h 3030261"/>
              <a:gd name="connsiteX6667" fmla="*/ 2725404 w 5160230"/>
              <a:gd name="connsiteY6667" fmla="*/ 123557 h 3030261"/>
              <a:gd name="connsiteX6668" fmla="*/ 2720126 w 5160230"/>
              <a:gd name="connsiteY6668" fmla="*/ 118280 h 3030261"/>
              <a:gd name="connsiteX6669" fmla="*/ 2716090 w 5160230"/>
              <a:gd name="connsiteY6669" fmla="*/ 113934 h 3030261"/>
              <a:gd name="connsiteX6670" fmla="*/ 2712986 w 5160230"/>
              <a:gd name="connsiteY6670" fmla="*/ 106483 h 3030261"/>
              <a:gd name="connsiteX6671" fmla="*/ 2710813 w 5160230"/>
              <a:gd name="connsiteY6671" fmla="*/ 93755 h 3030261"/>
              <a:gd name="connsiteX6672" fmla="*/ 2718263 w 5160230"/>
              <a:gd name="connsiteY6672" fmla="*/ 84131 h 3030261"/>
              <a:gd name="connsiteX6673" fmla="*/ 2723541 w 5160230"/>
              <a:gd name="connsiteY6673" fmla="*/ 76680 h 3030261"/>
              <a:gd name="connsiteX6674" fmla="*/ 2730992 w 5160230"/>
              <a:gd name="connsiteY6674" fmla="*/ 76680 h 3030261"/>
              <a:gd name="connsiteX6675" fmla="*/ 2737201 w 5160230"/>
              <a:gd name="connsiteY6675" fmla="*/ 78853 h 3030261"/>
              <a:gd name="connsiteX6676" fmla="*/ 2744651 w 5160230"/>
              <a:gd name="connsiteY6676" fmla="*/ 81026 h 3030261"/>
              <a:gd name="connsiteX6677" fmla="*/ 2752102 w 5160230"/>
              <a:gd name="connsiteY6677" fmla="*/ 81026 h 3030261"/>
              <a:gd name="connsiteX6678" fmla="*/ 2752102 w 5160230"/>
              <a:gd name="connsiteY6678" fmla="*/ 68298 h 3030261"/>
              <a:gd name="connsiteX6679" fmla="*/ 2755206 w 5160230"/>
              <a:gd name="connsiteY6679" fmla="*/ 66125 h 3030261"/>
              <a:gd name="connsiteX6680" fmla="*/ 2759242 w 5160230"/>
              <a:gd name="connsiteY6680" fmla="*/ 63952 h 3030261"/>
              <a:gd name="connsiteX6681" fmla="*/ 2760174 w 5160230"/>
              <a:gd name="connsiteY6681" fmla="*/ 63952 h 3030261"/>
              <a:gd name="connsiteX6682" fmla="*/ 2764209 w 5160230"/>
              <a:gd name="connsiteY6682" fmla="*/ 61779 h 3030261"/>
              <a:gd name="connsiteX6683" fmla="*/ 3238570 w 5160230"/>
              <a:gd name="connsiteY6683" fmla="*/ 47498 h 3030261"/>
              <a:gd name="connsiteX6684" fmla="*/ 3253162 w 5160230"/>
              <a:gd name="connsiteY6684" fmla="*/ 47498 h 3030261"/>
              <a:gd name="connsiteX6685" fmla="*/ 3261544 w 5160230"/>
              <a:gd name="connsiteY6685" fmla="*/ 57122 h 3030261"/>
              <a:gd name="connsiteX6686" fmla="*/ 3270857 w 5160230"/>
              <a:gd name="connsiteY6686" fmla="*/ 62400 h 3030261"/>
              <a:gd name="connsiteX6687" fmla="*/ 3278308 w 5160230"/>
              <a:gd name="connsiteY6687" fmla="*/ 69850 h 3030261"/>
              <a:gd name="connsiteX6688" fmla="*/ 3285758 w 5160230"/>
              <a:gd name="connsiteY6688" fmla="*/ 81337 h 3030261"/>
              <a:gd name="connsiteX6689" fmla="*/ 3268994 w 5160230"/>
              <a:gd name="connsiteY6689" fmla="*/ 81337 h 3030261"/>
              <a:gd name="connsiteX6690" fmla="*/ 3258439 w 5160230"/>
              <a:gd name="connsiteY6690" fmla="*/ 69850 h 3030261"/>
              <a:gd name="connsiteX6691" fmla="*/ 3246953 w 5160230"/>
              <a:gd name="connsiteY6691" fmla="*/ 61468 h 3030261"/>
              <a:gd name="connsiteX6692" fmla="*/ 1396696 w 5160230"/>
              <a:gd name="connsiteY6692" fmla="*/ 47498 h 3030261"/>
              <a:gd name="connsiteX6693" fmla="*/ 1409114 w 5160230"/>
              <a:gd name="connsiteY6693" fmla="*/ 47498 h 3030261"/>
              <a:gd name="connsiteX6694" fmla="*/ 1414391 w 5160230"/>
              <a:gd name="connsiteY6694" fmla="*/ 51844 h 3030261"/>
              <a:gd name="connsiteX6695" fmla="*/ 1418427 w 5160230"/>
              <a:gd name="connsiteY6695" fmla="*/ 54949 h 3030261"/>
              <a:gd name="connsiteX6696" fmla="*/ 1420600 w 5160230"/>
              <a:gd name="connsiteY6696" fmla="*/ 59295 h 3030261"/>
              <a:gd name="connsiteX6697" fmla="*/ 1423705 w 5160230"/>
              <a:gd name="connsiteY6697" fmla="*/ 64573 h 3030261"/>
              <a:gd name="connsiteX6698" fmla="*/ 1425878 w 5160230"/>
              <a:gd name="connsiteY6698" fmla="*/ 68919 h 3030261"/>
              <a:gd name="connsiteX6699" fmla="*/ 1435191 w 5160230"/>
              <a:gd name="connsiteY6699" fmla="*/ 59295 h 3030261"/>
              <a:gd name="connsiteX6700" fmla="*/ 1445746 w 5160230"/>
              <a:gd name="connsiteY6700" fmla="*/ 54949 h 3030261"/>
              <a:gd name="connsiteX6701" fmla="*/ 1462510 w 5160230"/>
              <a:gd name="connsiteY6701" fmla="*/ 57122 h 3030261"/>
              <a:gd name="connsiteX6702" fmla="*/ 1462510 w 5160230"/>
              <a:gd name="connsiteY6702" fmla="*/ 72023 h 3030261"/>
              <a:gd name="connsiteX6703" fmla="*/ 1485483 w 5160230"/>
              <a:gd name="connsiteY6703" fmla="*/ 74197 h 3030261"/>
              <a:gd name="connsiteX6704" fmla="*/ 1506283 w 5160230"/>
              <a:gd name="connsiteY6704" fmla="*/ 77301 h 3030261"/>
              <a:gd name="connsiteX6705" fmla="*/ 1523979 w 5160230"/>
              <a:gd name="connsiteY6705" fmla="*/ 81647 h 3030261"/>
              <a:gd name="connsiteX6706" fmla="*/ 1543847 w 5160230"/>
              <a:gd name="connsiteY6706" fmla="*/ 83820 h 3030261"/>
              <a:gd name="connsiteX6707" fmla="*/ 1565889 w 5160230"/>
              <a:gd name="connsiteY6707" fmla="*/ 81647 h 3030261"/>
              <a:gd name="connsiteX6708" fmla="*/ 1565889 w 5160230"/>
              <a:gd name="connsiteY6708" fmla="*/ 94376 h 3030261"/>
              <a:gd name="connsiteX6709" fmla="*/ 1569925 w 5160230"/>
              <a:gd name="connsiteY6709" fmla="*/ 94376 h 3030261"/>
              <a:gd name="connsiteX6710" fmla="*/ 1573029 w 5160230"/>
              <a:gd name="connsiteY6710" fmla="*/ 94376 h 3030261"/>
              <a:gd name="connsiteX6711" fmla="*/ 1575202 w 5160230"/>
              <a:gd name="connsiteY6711" fmla="*/ 94376 h 3030261"/>
              <a:gd name="connsiteX6712" fmla="*/ 1577375 w 5160230"/>
              <a:gd name="connsiteY6712" fmla="*/ 96549 h 3030261"/>
              <a:gd name="connsiteX6713" fmla="*/ 1579548 w 5160230"/>
              <a:gd name="connsiteY6713" fmla="*/ 97480 h 3030261"/>
              <a:gd name="connsiteX6714" fmla="*/ 1575513 w 5160230"/>
              <a:gd name="connsiteY6714" fmla="*/ 97480 h 3030261"/>
              <a:gd name="connsiteX6715" fmla="*/ 1558438 w 5160230"/>
              <a:gd name="connsiteY6715" fmla="*/ 108656 h 3030261"/>
              <a:gd name="connsiteX6716" fmla="*/ 1538570 w 5160230"/>
              <a:gd name="connsiteY6716" fmla="*/ 121384 h 3030261"/>
              <a:gd name="connsiteX6717" fmla="*/ 1514665 w 5160230"/>
              <a:gd name="connsiteY6717" fmla="*/ 132871 h 3030261"/>
              <a:gd name="connsiteX6718" fmla="*/ 1492624 w 5160230"/>
              <a:gd name="connsiteY6718" fmla="*/ 145599 h 3030261"/>
              <a:gd name="connsiteX6719" fmla="*/ 1477101 w 5160230"/>
              <a:gd name="connsiteY6719" fmla="*/ 156154 h 3030261"/>
              <a:gd name="connsiteX6720" fmla="*/ 1465615 w 5160230"/>
              <a:gd name="connsiteY6720" fmla="*/ 165778 h 3030261"/>
              <a:gd name="connsiteX6721" fmla="*/ 1482379 w 5160230"/>
              <a:gd name="connsiteY6721" fmla="*/ 165778 h 3030261"/>
              <a:gd name="connsiteX6722" fmla="*/ 1487656 w 5160230"/>
              <a:gd name="connsiteY6722" fmla="*/ 162674 h 3030261"/>
              <a:gd name="connsiteX6723" fmla="*/ 1492934 w 5160230"/>
              <a:gd name="connsiteY6723" fmla="*/ 160500 h 3030261"/>
              <a:gd name="connsiteX6724" fmla="*/ 1499143 w 5160230"/>
              <a:gd name="connsiteY6724" fmla="*/ 158327 h 3030261"/>
              <a:gd name="connsiteX6725" fmla="*/ 1506594 w 5160230"/>
              <a:gd name="connsiteY6725" fmla="*/ 158327 h 3030261"/>
              <a:gd name="connsiteX6726" fmla="*/ 1506594 w 5160230"/>
              <a:gd name="connsiteY6726" fmla="*/ 162674 h 3030261"/>
              <a:gd name="connsiteX6727" fmla="*/ 1484552 w 5160230"/>
              <a:gd name="connsiteY6727" fmla="*/ 178506 h 3030261"/>
              <a:gd name="connsiteX6728" fmla="*/ 1465615 w 5160230"/>
              <a:gd name="connsiteY6728" fmla="*/ 195270 h 3030261"/>
              <a:gd name="connsiteX6729" fmla="*/ 1450092 w 5160230"/>
              <a:gd name="connsiteY6729" fmla="*/ 212034 h 3030261"/>
              <a:gd name="connsiteX6730" fmla="*/ 1431155 w 5160230"/>
              <a:gd name="connsiteY6730" fmla="*/ 226936 h 3030261"/>
              <a:gd name="connsiteX6731" fmla="*/ 1411287 w 5160230"/>
              <a:gd name="connsiteY6731" fmla="*/ 239664 h 3030261"/>
              <a:gd name="connsiteX6732" fmla="*/ 1385209 w 5160230"/>
              <a:gd name="connsiteY6732" fmla="*/ 247115 h 3030261"/>
              <a:gd name="connsiteX6733" fmla="*/ 1385209 w 5160230"/>
              <a:gd name="connsiteY6733" fmla="*/ 259843 h 3030261"/>
              <a:gd name="connsiteX6734" fmla="*/ 1372792 w 5160230"/>
              <a:gd name="connsiteY6734" fmla="*/ 262016 h 3030261"/>
              <a:gd name="connsiteX6735" fmla="*/ 1358201 w 5160230"/>
              <a:gd name="connsiteY6735" fmla="*/ 267294 h 3030261"/>
              <a:gd name="connsiteX6736" fmla="*/ 1349818 w 5160230"/>
              <a:gd name="connsiteY6736" fmla="*/ 274745 h 3030261"/>
              <a:gd name="connsiteX6737" fmla="*/ 1355096 w 5160230"/>
              <a:gd name="connsiteY6737" fmla="*/ 279091 h 3030261"/>
              <a:gd name="connsiteX6738" fmla="*/ 1358201 w 5160230"/>
              <a:gd name="connsiteY6738" fmla="*/ 282195 h 3030261"/>
              <a:gd name="connsiteX6739" fmla="*/ 1360374 w 5160230"/>
              <a:gd name="connsiteY6739" fmla="*/ 284368 h 3030261"/>
              <a:gd name="connsiteX6740" fmla="*/ 1360374 w 5160230"/>
              <a:gd name="connsiteY6740" fmla="*/ 287473 h 3030261"/>
              <a:gd name="connsiteX6741" fmla="*/ 1360374 w 5160230"/>
              <a:gd name="connsiteY6741" fmla="*/ 291819 h 3030261"/>
              <a:gd name="connsiteX6742" fmla="*/ 1358201 w 5160230"/>
              <a:gd name="connsiteY6742" fmla="*/ 297097 h 3030261"/>
              <a:gd name="connsiteX6743" fmla="*/ 1358201 w 5160230"/>
              <a:gd name="connsiteY6743" fmla="*/ 304547 h 3030261"/>
              <a:gd name="connsiteX6744" fmla="*/ 1318463 w 5160230"/>
              <a:gd name="connsiteY6744" fmla="*/ 307652 h 3030261"/>
              <a:gd name="connsiteX6745" fmla="*/ 1318463 w 5160230"/>
              <a:gd name="connsiteY6745" fmla="*/ 311998 h 3030261"/>
              <a:gd name="connsiteX6746" fmla="*/ 1323741 w 5160230"/>
              <a:gd name="connsiteY6746" fmla="*/ 314171 h 3030261"/>
              <a:gd name="connsiteX6747" fmla="*/ 1325914 w 5160230"/>
              <a:gd name="connsiteY6747" fmla="*/ 314171 h 3030261"/>
              <a:gd name="connsiteX6748" fmla="*/ 1329019 w 5160230"/>
              <a:gd name="connsiteY6748" fmla="*/ 314171 h 3030261"/>
              <a:gd name="connsiteX6749" fmla="*/ 1331192 w 5160230"/>
              <a:gd name="connsiteY6749" fmla="*/ 315103 h 3030261"/>
              <a:gd name="connsiteX6750" fmla="*/ 1331192 w 5160230"/>
              <a:gd name="connsiteY6750" fmla="*/ 317276 h 3030261"/>
              <a:gd name="connsiteX6751" fmla="*/ 1335228 w 5160230"/>
              <a:gd name="connsiteY6751" fmla="*/ 321622 h 3030261"/>
              <a:gd name="connsiteX6752" fmla="*/ 1329019 w 5160230"/>
              <a:gd name="connsiteY6752" fmla="*/ 321622 h 3030261"/>
              <a:gd name="connsiteX6753" fmla="*/ 1320637 w 5160230"/>
              <a:gd name="connsiteY6753" fmla="*/ 324726 h 3030261"/>
              <a:gd name="connsiteX6754" fmla="*/ 1309150 w 5160230"/>
              <a:gd name="connsiteY6754" fmla="*/ 329073 h 3030261"/>
              <a:gd name="connsiteX6755" fmla="*/ 1298595 w 5160230"/>
              <a:gd name="connsiteY6755" fmla="*/ 332177 h 3030261"/>
              <a:gd name="connsiteX6756" fmla="*/ 1301699 w 5160230"/>
              <a:gd name="connsiteY6756" fmla="*/ 334350 h 3030261"/>
              <a:gd name="connsiteX6757" fmla="*/ 1303873 w 5160230"/>
              <a:gd name="connsiteY6757" fmla="*/ 334350 h 3030261"/>
              <a:gd name="connsiteX6758" fmla="*/ 1306046 w 5160230"/>
              <a:gd name="connsiteY6758" fmla="*/ 334350 h 3030261"/>
              <a:gd name="connsiteX6759" fmla="*/ 1306977 w 5160230"/>
              <a:gd name="connsiteY6759" fmla="*/ 336523 h 3030261"/>
              <a:gd name="connsiteX6760" fmla="*/ 1309150 w 5160230"/>
              <a:gd name="connsiteY6760" fmla="*/ 336523 h 3030261"/>
              <a:gd name="connsiteX6761" fmla="*/ 1306977 w 5160230"/>
              <a:gd name="connsiteY6761" fmla="*/ 339628 h 3030261"/>
              <a:gd name="connsiteX6762" fmla="*/ 1306046 w 5160230"/>
              <a:gd name="connsiteY6762" fmla="*/ 343974 h 3030261"/>
              <a:gd name="connsiteX6763" fmla="*/ 1303873 w 5160230"/>
              <a:gd name="connsiteY6763" fmla="*/ 344905 h 3030261"/>
              <a:gd name="connsiteX6764" fmla="*/ 1306046 w 5160230"/>
              <a:gd name="connsiteY6764" fmla="*/ 347078 h 3030261"/>
              <a:gd name="connsiteX6765" fmla="*/ 1306046 w 5160230"/>
              <a:gd name="connsiteY6765" fmla="*/ 349252 h 3030261"/>
              <a:gd name="connsiteX6766" fmla="*/ 1306977 w 5160230"/>
              <a:gd name="connsiteY6766" fmla="*/ 352356 h 3030261"/>
              <a:gd name="connsiteX6767" fmla="*/ 1309150 w 5160230"/>
              <a:gd name="connsiteY6767" fmla="*/ 356702 h 3030261"/>
              <a:gd name="connsiteX6768" fmla="*/ 1301699 w 5160230"/>
              <a:gd name="connsiteY6768" fmla="*/ 358875 h 3030261"/>
              <a:gd name="connsiteX6769" fmla="*/ 1296422 w 5160230"/>
              <a:gd name="connsiteY6769" fmla="*/ 358875 h 3030261"/>
              <a:gd name="connsiteX6770" fmla="*/ 1291144 w 5160230"/>
              <a:gd name="connsiteY6770" fmla="*/ 358875 h 3030261"/>
              <a:gd name="connsiteX6771" fmla="*/ 1284935 w 5160230"/>
              <a:gd name="connsiteY6771" fmla="*/ 361980 h 3030261"/>
              <a:gd name="connsiteX6772" fmla="*/ 1303873 w 5160230"/>
              <a:gd name="connsiteY6772" fmla="*/ 361980 h 3030261"/>
              <a:gd name="connsiteX6773" fmla="*/ 1318463 w 5160230"/>
              <a:gd name="connsiteY6773" fmla="*/ 366326 h 3030261"/>
              <a:gd name="connsiteX6774" fmla="*/ 1318463 w 5160230"/>
              <a:gd name="connsiteY6774" fmla="*/ 373777 h 3030261"/>
              <a:gd name="connsiteX6775" fmla="*/ 1294559 w 5160230"/>
              <a:gd name="connsiteY6775" fmla="*/ 373777 h 3030261"/>
              <a:gd name="connsiteX6776" fmla="*/ 1292386 w 5160230"/>
              <a:gd name="connsiteY6776" fmla="*/ 379054 h 3030261"/>
              <a:gd name="connsiteX6777" fmla="*/ 1292386 w 5160230"/>
              <a:gd name="connsiteY6777" fmla="*/ 381227 h 3030261"/>
              <a:gd name="connsiteX6778" fmla="*/ 1292386 w 5160230"/>
              <a:gd name="connsiteY6778" fmla="*/ 382159 h 3030261"/>
              <a:gd name="connsiteX6779" fmla="*/ 1291455 w 5160230"/>
              <a:gd name="connsiteY6779" fmla="*/ 384332 h 3030261"/>
              <a:gd name="connsiteX6780" fmla="*/ 1289282 w 5160230"/>
              <a:gd name="connsiteY6780" fmla="*/ 386505 h 3030261"/>
              <a:gd name="connsiteX6781" fmla="*/ 1279968 w 5160230"/>
              <a:gd name="connsiteY6781" fmla="*/ 389609 h 3030261"/>
              <a:gd name="connsiteX6782" fmla="*/ 1267550 w 5160230"/>
              <a:gd name="connsiteY6782" fmla="*/ 389609 h 3030261"/>
              <a:gd name="connsiteX6783" fmla="*/ 1255132 w 5160230"/>
              <a:gd name="connsiteY6783" fmla="*/ 389609 h 3030261"/>
              <a:gd name="connsiteX6784" fmla="*/ 1242715 w 5160230"/>
              <a:gd name="connsiteY6784" fmla="*/ 382159 h 3030261"/>
              <a:gd name="connsiteX6785" fmla="*/ 1225951 w 5160230"/>
              <a:gd name="connsiteY6785" fmla="*/ 382159 h 3030261"/>
              <a:gd name="connsiteX6786" fmla="*/ 1209187 w 5160230"/>
              <a:gd name="connsiteY6786" fmla="*/ 384332 h 3030261"/>
              <a:gd name="connsiteX6787" fmla="*/ 1191491 w 5160230"/>
              <a:gd name="connsiteY6787" fmla="*/ 386505 h 3030261"/>
              <a:gd name="connsiteX6788" fmla="*/ 1174727 w 5160230"/>
              <a:gd name="connsiteY6788" fmla="*/ 384332 h 3030261"/>
              <a:gd name="connsiteX6789" fmla="*/ 1157963 w 5160230"/>
              <a:gd name="connsiteY6789" fmla="*/ 379054 h 3030261"/>
              <a:gd name="connsiteX6790" fmla="*/ 1157032 w 5160230"/>
              <a:gd name="connsiteY6790" fmla="*/ 376881 h 3030261"/>
              <a:gd name="connsiteX6791" fmla="*/ 1157032 w 5160230"/>
              <a:gd name="connsiteY6791" fmla="*/ 374708 h 3030261"/>
              <a:gd name="connsiteX6792" fmla="*/ 1154859 w 5160230"/>
              <a:gd name="connsiteY6792" fmla="*/ 374708 h 3030261"/>
              <a:gd name="connsiteX6793" fmla="*/ 1154859 w 5160230"/>
              <a:gd name="connsiteY6793" fmla="*/ 372535 h 3030261"/>
              <a:gd name="connsiteX6794" fmla="*/ 1154859 w 5160230"/>
              <a:gd name="connsiteY6794" fmla="*/ 368189 h 3030261"/>
              <a:gd name="connsiteX6795" fmla="*/ 1157963 w 5160230"/>
              <a:gd name="connsiteY6795" fmla="*/ 368189 h 3030261"/>
              <a:gd name="connsiteX6796" fmla="*/ 1160136 w 5160230"/>
              <a:gd name="connsiteY6796" fmla="*/ 365084 h 3030261"/>
              <a:gd name="connsiteX6797" fmla="*/ 1164172 w 5160230"/>
              <a:gd name="connsiteY6797" fmla="*/ 360738 h 3030261"/>
              <a:gd name="connsiteX6798" fmla="*/ 1165103 w 5160230"/>
              <a:gd name="connsiteY6798" fmla="*/ 358565 h 3030261"/>
              <a:gd name="connsiteX6799" fmla="*/ 1169139 w 5160230"/>
              <a:gd name="connsiteY6799" fmla="*/ 357634 h 3030261"/>
              <a:gd name="connsiteX6800" fmla="*/ 1171312 w 5160230"/>
              <a:gd name="connsiteY6800" fmla="*/ 353287 h 3030261"/>
              <a:gd name="connsiteX6801" fmla="*/ 1174417 w 5160230"/>
              <a:gd name="connsiteY6801" fmla="*/ 348010 h 3030261"/>
              <a:gd name="connsiteX6802" fmla="*/ 1166966 w 5160230"/>
              <a:gd name="connsiteY6802" fmla="*/ 345837 h 3030261"/>
              <a:gd name="connsiteX6803" fmla="*/ 1161688 w 5160230"/>
              <a:gd name="connsiteY6803" fmla="*/ 342732 h 3030261"/>
              <a:gd name="connsiteX6804" fmla="*/ 1157653 w 5160230"/>
              <a:gd name="connsiteY6804" fmla="*/ 336523 h 3030261"/>
              <a:gd name="connsiteX6805" fmla="*/ 1156721 w 5160230"/>
              <a:gd name="connsiteY6805" fmla="*/ 331246 h 3030261"/>
              <a:gd name="connsiteX6806" fmla="*/ 1154548 w 5160230"/>
              <a:gd name="connsiteY6806" fmla="*/ 323795 h 3030261"/>
              <a:gd name="connsiteX6807" fmla="*/ 1161999 w 5160230"/>
              <a:gd name="connsiteY6807" fmla="*/ 323795 h 3030261"/>
              <a:gd name="connsiteX6808" fmla="*/ 1174417 w 5160230"/>
              <a:gd name="connsiteY6808" fmla="*/ 320691 h 3030261"/>
              <a:gd name="connsiteX6809" fmla="*/ 1189008 w 5160230"/>
              <a:gd name="connsiteY6809" fmla="*/ 323795 h 3030261"/>
              <a:gd name="connsiteX6810" fmla="*/ 1201425 w 5160230"/>
              <a:gd name="connsiteY6810" fmla="*/ 329073 h 3030261"/>
              <a:gd name="connsiteX6811" fmla="*/ 1213843 w 5160230"/>
              <a:gd name="connsiteY6811" fmla="*/ 335281 h 3030261"/>
              <a:gd name="connsiteX6812" fmla="*/ 1213843 w 5160230"/>
              <a:gd name="connsiteY6812" fmla="*/ 327831 h 3030261"/>
              <a:gd name="connsiteX6813" fmla="*/ 1201425 w 5160230"/>
              <a:gd name="connsiteY6813" fmla="*/ 321622 h 3030261"/>
              <a:gd name="connsiteX6814" fmla="*/ 1190870 w 5160230"/>
              <a:gd name="connsiteY6814" fmla="*/ 316344 h 3030261"/>
              <a:gd name="connsiteX6815" fmla="*/ 1181557 w 5160230"/>
              <a:gd name="connsiteY6815" fmla="*/ 306720 h 3030261"/>
              <a:gd name="connsiteX6816" fmla="*/ 1184661 w 5160230"/>
              <a:gd name="connsiteY6816" fmla="*/ 306720 h 3030261"/>
              <a:gd name="connsiteX6817" fmla="*/ 1193975 w 5160230"/>
              <a:gd name="connsiteY6817" fmla="*/ 293061 h 3030261"/>
              <a:gd name="connsiteX6818" fmla="*/ 1205461 w 5160230"/>
              <a:gd name="connsiteY6818" fmla="*/ 283437 h 3030261"/>
              <a:gd name="connsiteX6819" fmla="*/ 1220052 w 5160230"/>
              <a:gd name="connsiteY6819" fmla="*/ 275986 h 3030261"/>
              <a:gd name="connsiteX6820" fmla="*/ 1237748 w 5160230"/>
              <a:gd name="connsiteY6820" fmla="*/ 270709 h 3030261"/>
              <a:gd name="connsiteX6821" fmla="*/ 1237748 w 5160230"/>
              <a:gd name="connsiteY6821" fmla="*/ 266983 h 3030261"/>
              <a:gd name="connsiteX6822" fmla="*/ 1220983 w 5160230"/>
              <a:gd name="connsiteY6822" fmla="*/ 261706 h 3030261"/>
              <a:gd name="connsiteX6823" fmla="*/ 1208566 w 5160230"/>
              <a:gd name="connsiteY6823" fmla="*/ 252082 h 3030261"/>
              <a:gd name="connsiteX6824" fmla="*/ 1198010 w 5160230"/>
              <a:gd name="connsiteY6824" fmla="*/ 239354 h 3030261"/>
              <a:gd name="connsiteX6825" fmla="*/ 1188697 w 5160230"/>
              <a:gd name="connsiteY6825" fmla="*/ 226625 h 3030261"/>
              <a:gd name="connsiteX6826" fmla="*/ 1193975 w 5160230"/>
              <a:gd name="connsiteY6826" fmla="*/ 224452 h 3030261"/>
              <a:gd name="connsiteX6827" fmla="*/ 1198010 w 5160230"/>
              <a:gd name="connsiteY6827" fmla="*/ 224452 h 3030261"/>
              <a:gd name="connsiteX6828" fmla="*/ 1203288 w 5160230"/>
              <a:gd name="connsiteY6828" fmla="*/ 222279 h 3030261"/>
              <a:gd name="connsiteX6829" fmla="*/ 1208566 w 5160230"/>
              <a:gd name="connsiteY6829" fmla="*/ 222279 h 3030261"/>
              <a:gd name="connsiteX6830" fmla="*/ 1216016 w 5160230"/>
              <a:gd name="connsiteY6830" fmla="*/ 227557 h 3030261"/>
              <a:gd name="connsiteX6831" fmla="*/ 1221294 w 5160230"/>
              <a:gd name="connsiteY6831" fmla="*/ 233766 h 3030261"/>
              <a:gd name="connsiteX6832" fmla="*/ 1228745 w 5160230"/>
              <a:gd name="connsiteY6832" fmla="*/ 239043 h 3030261"/>
              <a:gd name="connsiteX6833" fmla="*/ 1228745 w 5160230"/>
              <a:gd name="connsiteY6833" fmla="*/ 234697 h 3030261"/>
              <a:gd name="connsiteX6834" fmla="*/ 1227813 w 5160230"/>
              <a:gd name="connsiteY6834" fmla="*/ 231593 h 3030261"/>
              <a:gd name="connsiteX6835" fmla="*/ 1225640 w 5160230"/>
              <a:gd name="connsiteY6835" fmla="*/ 231593 h 3030261"/>
              <a:gd name="connsiteX6836" fmla="*/ 1225640 w 5160230"/>
              <a:gd name="connsiteY6836" fmla="*/ 229419 h 3030261"/>
              <a:gd name="connsiteX6837" fmla="*/ 1223467 w 5160230"/>
              <a:gd name="connsiteY6837" fmla="*/ 227246 h 3030261"/>
              <a:gd name="connsiteX6838" fmla="*/ 1223467 w 5160230"/>
              <a:gd name="connsiteY6838" fmla="*/ 226315 h 3030261"/>
              <a:gd name="connsiteX6839" fmla="*/ 1221294 w 5160230"/>
              <a:gd name="connsiteY6839" fmla="*/ 221969 h 3030261"/>
              <a:gd name="connsiteX6840" fmla="*/ 1225330 w 5160230"/>
              <a:gd name="connsiteY6840" fmla="*/ 221969 h 3030261"/>
              <a:gd name="connsiteX6841" fmla="*/ 1225330 w 5160230"/>
              <a:gd name="connsiteY6841" fmla="*/ 218864 h 3030261"/>
              <a:gd name="connsiteX6842" fmla="*/ 1242094 w 5160230"/>
              <a:gd name="connsiteY6842" fmla="*/ 212655 h 3030261"/>
              <a:gd name="connsiteX6843" fmla="*/ 1257616 w 5160230"/>
              <a:gd name="connsiteY6843" fmla="*/ 209551 h 3030261"/>
              <a:gd name="connsiteX6844" fmla="*/ 1274380 w 5160230"/>
              <a:gd name="connsiteY6844" fmla="*/ 207378 h 3030261"/>
              <a:gd name="connsiteX6845" fmla="*/ 1294249 w 5160230"/>
              <a:gd name="connsiteY6845" fmla="*/ 209551 h 3030261"/>
              <a:gd name="connsiteX6846" fmla="*/ 1284935 w 5160230"/>
              <a:gd name="connsiteY6846" fmla="*/ 198064 h 3030261"/>
              <a:gd name="connsiteX6847" fmla="*/ 1296422 w 5160230"/>
              <a:gd name="connsiteY6847" fmla="*/ 194960 h 3030261"/>
              <a:gd name="connsiteX6848" fmla="*/ 1308840 w 5160230"/>
              <a:gd name="connsiteY6848" fmla="*/ 189682 h 3030261"/>
              <a:gd name="connsiteX6849" fmla="*/ 1321257 w 5160230"/>
              <a:gd name="connsiteY6849" fmla="*/ 184405 h 3030261"/>
              <a:gd name="connsiteX6850" fmla="*/ 1328708 w 5160230"/>
              <a:gd name="connsiteY6850" fmla="*/ 178196 h 3030261"/>
              <a:gd name="connsiteX6851" fmla="*/ 1334917 w 5160230"/>
              <a:gd name="connsiteY6851" fmla="*/ 178196 h 3030261"/>
              <a:gd name="connsiteX6852" fmla="*/ 1334917 w 5160230"/>
              <a:gd name="connsiteY6852" fmla="*/ 175091 h 3030261"/>
              <a:gd name="connsiteX6853" fmla="*/ 1325604 w 5160230"/>
              <a:gd name="connsiteY6853" fmla="*/ 175091 h 3030261"/>
              <a:gd name="connsiteX6854" fmla="*/ 1321568 w 5160230"/>
              <a:gd name="connsiteY6854" fmla="*/ 177265 h 3030261"/>
              <a:gd name="connsiteX6855" fmla="*/ 1318463 w 5160230"/>
              <a:gd name="connsiteY6855" fmla="*/ 178196 h 3030261"/>
              <a:gd name="connsiteX6856" fmla="*/ 1316290 w 5160230"/>
              <a:gd name="connsiteY6856" fmla="*/ 178196 h 3030261"/>
              <a:gd name="connsiteX6857" fmla="*/ 1314117 w 5160230"/>
              <a:gd name="connsiteY6857" fmla="*/ 178196 h 3030261"/>
              <a:gd name="connsiteX6858" fmla="*/ 1313186 w 5160230"/>
              <a:gd name="connsiteY6858" fmla="*/ 178196 h 3030261"/>
              <a:gd name="connsiteX6859" fmla="*/ 1311013 w 5160230"/>
              <a:gd name="connsiteY6859" fmla="*/ 177265 h 3030261"/>
              <a:gd name="connsiteX6860" fmla="*/ 1308840 w 5160230"/>
              <a:gd name="connsiteY6860" fmla="*/ 175091 h 3030261"/>
              <a:gd name="connsiteX6861" fmla="*/ 1305735 w 5160230"/>
              <a:gd name="connsiteY6861" fmla="*/ 175091 h 3030261"/>
              <a:gd name="connsiteX6862" fmla="*/ 1301699 w 5160230"/>
              <a:gd name="connsiteY6862" fmla="*/ 178196 h 3030261"/>
              <a:gd name="connsiteX6863" fmla="*/ 1296422 w 5160230"/>
              <a:gd name="connsiteY6863" fmla="*/ 184405 h 3030261"/>
              <a:gd name="connsiteX6864" fmla="*/ 1291144 w 5160230"/>
              <a:gd name="connsiteY6864" fmla="*/ 189682 h 3030261"/>
              <a:gd name="connsiteX6865" fmla="*/ 1287108 w 5160230"/>
              <a:gd name="connsiteY6865" fmla="*/ 194960 h 3030261"/>
              <a:gd name="connsiteX6866" fmla="*/ 1281831 w 5160230"/>
              <a:gd name="connsiteY6866" fmla="*/ 198064 h 3030261"/>
              <a:gd name="connsiteX6867" fmla="*/ 1261962 w 5160230"/>
              <a:gd name="connsiteY6867" fmla="*/ 204273 h 3030261"/>
              <a:gd name="connsiteX6868" fmla="*/ 1243025 w 5160230"/>
              <a:gd name="connsiteY6868" fmla="*/ 204273 h 3030261"/>
              <a:gd name="connsiteX6869" fmla="*/ 1225330 w 5160230"/>
              <a:gd name="connsiteY6869" fmla="*/ 199927 h 3030261"/>
              <a:gd name="connsiteX6870" fmla="*/ 1208566 w 5160230"/>
              <a:gd name="connsiteY6870" fmla="*/ 192476 h 3030261"/>
              <a:gd name="connsiteX6871" fmla="*/ 1206393 w 5160230"/>
              <a:gd name="connsiteY6871" fmla="*/ 192476 h 3030261"/>
              <a:gd name="connsiteX6872" fmla="*/ 1203288 w 5160230"/>
              <a:gd name="connsiteY6872" fmla="*/ 194650 h 3030261"/>
              <a:gd name="connsiteX6873" fmla="*/ 1198010 w 5160230"/>
              <a:gd name="connsiteY6873" fmla="*/ 196823 h 3030261"/>
              <a:gd name="connsiteX6874" fmla="*/ 1193975 w 5160230"/>
              <a:gd name="connsiteY6874" fmla="*/ 197754 h 3030261"/>
              <a:gd name="connsiteX6875" fmla="*/ 1190870 w 5160230"/>
              <a:gd name="connsiteY6875" fmla="*/ 199927 h 3030261"/>
              <a:gd name="connsiteX6876" fmla="*/ 1184661 w 5160230"/>
              <a:gd name="connsiteY6876" fmla="*/ 202100 h 3030261"/>
              <a:gd name="connsiteX6877" fmla="*/ 1181557 w 5160230"/>
              <a:gd name="connsiteY6877" fmla="*/ 192476 h 3030261"/>
              <a:gd name="connsiteX6878" fmla="*/ 1184661 w 5160230"/>
              <a:gd name="connsiteY6878" fmla="*/ 191545 h 3030261"/>
              <a:gd name="connsiteX6879" fmla="*/ 1186834 w 5160230"/>
              <a:gd name="connsiteY6879" fmla="*/ 189372 h 3030261"/>
              <a:gd name="connsiteX6880" fmla="*/ 1189008 w 5160230"/>
              <a:gd name="connsiteY6880" fmla="*/ 185026 h 3030261"/>
              <a:gd name="connsiteX6881" fmla="*/ 1178452 w 5160230"/>
              <a:gd name="connsiteY6881" fmla="*/ 185026 h 3030261"/>
              <a:gd name="connsiteX6882" fmla="*/ 1174417 w 5160230"/>
              <a:gd name="connsiteY6882" fmla="*/ 187199 h 3030261"/>
              <a:gd name="connsiteX6883" fmla="*/ 1169139 w 5160230"/>
              <a:gd name="connsiteY6883" fmla="*/ 189372 h 3030261"/>
              <a:gd name="connsiteX6884" fmla="*/ 1163861 w 5160230"/>
              <a:gd name="connsiteY6884" fmla="*/ 189372 h 3030261"/>
              <a:gd name="connsiteX6885" fmla="*/ 1157653 w 5160230"/>
              <a:gd name="connsiteY6885" fmla="*/ 189372 h 3030261"/>
              <a:gd name="connsiteX6886" fmla="*/ 1154548 w 5160230"/>
              <a:gd name="connsiteY6886" fmla="*/ 177885 h 3030261"/>
              <a:gd name="connsiteX6887" fmla="*/ 1157653 w 5160230"/>
              <a:gd name="connsiteY6887" fmla="*/ 176954 h 3030261"/>
              <a:gd name="connsiteX6888" fmla="*/ 1159826 w 5160230"/>
              <a:gd name="connsiteY6888" fmla="*/ 176954 h 3030261"/>
              <a:gd name="connsiteX6889" fmla="*/ 1161999 w 5160230"/>
              <a:gd name="connsiteY6889" fmla="*/ 176954 h 3030261"/>
              <a:gd name="connsiteX6890" fmla="*/ 1164027 w 5160230"/>
              <a:gd name="connsiteY6890" fmla="*/ 174926 h 3030261"/>
              <a:gd name="connsiteX6891" fmla="*/ 1165103 w 5160230"/>
              <a:gd name="connsiteY6891" fmla="*/ 174781 h 3030261"/>
              <a:gd name="connsiteX6892" fmla="*/ 1164172 w 5160230"/>
              <a:gd name="connsiteY6892" fmla="*/ 174781 h 3030261"/>
              <a:gd name="connsiteX6893" fmla="*/ 1164027 w 5160230"/>
              <a:gd name="connsiteY6893" fmla="*/ 174926 h 3030261"/>
              <a:gd name="connsiteX6894" fmla="*/ 1142130 w 5160230"/>
              <a:gd name="connsiteY6894" fmla="*/ 177885 h 3030261"/>
              <a:gd name="connsiteX6895" fmla="*/ 1139957 w 5160230"/>
              <a:gd name="connsiteY6895" fmla="*/ 172608 h 3030261"/>
              <a:gd name="connsiteX6896" fmla="*/ 1135921 w 5160230"/>
              <a:gd name="connsiteY6896" fmla="*/ 169503 h 3030261"/>
              <a:gd name="connsiteX6897" fmla="*/ 1134990 w 5160230"/>
              <a:gd name="connsiteY6897" fmla="*/ 167330 h 3030261"/>
              <a:gd name="connsiteX6898" fmla="*/ 1132817 w 5160230"/>
              <a:gd name="connsiteY6898" fmla="*/ 162984 h 3030261"/>
              <a:gd name="connsiteX6899" fmla="*/ 1128781 w 5160230"/>
              <a:gd name="connsiteY6899" fmla="*/ 157706 h 3030261"/>
              <a:gd name="connsiteX6900" fmla="*/ 1134990 w 5160230"/>
              <a:gd name="connsiteY6900" fmla="*/ 155533 h 3030261"/>
              <a:gd name="connsiteX6901" fmla="*/ 1138094 w 5160230"/>
              <a:gd name="connsiteY6901" fmla="*/ 155533 h 3030261"/>
              <a:gd name="connsiteX6902" fmla="*/ 1140268 w 5160230"/>
              <a:gd name="connsiteY6902" fmla="*/ 155533 h 3030261"/>
              <a:gd name="connsiteX6903" fmla="*/ 1142441 w 5160230"/>
              <a:gd name="connsiteY6903" fmla="*/ 155533 h 3030261"/>
              <a:gd name="connsiteX6904" fmla="*/ 1142441 w 5160230"/>
              <a:gd name="connsiteY6904" fmla="*/ 155223 h 3030261"/>
              <a:gd name="connsiteX6905" fmla="*/ 1143372 w 5160230"/>
              <a:gd name="connsiteY6905" fmla="*/ 153050 h 3030261"/>
              <a:gd name="connsiteX6906" fmla="*/ 1145545 w 5160230"/>
              <a:gd name="connsiteY6906" fmla="*/ 148704 h 3030261"/>
              <a:gd name="connsiteX6907" fmla="*/ 1138094 w 5160230"/>
              <a:gd name="connsiteY6907" fmla="*/ 147772 h 3030261"/>
              <a:gd name="connsiteX6908" fmla="*/ 1130644 w 5160230"/>
              <a:gd name="connsiteY6908" fmla="*/ 145599 h 3030261"/>
              <a:gd name="connsiteX6909" fmla="*/ 1127539 w 5160230"/>
              <a:gd name="connsiteY6909" fmla="*/ 141253 h 3030261"/>
              <a:gd name="connsiteX6910" fmla="*/ 1121330 w 5160230"/>
              <a:gd name="connsiteY6910" fmla="*/ 138148 h 3030261"/>
              <a:gd name="connsiteX6911" fmla="*/ 1125366 w 5160230"/>
              <a:gd name="connsiteY6911" fmla="*/ 138148 h 3030261"/>
              <a:gd name="connsiteX6912" fmla="*/ 1125366 w 5160230"/>
              <a:gd name="connsiteY6912" fmla="*/ 132871 h 3030261"/>
              <a:gd name="connsiteX6913" fmla="*/ 1143062 w 5160230"/>
              <a:gd name="connsiteY6913" fmla="*/ 135975 h 3030261"/>
              <a:gd name="connsiteX6914" fmla="*/ 1152375 w 5160230"/>
              <a:gd name="connsiteY6914" fmla="*/ 133802 h 3030261"/>
              <a:gd name="connsiteX6915" fmla="*/ 1159826 w 5160230"/>
              <a:gd name="connsiteY6915" fmla="*/ 130698 h 3030261"/>
              <a:gd name="connsiteX6916" fmla="*/ 1163861 w 5160230"/>
              <a:gd name="connsiteY6916" fmla="*/ 125420 h 3030261"/>
              <a:gd name="connsiteX6917" fmla="*/ 1169139 w 5160230"/>
              <a:gd name="connsiteY6917" fmla="*/ 117969 h 3030261"/>
              <a:gd name="connsiteX6918" fmla="*/ 1178452 w 5160230"/>
              <a:gd name="connsiteY6918" fmla="*/ 113623 h 3030261"/>
              <a:gd name="connsiteX6919" fmla="*/ 1189008 w 5160230"/>
              <a:gd name="connsiteY6919" fmla="*/ 110519 h 3030261"/>
              <a:gd name="connsiteX6920" fmla="*/ 1196458 w 5160230"/>
              <a:gd name="connsiteY6920" fmla="*/ 113623 h 3030261"/>
              <a:gd name="connsiteX6921" fmla="*/ 1205772 w 5160230"/>
              <a:gd name="connsiteY6921" fmla="*/ 117969 h 3030261"/>
              <a:gd name="connsiteX6922" fmla="*/ 1213222 w 5160230"/>
              <a:gd name="connsiteY6922" fmla="*/ 118901 h 3030261"/>
              <a:gd name="connsiteX6923" fmla="*/ 1221604 w 5160230"/>
              <a:gd name="connsiteY6923" fmla="*/ 117969 h 3030261"/>
              <a:gd name="connsiteX6924" fmla="*/ 1218500 w 5160230"/>
              <a:gd name="connsiteY6924" fmla="*/ 115796 h 3030261"/>
              <a:gd name="connsiteX6925" fmla="*/ 1214464 w 5160230"/>
              <a:gd name="connsiteY6925" fmla="*/ 113623 h 3030261"/>
              <a:gd name="connsiteX6926" fmla="*/ 1213533 w 5160230"/>
              <a:gd name="connsiteY6926" fmla="*/ 113623 h 3030261"/>
              <a:gd name="connsiteX6927" fmla="*/ 1213533 w 5160230"/>
              <a:gd name="connsiteY6927" fmla="*/ 111760 h 3030261"/>
              <a:gd name="connsiteX6928" fmla="*/ 1211360 w 5160230"/>
              <a:gd name="connsiteY6928" fmla="*/ 110829 h 3030261"/>
              <a:gd name="connsiteX6929" fmla="*/ 1211360 w 5160230"/>
              <a:gd name="connsiteY6929" fmla="*/ 106483 h 3030261"/>
              <a:gd name="connsiteX6930" fmla="*/ 1209187 w 5160230"/>
              <a:gd name="connsiteY6930" fmla="*/ 101205 h 3030261"/>
              <a:gd name="connsiteX6931" fmla="*/ 1214464 w 5160230"/>
              <a:gd name="connsiteY6931" fmla="*/ 99032 h 3030261"/>
              <a:gd name="connsiteX6932" fmla="*/ 1218500 w 5160230"/>
              <a:gd name="connsiteY6932" fmla="*/ 96859 h 3030261"/>
              <a:gd name="connsiteX6933" fmla="*/ 1221604 w 5160230"/>
              <a:gd name="connsiteY6933" fmla="*/ 96859 h 3030261"/>
              <a:gd name="connsiteX6934" fmla="*/ 1223778 w 5160230"/>
              <a:gd name="connsiteY6934" fmla="*/ 95928 h 3030261"/>
              <a:gd name="connsiteX6935" fmla="*/ 1227813 w 5160230"/>
              <a:gd name="connsiteY6935" fmla="*/ 93755 h 3030261"/>
              <a:gd name="connsiteX6936" fmla="*/ 1235264 w 5160230"/>
              <a:gd name="connsiteY6936" fmla="*/ 93755 h 3030261"/>
              <a:gd name="connsiteX6937" fmla="*/ 1238368 w 5160230"/>
              <a:gd name="connsiteY6937" fmla="*/ 95928 h 3030261"/>
              <a:gd name="connsiteX6938" fmla="*/ 1242404 w 5160230"/>
              <a:gd name="connsiteY6938" fmla="*/ 99032 h 3030261"/>
              <a:gd name="connsiteX6939" fmla="*/ 1245509 w 5160230"/>
              <a:gd name="connsiteY6939" fmla="*/ 101205 h 3030261"/>
              <a:gd name="connsiteX6940" fmla="*/ 1245509 w 5160230"/>
              <a:gd name="connsiteY6940" fmla="*/ 96859 h 3030261"/>
              <a:gd name="connsiteX6941" fmla="*/ 1243336 w 5160230"/>
              <a:gd name="connsiteY6941" fmla="*/ 95928 h 3030261"/>
              <a:gd name="connsiteX6942" fmla="*/ 1243336 w 5160230"/>
              <a:gd name="connsiteY6942" fmla="*/ 93755 h 3030261"/>
              <a:gd name="connsiteX6943" fmla="*/ 1243336 w 5160230"/>
              <a:gd name="connsiteY6943" fmla="*/ 91582 h 3030261"/>
              <a:gd name="connsiteX6944" fmla="*/ 1242404 w 5160230"/>
              <a:gd name="connsiteY6944" fmla="*/ 88477 h 3030261"/>
              <a:gd name="connsiteX6945" fmla="*/ 1247682 w 5160230"/>
              <a:gd name="connsiteY6945" fmla="*/ 86304 h 3030261"/>
              <a:gd name="connsiteX6946" fmla="*/ 1250786 w 5160230"/>
              <a:gd name="connsiteY6946" fmla="*/ 84131 h 3030261"/>
              <a:gd name="connsiteX6947" fmla="*/ 1256995 w 5160230"/>
              <a:gd name="connsiteY6947" fmla="*/ 81026 h 3030261"/>
              <a:gd name="connsiteX6948" fmla="*/ 1260100 w 5160230"/>
              <a:gd name="connsiteY6948" fmla="*/ 76680 h 3030261"/>
              <a:gd name="connsiteX6949" fmla="*/ 1262273 w 5160230"/>
              <a:gd name="connsiteY6949" fmla="*/ 76680 h 3030261"/>
              <a:gd name="connsiteX6950" fmla="*/ 1269723 w 5160230"/>
              <a:gd name="connsiteY6950" fmla="*/ 76680 h 3030261"/>
              <a:gd name="connsiteX6951" fmla="*/ 1275001 w 5160230"/>
              <a:gd name="connsiteY6951" fmla="*/ 78853 h 3030261"/>
              <a:gd name="connsiteX6952" fmla="*/ 1279037 w 5160230"/>
              <a:gd name="connsiteY6952" fmla="*/ 83199 h 3030261"/>
              <a:gd name="connsiteX6953" fmla="*/ 1285246 w 5160230"/>
              <a:gd name="connsiteY6953" fmla="*/ 83199 h 3030261"/>
              <a:gd name="connsiteX6954" fmla="*/ 1294559 w 5160230"/>
              <a:gd name="connsiteY6954" fmla="*/ 81026 h 3030261"/>
              <a:gd name="connsiteX6955" fmla="*/ 1298595 w 5160230"/>
              <a:gd name="connsiteY6955" fmla="*/ 68298 h 3030261"/>
              <a:gd name="connsiteX6956" fmla="*/ 1303873 w 5160230"/>
              <a:gd name="connsiteY6956" fmla="*/ 66125 h 3030261"/>
              <a:gd name="connsiteX6957" fmla="*/ 1309150 w 5160230"/>
              <a:gd name="connsiteY6957" fmla="*/ 66125 h 3030261"/>
              <a:gd name="connsiteX6958" fmla="*/ 1314428 w 5160230"/>
              <a:gd name="connsiteY6958" fmla="*/ 66125 h 3030261"/>
              <a:gd name="connsiteX6959" fmla="*/ 1318463 w 5160230"/>
              <a:gd name="connsiteY6959" fmla="*/ 68298 h 3030261"/>
              <a:gd name="connsiteX6960" fmla="*/ 1321568 w 5160230"/>
              <a:gd name="connsiteY6960" fmla="*/ 68298 h 3030261"/>
              <a:gd name="connsiteX6961" fmla="*/ 1329019 w 5160230"/>
              <a:gd name="connsiteY6961" fmla="*/ 56812 h 3030261"/>
              <a:gd name="connsiteX6962" fmla="*/ 1340505 w 5160230"/>
              <a:gd name="connsiteY6962" fmla="*/ 54638 h 3030261"/>
              <a:gd name="connsiteX6963" fmla="*/ 1347956 w 5160230"/>
              <a:gd name="connsiteY6963" fmla="*/ 58985 h 3030261"/>
              <a:gd name="connsiteX6964" fmla="*/ 1355407 w 5160230"/>
              <a:gd name="connsiteY6964" fmla="*/ 62089 h 3030261"/>
              <a:gd name="connsiteX6965" fmla="*/ 1362857 w 5160230"/>
              <a:gd name="connsiteY6965" fmla="*/ 64262 h 3030261"/>
              <a:gd name="connsiteX6966" fmla="*/ 1372171 w 5160230"/>
              <a:gd name="connsiteY6966" fmla="*/ 61158 h 3030261"/>
              <a:gd name="connsiteX6967" fmla="*/ 1384588 w 5160230"/>
              <a:gd name="connsiteY6967" fmla="*/ 53707 h 3030261"/>
              <a:gd name="connsiteX6968" fmla="*/ 3152887 w 5160230"/>
              <a:gd name="connsiteY6968" fmla="*/ 44394 h 3030261"/>
              <a:gd name="connsiteX6969" fmla="*/ 3160338 w 5160230"/>
              <a:gd name="connsiteY6969" fmla="*/ 46567 h 3030261"/>
              <a:gd name="connsiteX6970" fmla="*/ 3167789 w 5160230"/>
              <a:gd name="connsiteY6970" fmla="*/ 49671 h 3030261"/>
              <a:gd name="connsiteX6971" fmla="*/ 3170893 w 5160230"/>
              <a:gd name="connsiteY6971" fmla="*/ 54018 h 3030261"/>
              <a:gd name="connsiteX6972" fmla="*/ 3176171 w 5160230"/>
              <a:gd name="connsiteY6972" fmla="*/ 57122 h 3030261"/>
              <a:gd name="connsiteX6973" fmla="*/ 3182380 w 5160230"/>
              <a:gd name="connsiteY6973" fmla="*/ 61468 h 3030261"/>
              <a:gd name="connsiteX6974" fmla="*/ 3178344 w 5160230"/>
              <a:gd name="connsiteY6974" fmla="*/ 72023 h 3030261"/>
              <a:gd name="connsiteX6975" fmla="*/ 3156303 w 5160230"/>
              <a:gd name="connsiteY6975" fmla="*/ 84752 h 3030261"/>
              <a:gd name="connsiteX6976" fmla="*/ 3139538 w 5160230"/>
              <a:gd name="connsiteY6976" fmla="*/ 99653 h 3030261"/>
              <a:gd name="connsiteX6977" fmla="*/ 3124947 w 5160230"/>
              <a:gd name="connsiteY6977" fmla="*/ 118590 h 3030261"/>
              <a:gd name="connsiteX6978" fmla="*/ 3121843 w 5160230"/>
              <a:gd name="connsiteY6978" fmla="*/ 118590 h 3030261"/>
              <a:gd name="connsiteX6979" fmla="*/ 3121843 w 5160230"/>
              <a:gd name="connsiteY6979" fmla="*/ 114244 h 3030261"/>
              <a:gd name="connsiteX6980" fmla="*/ 3116565 w 5160230"/>
              <a:gd name="connsiteY6980" fmla="*/ 111140 h 3030261"/>
              <a:gd name="connsiteX6981" fmla="*/ 3112530 w 5160230"/>
              <a:gd name="connsiteY6981" fmla="*/ 106793 h 3030261"/>
              <a:gd name="connsiteX6982" fmla="*/ 3110357 w 5160230"/>
              <a:gd name="connsiteY6982" fmla="*/ 103689 h 3030261"/>
              <a:gd name="connsiteX6983" fmla="*/ 3107252 w 5160230"/>
              <a:gd name="connsiteY6983" fmla="*/ 99343 h 3030261"/>
              <a:gd name="connsiteX6984" fmla="*/ 3105079 w 5160230"/>
              <a:gd name="connsiteY6984" fmla="*/ 94065 h 3030261"/>
              <a:gd name="connsiteX6985" fmla="*/ 3109115 w 5160230"/>
              <a:gd name="connsiteY6985" fmla="*/ 86614 h 3030261"/>
              <a:gd name="connsiteX6986" fmla="*/ 3110046 w 5160230"/>
              <a:gd name="connsiteY6986" fmla="*/ 81337 h 3030261"/>
              <a:gd name="connsiteX6987" fmla="*/ 3112219 w 5160230"/>
              <a:gd name="connsiteY6987" fmla="*/ 71713 h 3030261"/>
              <a:gd name="connsiteX6988" fmla="*/ 3085210 w 5160230"/>
              <a:gd name="connsiteY6988" fmla="*/ 71713 h 3030261"/>
              <a:gd name="connsiteX6989" fmla="*/ 3085210 w 5160230"/>
              <a:gd name="connsiteY6989" fmla="*/ 64262 h 3030261"/>
              <a:gd name="connsiteX6990" fmla="*/ 3099801 w 5160230"/>
              <a:gd name="connsiteY6990" fmla="*/ 58985 h 3030261"/>
              <a:gd name="connsiteX6991" fmla="*/ 3114392 w 5160230"/>
              <a:gd name="connsiteY6991" fmla="*/ 54638 h 3030261"/>
              <a:gd name="connsiteX6992" fmla="*/ 3132088 w 5160230"/>
              <a:gd name="connsiteY6992" fmla="*/ 51534 h 3030261"/>
              <a:gd name="connsiteX6993" fmla="*/ 3134261 w 5160230"/>
              <a:gd name="connsiteY6993" fmla="*/ 56812 h 3030261"/>
              <a:gd name="connsiteX6994" fmla="*/ 3136434 w 5160230"/>
              <a:gd name="connsiteY6994" fmla="*/ 58985 h 3030261"/>
              <a:gd name="connsiteX6995" fmla="*/ 3136434 w 5160230"/>
              <a:gd name="connsiteY6995" fmla="*/ 61158 h 3030261"/>
              <a:gd name="connsiteX6996" fmla="*/ 3138607 w 5160230"/>
              <a:gd name="connsiteY6996" fmla="*/ 61158 h 3030261"/>
              <a:gd name="connsiteX6997" fmla="*/ 3138607 w 5160230"/>
              <a:gd name="connsiteY6997" fmla="*/ 62089 h 3030261"/>
              <a:gd name="connsiteX6998" fmla="*/ 3141712 w 5160230"/>
              <a:gd name="connsiteY6998" fmla="*/ 64262 h 3030261"/>
              <a:gd name="connsiteX6999" fmla="*/ 3143885 w 5160230"/>
              <a:gd name="connsiteY6999" fmla="*/ 58985 h 3030261"/>
              <a:gd name="connsiteX7000" fmla="*/ 3146058 w 5160230"/>
              <a:gd name="connsiteY7000" fmla="*/ 54638 h 3030261"/>
              <a:gd name="connsiteX7001" fmla="*/ 3146989 w 5160230"/>
              <a:gd name="connsiteY7001" fmla="*/ 51534 h 3030261"/>
              <a:gd name="connsiteX7002" fmla="*/ 3151025 w 5160230"/>
              <a:gd name="connsiteY7002" fmla="*/ 47188 h 3030261"/>
              <a:gd name="connsiteX7003" fmla="*/ 3197592 w 5160230"/>
              <a:gd name="connsiteY7003" fmla="*/ 24215 h 3030261"/>
              <a:gd name="connsiteX7004" fmla="*/ 3197902 w 5160230"/>
              <a:gd name="connsiteY7004" fmla="*/ 24215 h 3030261"/>
              <a:gd name="connsiteX7005" fmla="*/ 3201938 w 5160230"/>
              <a:gd name="connsiteY7005" fmla="*/ 25146 h 3030261"/>
              <a:gd name="connsiteX7006" fmla="*/ 3202869 w 5160230"/>
              <a:gd name="connsiteY7006" fmla="*/ 25146 h 3030261"/>
              <a:gd name="connsiteX7007" fmla="*/ 3205043 w 5160230"/>
              <a:gd name="connsiteY7007" fmla="*/ 27319 h 3030261"/>
              <a:gd name="connsiteX7008" fmla="*/ 3207215 w 5160230"/>
              <a:gd name="connsiteY7008" fmla="*/ 29492 h 3030261"/>
              <a:gd name="connsiteX7009" fmla="*/ 3209389 w 5160230"/>
              <a:gd name="connsiteY7009" fmla="*/ 32597 h 3030261"/>
              <a:gd name="connsiteX7010" fmla="*/ 3212493 w 5160230"/>
              <a:gd name="connsiteY7010" fmla="*/ 38806 h 3030261"/>
              <a:gd name="connsiteX7011" fmla="*/ 3216529 w 5160230"/>
              <a:gd name="connsiteY7011" fmla="*/ 44083 h 3030261"/>
              <a:gd name="connsiteX7012" fmla="*/ 3217460 w 5160230"/>
              <a:gd name="connsiteY7012" fmla="*/ 51534 h 3030261"/>
              <a:gd name="connsiteX7013" fmla="*/ 3209078 w 5160230"/>
              <a:gd name="connsiteY7013" fmla="*/ 51534 h 3030261"/>
              <a:gd name="connsiteX7014" fmla="*/ 3209078 w 5160230"/>
              <a:gd name="connsiteY7014" fmla="*/ 47188 h 3030261"/>
              <a:gd name="connsiteX7015" fmla="*/ 3205043 w 5160230"/>
              <a:gd name="connsiteY7015" fmla="*/ 44083 h 3030261"/>
              <a:gd name="connsiteX7016" fmla="*/ 3201938 w 5160230"/>
              <a:gd name="connsiteY7016" fmla="*/ 39737 h 3030261"/>
              <a:gd name="connsiteX7017" fmla="*/ 3199765 w 5160230"/>
              <a:gd name="connsiteY7017" fmla="*/ 36633 h 3030261"/>
              <a:gd name="connsiteX7018" fmla="*/ 3197592 w 5160230"/>
              <a:gd name="connsiteY7018" fmla="*/ 31355 h 3030261"/>
              <a:gd name="connsiteX7019" fmla="*/ 1941528 w 5160230"/>
              <a:gd name="connsiteY7019" fmla="*/ 20179 h 3030261"/>
              <a:gd name="connsiteX7020" fmla="*/ 1966674 w 5160230"/>
              <a:gd name="connsiteY7020" fmla="*/ 20179 h 3030261"/>
              <a:gd name="connsiteX7021" fmla="*/ 1992752 w 5160230"/>
              <a:gd name="connsiteY7021" fmla="*/ 24525 h 3030261"/>
              <a:gd name="connsiteX7022" fmla="*/ 2015725 w 5160230"/>
              <a:gd name="connsiteY7022" fmla="*/ 27630 h 3030261"/>
              <a:gd name="connsiteX7023" fmla="*/ 2036525 w 5160230"/>
              <a:gd name="connsiteY7023" fmla="*/ 32907 h 3030261"/>
              <a:gd name="connsiteX7024" fmla="*/ 2066638 w 5160230"/>
              <a:gd name="connsiteY7024" fmla="*/ 27630 h 3030261"/>
              <a:gd name="connsiteX7025" fmla="*/ 2070674 w 5160230"/>
              <a:gd name="connsiteY7025" fmla="*/ 31976 h 3030261"/>
              <a:gd name="connsiteX7026" fmla="*/ 2073778 w 5160230"/>
              <a:gd name="connsiteY7026" fmla="*/ 32907 h 3030261"/>
              <a:gd name="connsiteX7027" fmla="*/ 2077814 w 5160230"/>
              <a:gd name="connsiteY7027" fmla="*/ 39116 h 3030261"/>
              <a:gd name="connsiteX7028" fmla="*/ 2079987 w 5160230"/>
              <a:gd name="connsiteY7028" fmla="*/ 42221 h 3030261"/>
              <a:gd name="connsiteX7029" fmla="*/ 2083091 w 5160230"/>
              <a:gd name="connsiteY7029" fmla="*/ 44394 h 3030261"/>
              <a:gd name="connsiteX7030" fmla="*/ 2100787 w 5160230"/>
              <a:gd name="connsiteY7030" fmla="*/ 51844 h 3030261"/>
              <a:gd name="connsiteX7031" fmla="*/ 2121587 w 5160230"/>
              <a:gd name="connsiteY7031" fmla="*/ 57122 h 3030261"/>
              <a:gd name="connsiteX7032" fmla="*/ 2139282 w 5160230"/>
              <a:gd name="connsiteY7032" fmla="*/ 61468 h 3030261"/>
              <a:gd name="connsiteX7033" fmla="*/ 2139282 w 5160230"/>
              <a:gd name="connsiteY7033" fmla="*/ 68919 h 3030261"/>
              <a:gd name="connsiteX7034" fmla="*/ 2110100 w 5160230"/>
              <a:gd name="connsiteY7034" fmla="*/ 68919 h 3030261"/>
              <a:gd name="connsiteX7035" fmla="*/ 2097682 w 5160230"/>
              <a:gd name="connsiteY7035" fmla="*/ 62710 h 3030261"/>
              <a:gd name="connsiteX7036" fmla="*/ 2083091 w 5160230"/>
              <a:gd name="connsiteY7036" fmla="*/ 62710 h 3030261"/>
              <a:gd name="connsiteX7037" fmla="*/ 2066327 w 5160230"/>
              <a:gd name="connsiteY7037" fmla="*/ 64883 h 3030261"/>
              <a:gd name="connsiteX7038" fmla="*/ 2050805 w 5160230"/>
              <a:gd name="connsiteY7038" fmla="*/ 69229 h 3030261"/>
              <a:gd name="connsiteX7039" fmla="*/ 2050805 w 5160230"/>
              <a:gd name="connsiteY7039" fmla="*/ 77611 h 3030261"/>
              <a:gd name="connsiteX7040" fmla="*/ 2070674 w 5160230"/>
              <a:gd name="connsiteY7040" fmla="*/ 77611 h 3030261"/>
              <a:gd name="connsiteX7041" fmla="*/ 2085265 w 5160230"/>
              <a:gd name="connsiteY7041" fmla="*/ 74507 h 3030261"/>
              <a:gd name="connsiteX7042" fmla="*/ 2102960 w 5160230"/>
              <a:gd name="connsiteY7042" fmla="*/ 72334 h 3030261"/>
              <a:gd name="connsiteX7043" fmla="*/ 2125002 w 5160230"/>
              <a:gd name="connsiteY7043" fmla="*/ 72334 h 3030261"/>
              <a:gd name="connsiteX7044" fmla="*/ 2147043 w 5160230"/>
              <a:gd name="connsiteY7044" fmla="*/ 72334 h 3030261"/>
              <a:gd name="connsiteX7045" fmla="*/ 2163807 w 5160230"/>
              <a:gd name="connsiteY7045" fmla="*/ 72334 h 3030261"/>
              <a:gd name="connsiteX7046" fmla="*/ 2178398 w 5160230"/>
              <a:gd name="connsiteY7046" fmla="*/ 87235 h 3030261"/>
              <a:gd name="connsiteX7047" fmla="*/ 2196094 w 5160230"/>
              <a:gd name="connsiteY7047" fmla="*/ 97790 h 3030261"/>
              <a:gd name="connsiteX7048" fmla="*/ 2190816 w 5160230"/>
              <a:gd name="connsiteY7048" fmla="*/ 109277 h 3030261"/>
              <a:gd name="connsiteX7049" fmla="*/ 2180261 w 5160230"/>
              <a:gd name="connsiteY7049" fmla="*/ 116728 h 3030261"/>
              <a:gd name="connsiteX7050" fmla="*/ 2170948 w 5160230"/>
              <a:gd name="connsiteY7050" fmla="*/ 122005 h 3030261"/>
              <a:gd name="connsiteX7051" fmla="*/ 2158530 w 5160230"/>
              <a:gd name="connsiteY7051" fmla="*/ 126351 h 3030261"/>
              <a:gd name="connsiteX7052" fmla="*/ 2139593 w 5160230"/>
              <a:gd name="connsiteY7052" fmla="*/ 126351 h 3030261"/>
              <a:gd name="connsiteX7053" fmla="*/ 2122828 w 5160230"/>
              <a:gd name="connsiteY7053" fmla="*/ 131629 h 3030261"/>
              <a:gd name="connsiteX7054" fmla="*/ 2105133 w 5160230"/>
              <a:gd name="connsiteY7054" fmla="*/ 131629 h 3030261"/>
              <a:gd name="connsiteX7055" fmla="*/ 2085265 w 5160230"/>
              <a:gd name="connsiteY7055" fmla="*/ 129456 h 3030261"/>
              <a:gd name="connsiteX7056" fmla="*/ 2066327 w 5160230"/>
              <a:gd name="connsiteY7056" fmla="*/ 127283 h 3030261"/>
              <a:gd name="connsiteX7057" fmla="*/ 2048942 w 5160230"/>
              <a:gd name="connsiteY7057" fmla="*/ 127283 h 3030261"/>
              <a:gd name="connsiteX7058" fmla="*/ 2034351 w 5160230"/>
              <a:gd name="connsiteY7058" fmla="*/ 131629 h 3030261"/>
              <a:gd name="connsiteX7059" fmla="*/ 2022865 w 5160230"/>
              <a:gd name="connsiteY7059" fmla="*/ 142184 h 3030261"/>
              <a:gd name="connsiteX7060" fmla="*/ 2066638 w 5160230"/>
              <a:gd name="connsiteY7060" fmla="*/ 142184 h 3030261"/>
              <a:gd name="connsiteX7061" fmla="*/ 2080297 w 5160230"/>
              <a:gd name="connsiteY7061" fmla="*/ 139080 h 3030261"/>
              <a:gd name="connsiteX7062" fmla="*/ 2095820 w 5160230"/>
              <a:gd name="connsiteY7062" fmla="*/ 136907 h 3030261"/>
              <a:gd name="connsiteX7063" fmla="*/ 2114757 w 5160230"/>
              <a:gd name="connsiteY7063" fmla="*/ 139080 h 3030261"/>
              <a:gd name="connsiteX7064" fmla="*/ 2127175 w 5160230"/>
              <a:gd name="connsiteY7064" fmla="*/ 142184 h 3030261"/>
              <a:gd name="connsiteX7065" fmla="*/ 2130279 w 5160230"/>
              <a:gd name="connsiteY7065" fmla="*/ 155844 h 3030261"/>
              <a:gd name="connsiteX7066" fmla="*/ 2136488 w 5160230"/>
              <a:gd name="connsiteY7066" fmla="*/ 153671 h 3030261"/>
              <a:gd name="connsiteX7067" fmla="*/ 2144870 w 5160230"/>
              <a:gd name="connsiteY7067" fmla="*/ 148393 h 3030261"/>
              <a:gd name="connsiteX7068" fmla="*/ 2156357 w 5160230"/>
              <a:gd name="connsiteY7068" fmla="*/ 144047 h 3030261"/>
              <a:gd name="connsiteX7069" fmla="*/ 2166912 w 5160230"/>
              <a:gd name="connsiteY7069" fmla="*/ 141874 h 3030261"/>
              <a:gd name="connsiteX7070" fmla="*/ 2169085 w 5160230"/>
              <a:gd name="connsiteY7070" fmla="*/ 148083 h 3030261"/>
              <a:gd name="connsiteX7071" fmla="*/ 2171258 w 5160230"/>
              <a:gd name="connsiteY7071" fmla="*/ 151187 h 3030261"/>
              <a:gd name="connsiteX7072" fmla="*/ 2173431 w 5160230"/>
              <a:gd name="connsiteY7072" fmla="*/ 153360 h 3030261"/>
              <a:gd name="connsiteX7073" fmla="*/ 2176536 w 5160230"/>
              <a:gd name="connsiteY7073" fmla="*/ 155533 h 3030261"/>
              <a:gd name="connsiteX7074" fmla="*/ 2180571 w 5160230"/>
              <a:gd name="connsiteY7074" fmla="*/ 158638 h 3030261"/>
              <a:gd name="connsiteX7075" fmla="*/ 2163807 w 5160230"/>
              <a:gd name="connsiteY7075" fmla="*/ 189993 h 3030261"/>
              <a:gd name="connsiteX7076" fmla="*/ 2171258 w 5160230"/>
              <a:gd name="connsiteY7076" fmla="*/ 189993 h 3030261"/>
              <a:gd name="connsiteX7077" fmla="*/ 2183676 w 5160230"/>
              <a:gd name="connsiteY7077" fmla="*/ 182542 h 3030261"/>
              <a:gd name="connsiteX7078" fmla="*/ 2200440 w 5160230"/>
              <a:gd name="connsiteY7078" fmla="*/ 172918 h 3030261"/>
              <a:gd name="connsiteX7079" fmla="*/ 2220308 w 5160230"/>
              <a:gd name="connsiteY7079" fmla="*/ 165468 h 3030261"/>
              <a:gd name="connsiteX7080" fmla="*/ 2242350 w 5160230"/>
              <a:gd name="connsiteY7080" fmla="*/ 158017 h 3030261"/>
              <a:gd name="connsiteX7081" fmla="*/ 2266254 w 5160230"/>
              <a:gd name="connsiteY7081" fmla="*/ 152739 h 3030261"/>
              <a:gd name="connsiteX7082" fmla="*/ 2287054 w 5160230"/>
              <a:gd name="connsiteY7082" fmla="*/ 152739 h 3030261"/>
              <a:gd name="connsiteX7083" fmla="*/ 2307854 w 5160230"/>
              <a:gd name="connsiteY7083" fmla="*/ 154912 h 3030261"/>
              <a:gd name="connsiteX7084" fmla="*/ 2322445 w 5160230"/>
              <a:gd name="connsiteY7084" fmla="*/ 163294 h 3030261"/>
              <a:gd name="connsiteX7085" fmla="*/ 2330827 w 5160230"/>
              <a:gd name="connsiteY7085" fmla="*/ 178196 h 3030261"/>
              <a:gd name="connsiteX7086" fmla="*/ 2337036 w 5160230"/>
              <a:gd name="connsiteY7086" fmla="*/ 178196 h 3030261"/>
              <a:gd name="connsiteX7087" fmla="*/ 2337036 w 5160230"/>
              <a:gd name="connsiteY7087" fmla="*/ 180369 h 3030261"/>
              <a:gd name="connsiteX7088" fmla="*/ 2334863 w 5160230"/>
              <a:gd name="connsiteY7088" fmla="*/ 182542 h 3030261"/>
              <a:gd name="connsiteX7089" fmla="*/ 2332690 w 5160230"/>
              <a:gd name="connsiteY7089" fmla="*/ 182542 h 3030261"/>
              <a:gd name="connsiteX7090" fmla="*/ 2330517 w 5160230"/>
              <a:gd name="connsiteY7090" fmla="*/ 182542 h 3030261"/>
              <a:gd name="connsiteX7091" fmla="*/ 2327412 w 5160230"/>
              <a:gd name="connsiteY7091" fmla="*/ 185647 h 3030261"/>
              <a:gd name="connsiteX7092" fmla="*/ 2322135 w 5160230"/>
              <a:gd name="connsiteY7092" fmla="*/ 187820 h 3030261"/>
              <a:gd name="connsiteX7093" fmla="*/ 2315926 w 5160230"/>
              <a:gd name="connsiteY7093" fmla="*/ 189993 h 3030261"/>
              <a:gd name="connsiteX7094" fmla="*/ 2308475 w 5160230"/>
              <a:gd name="connsiteY7094" fmla="*/ 192166 h 3030261"/>
              <a:gd name="connsiteX7095" fmla="*/ 2303198 w 5160230"/>
              <a:gd name="connsiteY7095" fmla="*/ 193097 h 3030261"/>
              <a:gd name="connsiteX7096" fmla="*/ 2290780 w 5160230"/>
              <a:gd name="connsiteY7096" fmla="*/ 213276 h 3030261"/>
              <a:gd name="connsiteX7097" fmla="*/ 2266875 w 5160230"/>
              <a:gd name="connsiteY7097" fmla="*/ 228178 h 3030261"/>
              <a:gd name="connsiteX7098" fmla="*/ 2239867 w 5160230"/>
              <a:gd name="connsiteY7098" fmla="*/ 237801 h 3030261"/>
              <a:gd name="connsiteX7099" fmla="*/ 2207580 w 5160230"/>
              <a:gd name="connsiteY7099" fmla="*/ 243079 h 3030261"/>
              <a:gd name="connsiteX7100" fmla="*/ 2207580 w 5160230"/>
              <a:gd name="connsiteY7100" fmla="*/ 249288 h 3030261"/>
              <a:gd name="connsiteX7101" fmla="*/ 2207580 w 5160230"/>
              <a:gd name="connsiteY7101" fmla="*/ 252392 h 3030261"/>
              <a:gd name="connsiteX7102" fmla="*/ 2207580 w 5160230"/>
              <a:gd name="connsiteY7102" fmla="*/ 254566 h 3030261"/>
              <a:gd name="connsiteX7103" fmla="*/ 2205407 w 5160230"/>
              <a:gd name="connsiteY7103" fmla="*/ 256739 h 3030261"/>
              <a:gd name="connsiteX7104" fmla="*/ 2207580 w 5160230"/>
              <a:gd name="connsiteY7104" fmla="*/ 257670 h 3030261"/>
              <a:gd name="connsiteX7105" fmla="*/ 2207580 w 5160230"/>
              <a:gd name="connsiteY7105" fmla="*/ 259843 h 3030261"/>
              <a:gd name="connsiteX7106" fmla="*/ 2210685 w 5160230"/>
              <a:gd name="connsiteY7106" fmla="*/ 264189 h 3030261"/>
              <a:gd name="connsiteX7107" fmla="*/ 2215962 w 5160230"/>
              <a:gd name="connsiteY7107" fmla="*/ 267294 h 3030261"/>
              <a:gd name="connsiteX7108" fmla="*/ 2219998 w 5160230"/>
              <a:gd name="connsiteY7108" fmla="*/ 269467 h 3030261"/>
              <a:gd name="connsiteX7109" fmla="*/ 2223102 w 5160230"/>
              <a:gd name="connsiteY7109" fmla="*/ 272571 h 3030261"/>
              <a:gd name="connsiteX7110" fmla="*/ 2227138 w 5160230"/>
              <a:gd name="connsiteY7110" fmla="*/ 274745 h 3030261"/>
              <a:gd name="connsiteX7111" fmla="*/ 2230243 w 5160230"/>
              <a:gd name="connsiteY7111" fmla="*/ 280022 h 3030261"/>
              <a:gd name="connsiteX7112" fmla="*/ 2227138 w 5160230"/>
              <a:gd name="connsiteY7112" fmla="*/ 287473 h 3030261"/>
              <a:gd name="connsiteX7113" fmla="*/ 2223102 w 5160230"/>
              <a:gd name="connsiteY7113" fmla="*/ 304237 h 3030261"/>
              <a:gd name="connsiteX7114" fmla="*/ 2219998 w 5160230"/>
              <a:gd name="connsiteY7114" fmla="*/ 324416 h 3030261"/>
              <a:gd name="connsiteX7115" fmla="*/ 2215962 w 5160230"/>
              <a:gd name="connsiteY7115" fmla="*/ 344595 h 3030261"/>
              <a:gd name="connsiteX7116" fmla="*/ 2215962 w 5160230"/>
              <a:gd name="connsiteY7116" fmla="*/ 361359 h 3030261"/>
              <a:gd name="connsiteX7117" fmla="*/ 2219998 w 5160230"/>
              <a:gd name="connsiteY7117" fmla="*/ 359186 h 3030261"/>
              <a:gd name="connsiteX7118" fmla="*/ 2223102 w 5160230"/>
              <a:gd name="connsiteY7118" fmla="*/ 359186 h 3030261"/>
              <a:gd name="connsiteX7119" fmla="*/ 2225276 w 5160230"/>
              <a:gd name="connsiteY7119" fmla="*/ 359186 h 3030261"/>
              <a:gd name="connsiteX7120" fmla="*/ 2229311 w 5160230"/>
              <a:gd name="connsiteY7120" fmla="*/ 359186 h 3030261"/>
              <a:gd name="connsiteX7121" fmla="*/ 2230243 w 5160230"/>
              <a:gd name="connsiteY7121" fmla="*/ 359186 h 3030261"/>
              <a:gd name="connsiteX7122" fmla="*/ 2236452 w 5160230"/>
              <a:gd name="connsiteY7122" fmla="*/ 361359 h 3030261"/>
              <a:gd name="connsiteX7123" fmla="*/ 2234279 w 5160230"/>
              <a:gd name="connsiteY7123" fmla="*/ 366636 h 3030261"/>
              <a:gd name="connsiteX7124" fmla="*/ 2234279 w 5160230"/>
              <a:gd name="connsiteY7124" fmla="*/ 368810 h 3030261"/>
              <a:gd name="connsiteX7125" fmla="*/ 2234279 w 5160230"/>
              <a:gd name="connsiteY7125" fmla="*/ 373156 h 3030261"/>
              <a:gd name="connsiteX7126" fmla="*/ 2234279 w 5160230"/>
              <a:gd name="connsiteY7126" fmla="*/ 374087 h 3030261"/>
              <a:gd name="connsiteX7127" fmla="*/ 2234279 w 5160230"/>
              <a:gd name="connsiteY7127" fmla="*/ 378433 h 3030261"/>
              <a:gd name="connsiteX7128" fmla="*/ 2236452 w 5160230"/>
              <a:gd name="connsiteY7128" fmla="*/ 385884 h 3030261"/>
              <a:gd name="connsiteX7129" fmla="*/ 2230243 w 5160230"/>
              <a:gd name="connsiteY7129" fmla="*/ 385884 h 3030261"/>
              <a:gd name="connsiteX7130" fmla="*/ 2230243 w 5160230"/>
              <a:gd name="connsiteY7130" fmla="*/ 388989 h 3030261"/>
              <a:gd name="connsiteX7131" fmla="*/ 2227138 w 5160230"/>
              <a:gd name="connsiteY7131" fmla="*/ 388057 h 3030261"/>
              <a:gd name="connsiteX7132" fmla="*/ 2223102 w 5160230"/>
              <a:gd name="connsiteY7132" fmla="*/ 383711 h 3030261"/>
              <a:gd name="connsiteX7133" fmla="*/ 2222171 w 5160230"/>
              <a:gd name="connsiteY7133" fmla="*/ 381538 h 3030261"/>
              <a:gd name="connsiteX7134" fmla="*/ 2218135 w 5160230"/>
              <a:gd name="connsiteY7134" fmla="*/ 380607 h 3030261"/>
              <a:gd name="connsiteX7135" fmla="*/ 2215031 w 5160230"/>
              <a:gd name="connsiteY7135" fmla="*/ 378433 h 3030261"/>
              <a:gd name="connsiteX7136" fmla="*/ 2207580 w 5160230"/>
              <a:gd name="connsiteY7136" fmla="*/ 378433 h 3030261"/>
              <a:gd name="connsiteX7137" fmla="*/ 2203544 w 5160230"/>
              <a:gd name="connsiteY7137" fmla="*/ 380607 h 3030261"/>
              <a:gd name="connsiteX7138" fmla="*/ 2200440 w 5160230"/>
              <a:gd name="connsiteY7138" fmla="*/ 381538 h 3030261"/>
              <a:gd name="connsiteX7139" fmla="*/ 2196404 w 5160230"/>
              <a:gd name="connsiteY7139" fmla="*/ 383711 h 3030261"/>
              <a:gd name="connsiteX7140" fmla="*/ 2194231 w 5160230"/>
              <a:gd name="connsiteY7140" fmla="*/ 385884 h 3030261"/>
              <a:gd name="connsiteX7141" fmla="*/ 2191126 w 5160230"/>
              <a:gd name="connsiteY7141" fmla="*/ 388057 h 3030261"/>
              <a:gd name="connsiteX7142" fmla="*/ 2188953 w 5160230"/>
              <a:gd name="connsiteY7142" fmla="*/ 391162 h 3030261"/>
              <a:gd name="connsiteX7143" fmla="*/ 2186780 w 5160230"/>
              <a:gd name="connsiteY7143" fmla="*/ 398612 h 3030261"/>
              <a:gd name="connsiteX7144" fmla="*/ 2210685 w 5160230"/>
              <a:gd name="connsiteY7144" fmla="*/ 406063 h 3030261"/>
              <a:gd name="connsiteX7145" fmla="*/ 2215962 w 5160230"/>
              <a:gd name="connsiteY7145" fmla="*/ 438660 h 3030261"/>
              <a:gd name="connsiteX7146" fmla="*/ 2210685 w 5160230"/>
              <a:gd name="connsiteY7146" fmla="*/ 438660 h 3030261"/>
              <a:gd name="connsiteX7147" fmla="*/ 2207580 w 5160230"/>
              <a:gd name="connsiteY7147" fmla="*/ 438660 h 3030261"/>
              <a:gd name="connsiteX7148" fmla="*/ 2203544 w 5160230"/>
              <a:gd name="connsiteY7148" fmla="*/ 440833 h 3030261"/>
              <a:gd name="connsiteX7149" fmla="*/ 2200440 w 5160230"/>
              <a:gd name="connsiteY7149" fmla="*/ 443006 h 3030261"/>
              <a:gd name="connsiteX7150" fmla="*/ 2200440 w 5160230"/>
              <a:gd name="connsiteY7150" fmla="*/ 450457 h 3030261"/>
              <a:gd name="connsiteX7151" fmla="*/ 2208822 w 5160230"/>
              <a:gd name="connsiteY7151" fmla="*/ 455734 h 3030261"/>
              <a:gd name="connsiteX7152" fmla="*/ 2215031 w 5160230"/>
              <a:gd name="connsiteY7152" fmla="*/ 463185 h 3030261"/>
              <a:gd name="connsiteX7153" fmla="*/ 2218135 w 5160230"/>
              <a:gd name="connsiteY7153" fmla="*/ 472809 h 3030261"/>
              <a:gd name="connsiteX7154" fmla="*/ 2220308 w 5160230"/>
              <a:gd name="connsiteY7154" fmla="*/ 487710 h 3030261"/>
              <a:gd name="connsiteX7155" fmla="*/ 2210995 w 5160230"/>
              <a:gd name="connsiteY7155" fmla="*/ 487710 h 3030261"/>
              <a:gd name="connsiteX7156" fmla="*/ 2208822 w 5160230"/>
              <a:gd name="connsiteY7156" fmla="*/ 487710 h 3030261"/>
              <a:gd name="connsiteX7157" fmla="*/ 2203544 w 5160230"/>
              <a:gd name="connsiteY7157" fmla="*/ 485537 h 3030261"/>
              <a:gd name="connsiteX7158" fmla="*/ 2200440 w 5160230"/>
              <a:gd name="connsiteY7158" fmla="*/ 487710 h 3030261"/>
              <a:gd name="connsiteX7159" fmla="*/ 2194231 w 5160230"/>
              <a:gd name="connsiteY7159" fmla="*/ 487710 h 3030261"/>
              <a:gd name="connsiteX7160" fmla="*/ 2191126 w 5160230"/>
              <a:gd name="connsiteY7160" fmla="*/ 490815 h 3030261"/>
              <a:gd name="connsiteX7161" fmla="*/ 2187091 w 5160230"/>
              <a:gd name="connsiteY7161" fmla="*/ 495161 h 3030261"/>
              <a:gd name="connsiteX7162" fmla="*/ 2193300 w 5160230"/>
              <a:gd name="connsiteY7162" fmla="*/ 498266 h 3030261"/>
              <a:gd name="connsiteX7163" fmla="*/ 2196404 w 5160230"/>
              <a:gd name="connsiteY7163" fmla="*/ 500439 h 3030261"/>
              <a:gd name="connsiteX7164" fmla="*/ 2198577 w 5160230"/>
              <a:gd name="connsiteY7164" fmla="*/ 502612 h 3030261"/>
              <a:gd name="connsiteX7165" fmla="*/ 2200750 w 5160230"/>
              <a:gd name="connsiteY7165" fmla="*/ 503543 h 3030261"/>
              <a:gd name="connsiteX7166" fmla="*/ 2201682 w 5160230"/>
              <a:gd name="connsiteY7166" fmla="*/ 509752 h 3030261"/>
              <a:gd name="connsiteX7167" fmla="*/ 2203855 w 5160230"/>
              <a:gd name="connsiteY7167" fmla="*/ 515030 h 3030261"/>
              <a:gd name="connsiteX7168" fmla="*/ 2201682 w 5160230"/>
              <a:gd name="connsiteY7168" fmla="*/ 517203 h 3030261"/>
              <a:gd name="connsiteX7169" fmla="*/ 2201682 w 5160230"/>
              <a:gd name="connsiteY7169" fmla="*/ 518134 h 3030261"/>
              <a:gd name="connsiteX7170" fmla="*/ 2200750 w 5160230"/>
              <a:gd name="connsiteY7170" fmla="*/ 520307 h 3030261"/>
              <a:gd name="connsiteX7171" fmla="*/ 2200750 w 5160230"/>
              <a:gd name="connsiteY7171" fmla="*/ 524653 h 3030261"/>
              <a:gd name="connsiteX7172" fmla="*/ 2185539 w 5160230"/>
              <a:gd name="connsiteY7172" fmla="*/ 524653 h 3030261"/>
              <a:gd name="connsiteX7173" fmla="*/ 2170948 w 5160230"/>
              <a:gd name="connsiteY7173" fmla="*/ 527758 h 3030261"/>
              <a:gd name="connsiteX7174" fmla="*/ 2159461 w 5160230"/>
              <a:gd name="connsiteY7174" fmla="*/ 532104 h 3030261"/>
              <a:gd name="connsiteX7175" fmla="*/ 2163497 w 5160230"/>
              <a:gd name="connsiteY7175" fmla="*/ 532104 h 3030261"/>
              <a:gd name="connsiteX7176" fmla="*/ 2168774 w 5160230"/>
              <a:gd name="connsiteY7176" fmla="*/ 535209 h 3030261"/>
              <a:gd name="connsiteX7177" fmla="*/ 2172810 w 5160230"/>
              <a:gd name="connsiteY7177" fmla="*/ 537382 h 3030261"/>
              <a:gd name="connsiteX7178" fmla="*/ 2175915 w 5160230"/>
              <a:gd name="connsiteY7178" fmla="*/ 537382 h 3030261"/>
              <a:gd name="connsiteX7179" fmla="*/ 2179951 w 5160230"/>
              <a:gd name="connsiteY7179" fmla="*/ 539555 h 3030261"/>
              <a:gd name="connsiteX7180" fmla="*/ 2183055 w 5160230"/>
              <a:gd name="connsiteY7180" fmla="*/ 542659 h 3030261"/>
              <a:gd name="connsiteX7181" fmla="*/ 2186159 w 5160230"/>
              <a:gd name="connsiteY7181" fmla="*/ 547937 h 3030261"/>
              <a:gd name="connsiteX7182" fmla="*/ 2179951 w 5160230"/>
              <a:gd name="connsiteY7182" fmla="*/ 557561 h 3030261"/>
              <a:gd name="connsiteX7183" fmla="*/ 2175915 w 5160230"/>
              <a:gd name="connsiteY7183" fmla="*/ 569047 h 3030261"/>
              <a:gd name="connsiteX7184" fmla="*/ 2170637 w 5160230"/>
              <a:gd name="connsiteY7184" fmla="*/ 581775 h 3030261"/>
              <a:gd name="connsiteX7185" fmla="*/ 2168464 w 5160230"/>
              <a:gd name="connsiteY7185" fmla="*/ 576498 h 3030261"/>
              <a:gd name="connsiteX7186" fmla="*/ 2165360 w 5160230"/>
              <a:gd name="connsiteY7186" fmla="*/ 572152 h 3030261"/>
              <a:gd name="connsiteX7187" fmla="*/ 2163186 w 5160230"/>
              <a:gd name="connsiteY7187" fmla="*/ 569979 h 3030261"/>
              <a:gd name="connsiteX7188" fmla="*/ 2159151 w 5160230"/>
              <a:gd name="connsiteY7188" fmla="*/ 569979 h 3030261"/>
              <a:gd name="connsiteX7189" fmla="*/ 2153873 w 5160230"/>
              <a:gd name="connsiteY7189" fmla="*/ 569047 h 3030261"/>
              <a:gd name="connsiteX7190" fmla="*/ 2146422 w 5160230"/>
              <a:gd name="connsiteY7190" fmla="*/ 569047 h 3030261"/>
              <a:gd name="connsiteX7191" fmla="*/ 2146422 w 5160230"/>
              <a:gd name="connsiteY7191" fmla="*/ 572152 h 3030261"/>
              <a:gd name="connsiteX7192" fmla="*/ 2150458 w 5160230"/>
              <a:gd name="connsiteY7192" fmla="*/ 572152 h 3030261"/>
              <a:gd name="connsiteX7193" fmla="*/ 2162876 w 5160230"/>
              <a:gd name="connsiteY7193" fmla="*/ 584880 h 3030261"/>
              <a:gd name="connsiteX7194" fmla="*/ 2173431 w 5160230"/>
              <a:gd name="connsiteY7194" fmla="*/ 599781 h 3030261"/>
              <a:gd name="connsiteX7195" fmla="*/ 2179640 w 5160230"/>
              <a:gd name="connsiteY7195" fmla="*/ 618719 h 3030261"/>
              <a:gd name="connsiteX7196" fmla="*/ 2182744 w 5160230"/>
              <a:gd name="connsiteY7196" fmla="*/ 640760 h 3030261"/>
              <a:gd name="connsiteX7197" fmla="*/ 2179640 w 5160230"/>
              <a:gd name="connsiteY7197" fmla="*/ 640760 h 3030261"/>
              <a:gd name="connsiteX7198" fmla="*/ 2179640 w 5160230"/>
              <a:gd name="connsiteY7198" fmla="*/ 646038 h 3030261"/>
              <a:gd name="connsiteX7199" fmla="*/ 2150458 w 5160230"/>
              <a:gd name="connsiteY7199" fmla="*/ 649142 h 3030261"/>
              <a:gd name="connsiteX7200" fmla="*/ 2150458 w 5160230"/>
              <a:gd name="connsiteY7200" fmla="*/ 628963 h 3030261"/>
              <a:gd name="connsiteX7201" fmla="*/ 2146422 w 5160230"/>
              <a:gd name="connsiteY7201" fmla="*/ 625859 h 3030261"/>
              <a:gd name="connsiteX7202" fmla="*/ 2143318 w 5160230"/>
              <a:gd name="connsiteY7202" fmla="*/ 623686 h 3030261"/>
              <a:gd name="connsiteX7203" fmla="*/ 2141145 w 5160230"/>
              <a:gd name="connsiteY7203" fmla="*/ 621513 h 3030261"/>
              <a:gd name="connsiteX7204" fmla="*/ 2135867 w 5160230"/>
              <a:gd name="connsiteY7204" fmla="*/ 618408 h 3030261"/>
              <a:gd name="connsiteX7205" fmla="*/ 2129658 w 5160230"/>
              <a:gd name="connsiteY7205" fmla="*/ 616235 h 3030261"/>
              <a:gd name="connsiteX7206" fmla="*/ 2121276 w 5160230"/>
              <a:gd name="connsiteY7206" fmla="*/ 621513 h 3030261"/>
              <a:gd name="connsiteX7207" fmla="*/ 2109790 w 5160230"/>
              <a:gd name="connsiteY7207" fmla="*/ 625859 h 3030261"/>
              <a:gd name="connsiteX7208" fmla="*/ 2097372 w 5160230"/>
              <a:gd name="connsiteY7208" fmla="*/ 626790 h 3030261"/>
              <a:gd name="connsiteX7209" fmla="*/ 2085885 w 5160230"/>
              <a:gd name="connsiteY7209" fmla="*/ 631136 h 3030261"/>
              <a:gd name="connsiteX7210" fmla="*/ 2079677 w 5160230"/>
              <a:gd name="connsiteY7210" fmla="*/ 636414 h 3030261"/>
              <a:gd name="connsiteX7211" fmla="*/ 2085885 w 5160230"/>
              <a:gd name="connsiteY7211" fmla="*/ 636414 h 3030261"/>
              <a:gd name="connsiteX7212" fmla="*/ 2095199 w 5160230"/>
              <a:gd name="connsiteY7212" fmla="*/ 636414 h 3030261"/>
              <a:gd name="connsiteX7213" fmla="*/ 2109790 w 5160230"/>
              <a:gd name="connsiteY7213" fmla="*/ 634241 h 3030261"/>
              <a:gd name="connsiteX7214" fmla="*/ 2126554 w 5160230"/>
              <a:gd name="connsiteY7214" fmla="*/ 633309 h 3030261"/>
              <a:gd name="connsiteX7215" fmla="*/ 2126554 w 5160230"/>
              <a:gd name="connsiteY7215" fmla="*/ 640760 h 3030261"/>
              <a:gd name="connsiteX7216" fmla="*/ 2089921 w 5160230"/>
              <a:gd name="connsiteY7216" fmla="*/ 653488 h 3030261"/>
              <a:gd name="connsiteX7217" fmla="*/ 2089921 w 5160230"/>
              <a:gd name="connsiteY7217" fmla="*/ 656593 h 3030261"/>
              <a:gd name="connsiteX7218" fmla="*/ 2099235 w 5160230"/>
              <a:gd name="connsiteY7218" fmla="*/ 656593 h 3030261"/>
              <a:gd name="connsiteX7219" fmla="*/ 2104512 w 5160230"/>
              <a:gd name="connsiteY7219" fmla="*/ 655662 h 3030261"/>
              <a:gd name="connsiteX7220" fmla="*/ 2111963 w 5160230"/>
              <a:gd name="connsiteY7220" fmla="*/ 653488 h 3030261"/>
              <a:gd name="connsiteX7221" fmla="*/ 2119414 w 5160230"/>
              <a:gd name="connsiteY7221" fmla="*/ 651315 h 3030261"/>
              <a:gd name="connsiteX7222" fmla="*/ 2126864 w 5160230"/>
              <a:gd name="connsiteY7222" fmla="*/ 649142 h 3030261"/>
              <a:gd name="connsiteX7223" fmla="*/ 2129037 w 5160230"/>
              <a:gd name="connsiteY7223" fmla="*/ 658766 h 3030261"/>
              <a:gd name="connsiteX7224" fmla="*/ 2136488 w 5160230"/>
              <a:gd name="connsiteY7224" fmla="*/ 663112 h 3030261"/>
              <a:gd name="connsiteX7225" fmla="*/ 2143939 w 5160230"/>
              <a:gd name="connsiteY7225" fmla="*/ 664044 h 3030261"/>
              <a:gd name="connsiteX7226" fmla="*/ 2156357 w 5160230"/>
              <a:gd name="connsiteY7226" fmla="*/ 663112 h 3030261"/>
              <a:gd name="connsiteX7227" fmla="*/ 2170948 w 5160230"/>
              <a:gd name="connsiteY7227" fmla="*/ 663112 h 3030261"/>
              <a:gd name="connsiteX7228" fmla="*/ 2170948 w 5160230"/>
              <a:gd name="connsiteY7228" fmla="*/ 666217 h 3030261"/>
              <a:gd name="connsiteX7229" fmla="*/ 2166912 w 5160230"/>
              <a:gd name="connsiteY7229" fmla="*/ 666217 h 3030261"/>
              <a:gd name="connsiteX7230" fmla="*/ 2147043 w 5160230"/>
              <a:gd name="connsiteY7230" fmla="*/ 685154 h 3030261"/>
              <a:gd name="connsiteX7231" fmla="*/ 2125002 w 5160230"/>
              <a:gd name="connsiteY7231" fmla="*/ 703160 h 3030261"/>
              <a:gd name="connsiteX7232" fmla="*/ 2102960 w 5160230"/>
              <a:gd name="connsiteY7232" fmla="*/ 718061 h 3030261"/>
              <a:gd name="connsiteX7233" fmla="*/ 2077814 w 5160230"/>
              <a:gd name="connsiteY7233" fmla="*/ 730789 h 3030261"/>
              <a:gd name="connsiteX7234" fmla="*/ 2050805 w 5160230"/>
              <a:gd name="connsiteY7234" fmla="*/ 736067 h 3030261"/>
              <a:gd name="connsiteX7235" fmla="*/ 2019450 w 5160230"/>
              <a:gd name="connsiteY7235" fmla="*/ 735136 h 3030261"/>
              <a:gd name="connsiteX7236" fmla="*/ 2019450 w 5160230"/>
              <a:gd name="connsiteY7236" fmla="*/ 740413 h 3030261"/>
              <a:gd name="connsiteX7237" fmla="*/ 2019450 w 5160230"/>
              <a:gd name="connsiteY7237" fmla="*/ 745691 h 3030261"/>
              <a:gd name="connsiteX7238" fmla="*/ 2017277 w 5160230"/>
              <a:gd name="connsiteY7238" fmla="*/ 750037 h 3030261"/>
              <a:gd name="connsiteX7239" fmla="*/ 2015104 w 5160230"/>
              <a:gd name="connsiteY7239" fmla="*/ 750968 h 3030261"/>
              <a:gd name="connsiteX7240" fmla="*/ 2014172 w 5160230"/>
              <a:gd name="connsiteY7240" fmla="*/ 750968 h 3030261"/>
              <a:gd name="connsiteX7241" fmla="*/ 2011999 w 5160230"/>
              <a:gd name="connsiteY7241" fmla="*/ 753142 h 3030261"/>
              <a:gd name="connsiteX7242" fmla="*/ 2007963 w 5160230"/>
              <a:gd name="connsiteY7242" fmla="*/ 755315 h 3030261"/>
              <a:gd name="connsiteX7243" fmla="*/ 2004859 w 5160230"/>
              <a:gd name="connsiteY7243" fmla="*/ 757488 h 3030261"/>
              <a:gd name="connsiteX7244" fmla="*/ 2002686 w 5160230"/>
              <a:gd name="connsiteY7244" fmla="*/ 758419 h 3030261"/>
              <a:gd name="connsiteX7245" fmla="*/ 1999581 w 5160230"/>
              <a:gd name="connsiteY7245" fmla="*/ 762765 h 3030261"/>
              <a:gd name="connsiteX7246" fmla="*/ 1995546 w 5160230"/>
              <a:gd name="connsiteY7246" fmla="*/ 773321 h 3030261"/>
              <a:gd name="connsiteX7247" fmla="*/ 1993372 w 5160230"/>
              <a:gd name="connsiteY7247" fmla="*/ 786980 h 3030261"/>
              <a:gd name="connsiteX7248" fmla="*/ 1990268 w 5160230"/>
              <a:gd name="connsiteY7248" fmla="*/ 795362 h 3030261"/>
              <a:gd name="connsiteX7249" fmla="*/ 1980955 w 5160230"/>
              <a:gd name="connsiteY7249" fmla="*/ 804986 h 3030261"/>
              <a:gd name="connsiteX7250" fmla="*/ 1965432 w 5160230"/>
              <a:gd name="connsiteY7250" fmla="*/ 815541 h 3030261"/>
              <a:gd name="connsiteX7251" fmla="*/ 1944633 w 5160230"/>
              <a:gd name="connsiteY7251" fmla="*/ 825165 h 3030261"/>
              <a:gd name="connsiteX7252" fmla="*/ 1926937 w 5160230"/>
              <a:gd name="connsiteY7252" fmla="*/ 832616 h 3030261"/>
              <a:gd name="connsiteX7253" fmla="*/ 1910173 w 5160230"/>
              <a:gd name="connsiteY7253" fmla="*/ 836962 h 3030261"/>
              <a:gd name="connsiteX7254" fmla="*/ 1910173 w 5160230"/>
              <a:gd name="connsiteY7254" fmla="*/ 832616 h 3030261"/>
              <a:gd name="connsiteX7255" fmla="*/ 1910173 w 5160230"/>
              <a:gd name="connsiteY7255" fmla="*/ 829511 h 3030261"/>
              <a:gd name="connsiteX7256" fmla="*/ 1908000 w 5160230"/>
              <a:gd name="connsiteY7256" fmla="*/ 829511 h 3030261"/>
              <a:gd name="connsiteX7257" fmla="*/ 1908000 w 5160230"/>
              <a:gd name="connsiteY7257" fmla="*/ 827338 h 3030261"/>
              <a:gd name="connsiteX7258" fmla="*/ 1907069 w 5160230"/>
              <a:gd name="connsiteY7258" fmla="*/ 825165 h 3030261"/>
              <a:gd name="connsiteX7259" fmla="*/ 1904895 w 5160230"/>
              <a:gd name="connsiteY7259" fmla="*/ 840066 h 3030261"/>
              <a:gd name="connsiteX7260" fmla="*/ 1899618 w 5160230"/>
              <a:gd name="connsiteY7260" fmla="*/ 852795 h 3030261"/>
              <a:gd name="connsiteX7261" fmla="*/ 1895582 w 5160230"/>
              <a:gd name="connsiteY7261" fmla="*/ 864281 h 3030261"/>
              <a:gd name="connsiteX7262" fmla="*/ 1890305 w 5160230"/>
              <a:gd name="connsiteY7262" fmla="*/ 874836 h 3030261"/>
              <a:gd name="connsiteX7263" fmla="*/ 1886269 w 5160230"/>
              <a:gd name="connsiteY7263" fmla="*/ 889738 h 3030261"/>
              <a:gd name="connsiteX7264" fmla="*/ 1890305 w 5160230"/>
              <a:gd name="connsiteY7264" fmla="*/ 891911 h 3030261"/>
              <a:gd name="connsiteX7265" fmla="*/ 1890305 w 5160230"/>
              <a:gd name="connsiteY7265" fmla="*/ 894084 h 3030261"/>
              <a:gd name="connsiteX7266" fmla="*/ 1892478 w 5160230"/>
              <a:gd name="connsiteY7266" fmla="*/ 894084 h 3030261"/>
              <a:gd name="connsiteX7267" fmla="*/ 1892478 w 5160230"/>
              <a:gd name="connsiteY7267" fmla="*/ 896257 h 3030261"/>
              <a:gd name="connsiteX7268" fmla="*/ 1890305 w 5160230"/>
              <a:gd name="connsiteY7268" fmla="*/ 897188 h 3030261"/>
              <a:gd name="connsiteX7269" fmla="*/ 1886269 w 5160230"/>
              <a:gd name="connsiteY7269" fmla="*/ 901535 h 3030261"/>
              <a:gd name="connsiteX7270" fmla="*/ 1883164 w 5160230"/>
              <a:gd name="connsiteY7270" fmla="*/ 903708 h 3030261"/>
              <a:gd name="connsiteX7271" fmla="*/ 1880060 w 5160230"/>
              <a:gd name="connsiteY7271" fmla="*/ 906812 h 3030261"/>
              <a:gd name="connsiteX7272" fmla="*/ 1876024 w 5160230"/>
              <a:gd name="connsiteY7272" fmla="*/ 908985 h 3030261"/>
              <a:gd name="connsiteX7273" fmla="*/ 1873851 w 5160230"/>
              <a:gd name="connsiteY7273" fmla="*/ 912090 h 3030261"/>
              <a:gd name="connsiteX7274" fmla="*/ 1870746 w 5160230"/>
              <a:gd name="connsiteY7274" fmla="*/ 917367 h 3030261"/>
              <a:gd name="connsiteX7275" fmla="*/ 1863296 w 5160230"/>
              <a:gd name="connsiteY7275" fmla="*/ 938478 h 3030261"/>
              <a:gd name="connsiteX7276" fmla="*/ 1858018 w 5160230"/>
              <a:gd name="connsiteY7276" fmla="*/ 960519 h 3030261"/>
              <a:gd name="connsiteX7277" fmla="*/ 1855845 w 5160230"/>
              <a:gd name="connsiteY7277" fmla="*/ 985976 h 3030261"/>
              <a:gd name="connsiteX7278" fmla="*/ 1851809 w 5160230"/>
              <a:gd name="connsiteY7278" fmla="*/ 1010191 h 3030261"/>
              <a:gd name="connsiteX7279" fmla="*/ 1846532 w 5160230"/>
              <a:gd name="connsiteY7279" fmla="*/ 1032232 h 3030261"/>
              <a:gd name="connsiteX7280" fmla="*/ 1843427 w 5160230"/>
              <a:gd name="connsiteY7280" fmla="*/ 1030059 h 3030261"/>
              <a:gd name="connsiteX7281" fmla="*/ 1841254 w 5160230"/>
              <a:gd name="connsiteY7281" fmla="*/ 1030059 h 3030261"/>
              <a:gd name="connsiteX7282" fmla="*/ 1841254 w 5160230"/>
              <a:gd name="connsiteY7282" fmla="*/ 1027886 h 3030261"/>
              <a:gd name="connsiteX7283" fmla="*/ 1839081 w 5160230"/>
              <a:gd name="connsiteY7283" fmla="*/ 1027886 h 3030261"/>
              <a:gd name="connsiteX7284" fmla="*/ 1833803 w 5160230"/>
              <a:gd name="connsiteY7284" fmla="*/ 1024782 h 3030261"/>
              <a:gd name="connsiteX7285" fmla="*/ 1824490 w 5160230"/>
              <a:gd name="connsiteY7285" fmla="*/ 1017331 h 3030261"/>
              <a:gd name="connsiteX7286" fmla="*/ 1809899 w 5160230"/>
              <a:gd name="connsiteY7286" fmla="*/ 1005844 h 3030261"/>
              <a:gd name="connsiteX7287" fmla="*/ 1793135 w 5160230"/>
              <a:gd name="connsiteY7287" fmla="*/ 996221 h 3030261"/>
              <a:gd name="connsiteX7288" fmla="*/ 1777613 w 5160230"/>
              <a:gd name="connsiteY7288" fmla="*/ 985665 h 3030261"/>
              <a:gd name="connsiteX7289" fmla="*/ 1765195 w 5160230"/>
              <a:gd name="connsiteY7289" fmla="*/ 976042 h 3030261"/>
              <a:gd name="connsiteX7290" fmla="*/ 1753709 w 5160230"/>
              <a:gd name="connsiteY7290" fmla="*/ 970764 h 3030261"/>
              <a:gd name="connsiteX7291" fmla="*/ 1750604 w 5160230"/>
              <a:gd name="connsiteY7291" fmla="*/ 968591 h 3030261"/>
              <a:gd name="connsiteX7292" fmla="*/ 1746568 w 5160230"/>
              <a:gd name="connsiteY7292" fmla="*/ 928543 h 3030261"/>
              <a:gd name="connsiteX7293" fmla="*/ 1744395 w 5160230"/>
              <a:gd name="connsiteY7293" fmla="*/ 924197 h 3030261"/>
              <a:gd name="connsiteX7294" fmla="*/ 1739118 w 5160230"/>
              <a:gd name="connsiteY7294" fmla="*/ 921093 h 3030261"/>
              <a:gd name="connsiteX7295" fmla="*/ 1736013 w 5160230"/>
              <a:gd name="connsiteY7295" fmla="*/ 918920 h 3030261"/>
              <a:gd name="connsiteX7296" fmla="*/ 1729804 w 5160230"/>
              <a:gd name="connsiteY7296" fmla="*/ 914573 h 3030261"/>
              <a:gd name="connsiteX7297" fmla="*/ 1726700 w 5160230"/>
              <a:gd name="connsiteY7297" fmla="*/ 911469 h 3030261"/>
              <a:gd name="connsiteX7298" fmla="*/ 1729804 w 5160230"/>
              <a:gd name="connsiteY7298" fmla="*/ 909296 h 3030261"/>
              <a:gd name="connsiteX7299" fmla="*/ 1729804 w 5160230"/>
              <a:gd name="connsiteY7299" fmla="*/ 907123 h 3030261"/>
              <a:gd name="connsiteX7300" fmla="*/ 1731977 w 5160230"/>
              <a:gd name="connsiteY7300" fmla="*/ 906191 h 3030261"/>
              <a:gd name="connsiteX7301" fmla="*/ 1734150 w 5160230"/>
              <a:gd name="connsiteY7301" fmla="*/ 901845 h 3030261"/>
              <a:gd name="connsiteX7302" fmla="*/ 1736323 w 5160230"/>
              <a:gd name="connsiteY7302" fmla="*/ 898741 h 3030261"/>
              <a:gd name="connsiteX7303" fmla="*/ 1727010 w 5160230"/>
              <a:gd name="connsiteY7303" fmla="*/ 898741 h 3030261"/>
              <a:gd name="connsiteX7304" fmla="*/ 1721732 w 5160230"/>
              <a:gd name="connsiteY7304" fmla="*/ 898741 h 3030261"/>
              <a:gd name="connsiteX7305" fmla="*/ 1717697 w 5160230"/>
              <a:gd name="connsiteY7305" fmla="*/ 898741 h 3030261"/>
              <a:gd name="connsiteX7306" fmla="*/ 1715524 w 5160230"/>
              <a:gd name="connsiteY7306" fmla="*/ 896567 h 3030261"/>
              <a:gd name="connsiteX7307" fmla="*/ 1714592 w 5160230"/>
              <a:gd name="connsiteY7307" fmla="*/ 893463 h 3030261"/>
              <a:gd name="connsiteX7308" fmla="*/ 1710556 w 5160230"/>
              <a:gd name="connsiteY7308" fmla="*/ 887254 h 3030261"/>
              <a:gd name="connsiteX7309" fmla="*/ 1708383 w 5160230"/>
              <a:gd name="connsiteY7309" fmla="*/ 884150 h 3030261"/>
              <a:gd name="connsiteX7310" fmla="*/ 1708383 w 5160230"/>
              <a:gd name="connsiteY7310" fmla="*/ 879803 h 3030261"/>
              <a:gd name="connsiteX7311" fmla="*/ 1708383 w 5160230"/>
              <a:gd name="connsiteY7311" fmla="*/ 878872 h 3030261"/>
              <a:gd name="connsiteX7312" fmla="*/ 1708383 w 5160230"/>
              <a:gd name="connsiteY7312" fmla="*/ 874526 h 3030261"/>
              <a:gd name="connsiteX7313" fmla="*/ 1710556 w 5160230"/>
              <a:gd name="connsiteY7313" fmla="*/ 871421 h 3030261"/>
              <a:gd name="connsiteX7314" fmla="*/ 1710556 w 5160230"/>
              <a:gd name="connsiteY7314" fmla="*/ 867075 h 3030261"/>
              <a:gd name="connsiteX7315" fmla="*/ 1700001 w 5160230"/>
              <a:gd name="connsiteY7315" fmla="*/ 867075 h 3030261"/>
              <a:gd name="connsiteX7316" fmla="*/ 1700001 w 5160230"/>
              <a:gd name="connsiteY7316" fmla="*/ 861798 h 3030261"/>
              <a:gd name="connsiteX7317" fmla="*/ 1700933 w 5160230"/>
              <a:gd name="connsiteY7317" fmla="*/ 856520 h 3030261"/>
              <a:gd name="connsiteX7318" fmla="*/ 1703106 w 5160230"/>
              <a:gd name="connsiteY7318" fmla="*/ 854347 h 3030261"/>
              <a:gd name="connsiteX7319" fmla="*/ 1703106 w 5160230"/>
              <a:gd name="connsiteY7319" fmla="*/ 850622 h 3030261"/>
              <a:gd name="connsiteX7320" fmla="*/ 1705279 w 5160230"/>
              <a:gd name="connsiteY7320" fmla="*/ 847517 h 3030261"/>
              <a:gd name="connsiteX7321" fmla="*/ 1707452 w 5160230"/>
              <a:gd name="connsiteY7321" fmla="*/ 842239 h 3030261"/>
              <a:gd name="connsiteX7322" fmla="*/ 1701243 w 5160230"/>
              <a:gd name="connsiteY7322" fmla="*/ 842239 h 3030261"/>
              <a:gd name="connsiteX7323" fmla="*/ 1695034 w 5160230"/>
              <a:gd name="connsiteY7323" fmla="*/ 842239 h 3030261"/>
              <a:gd name="connsiteX7324" fmla="*/ 1691930 w 5160230"/>
              <a:gd name="connsiteY7324" fmla="*/ 840066 h 3030261"/>
              <a:gd name="connsiteX7325" fmla="*/ 1685721 w 5160230"/>
              <a:gd name="connsiteY7325" fmla="*/ 837893 h 3030261"/>
              <a:gd name="connsiteX7326" fmla="*/ 1684790 w 5160230"/>
              <a:gd name="connsiteY7326" fmla="*/ 810574 h 3030261"/>
              <a:gd name="connsiteX7327" fmla="*/ 1682616 w 5160230"/>
              <a:gd name="connsiteY7327" fmla="*/ 785117 h 3030261"/>
              <a:gd name="connsiteX7328" fmla="*/ 1682616 w 5160230"/>
              <a:gd name="connsiteY7328" fmla="*/ 760903 h 3030261"/>
              <a:gd name="connsiteX7329" fmla="*/ 1690067 w 5160230"/>
              <a:gd name="connsiteY7329" fmla="*/ 736688 h 3030261"/>
              <a:gd name="connsiteX7330" fmla="*/ 1697518 w 5160230"/>
              <a:gd name="connsiteY7330" fmla="*/ 726133 h 3030261"/>
              <a:gd name="connsiteX7331" fmla="*/ 1706831 w 5160230"/>
              <a:gd name="connsiteY7331" fmla="*/ 718682 h 3030261"/>
              <a:gd name="connsiteX7332" fmla="*/ 1714282 w 5160230"/>
              <a:gd name="connsiteY7332" fmla="*/ 712473 h 3030261"/>
              <a:gd name="connsiteX7333" fmla="*/ 1719559 w 5160230"/>
              <a:gd name="connsiteY7333" fmla="*/ 704091 h 3030261"/>
              <a:gd name="connsiteX7334" fmla="*/ 1724837 w 5160230"/>
              <a:gd name="connsiteY7334" fmla="*/ 692605 h 3030261"/>
              <a:gd name="connsiteX7335" fmla="*/ 1727010 w 5160230"/>
              <a:gd name="connsiteY7335" fmla="*/ 672426 h 3030261"/>
              <a:gd name="connsiteX7336" fmla="*/ 1722974 w 5160230"/>
              <a:gd name="connsiteY7336" fmla="*/ 672426 h 3030261"/>
              <a:gd name="connsiteX7337" fmla="*/ 1719870 w 5160230"/>
              <a:gd name="connsiteY7337" fmla="*/ 676772 h 3030261"/>
              <a:gd name="connsiteX7338" fmla="*/ 1715834 w 5160230"/>
              <a:gd name="connsiteY7338" fmla="*/ 677703 h 3030261"/>
              <a:gd name="connsiteX7339" fmla="*/ 1714903 w 5160230"/>
              <a:gd name="connsiteY7339" fmla="*/ 677703 h 3030261"/>
              <a:gd name="connsiteX7340" fmla="*/ 1710867 w 5160230"/>
              <a:gd name="connsiteY7340" fmla="*/ 677703 h 3030261"/>
              <a:gd name="connsiteX7341" fmla="*/ 1707762 w 5160230"/>
              <a:gd name="connsiteY7341" fmla="*/ 676772 h 3030261"/>
              <a:gd name="connsiteX7342" fmla="*/ 1693172 w 5160230"/>
              <a:gd name="connsiteY7342" fmla="*/ 672426 h 3030261"/>
              <a:gd name="connsiteX7343" fmla="*/ 1681685 w 5160230"/>
              <a:gd name="connsiteY7343" fmla="*/ 664975 h 3030261"/>
              <a:gd name="connsiteX7344" fmla="*/ 1674234 w 5160230"/>
              <a:gd name="connsiteY7344" fmla="*/ 654420 h 3030261"/>
              <a:gd name="connsiteX7345" fmla="*/ 1671130 w 5160230"/>
              <a:gd name="connsiteY7345" fmla="*/ 635483 h 3030261"/>
              <a:gd name="connsiteX7346" fmla="*/ 1676407 w 5160230"/>
              <a:gd name="connsiteY7346" fmla="*/ 635483 h 3030261"/>
              <a:gd name="connsiteX7347" fmla="*/ 1676407 w 5160230"/>
              <a:gd name="connsiteY7347" fmla="*/ 632378 h 3030261"/>
              <a:gd name="connsiteX7348" fmla="*/ 1685721 w 5160230"/>
              <a:gd name="connsiteY7348" fmla="*/ 637656 h 3030261"/>
              <a:gd name="connsiteX7349" fmla="*/ 1696276 w 5160230"/>
              <a:gd name="connsiteY7349" fmla="*/ 645106 h 3030261"/>
              <a:gd name="connsiteX7350" fmla="*/ 1705589 w 5160230"/>
              <a:gd name="connsiteY7350" fmla="*/ 648211 h 3030261"/>
              <a:gd name="connsiteX7351" fmla="*/ 1716144 w 5160230"/>
              <a:gd name="connsiteY7351" fmla="*/ 648211 h 3030261"/>
              <a:gd name="connsiteX7352" fmla="*/ 1716144 w 5160230"/>
              <a:gd name="connsiteY7352" fmla="*/ 647280 h 3030261"/>
              <a:gd name="connsiteX7353" fmla="*/ 1718318 w 5160230"/>
              <a:gd name="connsiteY7353" fmla="*/ 645106 h 3030261"/>
              <a:gd name="connsiteX7354" fmla="*/ 1718318 w 5160230"/>
              <a:gd name="connsiteY7354" fmla="*/ 642623 h 3030261"/>
              <a:gd name="connsiteX7355" fmla="*/ 1720491 w 5160230"/>
              <a:gd name="connsiteY7355" fmla="*/ 639518 h 3030261"/>
              <a:gd name="connsiteX7356" fmla="*/ 1700622 w 5160230"/>
              <a:gd name="connsiteY7356" fmla="*/ 624617 h 3030261"/>
              <a:gd name="connsiteX7357" fmla="*/ 1683858 w 5160230"/>
              <a:gd name="connsiteY7357" fmla="*/ 603507 h 3030261"/>
              <a:gd name="connsiteX7358" fmla="*/ 1678581 w 5160230"/>
              <a:gd name="connsiteY7358" fmla="*/ 605680 h 3030261"/>
              <a:gd name="connsiteX7359" fmla="*/ 1674545 w 5160230"/>
              <a:gd name="connsiteY7359" fmla="*/ 607853 h 3030261"/>
              <a:gd name="connsiteX7360" fmla="*/ 1669267 w 5160230"/>
              <a:gd name="connsiteY7360" fmla="*/ 610026 h 3030261"/>
              <a:gd name="connsiteX7361" fmla="*/ 1663990 w 5160230"/>
              <a:gd name="connsiteY7361" fmla="*/ 610957 h 3030261"/>
              <a:gd name="connsiteX7362" fmla="*/ 1659954 w 5160230"/>
              <a:gd name="connsiteY7362" fmla="*/ 607853 h 3030261"/>
              <a:gd name="connsiteX7363" fmla="*/ 1659023 w 5160230"/>
              <a:gd name="connsiteY7363" fmla="*/ 605680 h 3030261"/>
              <a:gd name="connsiteX7364" fmla="*/ 1656849 w 5160230"/>
              <a:gd name="connsiteY7364" fmla="*/ 602575 h 3030261"/>
              <a:gd name="connsiteX7365" fmla="*/ 1654676 w 5160230"/>
              <a:gd name="connsiteY7365" fmla="*/ 600402 h 3030261"/>
              <a:gd name="connsiteX7366" fmla="*/ 1651572 w 5160230"/>
              <a:gd name="connsiteY7366" fmla="*/ 595125 h 3030261"/>
              <a:gd name="connsiteX7367" fmla="*/ 1662127 w 5160230"/>
              <a:gd name="connsiteY7367" fmla="*/ 583638 h 3030261"/>
              <a:gd name="connsiteX7368" fmla="*/ 1664300 w 5160230"/>
              <a:gd name="connsiteY7368" fmla="*/ 567805 h 3030261"/>
              <a:gd name="connsiteX7369" fmla="*/ 1662127 w 5160230"/>
              <a:gd name="connsiteY7369" fmla="*/ 546695 h 3030261"/>
              <a:gd name="connsiteX7370" fmla="*/ 1656849 w 5160230"/>
              <a:gd name="connsiteY7370" fmla="*/ 524653 h 3030261"/>
              <a:gd name="connsiteX7371" fmla="*/ 1647536 w 5160230"/>
              <a:gd name="connsiteY7371" fmla="*/ 501370 h 3030261"/>
              <a:gd name="connsiteX7372" fmla="*/ 1636981 w 5160230"/>
              <a:gd name="connsiteY7372" fmla="*/ 479328 h 3030261"/>
              <a:gd name="connsiteX7373" fmla="*/ 1623321 w 5160230"/>
              <a:gd name="connsiteY7373" fmla="*/ 459149 h 3030261"/>
              <a:gd name="connsiteX7374" fmla="*/ 1612766 w 5160230"/>
              <a:gd name="connsiteY7374" fmla="*/ 440212 h 3030261"/>
              <a:gd name="connsiteX7375" fmla="*/ 1603453 w 5160230"/>
              <a:gd name="connsiteY7375" fmla="*/ 425311 h 3030261"/>
              <a:gd name="connsiteX7376" fmla="*/ 1581411 w 5160230"/>
              <a:gd name="connsiteY7376" fmla="*/ 410409 h 3030261"/>
              <a:gd name="connsiteX7377" fmla="*/ 1556265 w 5160230"/>
              <a:gd name="connsiteY7377" fmla="*/ 405132 h 3030261"/>
              <a:gd name="connsiteX7378" fmla="*/ 1530187 w 5160230"/>
              <a:gd name="connsiteY7378" fmla="*/ 405132 h 3030261"/>
              <a:gd name="connsiteX7379" fmla="*/ 1501006 w 5160230"/>
              <a:gd name="connsiteY7379" fmla="*/ 405132 h 3030261"/>
              <a:gd name="connsiteX7380" fmla="*/ 1472755 w 5160230"/>
              <a:gd name="connsiteY7380" fmla="*/ 407305 h 3030261"/>
              <a:gd name="connsiteX7381" fmla="*/ 1443573 w 5160230"/>
              <a:gd name="connsiteY7381" fmla="*/ 405132 h 3030261"/>
              <a:gd name="connsiteX7382" fmla="*/ 1443573 w 5160230"/>
              <a:gd name="connsiteY7382" fmla="*/ 399854 h 3030261"/>
              <a:gd name="connsiteX7383" fmla="*/ 1443573 w 5160230"/>
              <a:gd name="connsiteY7383" fmla="*/ 395508 h 3030261"/>
              <a:gd name="connsiteX7384" fmla="*/ 1444504 w 5160230"/>
              <a:gd name="connsiteY7384" fmla="*/ 394577 h 3030261"/>
              <a:gd name="connsiteX7385" fmla="*/ 1444504 w 5160230"/>
              <a:gd name="connsiteY7385" fmla="*/ 392404 h 3030261"/>
              <a:gd name="connsiteX7386" fmla="*/ 1444504 w 5160230"/>
              <a:gd name="connsiteY7386" fmla="*/ 390230 h 3030261"/>
              <a:gd name="connsiteX7387" fmla="*/ 1443573 w 5160230"/>
              <a:gd name="connsiteY7387" fmla="*/ 388057 h 3030261"/>
              <a:gd name="connsiteX7388" fmla="*/ 1432087 w 5160230"/>
              <a:gd name="connsiteY7388" fmla="*/ 382780 h 3030261"/>
              <a:gd name="connsiteX7389" fmla="*/ 1421531 w 5160230"/>
              <a:gd name="connsiteY7389" fmla="*/ 379675 h 3030261"/>
              <a:gd name="connsiteX7390" fmla="*/ 1410045 w 5160230"/>
              <a:gd name="connsiteY7390" fmla="*/ 372225 h 3030261"/>
              <a:gd name="connsiteX7391" fmla="*/ 1419358 w 5160230"/>
              <a:gd name="connsiteY7391" fmla="*/ 372225 h 3030261"/>
              <a:gd name="connsiteX7392" fmla="*/ 1429914 w 5160230"/>
              <a:gd name="connsiteY7392" fmla="*/ 367878 h 3030261"/>
              <a:gd name="connsiteX7393" fmla="*/ 1444504 w 5160230"/>
              <a:gd name="connsiteY7393" fmla="*/ 364774 h 3030261"/>
              <a:gd name="connsiteX7394" fmla="*/ 1461269 w 5160230"/>
              <a:gd name="connsiteY7394" fmla="*/ 362601 h 3030261"/>
              <a:gd name="connsiteX7395" fmla="*/ 1473686 w 5160230"/>
              <a:gd name="connsiteY7395" fmla="*/ 358254 h 3030261"/>
              <a:gd name="connsiteX7396" fmla="*/ 1483000 w 5160230"/>
              <a:gd name="connsiteY7396" fmla="*/ 350804 h 3030261"/>
              <a:gd name="connsiteX7397" fmla="*/ 1439227 w 5160230"/>
              <a:gd name="connsiteY7397" fmla="*/ 350804 h 3030261"/>
              <a:gd name="connsiteX7398" fmla="*/ 1428672 w 5160230"/>
              <a:gd name="connsiteY7398" fmla="*/ 347699 h 3030261"/>
              <a:gd name="connsiteX7399" fmla="*/ 1419358 w 5160230"/>
              <a:gd name="connsiteY7399" fmla="*/ 347699 h 3030261"/>
              <a:gd name="connsiteX7400" fmla="*/ 1407872 w 5160230"/>
              <a:gd name="connsiteY7400" fmla="*/ 345526 h 3030261"/>
              <a:gd name="connsiteX7401" fmla="*/ 1399490 w 5160230"/>
              <a:gd name="connsiteY7401" fmla="*/ 343353 h 3030261"/>
              <a:gd name="connsiteX7402" fmla="*/ 1390176 w 5160230"/>
              <a:gd name="connsiteY7402" fmla="*/ 340249 h 3030261"/>
              <a:gd name="connsiteX7403" fmla="*/ 1384899 w 5160230"/>
              <a:gd name="connsiteY7403" fmla="*/ 330625 h 3030261"/>
              <a:gd name="connsiteX7404" fmla="*/ 1382726 w 5160230"/>
              <a:gd name="connsiteY7404" fmla="*/ 315723 h 3030261"/>
              <a:gd name="connsiteX7405" fmla="*/ 1404767 w 5160230"/>
              <a:gd name="connsiteY7405" fmla="*/ 312619 h 3030261"/>
              <a:gd name="connsiteX7406" fmla="*/ 1424636 w 5160230"/>
              <a:gd name="connsiteY7406" fmla="*/ 305168 h 3030261"/>
              <a:gd name="connsiteX7407" fmla="*/ 1441400 w 5160230"/>
              <a:gd name="connsiteY7407" fmla="*/ 297718 h 3030261"/>
              <a:gd name="connsiteX7408" fmla="*/ 1459095 w 5160230"/>
              <a:gd name="connsiteY7408" fmla="*/ 290267 h 3030261"/>
              <a:gd name="connsiteX7409" fmla="*/ 1495728 w 5160230"/>
              <a:gd name="connsiteY7409" fmla="*/ 290267 h 3030261"/>
              <a:gd name="connsiteX7410" fmla="*/ 1510319 w 5160230"/>
              <a:gd name="connsiteY7410" fmla="*/ 241837 h 3030261"/>
              <a:gd name="connsiteX7411" fmla="*/ 1475859 w 5160230"/>
              <a:gd name="connsiteY7411" fmla="*/ 241837 h 3030261"/>
              <a:gd name="connsiteX7412" fmla="*/ 1466546 w 5160230"/>
              <a:gd name="connsiteY7412" fmla="*/ 229109 h 3030261"/>
              <a:gd name="connsiteX7413" fmla="*/ 1478033 w 5160230"/>
              <a:gd name="connsiteY7413" fmla="*/ 221658 h 3030261"/>
              <a:gd name="connsiteX7414" fmla="*/ 1486415 w 5160230"/>
              <a:gd name="connsiteY7414" fmla="*/ 214208 h 3030261"/>
              <a:gd name="connsiteX7415" fmla="*/ 1497901 w 5160230"/>
              <a:gd name="connsiteY7415" fmla="*/ 208930 h 3030261"/>
              <a:gd name="connsiteX7416" fmla="*/ 1510319 w 5160230"/>
              <a:gd name="connsiteY7416" fmla="*/ 204584 h 3030261"/>
              <a:gd name="connsiteX7417" fmla="*/ 1510319 w 5160230"/>
              <a:gd name="connsiteY7417" fmla="*/ 191856 h 3030261"/>
              <a:gd name="connsiteX7418" fmla="*/ 1524910 w 5160230"/>
              <a:gd name="connsiteY7418" fmla="*/ 184405 h 3030261"/>
              <a:gd name="connsiteX7419" fmla="*/ 1532361 w 5160230"/>
              <a:gd name="connsiteY7419" fmla="*/ 176023 h 3030261"/>
              <a:gd name="connsiteX7420" fmla="*/ 1539811 w 5160230"/>
              <a:gd name="connsiteY7420" fmla="*/ 164536 h 3030261"/>
              <a:gd name="connsiteX7421" fmla="*/ 1551298 w 5160230"/>
              <a:gd name="connsiteY7421" fmla="*/ 157086 h 3030261"/>
              <a:gd name="connsiteX7422" fmla="*/ 1563716 w 5160230"/>
              <a:gd name="connsiteY7422" fmla="*/ 151808 h 3030261"/>
              <a:gd name="connsiteX7423" fmla="*/ 1574271 w 5160230"/>
              <a:gd name="connsiteY7423" fmla="*/ 151808 h 3030261"/>
              <a:gd name="connsiteX7424" fmla="*/ 1583584 w 5160230"/>
              <a:gd name="connsiteY7424" fmla="*/ 154912 h 3030261"/>
              <a:gd name="connsiteX7425" fmla="*/ 1596002 w 5160230"/>
              <a:gd name="connsiteY7425" fmla="*/ 153981 h 3030261"/>
              <a:gd name="connsiteX7426" fmla="*/ 1586689 w 5160230"/>
              <a:gd name="connsiteY7426" fmla="*/ 149635 h 3030261"/>
              <a:gd name="connsiteX7427" fmla="*/ 1581411 w 5160230"/>
              <a:gd name="connsiteY7427" fmla="*/ 147462 h 3030261"/>
              <a:gd name="connsiteX7428" fmla="*/ 1576133 w 5160230"/>
              <a:gd name="connsiteY7428" fmla="*/ 146530 h 3030261"/>
              <a:gd name="connsiteX7429" fmla="*/ 1570856 w 5160230"/>
              <a:gd name="connsiteY7429" fmla="*/ 140322 h 3030261"/>
              <a:gd name="connsiteX7430" fmla="*/ 1588551 w 5160230"/>
              <a:gd name="connsiteY7430" fmla="*/ 137217 h 3030261"/>
              <a:gd name="connsiteX7431" fmla="*/ 1605315 w 5160230"/>
              <a:gd name="connsiteY7431" fmla="*/ 131939 h 3030261"/>
              <a:gd name="connsiteX7432" fmla="*/ 1619906 w 5160230"/>
              <a:gd name="connsiteY7432" fmla="*/ 127593 h 3030261"/>
              <a:gd name="connsiteX7433" fmla="*/ 1636670 w 5160230"/>
              <a:gd name="connsiteY7433" fmla="*/ 124489 h 3030261"/>
              <a:gd name="connsiteX7434" fmla="*/ 1637602 w 5160230"/>
              <a:gd name="connsiteY7434" fmla="*/ 131939 h 3030261"/>
              <a:gd name="connsiteX7435" fmla="*/ 1639775 w 5160230"/>
              <a:gd name="connsiteY7435" fmla="*/ 135044 h 3030261"/>
              <a:gd name="connsiteX7436" fmla="*/ 1641948 w 5160230"/>
              <a:gd name="connsiteY7436" fmla="*/ 140322 h 3030261"/>
              <a:gd name="connsiteX7437" fmla="*/ 1644121 w 5160230"/>
              <a:gd name="connsiteY7437" fmla="*/ 144668 h 3030261"/>
              <a:gd name="connsiteX7438" fmla="*/ 1649399 w 5160230"/>
              <a:gd name="connsiteY7438" fmla="*/ 146841 h 3030261"/>
              <a:gd name="connsiteX7439" fmla="*/ 1656849 w 5160230"/>
              <a:gd name="connsiteY7439" fmla="*/ 147772 h 3030261"/>
              <a:gd name="connsiteX7440" fmla="*/ 1656849 w 5160230"/>
              <a:gd name="connsiteY7440" fmla="*/ 142495 h 3030261"/>
              <a:gd name="connsiteX7441" fmla="*/ 1659954 w 5160230"/>
              <a:gd name="connsiteY7441" fmla="*/ 137217 h 3030261"/>
              <a:gd name="connsiteX7442" fmla="*/ 1662127 w 5160230"/>
              <a:gd name="connsiteY7442" fmla="*/ 129766 h 3030261"/>
              <a:gd name="connsiteX7443" fmla="*/ 1664300 w 5160230"/>
              <a:gd name="connsiteY7443" fmla="*/ 124489 h 3030261"/>
              <a:gd name="connsiteX7444" fmla="*/ 1667404 w 5160230"/>
              <a:gd name="connsiteY7444" fmla="*/ 129766 h 3030261"/>
              <a:gd name="connsiteX7445" fmla="*/ 1673613 w 5160230"/>
              <a:gd name="connsiteY7445" fmla="*/ 135044 h 3030261"/>
              <a:gd name="connsiteX7446" fmla="*/ 1676718 w 5160230"/>
              <a:gd name="connsiteY7446" fmla="*/ 139390 h 3030261"/>
              <a:gd name="connsiteX7447" fmla="*/ 1684169 w 5160230"/>
              <a:gd name="connsiteY7447" fmla="*/ 142495 h 3030261"/>
              <a:gd name="connsiteX7448" fmla="*/ 1691619 w 5160230"/>
              <a:gd name="connsiteY7448" fmla="*/ 144668 h 3030261"/>
              <a:gd name="connsiteX7449" fmla="*/ 1687583 w 5160230"/>
              <a:gd name="connsiteY7449" fmla="*/ 120453 h 3030261"/>
              <a:gd name="connsiteX7450" fmla="*/ 1701243 w 5160230"/>
              <a:gd name="connsiteY7450" fmla="*/ 117349 h 3030261"/>
              <a:gd name="connsiteX7451" fmla="*/ 1711798 w 5160230"/>
              <a:gd name="connsiteY7451" fmla="*/ 113002 h 3030261"/>
              <a:gd name="connsiteX7452" fmla="*/ 1728562 w 5160230"/>
              <a:gd name="connsiteY7452" fmla="*/ 117349 h 3030261"/>
              <a:gd name="connsiteX7453" fmla="*/ 1746258 w 5160230"/>
              <a:gd name="connsiteY7453" fmla="*/ 124799 h 3030261"/>
              <a:gd name="connsiteX7454" fmla="*/ 1765195 w 5160230"/>
              <a:gd name="connsiteY7454" fmla="*/ 135354 h 3030261"/>
              <a:gd name="connsiteX7455" fmla="*/ 1785063 w 5160230"/>
              <a:gd name="connsiteY7455" fmla="*/ 144978 h 3030261"/>
              <a:gd name="connsiteX7456" fmla="*/ 1801828 w 5160230"/>
              <a:gd name="connsiteY7456" fmla="*/ 152429 h 3030261"/>
              <a:gd name="connsiteX7457" fmla="*/ 1817350 w 5160230"/>
              <a:gd name="connsiteY7457" fmla="*/ 157706 h 3030261"/>
              <a:gd name="connsiteX7458" fmla="*/ 1817350 w 5160230"/>
              <a:gd name="connsiteY7458" fmla="*/ 154602 h 3030261"/>
              <a:gd name="connsiteX7459" fmla="*/ 1806795 w 5160230"/>
              <a:gd name="connsiteY7459" fmla="*/ 144978 h 3030261"/>
              <a:gd name="connsiteX7460" fmla="*/ 1799344 w 5160230"/>
              <a:gd name="connsiteY7460" fmla="*/ 137527 h 3030261"/>
              <a:gd name="connsiteX7461" fmla="*/ 1795308 w 5160230"/>
              <a:gd name="connsiteY7461" fmla="*/ 127904 h 3030261"/>
              <a:gd name="connsiteX7462" fmla="*/ 1801517 w 5160230"/>
              <a:gd name="connsiteY7462" fmla="*/ 117349 h 3030261"/>
              <a:gd name="connsiteX7463" fmla="*/ 1797481 w 5160230"/>
              <a:gd name="connsiteY7463" fmla="*/ 113002 h 3030261"/>
              <a:gd name="connsiteX7464" fmla="*/ 1792204 w 5160230"/>
              <a:gd name="connsiteY7464" fmla="*/ 107725 h 3030261"/>
              <a:gd name="connsiteX7465" fmla="*/ 1786926 w 5160230"/>
              <a:gd name="connsiteY7465" fmla="*/ 103378 h 3030261"/>
              <a:gd name="connsiteX7466" fmla="*/ 1781649 w 5160230"/>
              <a:gd name="connsiteY7466" fmla="*/ 100274 h 3030261"/>
              <a:gd name="connsiteX7467" fmla="*/ 1777613 w 5160230"/>
              <a:gd name="connsiteY7467" fmla="*/ 95928 h 3030261"/>
              <a:gd name="connsiteX7468" fmla="*/ 1781649 w 5160230"/>
              <a:gd name="connsiteY7468" fmla="*/ 87546 h 3030261"/>
              <a:gd name="connsiteX7469" fmla="*/ 1792204 w 5160230"/>
              <a:gd name="connsiteY7469" fmla="*/ 90650 h 3030261"/>
              <a:gd name="connsiteX7470" fmla="*/ 1806795 w 5160230"/>
              <a:gd name="connsiteY7470" fmla="*/ 92823 h 3030261"/>
              <a:gd name="connsiteX7471" fmla="*/ 1819212 w 5160230"/>
              <a:gd name="connsiteY7471" fmla="*/ 90650 h 3030261"/>
              <a:gd name="connsiteX7472" fmla="*/ 1828526 w 5160230"/>
              <a:gd name="connsiteY7472" fmla="*/ 83199 h 3030261"/>
              <a:gd name="connsiteX7473" fmla="*/ 1784753 w 5160230"/>
              <a:gd name="connsiteY7473" fmla="*/ 83199 h 3030261"/>
              <a:gd name="connsiteX7474" fmla="*/ 1784753 w 5160230"/>
              <a:gd name="connsiteY7474" fmla="*/ 80095 h 3030261"/>
              <a:gd name="connsiteX7475" fmla="*/ 1781649 w 5160230"/>
              <a:gd name="connsiteY7475" fmla="*/ 80095 h 3030261"/>
              <a:gd name="connsiteX7476" fmla="*/ 1781649 w 5160230"/>
              <a:gd name="connsiteY7476" fmla="*/ 75749 h 3030261"/>
              <a:gd name="connsiteX7477" fmla="*/ 1786926 w 5160230"/>
              <a:gd name="connsiteY7477" fmla="*/ 72644 h 3030261"/>
              <a:gd name="connsiteX7478" fmla="*/ 1792204 w 5160230"/>
              <a:gd name="connsiteY7478" fmla="*/ 68298 h 3030261"/>
              <a:gd name="connsiteX7479" fmla="*/ 1797481 w 5160230"/>
              <a:gd name="connsiteY7479" fmla="*/ 65194 h 3030261"/>
              <a:gd name="connsiteX7480" fmla="*/ 1802759 w 5160230"/>
              <a:gd name="connsiteY7480" fmla="*/ 60847 h 3030261"/>
              <a:gd name="connsiteX7481" fmla="*/ 1808968 w 5160230"/>
              <a:gd name="connsiteY7481" fmla="*/ 59916 h 3030261"/>
              <a:gd name="connsiteX7482" fmla="*/ 1831941 w 5160230"/>
              <a:gd name="connsiteY7482" fmla="*/ 63020 h 3030261"/>
              <a:gd name="connsiteX7483" fmla="*/ 1838150 w 5160230"/>
              <a:gd name="connsiteY7483" fmla="*/ 46256 h 3030261"/>
              <a:gd name="connsiteX7484" fmla="*/ 1865158 w 5160230"/>
              <a:gd name="connsiteY7484" fmla="*/ 50603 h 3030261"/>
              <a:gd name="connsiteX7485" fmla="*/ 1867332 w 5160230"/>
              <a:gd name="connsiteY7485" fmla="*/ 50603 h 3030261"/>
              <a:gd name="connsiteX7486" fmla="*/ 1868263 w 5160230"/>
              <a:gd name="connsiteY7486" fmla="*/ 46256 h 3030261"/>
              <a:gd name="connsiteX7487" fmla="*/ 1870436 w 5160230"/>
              <a:gd name="connsiteY7487" fmla="*/ 45325 h 3030261"/>
              <a:gd name="connsiteX7488" fmla="*/ 1872609 w 5160230"/>
              <a:gd name="connsiteY7488" fmla="*/ 40979 h 3030261"/>
              <a:gd name="connsiteX7489" fmla="*/ 1877887 w 5160230"/>
              <a:gd name="connsiteY7489" fmla="*/ 38806 h 3030261"/>
              <a:gd name="connsiteX7490" fmla="*/ 1881923 w 5160230"/>
              <a:gd name="connsiteY7490" fmla="*/ 45015 h 3030261"/>
              <a:gd name="connsiteX7491" fmla="*/ 1887200 w 5160230"/>
              <a:gd name="connsiteY7491" fmla="*/ 50292 h 3030261"/>
              <a:gd name="connsiteX7492" fmla="*/ 1892478 w 5160230"/>
              <a:gd name="connsiteY7492" fmla="*/ 55570 h 3030261"/>
              <a:gd name="connsiteX7493" fmla="*/ 1892478 w 5160230"/>
              <a:gd name="connsiteY7493" fmla="*/ 45946 h 3030261"/>
              <a:gd name="connsiteX7494" fmla="*/ 1894651 w 5160230"/>
              <a:gd name="connsiteY7494" fmla="*/ 45015 h 3030261"/>
              <a:gd name="connsiteX7495" fmla="*/ 1894651 w 5160230"/>
              <a:gd name="connsiteY7495" fmla="*/ 42842 h 3030261"/>
              <a:gd name="connsiteX7496" fmla="*/ 1894651 w 5160230"/>
              <a:gd name="connsiteY7496" fmla="*/ 40668 h 3030261"/>
              <a:gd name="connsiteX7497" fmla="*/ 1894651 w 5160230"/>
              <a:gd name="connsiteY7497" fmla="*/ 38495 h 3030261"/>
              <a:gd name="connsiteX7498" fmla="*/ 1895582 w 5160230"/>
              <a:gd name="connsiteY7498" fmla="*/ 35391 h 3030261"/>
              <a:gd name="connsiteX7499" fmla="*/ 1897755 w 5160230"/>
              <a:gd name="connsiteY7499" fmla="*/ 33218 h 3030261"/>
              <a:gd name="connsiteX7500" fmla="*/ 1901791 w 5160230"/>
              <a:gd name="connsiteY7500" fmla="*/ 31045 h 3030261"/>
              <a:gd name="connsiteX7501" fmla="*/ 1919486 w 5160230"/>
              <a:gd name="connsiteY7501" fmla="*/ 22663 h 3030261"/>
              <a:gd name="connsiteX7502" fmla="*/ 3258439 w 5160230"/>
              <a:gd name="connsiteY7502" fmla="*/ 16764 h 3030261"/>
              <a:gd name="connsiteX7503" fmla="*/ 3268994 w 5160230"/>
              <a:gd name="connsiteY7503" fmla="*/ 19869 h 3030261"/>
              <a:gd name="connsiteX7504" fmla="*/ 3268994 w 5160230"/>
              <a:gd name="connsiteY7504" fmla="*/ 27319 h 3030261"/>
              <a:gd name="connsiteX7505" fmla="*/ 3253472 w 5160230"/>
              <a:gd name="connsiteY7505" fmla="*/ 27319 h 3030261"/>
              <a:gd name="connsiteX7506" fmla="*/ 3622902 w 5160230"/>
              <a:gd name="connsiteY7506" fmla="*/ 320 h 3030261"/>
              <a:gd name="connsiteX7507" fmla="*/ 3631905 w 5160230"/>
              <a:gd name="connsiteY7507" fmla="*/ 9624 h 3030261"/>
              <a:gd name="connsiteX7508" fmla="*/ 3637183 w 5160230"/>
              <a:gd name="connsiteY7508" fmla="*/ 20179 h 3030261"/>
              <a:gd name="connsiteX7509" fmla="*/ 3642461 w 5160230"/>
              <a:gd name="connsiteY7509" fmla="*/ 32907 h 3030261"/>
              <a:gd name="connsiteX7510" fmla="*/ 3633147 w 5160230"/>
              <a:gd name="connsiteY7510" fmla="*/ 32907 h 3030261"/>
              <a:gd name="connsiteX7511" fmla="*/ 3633147 w 5160230"/>
              <a:gd name="connsiteY7511" fmla="*/ 27319 h 3030261"/>
              <a:gd name="connsiteX7512" fmla="*/ 3630043 w 5160230"/>
              <a:gd name="connsiteY7512" fmla="*/ 24215 h 3030261"/>
              <a:gd name="connsiteX7513" fmla="*/ 3626007 w 5160230"/>
              <a:gd name="connsiteY7513" fmla="*/ 19869 h 3030261"/>
              <a:gd name="connsiteX7514" fmla="*/ 3625075 w 5160230"/>
              <a:gd name="connsiteY7514" fmla="*/ 14591 h 3030261"/>
              <a:gd name="connsiteX7515" fmla="*/ 3622902 w 5160230"/>
              <a:gd name="connsiteY7515" fmla="*/ 9313 h 3030261"/>
              <a:gd name="connsiteX7516" fmla="*/ 3749875 w 5160230"/>
              <a:gd name="connsiteY7516" fmla="*/ 0 h 3030261"/>
              <a:gd name="connsiteX7517" fmla="*/ 3755152 w 5160230"/>
              <a:gd name="connsiteY7517" fmla="*/ 3104 h 3030261"/>
              <a:gd name="connsiteX7518" fmla="*/ 3759188 w 5160230"/>
              <a:gd name="connsiteY7518" fmla="*/ 7451 h 3030261"/>
              <a:gd name="connsiteX7519" fmla="*/ 3761361 w 5160230"/>
              <a:gd name="connsiteY7519" fmla="*/ 10555 h 3030261"/>
              <a:gd name="connsiteX7520" fmla="*/ 3762293 w 5160230"/>
              <a:gd name="connsiteY7520" fmla="*/ 16764 h 3030261"/>
              <a:gd name="connsiteX7521" fmla="*/ 3764466 w 5160230"/>
              <a:gd name="connsiteY7521" fmla="*/ 19869 h 3030261"/>
              <a:gd name="connsiteX7522" fmla="*/ 3766639 w 5160230"/>
              <a:gd name="connsiteY7522" fmla="*/ 25146 h 3030261"/>
              <a:gd name="connsiteX7523" fmla="*/ 3769743 w 5160230"/>
              <a:gd name="connsiteY7523" fmla="*/ 27319 h 3030261"/>
              <a:gd name="connsiteX7524" fmla="*/ 3781230 w 5160230"/>
              <a:gd name="connsiteY7524" fmla="*/ 32597 h 3030261"/>
              <a:gd name="connsiteX7525" fmla="*/ 3791785 w 5160230"/>
              <a:gd name="connsiteY7525" fmla="*/ 34770 h 3030261"/>
              <a:gd name="connsiteX7526" fmla="*/ 3799236 w 5160230"/>
              <a:gd name="connsiteY7526" fmla="*/ 34770 h 3030261"/>
              <a:gd name="connsiteX7527" fmla="*/ 3804513 w 5160230"/>
              <a:gd name="connsiteY7527" fmla="*/ 39116 h 3030261"/>
              <a:gd name="connsiteX7528" fmla="*/ 3808549 w 5160230"/>
              <a:gd name="connsiteY7528" fmla="*/ 46567 h 3030261"/>
              <a:gd name="connsiteX7529" fmla="*/ 3810722 w 5160230"/>
              <a:gd name="connsiteY7529" fmla="*/ 61468 h 3030261"/>
              <a:gd name="connsiteX7530" fmla="*/ 3808549 w 5160230"/>
              <a:gd name="connsiteY7530" fmla="*/ 62400 h 3030261"/>
              <a:gd name="connsiteX7531" fmla="*/ 3808549 w 5160230"/>
              <a:gd name="connsiteY7531" fmla="*/ 64573 h 3030261"/>
              <a:gd name="connsiteX7532" fmla="*/ 3808549 w 5160230"/>
              <a:gd name="connsiteY7532" fmla="*/ 66746 h 3030261"/>
              <a:gd name="connsiteX7533" fmla="*/ 3806376 w 5160230"/>
              <a:gd name="connsiteY7533" fmla="*/ 68919 h 3030261"/>
              <a:gd name="connsiteX7534" fmla="*/ 3783403 w 5160230"/>
              <a:gd name="connsiteY7534" fmla="*/ 68919 h 3030261"/>
              <a:gd name="connsiteX7535" fmla="*/ 3759499 w 5160230"/>
              <a:gd name="connsiteY7535" fmla="*/ 68919 h 3030261"/>
              <a:gd name="connsiteX7536" fmla="*/ 3739630 w 5160230"/>
              <a:gd name="connsiteY7536" fmla="*/ 77301 h 3030261"/>
              <a:gd name="connsiteX7537" fmla="*/ 3735594 w 5160230"/>
              <a:gd name="connsiteY7537" fmla="*/ 79474 h 3030261"/>
              <a:gd name="connsiteX7538" fmla="*/ 3733421 w 5160230"/>
              <a:gd name="connsiteY7538" fmla="*/ 83820 h 3030261"/>
              <a:gd name="connsiteX7539" fmla="*/ 3732490 w 5160230"/>
              <a:gd name="connsiteY7539" fmla="*/ 84752 h 3030261"/>
              <a:gd name="connsiteX7540" fmla="*/ 3730317 w 5160230"/>
              <a:gd name="connsiteY7540" fmla="*/ 86925 h 3030261"/>
              <a:gd name="connsiteX7541" fmla="*/ 3728144 w 5160230"/>
              <a:gd name="connsiteY7541" fmla="*/ 89098 h 3030261"/>
              <a:gd name="connsiteX7542" fmla="*/ 3725039 w 5160230"/>
              <a:gd name="connsiteY7542" fmla="*/ 91271 h 3030261"/>
              <a:gd name="connsiteX7543" fmla="*/ 3718830 w 5160230"/>
              <a:gd name="connsiteY7543" fmla="*/ 94376 h 3030261"/>
              <a:gd name="connsiteX7544" fmla="*/ 3715726 w 5160230"/>
              <a:gd name="connsiteY7544" fmla="*/ 89098 h 3030261"/>
              <a:gd name="connsiteX7545" fmla="*/ 3713552 w 5160230"/>
              <a:gd name="connsiteY7545" fmla="*/ 84752 h 3030261"/>
              <a:gd name="connsiteX7546" fmla="*/ 3710448 w 5160230"/>
              <a:gd name="connsiteY7546" fmla="*/ 81647 h 3030261"/>
              <a:gd name="connsiteX7547" fmla="*/ 3722866 w 5160230"/>
              <a:gd name="connsiteY7547" fmla="*/ 49982 h 3030261"/>
              <a:gd name="connsiteX7548" fmla="*/ 3735284 w 5160230"/>
              <a:gd name="connsiteY7548" fmla="*/ 24525 h 3030261"/>
              <a:gd name="connsiteX7549" fmla="*/ 3622592 w 5160230"/>
              <a:gd name="connsiteY7549" fmla="*/ 0 h 3030261"/>
              <a:gd name="connsiteX7550" fmla="*/ 3622902 w 5160230"/>
              <a:gd name="connsiteY7550" fmla="*/ 0 h 3030261"/>
              <a:gd name="connsiteX7551" fmla="*/ 3622902 w 5160230"/>
              <a:gd name="connsiteY7551" fmla="*/ 320 h 3030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</a:cxnLst>
            <a:rect l="l" t="t" r="r" b="b"/>
            <a:pathLst>
              <a:path w="5160230" h="3030261">
                <a:moveTo>
                  <a:pt x="1464994" y="2962584"/>
                </a:moveTo>
                <a:lnTo>
                  <a:pt x="1479585" y="2970966"/>
                </a:lnTo>
                <a:lnTo>
                  <a:pt x="1494177" y="2984937"/>
                </a:lnTo>
                <a:lnTo>
                  <a:pt x="1508768" y="2997355"/>
                </a:lnTo>
                <a:lnTo>
                  <a:pt x="1525532" y="3006979"/>
                </a:lnTo>
                <a:lnTo>
                  <a:pt x="1525532" y="3015361"/>
                </a:lnTo>
                <a:lnTo>
                  <a:pt x="1515908" y="3015361"/>
                </a:lnTo>
                <a:lnTo>
                  <a:pt x="1506595" y="3017534"/>
                </a:lnTo>
                <a:lnTo>
                  <a:pt x="1492004" y="3017534"/>
                </a:lnTo>
                <a:lnTo>
                  <a:pt x="1479585" y="3014429"/>
                </a:lnTo>
                <a:lnTo>
                  <a:pt x="1472445" y="3012256"/>
                </a:lnTo>
                <a:lnTo>
                  <a:pt x="1469030" y="2997355"/>
                </a:lnTo>
                <a:lnTo>
                  <a:pt x="1464994" y="2978418"/>
                </a:lnTo>
                <a:close/>
                <a:moveTo>
                  <a:pt x="1581722" y="2930919"/>
                </a:moveTo>
                <a:lnTo>
                  <a:pt x="1596313" y="2934023"/>
                </a:lnTo>
                <a:lnTo>
                  <a:pt x="1613077" y="2940233"/>
                </a:lnTo>
                <a:lnTo>
                  <a:pt x="1625495" y="2945511"/>
                </a:lnTo>
                <a:lnTo>
                  <a:pt x="1621149" y="2945511"/>
                </a:lnTo>
                <a:lnTo>
                  <a:pt x="1608731" y="2952962"/>
                </a:lnTo>
                <a:lnTo>
                  <a:pt x="1596313" y="2958239"/>
                </a:lnTo>
                <a:lnTo>
                  <a:pt x="1581722" y="2962586"/>
                </a:lnTo>
                <a:lnTo>
                  <a:pt x="1581722" y="2955135"/>
                </a:lnTo>
                <a:lnTo>
                  <a:pt x="1583896" y="2952962"/>
                </a:lnTo>
                <a:lnTo>
                  <a:pt x="1587000" y="2951099"/>
                </a:lnTo>
                <a:lnTo>
                  <a:pt x="1588863" y="2948926"/>
                </a:lnTo>
                <a:lnTo>
                  <a:pt x="1588863" y="2947684"/>
                </a:lnTo>
                <a:lnTo>
                  <a:pt x="1591036" y="2945511"/>
                </a:lnTo>
                <a:lnTo>
                  <a:pt x="1591967" y="2941475"/>
                </a:lnTo>
                <a:lnTo>
                  <a:pt x="1588863" y="2941475"/>
                </a:lnTo>
                <a:lnTo>
                  <a:pt x="1579549" y="2951099"/>
                </a:lnTo>
                <a:lnTo>
                  <a:pt x="1571167" y="2956377"/>
                </a:lnTo>
                <a:lnTo>
                  <a:pt x="1561853" y="2958239"/>
                </a:lnTo>
                <a:lnTo>
                  <a:pt x="1549435" y="2962586"/>
                </a:lnTo>
                <a:lnTo>
                  <a:pt x="1549435" y="2945511"/>
                </a:lnTo>
                <a:lnTo>
                  <a:pt x="1559680" y="2941475"/>
                </a:lnTo>
                <a:lnTo>
                  <a:pt x="1571167" y="2936197"/>
                </a:lnTo>
                <a:close/>
                <a:moveTo>
                  <a:pt x="1552539" y="2722299"/>
                </a:moveTo>
                <a:lnTo>
                  <a:pt x="1556576" y="2725403"/>
                </a:lnTo>
                <a:lnTo>
                  <a:pt x="1559680" y="2727577"/>
                </a:lnTo>
                <a:lnTo>
                  <a:pt x="1561854" y="2729751"/>
                </a:lnTo>
                <a:lnTo>
                  <a:pt x="1564027" y="2732855"/>
                </a:lnTo>
                <a:lnTo>
                  <a:pt x="1564027" y="2737201"/>
                </a:lnTo>
                <a:lnTo>
                  <a:pt x="1564958" y="2742479"/>
                </a:lnTo>
                <a:lnTo>
                  <a:pt x="1556576" y="2742479"/>
                </a:lnTo>
                <a:lnTo>
                  <a:pt x="1554713" y="2738133"/>
                </a:lnTo>
                <a:lnTo>
                  <a:pt x="1552539" y="2735028"/>
                </a:lnTo>
                <a:lnTo>
                  <a:pt x="1552539" y="2732855"/>
                </a:lnTo>
                <a:lnTo>
                  <a:pt x="1550366" y="2730682"/>
                </a:lnTo>
                <a:lnTo>
                  <a:pt x="1552539" y="2727577"/>
                </a:lnTo>
                <a:close/>
                <a:moveTo>
                  <a:pt x="4589010" y="2698084"/>
                </a:moveTo>
                <a:lnTo>
                  <a:pt x="4594288" y="2712986"/>
                </a:lnTo>
                <a:lnTo>
                  <a:pt x="4596461" y="2729750"/>
                </a:lnTo>
                <a:lnTo>
                  <a:pt x="4592115" y="2745582"/>
                </a:lnTo>
                <a:lnTo>
                  <a:pt x="4584043" y="2755206"/>
                </a:lnTo>
                <a:lnTo>
                  <a:pt x="4574419" y="2760484"/>
                </a:lnTo>
                <a:lnTo>
                  <a:pt x="4562002" y="2766693"/>
                </a:lnTo>
                <a:lnTo>
                  <a:pt x="4556724" y="2744651"/>
                </a:lnTo>
                <a:lnTo>
                  <a:pt x="4549583" y="2722299"/>
                </a:lnTo>
                <a:lnTo>
                  <a:pt x="4542132" y="2702120"/>
                </a:lnTo>
                <a:lnTo>
                  <a:pt x="4556724" y="2702120"/>
                </a:lnTo>
                <a:lnTo>
                  <a:pt x="4569452" y="2709571"/>
                </a:lnTo>
                <a:lnTo>
                  <a:pt x="4579697" y="2707397"/>
                </a:lnTo>
                <a:close/>
                <a:moveTo>
                  <a:pt x="4889210" y="2694980"/>
                </a:moveTo>
                <a:lnTo>
                  <a:pt x="4892315" y="2695911"/>
                </a:lnTo>
                <a:lnTo>
                  <a:pt x="4896350" y="2698084"/>
                </a:lnTo>
                <a:lnTo>
                  <a:pt x="4898524" y="2700258"/>
                </a:lnTo>
                <a:lnTo>
                  <a:pt x="4899455" y="2702120"/>
                </a:lnTo>
                <a:lnTo>
                  <a:pt x="4901628" y="2703362"/>
                </a:lnTo>
                <a:lnTo>
                  <a:pt x="4905664" y="2707398"/>
                </a:lnTo>
                <a:lnTo>
                  <a:pt x="4905664" y="2705535"/>
                </a:lnTo>
                <a:lnTo>
                  <a:pt x="4906906" y="2703362"/>
                </a:lnTo>
                <a:lnTo>
                  <a:pt x="4909079" y="2700258"/>
                </a:lnTo>
                <a:lnTo>
                  <a:pt x="4909079" y="2698084"/>
                </a:lnTo>
                <a:lnTo>
                  <a:pt x="4910942" y="2698084"/>
                </a:lnTo>
                <a:lnTo>
                  <a:pt x="4913115" y="2698084"/>
                </a:lnTo>
                <a:lnTo>
                  <a:pt x="4913115" y="2702120"/>
                </a:lnTo>
                <a:lnTo>
                  <a:pt x="4914046" y="2705535"/>
                </a:lnTo>
                <a:lnTo>
                  <a:pt x="4916219" y="2710813"/>
                </a:lnTo>
                <a:lnTo>
                  <a:pt x="4916219" y="2717022"/>
                </a:lnTo>
                <a:lnTo>
                  <a:pt x="4916219" y="2722299"/>
                </a:lnTo>
                <a:lnTo>
                  <a:pt x="4903801" y="2737201"/>
                </a:lnTo>
                <a:lnTo>
                  <a:pt x="4892315" y="2755207"/>
                </a:lnTo>
                <a:lnTo>
                  <a:pt x="4896350" y="2766693"/>
                </a:lnTo>
                <a:lnTo>
                  <a:pt x="4894488" y="2770108"/>
                </a:lnTo>
                <a:lnTo>
                  <a:pt x="4889210" y="2774144"/>
                </a:lnTo>
                <a:lnTo>
                  <a:pt x="4883933" y="2775386"/>
                </a:lnTo>
                <a:lnTo>
                  <a:pt x="4878655" y="2777248"/>
                </a:lnTo>
                <a:lnTo>
                  <a:pt x="4872446" y="2781594"/>
                </a:lnTo>
                <a:lnTo>
                  <a:pt x="4869342" y="2782836"/>
                </a:lnTo>
                <a:lnTo>
                  <a:pt x="4865306" y="2789045"/>
                </a:lnTo>
                <a:lnTo>
                  <a:pt x="4865306" y="2794323"/>
                </a:lnTo>
                <a:lnTo>
                  <a:pt x="4864064" y="2799600"/>
                </a:lnTo>
                <a:lnTo>
                  <a:pt x="4864064" y="2804878"/>
                </a:lnTo>
                <a:lnTo>
                  <a:pt x="4862201" y="2812329"/>
                </a:lnTo>
                <a:lnTo>
                  <a:pt x="4857855" y="2816675"/>
                </a:lnTo>
                <a:lnTo>
                  <a:pt x="4852578" y="2819779"/>
                </a:lnTo>
                <a:lnTo>
                  <a:pt x="4847611" y="2823815"/>
                </a:lnTo>
                <a:lnTo>
                  <a:pt x="4842333" y="2827230"/>
                </a:lnTo>
                <a:lnTo>
                  <a:pt x="4836124" y="2832508"/>
                </a:lnTo>
                <a:lnTo>
                  <a:pt x="4828673" y="2832508"/>
                </a:lnTo>
                <a:lnTo>
                  <a:pt x="4820291" y="2825988"/>
                </a:lnTo>
                <a:lnTo>
                  <a:pt x="4810978" y="2819779"/>
                </a:lnTo>
                <a:lnTo>
                  <a:pt x="4803838" y="2814502"/>
                </a:lnTo>
                <a:lnTo>
                  <a:pt x="4796387" y="2803947"/>
                </a:lnTo>
                <a:lnTo>
                  <a:pt x="4801664" y="2799600"/>
                </a:lnTo>
                <a:lnTo>
                  <a:pt x="4803838" y="2794323"/>
                </a:lnTo>
                <a:lnTo>
                  <a:pt x="4805700" y="2789977"/>
                </a:lnTo>
                <a:lnTo>
                  <a:pt x="4806942" y="2784699"/>
                </a:lnTo>
                <a:lnTo>
                  <a:pt x="4808805" y="2779421"/>
                </a:lnTo>
                <a:lnTo>
                  <a:pt x="4813151" y="2775386"/>
                </a:lnTo>
                <a:lnTo>
                  <a:pt x="4823396" y="2771971"/>
                </a:lnTo>
                <a:lnTo>
                  <a:pt x="4834882" y="2770108"/>
                </a:lnTo>
                <a:lnTo>
                  <a:pt x="4845438" y="2766693"/>
                </a:lnTo>
                <a:lnTo>
                  <a:pt x="4850715" y="2760484"/>
                </a:lnTo>
                <a:lnTo>
                  <a:pt x="4860028" y="2747756"/>
                </a:lnTo>
                <a:lnTo>
                  <a:pt x="4867169" y="2732854"/>
                </a:lnTo>
                <a:lnTo>
                  <a:pt x="4876793" y="2718263"/>
                </a:lnTo>
                <a:lnTo>
                  <a:pt x="4883933" y="2703362"/>
                </a:lnTo>
                <a:close/>
                <a:moveTo>
                  <a:pt x="4881760" y="2559315"/>
                </a:moveTo>
                <a:lnTo>
                  <a:pt x="4889211" y="2559315"/>
                </a:lnTo>
                <a:lnTo>
                  <a:pt x="4905665" y="2576390"/>
                </a:lnTo>
                <a:lnTo>
                  <a:pt x="4920256" y="2591291"/>
                </a:lnTo>
                <a:lnTo>
                  <a:pt x="4934847" y="2608056"/>
                </a:lnTo>
                <a:lnTo>
                  <a:pt x="4945402" y="2629166"/>
                </a:lnTo>
                <a:lnTo>
                  <a:pt x="4950680" y="2629166"/>
                </a:lnTo>
                <a:lnTo>
                  <a:pt x="4956889" y="2629166"/>
                </a:lnTo>
                <a:lnTo>
                  <a:pt x="4959993" y="2629166"/>
                </a:lnTo>
                <a:lnTo>
                  <a:pt x="4962167" y="2629166"/>
                </a:lnTo>
                <a:lnTo>
                  <a:pt x="4965271" y="2629166"/>
                </a:lnTo>
                <a:lnTo>
                  <a:pt x="4969307" y="2626062"/>
                </a:lnTo>
                <a:lnTo>
                  <a:pt x="4971480" y="2622957"/>
                </a:lnTo>
                <a:lnTo>
                  <a:pt x="4972411" y="2616438"/>
                </a:lnTo>
                <a:lnTo>
                  <a:pt x="4976757" y="2616438"/>
                </a:lnTo>
                <a:lnTo>
                  <a:pt x="4976757" y="2640963"/>
                </a:lnTo>
                <a:lnTo>
                  <a:pt x="4974584" y="2646241"/>
                </a:lnTo>
                <a:lnTo>
                  <a:pt x="4972411" y="2651518"/>
                </a:lnTo>
                <a:lnTo>
                  <a:pt x="4971480" y="2657727"/>
                </a:lnTo>
                <a:lnTo>
                  <a:pt x="4969307" y="2661142"/>
                </a:lnTo>
                <a:lnTo>
                  <a:pt x="4956889" y="2661142"/>
                </a:lnTo>
                <a:lnTo>
                  <a:pt x="4956889" y="2673560"/>
                </a:lnTo>
                <a:lnTo>
                  <a:pt x="4945402" y="2685357"/>
                </a:lnTo>
                <a:lnTo>
                  <a:pt x="4936089" y="2695912"/>
                </a:lnTo>
                <a:lnTo>
                  <a:pt x="4925534" y="2707399"/>
                </a:lnTo>
                <a:lnTo>
                  <a:pt x="4925534" y="2702121"/>
                </a:lnTo>
                <a:lnTo>
                  <a:pt x="4923671" y="2698085"/>
                </a:lnTo>
                <a:lnTo>
                  <a:pt x="4923671" y="2694981"/>
                </a:lnTo>
                <a:lnTo>
                  <a:pt x="4923671" y="2688461"/>
                </a:lnTo>
                <a:lnTo>
                  <a:pt x="4925534" y="2685357"/>
                </a:lnTo>
                <a:lnTo>
                  <a:pt x="4925534" y="2681011"/>
                </a:lnTo>
                <a:lnTo>
                  <a:pt x="4925534" y="2677906"/>
                </a:lnTo>
                <a:lnTo>
                  <a:pt x="4923671" y="2675733"/>
                </a:lnTo>
                <a:lnTo>
                  <a:pt x="4920256" y="2673560"/>
                </a:lnTo>
                <a:lnTo>
                  <a:pt x="4916220" y="2672629"/>
                </a:lnTo>
                <a:lnTo>
                  <a:pt x="4913116" y="2670456"/>
                </a:lnTo>
                <a:lnTo>
                  <a:pt x="4909080" y="2668282"/>
                </a:lnTo>
                <a:lnTo>
                  <a:pt x="4905665" y="2666420"/>
                </a:lnTo>
                <a:lnTo>
                  <a:pt x="4903802" y="2665178"/>
                </a:lnTo>
                <a:lnTo>
                  <a:pt x="4903802" y="2663005"/>
                </a:lnTo>
                <a:lnTo>
                  <a:pt x="4905665" y="2661142"/>
                </a:lnTo>
                <a:lnTo>
                  <a:pt x="4909080" y="2655554"/>
                </a:lnTo>
                <a:lnTo>
                  <a:pt x="4914047" y="2651518"/>
                </a:lnTo>
                <a:lnTo>
                  <a:pt x="4920256" y="2646241"/>
                </a:lnTo>
                <a:lnTo>
                  <a:pt x="4925534" y="2640963"/>
                </a:lnTo>
                <a:lnTo>
                  <a:pt x="4918394" y="2633512"/>
                </a:lnTo>
                <a:lnTo>
                  <a:pt x="4910943" y="2620784"/>
                </a:lnTo>
                <a:lnTo>
                  <a:pt x="4899455" y="2601847"/>
                </a:lnTo>
                <a:lnTo>
                  <a:pt x="4891073" y="2585703"/>
                </a:lnTo>
                <a:lnTo>
                  <a:pt x="4886106" y="2571112"/>
                </a:lnTo>
                <a:close/>
                <a:moveTo>
                  <a:pt x="4816256" y="2365597"/>
                </a:moveTo>
                <a:lnTo>
                  <a:pt x="4825569" y="2365597"/>
                </a:lnTo>
                <a:lnTo>
                  <a:pt x="4842334" y="2378325"/>
                </a:lnTo>
                <a:lnTo>
                  <a:pt x="4862202" y="2390122"/>
                </a:lnTo>
                <a:lnTo>
                  <a:pt x="4862202" y="2400677"/>
                </a:lnTo>
                <a:lnTo>
                  <a:pt x="4849474" y="2400677"/>
                </a:lnTo>
                <a:lnTo>
                  <a:pt x="4840160" y="2393227"/>
                </a:lnTo>
                <a:lnTo>
                  <a:pt x="4830847" y="2385776"/>
                </a:lnTo>
                <a:lnTo>
                  <a:pt x="4823396" y="2376463"/>
                </a:lnTo>
                <a:close/>
                <a:moveTo>
                  <a:pt x="5009042" y="2301335"/>
                </a:moveTo>
                <a:lnTo>
                  <a:pt x="5013078" y="2301335"/>
                </a:lnTo>
                <a:lnTo>
                  <a:pt x="5016183" y="2303198"/>
                </a:lnTo>
                <a:lnTo>
                  <a:pt x="5018356" y="2304439"/>
                </a:lnTo>
                <a:lnTo>
                  <a:pt x="5018356" y="2306613"/>
                </a:lnTo>
                <a:lnTo>
                  <a:pt x="5020529" y="2308475"/>
                </a:lnTo>
                <a:lnTo>
                  <a:pt x="5021461" y="2311890"/>
                </a:lnTo>
                <a:lnTo>
                  <a:pt x="5025497" y="2318099"/>
                </a:lnTo>
                <a:lnTo>
                  <a:pt x="5027670" y="2324618"/>
                </a:lnTo>
                <a:lnTo>
                  <a:pt x="5028601" y="2331759"/>
                </a:lnTo>
                <a:lnTo>
                  <a:pt x="5021461" y="2331759"/>
                </a:lnTo>
                <a:lnTo>
                  <a:pt x="5021461" y="2324618"/>
                </a:lnTo>
                <a:lnTo>
                  <a:pt x="5016183" y="2321204"/>
                </a:lnTo>
                <a:lnTo>
                  <a:pt x="5014010" y="2315926"/>
                </a:lnTo>
                <a:lnTo>
                  <a:pt x="5013078" y="2311890"/>
                </a:lnTo>
                <a:lnTo>
                  <a:pt x="5010905" y="2306613"/>
                </a:lnTo>
                <a:close/>
                <a:moveTo>
                  <a:pt x="4842333" y="2278983"/>
                </a:moveTo>
                <a:lnTo>
                  <a:pt x="4845437" y="2278983"/>
                </a:lnTo>
                <a:lnTo>
                  <a:pt x="4847611" y="2281156"/>
                </a:lnTo>
                <a:lnTo>
                  <a:pt x="4847611" y="2282087"/>
                </a:lnTo>
                <a:lnTo>
                  <a:pt x="4849474" y="2282087"/>
                </a:lnTo>
                <a:lnTo>
                  <a:pt x="4850716" y="2282087"/>
                </a:lnTo>
                <a:lnTo>
                  <a:pt x="4852578" y="2284261"/>
                </a:lnTo>
                <a:lnTo>
                  <a:pt x="4854752" y="2289539"/>
                </a:lnTo>
                <a:lnTo>
                  <a:pt x="4854752" y="2295748"/>
                </a:lnTo>
                <a:lnTo>
                  <a:pt x="4856925" y="2299163"/>
                </a:lnTo>
                <a:lnTo>
                  <a:pt x="4857856" y="2303199"/>
                </a:lnTo>
                <a:lnTo>
                  <a:pt x="4860029" y="2306614"/>
                </a:lnTo>
                <a:lnTo>
                  <a:pt x="4862202" y="2311891"/>
                </a:lnTo>
                <a:lnTo>
                  <a:pt x="4849474" y="2311891"/>
                </a:lnTo>
                <a:lnTo>
                  <a:pt x="4847611" y="2303199"/>
                </a:lnTo>
                <a:lnTo>
                  <a:pt x="4843264" y="2296990"/>
                </a:lnTo>
                <a:lnTo>
                  <a:pt x="4842333" y="2289539"/>
                </a:lnTo>
                <a:close/>
                <a:moveTo>
                  <a:pt x="3149473" y="2271532"/>
                </a:moveTo>
                <a:lnTo>
                  <a:pt x="3149473" y="2278983"/>
                </a:lnTo>
                <a:lnTo>
                  <a:pt x="3157855" y="2299162"/>
                </a:lnTo>
                <a:lnTo>
                  <a:pt x="3157855" y="2321203"/>
                </a:lnTo>
                <a:lnTo>
                  <a:pt x="3152578" y="2341383"/>
                </a:lnTo>
                <a:lnTo>
                  <a:pt x="3143264" y="2361562"/>
                </a:lnTo>
                <a:lnTo>
                  <a:pt x="3132709" y="2380499"/>
                </a:lnTo>
                <a:lnTo>
                  <a:pt x="3123396" y="2398505"/>
                </a:lnTo>
                <a:lnTo>
                  <a:pt x="3116256" y="2413407"/>
                </a:lnTo>
                <a:lnTo>
                  <a:pt x="3113151" y="2432344"/>
                </a:lnTo>
                <a:lnTo>
                  <a:pt x="3110978" y="2448177"/>
                </a:lnTo>
                <a:lnTo>
                  <a:pt x="3108805" y="2462147"/>
                </a:lnTo>
                <a:lnTo>
                  <a:pt x="3101665" y="2472702"/>
                </a:lnTo>
                <a:lnTo>
                  <a:pt x="3088936" y="2482015"/>
                </a:lnTo>
                <a:lnTo>
                  <a:pt x="3088936" y="2477979"/>
                </a:lnTo>
                <a:lnTo>
                  <a:pt x="3081796" y="2476738"/>
                </a:lnTo>
                <a:lnTo>
                  <a:pt x="3076518" y="2474875"/>
                </a:lnTo>
                <a:lnTo>
                  <a:pt x="3071240" y="2470529"/>
                </a:lnTo>
                <a:lnTo>
                  <a:pt x="3067204" y="2465251"/>
                </a:lnTo>
                <a:lnTo>
                  <a:pt x="3065031" y="2457800"/>
                </a:lnTo>
                <a:lnTo>
                  <a:pt x="3057891" y="2442899"/>
                </a:lnTo>
                <a:lnTo>
                  <a:pt x="3056649" y="2428308"/>
                </a:lnTo>
                <a:lnTo>
                  <a:pt x="3061927" y="2415580"/>
                </a:lnTo>
                <a:lnTo>
                  <a:pt x="3067204" y="2400678"/>
                </a:lnTo>
                <a:lnTo>
                  <a:pt x="3072482" y="2385777"/>
                </a:lnTo>
                <a:lnTo>
                  <a:pt x="3072482" y="2376464"/>
                </a:lnTo>
                <a:lnTo>
                  <a:pt x="3071240" y="2361562"/>
                </a:lnTo>
                <a:lnTo>
                  <a:pt x="3069377" y="2346661"/>
                </a:lnTo>
                <a:lnTo>
                  <a:pt x="3069377" y="2331759"/>
                </a:lnTo>
                <a:lnTo>
                  <a:pt x="3088936" y="2331759"/>
                </a:lnTo>
                <a:lnTo>
                  <a:pt x="3094214" y="2323376"/>
                </a:lnTo>
                <a:lnTo>
                  <a:pt x="3105701" y="2311890"/>
                </a:lnTo>
                <a:lnTo>
                  <a:pt x="3116256" y="2299162"/>
                </a:lnTo>
                <a:lnTo>
                  <a:pt x="3128673" y="2286433"/>
                </a:lnTo>
                <a:lnTo>
                  <a:pt x="3140160" y="2276810"/>
                </a:lnTo>
                <a:close/>
                <a:moveTo>
                  <a:pt x="4761928" y="2214410"/>
                </a:moveTo>
                <a:lnTo>
                  <a:pt x="4776520" y="2219689"/>
                </a:lnTo>
                <a:lnTo>
                  <a:pt x="4776520" y="2227139"/>
                </a:lnTo>
                <a:lnTo>
                  <a:pt x="4765032" y="2227139"/>
                </a:lnTo>
                <a:lnTo>
                  <a:pt x="4765032" y="2222793"/>
                </a:lnTo>
                <a:lnTo>
                  <a:pt x="4764101" y="2221862"/>
                </a:lnTo>
                <a:lnTo>
                  <a:pt x="4764101" y="2219689"/>
                </a:lnTo>
                <a:lnTo>
                  <a:pt x="4761928" y="2219689"/>
                </a:lnTo>
                <a:lnTo>
                  <a:pt x="4761928" y="2217514"/>
                </a:lnTo>
                <a:close/>
                <a:moveTo>
                  <a:pt x="4501774" y="2210064"/>
                </a:moveTo>
                <a:lnTo>
                  <a:pt x="4505810" y="2210064"/>
                </a:lnTo>
                <a:lnTo>
                  <a:pt x="4506741" y="2219688"/>
                </a:lnTo>
                <a:lnTo>
                  <a:pt x="4508914" y="2232416"/>
                </a:lnTo>
                <a:lnTo>
                  <a:pt x="4514192" y="2247317"/>
                </a:lnTo>
                <a:lnTo>
                  <a:pt x="4518227" y="2260046"/>
                </a:lnTo>
                <a:lnTo>
                  <a:pt x="4521332" y="2267186"/>
                </a:lnTo>
                <a:lnTo>
                  <a:pt x="4523505" y="2269359"/>
                </a:lnTo>
                <a:lnTo>
                  <a:pt x="4528783" y="2271532"/>
                </a:lnTo>
                <a:lnTo>
                  <a:pt x="4532818" y="2271532"/>
                </a:lnTo>
                <a:lnTo>
                  <a:pt x="4538096" y="2273705"/>
                </a:lnTo>
                <a:lnTo>
                  <a:pt x="4542132" y="2273705"/>
                </a:lnTo>
                <a:lnTo>
                  <a:pt x="4545236" y="2274637"/>
                </a:lnTo>
                <a:lnTo>
                  <a:pt x="4545236" y="2281156"/>
                </a:lnTo>
                <a:lnTo>
                  <a:pt x="4549582" y="2293884"/>
                </a:lnTo>
                <a:lnTo>
                  <a:pt x="4552687" y="2308475"/>
                </a:lnTo>
                <a:lnTo>
                  <a:pt x="4557964" y="2326481"/>
                </a:lnTo>
                <a:lnTo>
                  <a:pt x="4562000" y="2339209"/>
                </a:lnTo>
                <a:lnTo>
                  <a:pt x="4565105" y="2348833"/>
                </a:lnTo>
                <a:lnTo>
                  <a:pt x="4574418" y="2348833"/>
                </a:lnTo>
                <a:lnTo>
                  <a:pt x="4579695" y="2351006"/>
                </a:lnTo>
                <a:lnTo>
                  <a:pt x="4585904" y="2353179"/>
                </a:lnTo>
                <a:lnTo>
                  <a:pt x="4589009" y="2356284"/>
                </a:lnTo>
                <a:lnTo>
                  <a:pt x="4592113" y="2361562"/>
                </a:lnTo>
                <a:lnTo>
                  <a:pt x="4601737" y="2375221"/>
                </a:lnTo>
                <a:lnTo>
                  <a:pt x="4605773" y="2393227"/>
                </a:lnTo>
                <a:lnTo>
                  <a:pt x="4625642" y="2393227"/>
                </a:lnTo>
                <a:lnTo>
                  <a:pt x="4632782" y="2412164"/>
                </a:lnTo>
                <a:lnTo>
                  <a:pt x="4643337" y="2424892"/>
                </a:lnTo>
                <a:lnTo>
                  <a:pt x="4652650" y="2437621"/>
                </a:lnTo>
                <a:lnTo>
                  <a:pt x="4661964" y="2454695"/>
                </a:lnTo>
                <a:lnTo>
                  <a:pt x="4665068" y="2482014"/>
                </a:lnTo>
                <a:lnTo>
                  <a:pt x="4664137" y="2504367"/>
                </a:lnTo>
                <a:lnTo>
                  <a:pt x="4657928" y="2526719"/>
                </a:lnTo>
                <a:lnTo>
                  <a:pt x="4649546" y="2546587"/>
                </a:lnTo>
                <a:lnTo>
                  <a:pt x="4640232" y="2568939"/>
                </a:lnTo>
                <a:lnTo>
                  <a:pt x="4628746" y="2593154"/>
                </a:lnTo>
                <a:lnTo>
                  <a:pt x="4625642" y="2608055"/>
                </a:lnTo>
                <a:lnTo>
                  <a:pt x="4620364" y="2622957"/>
                </a:lnTo>
                <a:lnTo>
                  <a:pt x="4616328" y="2638790"/>
                </a:lnTo>
                <a:lnTo>
                  <a:pt x="4611051" y="2651518"/>
                </a:lnTo>
                <a:lnTo>
                  <a:pt x="4601737" y="2661142"/>
                </a:lnTo>
                <a:lnTo>
                  <a:pt x="4591182" y="2666419"/>
                </a:lnTo>
                <a:lnTo>
                  <a:pt x="4578764" y="2672628"/>
                </a:lnTo>
                <a:lnTo>
                  <a:pt x="4565105" y="2677906"/>
                </a:lnTo>
                <a:lnTo>
                  <a:pt x="4556723" y="2681010"/>
                </a:lnTo>
                <a:lnTo>
                  <a:pt x="4545236" y="2672628"/>
                </a:lnTo>
                <a:lnTo>
                  <a:pt x="4532818" y="2661142"/>
                </a:lnTo>
                <a:lnTo>
                  <a:pt x="4523505" y="2668282"/>
                </a:lnTo>
                <a:lnTo>
                  <a:pt x="4512950" y="2672628"/>
                </a:lnTo>
                <a:lnTo>
                  <a:pt x="4499601" y="2670455"/>
                </a:lnTo>
                <a:lnTo>
                  <a:pt x="4485941" y="2668282"/>
                </a:lnTo>
                <a:lnTo>
                  <a:pt x="4469177" y="2666419"/>
                </a:lnTo>
                <a:lnTo>
                  <a:pt x="4462037" y="2629166"/>
                </a:lnTo>
                <a:lnTo>
                  <a:pt x="4456759" y="2628234"/>
                </a:lnTo>
                <a:lnTo>
                  <a:pt x="4450550" y="2626061"/>
                </a:lnTo>
                <a:lnTo>
                  <a:pt x="4445273" y="2623888"/>
                </a:lnTo>
                <a:lnTo>
                  <a:pt x="4442168" y="2620784"/>
                </a:lnTo>
                <a:lnTo>
                  <a:pt x="4438132" y="2618611"/>
                </a:lnTo>
                <a:lnTo>
                  <a:pt x="4435959" y="2616437"/>
                </a:lnTo>
                <a:lnTo>
                  <a:pt x="4435959" y="2615506"/>
                </a:lnTo>
                <a:lnTo>
                  <a:pt x="4438132" y="2613333"/>
                </a:lnTo>
                <a:lnTo>
                  <a:pt x="4438132" y="2611160"/>
                </a:lnTo>
                <a:lnTo>
                  <a:pt x="4438132" y="2608987"/>
                </a:lnTo>
                <a:lnTo>
                  <a:pt x="4435959" y="2608055"/>
                </a:lnTo>
                <a:lnTo>
                  <a:pt x="4435028" y="2605882"/>
                </a:lnTo>
                <a:lnTo>
                  <a:pt x="4428819" y="2603709"/>
                </a:lnTo>
                <a:lnTo>
                  <a:pt x="4427577" y="2605882"/>
                </a:lnTo>
                <a:lnTo>
                  <a:pt x="4427577" y="2608055"/>
                </a:lnTo>
                <a:lnTo>
                  <a:pt x="4425714" y="2608987"/>
                </a:lnTo>
                <a:lnTo>
                  <a:pt x="4423541" y="2608987"/>
                </a:lnTo>
                <a:lnTo>
                  <a:pt x="4421368" y="2608987"/>
                </a:lnTo>
                <a:lnTo>
                  <a:pt x="4421368" y="2603709"/>
                </a:lnTo>
                <a:lnTo>
                  <a:pt x="4416091" y="2603709"/>
                </a:lnTo>
                <a:lnTo>
                  <a:pt x="4416091" y="2600605"/>
                </a:lnTo>
                <a:lnTo>
                  <a:pt x="4423541" y="2596569"/>
                </a:lnTo>
                <a:lnTo>
                  <a:pt x="4428819" y="2591291"/>
                </a:lnTo>
                <a:lnTo>
                  <a:pt x="4432855" y="2585703"/>
                </a:lnTo>
                <a:lnTo>
                  <a:pt x="4428819" y="2585703"/>
                </a:lnTo>
                <a:lnTo>
                  <a:pt x="4428819" y="2579495"/>
                </a:lnTo>
                <a:lnTo>
                  <a:pt x="4420437" y="2589118"/>
                </a:lnTo>
                <a:lnTo>
                  <a:pt x="4411124" y="2594396"/>
                </a:lnTo>
                <a:lnTo>
                  <a:pt x="4396532" y="2600605"/>
                </a:lnTo>
                <a:lnTo>
                  <a:pt x="4391255" y="2589118"/>
                </a:lnTo>
                <a:lnTo>
                  <a:pt x="4383804" y="2578563"/>
                </a:lnTo>
                <a:lnTo>
                  <a:pt x="4374491" y="2568939"/>
                </a:lnTo>
                <a:lnTo>
                  <a:pt x="4362073" y="2561489"/>
                </a:lnTo>
                <a:lnTo>
                  <a:pt x="4345309" y="2559316"/>
                </a:lnTo>
                <a:lnTo>
                  <a:pt x="4335064" y="2556211"/>
                </a:lnTo>
                <a:lnTo>
                  <a:pt x="4320473" y="2554038"/>
                </a:lnTo>
                <a:lnTo>
                  <a:pt x="4299674" y="2556211"/>
                </a:lnTo>
                <a:lnTo>
                  <a:pt x="4279805" y="2557142"/>
                </a:lnTo>
                <a:lnTo>
                  <a:pt x="4259936" y="2561489"/>
                </a:lnTo>
                <a:lnTo>
                  <a:pt x="4242241" y="2564593"/>
                </a:lnTo>
                <a:lnTo>
                  <a:pt x="4228581" y="2568939"/>
                </a:lnTo>
                <a:lnTo>
                  <a:pt x="4221441" y="2593154"/>
                </a:lnTo>
                <a:lnTo>
                  <a:pt x="4203746" y="2593154"/>
                </a:lnTo>
                <a:lnTo>
                  <a:pt x="4186982" y="2591291"/>
                </a:lnTo>
                <a:lnTo>
                  <a:pt x="4169286" y="2593154"/>
                </a:lnTo>
                <a:lnTo>
                  <a:pt x="4156869" y="2596569"/>
                </a:lnTo>
                <a:lnTo>
                  <a:pt x="4143209" y="2601846"/>
                </a:lnTo>
                <a:lnTo>
                  <a:pt x="4132964" y="2608055"/>
                </a:lnTo>
                <a:lnTo>
                  <a:pt x="4120236" y="2608987"/>
                </a:lnTo>
                <a:lnTo>
                  <a:pt x="4105645" y="2608987"/>
                </a:lnTo>
                <a:lnTo>
                  <a:pt x="4101609" y="2601846"/>
                </a:lnTo>
                <a:lnTo>
                  <a:pt x="4098505" y="2596569"/>
                </a:lnTo>
                <a:lnTo>
                  <a:pt x="4092296" y="2591291"/>
                </a:lnTo>
                <a:lnTo>
                  <a:pt x="4089191" y="2585703"/>
                </a:lnTo>
                <a:lnTo>
                  <a:pt x="4098505" y="2572044"/>
                </a:lnTo>
                <a:lnTo>
                  <a:pt x="4099436" y="2556211"/>
                </a:lnTo>
                <a:lnTo>
                  <a:pt x="4098505" y="2537274"/>
                </a:lnTo>
                <a:lnTo>
                  <a:pt x="4091054" y="2519268"/>
                </a:lnTo>
                <a:lnTo>
                  <a:pt x="4083914" y="2499089"/>
                </a:lnTo>
                <a:lnTo>
                  <a:pt x="4074600" y="2480152"/>
                </a:lnTo>
                <a:lnTo>
                  <a:pt x="4069323" y="2463077"/>
                </a:lnTo>
                <a:lnTo>
                  <a:pt x="4065287" y="2450349"/>
                </a:lnTo>
                <a:lnTo>
                  <a:pt x="4069323" y="2450349"/>
                </a:lnTo>
                <a:lnTo>
                  <a:pt x="4072427" y="2452522"/>
                </a:lnTo>
                <a:lnTo>
                  <a:pt x="4074600" y="2452522"/>
                </a:lnTo>
                <a:lnTo>
                  <a:pt x="4076463" y="2454695"/>
                </a:lnTo>
                <a:lnTo>
                  <a:pt x="4078636" y="2452522"/>
                </a:lnTo>
                <a:lnTo>
                  <a:pt x="4079878" y="2450349"/>
                </a:lnTo>
                <a:lnTo>
                  <a:pt x="4081741" y="2447244"/>
                </a:lnTo>
                <a:lnTo>
                  <a:pt x="4072427" y="2437621"/>
                </a:lnTo>
                <a:lnTo>
                  <a:pt x="4069323" y="2426134"/>
                </a:lnTo>
                <a:lnTo>
                  <a:pt x="4065287" y="2413406"/>
                </a:lnTo>
                <a:lnTo>
                  <a:pt x="4074600" y="2402851"/>
                </a:lnTo>
                <a:lnTo>
                  <a:pt x="4081741" y="2391054"/>
                </a:lnTo>
                <a:lnTo>
                  <a:pt x="4089191" y="2380499"/>
                </a:lnTo>
                <a:lnTo>
                  <a:pt x="4099436" y="2371185"/>
                </a:lnTo>
                <a:lnTo>
                  <a:pt x="4113096" y="2365597"/>
                </a:lnTo>
                <a:lnTo>
                  <a:pt x="4121478" y="2365597"/>
                </a:lnTo>
                <a:lnTo>
                  <a:pt x="4136069" y="2363735"/>
                </a:lnTo>
                <a:lnTo>
                  <a:pt x="4154696" y="2360320"/>
                </a:lnTo>
                <a:lnTo>
                  <a:pt x="4171459" y="2356284"/>
                </a:lnTo>
                <a:lnTo>
                  <a:pt x="4186050" y="2353179"/>
                </a:lnTo>
                <a:lnTo>
                  <a:pt x="4191328" y="2339209"/>
                </a:lnTo>
                <a:lnTo>
                  <a:pt x="4199399" y="2324618"/>
                </a:lnTo>
                <a:lnTo>
                  <a:pt x="4210886" y="2313753"/>
                </a:lnTo>
                <a:lnTo>
                  <a:pt x="4225477" y="2308475"/>
                </a:lnTo>
                <a:lnTo>
                  <a:pt x="4225477" y="2295747"/>
                </a:lnTo>
                <a:lnTo>
                  <a:pt x="4232928" y="2291711"/>
                </a:lnTo>
                <a:lnTo>
                  <a:pt x="4242241" y="2282087"/>
                </a:lnTo>
                <a:lnTo>
                  <a:pt x="4252796" y="2273705"/>
                </a:lnTo>
                <a:lnTo>
                  <a:pt x="4263972" y="2266255"/>
                </a:lnTo>
                <a:lnTo>
                  <a:pt x="4274528" y="2260046"/>
                </a:lnTo>
                <a:lnTo>
                  <a:pt x="4281668" y="2264081"/>
                </a:lnTo>
                <a:lnTo>
                  <a:pt x="4283841" y="2266255"/>
                </a:lnTo>
                <a:lnTo>
                  <a:pt x="4283841" y="2269359"/>
                </a:lnTo>
                <a:lnTo>
                  <a:pt x="4283841" y="2273705"/>
                </a:lnTo>
                <a:lnTo>
                  <a:pt x="4286014" y="2278983"/>
                </a:lnTo>
                <a:lnTo>
                  <a:pt x="4291292" y="2281156"/>
                </a:lnTo>
                <a:lnTo>
                  <a:pt x="4296259" y="2281156"/>
                </a:lnTo>
                <a:lnTo>
                  <a:pt x="4299674" y="2282087"/>
                </a:lnTo>
                <a:lnTo>
                  <a:pt x="4305882" y="2284260"/>
                </a:lnTo>
                <a:lnTo>
                  <a:pt x="4308987" y="2267186"/>
                </a:lnTo>
                <a:lnTo>
                  <a:pt x="4314264" y="2258804"/>
                </a:lnTo>
                <a:lnTo>
                  <a:pt x="4321405" y="2252595"/>
                </a:lnTo>
                <a:lnTo>
                  <a:pt x="4330718" y="2247317"/>
                </a:lnTo>
                <a:lnTo>
                  <a:pt x="4340032" y="2243902"/>
                </a:lnTo>
                <a:lnTo>
                  <a:pt x="4349655" y="2234589"/>
                </a:lnTo>
                <a:lnTo>
                  <a:pt x="4345309" y="2232416"/>
                </a:lnTo>
                <a:lnTo>
                  <a:pt x="4345309" y="2230243"/>
                </a:lnTo>
                <a:lnTo>
                  <a:pt x="4343136" y="2229311"/>
                </a:lnTo>
                <a:lnTo>
                  <a:pt x="4342204" y="2227139"/>
                </a:lnTo>
                <a:lnTo>
                  <a:pt x="4356796" y="2227139"/>
                </a:lnTo>
                <a:lnTo>
                  <a:pt x="4371386" y="2234589"/>
                </a:lnTo>
                <a:lnTo>
                  <a:pt x="4386909" y="2236762"/>
                </a:lnTo>
                <a:lnTo>
                  <a:pt x="4403673" y="2236762"/>
                </a:lnTo>
                <a:lnTo>
                  <a:pt x="4421368" y="2234589"/>
                </a:lnTo>
                <a:lnTo>
                  <a:pt x="4421368" y="2243902"/>
                </a:lnTo>
                <a:lnTo>
                  <a:pt x="4408950" y="2260046"/>
                </a:lnTo>
                <a:lnTo>
                  <a:pt x="4401500" y="2284260"/>
                </a:lnTo>
                <a:lnTo>
                  <a:pt x="4414228" y="2291711"/>
                </a:lnTo>
                <a:lnTo>
                  <a:pt x="4430682" y="2301335"/>
                </a:lnTo>
                <a:lnTo>
                  <a:pt x="4447446" y="2310648"/>
                </a:lnTo>
                <a:lnTo>
                  <a:pt x="4464210" y="2315926"/>
                </a:lnTo>
                <a:lnTo>
                  <a:pt x="4476628" y="2315926"/>
                </a:lnTo>
                <a:lnTo>
                  <a:pt x="4485941" y="2301335"/>
                </a:lnTo>
                <a:lnTo>
                  <a:pt x="4491218" y="2276810"/>
                </a:lnTo>
                <a:lnTo>
                  <a:pt x="4492150" y="2252595"/>
                </a:lnTo>
                <a:lnTo>
                  <a:pt x="4496496" y="2229311"/>
                </a:lnTo>
                <a:close/>
                <a:moveTo>
                  <a:pt x="4745474" y="2197335"/>
                </a:moveTo>
                <a:lnTo>
                  <a:pt x="4749510" y="2201681"/>
                </a:lnTo>
                <a:lnTo>
                  <a:pt x="4752615" y="2204786"/>
                </a:lnTo>
                <a:lnTo>
                  <a:pt x="4756961" y="2206959"/>
                </a:lnTo>
                <a:lnTo>
                  <a:pt x="4756961" y="2214410"/>
                </a:lnTo>
                <a:lnTo>
                  <a:pt x="4749510" y="2214410"/>
                </a:lnTo>
                <a:lnTo>
                  <a:pt x="4747337" y="2214410"/>
                </a:lnTo>
                <a:lnTo>
                  <a:pt x="4745474" y="2212236"/>
                </a:lnTo>
                <a:lnTo>
                  <a:pt x="4743301" y="2212236"/>
                </a:lnTo>
                <a:lnTo>
                  <a:pt x="4742370" y="2212236"/>
                </a:lnTo>
                <a:lnTo>
                  <a:pt x="4736160" y="2210063"/>
                </a:lnTo>
                <a:lnTo>
                  <a:pt x="4738023" y="2206959"/>
                </a:lnTo>
                <a:lnTo>
                  <a:pt x="4738023" y="2202923"/>
                </a:lnTo>
                <a:lnTo>
                  <a:pt x="4738023" y="2201681"/>
                </a:lnTo>
                <a:lnTo>
                  <a:pt x="4740196" y="2201681"/>
                </a:lnTo>
                <a:lnTo>
                  <a:pt x="4742370" y="2201681"/>
                </a:lnTo>
                <a:close/>
                <a:moveTo>
                  <a:pt x="4149418" y="2197335"/>
                </a:moveTo>
                <a:lnTo>
                  <a:pt x="4156870" y="2199508"/>
                </a:lnTo>
                <a:lnTo>
                  <a:pt x="4162147" y="2199508"/>
                </a:lnTo>
                <a:lnTo>
                  <a:pt x="4167115" y="2199508"/>
                </a:lnTo>
                <a:lnTo>
                  <a:pt x="4171461" y="2201681"/>
                </a:lnTo>
                <a:lnTo>
                  <a:pt x="4176738" y="2202923"/>
                </a:lnTo>
                <a:lnTo>
                  <a:pt x="4176738" y="2210063"/>
                </a:lnTo>
                <a:lnTo>
                  <a:pt x="4172392" y="2210063"/>
                </a:lnTo>
                <a:lnTo>
                  <a:pt x="4172392" y="2214410"/>
                </a:lnTo>
                <a:lnTo>
                  <a:pt x="4167115" y="2212236"/>
                </a:lnTo>
                <a:lnTo>
                  <a:pt x="4162147" y="2210063"/>
                </a:lnTo>
                <a:lnTo>
                  <a:pt x="4156870" y="2206959"/>
                </a:lnTo>
                <a:lnTo>
                  <a:pt x="4152522" y="2202923"/>
                </a:lnTo>
                <a:close/>
                <a:moveTo>
                  <a:pt x="4749510" y="2186780"/>
                </a:moveTo>
                <a:lnTo>
                  <a:pt x="4761929" y="2186780"/>
                </a:lnTo>
                <a:lnTo>
                  <a:pt x="4769380" y="2210063"/>
                </a:lnTo>
                <a:lnTo>
                  <a:pt x="4761929" y="2210063"/>
                </a:lnTo>
                <a:lnTo>
                  <a:pt x="4761929" y="2206959"/>
                </a:lnTo>
                <a:lnTo>
                  <a:pt x="4756962" y="2202923"/>
                </a:lnTo>
                <a:lnTo>
                  <a:pt x="4754788" y="2199508"/>
                </a:lnTo>
                <a:lnTo>
                  <a:pt x="4752614" y="2195472"/>
                </a:lnTo>
                <a:lnTo>
                  <a:pt x="4750441" y="2192057"/>
                </a:lnTo>
                <a:close/>
                <a:moveTo>
                  <a:pt x="4249381" y="2182744"/>
                </a:moveTo>
                <a:lnTo>
                  <a:pt x="4269250" y="2182744"/>
                </a:lnTo>
                <a:lnTo>
                  <a:pt x="4269250" y="2186780"/>
                </a:lnTo>
                <a:lnTo>
                  <a:pt x="4265214" y="2186780"/>
                </a:lnTo>
                <a:lnTo>
                  <a:pt x="4252796" y="2195473"/>
                </a:lnTo>
                <a:lnTo>
                  <a:pt x="4238205" y="2204787"/>
                </a:lnTo>
                <a:lnTo>
                  <a:pt x="4225477" y="2214411"/>
                </a:lnTo>
                <a:lnTo>
                  <a:pt x="4221441" y="2214411"/>
                </a:lnTo>
                <a:lnTo>
                  <a:pt x="4220510" y="2212237"/>
                </a:lnTo>
                <a:lnTo>
                  <a:pt x="4218337" y="2212237"/>
                </a:lnTo>
                <a:lnTo>
                  <a:pt x="4216163" y="2210064"/>
                </a:lnTo>
                <a:lnTo>
                  <a:pt x="4213059" y="2210064"/>
                </a:lnTo>
                <a:lnTo>
                  <a:pt x="4213059" y="2206960"/>
                </a:lnTo>
                <a:lnTo>
                  <a:pt x="4230755" y="2195473"/>
                </a:lnTo>
                <a:close/>
                <a:moveTo>
                  <a:pt x="4201574" y="2177467"/>
                </a:moveTo>
                <a:lnTo>
                  <a:pt x="4205920" y="2180571"/>
                </a:lnTo>
                <a:lnTo>
                  <a:pt x="4206851" y="2180571"/>
                </a:lnTo>
                <a:lnTo>
                  <a:pt x="4206851" y="2182744"/>
                </a:lnTo>
                <a:lnTo>
                  <a:pt x="4206851" y="2186780"/>
                </a:lnTo>
                <a:lnTo>
                  <a:pt x="4209025" y="2190195"/>
                </a:lnTo>
                <a:lnTo>
                  <a:pt x="4201574" y="2190195"/>
                </a:lnTo>
                <a:lnTo>
                  <a:pt x="4189156" y="2194231"/>
                </a:lnTo>
                <a:lnTo>
                  <a:pt x="4174565" y="2194231"/>
                </a:lnTo>
                <a:lnTo>
                  <a:pt x="4162146" y="2190195"/>
                </a:lnTo>
                <a:lnTo>
                  <a:pt x="4162146" y="2188022"/>
                </a:lnTo>
                <a:lnTo>
                  <a:pt x="4164009" y="2188022"/>
                </a:lnTo>
                <a:lnTo>
                  <a:pt x="4165250" y="2186780"/>
                </a:lnTo>
                <a:lnTo>
                  <a:pt x="4174565" y="2182744"/>
                </a:lnTo>
                <a:lnTo>
                  <a:pt x="4183878" y="2182744"/>
                </a:lnTo>
                <a:lnTo>
                  <a:pt x="4192260" y="2182744"/>
                </a:lnTo>
                <a:close/>
                <a:moveTo>
                  <a:pt x="4132964" y="2177467"/>
                </a:moveTo>
                <a:lnTo>
                  <a:pt x="4140104" y="2179640"/>
                </a:lnTo>
                <a:lnTo>
                  <a:pt x="4143209" y="2180571"/>
                </a:lnTo>
                <a:lnTo>
                  <a:pt x="4147555" y="2182744"/>
                </a:lnTo>
                <a:lnTo>
                  <a:pt x="4150659" y="2186780"/>
                </a:lnTo>
                <a:lnTo>
                  <a:pt x="4152522" y="2190195"/>
                </a:lnTo>
                <a:lnTo>
                  <a:pt x="4149418" y="2190195"/>
                </a:lnTo>
                <a:lnTo>
                  <a:pt x="4140104" y="2194231"/>
                </a:lnTo>
                <a:lnTo>
                  <a:pt x="4128618" y="2194231"/>
                </a:lnTo>
                <a:lnTo>
                  <a:pt x="4116200" y="2194231"/>
                </a:lnTo>
                <a:lnTo>
                  <a:pt x="4116200" y="2186780"/>
                </a:lnTo>
                <a:lnTo>
                  <a:pt x="4121477" y="2184918"/>
                </a:lnTo>
                <a:lnTo>
                  <a:pt x="4127686" y="2182744"/>
                </a:lnTo>
                <a:lnTo>
                  <a:pt x="4128618" y="2180571"/>
                </a:lnTo>
                <a:close/>
                <a:moveTo>
                  <a:pt x="4716292" y="2170016"/>
                </a:moveTo>
                <a:lnTo>
                  <a:pt x="4723433" y="2173120"/>
                </a:lnTo>
                <a:lnTo>
                  <a:pt x="4727780" y="2175294"/>
                </a:lnTo>
                <a:lnTo>
                  <a:pt x="4732747" y="2179640"/>
                </a:lnTo>
                <a:lnTo>
                  <a:pt x="4736162" y="2182744"/>
                </a:lnTo>
                <a:lnTo>
                  <a:pt x="4738024" y="2188022"/>
                </a:lnTo>
                <a:lnTo>
                  <a:pt x="4742371" y="2194231"/>
                </a:lnTo>
                <a:lnTo>
                  <a:pt x="4736162" y="2194231"/>
                </a:lnTo>
                <a:lnTo>
                  <a:pt x="4732747" y="2190195"/>
                </a:lnTo>
                <a:lnTo>
                  <a:pt x="4727780" y="2186780"/>
                </a:lnTo>
                <a:lnTo>
                  <a:pt x="4723433" y="2182744"/>
                </a:lnTo>
                <a:lnTo>
                  <a:pt x="4720328" y="2177467"/>
                </a:lnTo>
                <a:close/>
                <a:moveTo>
                  <a:pt x="4689283" y="2162565"/>
                </a:moveTo>
                <a:lnTo>
                  <a:pt x="4692387" y="2162565"/>
                </a:lnTo>
                <a:lnTo>
                  <a:pt x="4694250" y="2164738"/>
                </a:lnTo>
                <a:lnTo>
                  <a:pt x="4696423" y="2164738"/>
                </a:lnTo>
                <a:lnTo>
                  <a:pt x="4698596" y="2165669"/>
                </a:lnTo>
                <a:lnTo>
                  <a:pt x="4698596" y="2167843"/>
                </a:lnTo>
                <a:lnTo>
                  <a:pt x="4701701" y="2170016"/>
                </a:lnTo>
                <a:lnTo>
                  <a:pt x="4705737" y="2170016"/>
                </a:lnTo>
                <a:lnTo>
                  <a:pt x="4705737" y="2173120"/>
                </a:lnTo>
                <a:lnTo>
                  <a:pt x="4699528" y="2172189"/>
                </a:lnTo>
                <a:lnTo>
                  <a:pt x="4696423" y="2170016"/>
                </a:lnTo>
                <a:lnTo>
                  <a:pt x="4694250" y="2167843"/>
                </a:lnTo>
                <a:lnTo>
                  <a:pt x="4692387" y="2165669"/>
                </a:lnTo>
                <a:close/>
                <a:moveTo>
                  <a:pt x="4372318" y="2142386"/>
                </a:moveTo>
                <a:lnTo>
                  <a:pt x="4385979" y="2145490"/>
                </a:lnTo>
                <a:lnTo>
                  <a:pt x="4385979" y="2152942"/>
                </a:lnTo>
                <a:lnTo>
                  <a:pt x="4376665" y="2158220"/>
                </a:lnTo>
                <a:lnTo>
                  <a:pt x="4374491" y="2160393"/>
                </a:lnTo>
                <a:lnTo>
                  <a:pt x="4372318" y="2162566"/>
                </a:lnTo>
                <a:close/>
                <a:moveTo>
                  <a:pt x="4665068" y="2121276"/>
                </a:moveTo>
                <a:lnTo>
                  <a:pt x="4676555" y="2128727"/>
                </a:lnTo>
                <a:lnTo>
                  <a:pt x="4684005" y="2140213"/>
                </a:lnTo>
                <a:lnTo>
                  <a:pt x="4689283" y="2152942"/>
                </a:lnTo>
                <a:lnTo>
                  <a:pt x="4685868" y="2152942"/>
                </a:lnTo>
                <a:lnTo>
                  <a:pt x="4685868" y="2158219"/>
                </a:lnTo>
                <a:lnTo>
                  <a:pt x="4672519" y="2152942"/>
                </a:lnTo>
                <a:lnTo>
                  <a:pt x="4669414" y="2143628"/>
                </a:lnTo>
                <a:lnTo>
                  <a:pt x="4667241" y="2134936"/>
                </a:lnTo>
                <a:close/>
                <a:moveTo>
                  <a:pt x="4641475" y="2121276"/>
                </a:moveTo>
                <a:lnTo>
                  <a:pt x="4642406" y="2122206"/>
                </a:lnTo>
                <a:lnTo>
                  <a:pt x="4642406" y="2121276"/>
                </a:lnTo>
                <a:close/>
                <a:moveTo>
                  <a:pt x="4252797" y="2105443"/>
                </a:moveTo>
                <a:lnTo>
                  <a:pt x="4269251" y="2105443"/>
                </a:lnTo>
                <a:lnTo>
                  <a:pt x="4271425" y="2107616"/>
                </a:lnTo>
                <a:lnTo>
                  <a:pt x="4272356" y="2108547"/>
                </a:lnTo>
                <a:lnTo>
                  <a:pt x="4272356" y="2115998"/>
                </a:lnTo>
                <a:lnTo>
                  <a:pt x="4252797" y="2115998"/>
                </a:lnTo>
                <a:close/>
                <a:moveTo>
                  <a:pt x="4281668" y="2101097"/>
                </a:moveTo>
                <a:lnTo>
                  <a:pt x="4321405" y="2105443"/>
                </a:lnTo>
                <a:lnTo>
                  <a:pt x="4321405" y="2108549"/>
                </a:lnTo>
                <a:lnTo>
                  <a:pt x="4323578" y="2112895"/>
                </a:lnTo>
                <a:lnTo>
                  <a:pt x="4323578" y="2115999"/>
                </a:lnTo>
                <a:lnTo>
                  <a:pt x="4325441" y="2121277"/>
                </a:lnTo>
                <a:lnTo>
                  <a:pt x="4321405" y="2121277"/>
                </a:lnTo>
                <a:lnTo>
                  <a:pt x="4310850" y="2115068"/>
                </a:lnTo>
                <a:lnTo>
                  <a:pt x="4298432" y="2112895"/>
                </a:lnTo>
                <a:lnTo>
                  <a:pt x="4281668" y="2112895"/>
                </a:lnTo>
                <a:close/>
                <a:moveTo>
                  <a:pt x="4613224" y="2092715"/>
                </a:moveTo>
                <a:lnTo>
                  <a:pt x="4632782" y="2092715"/>
                </a:lnTo>
                <a:lnTo>
                  <a:pt x="4642406" y="2103270"/>
                </a:lnTo>
                <a:lnTo>
                  <a:pt x="4649546" y="2115067"/>
                </a:lnTo>
                <a:lnTo>
                  <a:pt x="4652650" y="2128727"/>
                </a:lnTo>
                <a:lnTo>
                  <a:pt x="4649546" y="2128727"/>
                </a:lnTo>
                <a:lnTo>
                  <a:pt x="4642407" y="2122208"/>
                </a:lnTo>
                <a:lnTo>
                  <a:pt x="4642407" y="2142387"/>
                </a:lnTo>
                <a:lnTo>
                  <a:pt x="4605774" y="2152943"/>
                </a:lnTo>
                <a:lnTo>
                  <a:pt x="4599565" y="2150769"/>
                </a:lnTo>
                <a:lnTo>
                  <a:pt x="4594287" y="2149838"/>
                </a:lnTo>
                <a:lnTo>
                  <a:pt x="4587146" y="2147665"/>
                </a:lnTo>
                <a:lnTo>
                  <a:pt x="4581869" y="2145492"/>
                </a:lnTo>
                <a:lnTo>
                  <a:pt x="4581869" y="2138352"/>
                </a:lnTo>
                <a:lnTo>
                  <a:pt x="4603601" y="2136178"/>
                </a:lnTo>
                <a:lnTo>
                  <a:pt x="4620365" y="2130901"/>
                </a:lnTo>
                <a:lnTo>
                  <a:pt x="4632783" y="2121276"/>
                </a:lnTo>
                <a:lnTo>
                  <a:pt x="4641474" y="2121276"/>
                </a:lnTo>
                <a:lnTo>
                  <a:pt x="4640233" y="2120345"/>
                </a:lnTo>
                <a:lnTo>
                  <a:pt x="4630919" y="2110721"/>
                </a:lnTo>
                <a:lnTo>
                  <a:pt x="4620364" y="2103270"/>
                </a:lnTo>
                <a:close/>
                <a:moveTo>
                  <a:pt x="4335996" y="2070363"/>
                </a:moveTo>
                <a:lnTo>
                  <a:pt x="4347483" y="2070363"/>
                </a:lnTo>
                <a:lnTo>
                  <a:pt x="4357727" y="2070363"/>
                </a:lnTo>
                <a:lnTo>
                  <a:pt x="4372318" y="2071605"/>
                </a:lnTo>
                <a:lnTo>
                  <a:pt x="4376664" y="2085264"/>
                </a:lnTo>
                <a:lnTo>
                  <a:pt x="4381942" y="2095819"/>
                </a:lnTo>
                <a:lnTo>
                  <a:pt x="4389082" y="2105443"/>
                </a:lnTo>
                <a:lnTo>
                  <a:pt x="4389082" y="2108548"/>
                </a:lnTo>
                <a:lnTo>
                  <a:pt x="4392187" y="2108548"/>
                </a:lnTo>
                <a:lnTo>
                  <a:pt x="4392187" y="2105443"/>
                </a:lnTo>
                <a:lnTo>
                  <a:pt x="4401500" y="2095819"/>
                </a:lnTo>
                <a:lnTo>
                  <a:pt x="4411124" y="2090542"/>
                </a:lnTo>
                <a:lnTo>
                  <a:pt x="4423542" y="2086506"/>
                </a:lnTo>
                <a:lnTo>
                  <a:pt x="4442168" y="2085264"/>
                </a:lnTo>
                <a:lnTo>
                  <a:pt x="4456759" y="2093646"/>
                </a:lnTo>
                <a:lnTo>
                  <a:pt x="4474455" y="2101097"/>
                </a:lnTo>
                <a:lnTo>
                  <a:pt x="4496496" y="2108548"/>
                </a:lnTo>
                <a:lnTo>
                  <a:pt x="4514192" y="2120345"/>
                </a:lnTo>
                <a:lnTo>
                  <a:pt x="4528783" y="2130900"/>
                </a:lnTo>
                <a:lnTo>
                  <a:pt x="4535923" y="2145491"/>
                </a:lnTo>
                <a:lnTo>
                  <a:pt x="4549583" y="2147664"/>
                </a:lnTo>
                <a:lnTo>
                  <a:pt x="4557965" y="2150768"/>
                </a:lnTo>
                <a:lnTo>
                  <a:pt x="4569451" y="2152942"/>
                </a:lnTo>
                <a:lnTo>
                  <a:pt x="4569451" y="2162565"/>
                </a:lnTo>
                <a:lnTo>
                  <a:pt x="4567278" y="2162565"/>
                </a:lnTo>
                <a:lnTo>
                  <a:pt x="4564173" y="2164738"/>
                </a:lnTo>
                <a:lnTo>
                  <a:pt x="4559828" y="2164738"/>
                </a:lnTo>
                <a:lnTo>
                  <a:pt x="4557965" y="2165670"/>
                </a:lnTo>
                <a:lnTo>
                  <a:pt x="4556723" y="2167843"/>
                </a:lnTo>
                <a:lnTo>
                  <a:pt x="4557965" y="2167843"/>
                </a:lnTo>
                <a:lnTo>
                  <a:pt x="4562000" y="2170016"/>
                </a:lnTo>
                <a:lnTo>
                  <a:pt x="4574418" y="2188022"/>
                </a:lnTo>
                <a:lnTo>
                  <a:pt x="4592114" y="2202923"/>
                </a:lnTo>
                <a:lnTo>
                  <a:pt x="4613224" y="2214410"/>
                </a:lnTo>
                <a:lnTo>
                  <a:pt x="4613224" y="2222792"/>
                </a:lnTo>
                <a:lnTo>
                  <a:pt x="4589009" y="2222792"/>
                </a:lnTo>
                <a:lnTo>
                  <a:pt x="4585905" y="2219687"/>
                </a:lnTo>
                <a:lnTo>
                  <a:pt x="4581869" y="2217514"/>
                </a:lnTo>
                <a:lnTo>
                  <a:pt x="4578765" y="2217514"/>
                </a:lnTo>
                <a:lnTo>
                  <a:pt x="4574418" y="2217514"/>
                </a:lnTo>
                <a:lnTo>
                  <a:pt x="4571314" y="2216583"/>
                </a:lnTo>
                <a:lnTo>
                  <a:pt x="4565105" y="2214410"/>
                </a:lnTo>
                <a:lnTo>
                  <a:pt x="4559828" y="2210064"/>
                </a:lnTo>
                <a:lnTo>
                  <a:pt x="4556723" y="2206959"/>
                </a:lnTo>
                <a:lnTo>
                  <a:pt x="4552687" y="2199508"/>
                </a:lnTo>
                <a:lnTo>
                  <a:pt x="4549583" y="2194231"/>
                </a:lnTo>
                <a:lnTo>
                  <a:pt x="4545236" y="2190195"/>
                </a:lnTo>
                <a:lnTo>
                  <a:pt x="4530646" y="2182744"/>
                </a:lnTo>
                <a:lnTo>
                  <a:pt x="4520401" y="2182744"/>
                </a:lnTo>
                <a:lnTo>
                  <a:pt x="4506741" y="2186780"/>
                </a:lnTo>
                <a:lnTo>
                  <a:pt x="4494323" y="2194231"/>
                </a:lnTo>
                <a:lnTo>
                  <a:pt x="4481905" y="2197335"/>
                </a:lnTo>
                <a:lnTo>
                  <a:pt x="4469177" y="2190195"/>
                </a:lnTo>
                <a:lnTo>
                  <a:pt x="4456759" y="2186780"/>
                </a:lnTo>
                <a:lnTo>
                  <a:pt x="4443410" y="2184917"/>
                </a:lnTo>
                <a:lnTo>
                  <a:pt x="4425715" y="2186780"/>
                </a:lnTo>
                <a:lnTo>
                  <a:pt x="4427577" y="2179640"/>
                </a:lnTo>
                <a:lnTo>
                  <a:pt x="4428819" y="2173120"/>
                </a:lnTo>
                <a:lnTo>
                  <a:pt x="4430682" y="2170016"/>
                </a:lnTo>
                <a:lnTo>
                  <a:pt x="4432855" y="2165670"/>
                </a:lnTo>
                <a:lnTo>
                  <a:pt x="4435028" y="2162565"/>
                </a:lnTo>
                <a:lnTo>
                  <a:pt x="4432855" y="2158219"/>
                </a:lnTo>
                <a:lnTo>
                  <a:pt x="4423542" y="2142386"/>
                </a:lnTo>
                <a:lnTo>
                  <a:pt x="4411124" y="2133073"/>
                </a:lnTo>
                <a:lnTo>
                  <a:pt x="4396533" y="2128727"/>
                </a:lnTo>
                <a:lnTo>
                  <a:pt x="4379769" y="2123449"/>
                </a:lnTo>
                <a:lnTo>
                  <a:pt x="4364247" y="2120345"/>
                </a:lnTo>
                <a:lnTo>
                  <a:pt x="4350587" y="2112894"/>
                </a:lnTo>
                <a:lnTo>
                  <a:pt x="4342205" y="2101097"/>
                </a:lnTo>
                <a:lnTo>
                  <a:pt x="4345309" y="2100166"/>
                </a:lnTo>
                <a:lnTo>
                  <a:pt x="4347483" y="2100166"/>
                </a:lnTo>
                <a:lnTo>
                  <a:pt x="4349655" y="2097993"/>
                </a:lnTo>
                <a:lnTo>
                  <a:pt x="4350587" y="2095819"/>
                </a:lnTo>
                <a:lnTo>
                  <a:pt x="4352760" y="2092715"/>
                </a:lnTo>
                <a:lnTo>
                  <a:pt x="4342205" y="2090542"/>
                </a:lnTo>
                <a:lnTo>
                  <a:pt x="4330718" y="2085264"/>
                </a:lnTo>
                <a:lnTo>
                  <a:pt x="4321405" y="2081229"/>
                </a:lnTo>
                <a:lnTo>
                  <a:pt x="4321405" y="2071605"/>
                </a:lnTo>
                <a:close/>
                <a:moveTo>
                  <a:pt x="4236033" y="2034662"/>
                </a:moveTo>
                <a:lnTo>
                  <a:pt x="4238206" y="2034662"/>
                </a:lnTo>
                <a:lnTo>
                  <a:pt x="4240069" y="2034662"/>
                </a:lnTo>
                <a:lnTo>
                  <a:pt x="4240069" y="2036525"/>
                </a:lnTo>
                <a:lnTo>
                  <a:pt x="4240069" y="2038698"/>
                </a:lnTo>
                <a:lnTo>
                  <a:pt x="4242242" y="2038698"/>
                </a:lnTo>
                <a:lnTo>
                  <a:pt x="4242242" y="2040871"/>
                </a:lnTo>
                <a:lnTo>
                  <a:pt x="4245346" y="2040871"/>
                </a:lnTo>
                <a:lnTo>
                  <a:pt x="4243173" y="2041802"/>
                </a:lnTo>
                <a:lnTo>
                  <a:pt x="4242242" y="2041802"/>
                </a:lnTo>
                <a:lnTo>
                  <a:pt x="4242242" y="2043975"/>
                </a:lnTo>
                <a:lnTo>
                  <a:pt x="4236033" y="2049253"/>
                </a:lnTo>
                <a:lnTo>
                  <a:pt x="4230756" y="2055772"/>
                </a:lnTo>
                <a:lnTo>
                  <a:pt x="4225478" y="2061050"/>
                </a:lnTo>
                <a:lnTo>
                  <a:pt x="4205920" y="2058877"/>
                </a:lnTo>
                <a:lnTo>
                  <a:pt x="4189156" y="2058877"/>
                </a:lnTo>
                <a:lnTo>
                  <a:pt x="4169286" y="2061050"/>
                </a:lnTo>
                <a:lnTo>
                  <a:pt x="4169286" y="2071605"/>
                </a:lnTo>
                <a:lnTo>
                  <a:pt x="4172392" y="2073778"/>
                </a:lnTo>
                <a:lnTo>
                  <a:pt x="4172392" y="2075641"/>
                </a:lnTo>
                <a:lnTo>
                  <a:pt x="4174565" y="2077814"/>
                </a:lnTo>
                <a:lnTo>
                  <a:pt x="4176738" y="2081229"/>
                </a:lnTo>
                <a:lnTo>
                  <a:pt x="4196296" y="2073778"/>
                </a:lnTo>
                <a:lnTo>
                  <a:pt x="4216164" y="2068500"/>
                </a:lnTo>
                <a:lnTo>
                  <a:pt x="4216164" y="2077814"/>
                </a:lnTo>
                <a:lnTo>
                  <a:pt x="4213060" y="2077814"/>
                </a:lnTo>
                <a:lnTo>
                  <a:pt x="4206851" y="2081229"/>
                </a:lnTo>
                <a:lnTo>
                  <a:pt x="4199400" y="2085265"/>
                </a:lnTo>
                <a:lnTo>
                  <a:pt x="4192260" y="2088369"/>
                </a:lnTo>
                <a:lnTo>
                  <a:pt x="4198469" y="2101097"/>
                </a:lnTo>
                <a:lnTo>
                  <a:pt x="4205920" y="2112894"/>
                </a:lnTo>
                <a:lnTo>
                  <a:pt x="4209024" y="2123449"/>
                </a:lnTo>
                <a:lnTo>
                  <a:pt x="4213060" y="2142387"/>
                </a:lnTo>
                <a:lnTo>
                  <a:pt x="4209024" y="2142387"/>
                </a:lnTo>
                <a:lnTo>
                  <a:pt x="4209024" y="2145491"/>
                </a:lnTo>
                <a:lnTo>
                  <a:pt x="4205920" y="2143628"/>
                </a:lnTo>
                <a:lnTo>
                  <a:pt x="4203747" y="2143628"/>
                </a:lnTo>
                <a:lnTo>
                  <a:pt x="4203747" y="2142387"/>
                </a:lnTo>
                <a:lnTo>
                  <a:pt x="4201574" y="2142387"/>
                </a:lnTo>
                <a:lnTo>
                  <a:pt x="4191329" y="2130900"/>
                </a:lnTo>
                <a:lnTo>
                  <a:pt x="4181705" y="2118172"/>
                </a:lnTo>
                <a:lnTo>
                  <a:pt x="4172392" y="2105444"/>
                </a:lnTo>
                <a:lnTo>
                  <a:pt x="4172392" y="2145491"/>
                </a:lnTo>
                <a:lnTo>
                  <a:pt x="4156868" y="2145491"/>
                </a:lnTo>
                <a:lnTo>
                  <a:pt x="4156868" y="2143628"/>
                </a:lnTo>
                <a:lnTo>
                  <a:pt x="4154695" y="2143628"/>
                </a:lnTo>
                <a:lnTo>
                  <a:pt x="4154695" y="2142387"/>
                </a:lnTo>
                <a:lnTo>
                  <a:pt x="4152522" y="2142387"/>
                </a:lnTo>
                <a:lnTo>
                  <a:pt x="4154695" y="2128727"/>
                </a:lnTo>
                <a:lnTo>
                  <a:pt x="4152522" y="2121276"/>
                </a:lnTo>
                <a:lnTo>
                  <a:pt x="4149418" y="2115067"/>
                </a:lnTo>
                <a:lnTo>
                  <a:pt x="4145382" y="2105444"/>
                </a:lnTo>
                <a:lnTo>
                  <a:pt x="4145382" y="2095820"/>
                </a:lnTo>
                <a:lnTo>
                  <a:pt x="4150659" y="2085265"/>
                </a:lnTo>
                <a:lnTo>
                  <a:pt x="4157800" y="2070363"/>
                </a:lnTo>
                <a:lnTo>
                  <a:pt x="4165250" y="2056704"/>
                </a:lnTo>
                <a:lnTo>
                  <a:pt x="4172392" y="2046148"/>
                </a:lnTo>
                <a:lnTo>
                  <a:pt x="4176738" y="2040871"/>
                </a:lnTo>
                <a:lnTo>
                  <a:pt x="4194433" y="2046148"/>
                </a:lnTo>
                <a:lnTo>
                  <a:pt x="4205920" y="2046148"/>
                </a:lnTo>
                <a:lnTo>
                  <a:pt x="4213991" y="2043975"/>
                </a:lnTo>
                <a:lnTo>
                  <a:pt x="4225478" y="2040871"/>
                </a:lnTo>
                <a:close/>
                <a:moveTo>
                  <a:pt x="4276701" y="2031247"/>
                </a:moveTo>
                <a:lnTo>
                  <a:pt x="4283841" y="2034662"/>
                </a:lnTo>
                <a:lnTo>
                  <a:pt x="4286946" y="2036525"/>
                </a:lnTo>
                <a:lnTo>
                  <a:pt x="4291292" y="2040871"/>
                </a:lnTo>
                <a:lnTo>
                  <a:pt x="4292223" y="2043976"/>
                </a:lnTo>
                <a:lnTo>
                  <a:pt x="4292223" y="2051427"/>
                </a:lnTo>
                <a:lnTo>
                  <a:pt x="4292223" y="2061051"/>
                </a:lnTo>
                <a:lnTo>
                  <a:pt x="4289119" y="2063224"/>
                </a:lnTo>
                <a:lnTo>
                  <a:pt x="4286946" y="2064155"/>
                </a:lnTo>
                <a:lnTo>
                  <a:pt x="4286946" y="2066328"/>
                </a:lnTo>
                <a:lnTo>
                  <a:pt x="4286946" y="2068501"/>
                </a:lnTo>
                <a:lnTo>
                  <a:pt x="4286946" y="2070364"/>
                </a:lnTo>
                <a:lnTo>
                  <a:pt x="4286946" y="2071606"/>
                </a:lnTo>
                <a:lnTo>
                  <a:pt x="4286014" y="2073779"/>
                </a:lnTo>
                <a:lnTo>
                  <a:pt x="4281668" y="2077815"/>
                </a:lnTo>
                <a:lnTo>
                  <a:pt x="4281668" y="2068501"/>
                </a:lnTo>
                <a:lnTo>
                  <a:pt x="4274528" y="2056705"/>
                </a:lnTo>
                <a:lnTo>
                  <a:pt x="4274528" y="2043976"/>
                </a:lnTo>
                <a:close/>
                <a:moveTo>
                  <a:pt x="4113097" y="1959534"/>
                </a:moveTo>
                <a:lnTo>
                  <a:pt x="4123342" y="1962638"/>
                </a:lnTo>
                <a:lnTo>
                  <a:pt x="4136070" y="1970089"/>
                </a:lnTo>
                <a:lnTo>
                  <a:pt x="4147557" y="1981576"/>
                </a:lnTo>
                <a:lnTo>
                  <a:pt x="4152524" y="1991200"/>
                </a:lnTo>
                <a:lnTo>
                  <a:pt x="4147557" y="1994304"/>
                </a:lnTo>
                <a:lnTo>
                  <a:pt x="4142279" y="1999581"/>
                </a:lnTo>
                <a:lnTo>
                  <a:pt x="4136070" y="2003929"/>
                </a:lnTo>
                <a:lnTo>
                  <a:pt x="4128619" y="2007033"/>
                </a:lnTo>
                <a:lnTo>
                  <a:pt x="4134828" y="2023797"/>
                </a:lnTo>
                <a:lnTo>
                  <a:pt x="4142279" y="2036526"/>
                </a:lnTo>
                <a:lnTo>
                  <a:pt x="4149419" y="2051427"/>
                </a:lnTo>
                <a:lnTo>
                  <a:pt x="4143210" y="2053600"/>
                </a:lnTo>
                <a:lnTo>
                  <a:pt x="4140106" y="2053600"/>
                </a:lnTo>
                <a:lnTo>
                  <a:pt x="4137933" y="2053600"/>
                </a:lnTo>
                <a:lnTo>
                  <a:pt x="4136070" y="2055773"/>
                </a:lnTo>
                <a:lnTo>
                  <a:pt x="4134828" y="2056705"/>
                </a:lnTo>
                <a:lnTo>
                  <a:pt x="4132966" y="2061051"/>
                </a:lnTo>
                <a:lnTo>
                  <a:pt x="4123342" y="2077815"/>
                </a:lnTo>
                <a:lnTo>
                  <a:pt x="4118375" y="2097994"/>
                </a:lnTo>
                <a:lnTo>
                  <a:pt x="4108751" y="2116000"/>
                </a:lnTo>
                <a:lnTo>
                  <a:pt x="4103784" y="2120346"/>
                </a:lnTo>
                <a:lnTo>
                  <a:pt x="4098506" y="2120346"/>
                </a:lnTo>
                <a:lnTo>
                  <a:pt x="4092297" y="2121277"/>
                </a:lnTo>
                <a:lnTo>
                  <a:pt x="4086088" y="2121277"/>
                </a:lnTo>
                <a:lnTo>
                  <a:pt x="4074602" y="2115068"/>
                </a:lnTo>
                <a:lnTo>
                  <a:pt x="4064047" y="2112895"/>
                </a:lnTo>
                <a:lnTo>
                  <a:pt x="4050698" y="2112895"/>
                </a:lnTo>
                <a:lnTo>
                  <a:pt x="4037968" y="2110722"/>
                </a:lnTo>
                <a:lnTo>
                  <a:pt x="4025550" y="2105445"/>
                </a:lnTo>
                <a:lnTo>
                  <a:pt x="4013132" y="2088370"/>
                </a:lnTo>
                <a:lnTo>
                  <a:pt x="4003819" y="2066328"/>
                </a:lnTo>
                <a:lnTo>
                  <a:pt x="4001646" y="2040872"/>
                </a:lnTo>
                <a:lnTo>
                  <a:pt x="4010959" y="2036526"/>
                </a:lnTo>
                <a:lnTo>
                  <a:pt x="4018410" y="2036526"/>
                </a:lnTo>
                <a:lnTo>
                  <a:pt x="4025550" y="2038699"/>
                </a:lnTo>
                <a:lnTo>
                  <a:pt x="4033001" y="2034663"/>
                </a:lnTo>
                <a:lnTo>
                  <a:pt x="4042315" y="2019761"/>
                </a:lnTo>
                <a:lnTo>
                  <a:pt x="4065288" y="2016657"/>
                </a:lnTo>
                <a:lnTo>
                  <a:pt x="4069324" y="2013242"/>
                </a:lnTo>
                <a:lnTo>
                  <a:pt x="4072429" y="2009206"/>
                </a:lnTo>
                <a:lnTo>
                  <a:pt x="4072429" y="2007033"/>
                </a:lnTo>
                <a:lnTo>
                  <a:pt x="4074602" y="2005791"/>
                </a:lnTo>
                <a:lnTo>
                  <a:pt x="4074602" y="2003929"/>
                </a:lnTo>
                <a:lnTo>
                  <a:pt x="4074602" y="2001756"/>
                </a:lnTo>
                <a:lnTo>
                  <a:pt x="4076464" y="1999581"/>
                </a:lnTo>
                <a:lnTo>
                  <a:pt x="4079879" y="1999581"/>
                </a:lnTo>
                <a:lnTo>
                  <a:pt x="4086088" y="1999581"/>
                </a:lnTo>
                <a:lnTo>
                  <a:pt x="4092297" y="1999581"/>
                </a:lnTo>
                <a:lnTo>
                  <a:pt x="4096333" y="1986853"/>
                </a:lnTo>
                <a:lnTo>
                  <a:pt x="4101610" y="1977229"/>
                </a:lnTo>
                <a:lnTo>
                  <a:pt x="4106888" y="1968847"/>
                </a:lnTo>
                <a:close/>
                <a:moveTo>
                  <a:pt x="3589064" y="1935009"/>
                </a:moveTo>
                <a:lnTo>
                  <a:pt x="3599619" y="1942460"/>
                </a:lnTo>
                <a:lnTo>
                  <a:pt x="3605828" y="1955188"/>
                </a:lnTo>
                <a:lnTo>
                  <a:pt x="3605828" y="1974125"/>
                </a:lnTo>
                <a:lnTo>
                  <a:pt x="3605828" y="1976298"/>
                </a:lnTo>
                <a:lnTo>
                  <a:pt x="3606760" y="1976298"/>
                </a:lnTo>
                <a:lnTo>
                  <a:pt x="3608933" y="1977230"/>
                </a:lnTo>
                <a:lnTo>
                  <a:pt x="3608933" y="1979403"/>
                </a:lnTo>
                <a:lnTo>
                  <a:pt x="3608933" y="1983749"/>
                </a:lnTo>
                <a:lnTo>
                  <a:pt x="3605828" y="1983749"/>
                </a:lnTo>
                <a:lnTo>
                  <a:pt x="3601482" y="1984680"/>
                </a:lnTo>
                <a:lnTo>
                  <a:pt x="3599619" y="1989027"/>
                </a:lnTo>
                <a:lnTo>
                  <a:pt x="3596515" y="1991200"/>
                </a:lnTo>
                <a:lnTo>
                  <a:pt x="3594342" y="1991200"/>
                </a:lnTo>
                <a:lnTo>
                  <a:pt x="3592168" y="1989027"/>
                </a:lnTo>
                <a:lnTo>
                  <a:pt x="3591237" y="1989027"/>
                </a:lnTo>
                <a:lnTo>
                  <a:pt x="3589064" y="1986853"/>
                </a:lnTo>
                <a:lnTo>
                  <a:pt x="3581923" y="1971952"/>
                </a:lnTo>
                <a:lnTo>
                  <a:pt x="3581923" y="1949910"/>
                </a:lnTo>
                <a:lnTo>
                  <a:pt x="3583786" y="1946806"/>
                </a:lnTo>
                <a:lnTo>
                  <a:pt x="3585959" y="1944633"/>
                </a:lnTo>
                <a:lnTo>
                  <a:pt x="3586890" y="1940287"/>
                </a:lnTo>
                <a:close/>
                <a:moveTo>
                  <a:pt x="4242241" y="1912967"/>
                </a:moveTo>
                <a:lnTo>
                  <a:pt x="4250623" y="1922280"/>
                </a:lnTo>
                <a:lnTo>
                  <a:pt x="4256832" y="1932836"/>
                </a:lnTo>
                <a:lnTo>
                  <a:pt x="4256832" y="1949911"/>
                </a:lnTo>
                <a:lnTo>
                  <a:pt x="4257763" y="1953947"/>
                </a:lnTo>
                <a:lnTo>
                  <a:pt x="4259936" y="1953947"/>
                </a:lnTo>
                <a:lnTo>
                  <a:pt x="4259936" y="1955189"/>
                </a:lnTo>
                <a:lnTo>
                  <a:pt x="4257763" y="1955189"/>
                </a:lnTo>
                <a:lnTo>
                  <a:pt x="4256832" y="1959535"/>
                </a:lnTo>
                <a:lnTo>
                  <a:pt x="4256832" y="1962639"/>
                </a:lnTo>
                <a:lnTo>
                  <a:pt x="4254659" y="1962639"/>
                </a:lnTo>
                <a:lnTo>
                  <a:pt x="4254659" y="1964812"/>
                </a:lnTo>
                <a:lnTo>
                  <a:pt x="4252796" y="1964812"/>
                </a:lnTo>
                <a:lnTo>
                  <a:pt x="4249382" y="1966675"/>
                </a:lnTo>
                <a:lnTo>
                  <a:pt x="4247519" y="1962639"/>
                </a:lnTo>
                <a:lnTo>
                  <a:pt x="4247519" y="1961397"/>
                </a:lnTo>
                <a:lnTo>
                  <a:pt x="4245346" y="1961397"/>
                </a:lnTo>
                <a:lnTo>
                  <a:pt x="4243173" y="1961397"/>
                </a:lnTo>
                <a:lnTo>
                  <a:pt x="4242241" y="1959535"/>
                </a:lnTo>
                <a:lnTo>
                  <a:pt x="4242241" y="1962639"/>
                </a:lnTo>
                <a:lnTo>
                  <a:pt x="4243173" y="1964812"/>
                </a:lnTo>
                <a:lnTo>
                  <a:pt x="4245346" y="1966675"/>
                </a:lnTo>
                <a:lnTo>
                  <a:pt x="4247519" y="1968848"/>
                </a:lnTo>
                <a:lnTo>
                  <a:pt x="4245346" y="1970090"/>
                </a:lnTo>
                <a:lnTo>
                  <a:pt x="4245346" y="1971953"/>
                </a:lnTo>
                <a:lnTo>
                  <a:pt x="4245346" y="1974126"/>
                </a:lnTo>
                <a:lnTo>
                  <a:pt x="4245346" y="1979403"/>
                </a:lnTo>
                <a:lnTo>
                  <a:pt x="4236032" y="1979403"/>
                </a:lnTo>
                <a:lnTo>
                  <a:pt x="4236032" y="1974126"/>
                </a:lnTo>
                <a:lnTo>
                  <a:pt x="4230755" y="1971953"/>
                </a:lnTo>
                <a:lnTo>
                  <a:pt x="4225477" y="1968848"/>
                </a:lnTo>
                <a:lnTo>
                  <a:pt x="4223614" y="1964812"/>
                </a:lnTo>
                <a:lnTo>
                  <a:pt x="4221441" y="1959535"/>
                </a:lnTo>
                <a:lnTo>
                  <a:pt x="4220510" y="1953947"/>
                </a:lnTo>
                <a:lnTo>
                  <a:pt x="4216164" y="1946806"/>
                </a:lnTo>
                <a:lnTo>
                  <a:pt x="4210886" y="1949911"/>
                </a:lnTo>
                <a:lnTo>
                  <a:pt x="4203746" y="1953947"/>
                </a:lnTo>
                <a:lnTo>
                  <a:pt x="4196295" y="1955189"/>
                </a:lnTo>
                <a:lnTo>
                  <a:pt x="4189155" y="1959535"/>
                </a:lnTo>
                <a:lnTo>
                  <a:pt x="4189155" y="1949911"/>
                </a:lnTo>
                <a:lnTo>
                  <a:pt x="4191328" y="1947738"/>
                </a:lnTo>
                <a:lnTo>
                  <a:pt x="4191328" y="1946806"/>
                </a:lnTo>
                <a:lnTo>
                  <a:pt x="4192259" y="1946806"/>
                </a:lnTo>
                <a:lnTo>
                  <a:pt x="4192259" y="1942460"/>
                </a:lnTo>
                <a:lnTo>
                  <a:pt x="4206850" y="1937183"/>
                </a:lnTo>
                <a:lnTo>
                  <a:pt x="4220510" y="1932836"/>
                </a:lnTo>
                <a:lnTo>
                  <a:pt x="4232928" y="1925385"/>
                </a:lnTo>
                <a:close/>
                <a:moveTo>
                  <a:pt x="4152524" y="1892788"/>
                </a:moveTo>
                <a:lnTo>
                  <a:pt x="4156870" y="1896824"/>
                </a:lnTo>
                <a:lnTo>
                  <a:pt x="4157801" y="1896824"/>
                </a:lnTo>
                <a:lnTo>
                  <a:pt x="4159974" y="1896824"/>
                </a:lnTo>
                <a:lnTo>
                  <a:pt x="4159974" y="1898066"/>
                </a:lnTo>
                <a:lnTo>
                  <a:pt x="4159974" y="1902101"/>
                </a:lnTo>
                <a:lnTo>
                  <a:pt x="4162147" y="1905517"/>
                </a:lnTo>
                <a:lnTo>
                  <a:pt x="4150661" y="1914831"/>
                </a:lnTo>
                <a:lnTo>
                  <a:pt x="4143210" y="1924455"/>
                </a:lnTo>
                <a:lnTo>
                  <a:pt x="4134828" y="1931905"/>
                </a:lnTo>
                <a:lnTo>
                  <a:pt x="4121478" y="1939356"/>
                </a:lnTo>
                <a:lnTo>
                  <a:pt x="4121478" y="1935010"/>
                </a:lnTo>
                <a:lnTo>
                  <a:pt x="4132966" y="1922281"/>
                </a:lnTo>
                <a:lnTo>
                  <a:pt x="4145384" y="1909553"/>
                </a:lnTo>
                <a:close/>
                <a:moveTo>
                  <a:pt x="1541984" y="1795308"/>
                </a:moveTo>
                <a:lnTo>
                  <a:pt x="1549435" y="1795308"/>
                </a:lnTo>
                <a:lnTo>
                  <a:pt x="1556575" y="1796550"/>
                </a:lnTo>
                <a:lnTo>
                  <a:pt x="1564957" y="1800587"/>
                </a:lnTo>
                <a:lnTo>
                  <a:pt x="1561853" y="1802760"/>
                </a:lnTo>
                <a:lnTo>
                  <a:pt x="1559680" y="1805864"/>
                </a:lnTo>
                <a:lnTo>
                  <a:pt x="1556575" y="1808037"/>
                </a:lnTo>
                <a:lnTo>
                  <a:pt x="1550366" y="1808037"/>
                </a:lnTo>
                <a:lnTo>
                  <a:pt x="1545089" y="1805864"/>
                </a:lnTo>
                <a:lnTo>
                  <a:pt x="1540122" y="1805864"/>
                </a:lnTo>
                <a:lnTo>
                  <a:pt x="1534844" y="1805864"/>
                </a:lnTo>
                <a:lnTo>
                  <a:pt x="1528635" y="1808037"/>
                </a:lnTo>
                <a:lnTo>
                  <a:pt x="1528635" y="1796550"/>
                </a:lnTo>
                <a:close/>
                <a:moveTo>
                  <a:pt x="4183877" y="1783821"/>
                </a:moveTo>
                <a:lnTo>
                  <a:pt x="4189155" y="1783821"/>
                </a:lnTo>
                <a:lnTo>
                  <a:pt x="4196295" y="1783821"/>
                </a:lnTo>
                <a:lnTo>
                  <a:pt x="4196295" y="1802758"/>
                </a:lnTo>
                <a:lnTo>
                  <a:pt x="4194432" y="1815487"/>
                </a:lnTo>
                <a:lnTo>
                  <a:pt x="4191328" y="1826043"/>
                </a:lnTo>
                <a:lnTo>
                  <a:pt x="4189155" y="1844980"/>
                </a:lnTo>
                <a:lnTo>
                  <a:pt x="4192259" y="1844980"/>
                </a:lnTo>
                <a:lnTo>
                  <a:pt x="4192259" y="1848395"/>
                </a:lnTo>
                <a:lnTo>
                  <a:pt x="4199400" y="1848395"/>
                </a:lnTo>
                <a:lnTo>
                  <a:pt x="4203746" y="1848395"/>
                </a:lnTo>
                <a:lnTo>
                  <a:pt x="4206850" y="1848395"/>
                </a:lnTo>
                <a:lnTo>
                  <a:pt x="4210886" y="1850257"/>
                </a:lnTo>
                <a:lnTo>
                  <a:pt x="4213991" y="1852431"/>
                </a:lnTo>
                <a:lnTo>
                  <a:pt x="4221441" y="1853672"/>
                </a:lnTo>
                <a:lnTo>
                  <a:pt x="4225477" y="1867332"/>
                </a:lnTo>
                <a:lnTo>
                  <a:pt x="4232928" y="1875714"/>
                </a:lnTo>
                <a:lnTo>
                  <a:pt x="4242241" y="1885338"/>
                </a:lnTo>
                <a:lnTo>
                  <a:pt x="4249382" y="1898066"/>
                </a:lnTo>
                <a:lnTo>
                  <a:pt x="4243173" y="1900239"/>
                </a:lnTo>
                <a:lnTo>
                  <a:pt x="4240068" y="1902102"/>
                </a:lnTo>
                <a:lnTo>
                  <a:pt x="4238205" y="1902102"/>
                </a:lnTo>
                <a:lnTo>
                  <a:pt x="4238205" y="1904275"/>
                </a:lnTo>
                <a:lnTo>
                  <a:pt x="4238205" y="1905517"/>
                </a:lnTo>
                <a:lnTo>
                  <a:pt x="4238205" y="1907380"/>
                </a:lnTo>
                <a:lnTo>
                  <a:pt x="4234790" y="1907380"/>
                </a:lnTo>
                <a:lnTo>
                  <a:pt x="4228581" y="1909553"/>
                </a:lnTo>
                <a:lnTo>
                  <a:pt x="4227650" y="1905517"/>
                </a:lnTo>
                <a:lnTo>
                  <a:pt x="4227650" y="1904275"/>
                </a:lnTo>
                <a:lnTo>
                  <a:pt x="4225477" y="1904275"/>
                </a:lnTo>
                <a:lnTo>
                  <a:pt x="4223614" y="1904275"/>
                </a:lnTo>
                <a:lnTo>
                  <a:pt x="4221441" y="1902102"/>
                </a:lnTo>
                <a:lnTo>
                  <a:pt x="4218337" y="1909553"/>
                </a:lnTo>
                <a:lnTo>
                  <a:pt x="4216164" y="1914830"/>
                </a:lnTo>
                <a:lnTo>
                  <a:pt x="4213059" y="1920108"/>
                </a:lnTo>
                <a:lnTo>
                  <a:pt x="4206850" y="1922281"/>
                </a:lnTo>
                <a:lnTo>
                  <a:pt x="4201573" y="1925385"/>
                </a:lnTo>
                <a:lnTo>
                  <a:pt x="4201573" y="1922281"/>
                </a:lnTo>
                <a:lnTo>
                  <a:pt x="4198468" y="1918245"/>
                </a:lnTo>
                <a:lnTo>
                  <a:pt x="4198468" y="1914830"/>
                </a:lnTo>
                <a:lnTo>
                  <a:pt x="4198468" y="1912968"/>
                </a:lnTo>
                <a:lnTo>
                  <a:pt x="4198468" y="1911726"/>
                </a:lnTo>
                <a:lnTo>
                  <a:pt x="4198468" y="1909553"/>
                </a:lnTo>
                <a:lnTo>
                  <a:pt x="4196295" y="1907380"/>
                </a:lnTo>
                <a:lnTo>
                  <a:pt x="4194432" y="1907380"/>
                </a:lnTo>
                <a:lnTo>
                  <a:pt x="4189155" y="1905517"/>
                </a:lnTo>
                <a:lnTo>
                  <a:pt x="4189155" y="1900239"/>
                </a:lnTo>
                <a:lnTo>
                  <a:pt x="4189155" y="1894962"/>
                </a:lnTo>
                <a:lnTo>
                  <a:pt x="4191328" y="1890615"/>
                </a:lnTo>
                <a:lnTo>
                  <a:pt x="4191328" y="1889684"/>
                </a:lnTo>
                <a:lnTo>
                  <a:pt x="4192259" y="1887511"/>
                </a:lnTo>
                <a:lnTo>
                  <a:pt x="4196295" y="1887511"/>
                </a:lnTo>
                <a:lnTo>
                  <a:pt x="4201573" y="1885338"/>
                </a:lnTo>
                <a:lnTo>
                  <a:pt x="4209024" y="1885338"/>
                </a:lnTo>
                <a:lnTo>
                  <a:pt x="4209024" y="1898066"/>
                </a:lnTo>
                <a:lnTo>
                  <a:pt x="4221441" y="1898066"/>
                </a:lnTo>
                <a:lnTo>
                  <a:pt x="4221441" y="1894962"/>
                </a:lnTo>
                <a:lnTo>
                  <a:pt x="4223614" y="1890615"/>
                </a:lnTo>
                <a:lnTo>
                  <a:pt x="4225477" y="1889684"/>
                </a:lnTo>
                <a:lnTo>
                  <a:pt x="4225477" y="1887511"/>
                </a:lnTo>
                <a:lnTo>
                  <a:pt x="4227650" y="1885338"/>
                </a:lnTo>
                <a:lnTo>
                  <a:pt x="4228581" y="1882233"/>
                </a:lnTo>
                <a:lnTo>
                  <a:pt x="4225477" y="1882233"/>
                </a:lnTo>
                <a:lnTo>
                  <a:pt x="4206850" y="1867332"/>
                </a:lnTo>
                <a:lnTo>
                  <a:pt x="4186051" y="1857708"/>
                </a:lnTo>
                <a:lnTo>
                  <a:pt x="4186051" y="1865159"/>
                </a:lnTo>
                <a:lnTo>
                  <a:pt x="4183877" y="1870436"/>
                </a:lnTo>
                <a:lnTo>
                  <a:pt x="4181704" y="1875714"/>
                </a:lnTo>
                <a:lnTo>
                  <a:pt x="4181704" y="1882233"/>
                </a:lnTo>
                <a:lnTo>
                  <a:pt x="4179842" y="1880060"/>
                </a:lnTo>
                <a:lnTo>
                  <a:pt x="4178600" y="1877887"/>
                </a:lnTo>
                <a:lnTo>
                  <a:pt x="4178600" y="1875714"/>
                </a:lnTo>
                <a:lnTo>
                  <a:pt x="4176737" y="1874783"/>
                </a:lnTo>
                <a:lnTo>
                  <a:pt x="4171459" y="1860813"/>
                </a:lnTo>
                <a:lnTo>
                  <a:pt x="4165250" y="1844980"/>
                </a:lnTo>
                <a:lnTo>
                  <a:pt x="4164009" y="1823870"/>
                </a:lnTo>
                <a:lnTo>
                  <a:pt x="4165250" y="1805863"/>
                </a:lnTo>
                <a:lnTo>
                  <a:pt x="4172391" y="1787857"/>
                </a:lnTo>
                <a:lnTo>
                  <a:pt x="4178600" y="1785684"/>
                </a:lnTo>
                <a:close/>
                <a:moveTo>
                  <a:pt x="1481758" y="1783821"/>
                </a:moveTo>
                <a:lnTo>
                  <a:pt x="1488898" y="1783821"/>
                </a:lnTo>
                <a:lnTo>
                  <a:pt x="1496350" y="1785684"/>
                </a:lnTo>
                <a:lnTo>
                  <a:pt x="1503490" y="1785684"/>
                </a:lnTo>
                <a:lnTo>
                  <a:pt x="1508768" y="1787858"/>
                </a:lnTo>
                <a:lnTo>
                  <a:pt x="1508768" y="1796550"/>
                </a:lnTo>
                <a:lnTo>
                  <a:pt x="1481758" y="1796550"/>
                </a:lnTo>
                <a:close/>
                <a:moveTo>
                  <a:pt x="1328397" y="1783821"/>
                </a:moveTo>
                <a:lnTo>
                  <a:pt x="1338021" y="1785684"/>
                </a:lnTo>
                <a:lnTo>
                  <a:pt x="1342988" y="1789100"/>
                </a:lnTo>
                <a:lnTo>
                  <a:pt x="1350439" y="1793135"/>
                </a:lnTo>
                <a:lnTo>
                  <a:pt x="1356648" y="1796550"/>
                </a:lnTo>
                <a:lnTo>
                  <a:pt x="1356648" y="1800586"/>
                </a:lnTo>
                <a:lnTo>
                  <a:pt x="1349508" y="1800586"/>
                </a:lnTo>
                <a:lnTo>
                  <a:pt x="1342988" y="1802759"/>
                </a:lnTo>
                <a:lnTo>
                  <a:pt x="1338021" y="1803691"/>
                </a:lnTo>
                <a:lnTo>
                  <a:pt x="1334917" y="1802759"/>
                </a:lnTo>
                <a:lnTo>
                  <a:pt x="1327466" y="1802759"/>
                </a:lnTo>
                <a:lnTo>
                  <a:pt x="1321257" y="1800586"/>
                </a:lnTo>
                <a:lnTo>
                  <a:pt x="1321257" y="1787857"/>
                </a:lnTo>
                <a:lnTo>
                  <a:pt x="1323430" y="1787857"/>
                </a:lnTo>
                <a:lnTo>
                  <a:pt x="1325293" y="1785684"/>
                </a:lnTo>
                <a:lnTo>
                  <a:pt x="1327466" y="1785684"/>
                </a:lnTo>
                <a:close/>
                <a:moveTo>
                  <a:pt x="1392038" y="1766747"/>
                </a:moveTo>
                <a:lnTo>
                  <a:pt x="1414081" y="1768920"/>
                </a:lnTo>
                <a:lnTo>
                  <a:pt x="1432708" y="1773266"/>
                </a:lnTo>
                <a:lnTo>
                  <a:pt x="1447299" y="1778544"/>
                </a:lnTo>
                <a:lnTo>
                  <a:pt x="1464994" y="1783822"/>
                </a:lnTo>
                <a:lnTo>
                  <a:pt x="1464994" y="1793135"/>
                </a:lnTo>
                <a:lnTo>
                  <a:pt x="1457854" y="1793135"/>
                </a:lnTo>
                <a:lnTo>
                  <a:pt x="1454439" y="1795308"/>
                </a:lnTo>
                <a:lnTo>
                  <a:pt x="1449472" y="1796550"/>
                </a:lnTo>
                <a:lnTo>
                  <a:pt x="1445126" y="1798413"/>
                </a:lnTo>
                <a:lnTo>
                  <a:pt x="1442021" y="1800586"/>
                </a:lnTo>
                <a:lnTo>
                  <a:pt x="1435812" y="1800586"/>
                </a:lnTo>
                <a:lnTo>
                  <a:pt x="1435812" y="1798413"/>
                </a:lnTo>
                <a:lnTo>
                  <a:pt x="1435812" y="1796550"/>
                </a:lnTo>
                <a:lnTo>
                  <a:pt x="1434881" y="1795308"/>
                </a:lnTo>
                <a:lnTo>
                  <a:pt x="1432708" y="1793135"/>
                </a:lnTo>
                <a:lnTo>
                  <a:pt x="1430535" y="1791272"/>
                </a:lnTo>
                <a:lnTo>
                  <a:pt x="1428672" y="1793135"/>
                </a:lnTo>
                <a:lnTo>
                  <a:pt x="1425567" y="1803690"/>
                </a:lnTo>
                <a:lnTo>
                  <a:pt x="1420290" y="1803690"/>
                </a:lnTo>
                <a:lnTo>
                  <a:pt x="1406629" y="1802759"/>
                </a:lnTo>
                <a:lnTo>
                  <a:pt x="1392038" y="1800586"/>
                </a:lnTo>
                <a:lnTo>
                  <a:pt x="1381794" y="1800586"/>
                </a:lnTo>
                <a:lnTo>
                  <a:pt x="1376516" y="1787857"/>
                </a:lnTo>
                <a:lnTo>
                  <a:pt x="1385829" y="1787857"/>
                </a:lnTo>
                <a:lnTo>
                  <a:pt x="1392038" y="1787857"/>
                </a:lnTo>
                <a:lnTo>
                  <a:pt x="1399489" y="1785684"/>
                </a:lnTo>
                <a:lnTo>
                  <a:pt x="1405698" y="1783822"/>
                </a:lnTo>
                <a:lnTo>
                  <a:pt x="1401352" y="1781649"/>
                </a:lnTo>
                <a:lnTo>
                  <a:pt x="1398247" y="1778544"/>
                </a:lnTo>
                <a:lnTo>
                  <a:pt x="1396385" y="1776371"/>
                </a:lnTo>
                <a:lnTo>
                  <a:pt x="1394211" y="1773266"/>
                </a:lnTo>
                <a:close/>
                <a:moveTo>
                  <a:pt x="225384" y="1726700"/>
                </a:moveTo>
                <a:lnTo>
                  <a:pt x="242148" y="1731978"/>
                </a:lnTo>
                <a:lnTo>
                  <a:pt x="254566" y="1739118"/>
                </a:lnTo>
                <a:lnTo>
                  <a:pt x="269157" y="1746568"/>
                </a:lnTo>
                <a:lnTo>
                  <a:pt x="269157" y="1750915"/>
                </a:lnTo>
                <a:lnTo>
                  <a:pt x="264810" y="1750915"/>
                </a:lnTo>
                <a:lnTo>
                  <a:pt x="252393" y="1759297"/>
                </a:lnTo>
                <a:lnTo>
                  <a:pt x="239975" y="1761470"/>
                </a:lnTo>
                <a:lnTo>
                  <a:pt x="228488" y="1763643"/>
                </a:lnTo>
                <a:lnTo>
                  <a:pt x="216070" y="1766747"/>
                </a:lnTo>
                <a:lnTo>
                  <a:pt x="216070" y="1763643"/>
                </a:lnTo>
                <a:lnTo>
                  <a:pt x="212966" y="1763643"/>
                </a:lnTo>
                <a:lnTo>
                  <a:pt x="216070" y="1754019"/>
                </a:lnTo>
                <a:lnTo>
                  <a:pt x="216070" y="1744706"/>
                </a:lnTo>
                <a:lnTo>
                  <a:pt x="216070" y="1731978"/>
                </a:lnTo>
                <a:lnTo>
                  <a:pt x="220106" y="1729804"/>
                </a:lnTo>
                <a:lnTo>
                  <a:pt x="221038" y="1729804"/>
                </a:lnTo>
                <a:lnTo>
                  <a:pt x="221038" y="1728563"/>
                </a:lnTo>
                <a:lnTo>
                  <a:pt x="223211" y="1728563"/>
                </a:lnTo>
                <a:close/>
                <a:moveTo>
                  <a:pt x="1265066" y="1714903"/>
                </a:moveTo>
                <a:lnTo>
                  <a:pt x="1294249" y="1721422"/>
                </a:lnTo>
                <a:lnTo>
                  <a:pt x="1320326" y="1729805"/>
                </a:lnTo>
                <a:lnTo>
                  <a:pt x="1339884" y="1739119"/>
                </a:lnTo>
                <a:lnTo>
                  <a:pt x="1359753" y="1748742"/>
                </a:lnTo>
                <a:lnTo>
                  <a:pt x="1381795" y="1759298"/>
                </a:lnTo>
                <a:lnTo>
                  <a:pt x="1381795" y="1766748"/>
                </a:lnTo>
                <a:lnTo>
                  <a:pt x="1372171" y="1766748"/>
                </a:lnTo>
                <a:lnTo>
                  <a:pt x="1361926" y="1771095"/>
                </a:lnTo>
                <a:lnTo>
                  <a:pt x="1349508" y="1774199"/>
                </a:lnTo>
                <a:lnTo>
                  <a:pt x="1335849" y="1776372"/>
                </a:lnTo>
                <a:lnTo>
                  <a:pt x="1338022" y="1773268"/>
                </a:lnTo>
                <a:lnTo>
                  <a:pt x="1338022" y="1768921"/>
                </a:lnTo>
                <a:lnTo>
                  <a:pt x="1338022" y="1766748"/>
                </a:lnTo>
                <a:lnTo>
                  <a:pt x="1338022" y="1765817"/>
                </a:lnTo>
                <a:lnTo>
                  <a:pt x="1338022" y="1763644"/>
                </a:lnTo>
                <a:lnTo>
                  <a:pt x="1335849" y="1759298"/>
                </a:lnTo>
                <a:lnTo>
                  <a:pt x="1308840" y="1751847"/>
                </a:lnTo>
                <a:lnTo>
                  <a:pt x="1283694" y="1739119"/>
                </a:lnTo>
                <a:lnTo>
                  <a:pt x="1256684" y="1726700"/>
                </a:lnTo>
                <a:lnTo>
                  <a:pt x="1250475" y="1731979"/>
                </a:lnTo>
                <a:lnTo>
                  <a:pt x="1247371" y="1737256"/>
                </a:lnTo>
                <a:lnTo>
                  <a:pt x="1242093" y="1743465"/>
                </a:lnTo>
                <a:lnTo>
                  <a:pt x="1235884" y="1741292"/>
                </a:lnTo>
                <a:lnTo>
                  <a:pt x="1228433" y="1737256"/>
                </a:lnTo>
                <a:lnTo>
                  <a:pt x="1225329" y="1736014"/>
                </a:lnTo>
                <a:lnTo>
                  <a:pt x="1232780" y="1736014"/>
                </a:lnTo>
                <a:lnTo>
                  <a:pt x="1237747" y="1728563"/>
                </a:lnTo>
                <a:lnTo>
                  <a:pt x="1243024" y="1724527"/>
                </a:lnTo>
                <a:lnTo>
                  <a:pt x="1249233" y="1719249"/>
                </a:lnTo>
                <a:lnTo>
                  <a:pt x="1254511" y="1719249"/>
                </a:lnTo>
                <a:lnTo>
                  <a:pt x="1257615" y="1717076"/>
                </a:lnTo>
                <a:lnTo>
                  <a:pt x="1261962" y="1717076"/>
                </a:lnTo>
                <a:close/>
                <a:moveTo>
                  <a:pt x="201480" y="1706521"/>
                </a:moveTo>
                <a:lnTo>
                  <a:pt x="216070" y="1711800"/>
                </a:lnTo>
                <a:lnTo>
                  <a:pt x="216070" y="1714904"/>
                </a:lnTo>
                <a:lnTo>
                  <a:pt x="212966" y="1714904"/>
                </a:lnTo>
                <a:lnTo>
                  <a:pt x="201480" y="1719250"/>
                </a:lnTo>
                <a:lnTo>
                  <a:pt x="190924" y="1719250"/>
                </a:lnTo>
                <a:lnTo>
                  <a:pt x="181611" y="1719250"/>
                </a:lnTo>
                <a:lnTo>
                  <a:pt x="181611" y="1711800"/>
                </a:lnTo>
                <a:lnTo>
                  <a:pt x="186889" y="1709625"/>
                </a:lnTo>
                <a:lnTo>
                  <a:pt x="192166" y="1709625"/>
                </a:lnTo>
                <a:lnTo>
                  <a:pt x="196202" y="1708694"/>
                </a:lnTo>
                <a:close/>
                <a:moveTo>
                  <a:pt x="121074" y="1689446"/>
                </a:moveTo>
                <a:lnTo>
                  <a:pt x="127283" y="1691619"/>
                </a:lnTo>
                <a:lnTo>
                  <a:pt x="134734" y="1691619"/>
                </a:lnTo>
                <a:lnTo>
                  <a:pt x="137838" y="1691619"/>
                </a:lnTo>
                <a:lnTo>
                  <a:pt x="143116" y="1693792"/>
                </a:lnTo>
                <a:lnTo>
                  <a:pt x="149325" y="1694724"/>
                </a:lnTo>
                <a:lnTo>
                  <a:pt x="149325" y="1702174"/>
                </a:lnTo>
                <a:lnTo>
                  <a:pt x="145289" y="1702174"/>
                </a:lnTo>
                <a:lnTo>
                  <a:pt x="140011" y="1704347"/>
                </a:lnTo>
                <a:lnTo>
                  <a:pt x="134734" y="1706521"/>
                </a:lnTo>
                <a:lnTo>
                  <a:pt x="128525" y="1706521"/>
                </a:lnTo>
                <a:lnTo>
                  <a:pt x="121074" y="1706521"/>
                </a:lnTo>
                <a:close/>
                <a:moveTo>
                  <a:pt x="1321257" y="1686342"/>
                </a:moveTo>
                <a:lnTo>
                  <a:pt x="1327467" y="1689446"/>
                </a:lnTo>
                <a:lnTo>
                  <a:pt x="1330571" y="1693794"/>
                </a:lnTo>
                <a:lnTo>
                  <a:pt x="1334918" y="1696898"/>
                </a:lnTo>
                <a:lnTo>
                  <a:pt x="1335849" y="1702176"/>
                </a:lnTo>
                <a:lnTo>
                  <a:pt x="1335849" y="1711800"/>
                </a:lnTo>
                <a:lnTo>
                  <a:pt x="1328398" y="1711800"/>
                </a:lnTo>
                <a:lnTo>
                  <a:pt x="1327467" y="1706522"/>
                </a:lnTo>
                <a:lnTo>
                  <a:pt x="1325293" y="1704349"/>
                </a:lnTo>
                <a:lnTo>
                  <a:pt x="1323430" y="1701244"/>
                </a:lnTo>
                <a:lnTo>
                  <a:pt x="1321257" y="1696898"/>
                </a:lnTo>
                <a:lnTo>
                  <a:pt x="1321257" y="1693794"/>
                </a:lnTo>
                <a:close/>
                <a:moveTo>
                  <a:pt x="4189157" y="1678891"/>
                </a:moveTo>
                <a:lnTo>
                  <a:pt x="4192261" y="1681995"/>
                </a:lnTo>
                <a:lnTo>
                  <a:pt x="4194434" y="1686342"/>
                </a:lnTo>
                <a:lnTo>
                  <a:pt x="4196297" y="1689446"/>
                </a:lnTo>
                <a:lnTo>
                  <a:pt x="4196297" y="1694725"/>
                </a:lnTo>
                <a:lnTo>
                  <a:pt x="4196297" y="1702175"/>
                </a:lnTo>
                <a:lnTo>
                  <a:pt x="4181706" y="1739119"/>
                </a:lnTo>
                <a:lnTo>
                  <a:pt x="4174564" y="1729805"/>
                </a:lnTo>
                <a:lnTo>
                  <a:pt x="4171460" y="1721423"/>
                </a:lnTo>
                <a:lnTo>
                  <a:pt x="4169287" y="1706522"/>
                </a:lnTo>
                <a:close/>
                <a:moveTo>
                  <a:pt x="1312875" y="1662127"/>
                </a:moveTo>
                <a:lnTo>
                  <a:pt x="1335848" y="1662127"/>
                </a:lnTo>
                <a:lnTo>
                  <a:pt x="1338021" y="1665231"/>
                </a:lnTo>
                <a:lnTo>
                  <a:pt x="1342057" y="1667404"/>
                </a:lnTo>
                <a:lnTo>
                  <a:pt x="1342057" y="1669578"/>
                </a:lnTo>
                <a:lnTo>
                  <a:pt x="1342988" y="1671440"/>
                </a:lnTo>
                <a:lnTo>
                  <a:pt x="1342988" y="1672682"/>
                </a:lnTo>
                <a:lnTo>
                  <a:pt x="1342057" y="1674855"/>
                </a:lnTo>
                <a:lnTo>
                  <a:pt x="1342057" y="1678891"/>
                </a:lnTo>
                <a:lnTo>
                  <a:pt x="1335848" y="1674855"/>
                </a:lnTo>
                <a:lnTo>
                  <a:pt x="1330570" y="1672682"/>
                </a:lnTo>
                <a:lnTo>
                  <a:pt x="1325293" y="1672682"/>
                </a:lnTo>
                <a:lnTo>
                  <a:pt x="1321257" y="1671440"/>
                </a:lnTo>
                <a:lnTo>
                  <a:pt x="1318153" y="1671440"/>
                </a:lnTo>
                <a:lnTo>
                  <a:pt x="1313806" y="1669578"/>
                </a:lnTo>
                <a:lnTo>
                  <a:pt x="1312875" y="1665231"/>
                </a:lnTo>
                <a:close/>
                <a:moveTo>
                  <a:pt x="4305883" y="1593208"/>
                </a:moveTo>
                <a:lnTo>
                  <a:pt x="4308987" y="1595381"/>
                </a:lnTo>
                <a:lnTo>
                  <a:pt x="4310850" y="1595381"/>
                </a:lnTo>
                <a:lnTo>
                  <a:pt x="4310850" y="1597554"/>
                </a:lnTo>
                <a:lnTo>
                  <a:pt x="4313023" y="1600660"/>
                </a:lnTo>
                <a:lnTo>
                  <a:pt x="4313023" y="1605006"/>
                </a:lnTo>
                <a:lnTo>
                  <a:pt x="4310850" y="1610284"/>
                </a:lnTo>
                <a:lnTo>
                  <a:pt x="4306814" y="1615561"/>
                </a:lnTo>
                <a:lnTo>
                  <a:pt x="4305883" y="1620839"/>
                </a:lnTo>
                <a:lnTo>
                  <a:pt x="4296259" y="1620839"/>
                </a:lnTo>
                <a:lnTo>
                  <a:pt x="4296259" y="1608110"/>
                </a:lnTo>
                <a:lnTo>
                  <a:pt x="4299674" y="1606869"/>
                </a:lnTo>
                <a:lnTo>
                  <a:pt x="4301536" y="1602833"/>
                </a:lnTo>
                <a:lnTo>
                  <a:pt x="4303710" y="1599728"/>
                </a:lnTo>
                <a:close/>
                <a:moveTo>
                  <a:pt x="4256833" y="1543537"/>
                </a:moveTo>
                <a:lnTo>
                  <a:pt x="4269250" y="1543537"/>
                </a:lnTo>
                <a:lnTo>
                  <a:pt x="4269250" y="1556266"/>
                </a:lnTo>
                <a:lnTo>
                  <a:pt x="4252797" y="1556266"/>
                </a:lnTo>
                <a:lnTo>
                  <a:pt x="4252797" y="1547884"/>
                </a:lnTo>
                <a:lnTo>
                  <a:pt x="4256833" y="1547884"/>
                </a:lnTo>
                <a:close/>
                <a:moveTo>
                  <a:pt x="2932781" y="1508456"/>
                </a:moveTo>
                <a:lnTo>
                  <a:pt x="2942094" y="1508456"/>
                </a:lnTo>
                <a:lnTo>
                  <a:pt x="2938058" y="1513734"/>
                </a:lnTo>
                <a:lnTo>
                  <a:pt x="2934954" y="1518080"/>
                </a:lnTo>
                <a:lnTo>
                  <a:pt x="2930608" y="1521184"/>
                </a:lnTo>
                <a:lnTo>
                  <a:pt x="2927503" y="1525531"/>
                </a:lnTo>
                <a:lnTo>
                  <a:pt x="2921294" y="1528635"/>
                </a:lnTo>
                <a:lnTo>
                  <a:pt x="2918190" y="1528635"/>
                </a:lnTo>
                <a:lnTo>
                  <a:pt x="2918190" y="1530808"/>
                </a:lnTo>
                <a:lnTo>
                  <a:pt x="2916017" y="1530808"/>
                </a:lnTo>
                <a:lnTo>
                  <a:pt x="2912912" y="1530808"/>
                </a:lnTo>
                <a:lnTo>
                  <a:pt x="2908876" y="1532981"/>
                </a:lnTo>
                <a:lnTo>
                  <a:pt x="2905772" y="1519011"/>
                </a:lnTo>
                <a:lnTo>
                  <a:pt x="2912912" y="1518080"/>
                </a:lnTo>
                <a:lnTo>
                  <a:pt x="2920363" y="1513734"/>
                </a:lnTo>
                <a:lnTo>
                  <a:pt x="2927503" y="1511871"/>
                </a:lnTo>
                <a:close/>
                <a:moveTo>
                  <a:pt x="2781594" y="1503179"/>
                </a:moveTo>
                <a:lnTo>
                  <a:pt x="2791218" y="1506594"/>
                </a:lnTo>
                <a:lnTo>
                  <a:pt x="2801463" y="1510630"/>
                </a:lnTo>
                <a:lnTo>
                  <a:pt x="2813880" y="1513734"/>
                </a:lnTo>
                <a:lnTo>
                  <a:pt x="2821331" y="1519012"/>
                </a:lnTo>
                <a:lnTo>
                  <a:pt x="2792149" y="1519012"/>
                </a:lnTo>
                <a:lnTo>
                  <a:pt x="2789045" y="1518080"/>
                </a:lnTo>
                <a:lnTo>
                  <a:pt x="2786872" y="1518080"/>
                </a:lnTo>
                <a:lnTo>
                  <a:pt x="2783767" y="1515907"/>
                </a:lnTo>
                <a:lnTo>
                  <a:pt x="2776627" y="1515907"/>
                </a:lnTo>
                <a:lnTo>
                  <a:pt x="2776627" y="1511871"/>
                </a:lnTo>
                <a:lnTo>
                  <a:pt x="2778490" y="1510630"/>
                </a:lnTo>
                <a:lnTo>
                  <a:pt x="2779731" y="1508457"/>
                </a:lnTo>
                <a:lnTo>
                  <a:pt x="2779731" y="1506594"/>
                </a:lnTo>
                <a:close/>
                <a:moveTo>
                  <a:pt x="2456868" y="1431466"/>
                </a:moveTo>
                <a:lnTo>
                  <a:pt x="2481705" y="1431466"/>
                </a:lnTo>
                <a:lnTo>
                  <a:pt x="2481705" y="1434570"/>
                </a:lnTo>
                <a:lnTo>
                  <a:pt x="2476427" y="1436744"/>
                </a:lnTo>
                <a:lnTo>
                  <a:pt x="2474564" y="1438606"/>
                </a:lnTo>
                <a:lnTo>
                  <a:pt x="2471149" y="1439848"/>
                </a:lnTo>
                <a:lnTo>
                  <a:pt x="2467114" y="1442021"/>
                </a:lnTo>
                <a:lnTo>
                  <a:pt x="2461835" y="1442021"/>
                </a:lnTo>
                <a:close/>
                <a:moveTo>
                  <a:pt x="2842442" y="1410045"/>
                </a:moveTo>
                <a:lnTo>
                  <a:pt x="2840269" y="1412218"/>
                </a:lnTo>
                <a:lnTo>
                  <a:pt x="2838095" y="1414391"/>
                </a:lnTo>
                <a:lnTo>
                  <a:pt x="2835922" y="1414391"/>
                </a:lnTo>
                <a:lnTo>
                  <a:pt x="2835922" y="1416564"/>
                </a:lnTo>
                <a:lnTo>
                  <a:pt x="2834991" y="1417495"/>
                </a:lnTo>
                <a:lnTo>
                  <a:pt x="2833439" y="1421842"/>
                </a:lnTo>
                <a:lnTo>
                  <a:pt x="2836543" y="1421842"/>
                </a:lnTo>
                <a:lnTo>
                  <a:pt x="2842752" y="1419669"/>
                </a:lnTo>
                <a:lnTo>
                  <a:pt x="2845857" y="1417495"/>
                </a:lnTo>
                <a:lnTo>
                  <a:pt x="2849892" y="1416564"/>
                </a:lnTo>
                <a:lnTo>
                  <a:pt x="2852997" y="1414391"/>
                </a:lnTo>
                <a:lnTo>
                  <a:pt x="2857033" y="1410045"/>
                </a:lnTo>
                <a:close/>
                <a:moveTo>
                  <a:pt x="2569250" y="1410045"/>
                </a:moveTo>
                <a:lnTo>
                  <a:pt x="2574528" y="1410045"/>
                </a:lnTo>
                <a:lnTo>
                  <a:pt x="2581668" y="1410045"/>
                </a:lnTo>
                <a:lnTo>
                  <a:pt x="2583841" y="1427121"/>
                </a:lnTo>
                <a:lnTo>
                  <a:pt x="2586015" y="1447299"/>
                </a:lnTo>
                <a:lnTo>
                  <a:pt x="2576391" y="1447299"/>
                </a:lnTo>
                <a:lnTo>
                  <a:pt x="2574528" y="1449162"/>
                </a:lnTo>
                <a:lnTo>
                  <a:pt x="2571424" y="1449162"/>
                </a:lnTo>
                <a:lnTo>
                  <a:pt x="2567077" y="1449162"/>
                </a:lnTo>
                <a:lnTo>
                  <a:pt x="2561799" y="1451335"/>
                </a:lnTo>
                <a:lnTo>
                  <a:pt x="2559936" y="1436744"/>
                </a:lnTo>
                <a:lnTo>
                  <a:pt x="2559936" y="1421843"/>
                </a:lnTo>
                <a:lnTo>
                  <a:pt x="2561799" y="1414391"/>
                </a:lnTo>
                <a:lnTo>
                  <a:pt x="2564903" y="1412218"/>
                </a:lnTo>
                <a:close/>
                <a:moveTo>
                  <a:pt x="2572353" y="1374033"/>
                </a:moveTo>
                <a:lnTo>
                  <a:pt x="2581668" y="1374033"/>
                </a:lnTo>
                <a:lnTo>
                  <a:pt x="2579495" y="1381485"/>
                </a:lnTo>
                <a:lnTo>
                  <a:pt x="2579495" y="1386762"/>
                </a:lnTo>
                <a:lnTo>
                  <a:pt x="2579495" y="1392040"/>
                </a:lnTo>
                <a:lnTo>
                  <a:pt x="2578563" y="1396386"/>
                </a:lnTo>
                <a:lnTo>
                  <a:pt x="2576390" y="1401664"/>
                </a:lnTo>
                <a:lnTo>
                  <a:pt x="2569249" y="1401664"/>
                </a:lnTo>
                <a:lnTo>
                  <a:pt x="2569249" y="1394213"/>
                </a:lnTo>
                <a:lnTo>
                  <a:pt x="2571422" y="1386762"/>
                </a:lnTo>
                <a:lnTo>
                  <a:pt x="2571422" y="1379621"/>
                </a:lnTo>
                <a:close/>
                <a:moveTo>
                  <a:pt x="1383653" y="1323437"/>
                </a:moveTo>
                <a:lnTo>
                  <a:pt x="1381795" y="1325293"/>
                </a:lnTo>
                <a:lnTo>
                  <a:pt x="1379622" y="1327466"/>
                </a:lnTo>
                <a:lnTo>
                  <a:pt x="1379622" y="1327466"/>
                </a:lnTo>
                <a:lnTo>
                  <a:pt x="1381794" y="1325604"/>
                </a:lnTo>
                <a:close/>
                <a:moveTo>
                  <a:pt x="4489047" y="1323430"/>
                </a:moveTo>
                <a:lnTo>
                  <a:pt x="4498360" y="1337090"/>
                </a:lnTo>
                <a:lnTo>
                  <a:pt x="4506742" y="1344540"/>
                </a:lnTo>
                <a:lnTo>
                  <a:pt x="4518229" y="1347645"/>
                </a:lnTo>
                <a:lnTo>
                  <a:pt x="4525680" y="1351991"/>
                </a:lnTo>
                <a:lnTo>
                  <a:pt x="4532820" y="1357269"/>
                </a:lnTo>
                <a:lnTo>
                  <a:pt x="4534993" y="1360373"/>
                </a:lnTo>
                <a:lnTo>
                  <a:pt x="4535924" y="1364719"/>
                </a:lnTo>
                <a:lnTo>
                  <a:pt x="4535924" y="1367824"/>
                </a:lnTo>
                <a:lnTo>
                  <a:pt x="4535924" y="1374033"/>
                </a:lnTo>
                <a:lnTo>
                  <a:pt x="4523506" y="1377448"/>
                </a:lnTo>
                <a:lnTo>
                  <a:pt x="4514193" y="1384898"/>
                </a:lnTo>
                <a:lnTo>
                  <a:pt x="4506742" y="1392039"/>
                </a:lnTo>
                <a:lnTo>
                  <a:pt x="4496498" y="1397316"/>
                </a:lnTo>
                <a:lnTo>
                  <a:pt x="4492151" y="1392039"/>
                </a:lnTo>
                <a:lnTo>
                  <a:pt x="4489047" y="1390176"/>
                </a:lnTo>
                <a:lnTo>
                  <a:pt x="4485943" y="1388934"/>
                </a:lnTo>
                <a:lnTo>
                  <a:pt x="4481907" y="1390176"/>
                </a:lnTo>
                <a:lnTo>
                  <a:pt x="4478802" y="1392039"/>
                </a:lnTo>
                <a:lnTo>
                  <a:pt x="4476629" y="1396385"/>
                </a:lnTo>
                <a:lnTo>
                  <a:pt x="4472593" y="1397316"/>
                </a:lnTo>
                <a:lnTo>
                  <a:pt x="4478802" y="1419668"/>
                </a:lnTo>
                <a:lnTo>
                  <a:pt x="4479734" y="1436743"/>
                </a:lnTo>
                <a:lnTo>
                  <a:pt x="4479734" y="1449161"/>
                </a:lnTo>
                <a:lnTo>
                  <a:pt x="4478802" y="1461889"/>
                </a:lnTo>
                <a:lnTo>
                  <a:pt x="4474456" y="1475859"/>
                </a:lnTo>
                <a:lnTo>
                  <a:pt x="4471352" y="1493865"/>
                </a:lnTo>
                <a:lnTo>
                  <a:pt x="4469178" y="1515906"/>
                </a:lnTo>
                <a:lnTo>
                  <a:pt x="4445274" y="1528635"/>
                </a:lnTo>
                <a:lnTo>
                  <a:pt x="4418265" y="1541363"/>
                </a:lnTo>
                <a:lnTo>
                  <a:pt x="4392188" y="1553160"/>
                </a:lnTo>
                <a:lnTo>
                  <a:pt x="4386910" y="1543536"/>
                </a:lnTo>
                <a:lnTo>
                  <a:pt x="4381943" y="1536085"/>
                </a:lnTo>
                <a:lnTo>
                  <a:pt x="4379770" y="1543536"/>
                </a:lnTo>
                <a:lnTo>
                  <a:pt x="4379770" y="1547882"/>
                </a:lnTo>
                <a:lnTo>
                  <a:pt x="4378839" y="1553160"/>
                </a:lnTo>
                <a:lnTo>
                  <a:pt x="4376666" y="1556264"/>
                </a:lnTo>
                <a:lnTo>
                  <a:pt x="4371388" y="1556264"/>
                </a:lnTo>
                <a:lnTo>
                  <a:pt x="4367352" y="1556264"/>
                </a:lnTo>
                <a:lnTo>
                  <a:pt x="4365179" y="1558438"/>
                </a:lnTo>
                <a:lnTo>
                  <a:pt x="4364248" y="1558438"/>
                </a:lnTo>
                <a:lnTo>
                  <a:pt x="4362074" y="1560300"/>
                </a:lnTo>
                <a:lnTo>
                  <a:pt x="4359901" y="1562473"/>
                </a:lnTo>
                <a:lnTo>
                  <a:pt x="4354623" y="1562473"/>
                </a:lnTo>
                <a:lnTo>
                  <a:pt x="4349656" y="1563715"/>
                </a:lnTo>
                <a:lnTo>
                  <a:pt x="4347483" y="1560300"/>
                </a:lnTo>
                <a:lnTo>
                  <a:pt x="4347483" y="1555023"/>
                </a:lnTo>
                <a:lnTo>
                  <a:pt x="4347483" y="1553160"/>
                </a:lnTo>
                <a:lnTo>
                  <a:pt x="4347483" y="1548814"/>
                </a:lnTo>
                <a:lnTo>
                  <a:pt x="4347483" y="1547882"/>
                </a:lnTo>
                <a:lnTo>
                  <a:pt x="4343136" y="1547882"/>
                </a:lnTo>
                <a:lnTo>
                  <a:pt x="4340032" y="1545709"/>
                </a:lnTo>
                <a:lnTo>
                  <a:pt x="4332892" y="1543536"/>
                </a:lnTo>
                <a:lnTo>
                  <a:pt x="4332892" y="1547882"/>
                </a:lnTo>
                <a:lnTo>
                  <a:pt x="4335996" y="1553160"/>
                </a:lnTo>
                <a:lnTo>
                  <a:pt x="4340032" y="1555023"/>
                </a:lnTo>
                <a:lnTo>
                  <a:pt x="4340032" y="1558438"/>
                </a:lnTo>
                <a:lnTo>
                  <a:pt x="4340032" y="1563715"/>
                </a:lnTo>
                <a:lnTo>
                  <a:pt x="4342205" y="1573029"/>
                </a:lnTo>
                <a:lnTo>
                  <a:pt x="4335996" y="1578306"/>
                </a:lnTo>
                <a:lnTo>
                  <a:pt x="4332892" y="1585757"/>
                </a:lnTo>
                <a:lnTo>
                  <a:pt x="4328546" y="1593207"/>
                </a:lnTo>
                <a:lnTo>
                  <a:pt x="4316128" y="1593207"/>
                </a:lnTo>
                <a:lnTo>
                  <a:pt x="4314265" y="1578306"/>
                </a:lnTo>
                <a:lnTo>
                  <a:pt x="4313023" y="1570855"/>
                </a:lnTo>
                <a:lnTo>
                  <a:pt x="4308987" y="1563715"/>
                </a:lnTo>
                <a:lnTo>
                  <a:pt x="4305883" y="1553160"/>
                </a:lnTo>
                <a:lnTo>
                  <a:pt x="4316128" y="1553160"/>
                </a:lnTo>
                <a:lnTo>
                  <a:pt x="4328546" y="1536085"/>
                </a:lnTo>
                <a:lnTo>
                  <a:pt x="4345309" y="1521184"/>
                </a:lnTo>
                <a:lnTo>
                  <a:pt x="4365179" y="1511871"/>
                </a:lnTo>
                <a:lnTo>
                  <a:pt x="4372319" y="1510629"/>
                </a:lnTo>
                <a:lnTo>
                  <a:pt x="4379770" y="1510629"/>
                </a:lnTo>
                <a:lnTo>
                  <a:pt x="4385979" y="1511871"/>
                </a:lnTo>
                <a:lnTo>
                  <a:pt x="4389084" y="1511871"/>
                </a:lnTo>
                <a:lnTo>
                  <a:pt x="4392188" y="1511871"/>
                </a:lnTo>
                <a:lnTo>
                  <a:pt x="4396534" y="1506593"/>
                </a:lnTo>
                <a:lnTo>
                  <a:pt x="4399638" y="1501316"/>
                </a:lnTo>
                <a:lnTo>
                  <a:pt x="4401501" y="1495727"/>
                </a:lnTo>
                <a:lnTo>
                  <a:pt x="4403674" y="1491692"/>
                </a:lnTo>
                <a:lnTo>
                  <a:pt x="4406779" y="1486414"/>
                </a:lnTo>
                <a:lnTo>
                  <a:pt x="4412988" y="1483310"/>
                </a:lnTo>
                <a:lnTo>
                  <a:pt x="4414230" y="1486414"/>
                </a:lnTo>
                <a:lnTo>
                  <a:pt x="4416092" y="1488587"/>
                </a:lnTo>
                <a:lnTo>
                  <a:pt x="4418265" y="1488587"/>
                </a:lnTo>
                <a:lnTo>
                  <a:pt x="4420439" y="1488587"/>
                </a:lnTo>
                <a:lnTo>
                  <a:pt x="4421370" y="1486414"/>
                </a:lnTo>
                <a:lnTo>
                  <a:pt x="4435961" y="1473686"/>
                </a:lnTo>
                <a:lnTo>
                  <a:pt x="4445274" y="1461889"/>
                </a:lnTo>
                <a:lnTo>
                  <a:pt x="4449621" y="1449161"/>
                </a:lnTo>
                <a:lnTo>
                  <a:pt x="4452725" y="1434570"/>
                </a:lnTo>
                <a:lnTo>
                  <a:pt x="4458002" y="1421841"/>
                </a:lnTo>
                <a:lnTo>
                  <a:pt x="4469178" y="1404767"/>
                </a:lnTo>
                <a:lnTo>
                  <a:pt x="4462038" y="1404767"/>
                </a:lnTo>
                <a:lnTo>
                  <a:pt x="4456761" y="1401662"/>
                </a:lnTo>
                <a:lnTo>
                  <a:pt x="4454898" y="1397316"/>
                </a:lnTo>
                <a:lnTo>
                  <a:pt x="4452725" y="1394212"/>
                </a:lnTo>
                <a:lnTo>
                  <a:pt x="4452725" y="1386761"/>
                </a:lnTo>
                <a:lnTo>
                  <a:pt x="4452725" y="1377448"/>
                </a:lnTo>
                <a:lnTo>
                  <a:pt x="4454898" y="1375274"/>
                </a:lnTo>
                <a:lnTo>
                  <a:pt x="4456761" y="1374033"/>
                </a:lnTo>
                <a:lnTo>
                  <a:pt x="4456761" y="1372170"/>
                </a:lnTo>
                <a:lnTo>
                  <a:pt x="4456761" y="1369997"/>
                </a:lnTo>
                <a:lnTo>
                  <a:pt x="4464211" y="1367824"/>
                </a:lnTo>
                <a:lnTo>
                  <a:pt x="4469178" y="1367824"/>
                </a:lnTo>
                <a:lnTo>
                  <a:pt x="4472593" y="1366892"/>
                </a:lnTo>
                <a:lnTo>
                  <a:pt x="4476629" y="1366892"/>
                </a:lnTo>
                <a:lnTo>
                  <a:pt x="4476629" y="1347645"/>
                </a:lnTo>
                <a:lnTo>
                  <a:pt x="4479734" y="1333054"/>
                </a:lnTo>
                <a:close/>
                <a:moveTo>
                  <a:pt x="1391100" y="1320334"/>
                </a:moveTo>
                <a:lnTo>
                  <a:pt x="1388935" y="1322189"/>
                </a:lnTo>
                <a:lnTo>
                  <a:pt x="1386762" y="1325604"/>
                </a:lnTo>
                <a:lnTo>
                  <a:pt x="1386762" y="1327467"/>
                </a:lnTo>
                <a:lnTo>
                  <a:pt x="1385904" y="1332615"/>
                </a:lnTo>
                <a:lnTo>
                  <a:pt x="1386142" y="1332743"/>
                </a:lnTo>
                <a:lnTo>
                  <a:pt x="1387073" y="1327466"/>
                </a:lnTo>
                <a:lnTo>
                  <a:pt x="1387073" y="1325293"/>
                </a:lnTo>
                <a:lnTo>
                  <a:pt x="1389246" y="1322188"/>
                </a:lnTo>
                <a:close/>
                <a:moveTo>
                  <a:pt x="2634753" y="1320015"/>
                </a:moveTo>
                <a:lnTo>
                  <a:pt x="2633822" y="1322189"/>
                </a:lnTo>
                <a:lnTo>
                  <a:pt x="2631649" y="1322189"/>
                </a:lnTo>
                <a:lnTo>
                  <a:pt x="2629476" y="1322189"/>
                </a:lnTo>
                <a:lnTo>
                  <a:pt x="2629476" y="1323120"/>
                </a:lnTo>
                <a:lnTo>
                  <a:pt x="2627303" y="1323120"/>
                </a:lnTo>
                <a:lnTo>
                  <a:pt x="2624198" y="1327466"/>
                </a:lnTo>
                <a:lnTo>
                  <a:pt x="2620162" y="1329639"/>
                </a:lnTo>
                <a:lnTo>
                  <a:pt x="2620162" y="1330571"/>
                </a:lnTo>
                <a:lnTo>
                  <a:pt x="2620162" y="1334917"/>
                </a:lnTo>
                <a:lnTo>
                  <a:pt x="2620162" y="1338021"/>
                </a:lnTo>
                <a:lnTo>
                  <a:pt x="2620162" y="1344230"/>
                </a:lnTo>
                <a:lnTo>
                  <a:pt x="2634753" y="1359132"/>
                </a:lnTo>
                <a:lnTo>
                  <a:pt x="2648413" y="1374964"/>
                </a:lnTo>
                <a:lnTo>
                  <a:pt x="2660831" y="1393902"/>
                </a:lnTo>
                <a:lnTo>
                  <a:pt x="2675422" y="1393902"/>
                </a:lnTo>
                <a:lnTo>
                  <a:pt x="2675422" y="1404457"/>
                </a:lnTo>
                <a:lnTo>
                  <a:pt x="2690013" y="1409734"/>
                </a:lnTo>
                <a:lnTo>
                  <a:pt x="2700568" y="1417185"/>
                </a:lnTo>
                <a:lnTo>
                  <a:pt x="2712054" y="1426809"/>
                </a:lnTo>
                <a:lnTo>
                  <a:pt x="2712054" y="1431155"/>
                </a:lnTo>
                <a:lnTo>
                  <a:pt x="2708019" y="1431155"/>
                </a:lnTo>
                <a:lnTo>
                  <a:pt x="2704914" y="1431155"/>
                </a:lnTo>
                <a:lnTo>
                  <a:pt x="2700878" y="1431155"/>
                </a:lnTo>
                <a:lnTo>
                  <a:pt x="2698705" y="1431155"/>
                </a:lnTo>
                <a:lnTo>
                  <a:pt x="2695601" y="1428982"/>
                </a:lnTo>
                <a:lnTo>
                  <a:pt x="2690323" y="1426809"/>
                </a:lnTo>
                <a:lnTo>
                  <a:pt x="2685046" y="1426809"/>
                </a:lnTo>
                <a:lnTo>
                  <a:pt x="2685046" y="1432086"/>
                </a:lnTo>
                <a:lnTo>
                  <a:pt x="2685977" y="1436433"/>
                </a:lnTo>
                <a:lnTo>
                  <a:pt x="2688150" y="1439537"/>
                </a:lnTo>
                <a:lnTo>
                  <a:pt x="2688150" y="1441710"/>
                </a:lnTo>
                <a:lnTo>
                  <a:pt x="2690323" y="1446056"/>
                </a:lnTo>
                <a:lnTo>
                  <a:pt x="2691255" y="1451334"/>
                </a:lnTo>
                <a:lnTo>
                  <a:pt x="2685977" y="1454438"/>
                </a:lnTo>
                <a:lnTo>
                  <a:pt x="2682873" y="1458785"/>
                </a:lnTo>
                <a:lnTo>
                  <a:pt x="2678837" y="1464062"/>
                </a:lnTo>
                <a:lnTo>
                  <a:pt x="2675732" y="1471513"/>
                </a:lnTo>
                <a:lnTo>
                  <a:pt x="2664246" y="1471513"/>
                </a:lnTo>
                <a:lnTo>
                  <a:pt x="2664246" y="1496038"/>
                </a:lnTo>
                <a:lnTo>
                  <a:pt x="2655864" y="1496038"/>
                </a:lnTo>
                <a:lnTo>
                  <a:pt x="2646550" y="1488588"/>
                </a:lnTo>
                <a:lnTo>
                  <a:pt x="2635064" y="1484241"/>
                </a:lnTo>
                <a:lnTo>
                  <a:pt x="2626682" y="1478964"/>
                </a:lnTo>
                <a:lnTo>
                  <a:pt x="2620473" y="1466235"/>
                </a:lnTo>
                <a:lnTo>
                  <a:pt x="2635064" y="1468409"/>
                </a:lnTo>
                <a:lnTo>
                  <a:pt x="2649655" y="1466235"/>
                </a:lnTo>
                <a:lnTo>
                  <a:pt x="2661141" y="1461889"/>
                </a:lnTo>
                <a:lnTo>
                  <a:pt x="2668282" y="1454438"/>
                </a:lnTo>
                <a:lnTo>
                  <a:pt x="2670455" y="1453507"/>
                </a:lnTo>
                <a:lnTo>
                  <a:pt x="2670455" y="1451334"/>
                </a:lnTo>
                <a:lnTo>
                  <a:pt x="2671386" y="1449161"/>
                </a:lnTo>
                <a:lnTo>
                  <a:pt x="2671386" y="1446056"/>
                </a:lnTo>
                <a:lnTo>
                  <a:pt x="2671386" y="1441710"/>
                </a:lnTo>
                <a:lnTo>
                  <a:pt x="2644377" y="1421531"/>
                </a:lnTo>
                <a:lnTo>
                  <a:pt x="2615195" y="1401352"/>
                </a:lnTo>
                <a:lnTo>
                  <a:pt x="2605882" y="1389866"/>
                </a:lnTo>
                <a:lnTo>
                  <a:pt x="2597500" y="1379311"/>
                </a:lnTo>
                <a:lnTo>
                  <a:pt x="2590360" y="1366582"/>
                </a:lnTo>
                <a:lnTo>
                  <a:pt x="2578873" y="1355096"/>
                </a:lnTo>
                <a:lnTo>
                  <a:pt x="2564282" y="1349818"/>
                </a:lnTo>
                <a:lnTo>
                  <a:pt x="2551864" y="1360373"/>
                </a:lnTo>
                <a:lnTo>
                  <a:pt x="2535100" y="1369997"/>
                </a:lnTo>
                <a:lnTo>
                  <a:pt x="2515232" y="1374343"/>
                </a:lnTo>
                <a:lnTo>
                  <a:pt x="2513059" y="1369997"/>
                </a:lnTo>
                <a:lnTo>
                  <a:pt x="2512127" y="1366893"/>
                </a:lnTo>
                <a:lnTo>
                  <a:pt x="2509954" y="1364720"/>
                </a:lnTo>
                <a:lnTo>
                  <a:pt x="2505918" y="1364720"/>
                </a:lnTo>
                <a:lnTo>
                  <a:pt x="2504987" y="1364720"/>
                </a:lnTo>
                <a:lnTo>
                  <a:pt x="2500951" y="1366893"/>
                </a:lnTo>
                <a:lnTo>
                  <a:pt x="2491638" y="1374343"/>
                </a:lnTo>
                <a:lnTo>
                  <a:pt x="2488533" y="1384899"/>
                </a:lnTo>
                <a:lnTo>
                  <a:pt x="2486360" y="1396385"/>
                </a:lnTo>
                <a:lnTo>
                  <a:pt x="2481083" y="1404767"/>
                </a:lnTo>
                <a:lnTo>
                  <a:pt x="2461214" y="1404767"/>
                </a:lnTo>
                <a:lnTo>
                  <a:pt x="2454074" y="1414391"/>
                </a:lnTo>
                <a:lnTo>
                  <a:pt x="2448796" y="1424946"/>
                </a:lnTo>
                <a:lnTo>
                  <a:pt x="2444761" y="1438606"/>
                </a:lnTo>
                <a:lnTo>
                  <a:pt x="2442587" y="1439537"/>
                </a:lnTo>
                <a:lnTo>
                  <a:pt x="2442587" y="1443883"/>
                </a:lnTo>
                <a:lnTo>
                  <a:pt x="2444761" y="1446056"/>
                </a:lnTo>
                <a:lnTo>
                  <a:pt x="2446934" y="1446988"/>
                </a:lnTo>
                <a:lnTo>
                  <a:pt x="2450038" y="1451334"/>
                </a:lnTo>
                <a:lnTo>
                  <a:pt x="2452211" y="1454438"/>
                </a:lnTo>
                <a:lnTo>
                  <a:pt x="2446934" y="1454438"/>
                </a:lnTo>
                <a:lnTo>
                  <a:pt x="2444761" y="1456612"/>
                </a:lnTo>
                <a:lnTo>
                  <a:pt x="2442587" y="1456612"/>
                </a:lnTo>
                <a:lnTo>
                  <a:pt x="2441656" y="1458785"/>
                </a:lnTo>
                <a:lnTo>
                  <a:pt x="2439483" y="1460958"/>
                </a:lnTo>
                <a:lnTo>
                  <a:pt x="2435447" y="1461889"/>
                </a:lnTo>
                <a:lnTo>
                  <a:pt x="2435447" y="1466235"/>
                </a:lnTo>
                <a:lnTo>
                  <a:pt x="2435447" y="1468409"/>
                </a:lnTo>
                <a:lnTo>
                  <a:pt x="2435447" y="1470271"/>
                </a:lnTo>
                <a:lnTo>
                  <a:pt x="2435447" y="1476480"/>
                </a:lnTo>
                <a:lnTo>
                  <a:pt x="2423029" y="1477411"/>
                </a:lnTo>
                <a:lnTo>
                  <a:pt x="2417752" y="1481758"/>
                </a:lnTo>
                <a:lnTo>
                  <a:pt x="2413716" y="1484862"/>
                </a:lnTo>
                <a:lnTo>
                  <a:pt x="2410612" y="1491071"/>
                </a:lnTo>
                <a:lnTo>
                  <a:pt x="2405334" y="1496349"/>
                </a:lnTo>
                <a:lnTo>
                  <a:pt x="2399125" y="1498522"/>
                </a:lnTo>
                <a:lnTo>
                  <a:pt x="2396021" y="1498522"/>
                </a:lnTo>
                <a:lnTo>
                  <a:pt x="2390743" y="1496349"/>
                </a:lnTo>
                <a:lnTo>
                  <a:pt x="2386707" y="1494175"/>
                </a:lnTo>
                <a:lnTo>
                  <a:pt x="2383603" y="1492002"/>
                </a:lnTo>
                <a:lnTo>
                  <a:pt x="2381430" y="1492002"/>
                </a:lnTo>
                <a:lnTo>
                  <a:pt x="2378325" y="1494175"/>
                </a:lnTo>
                <a:lnTo>
                  <a:pt x="2374289" y="1496349"/>
                </a:lnTo>
                <a:lnTo>
                  <a:pt x="2371185" y="1498522"/>
                </a:lnTo>
                <a:lnTo>
                  <a:pt x="2364976" y="1499453"/>
                </a:lnTo>
                <a:lnTo>
                  <a:pt x="2364976" y="1509077"/>
                </a:lnTo>
                <a:lnTo>
                  <a:pt x="2415889" y="1516528"/>
                </a:lnTo>
                <a:lnTo>
                  <a:pt x="2430480" y="1509077"/>
                </a:lnTo>
                <a:lnTo>
                  <a:pt x="2445071" y="1499453"/>
                </a:lnTo>
                <a:lnTo>
                  <a:pt x="2456558" y="1492002"/>
                </a:lnTo>
                <a:lnTo>
                  <a:pt x="2472080" y="1488898"/>
                </a:lnTo>
                <a:lnTo>
                  <a:pt x="2495984" y="1484552"/>
                </a:lnTo>
                <a:lnTo>
                  <a:pt x="2521130" y="1483620"/>
                </a:lnTo>
                <a:lnTo>
                  <a:pt x="2549381" y="1483620"/>
                </a:lnTo>
                <a:lnTo>
                  <a:pt x="2572354" y="1483620"/>
                </a:lnTo>
                <a:lnTo>
                  <a:pt x="2592222" y="1484552"/>
                </a:lnTo>
                <a:lnTo>
                  <a:pt x="2601536" y="1486725"/>
                </a:lnTo>
                <a:lnTo>
                  <a:pt x="2606192" y="1486725"/>
                </a:lnTo>
                <a:lnTo>
                  <a:pt x="2599983" y="1503799"/>
                </a:lnTo>
                <a:lnTo>
                  <a:pt x="2596879" y="1521805"/>
                </a:lnTo>
                <a:lnTo>
                  <a:pt x="2592843" y="1540742"/>
                </a:lnTo>
                <a:lnTo>
                  <a:pt x="2599052" y="1543847"/>
                </a:lnTo>
                <a:lnTo>
                  <a:pt x="2599983" y="1548193"/>
                </a:lnTo>
                <a:lnTo>
                  <a:pt x="2604019" y="1551298"/>
                </a:lnTo>
                <a:lnTo>
                  <a:pt x="2606192" y="1553471"/>
                </a:lnTo>
                <a:lnTo>
                  <a:pt x="2609297" y="1556575"/>
                </a:lnTo>
                <a:lnTo>
                  <a:pt x="2621715" y="1560921"/>
                </a:lnTo>
                <a:lnTo>
                  <a:pt x="2636306" y="1560921"/>
                </a:lnTo>
                <a:lnTo>
                  <a:pt x="2650897" y="1563095"/>
                </a:lnTo>
                <a:lnTo>
                  <a:pt x="2665487" y="1570545"/>
                </a:lnTo>
                <a:lnTo>
                  <a:pt x="2669523" y="1585447"/>
                </a:lnTo>
                <a:lnTo>
                  <a:pt x="2676664" y="1588551"/>
                </a:lnTo>
                <a:lnTo>
                  <a:pt x="2687219" y="1592897"/>
                </a:lnTo>
                <a:lnTo>
                  <a:pt x="2701810" y="1596002"/>
                </a:lnTo>
                <a:lnTo>
                  <a:pt x="2714227" y="1600348"/>
                </a:lnTo>
                <a:lnTo>
                  <a:pt x="2721368" y="1601279"/>
                </a:lnTo>
                <a:lnTo>
                  <a:pt x="2723541" y="1590724"/>
                </a:lnTo>
                <a:lnTo>
                  <a:pt x="2727577" y="1581100"/>
                </a:lnTo>
                <a:lnTo>
                  <a:pt x="2730681" y="1571477"/>
                </a:lnTo>
                <a:lnTo>
                  <a:pt x="2742168" y="1564026"/>
                </a:lnTo>
                <a:lnTo>
                  <a:pt x="2757690" y="1560921"/>
                </a:lnTo>
                <a:lnTo>
                  <a:pt x="2772281" y="1564026"/>
                </a:lnTo>
                <a:lnTo>
                  <a:pt x="2786872" y="1571477"/>
                </a:lnTo>
                <a:lnTo>
                  <a:pt x="2801463" y="1577685"/>
                </a:lnTo>
                <a:lnTo>
                  <a:pt x="2808603" y="1578617"/>
                </a:lnTo>
                <a:lnTo>
                  <a:pt x="2823194" y="1580790"/>
                </a:lnTo>
                <a:lnTo>
                  <a:pt x="2837785" y="1585136"/>
                </a:lnTo>
                <a:lnTo>
                  <a:pt x="2852376" y="1586067"/>
                </a:lnTo>
                <a:lnTo>
                  <a:pt x="2863862" y="1588241"/>
                </a:lnTo>
                <a:lnTo>
                  <a:pt x="2869140" y="1590414"/>
                </a:lnTo>
                <a:lnTo>
                  <a:pt x="2872244" y="1588241"/>
                </a:lnTo>
                <a:lnTo>
                  <a:pt x="2874418" y="1585136"/>
                </a:lnTo>
                <a:lnTo>
                  <a:pt x="2876591" y="1582963"/>
                </a:lnTo>
                <a:lnTo>
                  <a:pt x="2879695" y="1578617"/>
                </a:lnTo>
                <a:lnTo>
                  <a:pt x="2883731" y="1577685"/>
                </a:lnTo>
                <a:lnTo>
                  <a:pt x="2886835" y="1577685"/>
                </a:lnTo>
                <a:lnTo>
                  <a:pt x="2892113" y="1577685"/>
                </a:lnTo>
                <a:lnTo>
                  <a:pt x="2905773" y="1580790"/>
                </a:lnTo>
                <a:lnTo>
                  <a:pt x="2916328" y="1586067"/>
                </a:lnTo>
                <a:lnTo>
                  <a:pt x="2928746" y="1585136"/>
                </a:lnTo>
                <a:lnTo>
                  <a:pt x="2942405" y="1580790"/>
                </a:lnTo>
                <a:lnTo>
                  <a:pt x="2943336" y="1565888"/>
                </a:lnTo>
                <a:lnTo>
                  <a:pt x="2950477" y="1547883"/>
                </a:lnTo>
                <a:lnTo>
                  <a:pt x="2956686" y="1530808"/>
                </a:lnTo>
                <a:lnTo>
                  <a:pt x="2958548" y="1516528"/>
                </a:lnTo>
                <a:lnTo>
                  <a:pt x="2955444" y="1503799"/>
                </a:lnTo>
                <a:lnTo>
                  <a:pt x="2953271" y="1499453"/>
                </a:lnTo>
                <a:lnTo>
                  <a:pt x="2953271" y="1496349"/>
                </a:lnTo>
                <a:lnTo>
                  <a:pt x="2951098" y="1494175"/>
                </a:lnTo>
                <a:lnTo>
                  <a:pt x="2948925" y="1492002"/>
                </a:lnTo>
                <a:lnTo>
                  <a:pt x="2945820" y="1492002"/>
                </a:lnTo>
                <a:lnTo>
                  <a:pt x="2941784" y="1492002"/>
                </a:lnTo>
                <a:lnTo>
                  <a:pt x="2934644" y="1492002"/>
                </a:lnTo>
                <a:lnTo>
                  <a:pt x="2926262" y="1499453"/>
                </a:lnTo>
                <a:lnTo>
                  <a:pt x="2919122" y="1501626"/>
                </a:lnTo>
                <a:lnTo>
                  <a:pt x="2911981" y="1499453"/>
                </a:lnTo>
                <a:lnTo>
                  <a:pt x="2904841" y="1496349"/>
                </a:lnTo>
                <a:lnTo>
                  <a:pt x="2895528" y="1492002"/>
                </a:lnTo>
                <a:lnTo>
                  <a:pt x="2890250" y="1491071"/>
                </a:lnTo>
                <a:lnTo>
                  <a:pt x="2886215" y="1492002"/>
                </a:lnTo>
                <a:lnTo>
                  <a:pt x="2880937" y="1494175"/>
                </a:lnTo>
                <a:lnTo>
                  <a:pt x="2878764" y="1498522"/>
                </a:lnTo>
                <a:lnTo>
                  <a:pt x="2875659" y="1501626"/>
                </a:lnTo>
                <a:lnTo>
                  <a:pt x="2871624" y="1503799"/>
                </a:lnTo>
                <a:lnTo>
                  <a:pt x="2856101" y="1499453"/>
                </a:lnTo>
                <a:lnTo>
                  <a:pt x="2839337" y="1488898"/>
                </a:lnTo>
                <a:lnTo>
                  <a:pt x="2826919" y="1471823"/>
                </a:lnTo>
                <a:lnTo>
                  <a:pt x="2820710" y="1454749"/>
                </a:lnTo>
                <a:lnTo>
                  <a:pt x="2820710" y="1451644"/>
                </a:lnTo>
                <a:lnTo>
                  <a:pt x="2820710" y="1447298"/>
                </a:lnTo>
                <a:lnTo>
                  <a:pt x="2820710" y="1444194"/>
                </a:lnTo>
                <a:lnTo>
                  <a:pt x="2820710" y="1439847"/>
                </a:lnTo>
                <a:lnTo>
                  <a:pt x="2820710" y="1436743"/>
                </a:lnTo>
                <a:lnTo>
                  <a:pt x="2822884" y="1432397"/>
                </a:lnTo>
                <a:lnTo>
                  <a:pt x="2825057" y="1427119"/>
                </a:lnTo>
                <a:lnTo>
                  <a:pt x="2821021" y="1424015"/>
                </a:lnTo>
                <a:lnTo>
                  <a:pt x="2817916" y="1421842"/>
                </a:lnTo>
                <a:lnTo>
                  <a:pt x="2815743" y="1419669"/>
                </a:lnTo>
                <a:lnTo>
                  <a:pt x="2813570" y="1417495"/>
                </a:lnTo>
                <a:lnTo>
                  <a:pt x="2810466" y="1416564"/>
                </a:lnTo>
                <a:lnTo>
                  <a:pt x="2805188" y="1414391"/>
                </a:lnTo>
                <a:lnTo>
                  <a:pt x="2803015" y="1412218"/>
                </a:lnTo>
                <a:lnTo>
                  <a:pt x="2800842" y="1412218"/>
                </a:lnTo>
                <a:lnTo>
                  <a:pt x="2798669" y="1410045"/>
                </a:lnTo>
                <a:lnTo>
                  <a:pt x="2795564" y="1410045"/>
                </a:lnTo>
                <a:lnTo>
                  <a:pt x="2791529" y="1410045"/>
                </a:lnTo>
                <a:lnTo>
                  <a:pt x="2791529" y="1414391"/>
                </a:lnTo>
                <a:lnTo>
                  <a:pt x="2788424" y="1414391"/>
                </a:lnTo>
                <a:lnTo>
                  <a:pt x="2788424" y="1419669"/>
                </a:lnTo>
                <a:lnTo>
                  <a:pt x="2790597" y="1424015"/>
                </a:lnTo>
                <a:lnTo>
                  <a:pt x="2790597" y="1424946"/>
                </a:lnTo>
                <a:lnTo>
                  <a:pt x="2790597" y="1427119"/>
                </a:lnTo>
                <a:lnTo>
                  <a:pt x="2788424" y="1429292"/>
                </a:lnTo>
                <a:lnTo>
                  <a:pt x="2786251" y="1429292"/>
                </a:lnTo>
                <a:lnTo>
                  <a:pt x="2783147" y="1429292"/>
                </a:lnTo>
                <a:lnTo>
                  <a:pt x="2776006" y="1431466"/>
                </a:lnTo>
                <a:lnTo>
                  <a:pt x="2773833" y="1427119"/>
                </a:lnTo>
                <a:lnTo>
                  <a:pt x="2771660" y="1424946"/>
                </a:lnTo>
                <a:lnTo>
                  <a:pt x="2771660" y="1424015"/>
                </a:lnTo>
                <a:lnTo>
                  <a:pt x="2768556" y="1421842"/>
                </a:lnTo>
                <a:lnTo>
                  <a:pt x="2768556" y="1426809"/>
                </a:lnTo>
                <a:lnTo>
                  <a:pt x="2777869" y="1438295"/>
                </a:lnTo>
                <a:lnTo>
                  <a:pt x="2785009" y="1454128"/>
                </a:lnTo>
                <a:lnTo>
                  <a:pt x="2788114" y="1471203"/>
                </a:lnTo>
                <a:lnTo>
                  <a:pt x="2782836" y="1475549"/>
                </a:lnTo>
                <a:lnTo>
                  <a:pt x="2778800" y="1476480"/>
                </a:lnTo>
                <a:lnTo>
                  <a:pt x="2777869" y="1480826"/>
                </a:lnTo>
                <a:lnTo>
                  <a:pt x="2775696" y="1483931"/>
                </a:lnTo>
                <a:lnTo>
                  <a:pt x="2775696" y="1486104"/>
                </a:lnTo>
                <a:lnTo>
                  <a:pt x="2773523" y="1490450"/>
                </a:lnTo>
                <a:lnTo>
                  <a:pt x="2771350" y="1491382"/>
                </a:lnTo>
                <a:lnTo>
                  <a:pt x="2766072" y="1493555"/>
                </a:lnTo>
                <a:lnTo>
                  <a:pt x="2760794" y="1495728"/>
                </a:lnTo>
                <a:lnTo>
                  <a:pt x="2758621" y="1493555"/>
                </a:lnTo>
                <a:lnTo>
                  <a:pt x="2756448" y="1493555"/>
                </a:lnTo>
                <a:lnTo>
                  <a:pt x="2755517" y="1491382"/>
                </a:lnTo>
                <a:lnTo>
                  <a:pt x="2751481" y="1491382"/>
                </a:lnTo>
                <a:lnTo>
                  <a:pt x="2734717" y="1441710"/>
                </a:lnTo>
                <a:lnTo>
                  <a:pt x="2731613" y="1439537"/>
                </a:lnTo>
                <a:lnTo>
                  <a:pt x="2727577" y="1436433"/>
                </a:lnTo>
                <a:lnTo>
                  <a:pt x="2722299" y="1432086"/>
                </a:lnTo>
                <a:lnTo>
                  <a:pt x="2719195" y="1431155"/>
                </a:lnTo>
                <a:lnTo>
                  <a:pt x="2715159" y="1426809"/>
                </a:lnTo>
                <a:lnTo>
                  <a:pt x="2712986" y="1416254"/>
                </a:lnTo>
                <a:lnTo>
                  <a:pt x="2715159" y="1406630"/>
                </a:lnTo>
                <a:lnTo>
                  <a:pt x="2717332" y="1399179"/>
                </a:lnTo>
                <a:lnTo>
                  <a:pt x="2717332" y="1391728"/>
                </a:lnTo>
                <a:lnTo>
                  <a:pt x="2712054" y="1386451"/>
                </a:lnTo>
                <a:lnTo>
                  <a:pt x="2698395" y="1376827"/>
                </a:lnTo>
                <a:lnTo>
                  <a:pt x="2687840" y="1371549"/>
                </a:lnTo>
                <a:lnTo>
                  <a:pt x="2678526" y="1369376"/>
                </a:lnTo>
                <a:lnTo>
                  <a:pt x="2670144" y="1364099"/>
                </a:lnTo>
                <a:lnTo>
                  <a:pt x="2663004" y="1352612"/>
                </a:lnTo>
                <a:lnTo>
                  <a:pt x="2655864" y="1332433"/>
                </a:lnTo>
                <a:lnTo>
                  <a:pt x="2641273" y="1336780"/>
                </a:lnTo>
                <a:lnTo>
                  <a:pt x="2639100" y="1330571"/>
                </a:lnTo>
                <a:lnTo>
                  <a:pt x="2639100" y="1327466"/>
                </a:lnTo>
                <a:lnTo>
                  <a:pt x="2636927" y="1323120"/>
                </a:lnTo>
                <a:close/>
                <a:moveTo>
                  <a:pt x="1389246" y="1315669"/>
                </a:moveTo>
                <a:lnTo>
                  <a:pt x="1389090" y="1315980"/>
                </a:lnTo>
                <a:lnTo>
                  <a:pt x="1392040" y="1315980"/>
                </a:lnTo>
                <a:lnTo>
                  <a:pt x="1391110" y="1320325"/>
                </a:lnTo>
                <a:lnTo>
                  <a:pt x="1391419" y="1320015"/>
                </a:lnTo>
                <a:lnTo>
                  <a:pt x="1392351" y="1315669"/>
                </a:lnTo>
                <a:close/>
                <a:moveTo>
                  <a:pt x="2885594" y="1300457"/>
                </a:moveTo>
                <a:lnTo>
                  <a:pt x="2881558" y="1308839"/>
                </a:lnTo>
                <a:lnTo>
                  <a:pt x="2874418" y="1322499"/>
                </a:lnTo>
                <a:lnTo>
                  <a:pt x="2865104" y="1337400"/>
                </a:lnTo>
                <a:lnTo>
                  <a:pt x="2856722" y="1352302"/>
                </a:lnTo>
                <a:lnTo>
                  <a:pt x="2849582" y="1365030"/>
                </a:lnTo>
                <a:lnTo>
                  <a:pt x="2845546" y="1375585"/>
                </a:lnTo>
                <a:lnTo>
                  <a:pt x="2845546" y="1381794"/>
                </a:lnTo>
                <a:lnTo>
                  <a:pt x="2847719" y="1389245"/>
                </a:lnTo>
                <a:lnTo>
                  <a:pt x="2847719" y="1392349"/>
                </a:lnTo>
                <a:lnTo>
                  <a:pt x="2849892" y="1396696"/>
                </a:lnTo>
                <a:lnTo>
                  <a:pt x="2852997" y="1397627"/>
                </a:lnTo>
                <a:lnTo>
                  <a:pt x="2857033" y="1399800"/>
                </a:lnTo>
                <a:lnTo>
                  <a:pt x="2862310" y="1401973"/>
                </a:lnTo>
                <a:lnTo>
                  <a:pt x="2876901" y="1407251"/>
                </a:lnTo>
                <a:lnTo>
                  <a:pt x="2891492" y="1405078"/>
                </a:lnTo>
                <a:lnTo>
                  <a:pt x="2903910" y="1399800"/>
                </a:lnTo>
                <a:lnTo>
                  <a:pt x="2918501" y="1392349"/>
                </a:lnTo>
                <a:lnTo>
                  <a:pt x="2933092" y="1390176"/>
                </a:lnTo>
                <a:lnTo>
                  <a:pt x="2947683" y="1390176"/>
                </a:lnTo>
                <a:lnTo>
                  <a:pt x="2956996" y="1396385"/>
                </a:lnTo>
                <a:lnTo>
                  <a:pt x="2964136" y="1401663"/>
                </a:lnTo>
                <a:lnTo>
                  <a:pt x="2972518" y="1404767"/>
                </a:lnTo>
                <a:lnTo>
                  <a:pt x="2994250" y="1409113"/>
                </a:lnTo>
                <a:lnTo>
                  <a:pt x="3015981" y="1406940"/>
                </a:lnTo>
                <a:lnTo>
                  <a:pt x="3035849" y="1401663"/>
                </a:lnTo>
                <a:lnTo>
                  <a:pt x="3041437" y="1390487"/>
                </a:lnTo>
                <a:lnTo>
                  <a:pt x="3035229" y="1390487"/>
                </a:lnTo>
                <a:lnTo>
                  <a:pt x="3026846" y="1375585"/>
                </a:lnTo>
                <a:lnTo>
                  <a:pt x="3012255" y="1362857"/>
                </a:lnTo>
                <a:lnTo>
                  <a:pt x="2991456" y="1350129"/>
                </a:lnTo>
                <a:lnTo>
                  <a:pt x="2971587" y="1338642"/>
                </a:lnTo>
                <a:lnTo>
                  <a:pt x="2956065" y="1333365"/>
                </a:lnTo>
                <a:lnTo>
                  <a:pt x="2946751" y="1340815"/>
                </a:lnTo>
                <a:lnTo>
                  <a:pt x="2934334" y="1346093"/>
                </a:lnTo>
                <a:lnTo>
                  <a:pt x="2925020" y="1345162"/>
                </a:lnTo>
                <a:lnTo>
                  <a:pt x="2919743" y="1337711"/>
                </a:lnTo>
                <a:lnTo>
                  <a:pt x="2912602" y="1330260"/>
                </a:lnTo>
                <a:lnTo>
                  <a:pt x="2908567" y="1320636"/>
                </a:lnTo>
                <a:lnTo>
                  <a:pt x="2920984" y="1316290"/>
                </a:lnTo>
                <a:lnTo>
                  <a:pt x="2920053" y="1315359"/>
                </a:lnTo>
                <a:lnTo>
                  <a:pt x="2917880" y="1315359"/>
                </a:lnTo>
                <a:lnTo>
                  <a:pt x="2915707" y="1315359"/>
                </a:lnTo>
                <a:lnTo>
                  <a:pt x="2912602" y="1313186"/>
                </a:lnTo>
                <a:lnTo>
                  <a:pt x="2906394" y="1307908"/>
                </a:lnTo>
                <a:lnTo>
                  <a:pt x="2901116" y="1305735"/>
                </a:lnTo>
                <a:lnTo>
                  <a:pt x="2893976" y="1302630"/>
                </a:lnTo>
                <a:close/>
                <a:moveTo>
                  <a:pt x="3176792" y="1295180"/>
                </a:moveTo>
                <a:lnTo>
                  <a:pt x="3165305" y="1304804"/>
                </a:lnTo>
                <a:lnTo>
                  <a:pt x="3152887" y="1310081"/>
                </a:lnTo>
                <a:lnTo>
                  <a:pt x="3140469" y="1315359"/>
                </a:lnTo>
                <a:lnTo>
                  <a:pt x="3128983" y="1324983"/>
                </a:lnTo>
                <a:lnTo>
                  <a:pt x="3121843" y="1336469"/>
                </a:lnTo>
                <a:lnTo>
                  <a:pt x="3118738" y="1352302"/>
                </a:lnTo>
                <a:lnTo>
                  <a:pt x="3124016" y="1369376"/>
                </a:lnTo>
                <a:lnTo>
                  <a:pt x="3135502" y="1386451"/>
                </a:lnTo>
                <a:lnTo>
                  <a:pt x="3146058" y="1403525"/>
                </a:lnTo>
                <a:lnTo>
                  <a:pt x="3158476" y="1417185"/>
                </a:lnTo>
                <a:lnTo>
                  <a:pt x="3165616" y="1430845"/>
                </a:lnTo>
                <a:lnTo>
                  <a:pt x="3153198" y="1430845"/>
                </a:lnTo>
                <a:lnTo>
                  <a:pt x="3153198" y="1454128"/>
                </a:lnTo>
                <a:lnTo>
                  <a:pt x="3157234" y="1471203"/>
                </a:lnTo>
                <a:lnTo>
                  <a:pt x="3167789" y="1480826"/>
                </a:lnTo>
                <a:lnTo>
                  <a:pt x="3186416" y="1483931"/>
                </a:lnTo>
                <a:lnTo>
                  <a:pt x="3213424" y="1483000"/>
                </a:lnTo>
                <a:lnTo>
                  <a:pt x="3211251" y="1461889"/>
                </a:lnTo>
                <a:lnTo>
                  <a:pt x="3207215" y="1449161"/>
                </a:lnTo>
                <a:lnTo>
                  <a:pt x="3201938" y="1438606"/>
                </a:lnTo>
                <a:lnTo>
                  <a:pt x="3199765" y="1427119"/>
                </a:lnTo>
                <a:lnTo>
                  <a:pt x="3201938" y="1410045"/>
                </a:lnTo>
                <a:lnTo>
                  <a:pt x="3205973" y="1412218"/>
                </a:lnTo>
                <a:lnTo>
                  <a:pt x="3209078" y="1412218"/>
                </a:lnTo>
                <a:lnTo>
                  <a:pt x="3213114" y="1412218"/>
                </a:lnTo>
                <a:lnTo>
                  <a:pt x="3216218" y="1412218"/>
                </a:lnTo>
                <a:lnTo>
                  <a:pt x="3221496" y="1409734"/>
                </a:lnTo>
                <a:lnTo>
                  <a:pt x="3218391" y="1406630"/>
                </a:lnTo>
                <a:lnTo>
                  <a:pt x="3214356" y="1404457"/>
                </a:lnTo>
                <a:lnTo>
                  <a:pt x="3213424" y="1403525"/>
                </a:lnTo>
                <a:lnTo>
                  <a:pt x="3209389" y="1399179"/>
                </a:lnTo>
                <a:lnTo>
                  <a:pt x="3206284" y="1397006"/>
                </a:lnTo>
                <a:lnTo>
                  <a:pt x="3204111" y="1399179"/>
                </a:lnTo>
                <a:lnTo>
                  <a:pt x="3204111" y="1403525"/>
                </a:lnTo>
                <a:lnTo>
                  <a:pt x="3201938" y="1406630"/>
                </a:lnTo>
                <a:lnTo>
                  <a:pt x="3201938" y="1408803"/>
                </a:lnTo>
                <a:lnTo>
                  <a:pt x="3199765" y="1409734"/>
                </a:lnTo>
                <a:lnTo>
                  <a:pt x="3198833" y="1408803"/>
                </a:lnTo>
                <a:lnTo>
                  <a:pt x="3196660" y="1404457"/>
                </a:lnTo>
                <a:lnTo>
                  <a:pt x="3191383" y="1396075"/>
                </a:lnTo>
                <a:lnTo>
                  <a:pt x="3186105" y="1386451"/>
                </a:lnTo>
                <a:lnTo>
                  <a:pt x="3187036" y="1382105"/>
                </a:lnTo>
                <a:lnTo>
                  <a:pt x="3189210" y="1382105"/>
                </a:lnTo>
                <a:lnTo>
                  <a:pt x="3191383" y="1381173"/>
                </a:lnTo>
                <a:lnTo>
                  <a:pt x="3192314" y="1376827"/>
                </a:lnTo>
                <a:lnTo>
                  <a:pt x="3176792" y="1367203"/>
                </a:lnTo>
                <a:lnTo>
                  <a:pt x="3164374" y="1352302"/>
                </a:lnTo>
                <a:lnTo>
                  <a:pt x="3157234" y="1336469"/>
                </a:lnTo>
                <a:lnTo>
                  <a:pt x="3177102" y="1334296"/>
                </a:lnTo>
                <a:lnTo>
                  <a:pt x="3191693" y="1329018"/>
                </a:lnTo>
                <a:lnTo>
                  <a:pt x="3198833" y="1315359"/>
                </a:lnTo>
                <a:lnTo>
                  <a:pt x="3201938" y="1299526"/>
                </a:lnTo>
                <a:lnTo>
                  <a:pt x="3196660" y="1297353"/>
                </a:lnTo>
                <a:lnTo>
                  <a:pt x="3191383" y="1297353"/>
                </a:lnTo>
                <a:lnTo>
                  <a:pt x="3186105" y="1295180"/>
                </a:lnTo>
                <a:close/>
                <a:moveTo>
                  <a:pt x="2981832" y="1292696"/>
                </a:moveTo>
                <a:lnTo>
                  <a:pt x="2967241" y="1300147"/>
                </a:lnTo>
                <a:lnTo>
                  <a:pt x="2949545" y="1305424"/>
                </a:lnTo>
                <a:lnTo>
                  <a:pt x="2949545" y="1320326"/>
                </a:lnTo>
                <a:lnTo>
                  <a:pt x="2956686" y="1322499"/>
                </a:lnTo>
                <a:lnTo>
                  <a:pt x="2965068" y="1323430"/>
                </a:lnTo>
                <a:lnTo>
                  <a:pt x="2976554" y="1323430"/>
                </a:lnTo>
                <a:lnTo>
                  <a:pt x="2976554" y="1315980"/>
                </a:lnTo>
                <a:lnTo>
                  <a:pt x="2979659" y="1310702"/>
                </a:lnTo>
                <a:lnTo>
                  <a:pt x="2981832" y="1305424"/>
                </a:lnTo>
                <a:lnTo>
                  <a:pt x="2981832" y="1300147"/>
                </a:lnTo>
                <a:lnTo>
                  <a:pt x="2981832" y="1295801"/>
                </a:lnTo>
                <a:close/>
                <a:moveTo>
                  <a:pt x="1569304" y="1283072"/>
                </a:moveTo>
                <a:lnTo>
                  <a:pt x="1572409" y="1292696"/>
                </a:lnTo>
                <a:lnTo>
                  <a:pt x="1574271" y="1305424"/>
                </a:lnTo>
                <a:lnTo>
                  <a:pt x="1576445" y="1315979"/>
                </a:lnTo>
                <a:lnTo>
                  <a:pt x="1574271" y="1318152"/>
                </a:lnTo>
                <a:lnTo>
                  <a:pt x="1572409" y="1318152"/>
                </a:lnTo>
                <a:lnTo>
                  <a:pt x="1571167" y="1318152"/>
                </a:lnTo>
                <a:lnTo>
                  <a:pt x="1571167" y="1320325"/>
                </a:lnTo>
                <a:lnTo>
                  <a:pt x="1569304" y="1320325"/>
                </a:lnTo>
                <a:lnTo>
                  <a:pt x="1561854" y="1320325"/>
                </a:lnTo>
                <a:lnTo>
                  <a:pt x="1559679" y="1318152"/>
                </a:lnTo>
                <a:lnTo>
                  <a:pt x="1559679" y="1315979"/>
                </a:lnTo>
                <a:lnTo>
                  <a:pt x="1559679" y="1315048"/>
                </a:lnTo>
                <a:lnTo>
                  <a:pt x="1557817" y="1315048"/>
                </a:lnTo>
                <a:lnTo>
                  <a:pt x="1556575" y="1312875"/>
                </a:lnTo>
                <a:close/>
                <a:moveTo>
                  <a:pt x="1165104" y="1248302"/>
                </a:moveTo>
                <a:lnTo>
                  <a:pt x="1156722" y="1261031"/>
                </a:lnTo>
                <a:lnTo>
                  <a:pt x="1147409" y="1272517"/>
                </a:lnTo>
                <a:lnTo>
                  <a:pt x="1142131" y="1288350"/>
                </a:lnTo>
                <a:lnTo>
                  <a:pt x="1152686" y="1287418"/>
                </a:lnTo>
                <a:lnTo>
                  <a:pt x="1159827" y="1290523"/>
                </a:lnTo>
                <a:lnTo>
                  <a:pt x="1165104" y="1295800"/>
                </a:lnTo>
                <a:lnTo>
                  <a:pt x="1172245" y="1305424"/>
                </a:lnTo>
                <a:lnTo>
                  <a:pt x="1174418" y="1297974"/>
                </a:lnTo>
                <a:lnTo>
                  <a:pt x="1174418" y="1292696"/>
                </a:lnTo>
                <a:lnTo>
                  <a:pt x="1176591" y="1288350"/>
                </a:lnTo>
                <a:lnTo>
                  <a:pt x="1176591" y="1283072"/>
                </a:lnTo>
                <a:lnTo>
                  <a:pt x="1185904" y="1283072"/>
                </a:lnTo>
                <a:lnTo>
                  <a:pt x="1191182" y="1295800"/>
                </a:lnTo>
                <a:lnTo>
                  <a:pt x="1199564" y="1300147"/>
                </a:lnTo>
                <a:lnTo>
                  <a:pt x="1206704" y="1303251"/>
                </a:lnTo>
                <a:lnTo>
                  <a:pt x="1213844" y="1307597"/>
                </a:lnTo>
                <a:lnTo>
                  <a:pt x="1220984" y="1315979"/>
                </a:lnTo>
                <a:lnTo>
                  <a:pt x="1213844" y="1327466"/>
                </a:lnTo>
                <a:lnTo>
                  <a:pt x="1205462" y="1340194"/>
                </a:lnTo>
                <a:lnTo>
                  <a:pt x="1198322" y="1357269"/>
                </a:lnTo>
                <a:lnTo>
                  <a:pt x="1192113" y="1372170"/>
                </a:lnTo>
                <a:lnTo>
                  <a:pt x="1192113" y="1381484"/>
                </a:lnTo>
                <a:lnTo>
                  <a:pt x="1193355" y="1387692"/>
                </a:lnTo>
                <a:lnTo>
                  <a:pt x="1193355" y="1390797"/>
                </a:lnTo>
                <a:lnTo>
                  <a:pt x="1195528" y="1392970"/>
                </a:lnTo>
                <a:lnTo>
                  <a:pt x="1197701" y="1395143"/>
                </a:lnTo>
                <a:lnTo>
                  <a:pt x="1198632" y="1397316"/>
                </a:lnTo>
                <a:lnTo>
                  <a:pt x="1204841" y="1398248"/>
                </a:lnTo>
                <a:lnTo>
                  <a:pt x="1204841" y="1395143"/>
                </a:lnTo>
                <a:lnTo>
                  <a:pt x="1207946" y="1387692"/>
                </a:lnTo>
                <a:lnTo>
                  <a:pt x="1213223" y="1376206"/>
                </a:lnTo>
                <a:lnTo>
                  <a:pt x="1219432" y="1361305"/>
                </a:lnTo>
                <a:lnTo>
                  <a:pt x="1224710" y="1348576"/>
                </a:lnTo>
                <a:lnTo>
                  <a:pt x="1229987" y="1338021"/>
                </a:lnTo>
                <a:lnTo>
                  <a:pt x="1232161" y="1330570"/>
                </a:lnTo>
                <a:lnTo>
                  <a:pt x="1244578" y="1330570"/>
                </a:lnTo>
                <a:lnTo>
                  <a:pt x="1246752" y="1350749"/>
                </a:lnTo>
                <a:lnTo>
                  <a:pt x="1246752" y="1368755"/>
                </a:lnTo>
                <a:lnTo>
                  <a:pt x="1246752" y="1391107"/>
                </a:lnTo>
                <a:lnTo>
                  <a:pt x="1248925" y="1415322"/>
                </a:lnTo>
                <a:lnTo>
                  <a:pt x="1271898" y="1418427"/>
                </a:lnTo>
                <a:lnTo>
                  <a:pt x="1281211" y="1404767"/>
                </a:lnTo>
                <a:lnTo>
                  <a:pt x="1297975" y="1395143"/>
                </a:lnTo>
                <a:lnTo>
                  <a:pt x="1315670" y="1385519"/>
                </a:lnTo>
                <a:lnTo>
                  <a:pt x="1334297" y="1378069"/>
                </a:lnTo>
                <a:lnTo>
                  <a:pt x="1351993" y="1370618"/>
                </a:lnTo>
                <a:lnTo>
                  <a:pt x="1368757" y="1360994"/>
                </a:lnTo>
                <a:lnTo>
                  <a:pt x="1375897" y="1350439"/>
                </a:lnTo>
                <a:lnTo>
                  <a:pt x="1371861" y="1350439"/>
                </a:lnTo>
                <a:lnTo>
                  <a:pt x="1370930" y="1346093"/>
                </a:lnTo>
                <a:lnTo>
                  <a:pt x="1370930" y="1345161"/>
                </a:lnTo>
                <a:lnTo>
                  <a:pt x="1368757" y="1342988"/>
                </a:lnTo>
                <a:lnTo>
                  <a:pt x="1366584" y="1342988"/>
                </a:lnTo>
                <a:lnTo>
                  <a:pt x="1364410" y="1342988"/>
                </a:lnTo>
                <a:lnTo>
                  <a:pt x="1361306" y="1340815"/>
                </a:lnTo>
                <a:lnTo>
                  <a:pt x="1354166" y="1346093"/>
                </a:lnTo>
                <a:lnTo>
                  <a:pt x="1341748" y="1353543"/>
                </a:lnTo>
                <a:lnTo>
                  <a:pt x="1327157" y="1365030"/>
                </a:lnTo>
                <a:lnTo>
                  <a:pt x="1308530" y="1374654"/>
                </a:lnTo>
                <a:lnTo>
                  <a:pt x="1291766" y="1385209"/>
                </a:lnTo>
                <a:lnTo>
                  <a:pt x="1276244" y="1392660"/>
                </a:lnTo>
                <a:lnTo>
                  <a:pt x="1264757" y="1397006"/>
                </a:lnTo>
                <a:lnTo>
                  <a:pt x="1261653" y="1397937"/>
                </a:lnTo>
                <a:lnTo>
                  <a:pt x="1259480" y="1397006"/>
                </a:lnTo>
                <a:lnTo>
                  <a:pt x="1257307" y="1394833"/>
                </a:lnTo>
                <a:lnTo>
                  <a:pt x="1257307" y="1392660"/>
                </a:lnTo>
                <a:lnTo>
                  <a:pt x="1257307" y="1390486"/>
                </a:lnTo>
                <a:lnTo>
                  <a:pt x="1256375" y="1387382"/>
                </a:lnTo>
                <a:lnTo>
                  <a:pt x="1261653" y="1377758"/>
                </a:lnTo>
                <a:lnTo>
                  <a:pt x="1261653" y="1370307"/>
                </a:lnTo>
                <a:lnTo>
                  <a:pt x="1259480" y="1365030"/>
                </a:lnTo>
                <a:lnTo>
                  <a:pt x="1257307" y="1355406"/>
                </a:lnTo>
                <a:lnTo>
                  <a:pt x="1261342" y="1344851"/>
                </a:lnTo>
                <a:lnTo>
                  <a:pt x="1263516" y="1342678"/>
                </a:lnTo>
                <a:lnTo>
                  <a:pt x="1264447" y="1340505"/>
                </a:lnTo>
                <a:lnTo>
                  <a:pt x="1266620" y="1338332"/>
                </a:lnTo>
                <a:lnTo>
                  <a:pt x="1268793" y="1338332"/>
                </a:lnTo>
                <a:lnTo>
                  <a:pt x="1270966" y="1338332"/>
                </a:lnTo>
                <a:lnTo>
                  <a:pt x="1271898" y="1337400"/>
                </a:lnTo>
                <a:lnTo>
                  <a:pt x="1274071" y="1335227"/>
                </a:lnTo>
                <a:lnTo>
                  <a:pt x="1274071" y="1330881"/>
                </a:lnTo>
                <a:lnTo>
                  <a:pt x="1276244" y="1325603"/>
                </a:lnTo>
                <a:lnTo>
                  <a:pt x="1276244" y="1315979"/>
                </a:lnTo>
                <a:lnTo>
                  <a:pt x="1266931" y="1310702"/>
                </a:lnTo>
                <a:lnTo>
                  <a:pt x="1257617" y="1308529"/>
                </a:lnTo>
                <a:lnTo>
                  <a:pt x="1250477" y="1308529"/>
                </a:lnTo>
                <a:lnTo>
                  <a:pt x="1242095" y="1305424"/>
                </a:lnTo>
                <a:lnTo>
                  <a:pt x="1228435" y="1295800"/>
                </a:lnTo>
                <a:lnTo>
                  <a:pt x="1220053" y="1287418"/>
                </a:lnTo>
                <a:lnTo>
                  <a:pt x="1213844" y="1275932"/>
                </a:lnTo>
                <a:lnTo>
                  <a:pt x="1206704" y="1265377"/>
                </a:lnTo>
                <a:lnTo>
                  <a:pt x="1198322" y="1257926"/>
                </a:lnTo>
                <a:lnTo>
                  <a:pt x="1183731" y="1250475"/>
                </a:lnTo>
                <a:close/>
                <a:moveTo>
                  <a:pt x="1530808" y="1231539"/>
                </a:moveTo>
                <a:lnTo>
                  <a:pt x="1544469" y="1232470"/>
                </a:lnTo>
                <a:lnTo>
                  <a:pt x="1552540" y="1234643"/>
                </a:lnTo>
                <a:lnTo>
                  <a:pt x="1564027" y="1238991"/>
                </a:lnTo>
                <a:lnTo>
                  <a:pt x="1564027" y="1247373"/>
                </a:lnTo>
                <a:lnTo>
                  <a:pt x="1559991" y="1247373"/>
                </a:lnTo>
                <a:lnTo>
                  <a:pt x="1556886" y="1249546"/>
                </a:lnTo>
                <a:lnTo>
                  <a:pt x="1552540" y="1249546"/>
                </a:lnTo>
                <a:lnTo>
                  <a:pt x="1549436" y="1249546"/>
                </a:lnTo>
                <a:lnTo>
                  <a:pt x="1544469" y="1251409"/>
                </a:lnTo>
                <a:lnTo>
                  <a:pt x="1540122" y="1246131"/>
                </a:lnTo>
                <a:lnTo>
                  <a:pt x="1537948" y="1244268"/>
                </a:lnTo>
                <a:lnTo>
                  <a:pt x="1537017" y="1239922"/>
                </a:lnTo>
                <a:lnTo>
                  <a:pt x="1534844" y="1236818"/>
                </a:lnTo>
                <a:close/>
                <a:moveTo>
                  <a:pt x="1616182" y="1210428"/>
                </a:moveTo>
                <a:lnTo>
                  <a:pt x="1627668" y="1210428"/>
                </a:lnTo>
                <a:lnTo>
                  <a:pt x="1627668" y="1225329"/>
                </a:lnTo>
                <a:lnTo>
                  <a:pt x="1627668" y="1238989"/>
                </a:lnTo>
                <a:lnTo>
                  <a:pt x="1629841" y="1249544"/>
                </a:lnTo>
                <a:lnTo>
                  <a:pt x="1630773" y="1261962"/>
                </a:lnTo>
                <a:lnTo>
                  <a:pt x="1651572" y="1261962"/>
                </a:lnTo>
                <a:lnTo>
                  <a:pt x="1651572" y="1283072"/>
                </a:lnTo>
                <a:lnTo>
                  <a:pt x="1659955" y="1283072"/>
                </a:lnTo>
                <a:lnTo>
                  <a:pt x="1662128" y="1284004"/>
                </a:lnTo>
                <a:lnTo>
                  <a:pt x="1664301" y="1284004"/>
                </a:lnTo>
                <a:lnTo>
                  <a:pt x="1666163" y="1284004"/>
                </a:lnTo>
                <a:lnTo>
                  <a:pt x="1667405" y="1284004"/>
                </a:lnTo>
                <a:lnTo>
                  <a:pt x="1669268" y="1284004"/>
                </a:lnTo>
                <a:lnTo>
                  <a:pt x="1671441" y="1286177"/>
                </a:lnTo>
                <a:lnTo>
                  <a:pt x="1669268" y="1297663"/>
                </a:lnTo>
                <a:lnTo>
                  <a:pt x="1666163" y="1310392"/>
                </a:lnTo>
                <a:lnTo>
                  <a:pt x="1664301" y="1322809"/>
                </a:lnTo>
                <a:lnTo>
                  <a:pt x="1659955" y="1322809"/>
                </a:lnTo>
                <a:lnTo>
                  <a:pt x="1659023" y="1318774"/>
                </a:lnTo>
                <a:lnTo>
                  <a:pt x="1659023" y="1317532"/>
                </a:lnTo>
                <a:lnTo>
                  <a:pt x="1659023" y="1315669"/>
                </a:lnTo>
                <a:lnTo>
                  <a:pt x="1656850" y="1313496"/>
                </a:lnTo>
                <a:lnTo>
                  <a:pt x="1656850" y="1311323"/>
                </a:lnTo>
                <a:lnTo>
                  <a:pt x="1654677" y="1315669"/>
                </a:lnTo>
                <a:lnTo>
                  <a:pt x="1652814" y="1315669"/>
                </a:lnTo>
                <a:lnTo>
                  <a:pt x="1652814" y="1317532"/>
                </a:lnTo>
                <a:lnTo>
                  <a:pt x="1651572" y="1317532"/>
                </a:lnTo>
                <a:lnTo>
                  <a:pt x="1647537" y="1318774"/>
                </a:lnTo>
                <a:lnTo>
                  <a:pt x="1647537" y="1311323"/>
                </a:lnTo>
                <a:lnTo>
                  <a:pt x="1649710" y="1310392"/>
                </a:lnTo>
                <a:lnTo>
                  <a:pt x="1649710" y="1308218"/>
                </a:lnTo>
                <a:lnTo>
                  <a:pt x="1651572" y="1306045"/>
                </a:lnTo>
                <a:lnTo>
                  <a:pt x="1651572" y="1302941"/>
                </a:lnTo>
                <a:lnTo>
                  <a:pt x="1651572" y="1298905"/>
                </a:lnTo>
                <a:lnTo>
                  <a:pt x="1647537" y="1298905"/>
                </a:lnTo>
                <a:lnTo>
                  <a:pt x="1640086" y="1306045"/>
                </a:lnTo>
                <a:lnTo>
                  <a:pt x="1632946" y="1313496"/>
                </a:lnTo>
                <a:lnTo>
                  <a:pt x="1623632" y="1318774"/>
                </a:lnTo>
                <a:lnTo>
                  <a:pt x="1623632" y="1313496"/>
                </a:lnTo>
                <a:lnTo>
                  <a:pt x="1623632" y="1308218"/>
                </a:lnTo>
                <a:lnTo>
                  <a:pt x="1623632" y="1306045"/>
                </a:lnTo>
                <a:lnTo>
                  <a:pt x="1622390" y="1305114"/>
                </a:lnTo>
                <a:lnTo>
                  <a:pt x="1618355" y="1302941"/>
                </a:lnTo>
                <a:lnTo>
                  <a:pt x="1613077" y="1302941"/>
                </a:lnTo>
                <a:lnTo>
                  <a:pt x="1603764" y="1302941"/>
                </a:lnTo>
                <a:lnTo>
                  <a:pt x="1600659" y="1302941"/>
                </a:lnTo>
                <a:lnTo>
                  <a:pt x="1596312" y="1302941"/>
                </a:lnTo>
                <a:lnTo>
                  <a:pt x="1591345" y="1300768"/>
                </a:lnTo>
                <a:lnTo>
                  <a:pt x="1586067" y="1300768"/>
                </a:lnTo>
                <a:lnTo>
                  <a:pt x="1580790" y="1298905"/>
                </a:lnTo>
                <a:lnTo>
                  <a:pt x="1576754" y="1295490"/>
                </a:lnTo>
                <a:lnTo>
                  <a:pt x="1586999" y="1280899"/>
                </a:lnTo>
                <a:lnTo>
                  <a:pt x="1598485" y="1258858"/>
                </a:lnTo>
                <a:lnTo>
                  <a:pt x="1605937" y="1234643"/>
                </a:lnTo>
                <a:close/>
                <a:moveTo>
                  <a:pt x="1271275" y="1146476"/>
                </a:moveTo>
                <a:lnTo>
                  <a:pt x="1286797" y="1146476"/>
                </a:lnTo>
                <a:lnTo>
                  <a:pt x="1286797" y="1153927"/>
                </a:lnTo>
                <a:lnTo>
                  <a:pt x="1283693" y="1153927"/>
                </a:lnTo>
                <a:lnTo>
                  <a:pt x="1281830" y="1155789"/>
                </a:lnTo>
                <a:lnTo>
                  <a:pt x="1280588" y="1155789"/>
                </a:lnTo>
                <a:lnTo>
                  <a:pt x="1278726" y="1155789"/>
                </a:lnTo>
                <a:lnTo>
                  <a:pt x="1276553" y="1157963"/>
                </a:lnTo>
                <a:lnTo>
                  <a:pt x="1271275" y="1157963"/>
                </a:lnTo>
                <a:close/>
                <a:moveTo>
                  <a:pt x="536761" y="1138094"/>
                </a:moveTo>
                <a:lnTo>
                  <a:pt x="543901" y="1138094"/>
                </a:lnTo>
                <a:lnTo>
                  <a:pt x="547006" y="1139025"/>
                </a:lnTo>
                <a:lnTo>
                  <a:pt x="551352" y="1141198"/>
                </a:lnTo>
                <a:lnTo>
                  <a:pt x="556319" y="1141198"/>
                </a:lnTo>
                <a:lnTo>
                  <a:pt x="563770" y="1141198"/>
                </a:lnTo>
                <a:lnTo>
                  <a:pt x="565943" y="1155789"/>
                </a:lnTo>
                <a:lnTo>
                  <a:pt x="569047" y="1167586"/>
                </a:lnTo>
                <a:lnTo>
                  <a:pt x="570910" y="1182177"/>
                </a:lnTo>
                <a:lnTo>
                  <a:pt x="563770" y="1182177"/>
                </a:lnTo>
                <a:lnTo>
                  <a:pt x="559734" y="1175968"/>
                </a:lnTo>
                <a:lnTo>
                  <a:pt x="556319" y="1172864"/>
                </a:lnTo>
                <a:lnTo>
                  <a:pt x="551352" y="1168518"/>
                </a:lnTo>
                <a:lnTo>
                  <a:pt x="547006" y="1165413"/>
                </a:lnTo>
                <a:lnTo>
                  <a:pt x="543901" y="1160136"/>
                </a:lnTo>
                <a:lnTo>
                  <a:pt x="539865" y="1153927"/>
                </a:lnTo>
                <a:lnTo>
                  <a:pt x="537692" y="1150822"/>
                </a:lnTo>
                <a:lnTo>
                  <a:pt x="536761" y="1146476"/>
                </a:lnTo>
                <a:lnTo>
                  <a:pt x="536761" y="1143372"/>
                </a:lnTo>
                <a:close/>
                <a:moveTo>
                  <a:pt x="4485010" y="1124435"/>
                </a:moveTo>
                <a:lnTo>
                  <a:pt x="4487183" y="1126608"/>
                </a:lnTo>
                <a:lnTo>
                  <a:pt x="4487183" y="1128471"/>
                </a:lnTo>
                <a:lnTo>
                  <a:pt x="4488114" y="1128471"/>
                </a:lnTo>
                <a:lnTo>
                  <a:pt x="4488114" y="1130644"/>
                </a:lnTo>
                <a:lnTo>
                  <a:pt x="4494323" y="1143372"/>
                </a:lnTo>
                <a:lnTo>
                  <a:pt x="4494323" y="1160136"/>
                </a:lnTo>
                <a:lnTo>
                  <a:pt x="4494323" y="1175970"/>
                </a:lnTo>
                <a:lnTo>
                  <a:pt x="4497428" y="1194907"/>
                </a:lnTo>
                <a:lnTo>
                  <a:pt x="4502705" y="1212603"/>
                </a:lnTo>
                <a:lnTo>
                  <a:pt x="4512019" y="1232471"/>
                </a:lnTo>
                <a:lnTo>
                  <a:pt x="4517296" y="1254513"/>
                </a:lnTo>
                <a:lnTo>
                  <a:pt x="4492461" y="1251408"/>
                </a:lnTo>
                <a:lnTo>
                  <a:pt x="4492461" y="1268172"/>
                </a:lnTo>
                <a:lnTo>
                  <a:pt x="4495565" y="1280901"/>
                </a:lnTo>
                <a:lnTo>
                  <a:pt x="4497428" y="1293629"/>
                </a:lnTo>
                <a:lnTo>
                  <a:pt x="4501774" y="1311324"/>
                </a:lnTo>
                <a:lnTo>
                  <a:pt x="4495565" y="1311324"/>
                </a:lnTo>
                <a:lnTo>
                  <a:pt x="4492461" y="1311324"/>
                </a:lnTo>
                <a:lnTo>
                  <a:pt x="4487183" y="1313497"/>
                </a:lnTo>
                <a:lnTo>
                  <a:pt x="4485010" y="1313497"/>
                </a:lnTo>
                <a:lnTo>
                  <a:pt x="4481905" y="1315671"/>
                </a:lnTo>
                <a:lnTo>
                  <a:pt x="4477870" y="1305115"/>
                </a:lnTo>
                <a:lnTo>
                  <a:pt x="4475696" y="1284005"/>
                </a:lnTo>
                <a:lnTo>
                  <a:pt x="4475696" y="1261032"/>
                </a:lnTo>
                <a:lnTo>
                  <a:pt x="4475696" y="1234644"/>
                </a:lnTo>
                <a:lnTo>
                  <a:pt x="4475696" y="1210429"/>
                </a:lnTo>
                <a:lnTo>
                  <a:pt x="4472592" y="1194907"/>
                </a:lnTo>
                <a:lnTo>
                  <a:pt x="4472592" y="1153927"/>
                </a:lnTo>
                <a:lnTo>
                  <a:pt x="4475696" y="1148650"/>
                </a:lnTo>
                <a:lnTo>
                  <a:pt x="4477870" y="1145545"/>
                </a:lnTo>
                <a:lnTo>
                  <a:pt x="4479732" y="1141199"/>
                </a:lnTo>
                <a:lnTo>
                  <a:pt x="4481905" y="1138095"/>
                </a:lnTo>
                <a:lnTo>
                  <a:pt x="4482837" y="1131886"/>
                </a:lnTo>
                <a:close/>
                <a:moveTo>
                  <a:pt x="2347903" y="1109844"/>
                </a:moveTo>
                <a:lnTo>
                  <a:pt x="2351938" y="1131887"/>
                </a:lnTo>
                <a:lnTo>
                  <a:pt x="2349765" y="1153928"/>
                </a:lnTo>
                <a:lnTo>
                  <a:pt x="2344798" y="1177833"/>
                </a:lnTo>
                <a:lnTo>
                  <a:pt x="2330207" y="1185283"/>
                </a:lnTo>
                <a:lnTo>
                  <a:pt x="2316548" y="1189630"/>
                </a:lnTo>
                <a:lnTo>
                  <a:pt x="2296678" y="1190561"/>
                </a:lnTo>
                <a:lnTo>
                  <a:pt x="2296678" y="1182179"/>
                </a:lnTo>
                <a:lnTo>
                  <a:pt x="2301956" y="1168519"/>
                </a:lnTo>
                <a:lnTo>
                  <a:pt x="2301956" y="1152686"/>
                </a:lnTo>
                <a:lnTo>
                  <a:pt x="2301024" y="1133749"/>
                </a:lnTo>
                <a:lnTo>
                  <a:pt x="2311270" y="1124435"/>
                </a:lnTo>
                <a:lnTo>
                  <a:pt x="2320583" y="1116984"/>
                </a:lnTo>
                <a:lnTo>
                  <a:pt x="2331139" y="1111707"/>
                </a:lnTo>
                <a:close/>
                <a:moveTo>
                  <a:pt x="2608366" y="1081283"/>
                </a:moveTo>
                <a:lnTo>
                  <a:pt x="2611471" y="1084387"/>
                </a:lnTo>
                <a:lnTo>
                  <a:pt x="2613644" y="1086561"/>
                </a:lnTo>
                <a:lnTo>
                  <a:pt x="2615506" y="1088734"/>
                </a:lnTo>
                <a:lnTo>
                  <a:pt x="2615506" y="1091838"/>
                </a:lnTo>
                <a:lnTo>
                  <a:pt x="2615506" y="1096184"/>
                </a:lnTo>
                <a:lnTo>
                  <a:pt x="2616748" y="1101152"/>
                </a:lnTo>
                <a:lnTo>
                  <a:pt x="2615506" y="1104566"/>
                </a:lnTo>
                <a:lnTo>
                  <a:pt x="2613644" y="1106429"/>
                </a:lnTo>
                <a:lnTo>
                  <a:pt x="2613644" y="1108602"/>
                </a:lnTo>
                <a:lnTo>
                  <a:pt x="2613644" y="1109844"/>
                </a:lnTo>
                <a:lnTo>
                  <a:pt x="2613644" y="1111707"/>
                </a:lnTo>
                <a:lnTo>
                  <a:pt x="2611471" y="1113880"/>
                </a:lnTo>
                <a:lnTo>
                  <a:pt x="2609297" y="1116053"/>
                </a:lnTo>
                <a:lnTo>
                  <a:pt x="2608366" y="1116053"/>
                </a:lnTo>
                <a:lnTo>
                  <a:pt x="2606193" y="1116053"/>
                </a:lnTo>
                <a:lnTo>
                  <a:pt x="2604020" y="1116984"/>
                </a:lnTo>
                <a:lnTo>
                  <a:pt x="2600915" y="1116984"/>
                </a:lnTo>
                <a:lnTo>
                  <a:pt x="2594705" y="1104566"/>
                </a:lnTo>
                <a:lnTo>
                  <a:pt x="2591601" y="1099289"/>
                </a:lnTo>
                <a:lnTo>
                  <a:pt x="2591601" y="1097116"/>
                </a:lnTo>
                <a:lnTo>
                  <a:pt x="2593774" y="1096184"/>
                </a:lnTo>
                <a:lnTo>
                  <a:pt x="2600915" y="1091838"/>
                </a:lnTo>
                <a:close/>
                <a:moveTo>
                  <a:pt x="2691566" y="1040304"/>
                </a:moveTo>
                <a:lnTo>
                  <a:pt x="2696844" y="1042477"/>
                </a:lnTo>
                <a:lnTo>
                  <a:pt x="2699017" y="1042477"/>
                </a:lnTo>
                <a:lnTo>
                  <a:pt x="2700880" y="1042477"/>
                </a:lnTo>
                <a:lnTo>
                  <a:pt x="2702121" y="1044650"/>
                </a:lnTo>
                <a:lnTo>
                  <a:pt x="2704294" y="1044650"/>
                </a:lnTo>
                <a:lnTo>
                  <a:pt x="2700880" y="1049928"/>
                </a:lnTo>
                <a:lnTo>
                  <a:pt x="2699017" y="1055205"/>
                </a:lnTo>
                <a:lnTo>
                  <a:pt x="2696844" y="1060483"/>
                </a:lnTo>
                <a:lnTo>
                  <a:pt x="2693739" y="1066692"/>
                </a:lnTo>
                <a:lnTo>
                  <a:pt x="2687529" y="1069796"/>
                </a:lnTo>
                <a:lnTo>
                  <a:pt x="2687529" y="1064519"/>
                </a:lnTo>
                <a:lnTo>
                  <a:pt x="2686288" y="1064519"/>
                </a:lnTo>
                <a:lnTo>
                  <a:pt x="2686288" y="1062346"/>
                </a:lnTo>
                <a:lnTo>
                  <a:pt x="2686288" y="1060483"/>
                </a:lnTo>
                <a:lnTo>
                  <a:pt x="2684425" y="1057068"/>
                </a:lnTo>
                <a:lnTo>
                  <a:pt x="2687529" y="1053032"/>
                </a:lnTo>
                <a:lnTo>
                  <a:pt x="2689704" y="1049928"/>
                </a:lnTo>
                <a:lnTo>
                  <a:pt x="2691566" y="1045582"/>
                </a:lnTo>
                <a:close/>
                <a:moveTo>
                  <a:pt x="256429" y="1037199"/>
                </a:moveTo>
                <a:lnTo>
                  <a:pt x="261707" y="1045581"/>
                </a:lnTo>
                <a:lnTo>
                  <a:pt x="261707" y="1053032"/>
                </a:lnTo>
                <a:lnTo>
                  <a:pt x="256429" y="1062345"/>
                </a:lnTo>
                <a:lnTo>
                  <a:pt x="248979" y="1067623"/>
                </a:lnTo>
                <a:lnTo>
                  <a:pt x="241838" y="1071969"/>
                </a:lnTo>
                <a:lnTo>
                  <a:pt x="239664" y="1074142"/>
                </a:lnTo>
                <a:lnTo>
                  <a:pt x="236560" y="1069796"/>
                </a:lnTo>
                <a:lnTo>
                  <a:pt x="234387" y="1066691"/>
                </a:lnTo>
                <a:lnTo>
                  <a:pt x="232524" y="1060482"/>
                </a:lnTo>
                <a:lnTo>
                  <a:pt x="232524" y="1055205"/>
                </a:lnTo>
                <a:lnTo>
                  <a:pt x="230351" y="1049927"/>
                </a:lnTo>
                <a:lnTo>
                  <a:pt x="243701" y="1044650"/>
                </a:lnTo>
                <a:lnTo>
                  <a:pt x="247116" y="1042477"/>
                </a:lnTo>
                <a:lnTo>
                  <a:pt x="252083" y="1040303"/>
                </a:lnTo>
                <a:close/>
                <a:moveTo>
                  <a:pt x="2757381" y="1012985"/>
                </a:moveTo>
                <a:lnTo>
                  <a:pt x="2771972" y="1020437"/>
                </a:lnTo>
                <a:lnTo>
                  <a:pt x="2771972" y="1025714"/>
                </a:lnTo>
                <a:lnTo>
                  <a:pt x="2767625" y="1025714"/>
                </a:lnTo>
                <a:lnTo>
                  <a:pt x="2766694" y="1027887"/>
                </a:lnTo>
                <a:lnTo>
                  <a:pt x="2762658" y="1029750"/>
                </a:lnTo>
                <a:lnTo>
                  <a:pt x="2760485" y="1033165"/>
                </a:lnTo>
                <a:lnTo>
                  <a:pt x="2757381" y="1030992"/>
                </a:lnTo>
                <a:lnTo>
                  <a:pt x="2755206" y="1030992"/>
                </a:lnTo>
                <a:lnTo>
                  <a:pt x="2753033" y="1029750"/>
                </a:lnTo>
                <a:lnTo>
                  <a:pt x="2752102" y="1029750"/>
                </a:lnTo>
                <a:lnTo>
                  <a:pt x="2752102" y="1025714"/>
                </a:lnTo>
                <a:lnTo>
                  <a:pt x="2752102" y="1022610"/>
                </a:lnTo>
                <a:lnTo>
                  <a:pt x="2752102" y="1020437"/>
                </a:lnTo>
                <a:lnTo>
                  <a:pt x="2753033" y="1016089"/>
                </a:lnTo>
                <a:close/>
                <a:moveTo>
                  <a:pt x="2367459" y="1003671"/>
                </a:moveTo>
                <a:lnTo>
                  <a:pt x="2386397" y="1005844"/>
                </a:lnTo>
                <a:lnTo>
                  <a:pt x="2400988" y="1008949"/>
                </a:lnTo>
                <a:lnTo>
                  <a:pt x="2396641" y="1016089"/>
                </a:lnTo>
                <a:lnTo>
                  <a:pt x="2394779" y="1022608"/>
                </a:lnTo>
                <a:lnTo>
                  <a:pt x="2391674" y="1027886"/>
                </a:lnTo>
                <a:lnTo>
                  <a:pt x="2387328" y="1033163"/>
                </a:lnTo>
                <a:lnTo>
                  <a:pt x="2396641" y="1033163"/>
                </a:lnTo>
                <a:lnTo>
                  <a:pt x="2400988" y="1029749"/>
                </a:lnTo>
                <a:lnTo>
                  <a:pt x="2401919" y="1027886"/>
                </a:lnTo>
                <a:lnTo>
                  <a:pt x="2406265" y="1025713"/>
                </a:lnTo>
                <a:lnTo>
                  <a:pt x="2411232" y="1025713"/>
                </a:lnTo>
                <a:lnTo>
                  <a:pt x="2411232" y="1033163"/>
                </a:lnTo>
                <a:lnTo>
                  <a:pt x="2416510" y="1045581"/>
                </a:lnTo>
                <a:lnTo>
                  <a:pt x="2413405" y="1057068"/>
                </a:lnTo>
                <a:lnTo>
                  <a:pt x="2408128" y="1066692"/>
                </a:lnTo>
                <a:lnTo>
                  <a:pt x="2404092" y="1074142"/>
                </a:lnTo>
                <a:lnTo>
                  <a:pt x="2413405" y="1082524"/>
                </a:lnTo>
                <a:lnTo>
                  <a:pt x="2422719" y="1096184"/>
                </a:lnTo>
                <a:lnTo>
                  <a:pt x="2435447" y="1109844"/>
                </a:lnTo>
                <a:lnTo>
                  <a:pt x="2445692" y="1126608"/>
                </a:lnTo>
                <a:lnTo>
                  <a:pt x="2455005" y="1145545"/>
                </a:lnTo>
                <a:lnTo>
                  <a:pt x="2462456" y="1161067"/>
                </a:lnTo>
                <a:lnTo>
                  <a:pt x="2464629" y="1174727"/>
                </a:lnTo>
                <a:lnTo>
                  <a:pt x="2460283" y="1187455"/>
                </a:lnTo>
                <a:lnTo>
                  <a:pt x="2451901" y="1194906"/>
                </a:lnTo>
                <a:lnTo>
                  <a:pt x="2440414" y="1202046"/>
                </a:lnTo>
                <a:lnTo>
                  <a:pt x="2422719" y="1209497"/>
                </a:lnTo>
                <a:lnTo>
                  <a:pt x="2400988" y="1214774"/>
                </a:lnTo>
                <a:lnTo>
                  <a:pt x="2381119" y="1220052"/>
                </a:lnTo>
                <a:lnTo>
                  <a:pt x="2364355" y="1222225"/>
                </a:lnTo>
                <a:lnTo>
                  <a:pt x="2364355" y="1217879"/>
                </a:lnTo>
                <a:lnTo>
                  <a:pt x="2374910" y="1202046"/>
                </a:lnTo>
                <a:lnTo>
                  <a:pt x="2384223" y="1185282"/>
                </a:lnTo>
                <a:lnTo>
                  <a:pt x="2378946" y="1185282"/>
                </a:lnTo>
                <a:lnTo>
                  <a:pt x="2374910" y="1185282"/>
                </a:lnTo>
                <a:lnTo>
                  <a:pt x="2371806" y="1183109"/>
                </a:lnTo>
                <a:lnTo>
                  <a:pt x="2371806" y="1182177"/>
                </a:lnTo>
                <a:lnTo>
                  <a:pt x="2369632" y="1180004"/>
                </a:lnTo>
                <a:lnTo>
                  <a:pt x="2369632" y="1175968"/>
                </a:lnTo>
                <a:lnTo>
                  <a:pt x="2367459" y="1170691"/>
                </a:lnTo>
                <a:lnTo>
                  <a:pt x="2381119" y="1167586"/>
                </a:lnTo>
                <a:lnTo>
                  <a:pt x="2377083" y="1163240"/>
                </a:lnTo>
                <a:lnTo>
                  <a:pt x="2377083" y="1161067"/>
                </a:lnTo>
                <a:lnTo>
                  <a:pt x="2374910" y="1160136"/>
                </a:lnTo>
                <a:lnTo>
                  <a:pt x="2374910" y="1157963"/>
                </a:lnTo>
                <a:lnTo>
                  <a:pt x="2377083" y="1153927"/>
                </a:lnTo>
                <a:lnTo>
                  <a:pt x="2378946" y="1146476"/>
                </a:lnTo>
                <a:lnTo>
                  <a:pt x="2384223" y="1141199"/>
                </a:lnTo>
                <a:lnTo>
                  <a:pt x="2387328" y="1138094"/>
                </a:lnTo>
                <a:lnTo>
                  <a:pt x="2394779" y="1133748"/>
                </a:lnTo>
                <a:lnTo>
                  <a:pt x="2400988" y="1130643"/>
                </a:lnTo>
                <a:lnTo>
                  <a:pt x="2398814" y="1126608"/>
                </a:lnTo>
                <a:lnTo>
                  <a:pt x="2398814" y="1124434"/>
                </a:lnTo>
                <a:lnTo>
                  <a:pt x="2396641" y="1123503"/>
                </a:lnTo>
                <a:lnTo>
                  <a:pt x="2396641" y="1121330"/>
                </a:lnTo>
                <a:lnTo>
                  <a:pt x="2394779" y="1116984"/>
                </a:lnTo>
                <a:lnTo>
                  <a:pt x="2393537" y="1116984"/>
                </a:lnTo>
                <a:lnTo>
                  <a:pt x="2393537" y="1116052"/>
                </a:lnTo>
                <a:lnTo>
                  <a:pt x="2391674" y="1116052"/>
                </a:lnTo>
                <a:lnTo>
                  <a:pt x="2387328" y="1113879"/>
                </a:lnTo>
                <a:lnTo>
                  <a:pt x="2384223" y="1111706"/>
                </a:lnTo>
                <a:lnTo>
                  <a:pt x="2382050" y="1111706"/>
                </a:lnTo>
                <a:lnTo>
                  <a:pt x="2378946" y="1111706"/>
                </a:lnTo>
                <a:lnTo>
                  <a:pt x="2374910" y="1109844"/>
                </a:lnTo>
                <a:lnTo>
                  <a:pt x="2371806" y="1109844"/>
                </a:lnTo>
                <a:lnTo>
                  <a:pt x="2371806" y="1108602"/>
                </a:lnTo>
                <a:lnTo>
                  <a:pt x="2369632" y="1106429"/>
                </a:lnTo>
                <a:lnTo>
                  <a:pt x="2369632" y="1104566"/>
                </a:lnTo>
                <a:lnTo>
                  <a:pt x="2369632" y="1101151"/>
                </a:lnTo>
                <a:lnTo>
                  <a:pt x="2367459" y="1097115"/>
                </a:lnTo>
                <a:lnTo>
                  <a:pt x="2369632" y="1096184"/>
                </a:lnTo>
                <a:lnTo>
                  <a:pt x="2369632" y="1094011"/>
                </a:lnTo>
                <a:lnTo>
                  <a:pt x="2371806" y="1091838"/>
                </a:lnTo>
                <a:lnTo>
                  <a:pt x="2371806" y="1089665"/>
                </a:lnTo>
                <a:lnTo>
                  <a:pt x="2371806" y="1086560"/>
                </a:lnTo>
                <a:lnTo>
                  <a:pt x="2367459" y="1086560"/>
                </a:lnTo>
                <a:lnTo>
                  <a:pt x="2366528" y="1089665"/>
                </a:lnTo>
                <a:lnTo>
                  <a:pt x="2366528" y="1091838"/>
                </a:lnTo>
                <a:lnTo>
                  <a:pt x="2366528" y="1094011"/>
                </a:lnTo>
                <a:lnTo>
                  <a:pt x="2364355" y="1094011"/>
                </a:lnTo>
                <a:lnTo>
                  <a:pt x="2362492" y="1096184"/>
                </a:lnTo>
                <a:lnTo>
                  <a:pt x="2360319" y="1097115"/>
                </a:lnTo>
                <a:lnTo>
                  <a:pt x="2357215" y="1079109"/>
                </a:lnTo>
                <a:lnTo>
                  <a:pt x="2352868" y="1062345"/>
                </a:lnTo>
                <a:lnTo>
                  <a:pt x="2351937" y="1049928"/>
                </a:lnTo>
                <a:lnTo>
                  <a:pt x="2355041" y="1040304"/>
                </a:lnTo>
                <a:lnTo>
                  <a:pt x="2360319" y="1030990"/>
                </a:lnTo>
                <a:lnTo>
                  <a:pt x="2366528" y="1020435"/>
                </a:lnTo>
                <a:close/>
                <a:moveTo>
                  <a:pt x="30113" y="965797"/>
                </a:moveTo>
                <a:lnTo>
                  <a:pt x="50914" y="965797"/>
                </a:lnTo>
                <a:lnTo>
                  <a:pt x="50914" y="973248"/>
                </a:lnTo>
                <a:lnTo>
                  <a:pt x="46878" y="973248"/>
                </a:lnTo>
                <a:lnTo>
                  <a:pt x="46878" y="976352"/>
                </a:lnTo>
                <a:lnTo>
                  <a:pt x="41600" y="974179"/>
                </a:lnTo>
                <a:lnTo>
                  <a:pt x="37564" y="971075"/>
                </a:lnTo>
                <a:lnTo>
                  <a:pt x="34459" y="968901"/>
                </a:lnTo>
                <a:close/>
                <a:moveTo>
                  <a:pt x="1291144" y="908054"/>
                </a:moveTo>
                <a:lnTo>
                  <a:pt x="1296421" y="912400"/>
                </a:lnTo>
                <a:lnTo>
                  <a:pt x="1301388" y="917367"/>
                </a:lnTo>
                <a:lnTo>
                  <a:pt x="1305735" y="924818"/>
                </a:lnTo>
                <a:lnTo>
                  <a:pt x="1307908" y="932269"/>
                </a:lnTo>
                <a:lnTo>
                  <a:pt x="1303562" y="932269"/>
                </a:lnTo>
                <a:lnTo>
                  <a:pt x="1300457" y="934442"/>
                </a:lnTo>
                <a:lnTo>
                  <a:pt x="1298284" y="934442"/>
                </a:lnTo>
                <a:lnTo>
                  <a:pt x="1293317" y="936305"/>
                </a:lnTo>
                <a:lnTo>
                  <a:pt x="1286797" y="936305"/>
                </a:lnTo>
                <a:lnTo>
                  <a:pt x="1286797" y="932269"/>
                </a:lnTo>
                <a:lnTo>
                  <a:pt x="1285866" y="932269"/>
                </a:lnTo>
                <a:lnTo>
                  <a:pt x="1285866" y="930096"/>
                </a:lnTo>
                <a:lnTo>
                  <a:pt x="1283693" y="929164"/>
                </a:lnTo>
                <a:lnTo>
                  <a:pt x="1285866" y="924818"/>
                </a:lnTo>
                <a:lnTo>
                  <a:pt x="1285866" y="922645"/>
                </a:lnTo>
                <a:lnTo>
                  <a:pt x="1285866" y="921714"/>
                </a:lnTo>
                <a:lnTo>
                  <a:pt x="1286797" y="919541"/>
                </a:lnTo>
                <a:close/>
                <a:moveTo>
                  <a:pt x="1259790" y="895326"/>
                </a:moveTo>
                <a:lnTo>
                  <a:pt x="1264136" y="899672"/>
                </a:lnTo>
                <a:lnTo>
                  <a:pt x="1265998" y="901845"/>
                </a:lnTo>
                <a:lnTo>
                  <a:pt x="1265998" y="902777"/>
                </a:lnTo>
                <a:lnTo>
                  <a:pt x="1267240" y="907123"/>
                </a:lnTo>
                <a:lnTo>
                  <a:pt x="1267240" y="910227"/>
                </a:lnTo>
                <a:lnTo>
                  <a:pt x="1267240" y="915505"/>
                </a:lnTo>
                <a:lnTo>
                  <a:pt x="1264136" y="915505"/>
                </a:lnTo>
                <a:lnTo>
                  <a:pt x="1264136" y="919541"/>
                </a:lnTo>
                <a:lnTo>
                  <a:pt x="1256685" y="917368"/>
                </a:lnTo>
                <a:lnTo>
                  <a:pt x="1249545" y="915505"/>
                </a:lnTo>
                <a:lnTo>
                  <a:pt x="1244266" y="912401"/>
                </a:lnTo>
                <a:lnTo>
                  <a:pt x="1239920" y="912401"/>
                </a:lnTo>
                <a:lnTo>
                  <a:pt x="1239920" y="908054"/>
                </a:lnTo>
                <a:lnTo>
                  <a:pt x="1247371" y="904950"/>
                </a:lnTo>
                <a:lnTo>
                  <a:pt x="1254512" y="901845"/>
                </a:lnTo>
                <a:close/>
                <a:moveTo>
                  <a:pt x="1340194" y="862729"/>
                </a:moveTo>
                <a:lnTo>
                  <a:pt x="1344231" y="864902"/>
                </a:lnTo>
                <a:lnTo>
                  <a:pt x="1345163" y="866144"/>
                </a:lnTo>
                <a:lnTo>
                  <a:pt x="1347336" y="868007"/>
                </a:lnTo>
                <a:lnTo>
                  <a:pt x="1351682" y="868007"/>
                </a:lnTo>
                <a:lnTo>
                  <a:pt x="1351682" y="870180"/>
                </a:lnTo>
                <a:lnTo>
                  <a:pt x="1351682" y="872353"/>
                </a:lnTo>
                <a:lnTo>
                  <a:pt x="1349509" y="873284"/>
                </a:lnTo>
                <a:lnTo>
                  <a:pt x="1347336" y="875457"/>
                </a:lnTo>
                <a:lnTo>
                  <a:pt x="1345163" y="877630"/>
                </a:lnTo>
                <a:lnTo>
                  <a:pt x="1344231" y="877630"/>
                </a:lnTo>
                <a:lnTo>
                  <a:pt x="1342058" y="879804"/>
                </a:lnTo>
                <a:lnTo>
                  <a:pt x="1340194" y="879804"/>
                </a:lnTo>
                <a:lnTo>
                  <a:pt x="1337090" y="879804"/>
                </a:lnTo>
                <a:lnTo>
                  <a:pt x="1337090" y="873284"/>
                </a:lnTo>
                <a:lnTo>
                  <a:pt x="1337090" y="870180"/>
                </a:lnTo>
                <a:lnTo>
                  <a:pt x="1338021" y="868007"/>
                </a:lnTo>
                <a:close/>
                <a:moveTo>
                  <a:pt x="0" y="842860"/>
                </a:moveTo>
                <a:lnTo>
                  <a:pt x="17695" y="845964"/>
                </a:lnTo>
                <a:lnTo>
                  <a:pt x="30113" y="851242"/>
                </a:lnTo>
                <a:lnTo>
                  <a:pt x="39737" y="862729"/>
                </a:lnTo>
                <a:lnTo>
                  <a:pt x="36322" y="866143"/>
                </a:lnTo>
                <a:lnTo>
                  <a:pt x="32286" y="866143"/>
                </a:lnTo>
                <a:lnTo>
                  <a:pt x="30113" y="868006"/>
                </a:lnTo>
                <a:lnTo>
                  <a:pt x="29182" y="870179"/>
                </a:lnTo>
                <a:lnTo>
                  <a:pt x="22973" y="872352"/>
                </a:lnTo>
                <a:lnTo>
                  <a:pt x="19869" y="868006"/>
                </a:lnTo>
                <a:lnTo>
                  <a:pt x="14591" y="864902"/>
                </a:lnTo>
                <a:lnTo>
                  <a:pt x="10555" y="860866"/>
                </a:lnTo>
                <a:lnTo>
                  <a:pt x="5278" y="858693"/>
                </a:lnTo>
                <a:lnTo>
                  <a:pt x="3104" y="857761"/>
                </a:lnTo>
                <a:lnTo>
                  <a:pt x="0" y="853415"/>
                </a:lnTo>
                <a:lnTo>
                  <a:pt x="0" y="850311"/>
                </a:lnTo>
                <a:close/>
                <a:moveTo>
                  <a:pt x="1227503" y="798777"/>
                </a:moveTo>
                <a:lnTo>
                  <a:pt x="1227503" y="807159"/>
                </a:lnTo>
                <a:lnTo>
                  <a:pt x="1229676" y="811505"/>
                </a:lnTo>
                <a:lnTo>
                  <a:pt x="1230608" y="814610"/>
                </a:lnTo>
                <a:lnTo>
                  <a:pt x="1230608" y="820820"/>
                </a:lnTo>
                <a:lnTo>
                  <a:pt x="1230608" y="828270"/>
                </a:lnTo>
                <a:lnTo>
                  <a:pt x="1251407" y="828270"/>
                </a:lnTo>
                <a:lnTo>
                  <a:pt x="1269103" y="848139"/>
                </a:lnTo>
                <a:lnTo>
                  <a:pt x="1286798" y="868007"/>
                </a:lnTo>
                <a:lnTo>
                  <a:pt x="1286798" y="870181"/>
                </a:lnTo>
                <a:lnTo>
                  <a:pt x="1285867" y="872354"/>
                </a:lnTo>
                <a:lnTo>
                  <a:pt x="1285867" y="873285"/>
                </a:lnTo>
                <a:lnTo>
                  <a:pt x="1283694" y="875458"/>
                </a:lnTo>
                <a:lnTo>
                  <a:pt x="1280589" y="879804"/>
                </a:lnTo>
                <a:lnTo>
                  <a:pt x="1278727" y="880736"/>
                </a:lnTo>
                <a:lnTo>
                  <a:pt x="1276554" y="882909"/>
                </a:lnTo>
                <a:lnTo>
                  <a:pt x="1274380" y="882909"/>
                </a:lnTo>
                <a:lnTo>
                  <a:pt x="1269103" y="882909"/>
                </a:lnTo>
                <a:lnTo>
                  <a:pt x="1264136" y="885082"/>
                </a:lnTo>
                <a:lnTo>
                  <a:pt x="1264136" y="879804"/>
                </a:lnTo>
                <a:lnTo>
                  <a:pt x="1264136" y="873285"/>
                </a:lnTo>
                <a:lnTo>
                  <a:pt x="1264136" y="870181"/>
                </a:lnTo>
                <a:lnTo>
                  <a:pt x="1264136" y="868007"/>
                </a:lnTo>
                <a:lnTo>
                  <a:pt x="1259789" y="864903"/>
                </a:lnTo>
                <a:lnTo>
                  <a:pt x="1256685" y="862730"/>
                </a:lnTo>
                <a:lnTo>
                  <a:pt x="1251407" y="858694"/>
                </a:lnTo>
                <a:lnTo>
                  <a:pt x="1245199" y="873285"/>
                </a:lnTo>
                <a:lnTo>
                  <a:pt x="1234954" y="882909"/>
                </a:lnTo>
                <a:lnTo>
                  <a:pt x="1220362" y="888186"/>
                </a:lnTo>
                <a:lnTo>
                  <a:pt x="1220362" y="882909"/>
                </a:lnTo>
                <a:lnTo>
                  <a:pt x="1220362" y="879804"/>
                </a:lnTo>
                <a:lnTo>
                  <a:pt x="1222225" y="875458"/>
                </a:lnTo>
                <a:lnTo>
                  <a:pt x="1220362" y="872354"/>
                </a:lnTo>
                <a:lnTo>
                  <a:pt x="1218189" y="868007"/>
                </a:lnTo>
                <a:lnTo>
                  <a:pt x="1216016" y="862730"/>
                </a:lnTo>
                <a:lnTo>
                  <a:pt x="1210738" y="860867"/>
                </a:lnTo>
                <a:lnTo>
                  <a:pt x="1207634" y="858694"/>
                </a:lnTo>
                <a:lnTo>
                  <a:pt x="1203598" y="858694"/>
                </a:lnTo>
                <a:lnTo>
                  <a:pt x="1200493" y="857763"/>
                </a:lnTo>
                <a:lnTo>
                  <a:pt x="1198320" y="857763"/>
                </a:lnTo>
                <a:lnTo>
                  <a:pt x="1194284" y="855590"/>
                </a:lnTo>
                <a:lnTo>
                  <a:pt x="1191180" y="851243"/>
                </a:lnTo>
                <a:lnTo>
                  <a:pt x="1201425" y="838826"/>
                </a:lnTo>
                <a:lnTo>
                  <a:pt x="1208875" y="823924"/>
                </a:lnTo>
                <a:lnTo>
                  <a:pt x="1216016" y="809332"/>
                </a:lnTo>
                <a:close/>
                <a:moveTo>
                  <a:pt x="2240487" y="767422"/>
                </a:moveTo>
                <a:lnTo>
                  <a:pt x="2242660" y="771458"/>
                </a:lnTo>
                <a:lnTo>
                  <a:pt x="2244523" y="774562"/>
                </a:lnTo>
                <a:lnTo>
                  <a:pt x="2245765" y="776735"/>
                </a:lnTo>
                <a:lnTo>
                  <a:pt x="2245765" y="779840"/>
                </a:lnTo>
                <a:lnTo>
                  <a:pt x="2247627" y="784186"/>
                </a:lnTo>
                <a:lnTo>
                  <a:pt x="2247627" y="791326"/>
                </a:lnTo>
                <a:lnTo>
                  <a:pt x="2247627" y="796604"/>
                </a:lnTo>
                <a:lnTo>
                  <a:pt x="2249800" y="811505"/>
                </a:lnTo>
                <a:lnTo>
                  <a:pt x="2251974" y="828269"/>
                </a:lnTo>
                <a:lnTo>
                  <a:pt x="2251974" y="842860"/>
                </a:lnTo>
                <a:lnTo>
                  <a:pt x="2231174" y="853415"/>
                </a:lnTo>
                <a:lnTo>
                  <a:pt x="2208201" y="862729"/>
                </a:lnTo>
                <a:lnTo>
                  <a:pt x="2186159" y="873284"/>
                </a:lnTo>
                <a:lnTo>
                  <a:pt x="2167532" y="888185"/>
                </a:lnTo>
                <a:lnTo>
                  <a:pt x="2162255" y="885081"/>
                </a:lnTo>
                <a:lnTo>
                  <a:pt x="2152941" y="880735"/>
                </a:lnTo>
                <a:lnTo>
                  <a:pt x="2140523" y="873284"/>
                </a:lnTo>
                <a:lnTo>
                  <a:pt x="2129968" y="868006"/>
                </a:lnTo>
                <a:lnTo>
                  <a:pt x="2120655" y="862729"/>
                </a:lnTo>
                <a:lnTo>
                  <a:pt x="2116309" y="858693"/>
                </a:lnTo>
                <a:lnTo>
                  <a:pt x="2118482" y="857762"/>
                </a:lnTo>
                <a:lnTo>
                  <a:pt x="2120655" y="855589"/>
                </a:lnTo>
                <a:lnTo>
                  <a:pt x="2122828" y="853415"/>
                </a:lnTo>
                <a:lnTo>
                  <a:pt x="2122828" y="851242"/>
                </a:lnTo>
                <a:lnTo>
                  <a:pt x="2123759" y="848138"/>
                </a:lnTo>
                <a:lnTo>
                  <a:pt x="2118482" y="844102"/>
                </a:lnTo>
                <a:lnTo>
                  <a:pt x="2111341" y="842860"/>
                </a:lnTo>
                <a:lnTo>
                  <a:pt x="2106064" y="838825"/>
                </a:lnTo>
                <a:lnTo>
                  <a:pt x="2100786" y="835720"/>
                </a:lnTo>
                <a:lnTo>
                  <a:pt x="2103891" y="835720"/>
                </a:lnTo>
                <a:lnTo>
                  <a:pt x="2108237" y="831374"/>
                </a:lnTo>
                <a:lnTo>
                  <a:pt x="2109168" y="829201"/>
                </a:lnTo>
                <a:lnTo>
                  <a:pt x="2111341" y="829201"/>
                </a:lnTo>
                <a:lnTo>
                  <a:pt x="2113204" y="828269"/>
                </a:lnTo>
                <a:lnTo>
                  <a:pt x="2118482" y="828269"/>
                </a:lnTo>
                <a:lnTo>
                  <a:pt x="2123759" y="828269"/>
                </a:lnTo>
                <a:lnTo>
                  <a:pt x="2123759" y="814610"/>
                </a:lnTo>
                <a:lnTo>
                  <a:pt x="2096751" y="814610"/>
                </a:lnTo>
                <a:lnTo>
                  <a:pt x="2091473" y="804055"/>
                </a:lnTo>
                <a:lnTo>
                  <a:pt x="2100786" y="796604"/>
                </a:lnTo>
                <a:lnTo>
                  <a:pt x="2108237" y="789464"/>
                </a:lnTo>
                <a:lnTo>
                  <a:pt x="2116309" y="786359"/>
                </a:lnTo>
                <a:lnTo>
                  <a:pt x="2130900" y="782013"/>
                </a:lnTo>
                <a:lnTo>
                  <a:pt x="2137419" y="787291"/>
                </a:lnTo>
                <a:lnTo>
                  <a:pt x="2140523" y="793499"/>
                </a:lnTo>
                <a:lnTo>
                  <a:pt x="2144559" y="796604"/>
                </a:lnTo>
                <a:lnTo>
                  <a:pt x="2147664" y="804055"/>
                </a:lnTo>
                <a:lnTo>
                  <a:pt x="2159150" y="794741"/>
                </a:lnTo>
                <a:lnTo>
                  <a:pt x="2169705" y="787291"/>
                </a:lnTo>
                <a:lnTo>
                  <a:pt x="2184296" y="782013"/>
                </a:lnTo>
                <a:lnTo>
                  <a:pt x="2186159" y="787291"/>
                </a:lnTo>
                <a:lnTo>
                  <a:pt x="2189263" y="789464"/>
                </a:lnTo>
                <a:lnTo>
                  <a:pt x="2189263" y="791326"/>
                </a:lnTo>
                <a:lnTo>
                  <a:pt x="2191437" y="791326"/>
                </a:lnTo>
                <a:lnTo>
                  <a:pt x="2193610" y="791326"/>
                </a:lnTo>
                <a:lnTo>
                  <a:pt x="2196714" y="791326"/>
                </a:lnTo>
                <a:lnTo>
                  <a:pt x="2206027" y="786359"/>
                </a:lnTo>
                <a:lnTo>
                  <a:pt x="2211305" y="779840"/>
                </a:lnTo>
                <a:lnTo>
                  <a:pt x="2218445" y="774562"/>
                </a:lnTo>
                <a:lnTo>
                  <a:pt x="2225896" y="769285"/>
                </a:lnTo>
                <a:close/>
                <a:moveTo>
                  <a:pt x="1356648" y="700987"/>
                </a:moveTo>
                <a:lnTo>
                  <a:pt x="1359753" y="703160"/>
                </a:lnTo>
                <a:lnTo>
                  <a:pt x="1361926" y="705333"/>
                </a:lnTo>
                <a:lnTo>
                  <a:pt x="1364099" y="705333"/>
                </a:lnTo>
                <a:lnTo>
                  <a:pt x="1366272" y="706265"/>
                </a:lnTo>
                <a:lnTo>
                  <a:pt x="1366272" y="708438"/>
                </a:lnTo>
                <a:lnTo>
                  <a:pt x="1366272" y="710611"/>
                </a:lnTo>
                <a:lnTo>
                  <a:pt x="1367204" y="713716"/>
                </a:lnTo>
                <a:lnTo>
                  <a:pt x="1371239" y="719925"/>
                </a:lnTo>
                <a:lnTo>
                  <a:pt x="1373412" y="725203"/>
                </a:lnTo>
                <a:lnTo>
                  <a:pt x="1374344" y="730480"/>
                </a:lnTo>
                <a:lnTo>
                  <a:pt x="1376517" y="737931"/>
                </a:lnTo>
                <a:lnTo>
                  <a:pt x="1371239" y="740104"/>
                </a:lnTo>
                <a:lnTo>
                  <a:pt x="1366272" y="741967"/>
                </a:lnTo>
                <a:lnTo>
                  <a:pt x="1359753" y="741967"/>
                </a:lnTo>
                <a:lnTo>
                  <a:pt x="1351681" y="743209"/>
                </a:lnTo>
                <a:lnTo>
                  <a:pt x="1349508" y="734827"/>
                </a:lnTo>
                <a:lnTo>
                  <a:pt x="1347335" y="725203"/>
                </a:lnTo>
                <a:lnTo>
                  <a:pt x="1347335" y="713716"/>
                </a:lnTo>
                <a:lnTo>
                  <a:pt x="1351681" y="710611"/>
                </a:lnTo>
                <a:lnTo>
                  <a:pt x="1352613" y="706265"/>
                </a:lnTo>
                <a:close/>
                <a:moveTo>
                  <a:pt x="1671442" y="670563"/>
                </a:moveTo>
                <a:lnTo>
                  <a:pt x="1678892" y="673667"/>
                </a:lnTo>
                <a:lnTo>
                  <a:pt x="1686032" y="678014"/>
                </a:lnTo>
                <a:lnTo>
                  <a:pt x="1689137" y="681118"/>
                </a:lnTo>
                <a:lnTo>
                  <a:pt x="1694414" y="685464"/>
                </a:lnTo>
                <a:lnTo>
                  <a:pt x="1700623" y="690742"/>
                </a:lnTo>
                <a:lnTo>
                  <a:pt x="1698450" y="693846"/>
                </a:lnTo>
                <a:lnTo>
                  <a:pt x="1698450" y="696020"/>
                </a:lnTo>
                <a:lnTo>
                  <a:pt x="1696588" y="696020"/>
                </a:lnTo>
                <a:lnTo>
                  <a:pt x="1696588" y="697882"/>
                </a:lnTo>
                <a:lnTo>
                  <a:pt x="1693483" y="700987"/>
                </a:lnTo>
                <a:lnTo>
                  <a:pt x="1693483" y="703160"/>
                </a:lnTo>
                <a:lnTo>
                  <a:pt x="1691310" y="703160"/>
                </a:lnTo>
                <a:lnTo>
                  <a:pt x="1689137" y="703160"/>
                </a:lnTo>
                <a:lnTo>
                  <a:pt x="1686964" y="705333"/>
                </a:lnTo>
                <a:lnTo>
                  <a:pt x="1683859" y="706264"/>
                </a:lnTo>
                <a:lnTo>
                  <a:pt x="1678892" y="700987"/>
                </a:lnTo>
                <a:lnTo>
                  <a:pt x="1673615" y="696020"/>
                </a:lnTo>
                <a:lnTo>
                  <a:pt x="1666163" y="690742"/>
                </a:lnTo>
                <a:lnTo>
                  <a:pt x="1659954" y="686396"/>
                </a:lnTo>
                <a:lnTo>
                  <a:pt x="1664300" y="673667"/>
                </a:lnTo>
                <a:lnTo>
                  <a:pt x="1667405" y="673667"/>
                </a:lnTo>
                <a:lnTo>
                  <a:pt x="1669267" y="671805"/>
                </a:lnTo>
                <a:close/>
                <a:moveTo>
                  <a:pt x="3087693" y="663423"/>
                </a:moveTo>
                <a:lnTo>
                  <a:pt x="3104457" y="663423"/>
                </a:lnTo>
                <a:lnTo>
                  <a:pt x="3104457" y="670563"/>
                </a:lnTo>
                <a:lnTo>
                  <a:pt x="3101042" y="670563"/>
                </a:lnTo>
                <a:lnTo>
                  <a:pt x="3097006" y="673668"/>
                </a:lnTo>
                <a:lnTo>
                  <a:pt x="3094833" y="673668"/>
                </a:lnTo>
                <a:lnTo>
                  <a:pt x="3091729" y="673668"/>
                </a:lnTo>
                <a:lnTo>
                  <a:pt x="3091729" y="671805"/>
                </a:lnTo>
                <a:lnTo>
                  <a:pt x="3089866" y="668701"/>
                </a:lnTo>
                <a:lnTo>
                  <a:pt x="3089866" y="666527"/>
                </a:lnTo>
                <a:lnTo>
                  <a:pt x="3087693" y="664354"/>
                </a:lnTo>
                <a:close/>
                <a:moveTo>
                  <a:pt x="1030680" y="641381"/>
                </a:moveTo>
                <a:lnTo>
                  <a:pt x="1047134" y="651626"/>
                </a:lnTo>
                <a:lnTo>
                  <a:pt x="1061725" y="664354"/>
                </a:lnTo>
                <a:lnTo>
                  <a:pt x="1076316" y="678014"/>
                </a:lnTo>
                <a:lnTo>
                  <a:pt x="1071349" y="678014"/>
                </a:lnTo>
                <a:lnTo>
                  <a:pt x="1067002" y="683291"/>
                </a:lnTo>
                <a:lnTo>
                  <a:pt x="1063898" y="685464"/>
                </a:lnTo>
                <a:lnTo>
                  <a:pt x="1058620" y="685464"/>
                </a:lnTo>
                <a:lnTo>
                  <a:pt x="1052411" y="686396"/>
                </a:lnTo>
                <a:lnTo>
                  <a:pt x="1044029" y="686396"/>
                </a:lnTo>
                <a:lnTo>
                  <a:pt x="1036889" y="678945"/>
                </a:lnTo>
                <a:lnTo>
                  <a:pt x="1029438" y="673667"/>
                </a:lnTo>
                <a:lnTo>
                  <a:pt x="1020125" y="670563"/>
                </a:lnTo>
                <a:lnTo>
                  <a:pt x="1020125" y="666527"/>
                </a:lnTo>
                <a:lnTo>
                  <a:pt x="1036889" y="656903"/>
                </a:lnTo>
                <a:lnTo>
                  <a:pt x="1034716" y="653799"/>
                </a:lnTo>
                <a:lnTo>
                  <a:pt x="1032543" y="651626"/>
                </a:lnTo>
                <a:lnTo>
                  <a:pt x="1032543" y="648521"/>
                </a:lnTo>
                <a:close/>
                <a:moveTo>
                  <a:pt x="5024875" y="589847"/>
                </a:moveTo>
                <a:lnTo>
                  <a:pt x="5028911" y="595125"/>
                </a:lnTo>
                <a:lnTo>
                  <a:pt x="5032015" y="599160"/>
                </a:lnTo>
                <a:lnTo>
                  <a:pt x="5036362" y="599160"/>
                </a:lnTo>
                <a:lnTo>
                  <a:pt x="5038224" y="600402"/>
                </a:lnTo>
                <a:lnTo>
                  <a:pt x="5039466" y="600402"/>
                </a:lnTo>
                <a:lnTo>
                  <a:pt x="5043502" y="600402"/>
                </a:lnTo>
                <a:lnTo>
                  <a:pt x="5045675" y="600402"/>
                </a:lnTo>
                <a:lnTo>
                  <a:pt x="5046606" y="600402"/>
                </a:lnTo>
                <a:lnTo>
                  <a:pt x="5050953" y="602265"/>
                </a:lnTo>
                <a:lnTo>
                  <a:pt x="5052815" y="605680"/>
                </a:lnTo>
                <a:lnTo>
                  <a:pt x="5045675" y="611889"/>
                </a:lnTo>
                <a:lnTo>
                  <a:pt x="5038224" y="617166"/>
                </a:lnTo>
                <a:lnTo>
                  <a:pt x="5001902" y="620271"/>
                </a:lnTo>
                <a:lnTo>
                  <a:pt x="5001902" y="605680"/>
                </a:lnTo>
                <a:lnTo>
                  <a:pt x="5007180" y="600402"/>
                </a:lnTo>
                <a:lnTo>
                  <a:pt x="5012457" y="597298"/>
                </a:lnTo>
                <a:lnTo>
                  <a:pt x="5017424" y="592951"/>
                </a:lnTo>
                <a:close/>
                <a:moveTo>
                  <a:pt x="1107672" y="559423"/>
                </a:moveTo>
                <a:lnTo>
                  <a:pt x="1108603" y="566874"/>
                </a:lnTo>
                <a:lnTo>
                  <a:pt x="1108603" y="572151"/>
                </a:lnTo>
                <a:lnTo>
                  <a:pt x="1110776" y="574324"/>
                </a:lnTo>
                <a:lnTo>
                  <a:pt x="1112949" y="576498"/>
                </a:lnTo>
                <a:lnTo>
                  <a:pt x="1115123" y="577429"/>
                </a:lnTo>
                <a:lnTo>
                  <a:pt x="1118227" y="581775"/>
                </a:lnTo>
                <a:lnTo>
                  <a:pt x="1120400" y="584880"/>
                </a:lnTo>
                <a:lnTo>
                  <a:pt x="1118227" y="589226"/>
                </a:lnTo>
                <a:lnTo>
                  <a:pt x="1116054" y="594503"/>
                </a:lnTo>
                <a:lnTo>
                  <a:pt x="1115123" y="598850"/>
                </a:lnTo>
                <a:lnTo>
                  <a:pt x="1112949" y="601954"/>
                </a:lnTo>
                <a:lnTo>
                  <a:pt x="1110776" y="609405"/>
                </a:lnTo>
                <a:lnTo>
                  <a:pt x="1117917" y="611578"/>
                </a:lnTo>
                <a:lnTo>
                  <a:pt x="1121952" y="614682"/>
                </a:lnTo>
                <a:lnTo>
                  <a:pt x="1125057" y="619029"/>
                </a:lnTo>
                <a:lnTo>
                  <a:pt x="1127230" y="622133"/>
                </a:lnTo>
                <a:lnTo>
                  <a:pt x="1127230" y="629584"/>
                </a:lnTo>
                <a:lnTo>
                  <a:pt x="1127230" y="637034"/>
                </a:lnTo>
                <a:lnTo>
                  <a:pt x="1121952" y="641381"/>
                </a:lnTo>
                <a:lnTo>
                  <a:pt x="1117917" y="644485"/>
                </a:lnTo>
                <a:lnTo>
                  <a:pt x="1115743" y="649763"/>
                </a:lnTo>
                <a:lnTo>
                  <a:pt x="1114812" y="655972"/>
                </a:lnTo>
                <a:lnTo>
                  <a:pt x="1110776" y="663422"/>
                </a:lnTo>
                <a:lnTo>
                  <a:pt x="1136854" y="663422"/>
                </a:lnTo>
                <a:lnTo>
                  <a:pt x="1136854" y="679255"/>
                </a:lnTo>
                <a:lnTo>
                  <a:pt x="1139958" y="693846"/>
                </a:lnTo>
                <a:lnTo>
                  <a:pt x="1151445" y="693846"/>
                </a:lnTo>
                <a:lnTo>
                  <a:pt x="1156722" y="688568"/>
                </a:lnTo>
                <a:lnTo>
                  <a:pt x="1162000" y="683291"/>
                </a:lnTo>
                <a:lnTo>
                  <a:pt x="1167277" y="678013"/>
                </a:lnTo>
                <a:lnTo>
                  <a:pt x="1176591" y="673667"/>
                </a:lnTo>
                <a:lnTo>
                  <a:pt x="1176591" y="685464"/>
                </a:lnTo>
                <a:lnTo>
                  <a:pt x="1174418" y="700055"/>
                </a:lnTo>
                <a:lnTo>
                  <a:pt x="1173486" y="712783"/>
                </a:lnTo>
                <a:lnTo>
                  <a:pt x="1173486" y="721165"/>
                </a:lnTo>
                <a:lnTo>
                  <a:pt x="1171313" y="727374"/>
                </a:lnTo>
                <a:lnTo>
                  <a:pt x="1174418" y="730479"/>
                </a:lnTo>
                <a:lnTo>
                  <a:pt x="1176591" y="732652"/>
                </a:lnTo>
                <a:lnTo>
                  <a:pt x="1178764" y="734825"/>
                </a:lnTo>
                <a:lnTo>
                  <a:pt x="1181868" y="735756"/>
                </a:lnTo>
                <a:lnTo>
                  <a:pt x="1187146" y="737929"/>
                </a:lnTo>
                <a:lnTo>
                  <a:pt x="1196459" y="723338"/>
                </a:lnTo>
                <a:lnTo>
                  <a:pt x="1203600" y="706574"/>
                </a:lnTo>
                <a:lnTo>
                  <a:pt x="1203600" y="693846"/>
                </a:lnTo>
                <a:lnTo>
                  <a:pt x="1201426" y="681118"/>
                </a:lnTo>
                <a:lnTo>
                  <a:pt x="1201426" y="668389"/>
                </a:lnTo>
                <a:lnTo>
                  <a:pt x="1205462" y="655661"/>
                </a:lnTo>
                <a:lnTo>
                  <a:pt x="1216017" y="646348"/>
                </a:lnTo>
                <a:lnTo>
                  <a:pt x="1220053" y="642002"/>
                </a:lnTo>
                <a:lnTo>
                  <a:pt x="1223158" y="642002"/>
                </a:lnTo>
                <a:lnTo>
                  <a:pt x="1227193" y="644175"/>
                </a:lnTo>
                <a:lnTo>
                  <a:pt x="1230298" y="646348"/>
                </a:lnTo>
                <a:lnTo>
                  <a:pt x="1232471" y="649452"/>
                </a:lnTo>
                <a:lnTo>
                  <a:pt x="1236507" y="653799"/>
                </a:lnTo>
                <a:lnTo>
                  <a:pt x="1237438" y="656903"/>
                </a:lnTo>
                <a:lnTo>
                  <a:pt x="1241474" y="659076"/>
                </a:lnTo>
                <a:lnTo>
                  <a:pt x="1243647" y="663422"/>
                </a:lnTo>
                <a:lnTo>
                  <a:pt x="1250787" y="663422"/>
                </a:lnTo>
                <a:lnTo>
                  <a:pt x="1259169" y="659076"/>
                </a:lnTo>
                <a:lnTo>
                  <a:pt x="1268483" y="656903"/>
                </a:lnTo>
                <a:lnTo>
                  <a:pt x="1275623" y="663112"/>
                </a:lnTo>
                <a:lnTo>
                  <a:pt x="1275623" y="677703"/>
                </a:lnTo>
                <a:lnTo>
                  <a:pt x="1275623" y="685154"/>
                </a:lnTo>
                <a:lnTo>
                  <a:pt x="1273450" y="697882"/>
                </a:lnTo>
                <a:lnTo>
                  <a:pt x="1272518" y="713715"/>
                </a:lnTo>
                <a:lnTo>
                  <a:pt x="1268483" y="732652"/>
                </a:lnTo>
                <a:lnTo>
                  <a:pt x="1265378" y="747243"/>
                </a:lnTo>
                <a:lnTo>
                  <a:pt x="1263205" y="757798"/>
                </a:lnTo>
                <a:lnTo>
                  <a:pt x="1256065" y="757798"/>
                </a:lnTo>
                <a:lnTo>
                  <a:pt x="1252029" y="756867"/>
                </a:lnTo>
                <a:lnTo>
                  <a:pt x="1248925" y="754693"/>
                </a:lnTo>
                <a:lnTo>
                  <a:pt x="1244889" y="752520"/>
                </a:lnTo>
                <a:lnTo>
                  <a:pt x="1239611" y="750347"/>
                </a:lnTo>
                <a:lnTo>
                  <a:pt x="1239611" y="754693"/>
                </a:lnTo>
                <a:lnTo>
                  <a:pt x="1241784" y="756867"/>
                </a:lnTo>
                <a:lnTo>
                  <a:pt x="1243958" y="757798"/>
                </a:lnTo>
                <a:lnTo>
                  <a:pt x="1244889" y="759971"/>
                </a:lnTo>
                <a:lnTo>
                  <a:pt x="1244889" y="762144"/>
                </a:lnTo>
                <a:lnTo>
                  <a:pt x="1247062" y="765249"/>
                </a:lnTo>
                <a:lnTo>
                  <a:pt x="1247062" y="771457"/>
                </a:lnTo>
                <a:lnTo>
                  <a:pt x="1196149" y="774562"/>
                </a:lnTo>
                <a:lnTo>
                  <a:pt x="1196149" y="778908"/>
                </a:lnTo>
                <a:lnTo>
                  <a:pt x="1200185" y="789463"/>
                </a:lnTo>
                <a:lnTo>
                  <a:pt x="1198012" y="800950"/>
                </a:lnTo>
                <a:lnTo>
                  <a:pt x="1195838" y="818956"/>
                </a:lnTo>
                <a:lnTo>
                  <a:pt x="1186525" y="818956"/>
                </a:lnTo>
                <a:lnTo>
                  <a:pt x="1174107" y="811505"/>
                </a:lnTo>
                <a:lnTo>
                  <a:pt x="1156412" y="807159"/>
                </a:lnTo>
                <a:lnTo>
                  <a:pt x="1156412" y="811195"/>
                </a:lnTo>
                <a:lnTo>
                  <a:pt x="1159516" y="811195"/>
                </a:lnTo>
                <a:lnTo>
                  <a:pt x="1163552" y="814299"/>
                </a:lnTo>
                <a:lnTo>
                  <a:pt x="1165725" y="816472"/>
                </a:lnTo>
                <a:lnTo>
                  <a:pt x="1166656" y="818645"/>
                </a:lnTo>
                <a:lnTo>
                  <a:pt x="1168830" y="820818"/>
                </a:lnTo>
                <a:lnTo>
                  <a:pt x="1171003" y="826096"/>
                </a:lnTo>
                <a:lnTo>
                  <a:pt x="1171003" y="831374"/>
                </a:lnTo>
                <a:lnTo>
                  <a:pt x="1168830" y="835720"/>
                </a:lnTo>
                <a:lnTo>
                  <a:pt x="1165725" y="838824"/>
                </a:lnTo>
                <a:lnTo>
                  <a:pt x="1163552" y="843171"/>
                </a:lnTo>
                <a:lnTo>
                  <a:pt x="1154239" y="850621"/>
                </a:lnTo>
                <a:lnTo>
                  <a:pt x="1147098" y="858072"/>
                </a:lnTo>
                <a:lnTo>
                  <a:pt x="1143994" y="866454"/>
                </a:lnTo>
                <a:lnTo>
                  <a:pt x="1139958" y="880114"/>
                </a:lnTo>
                <a:lnTo>
                  <a:pt x="1132818" y="880114"/>
                </a:lnTo>
                <a:lnTo>
                  <a:pt x="1127540" y="877940"/>
                </a:lnTo>
                <a:lnTo>
                  <a:pt x="1122263" y="875767"/>
                </a:lnTo>
                <a:lnTo>
                  <a:pt x="1118227" y="873594"/>
                </a:lnTo>
                <a:lnTo>
                  <a:pt x="1111087" y="872663"/>
                </a:lnTo>
                <a:lnTo>
                  <a:pt x="1111087" y="875767"/>
                </a:lnTo>
                <a:lnTo>
                  <a:pt x="1120400" y="875767"/>
                </a:lnTo>
                <a:lnTo>
                  <a:pt x="1122573" y="880114"/>
                </a:lnTo>
                <a:lnTo>
                  <a:pt x="1123505" y="883218"/>
                </a:lnTo>
                <a:lnTo>
                  <a:pt x="1125678" y="885391"/>
                </a:lnTo>
                <a:lnTo>
                  <a:pt x="1125678" y="888496"/>
                </a:lnTo>
                <a:lnTo>
                  <a:pt x="1127851" y="894705"/>
                </a:lnTo>
                <a:lnTo>
                  <a:pt x="1127851" y="899982"/>
                </a:lnTo>
                <a:lnTo>
                  <a:pt x="1111087" y="905260"/>
                </a:lnTo>
                <a:lnTo>
                  <a:pt x="1096496" y="914573"/>
                </a:lnTo>
                <a:lnTo>
                  <a:pt x="1087182" y="925128"/>
                </a:lnTo>
                <a:lnTo>
                  <a:pt x="1080973" y="941892"/>
                </a:lnTo>
                <a:lnTo>
                  <a:pt x="1080973" y="966107"/>
                </a:lnTo>
                <a:lnTo>
                  <a:pt x="1087182" y="980698"/>
                </a:lnTo>
                <a:lnTo>
                  <a:pt x="1091218" y="1000566"/>
                </a:lnTo>
                <a:lnTo>
                  <a:pt x="1091218" y="1020435"/>
                </a:lnTo>
                <a:lnTo>
                  <a:pt x="1111087" y="1020435"/>
                </a:lnTo>
                <a:lnTo>
                  <a:pt x="1111087" y="1029748"/>
                </a:lnTo>
                <a:lnTo>
                  <a:pt x="1115123" y="1032853"/>
                </a:lnTo>
                <a:lnTo>
                  <a:pt x="1115123" y="1037199"/>
                </a:lnTo>
                <a:lnTo>
                  <a:pt x="1115123" y="1040304"/>
                </a:lnTo>
                <a:lnTo>
                  <a:pt x="1115123" y="1042477"/>
                </a:lnTo>
                <a:lnTo>
                  <a:pt x="1115123" y="1044650"/>
                </a:lnTo>
                <a:lnTo>
                  <a:pt x="1115123" y="1045581"/>
                </a:lnTo>
                <a:lnTo>
                  <a:pt x="1116054" y="1047754"/>
                </a:lnTo>
                <a:lnTo>
                  <a:pt x="1122263" y="1047754"/>
                </a:lnTo>
                <a:lnTo>
                  <a:pt x="1127540" y="1049927"/>
                </a:lnTo>
                <a:lnTo>
                  <a:pt x="1139958" y="1047754"/>
                </a:lnTo>
                <a:lnTo>
                  <a:pt x="1152376" y="1053032"/>
                </a:lnTo>
                <a:lnTo>
                  <a:pt x="1166036" y="1062345"/>
                </a:lnTo>
                <a:lnTo>
                  <a:pt x="1178453" y="1075073"/>
                </a:lnTo>
                <a:lnTo>
                  <a:pt x="1189009" y="1086560"/>
                </a:lnTo>
                <a:lnTo>
                  <a:pt x="1202047" y="1093079"/>
                </a:lnTo>
                <a:lnTo>
                  <a:pt x="1207325" y="1095252"/>
                </a:lnTo>
                <a:lnTo>
                  <a:pt x="1210429" y="1096184"/>
                </a:lnTo>
                <a:lnTo>
                  <a:pt x="1214465" y="1095252"/>
                </a:lnTo>
                <a:lnTo>
                  <a:pt x="1217570" y="1095252"/>
                </a:lnTo>
                <a:lnTo>
                  <a:pt x="1219743" y="1093079"/>
                </a:lnTo>
                <a:lnTo>
                  <a:pt x="1223779" y="1090906"/>
                </a:lnTo>
                <a:lnTo>
                  <a:pt x="1224710" y="1088733"/>
                </a:lnTo>
                <a:lnTo>
                  <a:pt x="1228746" y="1088733"/>
                </a:lnTo>
                <a:lnTo>
                  <a:pt x="1257928" y="1096184"/>
                </a:lnTo>
                <a:lnTo>
                  <a:pt x="1261032" y="1116052"/>
                </a:lnTo>
                <a:lnTo>
                  <a:pt x="1265068" y="1130643"/>
                </a:lnTo>
                <a:lnTo>
                  <a:pt x="1267241" y="1142130"/>
                </a:lnTo>
                <a:lnTo>
                  <a:pt x="1268172" y="1152685"/>
                </a:lnTo>
                <a:lnTo>
                  <a:pt x="1272208" y="1164171"/>
                </a:lnTo>
                <a:lnTo>
                  <a:pt x="1281521" y="1176900"/>
                </a:lnTo>
                <a:lnTo>
                  <a:pt x="1292077" y="1193664"/>
                </a:lnTo>
                <a:lnTo>
                  <a:pt x="1295181" y="1191491"/>
                </a:lnTo>
                <a:lnTo>
                  <a:pt x="1297354" y="1191491"/>
                </a:lnTo>
                <a:lnTo>
                  <a:pt x="1299527" y="1189318"/>
                </a:lnTo>
                <a:lnTo>
                  <a:pt x="1301700" y="1189318"/>
                </a:lnTo>
                <a:lnTo>
                  <a:pt x="1304805" y="1188386"/>
                </a:lnTo>
                <a:lnTo>
                  <a:pt x="1306978" y="1188386"/>
                </a:lnTo>
                <a:lnTo>
                  <a:pt x="1306978" y="1186213"/>
                </a:lnTo>
                <a:lnTo>
                  <a:pt x="1306978" y="1184040"/>
                </a:lnTo>
                <a:lnTo>
                  <a:pt x="1309151" y="1180936"/>
                </a:lnTo>
                <a:lnTo>
                  <a:pt x="1309151" y="1169449"/>
                </a:lnTo>
                <a:lnTo>
                  <a:pt x="1306978" y="1154858"/>
                </a:lnTo>
                <a:lnTo>
                  <a:pt x="1302942" y="1136852"/>
                </a:lnTo>
                <a:lnTo>
                  <a:pt x="1297665" y="1120088"/>
                </a:lnTo>
                <a:lnTo>
                  <a:pt x="1312256" y="1112637"/>
                </a:lnTo>
                <a:lnTo>
                  <a:pt x="1326847" y="1102082"/>
                </a:lnTo>
                <a:lnTo>
                  <a:pt x="1336160" y="1087491"/>
                </a:lnTo>
                <a:lnTo>
                  <a:pt x="1341437" y="1068554"/>
                </a:lnTo>
                <a:lnTo>
                  <a:pt x="1343611" y="1057999"/>
                </a:lnTo>
                <a:lnTo>
                  <a:pt x="1341437" y="1041235"/>
                </a:lnTo>
                <a:lnTo>
                  <a:pt x="1341437" y="1024471"/>
                </a:lnTo>
                <a:lnTo>
                  <a:pt x="1334297" y="1021366"/>
                </a:lnTo>
                <a:lnTo>
                  <a:pt x="1331193" y="1019193"/>
                </a:lnTo>
                <a:lnTo>
                  <a:pt x="1327157" y="1017020"/>
                </a:lnTo>
                <a:lnTo>
                  <a:pt x="1324053" y="1013916"/>
                </a:lnTo>
                <a:lnTo>
                  <a:pt x="1321879" y="1007707"/>
                </a:lnTo>
                <a:lnTo>
                  <a:pt x="1329020" y="994978"/>
                </a:lnTo>
                <a:lnTo>
                  <a:pt x="1332124" y="980387"/>
                </a:lnTo>
                <a:lnTo>
                  <a:pt x="1329020" y="964555"/>
                </a:lnTo>
                <a:lnTo>
                  <a:pt x="1324984" y="947791"/>
                </a:lnTo>
                <a:lnTo>
                  <a:pt x="1319706" y="928854"/>
                </a:lnTo>
                <a:lnTo>
                  <a:pt x="1317533" y="910848"/>
                </a:lnTo>
                <a:lnTo>
                  <a:pt x="1321569" y="910848"/>
                </a:lnTo>
                <a:lnTo>
                  <a:pt x="1321569" y="906501"/>
                </a:lnTo>
                <a:lnTo>
                  <a:pt x="1346715" y="910848"/>
                </a:lnTo>
                <a:lnTo>
                  <a:pt x="1368446" y="910848"/>
                </a:lnTo>
                <a:lnTo>
                  <a:pt x="1392351" y="906501"/>
                </a:lnTo>
                <a:lnTo>
                  <a:pt x="1397628" y="915815"/>
                </a:lnTo>
                <a:lnTo>
                  <a:pt x="1402906" y="928543"/>
                </a:lnTo>
                <a:lnTo>
                  <a:pt x="1409115" y="937856"/>
                </a:lnTo>
                <a:lnTo>
                  <a:pt x="1414392" y="942203"/>
                </a:lnTo>
                <a:lnTo>
                  <a:pt x="1417497" y="943134"/>
                </a:lnTo>
                <a:lnTo>
                  <a:pt x="1423706" y="943134"/>
                </a:lnTo>
                <a:lnTo>
                  <a:pt x="1428983" y="945307"/>
                </a:lnTo>
                <a:lnTo>
                  <a:pt x="1434261" y="947480"/>
                </a:lnTo>
                <a:lnTo>
                  <a:pt x="1438297" y="950585"/>
                </a:lnTo>
                <a:lnTo>
                  <a:pt x="1439228" y="959898"/>
                </a:lnTo>
                <a:lnTo>
                  <a:pt x="1443264" y="976662"/>
                </a:lnTo>
                <a:lnTo>
                  <a:pt x="1445437" y="991253"/>
                </a:lnTo>
                <a:lnTo>
                  <a:pt x="1448541" y="1001808"/>
                </a:lnTo>
                <a:lnTo>
                  <a:pt x="1450714" y="1003981"/>
                </a:lnTo>
                <a:lnTo>
                  <a:pt x="1453819" y="1007086"/>
                </a:lnTo>
                <a:lnTo>
                  <a:pt x="1457855" y="1009259"/>
                </a:lnTo>
                <a:lnTo>
                  <a:pt x="1460959" y="1013605"/>
                </a:lnTo>
                <a:lnTo>
                  <a:pt x="1467168" y="1014537"/>
                </a:lnTo>
                <a:lnTo>
                  <a:pt x="1468099" y="1018883"/>
                </a:lnTo>
                <a:lnTo>
                  <a:pt x="1482690" y="1007396"/>
                </a:lnTo>
                <a:lnTo>
                  <a:pt x="1494177" y="993737"/>
                </a:lnTo>
                <a:lnTo>
                  <a:pt x="1502559" y="979146"/>
                </a:lnTo>
                <a:lnTo>
                  <a:pt x="1517150" y="967659"/>
                </a:lnTo>
                <a:lnTo>
                  <a:pt x="1519323" y="980387"/>
                </a:lnTo>
                <a:lnTo>
                  <a:pt x="1524600" y="987838"/>
                </a:lnTo>
                <a:lnTo>
                  <a:pt x="1531741" y="995289"/>
                </a:lnTo>
                <a:lnTo>
                  <a:pt x="1538881" y="1002740"/>
                </a:lnTo>
                <a:lnTo>
                  <a:pt x="1545090" y="1012053"/>
                </a:lnTo>
                <a:lnTo>
                  <a:pt x="1545090" y="1015157"/>
                </a:lnTo>
                <a:lnTo>
                  <a:pt x="1545090" y="1019504"/>
                </a:lnTo>
                <a:lnTo>
                  <a:pt x="1542917" y="1021677"/>
                </a:lnTo>
                <a:lnTo>
                  <a:pt x="1542917" y="1024781"/>
                </a:lnTo>
                <a:lnTo>
                  <a:pt x="1540744" y="1029128"/>
                </a:lnTo>
                <a:lnTo>
                  <a:pt x="1542917" y="1032232"/>
                </a:lnTo>
                <a:lnTo>
                  <a:pt x="1545090" y="1036578"/>
                </a:lnTo>
                <a:lnTo>
                  <a:pt x="1546021" y="1037510"/>
                </a:lnTo>
                <a:lnTo>
                  <a:pt x="1550057" y="1037510"/>
                </a:lnTo>
                <a:lnTo>
                  <a:pt x="1553161" y="1037510"/>
                </a:lnTo>
                <a:lnTo>
                  <a:pt x="1555335" y="1037510"/>
                </a:lnTo>
                <a:lnTo>
                  <a:pt x="1559370" y="1037510"/>
                </a:lnTo>
                <a:lnTo>
                  <a:pt x="1560302" y="1039683"/>
                </a:lnTo>
                <a:lnTo>
                  <a:pt x="1566511" y="1054274"/>
                </a:lnTo>
                <a:lnTo>
                  <a:pt x="1566511" y="1065760"/>
                </a:lnTo>
                <a:lnTo>
                  <a:pt x="1564338" y="1076315"/>
                </a:lnTo>
                <a:lnTo>
                  <a:pt x="1567442" y="1085629"/>
                </a:lnTo>
                <a:lnTo>
                  <a:pt x="1581102" y="1096184"/>
                </a:lnTo>
                <a:lnTo>
                  <a:pt x="1569615" y="1118226"/>
                </a:lnTo>
                <a:lnTo>
                  <a:pt x="1557197" y="1137163"/>
                </a:lnTo>
                <a:lnTo>
                  <a:pt x="1560302" y="1137163"/>
                </a:lnTo>
                <a:lnTo>
                  <a:pt x="1571788" y="1125676"/>
                </a:lnTo>
                <a:lnTo>
                  <a:pt x="1582343" y="1116363"/>
                </a:lnTo>
                <a:lnTo>
                  <a:pt x="1591657" y="1105808"/>
                </a:lnTo>
                <a:lnTo>
                  <a:pt x="1604075" y="1108912"/>
                </a:lnTo>
                <a:lnTo>
                  <a:pt x="1611215" y="1116363"/>
                </a:lnTo>
                <a:lnTo>
                  <a:pt x="1618355" y="1125676"/>
                </a:lnTo>
                <a:lnTo>
                  <a:pt x="1620528" y="1140267"/>
                </a:lnTo>
                <a:lnTo>
                  <a:pt x="1639465" y="1140267"/>
                </a:lnTo>
                <a:lnTo>
                  <a:pt x="1639465" y="1145545"/>
                </a:lnTo>
                <a:lnTo>
                  <a:pt x="1640397" y="1149891"/>
                </a:lnTo>
                <a:lnTo>
                  <a:pt x="1640397" y="1155169"/>
                </a:lnTo>
                <a:lnTo>
                  <a:pt x="1642570" y="1160446"/>
                </a:lnTo>
                <a:lnTo>
                  <a:pt x="1640397" y="1166655"/>
                </a:lnTo>
                <a:lnTo>
                  <a:pt x="1640397" y="1169759"/>
                </a:lnTo>
                <a:lnTo>
                  <a:pt x="1640397" y="1174106"/>
                </a:lnTo>
                <a:lnTo>
                  <a:pt x="1642570" y="1175037"/>
                </a:lnTo>
                <a:lnTo>
                  <a:pt x="1642570" y="1179383"/>
                </a:lnTo>
                <a:lnTo>
                  <a:pt x="1642570" y="1181556"/>
                </a:lnTo>
                <a:lnTo>
                  <a:pt x="1642570" y="1184661"/>
                </a:lnTo>
                <a:lnTo>
                  <a:pt x="1622701" y="1199252"/>
                </a:lnTo>
                <a:lnTo>
                  <a:pt x="1600970" y="1208565"/>
                </a:lnTo>
                <a:lnTo>
                  <a:pt x="1575824" y="1213843"/>
                </a:lnTo>
                <a:lnTo>
                  <a:pt x="1549747" y="1216947"/>
                </a:lnTo>
                <a:lnTo>
                  <a:pt x="1524600" y="1221293"/>
                </a:lnTo>
                <a:lnTo>
                  <a:pt x="1498523" y="1224398"/>
                </a:lnTo>
                <a:lnTo>
                  <a:pt x="1476792" y="1231849"/>
                </a:lnTo>
                <a:lnTo>
                  <a:pt x="1456923" y="1241162"/>
                </a:lnTo>
                <a:lnTo>
                  <a:pt x="1442332" y="1257926"/>
                </a:lnTo>
                <a:lnTo>
                  <a:pt x="1446368" y="1257926"/>
                </a:lnTo>
                <a:lnTo>
                  <a:pt x="1464064" y="1245198"/>
                </a:lnTo>
                <a:lnTo>
                  <a:pt x="1485795" y="1235884"/>
                </a:lnTo>
                <a:lnTo>
                  <a:pt x="1509699" y="1230607"/>
                </a:lnTo>
                <a:lnTo>
                  <a:pt x="1510630" y="1233711"/>
                </a:lnTo>
                <a:lnTo>
                  <a:pt x="1512803" y="1238058"/>
                </a:lnTo>
                <a:lnTo>
                  <a:pt x="1514977" y="1238989"/>
                </a:lnTo>
                <a:lnTo>
                  <a:pt x="1518081" y="1241162"/>
                </a:lnTo>
                <a:lnTo>
                  <a:pt x="1522117" y="1243335"/>
                </a:lnTo>
                <a:lnTo>
                  <a:pt x="1525221" y="1246440"/>
                </a:lnTo>
                <a:lnTo>
                  <a:pt x="1519944" y="1255753"/>
                </a:lnTo>
                <a:lnTo>
                  <a:pt x="1516839" y="1263204"/>
                </a:lnTo>
                <a:lnTo>
                  <a:pt x="1514666" y="1270654"/>
                </a:lnTo>
                <a:lnTo>
                  <a:pt x="1512493" y="1282141"/>
                </a:lnTo>
                <a:lnTo>
                  <a:pt x="1527084" y="1289592"/>
                </a:lnTo>
                <a:lnTo>
                  <a:pt x="1536397" y="1300147"/>
                </a:lnTo>
                <a:lnTo>
                  <a:pt x="1543538" y="1310702"/>
                </a:lnTo>
                <a:lnTo>
                  <a:pt x="1552851" y="1322188"/>
                </a:lnTo>
                <a:lnTo>
                  <a:pt x="1552851" y="1325293"/>
                </a:lnTo>
                <a:lnTo>
                  <a:pt x="1552851" y="1327466"/>
                </a:lnTo>
                <a:lnTo>
                  <a:pt x="1550678" y="1327466"/>
                </a:lnTo>
                <a:lnTo>
                  <a:pt x="1550678" y="1329639"/>
                </a:lnTo>
                <a:lnTo>
                  <a:pt x="1548505" y="1331812"/>
                </a:lnTo>
                <a:lnTo>
                  <a:pt x="1537950" y="1344540"/>
                </a:lnTo>
                <a:lnTo>
                  <a:pt x="1523359" y="1355096"/>
                </a:lnTo>
                <a:lnTo>
                  <a:pt x="1504732" y="1362546"/>
                </a:lnTo>
                <a:lnTo>
                  <a:pt x="1504732" y="1346714"/>
                </a:lnTo>
                <a:lnTo>
                  <a:pt x="1514045" y="1340505"/>
                </a:lnTo>
                <a:lnTo>
                  <a:pt x="1521186" y="1335227"/>
                </a:lnTo>
                <a:lnTo>
                  <a:pt x="1528326" y="1325914"/>
                </a:lnTo>
                <a:lnTo>
                  <a:pt x="1521186" y="1322809"/>
                </a:lnTo>
                <a:lnTo>
                  <a:pt x="1521186" y="1318463"/>
                </a:lnTo>
                <a:lnTo>
                  <a:pt x="1519012" y="1318463"/>
                </a:lnTo>
                <a:lnTo>
                  <a:pt x="1516839" y="1318463"/>
                </a:lnTo>
                <a:lnTo>
                  <a:pt x="1516839" y="1320636"/>
                </a:lnTo>
                <a:lnTo>
                  <a:pt x="1516839" y="1322809"/>
                </a:lnTo>
                <a:lnTo>
                  <a:pt x="1504422" y="1332123"/>
                </a:lnTo>
                <a:lnTo>
                  <a:pt x="1487657" y="1339573"/>
                </a:lnTo>
                <a:lnTo>
                  <a:pt x="1473998" y="1344851"/>
                </a:lnTo>
                <a:lnTo>
                  <a:pt x="1459407" y="1352302"/>
                </a:lnTo>
                <a:lnTo>
                  <a:pt x="1445747" y="1361615"/>
                </a:lnTo>
                <a:lnTo>
                  <a:pt x="1437365" y="1374343"/>
                </a:lnTo>
                <a:lnTo>
                  <a:pt x="1431156" y="1392349"/>
                </a:lnTo>
                <a:lnTo>
                  <a:pt x="1437365" y="1394522"/>
                </a:lnTo>
                <a:lnTo>
                  <a:pt x="1444505" y="1396695"/>
                </a:lnTo>
                <a:lnTo>
                  <a:pt x="1447610" y="1399800"/>
                </a:lnTo>
                <a:lnTo>
                  <a:pt x="1440470" y="1399800"/>
                </a:lnTo>
                <a:lnTo>
                  <a:pt x="1429915" y="1409113"/>
                </a:lnTo>
                <a:lnTo>
                  <a:pt x="1415324" y="1412218"/>
                </a:lnTo>
                <a:lnTo>
                  <a:pt x="1401664" y="1414391"/>
                </a:lnTo>
                <a:lnTo>
                  <a:pt x="1387073" y="1416564"/>
                </a:lnTo>
                <a:lnTo>
                  <a:pt x="1376518" y="1446056"/>
                </a:lnTo>
                <a:lnTo>
                  <a:pt x="1364100" y="1477411"/>
                </a:lnTo>
                <a:lnTo>
                  <a:pt x="1360064" y="1473065"/>
                </a:lnTo>
                <a:lnTo>
                  <a:pt x="1359133" y="1470892"/>
                </a:lnTo>
                <a:lnTo>
                  <a:pt x="1355097" y="1469961"/>
                </a:lnTo>
                <a:lnTo>
                  <a:pt x="1352924" y="1467787"/>
                </a:lnTo>
                <a:lnTo>
                  <a:pt x="1347646" y="1463441"/>
                </a:lnTo>
                <a:lnTo>
                  <a:pt x="1347646" y="1472755"/>
                </a:lnTo>
                <a:lnTo>
                  <a:pt x="1349819" y="1477101"/>
                </a:lnTo>
                <a:lnTo>
                  <a:pt x="1352924" y="1487656"/>
                </a:lnTo>
                <a:lnTo>
                  <a:pt x="1356960" y="1500384"/>
                </a:lnTo>
                <a:lnTo>
                  <a:pt x="1360064" y="1511871"/>
                </a:lnTo>
                <a:lnTo>
                  <a:pt x="1360064" y="1517148"/>
                </a:lnTo>
                <a:lnTo>
                  <a:pt x="1345473" y="1526462"/>
                </a:lnTo>
                <a:lnTo>
                  <a:pt x="1329951" y="1534844"/>
                </a:lnTo>
                <a:lnTo>
                  <a:pt x="1313187" y="1546330"/>
                </a:lnTo>
                <a:lnTo>
                  <a:pt x="1296423" y="1556885"/>
                </a:lnTo>
                <a:lnTo>
                  <a:pt x="1285868" y="1571476"/>
                </a:lnTo>
                <a:lnTo>
                  <a:pt x="1280590" y="1590414"/>
                </a:lnTo>
                <a:lnTo>
                  <a:pt x="1274381" y="1605004"/>
                </a:lnTo>
                <a:lnTo>
                  <a:pt x="1276554" y="1623010"/>
                </a:lnTo>
                <a:lnTo>
                  <a:pt x="1281832" y="1642879"/>
                </a:lnTo>
                <a:lnTo>
                  <a:pt x="1288972" y="1663989"/>
                </a:lnTo>
                <a:lnTo>
                  <a:pt x="1296112" y="1683858"/>
                </a:lnTo>
                <a:lnTo>
                  <a:pt x="1300148" y="1701864"/>
                </a:lnTo>
                <a:lnTo>
                  <a:pt x="1296112" y="1701864"/>
                </a:lnTo>
                <a:lnTo>
                  <a:pt x="1296112" y="1706210"/>
                </a:lnTo>
                <a:lnTo>
                  <a:pt x="1283695" y="1701864"/>
                </a:lnTo>
                <a:lnTo>
                  <a:pt x="1278417" y="1686031"/>
                </a:lnTo>
                <a:lnTo>
                  <a:pt x="1269104" y="1664921"/>
                </a:lnTo>
                <a:lnTo>
                  <a:pt x="1258548" y="1642879"/>
                </a:lnTo>
                <a:lnTo>
                  <a:pt x="1247062" y="1627046"/>
                </a:lnTo>
                <a:lnTo>
                  <a:pt x="1236507" y="1617733"/>
                </a:lnTo>
                <a:lnTo>
                  <a:pt x="1222847" y="1615560"/>
                </a:lnTo>
                <a:lnTo>
                  <a:pt x="1207325" y="1608109"/>
                </a:lnTo>
                <a:lnTo>
                  <a:pt x="1188698" y="1600658"/>
                </a:lnTo>
                <a:lnTo>
                  <a:pt x="1166967" y="1597554"/>
                </a:lnTo>
                <a:lnTo>
                  <a:pt x="1166967" y="1600658"/>
                </a:lnTo>
                <a:lnTo>
                  <a:pt x="1163862" y="1600658"/>
                </a:lnTo>
                <a:lnTo>
                  <a:pt x="1166036" y="1606867"/>
                </a:lnTo>
                <a:lnTo>
                  <a:pt x="1169140" y="1612145"/>
                </a:lnTo>
                <a:lnTo>
                  <a:pt x="1171313" y="1615249"/>
                </a:lnTo>
                <a:lnTo>
                  <a:pt x="1173486" y="1619596"/>
                </a:lnTo>
                <a:lnTo>
                  <a:pt x="1176591" y="1624873"/>
                </a:lnTo>
                <a:lnTo>
                  <a:pt x="1159827" y="1624873"/>
                </a:lnTo>
                <a:lnTo>
                  <a:pt x="1147409" y="1619596"/>
                </a:lnTo>
                <a:lnTo>
                  <a:pt x="1130645" y="1615249"/>
                </a:lnTo>
                <a:lnTo>
                  <a:pt x="1115123" y="1615249"/>
                </a:lnTo>
                <a:lnTo>
                  <a:pt x="1098358" y="1617422"/>
                </a:lnTo>
                <a:lnTo>
                  <a:pt x="1086872" y="1620527"/>
                </a:lnTo>
                <a:lnTo>
                  <a:pt x="1074454" y="1626736"/>
                </a:lnTo>
                <a:lnTo>
                  <a:pt x="1063899" y="1634187"/>
                </a:lnTo>
                <a:lnTo>
                  <a:pt x="1056759" y="1644742"/>
                </a:lnTo>
                <a:lnTo>
                  <a:pt x="1052723" y="1654055"/>
                </a:lnTo>
                <a:lnTo>
                  <a:pt x="1054896" y="1661506"/>
                </a:lnTo>
                <a:lnTo>
                  <a:pt x="1054896" y="1670819"/>
                </a:lnTo>
                <a:lnTo>
                  <a:pt x="1051792" y="1681374"/>
                </a:lnTo>
                <a:lnTo>
                  <a:pt x="1044651" y="1705589"/>
                </a:lnTo>
                <a:lnTo>
                  <a:pt x="1044651" y="1723595"/>
                </a:lnTo>
                <a:lnTo>
                  <a:pt x="1045583" y="1742532"/>
                </a:lnTo>
                <a:lnTo>
                  <a:pt x="1052723" y="1760538"/>
                </a:lnTo>
                <a:lnTo>
                  <a:pt x="1064209" y="1782580"/>
                </a:lnTo>
                <a:lnTo>
                  <a:pt x="1076627" y="1784753"/>
                </a:lnTo>
                <a:lnTo>
                  <a:pt x="1083767" y="1786926"/>
                </a:lnTo>
                <a:lnTo>
                  <a:pt x="1086872" y="1790030"/>
                </a:lnTo>
                <a:lnTo>
                  <a:pt x="1090908" y="1792203"/>
                </a:lnTo>
                <a:lnTo>
                  <a:pt x="1096185" y="1794376"/>
                </a:lnTo>
                <a:lnTo>
                  <a:pt x="1105499" y="1790030"/>
                </a:lnTo>
                <a:lnTo>
                  <a:pt x="1120090" y="1782580"/>
                </a:lnTo>
                <a:lnTo>
                  <a:pt x="1123194" y="1780406"/>
                </a:lnTo>
                <a:lnTo>
                  <a:pt x="1125367" y="1780406"/>
                </a:lnTo>
                <a:lnTo>
                  <a:pt x="1129403" y="1780406"/>
                </a:lnTo>
                <a:lnTo>
                  <a:pt x="1130334" y="1780406"/>
                </a:lnTo>
                <a:lnTo>
                  <a:pt x="1132507" y="1780406"/>
                </a:lnTo>
                <a:lnTo>
                  <a:pt x="1132507" y="1779475"/>
                </a:lnTo>
                <a:lnTo>
                  <a:pt x="1136543" y="1775129"/>
                </a:lnTo>
                <a:lnTo>
                  <a:pt x="1137475" y="1769851"/>
                </a:lnTo>
                <a:lnTo>
                  <a:pt x="1139648" y="1764574"/>
                </a:lnTo>
                <a:lnTo>
                  <a:pt x="1141821" y="1758365"/>
                </a:lnTo>
                <a:lnTo>
                  <a:pt x="1143994" y="1755260"/>
                </a:lnTo>
                <a:lnTo>
                  <a:pt x="1152376" y="1745947"/>
                </a:lnTo>
                <a:lnTo>
                  <a:pt x="1163862" y="1740669"/>
                </a:lnTo>
                <a:lnTo>
                  <a:pt x="1180627" y="1738496"/>
                </a:lnTo>
                <a:lnTo>
                  <a:pt x="1181558" y="1742843"/>
                </a:lnTo>
                <a:lnTo>
                  <a:pt x="1183731" y="1743774"/>
                </a:lnTo>
                <a:lnTo>
                  <a:pt x="1183731" y="1745947"/>
                </a:lnTo>
                <a:lnTo>
                  <a:pt x="1185904" y="1745947"/>
                </a:lnTo>
                <a:lnTo>
                  <a:pt x="1185904" y="1743774"/>
                </a:lnTo>
                <a:lnTo>
                  <a:pt x="1187146" y="1743774"/>
                </a:lnTo>
                <a:lnTo>
                  <a:pt x="1191182" y="1743774"/>
                </a:lnTo>
                <a:lnTo>
                  <a:pt x="1196459" y="1742843"/>
                </a:lnTo>
                <a:lnTo>
                  <a:pt x="1196459" y="1758675"/>
                </a:lnTo>
                <a:lnTo>
                  <a:pt x="1189319" y="1766126"/>
                </a:lnTo>
                <a:lnTo>
                  <a:pt x="1184041" y="1779785"/>
                </a:lnTo>
                <a:lnTo>
                  <a:pt x="1178764" y="1797791"/>
                </a:lnTo>
                <a:lnTo>
                  <a:pt x="1173486" y="1814555"/>
                </a:lnTo>
                <a:lnTo>
                  <a:pt x="1167277" y="1827284"/>
                </a:lnTo>
                <a:lnTo>
                  <a:pt x="1185904" y="1827284"/>
                </a:lnTo>
                <a:lnTo>
                  <a:pt x="1201426" y="1825111"/>
                </a:lnTo>
                <a:lnTo>
                  <a:pt x="1216017" y="1825111"/>
                </a:lnTo>
                <a:lnTo>
                  <a:pt x="1229677" y="1827284"/>
                </a:lnTo>
                <a:lnTo>
                  <a:pt x="1238059" y="1832561"/>
                </a:lnTo>
                <a:lnTo>
                  <a:pt x="1245199" y="1844048"/>
                </a:lnTo>
                <a:lnTo>
                  <a:pt x="1247372" y="1859880"/>
                </a:lnTo>
                <a:lnTo>
                  <a:pt x="1244268" y="1871367"/>
                </a:lnTo>
                <a:lnTo>
                  <a:pt x="1240232" y="1885958"/>
                </a:lnTo>
                <a:lnTo>
                  <a:pt x="1240232" y="1900549"/>
                </a:lnTo>
                <a:lnTo>
                  <a:pt x="1249546" y="1909862"/>
                </a:lnTo>
                <a:lnTo>
                  <a:pt x="1254823" y="1916071"/>
                </a:lnTo>
                <a:lnTo>
                  <a:pt x="1261963" y="1923522"/>
                </a:lnTo>
                <a:lnTo>
                  <a:pt x="1273450" y="1929731"/>
                </a:lnTo>
                <a:lnTo>
                  <a:pt x="1287109" y="1932835"/>
                </a:lnTo>
                <a:lnTo>
                  <a:pt x="1294250" y="1923522"/>
                </a:lnTo>
                <a:lnTo>
                  <a:pt x="1303563" y="1920417"/>
                </a:lnTo>
                <a:lnTo>
                  <a:pt x="1320327" y="1920417"/>
                </a:lnTo>
                <a:lnTo>
                  <a:pt x="1322500" y="1923522"/>
                </a:lnTo>
                <a:lnTo>
                  <a:pt x="1325605" y="1927868"/>
                </a:lnTo>
                <a:lnTo>
                  <a:pt x="1327467" y="1930041"/>
                </a:lnTo>
                <a:lnTo>
                  <a:pt x="1329640" y="1930041"/>
                </a:lnTo>
                <a:lnTo>
                  <a:pt x="1334918" y="1930973"/>
                </a:lnTo>
                <a:lnTo>
                  <a:pt x="1341748" y="1932525"/>
                </a:lnTo>
                <a:lnTo>
                  <a:pt x="1348888" y="1917934"/>
                </a:lnTo>
                <a:lnTo>
                  <a:pt x="1358202" y="1907379"/>
                </a:lnTo>
                <a:lnTo>
                  <a:pt x="1368757" y="1898065"/>
                </a:lnTo>
                <a:lnTo>
                  <a:pt x="1382416" y="1890615"/>
                </a:lnTo>
                <a:lnTo>
                  <a:pt x="1402285" y="1887510"/>
                </a:lnTo>
                <a:lnTo>
                  <a:pt x="1405389" y="1885337"/>
                </a:lnTo>
                <a:lnTo>
                  <a:pt x="1407562" y="1885337"/>
                </a:lnTo>
                <a:lnTo>
                  <a:pt x="1410667" y="1885337"/>
                </a:lnTo>
                <a:lnTo>
                  <a:pt x="1412840" y="1885337"/>
                </a:lnTo>
                <a:lnTo>
                  <a:pt x="1416876" y="1887510"/>
                </a:lnTo>
                <a:lnTo>
                  <a:pt x="1422153" y="1887510"/>
                </a:lnTo>
                <a:lnTo>
                  <a:pt x="1419980" y="1890615"/>
                </a:lnTo>
                <a:lnTo>
                  <a:pt x="1419980" y="1894961"/>
                </a:lnTo>
                <a:lnTo>
                  <a:pt x="1417807" y="1894961"/>
                </a:lnTo>
                <a:lnTo>
                  <a:pt x="1417807" y="1895892"/>
                </a:lnTo>
                <a:lnTo>
                  <a:pt x="1419980" y="1895892"/>
                </a:lnTo>
                <a:lnTo>
                  <a:pt x="1422153" y="1898065"/>
                </a:lnTo>
                <a:lnTo>
                  <a:pt x="1425258" y="1900238"/>
                </a:lnTo>
                <a:lnTo>
                  <a:pt x="1425258" y="1895892"/>
                </a:lnTo>
                <a:lnTo>
                  <a:pt x="1429294" y="1892788"/>
                </a:lnTo>
                <a:lnTo>
                  <a:pt x="1431467" y="1890615"/>
                </a:lnTo>
                <a:lnTo>
                  <a:pt x="1432398" y="1888442"/>
                </a:lnTo>
                <a:lnTo>
                  <a:pt x="1434571" y="1887510"/>
                </a:lnTo>
                <a:lnTo>
                  <a:pt x="1438607" y="1885337"/>
                </a:lnTo>
                <a:lnTo>
                  <a:pt x="1441711" y="1883164"/>
                </a:lnTo>
                <a:lnTo>
                  <a:pt x="1458475" y="1897755"/>
                </a:lnTo>
                <a:lnTo>
                  <a:pt x="1480207" y="1905206"/>
                </a:lnTo>
                <a:lnTo>
                  <a:pt x="1501938" y="1907379"/>
                </a:lnTo>
                <a:lnTo>
                  <a:pt x="1527084" y="1905206"/>
                </a:lnTo>
                <a:lnTo>
                  <a:pt x="1553161" y="1903032"/>
                </a:lnTo>
                <a:lnTo>
                  <a:pt x="1553161" y="1907379"/>
                </a:lnTo>
                <a:lnTo>
                  <a:pt x="1553161" y="1909552"/>
                </a:lnTo>
                <a:lnTo>
                  <a:pt x="1550988" y="1910483"/>
                </a:lnTo>
                <a:lnTo>
                  <a:pt x="1550988" y="1912656"/>
                </a:lnTo>
                <a:lnTo>
                  <a:pt x="1548815" y="1915761"/>
                </a:lnTo>
                <a:lnTo>
                  <a:pt x="1561233" y="1920107"/>
                </a:lnTo>
                <a:lnTo>
                  <a:pt x="1568373" y="1925385"/>
                </a:lnTo>
                <a:lnTo>
                  <a:pt x="1575514" y="1930662"/>
                </a:lnTo>
                <a:lnTo>
                  <a:pt x="1587931" y="1936871"/>
                </a:lnTo>
                <a:lnTo>
                  <a:pt x="1587931" y="1947426"/>
                </a:lnTo>
                <a:lnTo>
                  <a:pt x="1601591" y="1951773"/>
                </a:lnTo>
                <a:lnTo>
                  <a:pt x="1609973" y="1952704"/>
                </a:lnTo>
                <a:lnTo>
                  <a:pt x="1617113" y="1960155"/>
                </a:lnTo>
                <a:lnTo>
                  <a:pt x="1621149" y="1971641"/>
                </a:lnTo>
                <a:lnTo>
                  <a:pt x="1642880" y="1973814"/>
                </a:lnTo>
                <a:lnTo>
                  <a:pt x="1660576" y="1974745"/>
                </a:lnTo>
                <a:lnTo>
                  <a:pt x="1684480" y="1976919"/>
                </a:lnTo>
                <a:lnTo>
                  <a:pt x="1701244" y="1998960"/>
                </a:lnTo>
                <a:lnTo>
                  <a:pt x="1721113" y="2018829"/>
                </a:lnTo>
                <a:lnTo>
                  <a:pt x="1742844" y="2035593"/>
                </a:lnTo>
                <a:lnTo>
                  <a:pt x="1767990" y="2048321"/>
                </a:lnTo>
                <a:lnTo>
                  <a:pt x="1767059" y="2055772"/>
                </a:lnTo>
                <a:lnTo>
                  <a:pt x="1763023" y="2060118"/>
                </a:lnTo>
                <a:lnTo>
                  <a:pt x="1759918" y="2065396"/>
                </a:lnTo>
                <a:lnTo>
                  <a:pt x="1755882" y="2068500"/>
                </a:lnTo>
                <a:lnTo>
                  <a:pt x="1752778" y="2074709"/>
                </a:lnTo>
                <a:lnTo>
                  <a:pt x="1775751" y="2074709"/>
                </a:lnTo>
                <a:lnTo>
                  <a:pt x="1797482" y="2082160"/>
                </a:lnTo>
                <a:lnTo>
                  <a:pt x="1801518" y="2094888"/>
                </a:lnTo>
                <a:lnTo>
                  <a:pt x="1806796" y="2092715"/>
                </a:lnTo>
                <a:lnTo>
                  <a:pt x="1809900" y="2090542"/>
                </a:lnTo>
                <a:lnTo>
                  <a:pt x="1816109" y="2092715"/>
                </a:lnTo>
                <a:lnTo>
                  <a:pt x="1817040" y="2092715"/>
                </a:lnTo>
                <a:lnTo>
                  <a:pt x="1821076" y="2094888"/>
                </a:lnTo>
                <a:lnTo>
                  <a:pt x="1824181" y="2097061"/>
                </a:lnTo>
                <a:lnTo>
                  <a:pt x="1828217" y="2097992"/>
                </a:lnTo>
                <a:lnTo>
                  <a:pt x="1884407" y="2102339"/>
                </a:lnTo>
                <a:lnTo>
                  <a:pt x="1889685" y="2107616"/>
                </a:lnTo>
                <a:lnTo>
                  <a:pt x="1893720" y="2118171"/>
                </a:lnTo>
                <a:lnTo>
                  <a:pt x="1894652" y="2127485"/>
                </a:lnTo>
                <a:lnTo>
                  <a:pt x="1900861" y="2134936"/>
                </a:lnTo>
                <a:lnTo>
                  <a:pt x="1909243" y="2137109"/>
                </a:lnTo>
                <a:lnTo>
                  <a:pt x="1918556" y="2137109"/>
                </a:lnTo>
                <a:lnTo>
                  <a:pt x="1925696" y="2134936"/>
                </a:lnTo>
                <a:lnTo>
                  <a:pt x="1930974" y="2142386"/>
                </a:lnTo>
                <a:lnTo>
                  <a:pt x="1937183" y="2147664"/>
                </a:lnTo>
                <a:lnTo>
                  <a:pt x="1940287" y="2153873"/>
                </a:lnTo>
                <a:lnTo>
                  <a:pt x="1942771" y="2161013"/>
                </a:lnTo>
                <a:lnTo>
                  <a:pt x="1944944" y="2169395"/>
                </a:lnTo>
                <a:lnTo>
                  <a:pt x="1931284" y="2186159"/>
                </a:lnTo>
                <a:lnTo>
                  <a:pt x="1916694" y="2206028"/>
                </a:lnTo>
                <a:lnTo>
                  <a:pt x="1902103" y="2228069"/>
                </a:lnTo>
                <a:lnTo>
                  <a:pt x="1889685" y="2250111"/>
                </a:lnTo>
                <a:lnTo>
                  <a:pt x="1881303" y="2266875"/>
                </a:lnTo>
                <a:lnTo>
                  <a:pt x="1881303" y="2277430"/>
                </a:lnTo>
                <a:lnTo>
                  <a:pt x="1882234" y="2292021"/>
                </a:lnTo>
                <a:lnTo>
                  <a:pt x="1886270" y="2308785"/>
                </a:lnTo>
                <a:lnTo>
                  <a:pt x="1884097" y="2323376"/>
                </a:lnTo>
                <a:lnTo>
                  <a:pt x="1880992" y="2332690"/>
                </a:lnTo>
                <a:lnTo>
                  <a:pt x="1873852" y="2347280"/>
                </a:lnTo>
                <a:lnTo>
                  <a:pt x="1864539" y="2363113"/>
                </a:lnTo>
                <a:lnTo>
                  <a:pt x="1855225" y="2379877"/>
                </a:lnTo>
                <a:lnTo>
                  <a:pt x="1845912" y="2392606"/>
                </a:lnTo>
                <a:lnTo>
                  <a:pt x="1840634" y="2400056"/>
                </a:lnTo>
                <a:lnTo>
                  <a:pt x="1830079" y="2404402"/>
                </a:lnTo>
                <a:lnTo>
                  <a:pt x="1813315" y="2406576"/>
                </a:lnTo>
                <a:lnTo>
                  <a:pt x="1796551" y="2407507"/>
                </a:lnTo>
                <a:lnTo>
                  <a:pt x="1781029" y="2411853"/>
                </a:lnTo>
                <a:lnTo>
                  <a:pt x="1766438" y="2417131"/>
                </a:lnTo>
                <a:lnTo>
                  <a:pt x="1757124" y="2427686"/>
                </a:lnTo>
                <a:lnTo>
                  <a:pt x="1753089" y="2433895"/>
                </a:lnTo>
                <a:lnTo>
                  <a:pt x="1753089" y="2436999"/>
                </a:lnTo>
                <a:lnTo>
                  <a:pt x="1753089" y="2441346"/>
                </a:lnTo>
                <a:lnTo>
                  <a:pt x="1755262" y="2446623"/>
                </a:lnTo>
                <a:lnTo>
                  <a:pt x="1757435" y="2451901"/>
                </a:lnTo>
                <a:lnTo>
                  <a:pt x="1745017" y="2451901"/>
                </a:lnTo>
                <a:lnTo>
                  <a:pt x="1742844" y="2476115"/>
                </a:lnTo>
                <a:lnTo>
                  <a:pt x="1738808" y="2495984"/>
                </a:lnTo>
                <a:lnTo>
                  <a:pt x="1731668" y="2512748"/>
                </a:lnTo>
                <a:lnTo>
                  <a:pt x="1724528" y="2528581"/>
                </a:lnTo>
                <a:lnTo>
                  <a:pt x="1717387" y="2549691"/>
                </a:lnTo>
                <a:lnTo>
                  <a:pt x="1712110" y="2549691"/>
                </a:lnTo>
                <a:lnTo>
                  <a:pt x="1712110" y="2542240"/>
                </a:lnTo>
                <a:lnTo>
                  <a:pt x="1712110" y="2537894"/>
                </a:lnTo>
                <a:lnTo>
                  <a:pt x="1709937" y="2532617"/>
                </a:lnTo>
                <a:lnTo>
                  <a:pt x="1709005" y="2528270"/>
                </a:lnTo>
                <a:lnTo>
                  <a:pt x="1706832" y="2530443"/>
                </a:lnTo>
                <a:lnTo>
                  <a:pt x="1704659" y="2530443"/>
                </a:lnTo>
                <a:lnTo>
                  <a:pt x="1702486" y="2532617"/>
                </a:lnTo>
                <a:lnTo>
                  <a:pt x="1701554" y="2532617"/>
                </a:lnTo>
                <a:lnTo>
                  <a:pt x="1692241" y="2554658"/>
                </a:lnTo>
                <a:lnTo>
                  <a:pt x="1681686" y="2569249"/>
                </a:lnTo>
                <a:lnTo>
                  <a:pt x="1670200" y="2581977"/>
                </a:lnTo>
                <a:lnTo>
                  <a:pt x="1657782" y="2596568"/>
                </a:lnTo>
                <a:lnTo>
                  <a:pt x="1631704" y="2591291"/>
                </a:lnTo>
                <a:lnTo>
                  <a:pt x="1608731" y="2586013"/>
                </a:lnTo>
                <a:lnTo>
                  <a:pt x="1608731" y="2593464"/>
                </a:lnTo>
                <a:lnTo>
                  <a:pt x="1621149" y="2600915"/>
                </a:lnTo>
                <a:lnTo>
                  <a:pt x="1626427" y="2611470"/>
                </a:lnTo>
                <a:lnTo>
                  <a:pt x="1628600" y="2622025"/>
                </a:lnTo>
                <a:lnTo>
                  <a:pt x="1626427" y="2635685"/>
                </a:lnTo>
                <a:lnTo>
                  <a:pt x="1624254" y="2650276"/>
                </a:lnTo>
                <a:lnTo>
                  <a:pt x="1591967" y="2651207"/>
                </a:lnTo>
                <a:lnTo>
                  <a:pt x="1564958" y="2658658"/>
                </a:lnTo>
                <a:lnTo>
                  <a:pt x="1562785" y="2663004"/>
                </a:lnTo>
                <a:lnTo>
                  <a:pt x="1560612" y="2668281"/>
                </a:lnTo>
                <a:lnTo>
                  <a:pt x="1560612" y="2675732"/>
                </a:lnTo>
                <a:lnTo>
                  <a:pt x="1560612" y="2683183"/>
                </a:lnTo>
                <a:lnTo>
                  <a:pt x="1559681" y="2687529"/>
                </a:lnTo>
                <a:lnTo>
                  <a:pt x="1559681" y="2688460"/>
                </a:lnTo>
                <a:lnTo>
                  <a:pt x="1559681" y="2692186"/>
                </a:lnTo>
                <a:lnTo>
                  <a:pt x="1559681" y="2695290"/>
                </a:lnTo>
                <a:lnTo>
                  <a:pt x="1560612" y="2702741"/>
                </a:lnTo>
                <a:lnTo>
                  <a:pt x="1552230" y="2702741"/>
                </a:lnTo>
                <a:lnTo>
                  <a:pt x="1540744" y="2704914"/>
                </a:lnTo>
                <a:lnTo>
                  <a:pt x="1526153" y="2704914"/>
                </a:lnTo>
                <a:lnTo>
                  <a:pt x="1511562" y="2707087"/>
                </a:lnTo>
                <a:lnTo>
                  <a:pt x="1511562" y="2714538"/>
                </a:lnTo>
                <a:lnTo>
                  <a:pt x="1518702" y="2717642"/>
                </a:lnTo>
                <a:lnTo>
                  <a:pt x="1523980" y="2721989"/>
                </a:lnTo>
                <a:lnTo>
                  <a:pt x="1528015" y="2722920"/>
                </a:lnTo>
                <a:lnTo>
                  <a:pt x="1531120" y="2725093"/>
                </a:lnTo>
                <a:lnTo>
                  <a:pt x="1535156" y="2729439"/>
                </a:lnTo>
                <a:lnTo>
                  <a:pt x="1537329" y="2732544"/>
                </a:lnTo>
                <a:lnTo>
                  <a:pt x="1540433" y="2737821"/>
                </a:lnTo>
                <a:lnTo>
                  <a:pt x="1533293" y="2739994"/>
                </a:lnTo>
                <a:lnTo>
                  <a:pt x="1528015" y="2742168"/>
                </a:lnTo>
                <a:lnTo>
                  <a:pt x="1522738" y="2744341"/>
                </a:lnTo>
                <a:lnTo>
                  <a:pt x="1518702" y="2745272"/>
                </a:lnTo>
                <a:lnTo>
                  <a:pt x="1516529" y="2751481"/>
                </a:lnTo>
                <a:lnTo>
                  <a:pt x="1511251" y="2762036"/>
                </a:lnTo>
                <a:lnTo>
                  <a:pt x="1508147" y="2773523"/>
                </a:lnTo>
                <a:lnTo>
                  <a:pt x="1504111" y="2784078"/>
                </a:lnTo>
                <a:lnTo>
                  <a:pt x="1501007" y="2786251"/>
                </a:lnTo>
                <a:lnTo>
                  <a:pt x="1498833" y="2786251"/>
                </a:lnTo>
                <a:lnTo>
                  <a:pt x="1493556" y="2788424"/>
                </a:lnTo>
                <a:lnTo>
                  <a:pt x="1487347" y="2788424"/>
                </a:lnTo>
                <a:lnTo>
                  <a:pt x="1487347" y="2793702"/>
                </a:lnTo>
                <a:lnTo>
                  <a:pt x="1487347" y="2796806"/>
                </a:lnTo>
                <a:lnTo>
                  <a:pt x="1487347" y="2798979"/>
                </a:lnTo>
                <a:lnTo>
                  <a:pt x="1486416" y="2801152"/>
                </a:lnTo>
                <a:lnTo>
                  <a:pt x="1487347" y="2803325"/>
                </a:lnTo>
                <a:lnTo>
                  <a:pt x="1487347" y="2804257"/>
                </a:lnTo>
                <a:lnTo>
                  <a:pt x="1491383" y="2811707"/>
                </a:lnTo>
                <a:lnTo>
                  <a:pt x="1494487" y="2817916"/>
                </a:lnTo>
                <a:lnTo>
                  <a:pt x="1500696" y="2821021"/>
                </a:lnTo>
                <a:lnTo>
                  <a:pt x="1505974" y="2824125"/>
                </a:lnTo>
                <a:lnTo>
                  <a:pt x="1511251" y="2828471"/>
                </a:lnTo>
                <a:lnTo>
                  <a:pt x="1508147" y="2841200"/>
                </a:lnTo>
                <a:lnTo>
                  <a:pt x="1493556" y="2848650"/>
                </a:lnTo>
                <a:lnTo>
                  <a:pt x="1478965" y="2863241"/>
                </a:lnTo>
                <a:lnTo>
                  <a:pt x="1466547" y="2882179"/>
                </a:lnTo>
                <a:lnTo>
                  <a:pt x="1457234" y="2900184"/>
                </a:lnTo>
                <a:lnTo>
                  <a:pt x="1451956" y="2916948"/>
                </a:lnTo>
                <a:lnTo>
                  <a:pt x="1457234" y="2922226"/>
                </a:lnTo>
                <a:lnTo>
                  <a:pt x="1462511" y="2927504"/>
                </a:lnTo>
                <a:lnTo>
                  <a:pt x="1466547" y="2932781"/>
                </a:lnTo>
                <a:lnTo>
                  <a:pt x="1467478" y="2942095"/>
                </a:lnTo>
                <a:lnTo>
                  <a:pt x="1459096" y="2944268"/>
                </a:lnTo>
                <a:lnTo>
                  <a:pt x="1445437" y="2951718"/>
                </a:lnTo>
                <a:lnTo>
                  <a:pt x="1433019" y="2962274"/>
                </a:lnTo>
                <a:lnTo>
                  <a:pt x="1423706" y="2973760"/>
                </a:lnTo>
                <a:lnTo>
                  <a:pt x="1422774" y="2976865"/>
                </a:lnTo>
                <a:lnTo>
                  <a:pt x="1420601" y="2981211"/>
                </a:lnTo>
                <a:lnTo>
                  <a:pt x="1420601" y="2984315"/>
                </a:lnTo>
                <a:lnTo>
                  <a:pt x="1420601" y="2990524"/>
                </a:lnTo>
                <a:lnTo>
                  <a:pt x="1423706" y="2990524"/>
                </a:lnTo>
                <a:lnTo>
                  <a:pt x="1423706" y="2986178"/>
                </a:lnTo>
                <a:lnTo>
                  <a:pt x="1435192" y="2973450"/>
                </a:lnTo>
                <a:lnTo>
                  <a:pt x="1444505" y="2960721"/>
                </a:lnTo>
                <a:lnTo>
                  <a:pt x="1447610" y="2961653"/>
                </a:lnTo>
                <a:lnTo>
                  <a:pt x="1449783" y="2961653"/>
                </a:lnTo>
                <a:lnTo>
                  <a:pt x="1449783" y="2963826"/>
                </a:lnTo>
                <a:lnTo>
                  <a:pt x="1451956" y="2965999"/>
                </a:lnTo>
                <a:lnTo>
                  <a:pt x="1455061" y="2975312"/>
                </a:lnTo>
                <a:lnTo>
                  <a:pt x="1457234" y="2985867"/>
                </a:lnTo>
                <a:lnTo>
                  <a:pt x="1459407" y="2998596"/>
                </a:lnTo>
                <a:lnTo>
                  <a:pt x="1460338" y="3010082"/>
                </a:lnTo>
                <a:lnTo>
                  <a:pt x="1466547" y="3010082"/>
                </a:lnTo>
                <a:lnTo>
                  <a:pt x="1467478" y="3010082"/>
                </a:lnTo>
                <a:lnTo>
                  <a:pt x="1471514" y="3010082"/>
                </a:lnTo>
                <a:lnTo>
                  <a:pt x="1471514" y="3012255"/>
                </a:lnTo>
                <a:lnTo>
                  <a:pt x="1471514" y="3013187"/>
                </a:lnTo>
                <a:lnTo>
                  <a:pt x="1474619" y="3017533"/>
                </a:lnTo>
                <a:lnTo>
                  <a:pt x="1471514" y="3019706"/>
                </a:lnTo>
                <a:lnTo>
                  <a:pt x="1469341" y="3020637"/>
                </a:lnTo>
                <a:lnTo>
                  <a:pt x="1469341" y="3022811"/>
                </a:lnTo>
                <a:lnTo>
                  <a:pt x="1467168" y="3022811"/>
                </a:lnTo>
                <a:lnTo>
                  <a:pt x="1464995" y="3024984"/>
                </a:lnTo>
                <a:lnTo>
                  <a:pt x="1461890" y="3025915"/>
                </a:lnTo>
                <a:lnTo>
                  <a:pt x="1445126" y="3030261"/>
                </a:lnTo>
                <a:lnTo>
                  <a:pt x="1428362" y="3025915"/>
                </a:lnTo>
                <a:lnTo>
                  <a:pt x="1412840" y="3017533"/>
                </a:lnTo>
                <a:lnTo>
                  <a:pt x="1396076" y="3004805"/>
                </a:lnTo>
                <a:lnTo>
                  <a:pt x="1381485" y="2990214"/>
                </a:lnTo>
                <a:lnTo>
                  <a:pt x="1370930" y="2975623"/>
                </a:lnTo>
                <a:lnTo>
                  <a:pt x="1364721" y="2961032"/>
                </a:lnTo>
                <a:lnTo>
                  <a:pt x="1368757" y="2961032"/>
                </a:lnTo>
                <a:lnTo>
                  <a:pt x="1381175" y="2973760"/>
                </a:lnTo>
                <a:lnTo>
                  <a:pt x="1393592" y="2984315"/>
                </a:lnTo>
                <a:lnTo>
                  <a:pt x="1408183" y="2993629"/>
                </a:lnTo>
                <a:lnTo>
                  <a:pt x="1408183" y="2986178"/>
                </a:lnTo>
                <a:lnTo>
                  <a:pt x="1388315" y="2975623"/>
                </a:lnTo>
                <a:lnTo>
                  <a:pt x="1371551" y="2961032"/>
                </a:lnTo>
                <a:lnTo>
                  <a:pt x="1360996" y="2939922"/>
                </a:lnTo>
                <a:lnTo>
                  <a:pt x="1353855" y="2916948"/>
                </a:lnTo>
                <a:lnTo>
                  <a:pt x="1349819" y="2892734"/>
                </a:lnTo>
                <a:lnTo>
                  <a:pt x="1351993" y="2865415"/>
                </a:lnTo>
                <a:lnTo>
                  <a:pt x="1354166" y="2839027"/>
                </a:lnTo>
                <a:lnTo>
                  <a:pt x="1359443" y="2816054"/>
                </a:lnTo>
                <a:lnTo>
                  <a:pt x="1366584" y="2794012"/>
                </a:lnTo>
                <a:lnTo>
                  <a:pt x="1373724" y="2775075"/>
                </a:lnTo>
                <a:lnTo>
                  <a:pt x="1384279" y="2775075"/>
                </a:lnTo>
                <a:lnTo>
                  <a:pt x="1393592" y="2738442"/>
                </a:lnTo>
                <a:lnTo>
                  <a:pt x="1388315" y="2738442"/>
                </a:lnTo>
                <a:lnTo>
                  <a:pt x="1388315" y="2735338"/>
                </a:lnTo>
                <a:lnTo>
                  <a:pt x="1384279" y="2738442"/>
                </a:lnTo>
                <a:lnTo>
                  <a:pt x="1381175" y="2742788"/>
                </a:lnTo>
                <a:lnTo>
                  <a:pt x="1379001" y="2745893"/>
                </a:lnTo>
                <a:lnTo>
                  <a:pt x="1375897" y="2750239"/>
                </a:lnTo>
                <a:lnTo>
                  <a:pt x="1368757" y="2752412"/>
                </a:lnTo>
                <a:lnTo>
                  <a:pt x="1368757" y="2748066"/>
                </a:lnTo>
                <a:lnTo>
                  <a:pt x="1381175" y="2671386"/>
                </a:lnTo>
                <a:lnTo>
                  <a:pt x="1379001" y="2663935"/>
                </a:lnTo>
                <a:lnTo>
                  <a:pt x="1375897" y="2651207"/>
                </a:lnTo>
                <a:lnTo>
                  <a:pt x="1378070" y="2639720"/>
                </a:lnTo>
                <a:lnTo>
                  <a:pt x="1390488" y="2595637"/>
                </a:lnTo>
                <a:lnTo>
                  <a:pt x="1401043" y="2550622"/>
                </a:lnTo>
                <a:lnTo>
                  <a:pt x="1410356" y="2501262"/>
                </a:lnTo>
                <a:lnTo>
                  <a:pt x="1420912" y="2452832"/>
                </a:lnTo>
                <a:lnTo>
                  <a:pt x="1427121" y="2421167"/>
                </a:lnTo>
                <a:lnTo>
                  <a:pt x="1428052" y="2388570"/>
                </a:lnTo>
                <a:lnTo>
                  <a:pt x="1430225" y="2356904"/>
                </a:lnTo>
                <a:lnTo>
                  <a:pt x="1434261" y="2327412"/>
                </a:lnTo>
                <a:lnTo>
                  <a:pt x="1397939" y="2313752"/>
                </a:lnTo>
                <a:lnTo>
                  <a:pt x="1366584" y="2292642"/>
                </a:lnTo>
                <a:lnTo>
                  <a:pt x="1341437" y="2265323"/>
                </a:lnTo>
                <a:lnTo>
                  <a:pt x="1320638" y="2235830"/>
                </a:lnTo>
                <a:lnTo>
                  <a:pt x="1313497" y="2219066"/>
                </a:lnTo>
                <a:lnTo>
                  <a:pt x="1308220" y="2203234"/>
                </a:lnTo>
                <a:lnTo>
                  <a:pt x="1302942" y="2184296"/>
                </a:lnTo>
                <a:lnTo>
                  <a:pt x="1295802" y="2169706"/>
                </a:lnTo>
                <a:lnTo>
                  <a:pt x="1284315" y="2159150"/>
                </a:lnTo>
                <a:lnTo>
                  <a:pt x="1281211" y="2154804"/>
                </a:lnTo>
                <a:lnTo>
                  <a:pt x="1275933" y="2154804"/>
                </a:lnTo>
                <a:lnTo>
                  <a:pt x="1271898" y="2153873"/>
                </a:lnTo>
                <a:lnTo>
                  <a:pt x="1268793" y="2149527"/>
                </a:lnTo>
                <a:lnTo>
                  <a:pt x="1264757" y="2146422"/>
                </a:lnTo>
                <a:lnTo>
                  <a:pt x="1268793" y="2138971"/>
                </a:lnTo>
                <a:lnTo>
                  <a:pt x="1268793" y="2132762"/>
                </a:lnTo>
                <a:lnTo>
                  <a:pt x="1268793" y="2125312"/>
                </a:lnTo>
                <a:lnTo>
                  <a:pt x="1268793" y="2117861"/>
                </a:lnTo>
                <a:lnTo>
                  <a:pt x="1278107" y="2112583"/>
                </a:lnTo>
                <a:lnTo>
                  <a:pt x="1284315" y="2107306"/>
                </a:lnTo>
                <a:lnTo>
                  <a:pt x="1293629" y="2102028"/>
                </a:lnTo>
                <a:lnTo>
                  <a:pt x="1293629" y="2097682"/>
                </a:lnTo>
                <a:lnTo>
                  <a:pt x="1284315" y="2097682"/>
                </a:lnTo>
                <a:lnTo>
                  <a:pt x="1279038" y="2096751"/>
                </a:lnTo>
                <a:lnTo>
                  <a:pt x="1273760" y="2096751"/>
                </a:lnTo>
                <a:lnTo>
                  <a:pt x="1268483" y="2094578"/>
                </a:lnTo>
                <a:lnTo>
                  <a:pt x="1275623" y="2077813"/>
                </a:lnTo>
                <a:lnTo>
                  <a:pt x="1280901" y="2061049"/>
                </a:lnTo>
                <a:lnTo>
                  <a:pt x="1288041" y="2045217"/>
                </a:lnTo>
                <a:lnTo>
                  <a:pt x="1300459" y="2031557"/>
                </a:lnTo>
                <a:lnTo>
                  <a:pt x="1315050" y="2018829"/>
                </a:lnTo>
                <a:lnTo>
                  <a:pt x="1327467" y="2004238"/>
                </a:lnTo>
                <a:lnTo>
                  <a:pt x="1326536" y="1993683"/>
                </a:lnTo>
                <a:lnTo>
                  <a:pt x="1326536" y="1979092"/>
                </a:lnTo>
                <a:lnTo>
                  <a:pt x="1324363" y="1964501"/>
                </a:lnTo>
                <a:lnTo>
                  <a:pt x="1319085" y="1955187"/>
                </a:lnTo>
                <a:lnTo>
                  <a:pt x="1311945" y="1944632"/>
                </a:lnTo>
                <a:lnTo>
                  <a:pt x="1304805" y="1933146"/>
                </a:lnTo>
                <a:lnTo>
                  <a:pt x="1297665" y="1933146"/>
                </a:lnTo>
                <a:lnTo>
                  <a:pt x="1295491" y="1935319"/>
                </a:lnTo>
                <a:lnTo>
                  <a:pt x="1293318" y="1937492"/>
                </a:lnTo>
                <a:lnTo>
                  <a:pt x="1291145" y="1938423"/>
                </a:lnTo>
                <a:lnTo>
                  <a:pt x="1288041" y="1940596"/>
                </a:lnTo>
                <a:lnTo>
                  <a:pt x="1290214" y="1944943"/>
                </a:lnTo>
                <a:lnTo>
                  <a:pt x="1290214" y="1948047"/>
                </a:lnTo>
                <a:lnTo>
                  <a:pt x="1290214" y="1950220"/>
                </a:lnTo>
                <a:lnTo>
                  <a:pt x="1288041" y="1953325"/>
                </a:lnTo>
                <a:lnTo>
                  <a:pt x="1285868" y="1953325"/>
                </a:lnTo>
                <a:lnTo>
                  <a:pt x="1283695" y="1955498"/>
                </a:lnTo>
                <a:lnTo>
                  <a:pt x="1282763" y="1955498"/>
                </a:lnTo>
                <a:lnTo>
                  <a:pt x="1280590" y="1955498"/>
                </a:lnTo>
                <a:lnTo>
                  <a:pt x="1277486" y="1957671"/>
                </a:lnTo>
                <a:lnTo>
                  <a:pt x="1268172" y="1950220"/>
                </a:lnTo>
                <a:lnTo>
                  <a:pt x="1251408" y="1940907"/>
                </a:lnTo>
                <a:lnTo>
                  <a:pt x="1234644" y="1931594"/>
                </a:lnTo>
                <a:lnTo>
                  <a:pt x="1219122" y="1924143"/>
                </a:lnTo>
                <a:lnTo>
                  <a:pt x="1207635" y="1921038"/>
                </a:lnTo>
                <a:lnTo>
                  <a:pt x="1198322" y="1898997"/>
                </a:lnTo>
                <a:lnTo>
                  <a:pt x="1189940" y="1886268"/>
                </a:lnTo>
                <a:lnTo>
                  <a:pt x="1180627" y="1876955"/>
                </a:lnTo>
                <a:lnTo>
                  <a:pt x="1171313" y="1873851"/>
                </a:lnTo>
                <a:lnTo>
                  <a:pt x="1156722" y="1869504"/>
                </a:lnTo>
                <a:lnTo>
                  <a:pt x="1141200" y="1864227"/>
                </a:lnTo>
                <a:lnTo>
                  <a:pt x="1120400" y="1856776"/>
                </a:lnTo>
                <a:lnTo>
                  <a:pt x="1107982" y="1847463"/>
                </a:lnTo>
                <a:lnTo>
                  <a:pt x="1097427" y="1838149"/>
                </a:lnTo>
                <a:lnTo>
                  <a:pt x="1080663" y="1830699"/>
                </a:lnTo>
                <a:lnTo>
                  <a:pt x="1070108" y="1830699"/>
                </a:lnTo>
                <a:lnTo>
                  <a:pt x="1062968" y="1835045"/>
                </a:lnTo>
                <a:lnTo>
                  <a:pt x="1056759" y="1838149"/>
                </a:lnTo>
                <a:lnTo>
                  <a:pt x="1049618" y="1842496"/>
                </a:lnTo>
                <a:lnTo>
                  <a:pt x="1041236" y="1840322"/>
                </a:lnTo>
                <a:lnTo>
                  <a:pt x="1037201" y="1838149"/>
                </a:lnTo>
                <a:lnTo>
                  <a:pt x="1034096" y="1835045"/>
                </a:lnTo>
                <a:lnTo>
                  <a:pt x="1030060" y="1830699"/>
                </a:lnTo>
                <a:lnTo>
                  <a:pt x="1024783" y="1825421"/>
                </a:lnTo>
                <a:lnTo>
                  <a:pt x="1020747" y="1822317"/>
                </a:lnTo>
                <a:lnTo>
                  <a:pt x="1017642" y="1820143"/>
                </a:lnTo>
                <a:lnTo>
                  <a:pt x="993738" y="1815797"/>
                </a:lnTo>
                <a:lnTo>
                  <a:pt x="990634" y="1812693"/>
                </a:lnTo>
                <a:lnTo>
                  <a:pt x="986598" y="1809588"/>
                </a:lnTo>
                <a:lnTo>
                  <a:pt x="983493" y="1805242"/>
                </a:lnTo>
                <a:lnTo>
                  <a:pt x="979458" y="1802138"/>
                </a:lnTo>
                <a:lnTo>
                  <a:pt x="978526" y="1799964"/>
                </a:lnTo>
                <a:lnTo>
                  <a:pt x="957726" y="1803069"/>
                </a:lnTo>
                <a:lnTo>
                  <a:pt x="954622" y="1802138"/>
                </a:lnTo>
                <a:lnTo>
                  <a:pt x="949344" y="1794687"/>
                </a:lnTo>
                <a:lnTo>
                  <a:pt x="940031" y="1787236"/>
                </a:lnTo>
                <a:lnTo>
                  <a:pt x="932891" y="1777923"/>
                </a:lnTo>
                <a:lnTo>
                  <a:pt x="925751" y="1770472"/>
                </a:lnTo>
                <a:lnTo>
                  <a:pt x="921715" y="1766126"/>
                </a:lnTo>
                <a:lnTo>
                  <a:pt x="928855" y="1743153"/>
                </a:lnTo>
                <a:lnTo>
                  <a:pt x="908986" y="1721111"/>
                </a:lnTo>
                <a:lnTo>
                  <a:pt x="891291" y="1696896"/>
                </a:lnTo>
                <a:lnTo>
                  <a:pt x="872664" y="1671750"/>
                </a:lnTo>
                <a:lnTo>
                  <a:pt x="854969" y="1645362"/>
                </a:lnTo>
                <a:lnTo>
                  <a:pt x="850933" y="1643189"/>
                </a:lnTo>
                <a:lnTo>
                  <a:pt x="845656" y="1642258"/>
                </a:lnTo>
                <a:lnTo>
                  <a:pt x="842551" y="1642258"/>
                </a:lnTo>
                <a:lnTo>
                  <a:pt x="836342" y="1640085"/>
                </a:lnTo>
                <a:lnTo>
                  <a:pt x="835411" y="1637912"/>
                </a:lnTo>
                <a:lnTo>
                  <a:pt x="828271" y="1628598"/>
                </a:lnTo>
                <a:lnTo>
                  <a:pt x="824235" y="1618043"/>
                </a:lnTo>
                <a:lnTo>
                  <a:pt x="821130" y="1607488"/>
                </a:lnTo>
                <a:lnTo>
                  <a:pt x="814921" y="1596001"/>
                </a:lnTo>
                <a:lnTo>
                  <a:pt x="806539" y="1590724"/>
                </a:lnTo>
                <a:lnTo>
                  <a:pt x="802504" y="1586378"/>
                </a:lnTo>
                <a:lnTo>
                  <a:pt x="799399" y="1583273"/>
                </a:lnTo>
                <a:lnTo>
                  <a:pt x="795363" y="1581100"/>
                </a:lnTo>
                <a:lnTo>
                  <a:pt x="795363" y="1600969"/>
                </a:lnTo>
                <a:lnTo>
                  <a:pt x="800641" y="1608419"/>
                </a:lnTo>
                <a:lnTo>
                  <a:pt x="812127" y="1621148"/>
                </a:lnTo>
                <a:lnTo>
                  <a:pt x="822683" y="1635739"/>
                </a:lnTo>
                <a:lnTo>
                  <a:pt x="836342" y="1654676"/>
                </a:lnTo>
                <a:lnTo>
                  <a:pt x="846897" y="1672682"/>
                </a:lnTo>
                <a:lnTo>
                  <a:pt x="858384" y="1691619"/>
                </a:lnTo>
                <a:lnTo>
                  <a:pt x="866766" y="1708383"/>
                </a:lnTo>
                <a:lnTo>
                  <a:pt x="870802" y="1718938"/>
                </a:lnTo>
                <a:lnTo>
                  <a:pt x="870802" y="1726389"/>
                </a:lnTo>
                <a:lnTo>
                  <a:pt x="868629" y="1729493"/>
                </a:lnTo>
                <a:lnTo>
                  <a:pt x="866455" y="1731666"/>
                </a:lnTo>
                <a:lnTo>
                  <a:pt x="866455" y="1733840"/>
                </a:lnTo>
                <a:lnTo>
                  <a:pt x="863351" y="1736013"/>
                </a:lnTo>
                <a:lnTo>
                  <a:pt x="863351" y="1728562"/>
                </a:lnTo>
                <a:lnTo>
                  <a:pt x="861178" y="1722353"/>
                </a:lnTo>
                <a:lnTo>
                  <a:pt x="861178" y="1719249"/>
                </a:lnTo>
                <a:lnTo>
                  <a:pt x="859005" y="1714902"/>
                </a:lnTo>
                <a:lnTo>
                  <a:pt x="855900" y="1714902"/>
                </a:lnTo>
                <a:lnTo>
                  <a:pt x="853727" y="1714902"/>
                </a:lnTo>
                <a:lnTo>
                  <a:pt x="851554" y="1714902"/>
                </a:lnTo>
                <a:lnTo>
                  <a:pt x="850623" y="1714902"/>
                </a:lnTo>
                <a:lnTo>
                  <a:pt x="848450" y="1714902"/>
                </a:lnTo>
                <a:lnTo>
                  <a:pt x="843172" y="1714902"/>
                </a:lnTo>
                <a:lnTo>
                  <a:pt x="839136" y="1702174"/>
                </a:lnTo>
                <a:lnTo>
                  <a:pt x="836032" y="1689446"/>
                </a:lnTo>
                <a:lnTo>
                  <a:pt x="829823" y="1678891"/>
                </a:lnTo>
                <a:lnTo>
                  <a:pt x="821441" y="1669577"/>
                </a:lnTo>
                <a:lnTo>
                  <a:pt x="809954" y="1662127"/>
                </a:lnTo>
                <a:lnTo>
                  <a:pt x="799399" y="1654676"/>
                </a:lnTo>
                <a:lnTo>
                  <a:pt x="790086" y="1641948"/>
                </a:lnTo>
                <a:lnTo>
                  <a:pt x="793190" y="1639774"/>
                </a:lnTo>
                <a:lnTo>
                  <a:pt x="795363" y="1639774"/>
                </a:lnTo>
                <a:lnTo>
                  <a:pt x="797536" y="1639774"/>
                </a:lnTo>
                <a:lnTo>
                  <a:pt x="797536" y="1637601"/>
                </a:lnTo>
                <a:lnTo>
                  <a:pt x="797536" y="1635428"/>
                </a:lnTo>
                <a:lnTo>
                  <a:pt x="799710" y="1634497"/>
                </a:lnTo>
                <a:lnTo>
                  <a:pt x="786050" y="1625184"/>
                </a:lnTo>
                <a:lnTo>
                  <a:pt x="779841" y="1613697"/>
                </a:lnTo>
                <a:lnTo>
                  <a:pt x="773632" y="1600969"/>
                </a:lnTo>
                <a:lnTo>
                  <a:pt x="770528" y="1586378"/>
                </a:lnTo>
                <a:lnTo>
                  <a:pt x="763387" y="1573649"/>
                </a:lnTo>
                <a:lnTo>
                  <a:pt x="754074" y="1563094"/>
                </a:lnTo>
                <a:lnTo>
                  <a:pt x="743519" y="1556885"/>
                </a:lnTo>
                <a:lnTo>
                  <a:pt x="729859" y="1551608"/>
                </a:lnTo>
                <a:lnTo>
                  <a:pt x="719304" y="1544157"/>
                </a:lnTo>
                <a:lnTo>
                  <a:pt x="712164" y="1534844"/>
                </a:lnTo>
                <a:lnTo>
                  <a:pt x="708128" y="1524289"/>
                </a:lnTo>
                <a:lnTo>
                  <a:pt x="702850" y="1512802"/>
                </a:lnTo>
                <a:lnTo>
                  <a:pt x="690432" y="1494796"/>
                </a:lnTo>
                <a:lnTo>
                  <a:pt x="679877" y="1482068"/>
                </a:lnTo>
                <a:lnTo>
                  <a:pt x="668390" y="1470581"/>
                </a:lnTo>
                <a:lnTo>
                  <a:pt x="661250" y="1457853"/>
                </a:lnTo>
                <a:lnTo>
                  <a:pt x="655972" y="1441089"/>
                </a:lnTo>
                <a:lnTo>
                  <a:pt x="651936" y="1419047"/>
                </a:lnTo>
                <a:lnTo>
                  <a:pt x="651005" y="1388624"/>
                </a:lnTo>
                <a:lnTo>
                  <a:pt x="651005" y="1381173"/>
                </a:lnTo>
                <a:lnTo>
                  <a:pt x="651936" y="1366582"/>
                </a:lnTo>
                <a:lnTo>
                  <a:pt x="651936" y="1346714"/>
                </a:lnTo>
                <a:lnTo>
                  <a:pt x="651936" y="1322499"/>
                </a:lnTo>
                <a:lnTo>
                  <a:pt x="651936" y="1300457"/>
                </a:lnTo>
                <a:lnTo>
                  <a:pt x="654110" y="1282451"/>
                </a:lnTo>
                <a:lnTo>
                  <a:pt x="656283" y="1270965"/>
                </a:lnTo>
                <a:lnTo>
                  <a:pt x="661560" y="1268792"/>
                </a:lnTo>
                <a:lnTo>
                  <a:pt x="665596" y="1268792"/>
                </a:lnTo>
                <a:lnTo>
                  <a:pt x="668700" y="1268792"/>
                </a:lnTo>
                <a:lnTo>
                  <a:pt x="672736" y="1268792"/>
                </a:lnTo>
                <a:lnTo>
                  <a:pt x="675841" y="1270965"/>
                </a:lnTo>
                <a:lnTo>
                  <a:pt x="678014" y="1275311"/>
                </a:lnTo>
                <a:lnTo>
                  <a:pt x="681118" y="1278415"/>
                </a:lnTo>
                <a:lnTo>
                  <a:pt x="683291" y="1282762"/>
                </a:lnTo>
                <a:lnTo>
                  <a:pt x="683291" y="1261651"/>
                </a:lnTo>
                <a:lnTo>
                  <a:pt x="670874" y="1247061"/>
                </a:lnTo>
                <a:lnTo>
                  <a:pt x="656283" y="1232470"/>
                </a:lnTo>
                <a:lnTo>
                  <a:pt x="639519" y="1221914"/>
                </a:lnTo>
                <a:lnTo>
                  <a:pt x="639519" y="1231228"/>
                </a:lnTo>
                <a:lnTo>
                  <a:pt x="646659" y="1236505"/>
                </a:lnTo>
                <a:lnTo>
                  <a:pt x="653799" y="1241783"/>
                </a:lnTo>
                <a:lnTo>
                  <a:pt x="660939" y="1247061"/>
                </a:lnTo>
                <a:lnTo>
                  <a:pt x="666217" y="1254511"/>
                </a:lnTo>
                <a:lnTo>
                  <a:pt x="666217" y="1258857"/>
                </a:lnTo>
                <a:lnTo>
                  <a:pt x="665286" y="1258857"/>
                </a:lnTo>
                <a:lnTo>
                  <a:pt x="665286" y="1261031"/>
                </a:lnTo>
                <a:lnTo>
                  <a:pt x="663112" y="1261962"/>
                </a:lnTo>
                <a:lnTo>
                  <a:pt x="659077" y="1264135"/>
                </a:lnTo>
                <a:lnTo>
                  <a:pt x="658145" y="1266308"/>
                </a:lnTo>
                <a:lnTo>
                  <a:pt x="651936" y="1266308"/>
                </a:lnTo>
                <a:lnTo>
                  <a:pt x="646659" y="1266308"/>
                </a:lnTo>
                <a:lnTo>
                  <a:pt x="644486" y="1266308"/>
                </a:lnTo>
                <a:lnTo>
                  <a:pt x="644486" y="1264135"/>
                </a:lnTo>
                <a:lnTo>
                  <a:pt x="643554" y="1264135"/>
                </a:lnTo>
                <a:lnTo>
                  <a:pt x="639519" y="1261962"/>
                </a:lnTo>
                <a:lnTo>
                  <a:pt x="627101" y="1246129"/>
                </a:lnTo>
                <a:lnTo>
                  <a:pt x="615614" y="1229365"/>
                </a:lnTo>
                <a:lnTo>
                  <a:pt x="607232" y="1210428"/>
                </a:lnTo>
                <a:lnTo>
                  <a:pt x="615614" y="1210428"/>
                </a:lnTo>
                <a:lnTo>
                  <a:pt x="619650" y="1212601"/>
                </a:lnTo>
                <a:lnTo>
                  <a:pt x="622755" y="1212601"/>
                </a:lnTo>
                <a:lnTo>
                  <a:pt x="626790" y="1212601"/>
                </a:lnTo>
                <a:lnTo>
                  <a:pt x="629895" y="1210428"/>
                </a:lnTo>
                <a:lnTo>
                  <a:pt x="615304" y="1205150"/>
                </a:lnTo>
                <a:lnTo>
                  <a:pt x="606922" y="1196768"/>
                </a:lnTo>
                <a:lnTo>
                  <a:pt x="599782" y="1185282"/>
                </a:lnTo>
                <a:lnTo>
                  <a:pt x="593573" y="1172554"/>
                </a:lnTo>
                <a:lnTo>
                  <a:pt x="590468" y="1159825"/>
                </a:lnTo>
                <a:lnTo>
                  <a:pt x="585191" y="1148339"/>
                </a:lnTo>
                <a:lnTo>
                  <a:pt x="578050" y="1139025"/>
                </a:lnTo>
                <a:lnTo>
                  <a:pt x="566564" y="1133748"/>
                </a:lnTo>
                <a:lnTo>
                  <a:pt x="570600" y="1109533"/>
                </a:lnTo>
                <a:lnTo>
                  <a:pt x="558182" y="1095873"/>
                </a:lnTo>
                <a:lnTo>
                  <a:pt x="546695" y="1079109"/>
                </a:lnTo>
                <a:lnTo>
                  <a:pt x="537382" y="1062345"/>
                </a:lnTo>
                <a:lnTo>
                  <a:pt x="524964" y="1045581"/>
                </a:lnTo>
                <a:lnTo>
                  <a:pt x="510373" y="1032853"/>
                </a:lnTo>
                <a:lnTo>
                  <a:pt x="490505" y="1023540"/>
                </a:lnTo>
                <a:lnTo>
                  <a:pt x="466600" y="1018262"/>
                </a:lnTo>
                <a:lnTo>
                  <a:pt x="446732" y="1008949"/>
                </a:lnTo>
                <a:lnTo>
                  <a:pt x="432141" y="996220"/>
                </a:lnTo>
                <a:lnTo>
                  <a:pt x="415377" y="981629"/>
                </a:lnTo>
                <a:lnTo>
                  <a:pt x="399854" y="973247"/>
                </a:lnTo>
                <a:lnTo>
                  <a:pt x="366637" y="973247"/>
                </a:lnTo>
                <a:lnTo>
                  <a:pt x="356082" y="967038"/>
                </a:lnTo>
                <a:lnTo>
                  <a:pt x="346768" y="959588"/>
                </a:lnTo>
                <a:lnTo>
                  <a:pt x="336213" y="954310"/>
                </a:lnTo>
                <a:lnTo>
                  <a:pt x="319449" y="952137"/>
                </a:lnTo>
                <a:lnTo>
                  <a:pt x="319449" y="976352"/>
                </a:lnTo>
                <a:lnTo>
                  <a:pt x="300822" y="985665"/>
                </a:lnTo>
                <a:lnTo>
                  <a:pt x="285300" y="994978"/>
                </a:lnTo>
                <a:lnTo>
                  <a:pt x="263569" y="1000256"/>
                </a:lnTo>
                <a:lnTo>
                  <a:pt x="268846" y="983492"/>
                </a:lnTo>
                <a:lnTo>
                  <a:pt x="275987" y="966728"/>
                </a:lnTo>
                <a:lnTo>
                  <a:pt x="286542" y="952137"/>
                </a:lnTo>
                <a:lnTo>
                  <a:pt x="295855" y="936304"/>
                </a:lnTo>
                <a:lnTo>
                  <a:pt x="286542" y="936304"/>
                </a:lnTo>
                <a:lnTo>
                  <a:pt x="286542" y="939409"/>
                </a:lnTo>
                <a:lnTo>
                  <a:pt x="272882" y="950895"/>
                </a:lnTo>
                <a:lnTo>
                  <a:pt x="261396" y="965486"/>
                </a:lnTo>
                <a:lnTo>
                  <a:pt x="254255" y="981319"/>
                </a:lnTo>
                <a:lnTo>
                  <a:pt x="248978" y="998083"/>
                </a:lnTo>
                <a:lnTo>
                  <a:pt x="241838" y="1016089"/>
                </a:lnTo>
                <a:lnTo>
                  <a:pt x="230351" y="1032853"/>
                </a:lnTo>
                <a:lnTo>
                  <a:pt x="223211" y="1040304"/>
                </a:lnTo>
                <a:lnTo>
                  <a:pt x="208620" y="1051790"/>
                </a:lnTo>
                <a:lnTo>
                  <a:pt x="190924" y="1062345"/>
                </a:lnTo>
                <a:lnTo>
                  <a:pt x="169193" y="1075073"/>
                </a:lnTo>
                <a:lnTo>
                  <a:pt x="147462" y="1089664"/>
                </a:lnTo>
                <a:lnTo>
                  <a:pt x="125731" y="1103324"/>
                </a:lnTo>
                <a:lnTo>
                  <a:pt x="104000" y="1113879"/>
                </a:lnTo>
                <a:lnTo>
                  <a:pt x="87236" y="1121330"/>
                </a:lnTo>
                <a:lnTo>
                  <a:pt x="76680" y="1124434"/>
                </a:lnTo>
                <a:lnTo>
                  <a:pt x="76680" y="1121330"/>
                </a:lnTo>
                <a:lnTo>
                  <a:pt x="80716" y="1121330"/>
                </a:lnTo>
                <a:lnTo>
                  <a:pt x="93134" y="1108602"/>
                </a:lnTo>
                <a:lnTo>
                  <a:pt x="108656" y="1097115"/>
                </a:lnTo>
                <a:lnTo>
                  <a:pt x="127283" y="1086560"/>
                </a:lnTo>
                <a:lnTo>
                  <a:pt x="144978" y="1074763"/>
                </a:lnTo>
                <a:lnTo>
                  <a:pt x="161743" y="1062035"/>
                </a:lnTo>
                <a:lnTo>
                  <a:pt x="174160" y="1047444"/>
                </a:lnTo>
                <a:lnTo>
                  <a:pt x="183474" y="1030680"/>
                </a:lnTo>
                <a:lnTo>
                  <a:pt x="186578" y="1008638"/>
                </a:lnTo>
                <a:lnTo>
                  <a:pt x="172919" y="1012984"/>
                </a:lnTo>
                <a:lnTo>
                  <a:pt x="163605" y="1016089"/>
                </a:lnTo>
                <a:lnTo>
                  <a:pt x="151187" y="1020435"/>
                </a:lnTo>
                <a:lnTo>
                  <a:pt x="151187" y="1016089"/>
                </a:lnTo>
                <a:lnTo>
                  <a:pt x="151187" y="1012984"/>
                </a:lnTo>
                <a:lnTo>
                  <a:pt x="149014" y="1010811"/>
                </a:lnTo>
                <a:lnTo>
                  <a:pt x="147152" y="1010811"/>
                </a:lnTo>
                <a:lnTo>
                  <a:pt x="144047" y="1008638"/>
                </a:lnTo>
                <a:lnTo>
                  <a:pt x="141874" y="1010811"/>
                </a:lnTo>
                <a:lnTo>
                  <a:pt x="139701" y="1012984"/>
                </a:lnTo>
                <a:lnTo>
                  <a:pt x="137528" y="1015157"/>
                </a:lnTo>
                <a:lnTo>
                  <a:pt x="136596" y="1015157"/>
                </a:lnTo>
                <a:lnTo>
                  <a:pt x="132561" y="1014847"/>
                </a:lnTo>
                <a:lnTo>
                  <a:pt x="127283" y="1014847"/>
                </a:lnTo>
                <a:lnTo>
                  <a:pt x="125110" y="1004292"/>
                </a:lnTo>
                <a:lnTo>
                  <a:pt x="119832" y="989701"/>
                </a:lnTo>
                <a:lnTo>
                  <a:pt x="115797" y="979146"/>
                </a:lnTo>
                <a:lnTo>
                  <a:pt x="112692" y="982250"/>
                </a:lnTo>
                <a:lnTo>
                  <a:pt x="110519" y="984423"/>
                </a:lnTo>
                <a:lnTo>
                  <a:pt x="108346" y="984423"/>
                </a:lnTo>
                <a:lnTo>
                  <a:pt x="105241" y="984423"/>
                </a:lnTo>
                <a:lnTo>
                  <a:pt x="103068" y="982250"/>
                </a:lnTo>
                <a:lnTo>
                  <a:pt x="85373" y="969522"/>
                </a:lnTo>
                <a:lnTo>
                  <a:pt x="70782" y="950585"/>
                </a:lnTo>
                <a:lnTo>
                  <a:pt x="59295" y="930716"/>
                </a:lnTo>
                <a:lnTo>
                  <a:pt x="65504" y="920161"/>
                </a:lnTo>
                <a:lnTo>
                  <a:pt x="70782" y="906501"/>
                </a:lnTo>
                <a:lnTo>
                  <a:pt x="76059" y="895946"/>
                </a:lnTo>
                <a:lnTo>
                  <a:pt x="83200" y="886633"/>
                </a:lnTo>
                <a:lnTo>
                  <a:pt x="95618" y="879182"/>
                </a:lnTo>
                <a:lnTo>
                  <a:pt x="107104" y="876078"/>
                </a:lnTo>
                <a:lnTo>
                  <a:pt x="117659" y="870800"/>
                </a:lnTo>
                <a:lnTo>
                  <a:pt x="124799" y="863349"/>
                </a:lnTo>
                <a:lnTo>
                  <a:pt x="130077" y="851863"/>
                </a:lnTo>
                <a:lnTo>
                  <a:pt x="130077" y="833857"/>
                </a:lnTo>
                <a:lnTo>
                  <a:pt x="132250" y="831684"/>
                </a:lnTo>
                <a:lnTo>
                  <a:pt x="134423" y="831684"/>
                </a:lnTo>
                <a:lnTo>
                  <a:pt x="134423" y="829511"/>
                </a:lnTo>
                <a:lnTo>
                  <a:pt x="134423" y="827338"/>
                </a:lnTo>
                <a:lnTo>
                  <a:pt x="136596" y="826406"/>
                </a:lnTo>
                <a:lnTo>
                  <a:pt x="121695" y="826406"/>
                </a:lnTo>
                <a:lnTo>
                  <a:pt x="117659" y="829511"/>
                </a:lnTo>
                <a:lnTo>
                  <a:pt x="116728" y="831684"/>
                </a:lnTo>
                <a:lnTo>
                  <a:pt x="114555" y="833857"/>
                </a:lnTo>
                <a:lnTo>
                  <a:pt x="110519" y="834788"/>
                </a:lnTo>
                <a:lnTo>
                  <a:pt x="107415" y="836962"/>
                </a:lnTo>
                <a:lnTo>
                  <a:pt x="102137" y="836962"/>
                </a:lnTo>
                <a:lnTo>
                  <a:pt x="90650" y="833857"/>
                </a:lnTo>
                <a:lnTo>
                  <a:pt x="75128" y="827648"/>
                </a:lnTo>
                <a:lnTo>
                  <a:pt x="56501" y="824544"/>
                </a:lnTo>
                <a:lnTo>
                  <a:pt x="41910" y="817093"/>
                </a:lnTo>
                <a:lnTo>
                  <a:pt x="38806" y="789774"/>
                </a:lnTo>
                <a:lnTo>
                  <a:pt x="45946" y="789774"/>
                </a:lnTo>
                <a:lnTo>
                  <a:pt x="49051" y="787601"/>
                </a:lnTo>
                <a:lnTo>
                  <a:pt x="54328" y="785428"/>
                </a:lnTo>
                <a:lnTo>
                  <a:pt x="58364" y="784496"/>
                </a:lnTo>
                <a:lnTo>
                  <a:pt x="61469" y="784496"/>
                </a:lnTo>
                <a:lnTo>
                  <a:pt x="65504" y="780150"/>
                </a:lnTo>
                <a:lnTo>
                  <a:pt x="68609" y="777046"/>
                </a:lnTo>
                <a:lnTo>
                  <a:pt x="67677" y="774872"/>
                </a:lnTo>
                <a:lnTo>
                  <a:pt x="67677" y="772699"/>
                </a:lnTo>
                <a:lnTo>
                  <a:pt x="65504" y="769595"/>
                </a:lnTo>
                <a:lnTo>
                  <a:pt x="82268" y="769595"/>
                </a:lnTo>
                <a:lnTo>
                  <a:pt x="83200" y="767422"/>
                </a:lnTo>
                <a:lnTo>
                  <a:pt x="85373" y="767422"/>
                </a:lnTo>
                <a:lnTo>
                  <a:pt x="87546" y="765249"/>
                </a:lnTo>
                <a:lnTo>
                  <a:pt x="88477" y="765249"/>
                </a:lnTo>
                <a:lnTo>
                  <a:pt x="92513" y="765249"/>
                </a:lnTo>
                <a:lnTo>
                  <a:pt x="97791" y="770526"/>
                </a:lnTo>
                <a:lnTo>
                  <a:pt x="103068" y="774872"/>
                </a:lnTo>
                <a:lnTo>
                  <a:pt x="109277" y="780150"/>
                </a:lnTo>
                <a:lnTo>
                  <a:pt x="112382" y="785428"/>
                </a:lnTo>
                <a:lnTo>
                  <a:pt x="124799" y="780150"/>
                </a:lnTo>
                <a:lnTo>
                  <a:pt x="124799" y="772699"/>
                </a:lnTo>
                <a:lnTo>
                  <a:pt x="121695" y="767422"/>
                </a:lnTo>
                <a:lnTo>
                  <a:pt x="119522" y="762144"/>
                </a:lnTo>
                <a:lnTo>
                  <a:pt x="117349" y="755935"/>
                </a:lnTo>
                <a:lnTo>
                  <a:pt x="116417" y="750658"/>
                </a:lnTo>
                <a:lnTo>
                  <a:pt x="112382" y="745380"/>
                </a:lnTo>
                <a:lnTo>
                  <a:pt x="99964" y="730789"/>
                </a:lnTo>
                <a:lnTo>
                  <a:pt x="85373" y="719303"/>
                </a:lnTo>
                <a:lnTo>
                  <a:pt x="68609" y="708747"/>
                </a:lnTo>
                <a:lnTo>
                  <a:pt x="54018" y="698192"/>
                </a:lnTo>
                <a:lnTo>
                  <a:pt x="45636" y="681428"/>
                </a:lnTo>
                <a:lnTo>
                  <a:pt x="48740" y="676151"/>
                </a:lnTo>
                <a:lnTo>
                  <a:pt x="50913" y="669942"/>
                </a:lnTo>
                <a:lnTo>
                  <a:pt x="53087" y="664664"/>
                </a:lnTo>
                <a:lnTo>
                  <a:pt x="74818" y="666837"/>
                </a:lnTo>
                <a:lnTo>
                  <a:pt x="95618" y="664664"/>
                </a:lnTo>
                <a:lnTo>
                  <a:pt x="112382" y="655351"/>
                </a:lnTo>
                <a:lnTo>
                  <a:pt x="117659" y="642622"/>
                </a:lnTo>
                <a:lnTo>
                  <a:pt x="121695" y="629894"/>
                </a:lnTo>
                <a:lnTo>
                  <a:pt x="124799" y="618408"/>
                </a:lnTo>
                <a:lnTo>
                  <a:pt x="138459" y="607853"/>
                </a:lnTo>
                <a:lnTo>
                  <a:pt x="156154" y="598539"/>
                </a:lnTo>
                <a:lnTo>
                  <a:pt x="176023" y="593262"/>
                </a:lnTo>
                <a:lnTo>
                  <a:pt x="192787" y="585811"/>
                </a:lnTo>
                <a:lnTo>
                  <a:pt x="209551" y="575256"/>
                </a:lnTo>
                <a:lnTo>
                  <a:pt x="214829" y="578360"/>
                </a:lnTo>
                <a:lnTo>
                  <a:pt x="217933" y="580533"/>
                </a:lnTo>
                <a:lnTo>
                  <a:pt x="217933" y="583638"/>
                </a:lnTo>
                <a:lnTo>
                  <a:pt x="220106" y="585811"/>
                </a:lnTo>
                <a:lnTo>
                  <a:pt x="220106" y="590157"/>
                </a:lnTo>
                <a:lnTo>
                  <a:pt x="222279" y="591088"/>
                </a:lnTo>
                <a:lnTo>
                  <a:pt x="225384" y="595435"/>
                </a:lnTo>
                <a:lnTo>
                  <a:pt x="229420" y="598539"/>
                </a:lnTo>
                <a:lnTo>
                  <a:pt x="234697" y="598539"/>
                </a:lnTo>
                <a:lnTo>
                  <a:pt x="238733" y="598539"/>
                </a:lnTo>
                <a:lnTo>
                  <a:pt x="241838" y="597608"/>
                </a:lnTo>
                <a:lnTo>
                  <a:pt x="245873" y="595435"/>
                </a:lnTo>
                <a:lnTo>
                  <a:pt x="248978" y="595435"/>
                </a:lnTo>
                <a:lnTo>
                  <a:pt x="253014" y="595435"/>
                </a:lnTo>
                <a:lnTo>
                  <a:pt x="256118" y="597608"/>
                </a:lnTo>
                <a:lnTo>
                  <a:pt x="260154" y="600712"/>
                </a:lnTo>
                <a:lnTo>
                  <a:pt x="265431" y="605990"/>
                </a:lnTo>
                <a:lnTo>
                  <a:pt x="268536" y="610336"/>
                </a:lnTo>
                <a:lnTo>
                  <a:pt x="272572" y="613441"/>
                </a:lnTo>
                <a:lnTo>
                  <a:pt x="277849" y="615614"/>
                </a:lnTo>
                <a:lnTo>
                  <a:pt x="283127" y="617787"/>
                </a:lnTo>
                <a:lnTo>
                  <a:pt x="288404" y="615614"/>
                </a:lnTo>
                <a:lnTo>
                  <a:pt x="292440" y="615614"/>
                </a:lnTo>
                <a:lnTo>
                  <a:pt x="295545" y="613441"/>
                </a:lnTo>
                <a:lnTo>
                  <a:pt x="301754" y="611267"/>
                </a:lnTo>
                <a:lnTo>
                  <a:pt x="304858" y="611267"/>
                </a:lnTo>
                <a:lnTo>
                  <a:pt x="316345" y="615614"/>
                </a:lnTo>
                <a:lnTo>
                  <a:pt x="331867" y="620891"/>
                </a:lnTo>
                <a:lnTo>
                  <a:pt x="346458" y="628342"/>
                </a:lnTo>
                <a:lnTo>
                  <a:pt x="361049" y="632688"/>
                </a:lnTo>
                <a:lnTo>
                  <a:pt x="392404" y="628342"/>
                </a:lnTo>
                <a:lnTo>
                  <a:pt x="412272" y="637655"/>
                </a:lnTo>
                <a:lnTo>
                  <a:pt x="430899" y="650384"/>
                </a:lnTo>
                <a:lnTo>
                  <a:pt x="448594" y="661870"/>
                </a:lnTo>
                <a:lnTo>
                  <a:pt x="468463" y="672425"/>
                </a:lnTo>
                <a:lnTo>
                  <a:pt x="492367" y="676772"/>
                </a:lnTo>
                <a:lnTo>
                  <a:pt x="492367" y="669321"/>
                </a:lnTo>
                <a:lnTo>
                  <a:pt x="487090" y="663112"/>
                </a:lnTo>
                <a:lnTo>
                  <a:pt x="481812" y="655661"/>
                </a:lnTo>
                <a:lnTo>
                  <a:pt x="475603" y="648211"/>
                </a:lnTo>
                <a:lnTo>
                  <a:pt x="472499" y="639828"/>
                </a:lnTo>
                <a:lnTo>
                  <a:pt x="494230" y="637655"/>
                </a:lnTo>
                <a:lnTo>
                  <a:pt x="508821" y="633309"/>
                </a:lnTo>
                <a:lnTo>
                  <a:pt x="521239" y="625858"/>
                </a:lnTo>
                <a:lnTo>
                  <a:pt x="531794" y="618408"/>
                </a:lnTo>
                <a:lnTo>
                  <a:pt x="543280" y="610026"/>
                </a:lnTo>
                <a:lnTo>
                  <a:pt x="555698" y="603817"/>
                </a:lnTo>
                <a:lnTo>
                  <a:pt x="572462" y="600712"/>
                </a:lnTo>
                <a:lnTo>
                  <a:pt x="575567" y="602885"/>
                </a:lnTo>
                <a:lnTo>
                  <a:pt x="581776" y="603817"/>
                </a:lnTo>
                <a:lnTo>
                  <a:pt x="584880" y="605990"/>
                </a:lnTo>
                <a:lnTo>
                  <a:pt x="587985" y="608163"/>
                </a:lnTo>
                <a:lnTo>
                  <a:pt x="581776" y="608163"/>
                </a:lnTo>
                <a:lnTo>
                  <a:pt x="563149" y="622754"/>
                </a:lnTo>
                <a:lnTo>
                  <a:pt x="543280" y="635482"/>
                </a:lnTo>
                <a:lnTo>
                  <a:pt x="521549" y="644796"/>
                </a:lnTo>
                <a:lnTo>
                  <a:pt x="521549" y="652246"/>
                </a:lnTo>
                <a:lnTo>
                  <a:pt x="541418" y="655351"/>
                </a:lnTo>
                <a:lnTo>
                  <a:pt x="550731" y="644796"/>
                </a:lnTo>
                <a:lnTo>
                  <a:pt x="560044" y="639518"/>
                </a:lnTo>
                <a:lnTo>
                  <a:pt x="572462" y="637345"/>
                </a:lnTo>
                <a:lnTo>
                  <a:pt x="584880" y="637345"/>
                </a:lnTo>
                <a:lnTo>
                  <a:pt x="601644" y="635172"/>
                </a:lnTo>
                <a:lnTo>
                  <a:pt x="602576" y="629894"/>
                </a:lnTo>
                <a:lnTo>
                  <a:pt x="604749" y="624617"/>
                </a:lnTo>
                <a:lnTo>
                  <a:pt x="608784" y="618408"/>
                </a:lnTo>
                <a:lnTo>
                  <a:pt x="611889" y="615303"/>
                </a:lnTo>
                <a:lnTo>
                  <a:pt x="617166" y="628032"/>
                </a:lnTo>
                <a:lnTo>
                  <a:pt x="623375" y="637345"/>
                </a:lnTo>
                <a:lnTo>
                  <a:pt x="631757" y="644796"/>
                </a:lnTo>
                <a:lnTo>
                  <a:pt x="645417" y="647900"/>
                </a:lnTo>
                <a:lnTo>
                  <a:pt x="648521" y="644796"/>
                </a:lnTo>
                <a:lnTo>
                  <a:pt x="650695" y="642622"/>
                </a:lnTo>
                <a:lnTo>
                  <a:pt x="653799" y="640449"/>
                </a:lnTo>
                <a:lnTo>
                  <a:pt x="655972" y="639518"/>
                </a:lnTo>
                <a:lnTo>
                  <a:pt x="660008" y="639518"/>
                </a:lnTo>
                <a:lnTo>
                  <a:pt x="660939" y="639518"/>
                </a:lnTo>
                <a:lnTo>
                  <a:pt x="664975" y="644796"/>
                </a:lnTo>
                <a:lnTo>
                  <a:pt x="667148" y="647900"/>
                </a:lnTo>
                <a:lnTo>
                  <a:pt x="668080" y="652246"/>
                </a:lnTo>
                <a:lnTo>
                  <a:pt x="674288" y="650073"/>
                </a:lnTo>
                <a:lnTo>
                  <a:pt x="679566" y="646969"/>
                </a:lnTo>
                <a:lnTo>
                  <a:pt x="682671" y="642622"/>
                </a:lnTo>
                <a:lnTo>
                  <a:pt x="687948" y="640449"/>
                </a:lnTo>
                <a:lnTo>
                  <a:pt x="691984" y="639518"/>
                </a:lnTo>
                <a:lnTo>
                  <a:pt x="711853" y="644796"/>
                </a:lnTo>
                <a:lnTo>
                  <a:pt x="728618" y="657524"/>
                </a:lnTo>
                <a:lnTo>
                  <a:pt x="745382" y="670252"/>
                </a:lnTo>
                <a:lnTo>
                  <a:pt x="760904" y="681739"/>
                </a:lnTo>
                <a:lnTo>
                  <a:pt x="767113" y="681739"/>
                </a:lnTo>
                <a:lnTo>
                  <a:pt x="772390" y="681739"/>
                </a:lnTo>
                <a:lnTo>
                  <a:pt x="775495" y="679566"/>
                </a:lnTo>
                <a:lnTo>
                  <a:pt x="781704" y="677392"/>
                </a:lnTo>
                <a:lnTo>
                  <a:pt x="784808" y="676461"/>
                </a:lnTo>
                <a:lnTo>
                  <a:pt x="787913" y="676461"/>
                </a:lnTo>
                <a:lnTo>
                  <a:pt x="791948" y="679566"/>
                </a:lnTo>
                <a:lnTo>
                  <a:pt x="795053" y="683912"/>
                </a:lnTo>
                <a:lnTo>
                  <a:pt x="799089" y="689189"/>
                </a:lnTo>
                <a:lnTo>
                  <a:pt x="802193" y="696640"/>
                </a:lnTo>
                <a:lnTo>
                  <a:pt x="804366" y="699744"/>
                </a:lnTo>
                <a:lnTo>
                  <a:pt x="801262" y="701918"/>
                </a:lnTo>
                <a:lnTo>
                  <a:pt x="797226" y="704091"/>
                </a:lnTo>
                <a:lnTo>
                  <a:pt x="795053" y="705022"/>
                </a:lnTo>
                <a:lnTo>
                  <a:pt x="795053" y="707195"/>
                </a:lnTo>
                <a:lnTo>
                  <a:pt x="794122" y="709368"/>
                </a:lnTo>
                <a:lnTo>
                  <a:pt x="791948" y="712473"/>
                </a:lnTo>
                <a:lnTo>
                  <a:pt x="804366" y="712473"/>
                </a:lnTo>
                <a:lnTo>
                  <a:pt x="821130" y="714646"/>
                </a:lnTo>
                <a:lnTo>
                  <a:pt x="837894" y="714646"/>
                </a:lnTo>
                <a:lnTo>
                  <a:pt x="852485" y="714646"/>
                </a:lnTo>
                <a:lnTo>
                  <a:pt x="860867" y="716819"/>
                </a:lnTo>
                <a:lnTo>
                  <a:pt x="870181" y="727374"/>
                </a:lnTo>
                <a:lnTo>
                  <a:pt x="879494" y="738861"/>
                </a:lnTo>
                <a:lnTo>
                  <a:pt x="887876" y="749416"/>
                </a:lnTo>
                <a:lnTo>
                  <a:pt x="887876" y="712783"/>
                </a:lnTo>
                <a:lnTo>
                  <a:pt x="897190" y="712783"/>
                </a:lnTo>
                <a:lnTo>
                  <a:pt x="904330" y="712783"/>
                </a:lnTo>
                <a:lnTo>
                  <a:pt x="909607" y="711852"/>
                </a:lnTo>
                <a:lnTo>
                  <a:pt x="916748" y="709679"/>
                </a:lnTo>
                <a:lnTo>
                  <a:pt x="916748" y="705333"/>
                </a:lnTo>
                <a:lnTo>
                  <a:pt x="884461" y="705333"/>
                </a:lnTo>
                <a:lnTo>
                  <a:pt x="882288" y="700055"/>
                </a:lnTo>
                <a:lnTo>
                  <a:pt x="881357" y="699124"/>
                </a:lnTo>
                <a:lnTo>
                  <a:pt x="879184" y="694777"/>
                </a:lnTo>
                <a:lnTo>
                  <a:pt x="877011" y="691673"/>
                </a:lnTo>
                <a:lnTo>
                  <a:pt x="877011" y="685464"/>
                </a:lnTo>
                <a:lnTo>
                  <a:pt x="881046" y="685464"/>
                </a:lnTo>
                <a:lnTo>
                  <a:pt x="881046" y="682360"/>
                </a:lnTo>
                <a:lnTo>
                  <a:pt x="927924" y="677082"/>
                </a:lnTo>
                <a:lnTo>
                  <a:pt x="927924" y="689810"/>
                </a:lnTo>
                <a:lnTo>
                  <a:pt x="933201" y="692915"/>
                </a:lnTo>
                <a:lnTo>
                  <a:pt x="937237" y="699124"/>
                </a:lnTo>
                <a:lnTo>
                  <a:pt x="940342" y="702228"/>
                </a:lnTo>
                <a:lnTo>
                  <a:pt x="944377" y="709679"/>
                </a:lnTo>
                <a:lnTo>
                  <a:pt x="964246" y="709679"/>
                </a:lnTo>
                <a:lnTo>
                  <a:pt x="976664" y="712783"/>
                </a:lnTo>
                <a:lnTo>
                  <a:pt x="989082" y="714956"/>
                </a:lnTo>
                <a:lnTo>
                  <a:pt x="1001499" y="717129"/>
                </a:lnTo>
                <a:lnTo>
                  <a:pt x="1020126" y="717129"/>
                </a:lnTo>
                <a:lnTo>
                  <a:pt x="1022299" y="714956"/>
                </a:lnTo>
                <a:lnTo>
                  <a:pt x="1023231" y="712783"/>
                </a:lnTo>
                <a:lnTo>
                  <a:pt x="1025404" y="711852"/>
                </a:lnTo>
                <a:lnTo>
                  <a:pt x="1027577" y="709679"/>
                </a:lnTo>
                <a:lnTo>
                  <a:pt x="1027577" y="696951"/>
                </a:lnTo>
                <a:lnTo>
                  <a:pt x="1051481" y="696951"/>
                </a:lnTo>
                <a:lnTo>
                  <a:pt x="1058621" y="712783"/>
                </a:lnTo>
                <a:lnTo>
                  <a:pt x="1067003" y="729547"/>
                </a:lnTo>
                <a:lnTo>
                  <a:pt x="1069176" y="722097"/>
                </a:lnTo>
                <a:lnTo>
                  <a:pt x="1069176" y="718992"/>
                </a:lnTo>
                <a:lnTo>
                  <a:pt x="1071350" y="712783"/>
                </a:lnTo>
                <a:lnTo>
                  <a:pt x="1071350" y="709679"/>
                </a:lnTo>
                <a:lnTo>
                  <a:pt x="1083767" y="709679"/>
                </a:lnTo>
                <a:lnTo>
                  <a:pt x="1083767" y="695088"/>
                </a:lnTo>
                <a:lnTo>
                  <a:pt x="1083767" y="678324"/>
                </a:lnTo>
                <a:lnTo>
                  <a:pt x="1085941" y="663733"/>
                </a:lnTo>
                <a:lnTo>
                  <a:pt x="1083767" y="656282"/>
                </a:lnTo>
                <a:lnTo>
                  <a:pt x="1071350" y="641691"/>
                </a:lnTo>
                <a:lnTo>
                  <a:pt x="1062036" y="625858"/>
                </a:lnTo>
                <a:lnTo>
                  <a:pt x="1059863" y="606921"/>
                </a:lnTo>
                <a:lnTo>
                  <a:pt x="1063899" y="588915"/>
                </a:lnTo>
                <a:lnTo>
                  <a:pt x="1076317" y="569047"/>
                </a:lnTo>
                <a:lnTo>
                  <a:pt x="1085630" y="564701"/>
                </a:lnTo>
                <a:lnTo>
                  <a:pt x="1096185" y="561596"/>
                </a:lnTo>
                <a:close/>
                <a:moveTo>
                  <a:pt x="886944" y="508821"/>
                </a:moveTo>
                <a:lnTo>
                  <a:pt x="908675" y="523722"/>
                </a:lnTo>
                <a:lnTo>
                  <a:pt x="922335" y="541418"/>
                </a:lnTo>
                <a:lnTo>
                  <a:pt x="929475" y="563459"/>
                </a:lnTo>
                <a:lnTo>
                  <a:pt x="934752" y="592020"/>
                </a:lnTo>
                <a:lnTo>
                  <a:pt x="940030" y="620271"/>
                </a:lnTo>
                <a:lnTo>
                  <a:pt x="956484" y="622444"/>
                </a:lnTo>
                <a:lnTo>
                  <a:pt x="967039" y="624307"/>
                </a:lnTo>
                <a:lnTo>
                  <a:pt x="976352" y="631758"/>
                </a:lnTo>
                <a:lnTo>
                  <a:pt x="981630" y="641381"/>
                </a:lnTo>
                <a:lnTo>
                  <a:pt x="983803" y="656904"/>
                </a:lnTo>
                <a:lnTo>
                  <a:pt x="980698" y="656904"/>
                </a:lnTo>
                <a:lnTo>
                  <a:pt x="978525" y="655972"/>
                </a:lnTo>
                <a:lnTo>
                  <a:pt x="976352" y="653799"/>
                </a:lnTo>
                <a:lnTo>
                  <a:pt x="974179" y="651626"/>
                </a:lnTo>
                <a:lnTo>
                  <a:pt x="971075" y="649763"/>
                </a:lnTo>
                <a:lnTo>
                  <a:pt x="971075" y="656904"/>
                </a:lnTo>
                <a:lnTo>
                  <a:pt x="974179" y="661250"/>
                </a:lnTo>
                <a:lnTo>
                  <a:pt x="976352" y="663423"/>
                </a:lnTo>
                <a:lnTo>
                  <a:pt x="978525" y="663423"/>
                </a:lnTo>
                <a:lnTo>
                  <a:pt x="978525" y="666527"/>
                </a:lnTo>
                <a:lnTo>
                  <a:pt x="978525" y="668701"/>
                </a:lnTo>
                <a:lnTo>
                  <a:pt x="980698" y="673668"/>
                </a:lnTo>
                <a:lnTo>
                  <a:pt x="971075" y="675841"/>
                </a:lnTo>
                <a:lnTo>
                  <a:pt x="961761" y="678014"/>
                </a:lnTo>
                <a:lnTo>
                  <a:pt x="951516" y="678014"/>
                </a:lnTo>
                <a:lnTo>
                  <a:pt x="932579" y="670563"/>
                </a:lnTo>
                <a:lnTo>
                  <a:pt x="914884" y="668701"/>
                </a:lnTo>
                <a:lnTo>
                  <a:pt x="894084" y="671805"/>
                </a:lnTo>
                <a:lnTo>
                  <a:pt x="874215" y="678014"/>
                </a:lnTo>
                <a:lnTo>
                  <a:pt x="854347" y="681118"/>
                </a:lnTo>
                <a:lnTo>
                  <a:pt x="832616" y="681118"/>
                </a:lnTo>
                <a:lnTo>
                  <a:pt x="807470" y="673668"/>
                </a:lnTo>
                <a:lnTo>
                  <a:pt x="794120" y="670563"/>
                </a:lnTo>
                <a:lnTo>
                  <a:pt x="783565" y="668701"/>
                </a:lnTo>
                <a:lnTo>
                  <a:pt x="774252" y="666527"/>
                </a:lnTo>
                <a:lnTo>
                  <a:pt x="765870" y="661250"/>
                </a:lnTo>
                <a:lnTo>
                  <a:pt x="759661" y="649763"/>
                </a:lnTo>
                <a:lnTo>
                  <a:pt x="763697" y="649763"/>
                </a:lnTo>
                <a:lnTo>
                  <a:pt x="773321" y="641381"/>
                </a:lnTo>
                <a:lnTo>
                  <a:pt x="786670" y="637035"/>
                </a:lnTo>
                <a:lnTo>
                  <a:pt x="803434" y="634862"/>
                </a:lnTo>
                <a:lnTo>
                  <a:pt x="820198" y="633931"/>
                </a:lnTo>
                <a:lnTo>
                  <a:pt x="820198" y="629584"/>
                </a:lnTo>
                <a:lnTo>
                  <a:pt x="812747" y="624307"/>
                </a:lnTo>
                <a:lnTo>
                  <a:pt x="807470" y="620271"/>
                </a:lnTo>
                <a:lnTo>
                  <a:pt x="800329" y="619340"/>
                </a:lnTo>
                <a:lnTo>
                  <a:pt x="786670" y="617167"/>
                </a:lnTo>
                <a:lnTo>
                  <a:pt x="780461" y="617167"/>
                </a:lnTo>
                <a:lnTo>
                  <a:pt x="767112" y="617167"/>
                </a:lnTo>
                <a:lnTo>
                  <a:pt x="751279" y="617167"/>
                </a:lnTo>
                <a:lnTo>
                  <a:pt x="749106" y="605680"/>
                </a:lnTo>
                <a:lnTo>
                  <a:pt x="744139" y="595125"/>
                </a:lnTo>
                <a:lnTo>
                  <a:pt x="739792" y="585501"/>
                </a:lnTo>
                <a:lnTo>
                  <a:pt x="736688" y="574946"/>
                </a:lnTo>
                <a:lnTo>
                  <a:pt x="736688" y="556319"/>
                </a:lnTo>
                <a:lnTo>
                  <a:pt x="744139" y="545764"/>
                </a:lnTo>
                <a:lnTo>
                  <a:pt x="751279" y="533036"/>
                </a:lnTo>
                <a:lnTo>
                  <a:pt x="759661" y="521549"/>
                </a:lnTo>
                <a:lnTo>
                  <a:pt x="771147" y="514099"/>
                </a:lnTo>
                <a:lnTo>
                  <a:pt x="783565" y="516272"/>
                </a:lnTo>
                <a:lnTo>
                  <a:pt x="786670" y="516272"/>
                </a:lnTo>
                <a:lnTo>
                  <a:pt x="786670" y="519376"/>
                </a:lnTo>
                <a:lnTo>
                  <a:pt x="786670" y="521549"/>
                </a:lnTo>
                <a:lnTo>
                  <a:pt x="785738" y="521549"/>
                </a:lnTo>
                <a:lnTo>
                  <a:pt x="785738" y="523722"/>
                </a:lnTo>
                <a:lnTo>
                  <a:pt x="786670" y="525585"/>
                </a:lnTo>
                <a:lnTo>
                  <a:pt x="786670" y="529000"/>
                </a:lnTo>
                <a:lnTo>
                  <a:pt x="795983" y="529000"/>
                </a:lnTo>
                <a:lnTo>
                  <a:pt x="808711" y="529000"/>
                </a:lnTo>
                <a:lnTo>
                  <a:pt x="820198" y="529000"/>
                </a:lnTo>
                <a:lnTo>
                  <a:pt x="827338" y="529000"/>
                </a:lnTo>
                <a:lnTo>
                  <a:pt x="830443" y="530863"/>
                </a:lnTo>
                <a:lnTo>
                  <a:pt x="832616" y="533036"/>
                </a:lnTo>
                <a:lnTo>
                  <a:pt x="834789" y="536140"/>
                </a:lnTo>
                <a:lnTo>
                  <a:pt x="836652" y="540487"/>
                </a:lnTo>
                <a:lnTo>
                  <a:pt x="839756" y="541418"/>
                </a:lnTo>
                <a:lnTo>
                  <a:pt x="844102" y="545764"/>
                </a:lnTo>
                <a:lnTo>
                  <a:pt x="845034" y="540487"/>
                </a:lnTo>
                <a:lnTo>
                  <a:pt x="847207" y="538313"/>
                </a:lnTo>
                <a:lnTo>
                  <a:pt x="851243" y="536140"/>
                </a:lnTo>
                <a:lnTo>
                  <a:pt x="852484" y="534278"/>
                </a:lnTo>
                <a:lnTo>
                  <a:pt x="858693" y="534278"/>
                </a:lnTo>
                <a:lnTo>
                  <a:pt x="863971" y="533036"/>
                </a:lnTo>
                <a:lnTo>
                  <a:pt x="871111" y="547627"/>
                </a:lnTo>
                <a:lnTo>
                  <a:pt x="878562" y="558182"/>
                </a:lnTo>
                <a:lnTo>
                  <a:pt x="883529" y="565633"/>
                </a:lnTo>
                <a:lnTo>
                  <a:pt x="885702" y="560355"/>
                </a:lnTo>
                <a:lnTo>
                  <a:pt x="886944" y="555077"/>
                </a:lnTo>
                <a:lnTo>
                  <a:pt x="886944" y="548869"/>
                </a:lnTo>
                <a:lnTo>
                  <a:pt x="886944" y="541418"/>
                </a:lnTo>
                <a:lnTo>
                  <a:pt x="880424" y="530863"/>
                </a:lnTo>
                <a:lnTo>
                  <a:pt x="881666" y="519376"/>
                </a:lnTo>
                <a:close/>
                <a:moveTo>
                  <a:pt x="907744" y="492057"/>
                </a:moveTo>
                <a:lnTo>
                  <a:pt x="916126" y="492057"/>
                </a:lnTo>
                <a:lnTo>
                  <a:pt x="923266" y="494230"/>
                </a:lnTo>
                <a:lnTo>
                  <a:pt x="930717" y="496403"/>
                </a:lnTo>
                <a:lnTo>
                  <a:pt x="936926" y="499508"/>
                </a:lnTo>
                <a:lnTo>
                  <a:pt x="937857" y="504785"/>
                </a:lnTo>
                <a:lnTo>
                  <a:pt x="937857" y="508821"/>
                </a:lnTo>
                <a:lnTo>
                  <a:pt x="940030" y="514099"/>
                </a:lnTo>
                <a:lnTo>
                  <a:pt x="940030" y="521550"/>
                </a:lnTo>
                <a:lnTo>
                  <a:pt x="934753" y="521550"/>
                </a:lnTo>
                <a:lnTo>
                  <a:pt x="930717" y="523723"/>
                </a:lnTo>
                <a:lnTo>
                  <a:pt x="925439" y="523723"/>
                </a:lnTo>
                <a:lnTo>
                  <a:pt x="920162" y="525586"/>
                </a:lnTo>
                <a:lnTo>
                  <a:pt x="910848" y="516273"/>
                </a:lnTo>
                <a:lnTo>
                  <a:pt x="900293" y="508821"/>
                </a:lnTo>
                <a:close/>
                <a:moveTo>
                  <a:pt x="4445583" y="484606"/>
                </a:moveTo>
                <a:lnTo>
                  <a:pt x="4465141" y="484606"/>
                </a:lnTo>
                <a:lnTo>
                  <a:pt x="4481905" y="488952"/>
                </a:lnTo>
                <a:lnTo>
                  <a:pt x="4497427" y="492057"/>
                </a:lnTo>
                <a:lnTo>
                  <a:pt x="4501774" y="508821"/>
                </a:lnTo>
                <a:lnTo>
                  <a:pt x="4448687" y="508821"/>
                </a:lnTo>
                <a:lnTo>
                  <a:pt x="4446514" y="503543"/>
                </a:lnTo>
                <a:lnTo>
                  <a:pt x="4446514" y="498266"/>
                </a:lnTo>
                <a:lnTo>
                  <a:pt x="4445583" y="492057"/>
                </a:lnTo>
                <a:close/>
                <a:moveTo>
                  <a:pt x="3438497" y="478087"/>
                </a:moveTo>
                <a:lnTo>
                  <a:pt x="3449985" y="482433"/>
                </a:lnTo>
                <a:lnTo>
                  <a:pt x="3449985" y="489885"/>
                </a:lnTo>
                <a:lnTo>
                  <a:pt x="3445949" y="489885"/>
                </a:lnTo>
                <a:lnTo>
                  <a:pt x="3443776" y="492058"/>
                </a:lnTo>
                <a:lnTo>
                  <a:pt x="3442845" y="492989"/>
                </a:lnTo>
                <a:lnTo>
                  <a:pt x="3440672" y="492989"/>
                </a:lnTo>
                <a:lnTo>
                  <a:pt x="3438497" y="492989"/>
                </a:lnTo>
                <a:lnTo>
                  <a:pt x="3435393" y="492989"/>
                </a:lnTo>
                <a:lnTo>
                  <a:pt x="3435393" y="487712"/>
                </a:lnTo>
                <a:lnTo>
                  <a:pt x="3435393" y="484606"/>
                </a:lnTo>
                <a:lnTo>
                  <a:pt x="3436635" y="482433"/>
                </a:lnTo>
                <a:close/>
                <a:moveTo>
                  <a:pt x="1215395" y="469705"/>
                </a:moveTo>
                <a:lnTo>
                  <a:pt x="1215395" y="472809"/>
                </a:lnTo>
                <a:lnTo>
                  <a:pt x="1219431" y="472809"/>
                </a:lnTo>
                <a:lnTo>
                  <a:pt x="1217568" y="492057"/>
                </a:lnTo>
                <a:lnTo>
                  <a:pt x="1219431" y="507890"/>
                </a:lnTo>
                <a:lnTo>
                  <a:pt x="1226881" y="522481"/>
                </a:lnTo>
                <a:lnTo>
                  <a:pt x="1229986" y="524654"/>
                </a:lnTo>
                <a:lnTo>
                  <a:pt x="1234022" y="524654"/>
                </a:lnTo>
                <a:lnTo>
                  <a:pt x="1237126" y="526827"/>
                </a:lnTo>
                <a:lnTo>
                  <a:pt x="1243335" y="526827"/>
                </a:lnTo>
                <a:lnTo>
                  <a:pt x="1243335" y="482433"/>
                </a:lnTo>
                <a:lnTo>
                  <a:pt x="1270654" y="482433"/>
                </a:lnTo>
                <a:lnTo>
                  <a:pt x="1275621" y="495162"/>
                </a:lnTo>
                <a:lnTo>
                  <a:pt x="1283072" y="507890"/>
                </a:lnTo>
                <a:lnTo>
                  <a:pt x="1290212" y="519376"/>
                </a:lnTo>
                <a:lnTo>
                  <a:pt x="1302941" y="522481"/>
                </a:lnTo>
                <a:lnTo>
                  <a:pt x="1302941" y="527758"/>
                </a:lnTo>
                <a:lnTo>
                  <a:pt x="1304803" y="539555"/>
                </a:lnTo>
                <a:lnTo>
                  <a:pt x="1306976" y="552284"/>
                </a:lnTo>
                <a:lnTo>
                  <a:pt x="1306976" y="559734"/>
                </a:lnTo>
                <a:lnTo>
                  <a:pt x="1310081" y="557561"/>
                </a:lnTo>
                <a:lnTo>
                  <a:pt x="1312254" y="557561"/>
                </a:lnTo>
                <a:lnTo>
                  <a:pt x="1314118" y="556319"/>
                </a:lnTo>
                <a:lnTo>
                  <a:pt x="1315359" y="554457"/>
                </a:lnTo>
                <a:lnTo>
                  <a:pt x="1317532" y="550110"/>
                </a:lnTo>
                <a:lnTo>
                  <a:pt x="1319395" y="544833"/>
                </a:lnTo>
                <a:lnTo>
                  <a:pt x="1321568" y="539555"/>
                </a:lnTo>
                <a:lnTo>
                  <a:pt x="1322500" y="535209"/>
                </a:lnTo>
                <a:lnTo>
                  <a:pt x="1326846" y="532105"/>
                </a:lnTo>
                <a:lnTo>
                  <a:pt x="1329950" y="529931"/>
                </a:lnTo>
                <a:lnTo>
                  <a:pt x="1336159" y="527758"/>
                </a:lnTo>
                <a:lnTo>
                  <a:pt x="1339264" y="524654"/>
                </a:lnTo>
                <a:lnTo>
                  <a:pt x="1343300" y="522481"/>
                </a:lnTo>
                <a:lnTo>
                  <a:pt x="1339264" y="522481"/>
                </a:lnTo>
                <a:lnTo>
                  <a:pt x="1339264" y="519376"/>
                </a:lnTo>
                <a:lnTo>
                  <a:pt x="1329950" y="522481"/>
                </a:lnTo>
                <a:lnTo>
                  <a:pt x="1324673" y="526827"/>
                </a:lnTo>
                <a:lnTo>
                  <a:pt x="1317532" y="532105"/>
                </a:lnTo>
                <a:lnTo>
                  <a:pt x="1306976" y="535209"/>
                </a:lnTo>
                <a:lnTo>
                  <a:pt x="1304803" y="519376"/>
                </a:lnTo>
                <a:lnTo>
                  <a:pt x="1302941" y="507890"/>
                </a:lnTo>
                <a:lnTo>
                  <a:pt x="1299836" y="498266"/>
                </a:lnTo>
                <a:lnTo>
                  <a:pt x="1295490" y="485538"/>
                </a:lnTo>
                <a:lnTo>
                  <a:pt x="1299836" y="484606"/>
                </a:lnTo>
                <a:lnTo>
                  <a:pt x="1300767" y="484606"/>
                </a:lnTo>
                <a:lnTo>
                  <a:pt x="1304803" y="482433"/>
                </a:lnTo>
                <a:lnTo>
                  <a:pt x="1310081" y="482433"/>
                </a:lnTo>
                <a:lnTo>
                  <a:pt x="1315359" y="485538"/>
                </a:lnTo>
                <a:lnTo>
                  <a:pt x="1319395" y="487711"/>
                </a:lnTo>
                <a:lnTo>
                  <a:pt x="1324673" y="489884"/>
                </a:lnTo>
                <a:lnTo>
                  <a:pt x="1329950" y="492057"/>
                </a:lnTo>
                <a:lnTo>
                  <a:pt x="1336159" y="492988"/>
                </a:lnTo>
                <a:lnTo>
                  <a:pt x="1343300" y="505717"/>
                </a:lnTo>
                <a:lnTo>
                  <a:pt x="1350750" y="520618"/>
                </a:lnTo>
                <a:lnTo>
                  <a:pt x="1356028" y="534278"/>
                </a:lnTo>
                <a:lnTo>
                  <a:pt x="1363168" y="542660"/>
                </a:lnTo>
                <a:lnTo>
                  <a:pt x="1366273" y="544833"/>
                </a:lnTo>
                <a:lnTo>
                  <a:pt x="1372481" y="544833"/>
                </a:lnTo>
                <a:lnTo>
                  <a:pt x="1377759" y="544833"/>
                </a:lnTo>
                <a:lnTo>
                  <a:pt x="1383037" y="544833"/>
                </a:lnTo>
                <a:lnTo>
                  <a:pt x="1386141" y="544833"/>
                </a:lnTo>
                <a:lnTo>
                  <a:pt x="1390177" y="547006"/>
                </a:lnTo>
                <a:lnTo>
                  <a:pt x="1407872" y="559734"/>
                </a:lnTo>
                <a:lnTo>
                  <a:pt x="1422463" y="576498"/>
                </a:lnTo>
                <a:lnTo>
                  <a:pt x="1439227" y="591401"/>
                </a:lnTo>
                <a:lnTo>
                  <a:pt x="1439227" y="604129"/>
                </a:lnTo>
                <a:lnTo>
                  <a:pt x="1453818" y="609407"/>
                </a:lnTo>
                <a:lnTo>
                  <a:pt x="1466236" y="616857"/>
                </a:lnTo>
                <a:lnTo>
                  <a:pt x="1473687" y="628344"/>
                </a:lnTo>
                <a:lnTo>
                  <a:pt x="1483000" y="641072"/>
                </a:lnTo>
                <a:lnTo>
                  <a:pt x="1490140" y="653800"/>
                </a:lnTo>
                <a:lnTo>
                  <a:pt x="1499764" y="665287"/>
                </a:lnTo>
                <a:lnTo>
                  <a:pt x="1493245" y="672738"/>
                </a:lnTo>
                <a:lnTo>
                  <a:pt x="1490140" y="676152"/>
                </a:lnTo>
                <a:lnTo>
                  <a:pt x="1488278" y="681430"/>
                </a:lnTo>
                <a:lnTo>
                  <a:pt x="1486105" y="685466"/>
                </a:lnTo>
                <a:lnTo>
                  <a:pt x="1493245" y="698194"/>
                </a:lnTo>
                <a:lnTo>
                  <a:pt x="1504731" y="707818"/>
                </a:lnTo>
                <a:lnTo>
                  <a:pt x="1519322" y="713095"/>
                </a:lnTo>
                <a:lnTo>
                  <a:pt x="1519322" y="718373"/>
                </a:lnTo>
                <a:lnTo>
                  <a:pt x="1519322" y="720546"/>
                </a:lnTo>
                <a:lnTo>
                  <a:pt x="1521495" y="722409"/>
                </a:lnTo>
                <a:lnTo>
                  <a:pt x="1521495" y="723651"/>
                </a:lnTo>
                <a:lnTo>
                  <a:pt x="1522427" y="725824"/>
                </a:lnTo>
                <a:lnTo>
                  <a:pt x="1526773" y="727997"/>
                </a:lnTo>
                <a:lnTo>
                  <a:pt x="1529877" y="731101"/>
                </a:lnTo>
                <a:lnTo>
                  <a:pt x="1536086" y="733274"/>
                </a:lnTo>
                <a:lnTo>
                  <a:pt x="1539191" y="735137"/>
                </a:lnTo>
                <a:lnTo>
                  <a:pt x="1543227" y="738552"/>
                </a:lnTo>
                <a:lnTo>
                  <a:pt x="1544468" y="740415"/>
                </a:lnTo>
                <a:lnTo>
                  <a:pt x="1546642" y="744761"/>
                </a:lnTo>
                <a:lnTo>
                  <a:pt x="1544468" y="745692"/>
                </a:lnTo>
                <a:lnTo>
                  <a:pt x="1544468" y="747865"/>
                </a:lnTo>
                <a:lnTo>
                  <a:pt x="1544468" y="750039"/>
                </a:lnTo>
                <a:lnTo>
                  <a:pt x="1546642" y="752212"/>
                </a:lnTo>
                <a:lnTo>
                  <a:pt x="1550677" y="753143"/>
                </a:lnTo>
                <a:lnTo>
                  <a:pt x="1555955" y="755316"/>
                </a:lnTo>
                <a:lnTo>
                  <a:pt x="1559059" y="757489"/>
                </a:lnTo>
                <a:lnTo>
                  <a:pt x="1565268" y="757489"/>
                </a:lnTo>
                <a:lnTo>
                  <a:pt x="1570546" y="757489"/>
                </a:lnTo>
                <a:lnTo>
                  <a:pt x="1563095" y="807161"/>
                </a:lnTo>
                <a:lnTo>
                  <a:pt x="1557818" y="809334"/>
                </a:lnTo>
                <a:lnTo>
                  <a:pt x="1551609" y="809334"/>
                </a:lnTo>
                <a:lnTo>
                  <a:pt x="1546642" y="810265"/>
                </a:lnTo>
                <a:lnTo>
                  <a:pt x="1539191" y="810265"/>
                </a:lnTo>
                <a:lnTo>
                  <a:pt x="1532051" y="801883"/>
                </a:lnTo>
                <a:lnTo>
                  <a:pt x="1522427" y="792259"/>
                </a:lnTo>
                <a:lnTo>
                  <a:pt x="1515286" y="782946"/>
                </a:lnTo>
                <a:lnTo>
                  <a:pt x="1510009" y="770218"/>
                </a:lnTo>
                <a:lnTo>
                  <a:pt x="1502869" y="770218"/>
                </a:lnTo>
                <a:lnTo>
                  <a:pt x="1497591" y="772391"/>
                </a:lnTo>
                <a:lnTo>
                  <a:pt x="1492314" y="772391"/>
                </a:lnTo>
                <a:lnTo>
                  <a:pt x="1486105" y="774253"/>
                </a:lnTo>
                <a:lnTo>
                  <a:pt x="1495418" y="802814"/>
                </a:lnTo>
                <a:lnTo>
                  <a:pt x="1502869" y="834790"/>
                </a:lnTo>
                <a:lnTo>
                  <a:pt x="1515286" y="834790"/>
                </a:lnTo>
                <a:lnTo>
                  <a:pt x="1522427" y="849381"/>
                </a:lnTo>
                <a:lnTo>
                  <a:pt x="1528636" y="864283"/>
                </a:lnTo>
                <a:lnTo>
                  <a:pt x="1529877" y="884462"/>
                </a:lnTo>
                <a:lnTo>
                  <a:pt x="1528636" y="886635"/>
                </a:lnTo>
                <a:lnTo>
                  <a:pt x="1526773" y="888497"/>
                </a:lnTo>
                <a:lnTo>
                  <a:pt x="1526773" y="890670"/>
                </a:lnTo>
                <a:lnTo>
                  <a:pt x="1524600" y="891912"/>
                </a:lnTo>
                <a:lnTo>
                  <a:pt x="1522427" y="894085"/>
                </a:lnTo>
                <a:lnTo>
                  <a:pt x="1519322" y="895948"/>
                </a:lnTo>
                <a:lnTo>
                  <a:pt x="1512182" y="891912"/>
                </a:lnTo>
                <a:lnTo>
                  <a:pt x="1502869" y="886635"/>
                </a:lnTo>
                <a:lnTo>
                  <a:pt x="1493245" y="881357"/>
                </a:lnTo>
                <a:lnTo>
                  <a:pt x="1486105" y="877011"/>
                </a:lnTo>
                <a:lnTo>
                  <a:pt x="1483000" y="876080"/>
                </a:lnTo>
                <a:lnTo>
                  <a:pt x="1479896" y="876080"/>
                </a:lnTo>
                <a:lnTo>
                  <a:pt x="1490140" y="890670"/>
                </a:lnTo>
                <a:lnTo>
                  <a:pt x="1499764" y="903399"/>
                </a:lnTo>
                <a:lnTo>
                  <a:pt x="1506904" y="919232"/>
                </a:lnTo>
                <a:lnTo>
                  <a:pt x="1502869" y="919232"/>
                </a:lnTo>
                <a:lnTo>
                  <a:pt x="1490140" y="913954"/>
                </a:lnTo>
                <a:lnTo>
                  <a:pt x="1473687" y="910849"/>
                </a:lnTo>
                <a:lnTo>
                  <a:pt x="1455991" y="906503"/>
                </a:lnTo>
                <a:lnTo>
                  <a:pt x="1443263" y="899363"/>
                </a:lnTo>
                <a:lnTo>
                  <a:pt x="1432087" y="888497"/>
                </a:lnTo>
                <a:lnTo>
                  <a:pt x="1424636" y="871733"/>
                </a:lnTo>
                <a:lnTo>
                  <a:pt x="1417496" y="856832"/>
                </a:lnTo>
                <a:lnTo>
                  <a:pt x="1406941" y="842241"/>
                </a:lnTo>
                <a:lnTo>
                  <a:pt x="1395454" y="831375"/>
                </a:lnTo>
                <a:lnTo>
                  <a:pt x="1379932" y="840068"/>
                </a:lnTo>
                <a:lnTo>
                  <a:pt x="1360995" y="846277"/>
                </a:lnTo>
                <a:lnTo>
                  <a:pt x="1339264" y="847519"/>
                </a:lnTo>
                <a:lnTo>
                  <a:pt x="1337091" y="842241"/>
                </a:lnTo>
                <a:lnTo>
                  <a:pt x="1336159" y="836963"/>
                </a:lnTo>
                <a:lnTo>
                  <a:pt x="1336159" y="831375"/>
                </a:lnTo>
                <a:lnTo>
                  <a:pt x="1336159" y="824235"/>
                </a:lnTo>
                <a:lnTo>
                  <a:pt x="1351682" y="817716"/>
                </a:lnTo>
                <a:lnTo>
                  <a:pt x="1372481" y="812438"/>
                </a:lnTo>
                <a:lnTo>
                  <a:pt x="1390177" y="807161"/>
                </a:lnTo>
                <a:lnTo>
                  <a:pt x="1395454" y="796605"/>
                </a:lnTo>
                <a:lnTo>
                  <a:pt x="1400732" y="781704"/>
                </a:lnTo>
                <a:lnTo>
                  <a:pt x="1406941" y="764940"/>
                </a:lnTo>
                <a:lnTo>
                  <a:pt x="1410045" y="747865"/>
                </a:lnTo>
                <a:lnTo>
                  <a:pt x="1412218" y="735137"/>
                </a:lnTo>
                <a:lnTo>
                  <a:pt x="1410045" y="725824"/>
                </a:lnTo>
                <a:lnTo>
                  <a:pt x="1402905" y="713095"/>
                </a:lnTo>
                <a:lnTo>
                  <a:pt x="1393281" y="705645"/>
                </a:lnTo>
                <a:lnTo>
                  <a:pt x="1383037" y="698194"/>
                </a:lnTo>
                <a:lnTo>
                  <a:pt x="1375586" y="688570"/>
                </a:lnTo>
                <a:lnTo>
                  <a:pt x="1366273" y="644177"/>
                </a:lnTo>
                <a:lnTo>
                  <a:pt x="1351682" y="641072"/>
                </a:lnTo>
                <a:lnTo>
                  <a:pt x="1341437" y="633621"/>
                </a:lnTo>
                <a:lnTo>
                  <a:pt x="1332123" y="626171"/>
                </a:lnTo>
                <a:lnTo>
                  <a:pt x="1322500" y="624308"/>
                </a:lnTo>
                <a:lnTo>
                  <a:pt x="1314118" y="628344"/>
                </a:lnTo>
                <a:lnTo>
                  <a:pt x="1307908" y="633621"/>
                </a:lnTo>
                <a:lnTo>
                  <a:pt x="1302941" y="638899"/>
                </a:lnTo>
                <a:lnTo>
                  <a:pt x="1295490" y="644177"/>
                </a:lnTo>
                <a:lnTo>
                  <a:pt x="1283072" y="648523"/>
                </a:lnTo>
                <a:lnTo>
                  <a:pt x="1270654" y="641072"/>
                </a:lnTo>
                <a:lnTo>
                  <a:pt x="1253890" y="635795"/>
                </a:lnTo>
                <a:lnTo>
                  <a:pt x="1236195" y="631448"/>
                </a:lnTo>
                <a:lnTo>
                  <a:pt x="1219431" y="626171"/>
                </a:lnTo>
                <a:lnTo>
                  <a:pt x="1204840" y="620893"/>
                </a:lnTo>
                <a:lnTo>
                  <a:pt x="1193353" y="611580"/>
                </a:lnTo>
                <a:lnTo>
                  <a:pt x="1186213" y="596678"/>
                </a:lnTo>
                <a:lnTo>
                  <a:pt x="1188386" y="594505"/>
                </a:lnTo>
                <a:lnTo>
                  <a:pt x="1188386" y="593574"/>
                </a:lnTo>
                <a:lnTo>
                  <a:pt x="1190249" y="593574"/>
                </a:lnTo>
                <a:lnTo>
                  <a:pt x="1190249" y="591401"/>
                </a:lnTo>
                <a:lnTo>
                  <a:pt x="1190249" y="587055"/>
                </a:lnTo>
                <a:lnTo>
                  <a:pt x="1183109" y="586123"/>
                </a:lnTo>
                <a:lnTo>
                  <a:pt x="1175658" y="583950"/>
                </a:lnTo>
                <a:lnTo>
                  <a:pt x="1170691" y="579603"/>
                </a:lnTo>
                <a:lnTo>
                  <a:pt x="1166344" y="574325"/>
                </a:lnTo>
                <a:lnTo>
                  <a:pt x="1163240" y="567185"/>
                </a:lnTo>
                <a:lnTo>
                  <a:pt x="1172553" y="549179"/>
                </a:lnTo>
                <a:lnTo>
                  <a:pt x="1180004" y="524654"/>
                </a:lnTo>
                <a:lnTo>
                  <a:pt x="1183109" y="498266"/>
                </a:lnTo>
                <a:lnTo>
                  <a:pt x="1186213" y="472809"/>
                </a:lnTo>
                <a:close/>
                <a:moveTo>
                  <a:pt x="1046513" y="465358"/>
                </a:moveTo>
                <a:lnTo>
                  <a:pt x="1063277" y="465358"/>
                </a:lnTo>
                <a:lnTo>
                  <a:pt x="1072591" y="502611"/>
                </a:lnTo>
                <a:lnTo>
                  <a:pt x="1080042" y="542660"/>
                </a:lnTo>
                <a:lnTo>
                  <a:pt x="1075695" y="542660"/>
                </a:lnTo>
                <a:lnTo>
                  <a:pt x="1070728" y="550111"/>
                </a:lnTo>
                <a:lnTo>
                  <a:pt x="1059242" y="547006"/>
                </a:lnTo>
                <a:lnTo>
                  <a:pt x="1056137" y="550111"/>
                </a:lnTo>
                <a:lnTo>
                  <a:pt x="1056137" y="554457"/>
                </a:lnTo>
                <a:lnTo>
                  <a:pt x="1056137" y="557561"/>
                </a:lnTo>
                <a:lnTo>
                  <a:pt x="1056137" y="559735"/>
                </a:lnTo>
                <a:lnTo>
                  <a:pt x="1053964" y="561908"/>
                </a:lnTo>
                <a:lnTo>
                  <a:pt x="1051791" y="565012"/>
                </a:lnTo>
                <a:lnTo>
                  <a:pt x="1046513" y="567185"/>
                </a:lnTo>
                <a:lnTo>
                  <a:pt x="1041546" y="563770"/>
                </a:lnTo>
                <a:lnTo>
                  <a:pt x="1034096" y="557561"/>
                </a:lnTo>
                <a:lnTo>
                  <a:pt x="1026954" y="554457"/>
                </a:lnTo>
                <a:lnTo>
                  <a:pt x="1026954" y="542660"/>
                </a:lnTo>
                <a:lnTo>
                  <a:pt x="1003050" y="539556"/>
                </a:lnTo>
                <a:lnTo>
                  <a:pt x="1007086" y="505716"/>
                </a:lnTo>
                <a:lnTo>
                  <a:pt x="1014226" y="502611"/>
                </a:lnTo>
                <a:lnTo>
                  <a:pt x="1021677" y="497334"/>
                </a:lnTo>
                <a:lnTo>
                  <a:pt x="1026954" y="489883"/>
                </a:lnTo>
                <a:lnTo>
                  <a:pt x="1021677" y="487710"/>
                </a:lnTo>
                <a:lnTo>
                  <a:pt x="1017331" y="485537"/>
                </a:lnTo>
                <a:lnTo>
                  <a:pt x="1014226" y="484606"/>
                </a:lnTo>
                <a:lnTo>
                  <a:pt x="1010190" y="480259"/>
                </a:lnTo>
                <a:lnTo>
                  <a:pt x="1008017" y="477155"/>
                </a:lnTo>
                <a:lnTo>
                  <a:pt x="1007086" y="469704"/>
                </a:lnTo>
                <a:lnTo>
                  <a:pt x="1026954" y="467531"/>
                </a:lnTo>
                <a:close/>
                <a:moveTo>
                  <a:pt x="4442479" y="448594"/>
                </a:moveTo>
                <a:lnTo>
                  <a:pt x="4454897" y="454803"/>
                </a:lnTo>
                <a:lnTo>
                  <a:pt x="4454897" y="462255"/>
                </a:lnTo>
                <a:lnTo>
                  <a:pt x="4438443" y="462255"/>
                </a:lnTo>
                <a:close/>
                <a:moveTo>
                  <a:pt x="1086249" y="448594"/>
                </a:moveTo>
                <a:lnTo>
                  <a:pt x="1099599" y="450767"/>
                </a:lnTo>
                <a:lnTo>
                  <a:pt x="1114190" y="452940"/>
                </a:lnTo>
                <a:lnTo>
                  <a:pt x="1126918" y="454803"/>
                </a:lnTo>
                <a:lnTo>
                  <a:pt x="1136231" y="458218"/>
                </a:lnTo>
                <a:lnTo>
                  <a:pt x="1137163" y="462254"/>
                </a:lnTo>
                <a:lnTo>
                  <a:pt x="1137163" y="467531"/>
                </a:lnTo>
                <a:lnTo>
                  <a:pt x="1139336" y="474982"/>
                </a:lnTo>
                <a:lnTo>
                  <a:pt x="1139336" y="482433"/>
                </a:lnTo>
                <a:lnTo>
                  <a:pt x="1137163" y="485537"/>
                </a:lnTo>
                <a:lnTo>
                  <a:pt x="1136231" y="489883"/>
                </a:lnTo>
                <a:lnTo>
                  <a:pt x="1134058" y="495161"/>
                </a:lnTo>
                <a:lnTo>
                  <a:pt x="1130022" y="498265"/>
                </a:lnTo>
                <a:lnTo>
                  <a:pt x="1126918" y="500438"/>
                </a:lnTo>
                <a:lnTo>
                  <a:pt x="1122572" y="502612"/>
                </a:lnTo>
                <a:lnTo>
                  <a:pt x="1121640" y="504785"/>
                </a:lnTo>
                <a:lnTo>
                  <a:pt x="1117605" y="505716"/>
                </a:lnTo>
                <a:lnTo>
                  <a:pt x="1115431" y="510062"/>
                </a:lnTo>
                <a:lnTo>
                  <a:pt x="1117605" y="519376"/>
                </a:lnTo>
                <a:lnTo>
                  <a:pt x="1115431" y="529931"/>
                </a:lnTo>
                <a:lnTo>
                  <a:pt x="1114190" y="537382"/>
                </a:lnTo>
                <a:lnTo>
                  <a:pt x="1110154" y="542659"/>
                </a:lnTo>
                <a:lnTo>
                  <a:pt x="1107049" y="544832"/>
                </a:lnTo>
                <a:lnTo>
                  <a:pt x="1103014" y="547005"/>
                </a:lnTo>
                <a:lnTo>
                  <a:pt x="1097736" y="547005"/>
                </a:lnTo>
                <a:lnTo>
                  <a:pt x="1090285" y="547005"/>
                </a:lnTo>
                <a:lnTo>
                  <a:pt x="1086249" y="535208"/>
                </a:lnTo>
                <a:lnTo>
                  <a:pt x="1090285" y="524653"/>
                </a:lnTo>
                <a:lnTo>
                  <a:pt x="1090285" y="511925"/>
                </a:lnTo>
                <a:lnTo>
                  <a:pt x="1086249" y="497334"/>
                </a:lnTo>
                <a:lnTo>
                  <a:pt x="1085318" y="480259"/>
                </a:lnTo>
                <a:lnTo>
                  <a:pt x="1083145" y="465358"/>
                </a:lnTo>
                <a:close/>
                <a:moveTo>
                  <a:pt x="692606" y="447663"/>
                </a:moveTo>
                <a:lnTo>
                  <a:pt x="707197" y="448594"/>
                </a:lnTo>
                <a:lnTo>
                  <a:pt x="707197" y="462254"/>
                </a:lnTo>
                <a:lnTo>
                  <a:pt x="724892" y="462254"/>
                </a:lnTo>
                <a:lnTo>
                  <a:pt x="739483" y="462254"/>
                </a:lnTo>
                <a:lnTo>
                  <a:pt x="756247" y="462254"/>
                </a:lnTo>
                <a:lnTo>
                  <a:pt x="759351" y="469705"/>
                </a:lnTo>
                <a:lnTo>
                  <a:pt x="763387" y="478087"/>
                </a:lnTo>
                <a:lnTo>
                  <a:pt x="766492" y="487711"/>
                </a:lnTo>
                <a:lnTo>
                  <a:pt x="770838" y="495161"/>
                </a:lnTo>
                <a:lnTo>
                  <a:pt x="770838" y="498266"/>
                </a:lnTo>
                <a:lnTo>
                  <a:pt x="759351" y="511925"/>
                </a:lnTo>
                <a:lnTo>
                  <a:pt x="744760" y="517203"/>
                </a:lnTo>
                <a:lnTo>
                  <a:pt x="730170" y="522480"/>
                </a:lnTo>
                <a:lnTo>
                  <a:pt x="721788" y="539555"/>
                </a:lnTo>
                <a:lnTo>
                  <a:pt x="714337" y="554456"/>
                </a:lnTo>
                <a:lnTo>
                  <a:pt x="712474" y="571220"/>
                </a:lnTo>
                <a:lnTo>
                  <a:pt x="715579" y="587053"/>
                </a:lnTo>
                <a:lnTo>
                  <a:pt x="699746" y="589226"/>
                </a:lnTo>
                <a:lnTo>
                  <a:pt x="685155" y="594504"/>
                </a:lnTo>
                <a:lnTo>
                  <a:pt x="666527" y="599781"/>
                </a:lnTo>
                <a:lnTo>
                  <a:pt x="665596" y="596677"/>
                </a:lnTo>
                <a:lnTo>
                  <a:pt x="663423" y="593573"/>
                </a:lnTo>
                <a:lnTo>
                  <a:pt x="661250" y="591399"/>
                </a:lnTo>
                <a:lnTo>
                  <a:pt x="661250" y="587053"/>
                </a:lnTo>
                <a:lnTo>
                  <a:pt x="659387" y="583949"/>
                </a:lnTo>
                <a:lnTo>
                  <a:pt x="661250" y="581776"/>
                </a:lnTo>
                <a:lnTo>
                  <a:pt x="661250" y="579602"/>
                </a:lnTo>
                <a:lnTo>
                  <a:pt x="661250" y="578671"/>
                </a:lnTo>
                <a:lnTo>
                  <a:pt x="663423" y="574325"/>
                </a:lnTo>
                <a:lnTo>
                  <a:pt x="663423" y="571220"/>
                </a:lnTo>
                <a:lnTo>
                  <a:pt x="651005" y="571220"/>
                </a:lnTo>
                <a:lnTo>
                  <a:pt x="651005" y="565012"/>
                </a:lnTo>
                <a:lnTo>
                  <a:pt x="651005" y="563770"/>
                </a:lnTo>
                <a:lnTo>
                  <a:pt x="648832" y="561907"/>
                </a:lnTo>
                <a:lnTo>
                  <a:pt x="648832" y="559734"/>
                </a:lnTo>
                <a:lnTo>
                  <a:pt x="646659" y="557561"/>
                </a:lnTo>
                <a:lnTo>
                  <a:pt x="643554" y="554456"/>
                </a:lnTo>
                <a:lnTo>
                  <a:pt x="641691" y="554456"/>
                </a:lnTo>
                <a:lnTo>
                  <a:pt x="639518" y="554456"/>
                </a:lnTo>
                <a:lnTo>
                  <a:pt x="637345" y="554456"/>
                </a:lnTo>
                <a:lnTo>
                  <a:pt x="636414" y="554456"/>
                </a:lnTo>
                <a:lnTo>
                  <a:pt x="630205" y="554456"/>
                </a:lnTo>
                <a:lnTo>
                  <a:pt x="630205" y="542659"/>
                </a:lnTo>
                <a:lnTo>
                  <a:pt x="643554" y="527758"/>
                </a:lnTo>
                <a:lnTo>
                  <a:pt x="651936" y="507890"/>
                </a:lnTo>
                <a:lnTo>
                  <a:pt x="659387" y="485537"/>
                </a:lnTo>
                <a:lnTo>
                  <a:pt x="654109" y="482433"/>
                </a:lnTo>
                <a:lnTo>
                  <a:pt x="651936" y="477155"/>
                </a:lnTo>
                <a:lnTo>
                  <a:pt x="651005" y="472809"/>
                </a:lnTo>
                <a:lnTo>
                  <a:pt x="648832" y="465358"/>
                </a:lnTo>
                <a:lnTo>
                  <a:pt x="646659" y="458218"/>
                </a:lnTo>
                <a:lnTo>
                  <a:pt x="661250" y="454803"/>
                </a:lnTo>
                <a:lnTo>
                  <a:pt x="672736" y="452941"/>
                </a:lnTo>
                <a:lnTo>
                  <a:pt x="681118" y="448594"/>
                </a:lnTo>
                <a:close/>
                <a:moveTo>
                  <a:pt x="2250421" y="404200"/>
                </a:moveTo>
                <a:lnTo>
                  <a:pt x="2265943" y="404200"/>
                </a:lnTo>
                <a:lnTo>
                  <a:pt x="2265943" y="408237"/>
                </a:lnTo>
                <a:lnTo>
                  <a:pt x="2262839" y="408237"/>
                </a:lnTo>
                <a:lnTo>
                  <a:pt x="2258803" y="410410"/>
                </a:lnTo>
                <a:lnTo>
                  <a:pt x="2257872" y="410410"/>
                </a:lnTo>
                <a:lnTo>
                  <a:pt x="2255698" y="410410"/>
                </a:lnTo>
                <a:lnTo>
                  <a:pt x="2253525" y="408237"/>
                </a:lnTo>
                <a:close/>
                <a:moveTo>
                  <a:pt x="1103015" y="404200"/>
                </a:moveTo>
                <a:lnTo>
                  <a:pt x="1107050" y="428415"/>
                </a:lnTo>
                <a:lnTo>
                  <a:pt x="1100842" y="432761"/>
                </a:lnTo>
                <a:lnTo>
                  <a:pt x="1097737" y="433692"/>
                </a:lnTo>
                <a:lnTo>
                  <a:pt x="1093391" y="435865"/>
                </a:lnTo>
                <a:lnTo>
                  <a:pt x="1088424" y="440212"/>
                </a:lnTo>
                <a:lnTo>
                  <a:pt x="1083146" y="441143"/>
                </a:lnTo>
                <a:lnTo>
                  <a:pt x="1080972" y="440212"/>
                </a:lnTo>
                <a:lnTo>
                  <a:pt x="1080041" y="440212"/>
                </a:lnTo>
                <a:lnTo>
                  <a:pt x="1077868" y="438039"/>
                </a:lnTo>
                <a:lnTo>
                  <a:pt x="1075694" y="438039"/>
                </a:lnTo>
                <a:lnTo>
                  <a:pt x="1070727" y="438039"/>
                </a:lnTo>
                <a:lnTo>
                  <a:pt x="1070727" y="433692"/>
                </a:lnTo>
                <a:lnTo>
                  <a:pt x="1070727" y="432761"/>
                </a:lnTo>
                <a:lnTo>
                  <a:pt x="1068554" y="432761"/>
                </a:lnTo>
                <a:lnTo>
                  <a:pt x="1068554" y="430588"/>
                </a:lnTo>
                <a:lnTo>
                  <a:pt x="1066381" y="428415"/>
                </a:lnTo>
                <a:lnTo>
                  <a:pt x="1066381" y="420964"/>
                </a:lnTo>
                <a:lnTo>
                  <a:pt x="1075694" y="415686"/>
                </a:lnTo>
                <a:lnTo>
                  <a:pt x="1083146" y="410409"/>
                </a:lnTo>
                <a:lnTo>
                  <a:pt x="1090286" y="406373"/>
                </a:lnTo>
                <a:close/>
                <a:moveTo>
                  <a:pt x="743518" y="401096"/>
                </a:moveTo>
                <a:lnTo>
                  <a:pt x="746622" y="401096"/>
                </a:lnTo>
                <a:lnTo>
                  <a:pt x="750970" y="402959"/>
                </a:lnTo>
                <a:lnTo>
                  <a:pt x="751901" y="402959"/>
                </a:lnTo>
                <a:lnTo>
                  <a:pt x="754074" y="404200"/>
                </a:lnTo>
                <a:lnTo>
                  <a:pt x="756247" y="408237"/>
                </a:lnTo>
                <a:lnTo>
                  <a:pt x="743518" y="408237"/>
                </a:lnTo>
                <a:close/>
                <a:moveTo>
                  <a:pt x="4528782" y="388368"/>
                </a:moveTo>
                <a:lnTo>
                  <a:pt x="4545547" y="390541"/>
                </a:lnTo>
                <a:lnTo>
                  <a:pt x="4562311" y="393646"/>
                </a:lnTo>
                <a:lnTo>
                  <a:pt x="4576903" y="398923"/>
                </a:lnTo>
                <a:lnTo>
                  <a:pt x="4587147" y="408237"/>
                </a:lnTo>
                <a:lnTo>
                  <a:pt x="4594598" y="420965"/>
                </a:lnTo>
                <a:lnTo>
                  <a:pt x="4598634" y="438039"/>
                </a:lnTo>
                <a:lnTo>
                  <a:pt x="4574729" y="433693"/>
                </a:lnTo>
                <a:lnTo>
                  <a:pt x="4552688" y="426242"/>
                </a:lnTo>
                <a:lnTo>
                  <a:pt x="4536233" y="415687"/>
                </a:lnTo>
                <a:lnTo>
                  <a:pt x="4525678" y="401096"/>
                </a:lnTo>
                <a:lnTo>
                  <a:pt x="4527851" y="398923"/>
                </a:lnTo>
                <a:lnTo>
                  <a:pt x="4527851" y="396750"/>
                </a:lnTo>
                <a:lnTo>
                  <a:pt x="4528782" y="395819"/>
                </a:lnTo>
                <a:lnTo>
                  <a:pt x="4528782" y="391472"/>
                </a:lnTo>
                <a:close/>
                <a:moveTo>
                  <a:pt x="1030060" y="376571"/>
                </a:moveTo>
                <a:lnTo>
                  <a:pt x="1036269" y="376571"/>
                </a:lnTo>
                <a:lnTo>
                  <a:pt x="1037200" y="376571"/>
                </a:lnTo>
                <a:lnTo>
                  <a:pt x="1039373" y="378744"/>
                </a:lnTo>
                <a:lnTo>
                  <a:pt x="1041546" y="378744"/>
                </a:lnTo>
                <a:lnTo>
                  <a:pt x="1043409" y="380917"/>
                </a:lnTo>
                <a:lnTo>
                  <a:pt x="1044651" y="384022"/>
                </a:lnTo>
                <a:lnTo>
                  <a:pt x="1046513" y="386195"/>
                </a:lnTo>
                <a:lnTo>
                  <a:pt x="1046513" y="391472"/>
                </a:lnTo>
                <a:lnTo>
                  <a:pt x="1046513" y="396750"/>
                </a:lnTo>
                <a:lnTo>
                  <a:pt x="1043409" y="408236"/>
                </a:lnTo>
                <a:lnTo>
                  <a:pt x="1041546" y="425311"/>
                </a:lnTo>
                <a:lnTo>
                  <a:pt x="1039373" y="438039"/>
                </a:lnTo>
                <a:lnTo>
                  <a:pt x="1034095" y="440212"/>
                </a:lnTo>
                <a:lnTo>
                  <a:pt x="1030060" y="441144"/>
                </a:lnTo>
                <a:lnTo>
                  <a:pt x="1026955" y="445490"/>
                </a:lnTo>
                <a:lnTo>
                  <a:pt x="1022609" y="445490"/>
                </a:lnTo>
                <a:lnTo>
                  <a:pt x="1022609" y="443317"/>
                </a:lnTo>
                <a:lnTo>
                  <a:pt x="1021678" y="443317"/>
                </a:lnTo>
                <a:lnTo>
                  <a:pt x="1019504" y="441144"/>
                </a:lnTo>
                <a:lnTo>
                  <a:pt x="1015469" y="438039"/>
                </a:lnTo>
                <a:lnTo>
                  <a:pt x="1014227" y="433693"/>
                </a:lnTo>
                <a:lnTo>
                  <a:pt x="1014227" y="428415"/>
                </a:lnTo>
                <a:lnTo>
                  <a:pt x="1014227" y="425311"/>
                </a:lnTo>
                <a:lnTo>
                  <a:pt x="1010191" y="420965"/>
                </a:lnTo>
                <a:lnTo>
                  <a:pt x="1003051" y="415687"/>
                </a:lnTo>
                <a:lnTo>
                  <a:pt x="993427" y="413514"/>
                </a:lnTo>
                <a:lnTo>
                  <a:pt x="985354" y="415687"/>
                </a:lnTo>
                <a:lnTo>
                  <a:pt x="975731" y="413514"/>
                </a:lnTo>
                <a:lnTo>
                  <a:pt x="966417" y="408236"/>
                </a:lnTo>
                <a:lnTo>
                  <a:pt x="959277" y="396750"/>
                </a:lnTo>
                <a:lnTo>
                  <a:pt x="963313" y="396750"/>
                </a:lnTo>
                <a:lnTo>
                  <a:pt x="965486" y="393646"/>
                </a:lnTo>
                <a:lnTo>
                  <a:pt x="966417" y="391472"/>
                </a:lnTo>
                <a:lnTo>
                  <a:pt x="966417" y="390541"/>
                </a:lnTo>
                <a:lnTo>
                  <a:pt x="968590" y="390541"/>
                </a:lnTo>
                <a:lnTo>
                  <a:pt x="970764" y="390541"/>
                </a:lnTo>
                <a:lnTo>
                  <a:pt x="973868" y="390541"/>
                </a:lnTo>
                <a:lnTo>
                  <a:pt x="980077" y="388368"/>
                </a:lnTo>
                <a:lnTo>
                  <a:pt x="990322" y="391472"/>
                </a:lnTo>
                <a:lnTo>
                  <a:pt x="1003051" y="390541"/>
                </a:lnTo>
                <a:lnTo>
                  <a:pt x="1017331" y="388368"/>
                </a:lnTo>
                <a:lnTo>
                  <a:pt x="1030060" y="388368"/>
                </a:lnTo>
                <a:close/>
                <a:moveTo>
                  <a:pt x="883218" y="373466"/>
                </a:moveTo>
                <a:lnTo>
                  <a:pt x="888496" y="373466"/>
                </a:lnTo>
                <a:lnTo>
                  <a:pt x="895636" y="373466"/>
                </a:lnTo>
                <a:lnTo>
                  <a:pt x="897809" y="376570"/>
                </a:lnTo>
                <a:lnTo>
                  <a:pt x="899672" y="378744"/>
                </a:lnTo>
                <a:lnTo>
                  <a:pt x="900914" y="383090"/>
                </a:lnTo>
                <a:lnTo>
                  <a:pt x="900914" y="386194"/>
                </a:lnTo>
                <a:lnTo>
                  <a:pt x="903087" y="390541"/>
                </a:lnTo>
                <a:lnTo>
                  <a:pt x="903087" y="396749"/>
                </a:lnTo>
                <a:lnTo>
                  <a:pt x="899672" y="396749"/>
                </a:lnTo>
                <a:lnTo>
                  <a:pt x="899672" y="401096"/>
                </a:lnTo>
                <a:lnTo>
                  <a:pt x="903087" y="401096"/>
                </a:lnTo>
                <a:lnTo>
                  <a:pt x="908054" y="402958"/>
                </a:lnTo>
                <a:lnTo>
                  <a:pt x="914263" y="404200"/>
                </a:lnTo>
                <a:lnTo>
                  <a:pt x="919541" y="404200"/>
                </a:lnTo>
                <a:lnTo>
                  <a:pt x="926991" y="404200"/>
                </a:lnTo>
                <a:lnTo>
                  <a:pt x="930096" y="401096"/>
                </a:lnTo>
                <a:lnTo>
                  <a:pt x="931958" y="398923"/>
                </a:lnTo>
                <a:lnTo>
                  <a:pt x="934131" y="398923"/>
                </a:lnTo>
                <a:lnTo>
                  <a:pt x="936305" y="398923"/>
                </a:lnTo>
                <a:lnTo>
                  <a:pt x="939409" y="401096"/>
                </a:lnTo>
                <a:lnTo>
                  <a:pt x="941582" y="402958"/>
                </a:lnTo>
                <a:lnTo>
                  <a:pt x="941582" y="404200"/>
                </a:lnTo>
                <a:lnTo>
                  <a:pt x="941582" y="406373"/>
                </a:lnTo>
                <a:lnTo>
                  <a:pt x="943445" y="408236"/>
                </a:lnTo>
                <a:lnTo>
                  <a:pt x="943445" y="411651"/>
                </a:lnTo>
                <a:lnTo>
                  <a:pt x="941582" y="415687"/>
                </a:lnTo>
                <a:lnTo>
                  <a:pt x="941582" y="417860"/>
                </a:lnTo>
                <a:lnTo>
                  <a:pt x="941582" y="419102"/>
                </a:lnTo>
                <a:lnTo>
                  <a:pt x="941582" y="420964"/>
                </a:lnTo>
                <a:lnTo>
                  <a:pt x="939409" y="425310"/>
                </a:lnTo>
                <a:lnTo>
                  <a:pt x="928854" y="430588"/>
                </a:lnTo>
                <a:lnTo>
                  <a:pt x="915505" y="430588"/>
                </a:lnTo>
                <a:lnTo>
                  <a:pt x="900914" y="430588"/>
                </a:lnTo>
                <a:lnTo>
                  <a:pt x="886323" y="433692"/>
                </a:lnTo>
                <a:lnTo>
                  <a:pt x="875768" y="441143"/>
                </a:lnTo>
                <a:lnTo>
                  <a:pt x="863350" y="450767"/>
                </a:lnTo>
                <a:lnTo>
                  <a:pt x="851863" y="460080"/>
                </a:lnTo>
                <a:lnTo>
                  <a:pt x="836341" y="465358"/>
                </a:lnTo>
                <a:lnTo>
                  <a:pt x="834168" y="462253"/>
                </a:lnTo>
                <a:lnTo>
                  <a:pt x="831995" y="458218"/>
                </a:lnTo>
                <a:lnTo>
                  <a:pt x="831995" y="454803"/>
                </a:lnTo>
                <a:lnTo>
                  <a:pt x="830132" y="448594"/>
                </a:lnTo>
                <a:lnTo>
                  <a:pt x="836341" y="445489"/>
                </a:lnTo>
                <a:lnTo>
                  <a:pt x="841619" y="441143"/>
                </a:lnTo>
                <a:lnTo>
                  <a:pt x="844723" y="435866"/>
                </a:lnTo>
                <a:lnTo>
                  <a:pt x="848759" y="430588"/>
                </a:lnTo>
                <a:lnTo>
                  <a:pt x="850932" y="425310"/>
                </a:lnTo>
                <a:lnTo>
                  <a:pt x="830132" y="425310"/>
                </a:lnTo>
                <a:lnTo>
                  <a:pt x="817404" y="430588"/>
                </a:lnTo>
                <a:lnTo>
                  <a:pt x="803123" y="432761"/>
                </a:lnTo>
                <a:lnTo>
                  <a:pt x="786359" y="430588"/>
                </a:lnTo>
                <a:lnTo>
                  <a:pt x="775804" y="425310"/>
                </a:lnTo>
                <a:lnTo>
                  <a:pt x="770837" y="425310"/>
                </a:lnTo>
                <a:lnTo>
                  <a:pt x="770837" y="420964"/>
                </a:lnTo>
                <a:lnTo>
                  <a:pt x="775804" y="419102"/>
                </a:lnTo>
                <a:lnTo>
                  <a:pt x="780150" y="417860"/>
                </a:lnTo>
                <a:lnTo>
                  <a:pt x="781082" y="415687"/>
                </a:lnTo>
                <a:lnTo>
                  <a:pt x="785117" y="413513"/>
                </a:lnTo>
                <a:lnTo>
                  <a:pt x="786359" y="408236"/>
                </a:lnTo>
                <a:lnTo>
                  <a:pt x="783255" y="408236"/>
                </a:lnTo>
                <a:lnTo>
                  <a:pt x="783255" y="404200"/>
                </a:lnTo>
                <a:lnTo>
                  <a:pt x="788532" y="404200"/>
                </a:lnTo>
                <a:lnTo>
                  <a:pt x="792568" y="402958"/>
                </a:lnTo>
                <a:lnTo>
                  <a:pt x="795673" y="402958"/>
                </a:lnTo>
                <a:lnTo>
                  <a:pt x="799708" y="401096"/>
                </a:lnTo>
                <a:lnTo>
                  <a:pt x="797846" y="398923"/>
                </a:lnTo>
                <a:lnTo>
                  <a:pt x="795673" y="396749"/>
                </a:lnTo>
                <a:lnTo>
                  <a:pt x="793500" y="395818"/>
                </a:lnTo>
                <a:lnTo>
                  <a:pt x="793500" y="393645"/>
                </a:lnTo>
                <a:lnTo>
                  <a:pt x="792568" y="391472"/>
                </a:lnTo>
                <a:lnTo>
                  <a:pt x="790395" y="388367"/>
                </a:lnTo>
                <a:lnTo>
                  <a:pt x="793500" y="388367"/>
                </a:lnTo>
                <a:lnTo>
                  <a:pt x="795673" y="386194"/>
                </a:lnTo>
                <a:lnTo>
                  <a:pt x="797846" y="386194"/>
                </a:lnTo>
                <a:lnTo>
                  <a:pt x="799708" y="384021"/>
                </a:lnTo>
                <a:lnTo>
                  <a:pt x="819577" y="390541"/>
                </a:lnTo>
                <a:lnTo>
                  <a:pt x="836341" y="396749"/>
                </a:lnTo>
                <a:lnTo>
                  <a:pt x="850932" y="404200"/>
                </a:lnTo>
                <a:lnTo>
                  <a:pt x="866454" y="410409"/>
                </a:lnTo>
                <a:lnTo>
                  <a:pt x="886323" y="411651"/>
                </a:lnTo>
                <a:lnTo>
                  <a:pt x="883218" y="402958"/>
                </a:lnTo>
                <a:lnTo>
                  <a:pt x="880114" y="395818"/>
                </a:lnTo>
                <a:lnTo>
                  <a:pt x="877941" y="390541"/>
                </a:lnTo>
                <a:lnTo>
                  <a:pt x="875768" y="376570"/>
                </a:lnTo>
                <a:lnTo>
                  <a:pt x="880114" y="375639"/>
                </a:lnTo>
                <a:close/>
                <a:moveTo>
                  <a:pt x="4452724" y="351114"/>
                </a:moveTo>
                <a:lnTo>
                  <a:pt x="4462347" y="351114"/>
                </a:lnTo>
                <a:lnTo>
                  <a:pt x="4465452" y="360738"/>
                </a:lnTo>
                <a:lnTo>
                  <a:pt x="4465452" y="371293"/>
                </a:lnTo>
                <a:lnTo>
                  <a:pt x="4465452" y="384021"/>
                </a:lnTo>
                <a:lnTo>
                  <a:pt x="4481905" y="378744"/>
                </a:lnTo>
                <a:lnTo>
                  <a:pt x="4494634" y="371293"/>
                </a:lnTo>
                <a:lnTo>
                  <a:pt x="4509225" y="363842"/>
                </a:lnTo>
                <a:lnTo>
                  <a:pt x="4509225" y="420965"/>
                </a:lnTo>
                <a:lnTo>
                  <a:pt x="4509225" y="423138"/>
                </a:lnTo>
                <a:lnTo>
                  <a:pt x="4507052" y="423138"/>
                </a:lnTo>
                <a:lnTo>
                  <a:pt x="4506120" y="425312"/>
                </a:lnTo>
                <a:lnTo>
                  <a:pt x="4492460" y="425312"/>
                </a:lnTo>
                <a:lnTo>
                  <a:pt x="4474765" y="426243"/>
                </a:lnTo>
                <a:lnTo>
                  <a:pt x="4457070" y="428416"/>
                </a:lnTo>
                <a:lnTo>
                  <a:pt x="4442479" y="430589"/>
                </a:lnTo>
                <a:lnTo>
                  <a:pt x="4430992" y="432762"/>
                </a:lnTo>
                <a:lnTo>
                  <a:pt x="4425715" y="433694"/>
                </a:lnTo>
                <a:lnTo>
                  <a:pt x="4413297" y="423138"/>
                </a:lnTo>
                <a:lnTo>
                  <a:pt x="4403983" y="408237"/>
                </a:lnTo>
                <a:lnTo>
                  <a:pt x="4398706" y="388367"/>
                </a:lnTo>
                <a:lnTo>
                  <a:pt x="4399637" y="383090"/>
                </a:lnTo>
                <a:lnTo>
                  <a:pt x="4401810" y="378744"/>
                </a:lnTo>
                <a:lnTo>
                  <a:pt x="4403983" y="375639"/>
                </a:lnTo>
                <a:lnTo>
                  <a:pt x="4406157" y="371293"/>
                </a:lnTo>
                <a:lnTo>
                  <a:pt x="4407088" y="368189"/>
                </a:lnTo>
                <a:lnTo>
                  <a:pt x="4414228" y="363842"/>
                </a:lnTo>
                <a:lnTo>
                  <a:pt x="4423852" y="358565"/>
                </a:lnTo>
                <a:lnTo>
                  <a:pt x="4438443" y="353287"/>
                </a:lnTo>
                <a:close/>
                <a:moveTo>
                  <a:pt x="1402904" y="351114"/>
                </a:moveTo>
                <a:lnTo>
                  <a:pt x="1415323" y="356392"/>
                </a:lnTo>
                <a:lnTo>
                  <a:pt x="1415323" y="360738"/>
                </a:lnTo>
                <a:lnTo>
                  <a:pt x="1410045" y="360738"/>
                </a:lnTo>
                <a:lnTo>
                  <a:pt x="1406940" y="360738"/>
                </a:lnTo>
                <a:lnTo>
                  <a:pt x="1404767" y="360738"/>
                </a:lnTo>
                <a:lnTo>
                  <a:pt x="1402904" y="358565"/>
                </a:lnTo>
                <a:lnTo>
                  <a:pt x="1402904" y="356392"/>
                </a:lnTo>
                <a:close/>
                <a:moveTo>
                  <a:pt x="775804" y="351114"/>
                </a:moveTo>
                <a:lnTo>
                  <a:pt x="775804" y="358565"/>
                </a:lnTo>
                <a:lnTo>
                  <a:pt x="775804" y="363842"/>
                </a:lnTo>
                <a:lnTo>
                  <a:pt x="777977" y="369120"/>
                </a:lnTo>
                <a:lnTo>
                  <a:pt x="775804" y="373466"/>
                </a:lnTo>
                <a:lnTo>
                  <a:pt x="775804" y="376571"/>
                </a:lnTo>
                <a:lnTo>
                  <a:pt x="770837" y="380917"/>
                </a:lnTo>
                <a:lnTo>
                  <a:pt x="765560" y="384021"/>
                </a:lnTo>
                <a:lnTo>
                  <a:pt x="759351" y="388368"/>
                </a:lnTo>
                <a:lnTo>
                  <a:pt x="756246" y="393646"/>
                </a:lnTo>
                <a:lnTo>
                  <a:pt x="748795" y="390542"/>
                </a:lnTo>
                <a:lnTo>
                  <a:pt x="744760" y="388368"/>
                </a:lnTo>
                <a:lnTo>
                  <a:pt x="741655" y="386194"/>
                </a:lnTo>
                <a:lnTo>
                  <a:pt x="739482" y="384021"/>
                </a:lnTo>
                <a:lnTo>
                  <a:pt x="736378" y="380917"/>
                </a:lnTo>
                <a:lnTo>
                  <a:pt x="734205" y="398924"/>
                </a:lnTo>
                <a:lnTo>
                  <a:pt x="728927" y="408237"/>
                </a:lnTo>
                <a:lnTo>
                  <a:pt x="715578" y="411652"/>
                </a:lnTo>
                <a:lnTo>
                  <a:pt x="705023" y="411652"/>
                </a:lnTo>
                <a:lnTo>
                  <a:pt x="693536" y="411652"/>
                </a:lnTo>
                <a:lnTo>
                  <a:pt x="680187" y="411652"/>
                </a:lnTo>
                <a:lnTo>
                  <a:pt x="680187" y="396751"/>
                </a:lnTo>
                <a:lnTo>
                  <a:pt x="699745" y="383090"/>
                </a:lnTo>
                <a:lnTo>
                  <a:pt x="721787" y="369120"/>
                </a:lnTo>
                <a:lnTo>
                  <a:pt x="746622" y="358565"/>
                </a:lnTo>
                <a:close/>
                <a:moveTo>
                  <a:pt x="1100841" y="343974"/>
                </a:moveTo>
                <a:lnTo>
                  <a:pt x="1107050" y="343974"/>
                </a:lnTo>
                <a:lnTo>
                  <a:pt x="1110154" y="354529"/>
                </a:lnTo>
                <a:lnTo>
                  <a:pt x="1117605" y="358565"/>
                </a:lnTo>
                <a:lnTo>
                  <a:pt x="1128781" y="358565"/>
                </a:lnTo>
                <a:lnTo>
                  <a:pt x="1146476" y="356392"/>
                </a:lnTo>
                <a:lnTo>
                  <a:pt x="1146476" y="360738"/>
                </a:lnTo>
                <a:lnTo>
                  <a:pt x="1148650" y="366016"/>
                </a:lnTo>
                <a:lnTo>
                  <a:pt x="1150823" y="371293"/>
                </a:lnTo>
                <a:lnTo>
                  <a:pt x="1150823" y="375639"/>
                </a:lnTo>
                <a:lnTo>
                  <a:pt x="1150823" y="380917"/>
                </a:lnTo>
                <a:lnTo>
                  <a:pt x="1150823" y="384021"/>
                </a:lnTo>
                <a:lnTo>
                  <a:pt x="1170692" y="395818"/>
                </a:lnTo>
                <a:lnTo>
                  <a:pt x="1193355" y="401096"/>
                </a:lnTo>
                <a:lnTo>
                  <a:pt x="1219432" y="401096"/>
                </a:lnTo>
                <a:lnTo>
                  <a:pt x="1244578" y="401096"/>
                </a:lnTo>
                <a:lnTo>
                  <a:pt x="1272518" y="398923"/>
                </a:lnTo>
                <a:lnTo>
                  <a:pt x="1295491" y="401096"/>
                </a:lnTo>
                <a:lnTo>
                  <a:pt x="1295491" y="406374"/>
                </a:lnTo>
                <a:lnTo>
                  <a:pt x="1297665" y="411651"/>
                </a:lnTo>
                <a:lnTo>
                  <a:pt x="1299838" y="415687"/>
                </a:lnTo>
                <a:lnTo>
                  <a:pt x="1299838" y="417860"/>
                </a:lnTo>
                <a:lnTo>
                  <a:pt x="1299838" y="420965"/>
                </a:lnTo>
                <a:lnTo>
                  <a:pt x="1299838" y="425311"/>
                </a:lnTo>
                <a:lnTo>
                  <a:pt x="1295491" y="438039"/>
                </a:lnTo>
                <a:lnTo>
                  <a:pt x="1285247" y="438039"/>
                </a:lnTo>
                <a:lnTo>
                  <a:pt x="1272518" y="435866"/>
                </a:lnTo>
                <a:lnTo>
                  <a:pt x="1263205" y="433693"/>
                </a:lnTo>
                <a:lnTo>
                  <a:pt x="1259169" y="433693"/>
                </a:lnTo>
                <a:lnTo>
                  <a:pt x="1256065" y="435866"/>
                </a:lnTo>
                <a:lnTo>
                  <a:pt x="1253892" y="440212"/>
                </a:lnTo>
                <a:lnTo>
                  <a:pt x="1251719" y="441144"/>
                </a:lnTo>
                <a:lnTo>
                  <a:pt x="1248614" y="441144"/>
                </a:lnTo>
                <a:lnTo>
                  <a:pt x="1246441" y="443317"/>
                </a:lnTo>
                <a:lnTo>
                  <a:pt x="1241474" y="445490"/>
                </a:lnTo>
                <a:lnTo>
                  <a:pt x="1236196" y="445490"/>
                </a:lnTo>
                <a:lnTo>
                  <a:pt x="1229987" y="447663"/>
                </a:lnTo>
                <a:lnTo>
                  <a:pt x="1226883" y="448594"/>
                </a:lnTo>
                <a:lnTo>
                  <a:pt x="1221605" y="448594"/>
                </a:lnTo>
                <a:lnTo>
                  <a:pt x="1215396" y="448594"/>
                </a:lnTo>
                <a:lnTo>
                  <a:pt x="1212292" y="443317"/>
                </a:lnTo>
                <a:lnTo>
                  <a:pt x="1210119" y="438039"/>
                </a:lnTo>
                <a:lnTo>
                  <a:pt x="1207014" y="433693"/>
                </a:lnTo>
                <a:lnTo>
                  <a:pt x="1207014" y="438039"/>
                </a:lnTo>
                <a:lnTo>
                  <a:pt x="1202979" y="441144"/>
                </a:lnTo>
                <a:lnTo>
                  <a:pt x="1200805" y="445490"/>
                </a:lnTo>
                <a:lnTo>
                  <a:pt x="1199874" y="448594"/>
                </a:lnTo>
                <a:lnTo>
                  <a:pt x="1190250" y="448594"/>
                </a:lnTo>
                <a:lnTo>
                  <a:pt x="1186215" y="443317"/>
                </a:lnTo>
                <a:lnTo>
                  <a:pt x="1183110" y="435866"/>
                </a:lnTo>
                <a:lnTo>
                  <a:pt x="1180006" y="428415"/>
                </a:lnTo>
                <a:lnTo>
                  <a:pt x="1177832" y="433693"/>
                </a:lnTo>
                <a:lnTo>
                  <a:pt x="1175659" y="438039"/>
                </a:lnTo>
                <a:lnTo>
                  <a:pt x="1173797" y="440212"/>
                </a:lnTo>
                <a:lnTo>
                  <a:pt x="1170692" y="440212"/>
                </a:lnTo>
                <a:lnTo>
                  <a:pt x="1166346" y="438039"/>
                </a:lnTo>
                <a:lnTo>
                  <a:pt x="1163242" y="435866"/>
                </a:lnTo>
                <a:lnTo>
                  <a:pt x="1161068" y="433693"/>
                </a:lnTo>
                <a:lnTo>
                  <a:pt x="1161068" y="432761"/>
                </a:lnTo>
                <a:lnTo>
                  <a:pt x="1161068" y="430588"/>
                </a:lnTo>
                <a:lnTo>
                  <a:pt x="1161068" y="428415"/>
                </a:lnTo>
                <a:lnTo>
                  <a:pt x="1161068" y="426242"/>
                </a:lnTo>
                <a:lnTo>
                  <a:pt x="1159206" y="425311"/>
                </a:lnTo>
                <a:lnTo>
                  <a:pt x="1157964" y="425311"/>
                </a:lnTo>
                <a:lnTo>
                  <a:pt x="1156101" y="426242"/>
                </a:lnTo>
                <a:lnTo>
                  <a:pt x="1151755" y="426242"/>
                </a:lnTo>
                <a:lnTo>
                  <a:pt x="1146476" y="428415"/>
                </a:lnTo>
                <a:lnTo>
                  <a:pt x="1143372" y="428415"/>
                </a:lnTo>
                <a:lnTo>
                  <a:pt x="1137163" y="430588"/>
                </a:lnTo>
                <a:lnTo>
                  <a:pt x="1136232" y="428415"/>
                </a:lnTo>
                <a:lnTo>
                  <a:pt x="1134059" y="428415"/>
                </a:lnTo>
                <a:lnTo>
                  <a:pt x="1130023" y="426242"/>
                </a:lnTo>
                <a:lnTo>
                  <a:pt x="1128781" y="425311"/>
                </a:lnTo>
                <a:lnTo>
                  <a:pt x="1124745" y="423138"/>
                </a:lnTo>
                <a:lnTo>
                  <a:pt x="1122572" y="420965"/>
                </a:lnTo>
                <a:lnTo>
                  <a:pt x="1124745" y="410409"/>
                </a:lnTo>
                <a:lnTo>
                  <a:pt x="1122572" y="402959"/>
                </a:lnTo>
                <a:lnTo>
                  <a:pt x="1119468" y="396750"/>
                </a:lnTo>
                <a:lnTo>
                  <a:pt x="1115432" y="388368"/>
                </a:lnTo>
                <a:lnTo>
                  <a:pt x="1115432" y="376571"/>
                </a:lnTo>
                <a:lnTo>
                  <a:pt x="1097737" y="375639"/>
                </a:lnTo>
                <a:lnTo>
                  <a:pt x="1080972" y="369120"/>
                </a:lnTo>
                <a:lnTo>
                  <a:pt x="1066381" y="363843"/>
                </a:lnTo>
                <a:lnTo>
                  <a:pt x="1065450" y="361980"/>
                </a:lnTo>
                <a:lnTo>
                  <a:pt x="1065450" y="360738"/>
                </a:lnTo>
                <a:lnTo>
                  <a:pt x="1065450" y="358565"/>
                </a:lnTo>
                <a:lnTo>
                  <a:pt x="1063277" y="356392"/>
                </a:lnTo>
                <a:lnTo>
                  <a:pt x="1063277" y="351114"/>
                </a:lnTo>
                <a:lnTo>
                  <a:pt x="1070728" y="349252"/>
                </a:lnTo>
                <a:lnTo>
                  <a:pt x="1080041" y="349252"/>
                </a:lnTo>
                <a:lnTo>
                  <a:pt x="1090286" y="347078"/>
                </a:lnTo>
                <a:lnTo>
                  <a:pt x="1093390" y="345837"/>
                </a:lnTo>
                <a:lnTo>
                  <a:pt x="1097737" y="345837"/>
                </a:lnTo>
                <a:close/>
                <a:moveTo>
                  <a:pt x="1022608" y="343974"/>
                </a:moveTo>
                <a:lnTo>
                  <a:pt x="1056136" y="343974"/>
                </a:lnTo>
                <a:lnTo>
                  <a:pt x="1056136" y="347078"/>
                </a:lnTo>
                <a:lnTo>
                  <a:pt x="1057999" y="351114"/>
                </a:lnTo>
                <a:lnTo>
                  <a:pt x="1057999" y="354529"/>
                </a:lnTo>
                <a:lnTo>
                  <a:pt x="1059241" y="360738"/>
                </a:lnTo>
                <a:lnTo>
                  <a:pt x="1050859" y="360738"/>
                </a:lnTo>
                <a:lnTo>
                  <a:pt x="1046512" y="360738"/>
                </a:lnTo>
                <a:lnTo>
                  <a:pt x="1043408" y="360738"/>
                </a:lnTo>
                <a:lnTo>
                  <a:pt x="1036268" y="358565"/>
                </a:lnTo>
                <a:lnTo>
                  <a:pt x="1030059" y="358565"/>
                </a:lnTo>
                <a:lnTo>
                  <a:pt x="1022608" y="356392"/>
                </a:lnTo>
                <a:close/>
                <a:moveTo>
                  <a:pt x="943445" y="339628"/>
                </a:moveTo>
                <a:lnTo>
                  <a:pt x="950896" y="343974"/>
                </a:lnTo>
                <a:lnTo>
                  <a:pt x="958036" y="347079"/>
                </a:lnTo>
                <a:lnTo>
                  <a:pt x="961140" y="353288"/>
                </a:lnTo>
                <a:lnTo>
                  <a:pt x="965487" y="360738"/>
                </a:lnTo>
                <a:lnTo>
                  <a:pt x="966418" y="368189"/>
                </a:lnTo>
                <a:lnTo>
                  <a:pt x="956173" y="368189"/>
                </a:lnTo>
                <a:lnTo>
                  <a:pt x="956173" y="363843"/>
                </a:lnTo>
                <a:lnTo>
                  <a:pt x="950896" y="360738"/>
                </a:lnTo>
                <a:lnTo>
                  <a:pt x="948723" y="356392"/>
                </a:lnTo>
                <a:lnTo>
                  <a:pt x="946549" y="353288"/>
                </a:lnTo>
                <a:lnTo>
                  <a:pt x="944687" y="347079"/>
                </a:lnTo>
                <a:close/>
                <a:moveTo>
                  <a:pt x="1139336" y="331246"/>
                </a:moveTo>
                <a:lnTo>
                  <a:pt x="1156100" y="331246"/>
                </a:lnTo>
                <a:lnTo>
                  <a:pt x="1156100" y="339629"/>
                </a:lnTo>
                <a:lnTo>
                  <a:pt x="1139336" y="339629"/>
                </a:lnTo>
                <a:close/>
                <a:moveTo>
                  <a:pt x="830132" y="331246"/>
                </a:moveTo>
                <a:lnTo>
                  <a:pt x="839445" y="332177"/>
                </a:lnTo>
                <a:lnTo>
                  <a:pt x="846586" y="332177"/>
                </a:lnTo>
                <a:lnTo>
                  <a:pt x="854036" y="334350"/>
                </a:lnTo>
                <a:lnTo>
                  <a:pt x="859314" y="336524"/>
                </a:lnTo>
                <a:lnTo>
                  <a:pt x="856209" y="341801"/>
                </a:lnTo>
                <a:lnTo>
                  <a:pt x="851863" y="347079"/>
                </a:lnTo>
                <a:lnTo>
                  <a:pt x="848759" y="351115"/>
                </a:lnTo>
                <a:lnTo>
                  <a:pt x="843481" y="356392"/>
                </a:lnTo>
                <a:lnTo>
                  <a:pt x="837272" y="360738"/>
                </a:lnTo>
                <a:lnTo>
                  <a:pt x="831995" y="361980"/>
                </a:lnTo>
                <a:lnTo>
                  <a:pt x="828890" y="361980"/>
                </a:lnTo>
                <a:lnTo>
                  <a:pt x="822681" y="360738"/>
                </a:lnTo>
                <a:lnTo>
                  <a:pt x="819577" y="356392"/>
                </a:lnTo>
                <a:lnTo>
                  <a:pt x="817404" y="353288"/>
                </a:lnTo>
                <a:lnTo>
                  <a:pt x="815541" y="349252"/>
                </a:lnTo>
                <a:lnTo>
                  <a:pt x="815541" y="343974"/>
                </a:lnTo>
                <a:lnTo>
                  <a:pt x="822681" y="338697"/>
                </a:lnTo>
                <a:close/>
                <a:moveTo>
                  <a:pt x="1083145" y="323795"/>
                </a:moveTo>
                <a:lnTo>
                  <a:pt x="1088423" y="323795"/>
                </a:lnTo>
                <a:lnTo>
                  <a:pt x="1092459" y="323795"/>
                </a:lnTo>
                <a:lnTo>
                  <a:pt x="1095564" y="323795"/>
                </a:lnTo>
                <a:lnTo>
                  <a:pt x="1097737" y="323795"/>
                </a:lnTo>
                <a:lnTo>
                  <a:pt x="1100841" y="323795"/>
                </a:lnTo>
                <a:lnTo>
                  <a:pt x="1104877" y="323795"/>
                </a:lnTo>
                <a:lnTo>
                  <a:pt x="1110155" y="323795"/>
                </a:lnTo>
                <a:lnTo>
                  <a:pt x="1110155" y="331246"/>
                </a:lnTo>
                <a:lnTo>
                  <a:pt x="1086249" y="336524"/>
                </a:lnTo>
                <a:close/>
                <a:moveTo>
                  <a:pt x="859314" y="311998"/>
                </a:moveTo>
                <a:lnTo>
                  <a:pt x="866454" y="314171"/>
                </a:lnTo>
                <a:lnTo>
                  <a:pt x="873905" y="316344"/>
                </a:lnTo>
                <a:lnTo>
                  <a:pt x="880114" y="319449"/>
                </a:lnTo>
                <a:lnTo>
                  <a:pt x="875767" y="319449"/>
                </a:lnTo>
                <a:lnTo>
                  <a:pt x="866454" y="323795"/>
                </a:lnTo>
                <a:lnTo>
                  <a:pt x="856209" y="323795"/>
                </a:lnTo>
                <a:lnTo>
                  <a:pt x="843481" y="323795"/>
                </a:lnTo>
                <a:lnTo>
                  <a:pt x="843481" y="319449"/>
                </a:lnTo>
                <a:lnTo>
                  <a:pt x="846585" y="319449"/>
                </a:lnTo>
                <a:lnTo>
                  <a:pt x="850932" y="316344"/>
                </a:lnTo>
                <a:lnTo>
                  <a:pt x="856209" y="314171"/>
                </a:lnTo>
                <a:close/>
                <a:moveTo>
                  <a:pt x="3411488" y="310135"/>
                </a:moveTo>
                <a:lnTo>
                  <a:pt x="3429184" y="311998"/>
                </a:lnTo>
                <a:lnTo>
                  <a:pt x="3433530" y="316344"/>
                </a:lnTo>
                <a:lnTo>
                  <a:pt x="3435393" y="319448"/>
                </a:lnTo>
                <a:lnTo>
                  <a:pt x="3438497" y="323795"/>
                </a:lnTo>
                <a:lnTo>
                  <a:pt x="3436634" y="326899"/>
                </a:lnTo>
                <a:lnTo>
                  <a:pt x="3436634" y="329072"/>
                </a:lnTo>
                <a:lnTo>
                  <a:pt x="3435393" y="331245"/>
                </a:lnTo>
                <a:lnTo>
                  <a:pt x="3423906" y="345836"/>
                </a:lnTo>
                <a:lnTo>
                  <a:pt x="3409315" y="356391"/>
                </a:lnTo>
                <a:lnTo>
                  <a:pt x="3392862" y="366015"/>
                </a:lnTo>
                <a:lnTo>
                  <a:pt x="3372993" y="373466"/>
                </a:lnTo>
                <a:lnTo>
                  <a:pt x="3355298" y="380917"/>
                </a:lnTo>
                <a:lnTo>
                  <a:pt x="3338534" y="388367"/>
                </a:lnTo>
                <a:lnTo>
                  <a:pt x="3320838" y="402958"/>
                </a:lnTo>
                <a:lnTo>
                  <a:pt x="3300038" y="425310"/>
                </a:lnTo>
                <a:lnTo>
                  <a:pt x="3279239" y="450767"/>
                </a:lnTo>
                <a:lnTo>
                  <a:pt x="3258438" y="480259"/>
                </a:lnTo>
                <a:lnTo>
                  <a:pt x="3242916" y="510062"/>
                </a:lnTo>
                <a:lnTo>
                  <a:pt x="3231430" y="539554"/>
                </a:lnTo>
                <a:lnTo>
                  <a:pt x="3226152" y="567185"/>
                </a:lnTo>
                <a:lnTo>
                  <a:pt x="3228325" y="576498"/>
                </a:lnTo>
                <a:lnTo>
                  <a:pt x="3235465" y="587054"/>
                </a:lnTo>
                <a:lnTo>
                  <a:pt x="3243848" y="598851"/>
                </a:lnTo>
                <a:lnTo>
                  <a:pt x="3255334" y="607233"/>
                </a:lnTo>
                <a:lnTo>
                  <a:pt x="3255334" y="611579"/>
                </a:lnTo>
                <a:lnTo>
                  <a:pt x="3250057" y="611579"/>
                </a:lnTo>
                <a:lnTo>
                  <a:pt x="3246021" y="620892"/>
                </a:lnTo>
                <a:lnTo>
                  <a:pt x="3231430" y="614683"/>
                </a:lnTo>
                <a:lnTo>
                  <a:pt x="3214666" y="611579"/>
                </a:lnTo>
                <a:lnTo>
                  <a:pt x="3209388" y="596677"/>
                </a:lnTo>
                <a:lnTo>
                  <a:pt x="3200075" y="583949"/>
                </a:lnTo>
                <a:lnTo>
                  <a:pt x="3191693" y="574325"/>
                </a:lnTo>
                <a:lnTo>
                  <a:pt x="3182379" y="565012"/>
                </a:lnTo>
                <a:lnTo>
                  <a:pt x="3175239" y="550111"/>
                </a:lnTo>
                <a:lnTo>
                  <a:pt x="3185484" y="542660"/>
                </a:lnTo>
                <a:lnTo>
                  <a:pt x="3191693" y="539554"/>
                </a:lnTo>
                <a:lnTo>
                  <a:pt x="3191693" y="534277"/>
                </a:lnTo>
                <a:lnTo>
                  <a:pt x="3189830" y="529931"/>
                </a:lnTo>
                <a:lnTo>
                  <a:pt x="3187657" y="522480"/>
                </a:lnTo>
                <a:lnTo>
                  <a:pt x="3189830" y="515340"/>
                </a:lnTo>
                <a:lnTo>
                  <a:pt x="3194797" y="505716"/>
                </a:lnTo>
                <a:lnTo>
                  <a:pt x="3202248" y="500438"/>
                </a:lnTo>
                <a:lnTo>
                  <a:pt x="3209388" y="492988"/>
                </a:lnTo>
                <a:lnTo>
                  <a:pt x="3214666" y="482432"/>
                </a:lnTo>
                <a:lnTo>
                  <a:pt x="3211561" y="480259"/>
                </a:lnTo>
                <a:lnTo>
                  <a:pt x="3207525" y="478086"/>
                </a:lnTo>
                <a:lnTo>
                  <a:pt x="3207525" y="477155"/>
                </a:lnTo>
                <a:lnTo>
                  <a:pt x="3206284" y="477155"/>
                </a:lnTo>
                <a:lnTo>
                  <a:pt x="3206284" y="474982"/>
                </a:lnTo>
                <a:lnTo>
                  <a:pt x="3206284" y="472809"/>
                </a:lnTo>
                <a:lnTo>
                  <a:pt x="3214666" y="463495"/>
                </a:lnTo>
                <a:lnTo>
                  <a:pt x="3223979" y="454803"/>
                </a:lnTo>
                <a:lnTo>
                  <a:pt x="3229256" y="441143"/>
                </a:lnTo>
                <a:lnTo>
                  <a:pt x="3231430" y="438039"/>
                </a:lnTo>
                <a:lnTo>
                  <a:pt x="3229256" y="432761"/>
                </a:lnTo>
                <a:lnTo>
                  <a:pt x="3229256" y="428415"/>
                </a:lnTo>
                <a:lnTo>
                  <a:pt x="3228325" y="426242"/>
                </a:lnTo>
                <a:lnTo>
                  <a:pt x="3228325" y="420964"/>
                </a:lnTo>
                <a:lnTo>
                  <a:pt x="3228325" y="417860"/>
                </a:lnTo>
                <a:lnTo>
                  <a:pt x="3229256" y="411651"/>
                </a:lnTo>
                <a:lnTo>
                  <a:pt x="3243848" y="395818"/>
                </a:lnTo>
                <a:lnTo>
                  <a:pt x="3262474" y="378744"/>
                </a:lnTo>
                <a:lnTo>
                  <a:pt x="3285447" y="361979"/>
                </a:lnTo>
                <a:lnTo>
                  <a:pt x="3309352" y="349251"/>
                </a:lnTo>
                <a:lnTo>
                  <a:pt x="3329220" y="339627"/>
                </a:lnTo>
                <a:lnTo>
                  <a:pt x="3362438" y="339627"/>
                </a:lnTo>
                <a:lnTo>
                  <a:pt x="3372993" y="334350"/>
                </a:lnTo>
                <a:lnTo>
                  <a:pt x="3380444" y="329072"/>
                </a:lnTo>
                <a:lnTo>
                  <a:pt x="3385411" y="321621"/>
                </a:lnTo>
                <a:lnTo>
                  <a:pt x="3391620" y="317275"/>
                </a:lnTo>
                <a:lnTo>
                  <a:pt x="3399071" y="314171"/>
                </a:lnTo>
                <a:close/>
                <a:moveTo>
                  <a:pt x="1046512" y="282506"/>
                </a:moveTo>
                <a:lnTo>
                  <a:pt x="1063277" y="282506"/>
                </a:lnTo>
                <a:lnTo>
                  <a:pt x="1068554" y="289957"/>
                </a:lnTo>
                <a:lnTo>
                  <a:pt x="1075694" y="297407"/>
                </a:lnTo>
                <a:lnTo>
                  <a:pt x="1083145" y="302685"/>
                </a:lnTo>
                <a:lnTo>
                  <a:pt x="1080041" y="306721"/>
                </a:lnTo>
                <a:lnTo>
                  <a:pt x="1077868" y="308895"/>
                </a:lnTo>
                <a:lnTo>
                  <a:pt x="1075694" y="310137"/>
                </a:lnTo>
                <a:lnTo>
                  <a:pt x="1073832" y="314172"/>
                </a:lnTo>
                <a:lnTo>
                  <a:pt x="1072590" y="317277"/>
                </a:lnTo>
                <a:lnTo>
                  <a:pt x="1070727" y="323796"/>
                </a:lnTo>
                <a:lnTo>
                  <a:pt x="1065450" y="323796"/>
                </a:lnTo>
                <a:lnTo>
                  <a:pt x="1057999" y="323796"/>
                </a:lnTo>
                <a:lnTo>
                  <a:pt x="1053963" y="321623"/>
                </a:lnTo>
                <a:lnTo>
                  <a:pt x="1048686" y="321623"/>
                </a:lnTo>
                <a:lnTo>
                  <a:pt x="1043408" y="319450"/>
                </a:lnTo>
                <a:lnTo>
                  <a:pt x="1043408" y="311999"/>
                </a:lnTo>
                <a:lnTo>
                  <a:pt x="1044650" y="306721"/>
                </a:lnTo>
                <a:lnTo>
                  <a:pt x="1046512" y="299270"/>
                </a:lnTo>
                <a:lnTo>
                  <a:pt x="1046512" y="292130"/>
                </a:lnTo>
                <a:close/>
                <a:moveTo>
                  <a:pt x="3926518" y="265431"/>
                </a:moveTo>
                <a:lnTo>
                  <a:pt x="3946387" y="265431"/>
                </a:lnTo>
                <a:lnTo>
                  <a:pt x="3950423" y="270709"/>
                </a:lnTo>
                <a:lnTo>
                  <a:pt x="3951354" y="272882"/>
                </a:lnTo>
                <a:lnTo>
                  <a:pt x="3953527" y="275986"/>
                </a:lnTo>
                <a:lnTo>
                  <a:pt x="3957563" y="280332"/>
                </a:lnTo>
                <a:lnTo>
                  <a:pt x="3958494" y="285610"/>
                </a:lnTo>
                <a:lnTo>
                  <a:pt x="3953217" y="287783"/>
                </a:lnTo>
                <a:lnTo>
                  <a:pt x="3951043" y="288714"/>
                </a:lnTo>
                <a:lnTo>
                  <a:pt x="3947939" y="290888"/>
                </a:lnTo>
                <a:lnTo>
                  <a:pt x="3945766" y="293992"/>
                </a:lnTo>
                <a:lnTo>
                  <a:pt x="3943593" y="296165"/>
                </a:lnTo>
                <a:lnTo>
                  <a:pt x="3942661" y="301443"/>
                </a:lnTo>
                <a:lnTo>
                  <a:pt x="3957252" y="305789"/>
                </a:lnTo>
                <a:lnTo>
                  <a:pt x="3964393" y="308893"/>
                </a:lnTo>
                <a:lnTo>
                  <a:pt x="3971533" y="316344"/>
                </a:lnTo>
                <a:lnTo>
                  <a:pt x="3978673" y="325968"/>
                </a:lnTo>
                <a:lnTo>
                  <a:pt x="3991091" y="320690"/>
                </a:lnTo>
                <a:lnTo>
                  <a:pt x="4003509" y="318517"/>
                </a:lnTo>
                <a:lnTo>
                  <a:pt x="4018100" y="316344"/>
                </a:lnTo>
                <a:lnTo>
                  <a:pt x="4034864" y="311067"/>
                </a:lnTo>
                <a:lnTo>
                  <a:pt x="4035795" y="308893"/>
                </a:lnTo>
                <a:lnTo>
                  <a:pt x="4037968" y="311067"/>
                </a:lnTo>
                <a:lnTo>
                  <a:pt x="4037968" y="313240"/>
                </a:lnTo>
                <a:lnTo>
                  <a:pt x="4037968" y="315413"/>
                </a:lnTo>
                <a:lnTo>
                  <a:pt x="4052559" y="322863"/>
                </a:lnTo>
                <a:lnTo>
                  <a:pt x="4064046" y="331246"/>
                </a:lnTo>
                <a:lnTo>
                  <a:pt x="4072428" y="342732"/>
                </a:lnTo>
                <a:lnTo>
                  <a:pt x="4081741" y="355460"/>
                </a:lnTo>
                <a:lnTo>
                  <a:pt x="4081741" y="379675"/>
                </a:lnTo>
                <a:lnTo>
                  <a:pt x="4069323" y="389299"/>
                </a:lnTo>
                <a:lnTo>
                  <a:pt x="4064046" y="397681"/>
                </a:lnTo>
                <a:lnTo>
                  <a:pt x="4060010" y="407305"/>
                </a:lnTo>
                <a:lnTo>
                  <a:pt x="4054732" y="416929"/>
                </a:lnTo>
                <a:lnTo>
                  <a:pt x="4040141" y="425311"/>
                </a:lnTo>
                <a:lnTo>
                  <a:pt x="4023377" y="434934"/>
                </a:lnTo>
                <a:lnTo>
                  <a:pt x="4006613" y="446421"/>
                </a:lnTo>
                <a:lnTo>
                  <a:pt x="3994195" y="461322"/>
                </a:lnTo>
                <a:lnTo>
                  <a:pt x="3998231" y="461322"/>
                </a:lnTo>
                <a:lnTo>
                  <a:pt x="4010649" y="453872"/>
                </a:lnTo>
                <a:lnTo>
                  <a:pt x="4025240" y="451698"/>
                </a:lnTo>
                <a:lnTo>
                  <a:pt x="4042004" y="453872"/>
                </a:lnTo>
                <a:lnTo>
                  <a:pt x="4042004" y="456976"/>
                </a:lnTo>
                <a:lnTo>
                  <a:pt x="4039831" y="461322"/>
                </a:lnTo>
                <a:lnTo>
                  <a:pt x="4039831" y="462254"/>
                </a:lnTo>
                <a:lnTo>
                  <a:pt x="4039831" y="464427"/>
                </a:lnTo>
                <a:lnTo>
                  <a:pt x="4039831" y="466600"/>
                </a:lnTo>
                <a:lnTo>
                  <a:pt x="4042004" y="466600"/>
                </a:lnTo>
                <a:lnTo>
                  <a:pt x="4045109" y="468773"/>
                </a:lnTo>
                <a:lnTo>
                  <a:pt x="4050386" y="462564"/>
                </a:lnTo>
                <a:lnTo>
                  <a:pt x="4057526" y="457287"/>
                </a:lnTo>
                <a:lnTo>
                  <a:pt x="4064667" y="452009"/>
                </a:lnTo>
                <a:lnTo>
                  <a:pt x="4073980" y="447663"/>
                </a:lnTo>
                <a:lnTo>
                  <a:pt x="4073980" y="453872"/>
                </a:lnTo>
                <a:lnTo>
                  <a:pt x="4070876" y="459149"/>
                </a:lnTo>
                <a:lnTo>
                  <a:pt x="4068702" y="464427"/>
                </a:lnTo>
                <a:lnTo>
                  <a:pt x="4066529" y="471877"/>
                </a:lnTo>
                <a:lnTo>
                  <a:pt x="4064356" y="481501"/>
                </a:lnTo>
                <a:lnTo>
                  <a:pt x="4066529" y="483674"/>
                </a:lnTo>
                <a:lnTo>
                  <a:pt x="4068702" y="483674"/>
                </a:lnTo>
                <a:lnTo>
                  <a:pt x="4068702" y="484606"/>
                </a:lnTo>
                <a:lnTo>
                  <a:pt x="4078016" y="484606"/>
                </a:lnTo>
                <a:lnTo>
                  <a:pt x="4078016" y="471877"/>
                </a:lnTo>
                <a:lnTo>
                  <a:pt x="4095711" y="469704"/>
                </a:lnTo>
                <a:lnTo>
                  <a:pt x="4112475" y="469704"/>
                </a:lnTo>
                <a:lnTo>
                  <a:pt x="4124893" y="471877"/>
                </a:lnTo>
                <a:lnTo>
                  <a:pt x="4137311" y="481501"/>
                </a:lnTo>
                <a:lnTo>
                  <a:pt x="4137311" y="483674"/>
                </a:lnTo>
                <a:lnTo>
                  <a:pt x="4137311" y="488952"/>
                </a:lnTo>
                <a:lnTo>
                  <a:pt x="4139484" y="494230"/>
                </a:lnTo>
                <a:lnTo>
                  <a:pt x="4139484" y="499507"/>
                </a:lnTo>
                <a:lnTo>
                  <a:pt x="4141657" y="504785"/>
                </a:lnTo>
                <a:lnTo>
                  <a:pt x="4193812" y="509131"/>
                </a:lnTo>
                <a:lnTo>
                  <a:pt x="4197848" y="497644"/>
                </a:lnTo>
                <a:lnTo>
                  <a:pt x="4197848" y="494540"/>
                </a:lnTo>
                <a:lnTo>
                  <a:pt x="4197848" y="492367"/>
                </a:lnTo>
                <a:lnTo>
                  <a:pt x="4197848" y="489262"/>
                </a:lnTo>
                <a:lnTo>
                  <a:pt x="4197848" y="483985"/>
                </a:lnTo>
                <a:lnTo>
                  <a:pt x="4197848" y="477776"/>
                </a:lnTo>
                <a:lnTo>
                  <a:pt x="4200952" y="476845"/>
                </a:lnTo>
                <a:lnTo>
                  <a:pt x="4203126" y="476845"/>
                </a:lnTo>
                <a:lnTo>
                  <a:pt x="4203126" y="474671"/>
                </a:lnTo>
                <a:lnTo>
                  <a:pt x="4205298" y="472498"/>
                </a:lnTo>
                <a:lnTo>
                  <a:pt x="4215854" y="477776"/>
                </a:lnTo>
                <a:lnTo>
                  <a:pt x="4227340" y="483985"/>
                </a:lnTo>
                <a:lnTo>
                  <a:pt x="4237895" y="489262"/>
                </a:lnTo>
                <a:lnTo>
                  <a:pt x="4249382" y="479639"/>
                </a:lnTo>
                <a:lnTo>
                  <a:pt x="4261800" y="474361"/>
                </a:lnTo>
                <a:lnTo>
                  <a:pt x="4281668" y="472188"/>
                </a:lnTo>
                <a:lnTo>
                  <a:pt x="4281668" y="477465"/>
                </a:lnTo>
                <a:lnTo>
                  <a:pt x="4284773" y="477465"/>
                </a:lnTo>
                <a:lnTo>
                  <a:pt x="4294086" y="514409"/>
                </a:lnTo>
                <a:lnTo>
                  <a:pt x="4281668" y="527137"/>
                </a:lnTo>
                <a:lnTo>
                  <a:pt x="4274528" y="546074"/>
                </a:lnTo>
                <a:lnTo>
                  <a:pt x="4276701" y="549178"/>
                </a:lnTo>
                <a:lnTo>
                  <a:pt x="4278874" y="553525"/>
                </a:lnTo>
                <a:lnTo>
                  <a:pt x="4278874" y="556629"/>
                </a:lnTo>
                <a:lnTo>
                  <a:pt x="4279805" y="560975"/>
                </a:lnTo>
                <a:lnTo>
                  <a:pt x="4281979" y="566253"/>
                </a:lnTo>
                <a:lnTo>
                  <a:pt x="4291292" y="575877"/>
                </a:lnTo>
                <a:lnTo>
                  <a:pt x="4303710" y="583327"/>
                </a:lnTo>
                <a:lnTo>
                  <a:pt x="4314265" y="590778"/>
                </a:lnTo>
                <a:lnTo>
                  <a:pt x="4316438" y="588605"/>
                </a:lnTo>
                <a:lnTo>
                  <a:pt x="4318611" y="586432"/>
                </a:lnTo>
                <a:lnTo>
                  <a:pt x="4323889" y="578050"/>
                </a:lnTo>
                <a:lnTo>
                  <a:pt x="4327925" y="566563"/>
                </a:lnTo>
                <a:lnTo>
                  <a:pt x="4331029" y="556008"/>
                </a:lnTo>
                <a:lnTo>
                  <a:pt x="4338169" y="546384"/>
                </a:lnTo>
                <a:lnTo>
                  <a:pt x="4338169" y="556008"/>
                </a:lnTo>
                <a:lnTo>
                  <a:pt x="4340342" y="563459"/>
                </a:lnTo>
                <a:lnTo>
                  <a:pt x="4343447" y="568737"/>
                </a:lnTo>
                <a:lnTo>
                  <a:pt x="4349656" y="571841"/>
                </a:lnTo>
                <a:lnTo>
                  <a:pt x="4356796" y="574014"/>
                </a:lnTo>
                <a:lnTo>
                  <a:pt x="4365178" y="576187"/>
                </a:lnTo>
                <a:lnTo>
                  <a:pt x="4378838" y="553835"/>
                </a:lnTo>
                <a:lnTo>
                  <a:pt x="4384115" y="559113"/>
                </a:lnTo>
                <a:lnTo>
                  <a:pt x="4389393" y="563459"/>
                </a:lnTo>
                <a:lnTo>
                  <a:pt x="4392497" y="568737"/>
                </a:lnTo>
                <a:lnTo>
                  <a:pt x="4398706" y="571841"/>
                </a:lnTo>
                <a:lnTo>
                  <a:pt x="4405846" y="576187"/>
                </a:lnTo>
                <a:lnTo>
                  <a:pt x="4408951" y="571841"/>
                </a:lnTo>
                <a:lnTo>
                  <a:pt x="4412987" y="568737"/>
                </a:lnTo>
                <a:lnTo>
                  <a:pt x="4416091" y="568737"/>
                </a:lnTo>
                <a:lnTo>
                  <a:pt x="4418264" y="568737"/>
                </a:lnTo>
                <a:lnTo>
                  <a:pt x="4423542" y="568737"/>
                </a:lnTo>
                <a:lnTo>
                  <a:pt x="4427578" y="570910"/>
                </a:lnTo>
                <a:lnTo>
                  <a:pt x="4434718" y="570910"/>
                </a:lnTo>
                <a:lnTo>
                  <a:pt x="4432545" y="551972"/>
                </a:lnTo>
                <a:lnTo>
                  <a:pt x="4428509" y="539244"/>
                </a:lnTo>
                <a:lnTo>
                  <a:pt x="4425405" y="522170"/>
                </a:lnTo>
                <a:lnTo>
                  <a:pt x="4437823" y="519065"/>
                </a:lnTo>
                <a:lnTo>
                  <a:pt x="4449309" y="514719"/>
                </a:lnTo>
                <a:lnTo>
                  <a:pt x="4467004" y="514719"/>
                </a:lnTo>
                <a:lnTo>
                  <a:pt x="4486873" y="516892"/>
                </a:lnTo>
                <a:lnTo>
                  <a:pt x="4506741" y="522170"/>
                </a:lnTo>
                <a:lnTo>
                  <a:pt x="4525368" y="527447"/>
                </a:lnTo>
                <a:lnTo>
                  <a:pt x="4542132" y="533656"/>
                </a:lnTo>
                <a:lnTo>
                  <a:pt x="4549273" y="538934"/>
                </a:lnTo>
                <a:lnTo>
                  <a:pt x="4552377" y="542038"/>
                </a:lnTo>
                <a:lnTo>
                  <a:pt x="4554550" y="548247"/>
                </a:lnTo>
                <a:lnTo>
                  <a:pt x="4554550" y="551352"/>
                </a:lnTo>
                <a:lnTo>
                  <a:pt x="4556723" y="553525"/>
                </a:lnTo>
                <a:lnTo>
                  <a:pt x="4556723" y="556629"/>
                </a:lnTo>
                <a:lnTo>
                  <a:pt x="4559828" y="558802"/>
                </a:lnTo>
                <a:lnTo>
                  <a:pt x="4563863" y="560975"/>
                </a:lnTo>
                <a:lnTo>
                  <a:pt x="4569141" y="563149"/>
                </a:lnTo>
                <a:lnTo>
                  <a:pt x="4579696" y="558802"/>
                </a:lnTo>
                <a:lnTo>
                  <a:pt x="4592114" y="558802"/>
                </a:lnTo>
                <a:lnTo>
                  <a:pt x="4605774" y="558802"/>
                </a:lnTo>
                <a:lnTo>
                  <a:pt x="4611051" y="570289"/>
                </a:lnTo>
                <a:lnTo>
                  <a:pt x="4618191" y="580844"/>
                </a:lnTo>
                <a:lnTo>
                  <a:pt x="4628747" y="590468"/>
                </a:lnTo>
                <a:lnTo>
                  <a:pt x="4642406" y="595745"/>
                </a:lnTo>
                <a:lnTo>
                  <a:pt x="4654824" y="590468"/>
                </a:lnTo>
                <a:lnTo>
                  <a:pt x="4672519" y="590468"/>
                </a:lnTo>
                <a:lnTo>
                  <a:pt x="4689284" y="592641"/>
                </a:lnTo>
                <a:lnTo>
                  <a:pt x="4706048" y="595745"/>
                </a:lnTo>
                <a:lnTo>
                  <a:pt x="4718466" y="598850"/>
                </a:lnTo>
                <a:lnTo>
                  <a:pt x="4723743" y="615924"/>
                </a:lnTo>
                <a:lnTo>
                  <a:pt x="4725916" y="630826"/>
                </a:lnTo>
                <a:lnTo>
                  <a:pt x="4729021" y="643554"/>
                </a:lnTo>
                <a:lnTo>
                  <a:pt x="4733056" y="645727"/>
                </a:lnTo>
                <a:lnTo>
                  <a:pt x="4735230" y="650073"/>
                </a:lnTo>
                <a:lnTo>
                  <a:pt x="4738334" y="651005"/>
                </a:lnTo>
                <a:lnTo>
                  <a:pt x="4772794" y="647900"/>
                </a:lnTo>
                <a:lnTo>
                  <a:pt x="4807253" y="647900"/>
                </a:lnTo>
                <a:lnTo>
                  <a:pt x="4842644" y="647900"/>
                </a:lnTo>
                <a:lnTo>
                  <a:pt x="4845748" y="655351"/>
                </a:lnTo>
                <a:lnTo>
                  <a:pt x="4851026" y="660629"/>
                </a:lnTo>
                <a:lnTo>
                  <a:pt x="4857235" y="668079"/>
                </a:lnTo>
                <a:lnTo>
                  <a:pt x="4862512" y="672425"/>
                </a:lnTo>
                <a:lnTo>
                  <a:pt x="4869652" y="677703"/>
                </a:lnTo>
                <a:lnTo>
                  <a:pt x="4869652" y="672425"/>
                </a:lnTo>
                <a:lnTo>
                  <a:pt x="4871826" y="670252"/>
                </a:lnTo>
                <a:lnTo>
                  <a:pt x="4872757" y="665906"/>
                </a:lnTo>
                <a:lnTo>
                  <a:pt x="4872757" y="662802"/>
                </a:lnTo>
                <a:lnTo>
                  <a:pt x="4874930" y="657524"/>
                </a:lnTo>
                <a:lnTo>
                  <a:pt x="4871826" y="651315"/>
                </a:lnTo>
                <a:lnTo>
                  <a:pt x="4869652" y="648211"/>
                </a:lnTo>
                <a:lnTo>
                  <a:pt x="4867480" y="646038"/>
                </a:lnTo>
                <a:lnTo>
                  <a:pt x="4867480" y="642933"/>
                </a:lnTo>
                <a:lnTo>
                  <a:pt x="4869652" y="638587"/>
                </a:lnTo>
                <a:lnTo>
                  <a:pt x="4869652" y="633309"/>
                </a:lnTo>
                <a:lnTo>
                  <a:pt x="4869652" y="628032"/>
                </a:lnTo>
                <a:lnTo>
                  <a:pt x="4887348" y="631136"/>
                </a:lnTo>
                <a:lnTo>
                  <a:pt x="4899766" y="638587"/>
                </a:lnTo>
                <a:lnTo>
                  <a:pt x="4914357" y="643864"/>
                </a:lnTo>
                <a:lnTo>
                  <a:pt x="4920566" y="643864"/>
                </a:lnTo>
                <a:lnTo>
                  <a:pt x="4925843" y="643864"/>
                </a:lnTo>
                <a:lnTo>
                  <a:pt x="4931121" y="642933"/>
                </a:lnTo>
                <a:lnTo>
                  <a:pt x="4935156" y="638587"/>
                </a:lnTo>
                <a:lnTo>
                  <a:pt x="4938261" y="636414"/>
                </a:lnTo>
                <a:lnTo>
                  <a:pt x="4942297" y="635482"/>
                </a:lnTo>
                <a:lnTo>
                  <a:pt x="5001592" y="660939"/>
                </a:lnTo>
                <a:lnTo>
                  <a:pt x="5034810" y="695709"/>
                </a:lnTo>
                <a:lnTo>
                  <a:pt x="5040087" y="700055"/>
                </a:lnTo>
                <a:lnTo>
                  <a:pt x="5045365" y="700055"/>
                </a:lnTo>
                <a:lnTo>
                  <a:pt x="5050643" y="700986"/>
                </a:lnTo>
                <a:lnTo>
                  <a:pt x="5056851" y="700986"/>
                </a:lnTo>
                <a:lnTo>
                  <a:pt x="5062129" y="705333"/>
                </a:lnTo>
                <a:lnTo>
                  <a:pt x="5072684" y="714957"/>
                </a:lnTo>
                <a:lnTo>
                  <a:pt x="5079824" y="725512"/>
                </a:lnTo>
                <a:lnTo>
                  <a:pt x="5086965" y="735136"/>
                </a:lnTo>
                <a:lnTo>
                  <a:pt x="5096278" y="742586"/>
                </a:lnTo>
                <a:lnTo>
                  <a:pt x="5113974" y="745691"/>
                </a:lnTo>
                <a:lnTo>
                  <a:pt x="5116146" y="744759"/>
                </a:lnTo>
                <a:lnTo>
                  <a:pt x="5118319" y="744759"/>
                </a:lnTo>
                <a:lnTo>
                  <a:pt x="5120493" y="742586"/>
                </a:lnTo>
                <a:lnTo>
                  <a:pt x="5121424" y="742586"/>
                </a:lnTo>
                <a:lnTo>
                  <a:pt x="5125460" y="742586"/>
                </a:lnTo>
                <a:lnTo>
                  <a:pt x="5136015" y="755314"/>
                </a:lnTo>
                <a:lnTo>
                  <a:pt x="5147501" y="768043"/>
                </a:lnTo>
                <a:lnTo>
                  <a:pt x="5156815" y="781702"/>
                </a:lnTo>
                <a:lnTo>
                  <a:pt x="5160230" y="797846"/>
                </a:lnTo>
                <a:lnTo>
                  <a:pt x="5123908" y="797846"/>
                </a:lnTo>
                <a:lnTo>
                  <a:pt x="5121735" y="800950"/>
                </a:lnTo>
                <a:lnTo>
                  <a:pt x="5118630" y="805296"/>
                </a:lnTo>
                <a:lnTo>
                  <a:pt x="5116457" y="807469"/>
                </a:lnTo>
                <a:lnTo>
                  <a:pt x="5114284" y="812747"/>
                </a:lnTo>
                <a:lnTo>
                  <a:pt x="5112111" y="818025"/>
                </a:lnTo>
                <a:lnTo>
                  <a:pt x="5116146" y="820198"/>
                </a:lnTo>
                <a:lnTo>
                  <a:pt x="5118319" y="822371"/>
                </a:lnTo>
                <a:lnTo>
                  <a:pt x="5119251" y="823302"/>
                </a:lnTo>
                <a:lnTo>
                  <a:pt x="5121424" y="827648"/>
                </a:lnTo>
                <a:lnTo>
                  <a:pt x="5121424" y="829821"/>
                </a:lnTo>
                <a:lnTo>
                  <a:pt x="5119251" y="832926"/>
                </a:lnTo>
                <a:lnTo>
                  <a:pt x="5116146" y="838204"/>
                </a:lnTo>
                <a:lnTo>
                  <a:pt x="5113974" y="840377"/>
                </a:lnTo>
                <a:lnTo>
                  <a:pt x="5110869" y="842550"/>
                </a:lnTo>
                <a:lnTo>
                  <a:pt x="5106833" y="842550"/>
                </a:lnTo>
                <a:lnTo>
                  <a:pt x="5103729" y="842550"/>
                </a:lnTo>
                <a:lnTo>
                  <a:pt x="5096588" y="842550"/>
                </a:lnTo>
                <a:lnTo>
                  <a:pt x="5089448" y="831063"/>
                </a:lnTo>
                <a:lnTo>
                  <a:pt x="5077962" y="825786"/>
                </a:lnTo>
                <a:lnTo>
                  <a:pt x="5063371" y="822681"/>
                </a:lnTo>
                <a:lnTo>
                  <a:pt x="5063371" y="809022"/>
                </a:lnTo>
                <a:lnTo>
                  <a:pt x="5060266" y="808090"/>
                </a:lnTo>
                <a:lnTo>
                  <a:pt x="5056230" y="805917"/>
                </a:lnTo>
                <a:lnTo>
                  <a:pt x="5055299" y="803744"/>
                </a:lnTo>
                <a:lnTo>
                  <a:pt x="5051263" y="801571"/>
                </a:lnTo>
                <a:lnTo>
                  <a:pt x="5044123" y="801571"/>
                </a:lnTo>
                <a:lnTo>
                  <a:pt x="5041950" y="801571"/>
                </a:lnTo>
                <a:lnTo>
                  <a:pt x="5041019" y="803744"/>
                </a:lnTo>
                <a:lnTo>
                  <a:pt x="5038845" y="803744"/>
                </a:lnTo>
                <a:lnTo>
                  <a:pt x="5036672" y="803744"/>
                </a:lnTo>
                <a:lnTo>
                  <a:pt x="5033568" y="805917"/>
                </a:lnTo>
                <a:lnTo>
                  <a:pt x="5029532" y="798467"/>
                </a:lnTo>
                <a:lnTo>
                  <a:pt x="5024255" y="791016"/>
                </a:lnTo>
                <a:lnTo>
                  <a:pt x="5020219" y="785738"/>
                </a:lnTo>
                <a:lnTo>
                  <a:pt x="5020219" y="798467"/>
                </a:lnTo>
                <a:lnTo>
                  <a:pt x="5017114" y="813368"/>
                </a:lnTo>
                <a:lnTo>
                  <a:pt x="5013079" y="826096"/>
                </a:lnTo>
                <a:lnTo>
                  <a:pt x="5004696" y="833547"/>
                </a:lnTo>
                <a:lnTo>
                  <a:pt x="5000661" y="835720"/>
                </a:lnTo>
                <a:lnTo>
                  <a:pt x="4997556" y="835720"/>
                </a:lnTo>
                <a:lnTo>
                  <a:pt x="4995383" y="835720"/>
                </a:lnTo>
                <a:lnTo>
                  <a:pt x="4993210" y="835720"/>
                </a:lnTo>
                <a:lnTo>
                  <a:pt x="4991037" y="833547"/>
                </a:lnTo>
                <a:lnTo>
                  <a:pt x="4990106" y="833547"/>
                </a:lnTo>
                <a:lnTo>
                  <a:pt x="4987932" y="833547"/>
                </a:lnTo>
                <a:lnTo>
                  <a:pt x="4985759" y="835720"/>
                </a:lnTo>
                <a:lnTo>
                  <a:pt x="4983586" y="837893"/>
                </a:lnTo>
                <a:lnTo>
                  <a:pt x="4980482" y="843171"/>
                </a:lnTo>
                <a:lnTo>
                  <a:pt x="4991037" y="855899"/>
                </a:lnTo>
                <a:lnTo>
                  <a:pt x="5002523" y="878251"/>
                </a:lnTo>
                <a:lnTo>
                  <a:pt x="5007801" y="903708"/>
                </a:lnTo>
                <a:lnTo>
                  <a:pt x="5004696" y="903708"/>
                </a:lnTo>
                <a:lnTo>
                  <a:pt x="5002523" y="905881"/>
                </a:lnTo>
                <a:lnTo>
                  <a:pt x="4998487" y="905881"/>
                </a:lnTo>
                <a:lnTo>
                  <a:pt x="4993210" y="908054"/>
                </a:lnTo>
                <a:lnTo>
                  <a:pt x="4986070" y="902776"/>
                </a:lnTo>
                <a:lnTo>
                  <a:pt x="4980792" y="898430"/>
                </a:lnTo>
                <a:lnTo>
                  <a:pt x="4973652" y="897499"/>
                </a:lnTo>
                <a:lnTo>
                  <a:pt x="4964338" y="895326"/>
                </a:lnTo>
                <a:lnTo>
                  <a:pt x="4959061" y="910227"/>
                </a:lnTo>
                <a:lnTo>
                  <a:pt x="4948506" y="917678"/>
                </a:lnTo>
                <a:lnTo>
                  <a:pt x="4934846" y="922955"/>
                </a:lnTo>
                <a:lnTo>
                  <a:pt x="4920255" y="928233"/>
                </a:lnTo>
                <a:lnTo>
                  <a:pt x="4919324" y="943134"/>
                </a:lnTo>
                <a:lnTo>
                  <a:pt x="4915288" y="954621"/>
                </a:lnTo>
                <a:lnTo>
                  <a:pt x="4908148" y="965176"/>
                </a:lnTo>
                <a:lnTo>
                  <a:pt x="4893557" y="967349"/>
                </a:lnTo>
                <a:lnTo>
                  <a:pt x="4883002" y="970453"/>
                </a:lnTo>
                <a:lnTo>
                  <a:pt x="4875861" y="974800"/>
                </a:lnTo>
                <a:lnTo>
                  <a:pt x="4868721" y="976973"/>
                </a:lnTo>
                <a:lnTo>
                  <a:pt x="4863444" y="972627"/>
                </a:lnTo>
                <a:lnTo>
                  <a:pt x="4857235" y="967349"/>
                </a:lnTo>
                <a:lnTo>
                  <a:pt x="4854130" y="962071"/>
                </a:lnTo>
                <a:lnTo>
                  <a:pt x="4846990" y="963003"/>
                </a:lnTo>
                <a:lnTo>
                  <a:pt x="4837677" y="965176"/>
                </a:lnTo>
                <a:lnTo>
                  <a:pt x="4830536" y="969522"/>
                </a:lnTo>
                <a:lnTo>
                  <a:pt x="4825259" y="972627"/>
                </a:lnTo>
                <a:lnTo>
                  <a:pt x="4825259" y="980077"/>
                </a:lnTo>
                <a:lnTo>
                  <a:pt x="4819981" y="982250"/>
                </a:lnTo>
                <a:lnTo>
                  <a:pt x="4810668" y="982250"/>
                </a:lnTo>
                <a:lnTo>
                  <a:pt x="4798250" y="982250"/>
                </a:lnTo>
                <a:lnTo>
                  <a:pt x="4786764" y="984424"/>
                </a:lnTo>
                <a:lnTo>
                  <a:pt x="4781486" y="985355"/>
                </a:lnTo>
                <a:lnTo>
                  <a:pt x="4772172" y="1007707"/>
                </a:lnTo>
                <a:lnTo>
                  <a:pt x="4771241" y="1031922"/>
                </a:lnTo>
                <a:lnTo>
                  <a:pt x="4771241" y="1059551"/>
                </a:lnTo>
                <a:lnTo>
                  <a:pt x="4774346" y="1083766"/>
                </a:lnTo>
                <a:lnTo>
                  <a:pt x="4769068" y="1083766"/>
                </a:lnTo>
                <a:lnTo>
                  <a:pt x="4766895" y="1083766"/>
                </a:lnTo>
                <a:lnTo>
                  <a:pt x="4764722" y="1083766"/>
                </a:lnTo>
                <a:lnTo>
                  <a:pt x="4763791" y="1085939"/>
                </a:lnTo>
                <a:lnTo>
                  <a:pt x="4761618" y="1086871"/>
                </a:lnTo>
                <a:lnTo>
                  <a:pt x="4759444" y="1093080"/>
                </a:lnTo>
                <a:lnTo>
                  <a:pt x="4757271" y="1098357"/>
                </a:lnTo>
                <a:lnTo>
                  <a:pt x="4757271" y="1105808"/>
                </a:lnTo>
                <a:lnTo>
                  <a:pt x="4757271" y="1114190"/>
                </a:lnTo>
                <a:lnTo>
                  <a:pt x="4744853" y="1114190"/>
                </a:lnTo>
                <a:lnTo>
                  <a:pt x="4737713" y="1125676"/>
                </a:lnTo>
                <a:lnTo>
                  <a:pt x="4732436" y="1133127"/>
                </a:lnTo>
                <a:lnTo>
                  <a:pt x="4730262" y="1140578"/>
                </a:lnTo>
                <a:lnTo>
                  <a:pt x="4728089" y="1155479"/>
                </a:lnTo>
                <a:lnTo>
                  <a:pt x="4724985" y="1155479"/>
                </a:lnTo>
                <a:lnTo>
                  <a:pt x="4720949" y="1155479"/>
                </a:lnTo>
                <a:lnTo>
                  <a:pt x="4720018" y="1155479"/>
                </a:lnTo>
                <a:lnTo>
                  <a:pt x="4717844" y="1155479"/>
                </a:lnTo>
                <a:lnTo>
                  <a:pt x="4713809" y="1155479"/>
                </a:lnTo>
                <a:lnTo>
                  <a:pt x="4706668" y="1170381"/>
                </a:lnTo>
                <a:lnTo>
                  <a:pt x="4701391" y="1188386"/>
                </a:lnTo>
                <a:lnTo>
                  <a:pt x="4688973" y="1188386"/>
                </a:lnTo>
                <a:lnTo>
                  <a:pt x="4684937" y="1208565"/>
                </a:lnTo>
                <a:lnTo>
                  <a:pt x="4678728" y="1208565"/>
                </a:lnTo>
                <a:lnTo>
                  <a:pt x="4678728" y="1203288"/>
                </a:lnTo>
                <a:lnTo>
                  <a:pt x="4664138" y="1183109"/>
                </a:lnTo>
                <a:lnTo>
                  <a:pt x="4654824" y="1158894"/>
                </a:lnTo>
                <a:lnTo>
                  <a:pt x="4652651" y="1131264"/>
                </a:lnTo>
                <a:lnTo>
                  <a:pt x="4654824" y="1098357"/>
                </a:lnTo>
                <a:lnTo>
                  <a:pt x="4660102" y="1094011"/>
                </a:lnTo>
                <a:lnTo>
                  <a:pt x="4664138" y="1090906"/>
                </a:lnTo>
                <a:lnTo>
                  <a:pt x="4669415" y="1086560"/>
                </a:lnTo>
                <a:lnTo>
                  <a:pt x="4671588" y="1081283"/>
                </a:lnTo>
                <a:lnTo>
                  <a:pt x="4674693" y="1073832"/>
                </a:lnTo>
                <a:lnTo>
                  <a:pt x="4669415" y="1064208"/>
                </a:lnTo>
                <a:lnTo>
                  <a:pt x="4667242" y="1051480"/>
                </a:lnTo>
                <a:lnTo>
                  <a:pt x="4674382" y="1036578"/>
                </a:lnTo>
                <a:lnTo>
                  <a:pt x="4681522" y="1031301"/>
                </a:lnTo>
                <a:lnTo>
                  <a:pt x="4690836" y="1026955"/>
                </a:lnTo>
                <a:lnTo>
                  <a:pt x="4701391" y="1023850"/>
                </a:lnTo>
                <a:lnTo>
                  <a:pt x="4708531" y="1016399"/>
                </a:lnTo>
                <a:lnTo>
                  <a:pt x="4723122" y="994047"/>
                </a:lnTo>
                <a:lnTo>
                  <a:pt x="4737713" y="971695"/>
                </a:lnTo>
                <a:lnTo>
                  <a:pt x="4749200" y="962071"/>
                </a:lnTo>
                <a:lnTo>
                  <a:pt x="4761618" y="953689"/>
                </a:lnTo>
                <a:lnTo>
                  <a:pt x="4774035" y="944066"/>
                </a:lnTo>
                <a:lnTo>
                  <a:pt x="4779313" y="931337"/>
                </a:lnTo>
                <a:lnTo>
                  <a:pt x="4783349" y="916436"/>
                </a:lnTo>
                <a:lnTo>
                  <a:pt x="4788626" y="902776"/>
                </a:lnTo>
                <a:lnTo>
                  <a:pt x="4788626" y="901845"/>
                </a:lnTo>
                <a:lnTo>
                  <a:pt x="4786453" y="901845"/>
                </a:lnTo>
                <a:lnTo>
                  <a:pt x="4786453" y="899672"/>
                </a:lnTo>
                <a:lnTo>
                  <a:pt x="4784280" y="897499"/>
                </a:lnTo>
                <a:lnTo>
                  <a:pt x="4781175" y="899672"/>
                </a:lnTo>
                <a:lnTo>
                  <a:pt x="4779002" y="901845"/>
                </a:lnTo>
                <a:lnTo>
                  <a:pt x="4778071" y="902776"/>
                </a:lnTo>
                <a:lnTo>
                  <a:pt x="4768758" y="916436"/>
                </a:lnTo>
                <a:lnTo>
                  <a:pt x="4759444" y="931337"/>
                </a:lnTo>
                <a:lnTo>
                  <a:pt x="4750131" y="944066"/>
                </a:lnTo>
                <a:lnTo>
                  <a:pt x="4737713" y="953689"/>
                </a:lnTo>
                <a:lnTo>
                  <a:pt x="4720949" y="961140"/>
                </a:lnTo>
                <a:lnTo>
                  <a:pt x="4720018" y="954931"/>
                </a:lnTo>
                <a:lnTo>
                  <a:pt x="4720018" y="954000"/>
                </a:lnTo>
                <a:lnTo>
                  <a:pt x="4717844" y="949654"/>
                </a:lnTo>
                <a:lnTo>
                  <a:pt x="4717844" y="944376"/>
                </a:lnTo>
                <a:lnTo>
                  <a:pt x="4720018" y="942203"/>
                </a:lnTo>
                <a:lnTo>
                  <a:pt x="4720018" y="940030"/>
                </a:lnTo>
                <a:lnTo>
                  <a:pt x="4720018" y="939098"/>
                </a:lnTo>
                <a:lnTo>
                  <a:pt x="4720949" y="934752"/>
                </a:lnTo>
                <a:lnTo>
                  <a:pt x="4720949" y="931648"/>
                </a:lnTo>
                <a:lnTo>
                  <a:pt x="4715671" y="927302"/>
                </a:lnTo>
                <a:lnTo>
                  <a:pt x="4710394" y="925128"/>
                </a:lnTo>
                <a:lnTo>
                  <a:pt x="4706358" y="924197"/>
                </a:lnTo>
                <a:lnTo>
                  <a:pt x="4701081" y="922024"/>
                </a:lnTo>
                <a:lnTo>
                  <a:pt x="4697976" y="924197"/>
                </a:lnTo>
                <a:lnTo>
                  <a:pt x="4688663" y="929475"/>
                </a:lnTo>
                <a:lnTo>
                  <a:pt x="4676245" y="940030"/>
                </a:lnTo>
                <a:lnTo>
                  <a:pt x="4664758" y="953689"/>
                </a:lnTo>
                <a:lnTo>
                  <a:pt x="4654203" y="966418"/>
                </a:lnTo>
                <a:lnTo>
                  <a:pt x="4648926" y="976041"/>
                </a:lnTo>
                <a:lnTo>
                  <a:pt x="4648926" y="979146"/>
                </a:lnTo>
                <a:lnTo>
                  <a:pt x="4648926" y="983492"/>
                </a:lnTo>
                <a:lnTo>
                  <a:pt x="4649857" y="986597"/>
                </a:lnTo>
                <a:lnTo>
                  <a:pt x="4652030" y="991874"/>
                </a:lnTo>
                <a:lnTo>
                  <a:pt x="4654203" y="996220"/>
                </a:lnTo>
                <a:lnTo>
                  <a:pt x="4654203" y="999325"/>
                </a:lnTo>
                <a:lnTo>
                  <a:pt x="4642717" y="1004602"/>
                </a:lnTo>
                <a:lnTo>
                  <a:pt x="4630299" y="1006776"/>
                </a:lnTo>
                <a:lnTo>
                  <a:pt x="4613535" y="1008949"/>
                </a:lnTo>
                <a:lnTo>
                  <a:pt x="4598012" y="1008949"/>
                </a:lnTo>
                <a:lnTo>
                  <a:pt x="4598012" y="988770"/>
                </a:lnTo>
                <a:lnTo>
                  <a:pt x="4581248" y="991874"/>
                </a:lnTo>
                <a:lnTo>
                  <a:pt x="4566657" y="998083"/>
                </a:lnTo>
                <a:lnTo>
                  <a:pt x="4554240" y="995910"/>
                </a:lnTo>
                <a:lnTo>
                  <a:pt x="4544926" y="984424"/>
                </a:lnTo>
                <a:lnTo>
                  <a:pt x="4508604" y="979146"/>
                </a:lnTo>
                <a:lnTo>
                  <a:pt x="4496186" y="991874"/>
                </a:lnTo>
                <a:lnTo>
                  <a:pt x="4481595" y="1001498"/>
                </a:lnTo>
                <a:lnTo>
                  <a:pt x="4469177" y="1012053"/>
                </a:lnTo>
                <a:lnTo>
                  <a:pt x="4462037" y="1025713"/>
                </a:lnTo>
                <a:lnTo>
                  <a:pt x="4454897" y="1038441"/>
                </a:lnTo>
                <a:lnTo>
                  <a:pt x="4447757" y="1051169"/>
                </a:lnTo>
                <a:lnTo>
                  <a:pt x="4438443" y="1060793"/>
                </a:lnTo>
                <a:lnTo>
                  <a:pt x="4409262" y="1070417"/>
                </a:lnTo>
                <a:lnTo>
                  <a:pt x="4402121" y="1077868"/>
                </a:lnTo>
                <a:lnTo>
                  <a:pt x="4396844" y="1086250"/>
                </a:lnTo>
                <a:lnTo>
                  <a:pt x="4391566" y="1093700"/>
                </a:lnTo>
                <a:lnTo>
                  <a:pt x="4379148" y="1103324"/>
                </a:lnTo>
                <a:lnTo>
                  <a:pt x="4379148" y="1113879"/>
                </a:lnTo>
                <a:lnTo>
                  <a:pt x="4394670" y="1113879"/>
                </a:lnTo>
                <a:lnTo>
                  <a:pt x="4396844" y="1120088"/>
                </a:lnTo>
                <a:lnTo>
                  <a:pt x="4399017" y="1123193"/>
                </a:lnTo>
                <a:lnTo>
                  <a:pt x="4399948" y="1127539"/>
                </a:lnTo>
                <a:lnTo>
                  <a:pt x="4403984" y="1130644"/>
                </a:lnTo>
                <a:lnTo>
                  <a:pt x="4407088" y="1132817"/>
                </a:lnTo>
                <a:lnTo>
                  <a:pt x="4414229" y="1134990"/>
                </a:lnTo>
                <a:lnTo>
                  <a:pt x="4418264" y="1130644"/>
                </a:lnTo>
                <a:lnTo>
                  <a:pt x="4421369" y="1128470"/>
                </a:lnTo>
                <a:lnTo>
                  <a:pt x="4427578" y="1127539"/>
                </a:lnTo>
                <a:lnTo>
                  <a:pt x="4432855" y="1127539"/>
                </a:lnTo>
                <a:lnTo>
                  <a:pt x="4442169" y="1127539"/>
                </a:lnTo>
                <a:lnTo>
                  <a:pt x="4449309" y="1135921"/>
                </a:lnTo>
                <a:lnTo>
                  <a:pt x="4454587" y="1143372"/>
                </a:lnTo>
                <a:lnTo>
                  <a:pt x="4457691" y="1152996"/>
                </a:lnTo>
                <a:lnTo>
                  <a:pt x="4461727" y="1167897"/>
                </a:lnTo>
                <a:lnTo>
                  <a:pt x="4463900" y="1177521"/>
                </a:lnTo>
                <a:lnTo>
                  <a:pt x="4461727" y="1182798"/>
                </a:lnTo>
                <a:lnTo>
                  <a:pt x="4456449" y="1188076"/>
                </a:lnTo>
                <a:lnTo>
                  <a:pt x="4454276" y="1197700"/>
                </a:lnTo>
                <a:lnTo>
                  <a:pt x="4454276" y="1208255"/>
                </a:lnTo>
                <a:lnTo>
                  <a:pt x="4457381" y="1217879"/>
                </a:lnTo>
                <a:lnTo>
                  <a:pt x="4461416" y="1227503"/>
                </a:lnTo>
                <a:lnTo>
                  <a:pt x="4464521" y="1240231"/>
                </a:lnTo>
                <a:lnTo>
                  <a:pt x="4453966" y="1251717"/>
                </a:lnTo>
                <a:lnTo>
                  <a:pt x="4446826" y="1264446"/>
                </a:lnTo>
                <a:lnTo>
                  <a:pt x="4441548" y="1277174"/>
                </a:lnTo>
                <a:lnTo>
                  <a:pt x="4434408" y="1294248"/>
                </a:lnTo>
                <a:lnTo>
                  <a:pt x="4430372" y="1297353"/>
                </a:lnTo>
                <a:lnTo>
                  <a:pt x="4421058" y="1308839"/>
                </a:lnTo>
                <a:lnTo>
                  <a:pt x="4410503" y="1321568"/>
                </a:lnTo>
                <a:lnTo>
                  <a:pt x="4399017" y="1336469"/>
                </a:lnTo>
                <a:lnTo>
                  <a:pt x="4386599" y="1349197"/>
                </a:lnTo>
                <a:lnTo>
                  <a:pt x="4376044" y="1361926"/>
                </a:lnTo>
                <a:lnTo>
                  <a:pt x="4368904" y="1371549"/>
                </a:lnTo>
                <a:lnTo>
                  <a:pt x="4364868" y="1375896"/>
                </a:lnTo>
                <a:lnTo>
                  <a:pt x="4352450" y="1379000"/>
                </a:lnTo>
                <a:lnTo>
                  <a:pt x="4340032" y="1376827"/>
                </a:lnTo>
                <a:lnTo>
                  <a:pt x="4328546" y="1376827"/>
                </a:lnTo>
                <a:lnTo>
                  <a:pt x="4317991" y="1379000"/>
                </a:lnTo>
                <a:lnTo>
                  <a:pt x="4308677" y="1388624"/>
                </a:lnTo>
                <a:lnTo>
                  <a:pt x="4301537" y="1399179"/>
                </a:lnTo>
                <a:lnTo>
                  <a:pt x="4296259" y="1410666"/>
                </a:lnTo>
                <a:lnTo>
                  <a:pt x="4289119" y="1421221"/>
                </a:lnTo>
                <a:lnTo>
                  <a:pt x="4278564" y="1428672"/>
                </a:lnTo>
                <a:lnTo>
                  <a:pt x="4276391" y="1428672"/>
                </a:lnTo>
                <a:lnTo>
                  <a:pt x="4274218" y="1430845"/>
                </a:lnTo>
                <a:lnTo>
                  <a:pt x="4272044" y="1430845"/>
                </a:lnTo>
                <a:lnTo>
                  <a:pt x="4268940" y="1430845"/>
                </a:lnTo>
                <a:lnTo>
                  <a:pt x="4264904" y="1433018"/>
                </a:lnTo>
                <a:lnTo>
                  <a:pt x="4268940" y="1443573"/>
                </a:lnTo>
                <a:lnTo>
                  <a:pt x="4276080" y="1455059"/>
                </a:lnTo>
                <a:lnTo>
                  <a:pt x="4281358" y="1467788"/>
                </a:lnTo>
                <a:lnTo>
                  <a:pt x="4288498" y="1480516"/>
                </a:lnTo>
                <a:lnTo>
                  <a:pt x="4291603" y="1492002"/>
                </a:lnTo>
                <a:lnTo>
                  <a:pt x="4293776" y="1504731"/>
                </a:lnTo>
                <a:lnTo>
                  <a:pt x="4290671" y="1513113"/>
                </a:lnTo>
                <a:lnTo>
                  <a:pt x="4283531" y="1520563"/>
                </a:lnTo>
                <a:lnTo>
                  <a:pt x="4268940" y="1526772"/>
                </a:lnTo>
                <a:lnTo>
                  <a:pt x="4245036" y="1529877"/>
                </a:lnTo>
                <a:lnTo>
                  <a:pt x="4245036" y="1520253"/>
                </a:lnTo>
                <a:lnTo>
                  <a:pt x="4242862" y="1511871"/>
                </a:lnTo>
                <a:lnTo>
                  <a:pt x="4242862" y="1499143"/>
                </a:lnTo>
                <a:lnTo>
                  <a:pt x="4245036" y="1484241"/>
                </a:lnTo>
                <a:lnTo>
                  <a:pt x="4245036" y="1472755"/>
                </a:lnTo>
                <a:lnTo>
                  <a:pt x="4239758" y="1472755"/>
                </a:lnTo>
                <a:lnTo>
                  <a:pt x="4235722" y="1472755"/>
                </a:lnTo>
                <a:lnTo>
                  <a:pt x="4232618" y="1472755"/>
                </a:lnTo>
                <a:lnTo>
                  <a:pt x="4230445" y="1472755"/>
                </a:lnTo>
                <a:lnTo>
                  <a:pt x="4228272" y="1470582"/>
                </a:lnTo>
                <a:lnTo>
                  <a:pt x="4225167" y="1469650"/>
                </a:lnTo>
                <a:lnTo>
                  <a:pt x="4221131" y="1463441"/>
                </a:lnTo>
                <a:lnTo>
                  <a:pt x="4225167" y="1458164"/>
                </a:lnTo>
                <a:lnTo>
                  <a:pt x="4228272" y="1452886"/>
                </a:lnTo>
                <a:lnTo>
                  <a:pt x="4230445" y="1447609"/>
                </a:lnTo>
                <a:lnTo>
                  <a:pt x="4234480" y="1440158"/>
                </a:lnTo>
                <a:lnTo>
                  <a:pt x="4225167" y="1440158"/>
                </a:lnTo>
                <a:lnTo>
                  <a:pt x="4213681" y="1437985"/>
                </a:lnTo>
                <a:lnTo>
                  <a:pt x="4201263" y="1441089"/>
                </a:lnTo>
                <a:lnTo>
                  <a:pt x="4186672" y="1447298"/>
                </a:lnTo>
                <a:lnTo>
                  <a:pt x="4174254" y="1452576"/>
                </a:lnTo>
                <a:lnTo>
                  <a:pt x="4174254" y="1448230"/>
                </a:lnTo>
                <a:lnTo>
                  <a:pt x="4176427" y="1442952"/>
                </a:lnTo>
                <a:lnTo>
                  <a:pt x="4178600" y="1439847"/>
                </a:lnTo>
                <a:lnTo>
                  <a:pt x="4179532" y="1433639"/>
                </a:lnTo>
                <a:lnTo>
                  <a:pt x="4181705" y="1430534"/>
                </a:lnTo>
                <a:lnTo>
                  <a:pt x="4184809" y="1423083"/>
                </a:lnTo>
                <a:lnTo>
                  <a:pt x="4181705" y="1423083"/>
                </a:lnTo>
                <a:lnTo>
                  <a:pt x="4178600" y="1420910"/>
                </a:lnTo>
                <a:lnTo>
                  <a:pt x="4174564" y="1420910"/>
                </a:lnTo>
                <a:lnTo>
                  <a:pt x="4169287" y="1418737"/>
                </a:lnTo>
                <a:lnTo>
                  <a:pt x="4157801" y="1430224"/>
                </a:lnTo>
                <a:lnTo>
                  <a:pt x="4145383" y="1439847"/>
                </a:lnTo>
                <a:lnTo>
                  <a:pt x="4132965" y="1450403"/>
                </a:lnTo>
                <a:lnTo>
                  <a:pt x="4125824" y="1463131"/>
                </a:lnTo>
                <a:lnTo>
                  <a:pt x="4132965" y="1467477"/>
                </a:lnTo>
                <a:lnTo>
                  <a:pt x="4138242" y="1470582"/>
                </a:lnTo>
                <a:lnTo>
                  <a:pt x="4142278" y="1474928"/>
                </a:lnTo>
                <a:lnTo>
                  <a:pt x="4145383" y="1478032"/>
                </a:lnTo>
                <a:lnTo>
                  <a:pt x="4149418" y="1484241"/>
                </a:lnTo>
                <a:lnTo>
                  <a:pt x="4159973" y="1478032"/>
                </a:lnTo>
                <a:lnTo>
                  <a:pt x="4169287" y="1474928"/>
                </a:lnTo>
                <a:lnTo>
                  <a:pt x="4178600" y="1474928"/>
                </a:lnTo>
                <a:lnTo>
                  <a:pt x="4189155" y="1480205"/>
                </a:lnTo>
                <a:lnTo>
                  <a:pt x="4194433" y="1480205"/>
                </a:lnTo>
                <a:lnTo>
                  <a:pt x="4194433" y="1492934"/>
                </a:lnTo>
                <a:lnTo>
                  <a:pt x="4174564" y="1492934"/>
                </a:lnTo>
                <a:lnTo>
                  <a:pt x="4167424" y="1502558"/>
                </a:lnTo>
                <a:lnTo>
                  <a:pt x="4160284" y="1510008"/>
                </a:lnTo>
                <a:lnTo>
                  <a:pt x="4155006" y="1517459"/>
                </a:lnTo>
                <a:lnTo>
                  <a:pt x="4149729" y="1530187"/>
                </a:lnTo>
                <a:lnTo>
                  <a:pt x="4164320" y="1539811"/>
                </a:lnTo>
                <a:lnTo>
                  <a:pt x="4172702" y="1554712"/>
                </a:lnTo>
                <a:lnTo>
                  <a:pt x="4179842" y="1574891"/>
                </a:lnTo>
                <a:lnTo>
                  <a:pt x="4183878" y="1595070"/>
                </a:lnTo>
                <a:lnTo>
                  <a:pt x="4184809" y="1617423"/>
                </a:lnTo>
                <a:lnTo>
                  <a:pt x="4184809" y="1636981"/>
                </a:lnTo>
                <a:lnTo>
                  <a:pt x="4172391" y="1645363"/>
                </a:lnTo>
                <a:lnTo>
                  <a:pt x="4165251" y="1660264"/>
                </a:lnTo>
                <a:lnTo>
                  <a:pt x="4158111" y="1673924"/>
                </a:lnTo>
                <a:lnTo>
                  <a:pt x="4149729" y="1688825"/>
                </a:lnTo>
                <a:lnTo>
                  <a:pt x="4131102" y="1709004"/>
                </a:lnTo>
                <a:lnTo>
                  <a:pt x="4107198" y="1723905"/>
                </a:lnTo>
                <a:lnTo>
                  <a:pt x="4082052" y="1734461"/>
                </a:lnTo>
                <a:lnTo>
                  <a:pt x="4052870" y="1744084"/>
                </a:lnTo>
                <a:lnTo>
                  <a:pt x="4025861" y="1749362"/>
                </a:lnTo>
                <a:lnTo>
                  <a:pt x="4025861" y="1756813"/>
                </a:lnTo>
                <a:lnTo>
                  <a:pt x="4025861" y="1761159"/>
                </a:lnTo>
                <a:lnTo>
                  <a:pt x="4025861" y="1764263"/>
                </a:lnTo>
                <a:lnTo>
                  <a:pt x="4025861" y="1766437"/>
                </a:lnTo>
                <a:lnTo>
                  <a:pt x="4028034" y="1768610"/>
                </a:lnTo>
                <a:lnTo>
                  <a:pt x="4028034" y="1773887"/>
                </a:lnTo>
                <a:lnTo>
                  <a:pt x="4028966" y="1779165"/>
                </a:lnTo>
                <a:lnTo>
                  <a:pt x="4025861" y="1783511"/>
                </a:lnTo>
                <a:lnTo>
                  <a:pt x="4021825" y="1786615"/>
                </a:lnTo>
                <a:lnTo>
                  <a:pt x="4020894" y="1788789"/>
                </a:lnTo>
                <a:lnTo>
                  <a:pt x="4016858" y="1791893"/>
                </a:lnTo>
                <a:lnTo>
                  <a:pt x="4009718" y="1796239"/>
                </a:lnTo>
                <a:lnTo>
                  <a:pt x="4007545" y="1796239"/>
                </a:lnTo>
                <a:lnTo>
                  <a:pt x="4006613" y="1798412"/>
                </a:lnTo>
                <a:lnTo>
                  <a:pt x="4004440" y="1798412"/>
                </a:lnTo>
                <a:lnTo>
                  <a:pt x="4002267" y="1798412"/>
                </a:lnTo>
                <a:lnTo>
                  <a:pt x="3999162" y="1799344"/>
                </a:lnTo>
                <a:lnTo>
                  <a:pt x="3996989" y="1794066"/>
                </a:lnTo>
                <a:lnTo>
                  <a:pt x="3994816" y="1788789"/>
                </a:lnTo>
                <a:lnTo>
                  <a:pt x="3994816" y="1783511"/>
                </a:lnTo>
                <a:lnTo>
                  <a:pt x="3994816" y="1773887"/>
                </a:lnTo>
                <a:lnTo>
                  <a:pt x="3998852" y="1771714"/>
                </a:lnTo>
                <a:lnTo>
                  <a:pt x="4001957" y="1771714"/>
                </a:lnTo>
                <a:lnTo>
                  <a:pt x="4005992" y="1769541"/>
                </a:lnTo>
                <a:lnTo>
                  <a:pt x="4006924" y="1766437"/>
                </a:lnTo>
                <a:lnTo>
                  <a:pt x="4009097" y="1762090"/>
                </a:lnTo>
                <a:lnTo>
                  <a:pt x="4006924" y="1758986"/>
                </a:lnTo>
                <a:lnTo>
                  <a:pt x="4003819" y="1753708"/>
                </a:lnTo>
                <a:lnTo>
                  <a:pt x="4001646" y="1749362"/>
                </a:lnTo>
                <a:lnTo>
                  <a:pt x="3998542" y="1747189"/>
                </a:lnTo>
                <a:lnTo>
                  <a:pt x="3996369" y="1747189"/>
                </a:lnTo>
                <a:lnTo>
                  <a:pt x="3991091" y="1746258"/>
                </a:lnTo>
                <a:lnTo>
                  <a:pt x="3984882" y="1746258"/>
                </a:lnTo>
                <a:lnTo>
                  <a:pt x="3978673" y="1754640"/>
                </a:lnTo>
                <a:lnTo>
                  <a:pt x="3971533" y="1760849"/>
                </a:lnTo>
                <a:lnTo>
                  <a:pt x="3965324" y="1766126"/>
                </a:lnTo>
                <a:lnTo>
                  <a:pt x="3960046" y="1775750"/>
                </a:lnTo>
                <a:lnTo>
                  <a:pt x="3957873" y="1790651"/>
                </a:lnTo>
                <a:lnTo>
                  <a:pt x="3974638" y="1806484"/>
                </a:lnTo>
                <a:lnTo>
                  <a:pt x="3987055" y="1823559"/>
                </a:lnTo>
                <a:lnTo>
                  <a:pt x="3998542" y="1841564"/>
                </a:lnTo>
                <a:lnTo>
                  <a:pt x="4003819" y="1865779"/>
                </a:lnTo>
                <a:lnTo>
                  <a:pt x="4005992" y="1895272"/>
                </a:lnTo>
                <a:lnTo>
                  <a:pt x="3945456" y="1944943"/>
                </a:lnTo>
                <a:lnTo>
                  <a:pt x="3938315" y="1944943"/>
                </a:lnTo>
                <a:lnTo>
                  <a:pt x="3933038" y="1924764"/>
                </a:lnTo>
                <a:lnTo>
                  <a:pt x="3921551" y="1909862"/>
                </a:lnTo>
                <a:lnTo>
                  <a:pt x="3906960" y="1897134"/>
                </a:lnTo>
                <a:lnTo>
                  <a:pt x="3891438" y="1884406"/>
                </a:lnTo>
                <a:lnTo>
                  <a:pt x="3874674" y="1870746"/>
                </a:lnTo>
                <a:lnTo>
                  <a:pt x="3867534" y="1900239"/>
                </a:lnTo>
                <a:lnTo>
                  <a:pt x="3858220" y="1924453"/>
                </a:lnTo>
                <a:lnTo>
                  <a:pt x="3867534" y="1929731"/>
                </a:lnTo>
                <a:lnTo>
                  <a:pt x="3871569" y="1937182"/>
                </a:lnTo>
                <a:lnTo>
                  <a:pt x="3872501" y="1946805"/>
                </a:lnTo>
                <a:lnTo>
                  <a:pt x="3878710" y="1957361"/>
                </a:lnTo>
                <a:lnTo>
                  <a:pt x="3879641" y="1959534"/>
                </a:lnTo>
                <a:lnTo>
                  <a:pt x="3883677" y="1959534"/>
                </a:lnTo>
                <a:lnTo>
                  <a:pt x="3886781" y="1959534"/>
                </a:lnTo>
                <a:lnTo>
                  <a:pt x="3890817" y="1959534"/>
                </a:lnTo>
                <a:lnTo>
                  <a:pt x="3893922" y="1961707"/>
                </a:lnTo>
                <a:lnTo>
                  <a:pt x="3908512" y="1976608"/>
                </a:lnTo>
                <a:lnTo>
                  <a:pt x="3919999" y="1998960"/>
                </a:lnTo>
                <a:lnTo>
                  <a:pt x="3927139" y="2024417"/>
                </a:lnTo>
                <a:lnTo>
                  <a:pt x="3928071" y="2050805"/>
                </a:lnTo>
                <a:lnTo>
                  <a:pt x="3919275" y="2050805"/>
                </a:lnTo>
                <a:lnTo>
                  <a:pt x="3923414" y="2055773"/>
                </a:lnTo>
                <a:lnTo>
                  <a:pt x="3934900" y="2071605"/>
                </a:lnTo>
                <a:lnTo>
                  <a:pt x="3947318" y="2090543"/>
                </a:lnTo>
                <a:lnTo>
                  <a:pt x="3965013" y="2105444"/>
                </a:lnTo>
                <a:lnTo>
                  <a:pt x="3961909" y="2123450"/>
                </a:lnTo>
                <a:lnTo>
                  <a:pt x="3961909" y="2145492"/>
                </a:lnTo>
                <a:lnTo>
                  <a:pt x="3976500" y="2147665"/>
                </a:lnTo>
                <a:lnTo>
                  <a:pt x="3985813" y="2150769"/>
                </a:lnTo>
                <a:lnTo>
                  <a:pt x="3992333" y="2157289"/>
                </a:lnTo>
                <a:lnTo>
                  <a:pt x="4001646" y="2162566"/>
                </a:lnTo>
                <a:lnTo>
                  <a:pt x="4013132" y="2162566"/>
                </a:lnTo>
                <a:lnTo>
                  <a:pt x="4021515" y="2158220"/>
                </a:lnTo>
                <a:lnTo>
                  <a:pt x="4028655" y="2155115"/>
                </a:lnTo>
                <a:lnTo>
                  <a:pt x="4036106" y="2152942"/>
                </a:lnTo>
                <a:lnTo>
                  <a:pt x="4052559" y="2158220"/>
                </a:lnTo>
                <a:lnTo>
                  <a:pt x="4071496" y="2165670"/>
                </a:lnTo>
                <a:lnTo>
                  <a:pt x="4089192" y="2175294"/>
                </a:lnTo>
                <a:lnTo>
                  <a:pt x="4105645" y="2182745"/>
                </a:lnTo>
                <a:lnTo>
                  <a:pt x="4103783" y="2182745"/>
                </a:lnTo>
                <a:lnTo>
                  <a:pt x="4101610" y="2184918"/>
                </a:lnTo>
                <a:lnTo>
                  <a:pt x="4099437" y="2184918"/>
                </a:lnTo>
                <a:lnTo>
                  <a:pt x="4096332" y="2186781"/>
                </a:lnTo>
                <a:lnTo>
                  <a:pt x="4086087" y="2190196"/>
                </a:lnTo>
                <a:lnTo>
                  <a:pt x="4065288" y="2190196"/>
                </a:lnTo>
                <a:lnTo>
                  <a:pt x="4042314" y="2186781"/>
                </a:lnTo>
                <a:lnTo>
                  <a:pt x="4018410" y="2180572"/>
                </a:lnTo>
                <a:lnTo>
                  <a:pt x="3992333" y="2175294"/>
                </a:lnTo>
                <a:lnTo>
                  <a:pt x="3972464" y="2170017"/>
                </a:lnTo>
                <a:lnTo>
                  <a:pt x="3956942" y="2162566"/>
                </a:lnTo>
                <a:lnTo>
                  <a:pt x="3949491" y="2158220"/>
                </a:lnTo>
                <a:lnTo>
                  <a:pt x="3952596" y="2155115"/>
                </a:lnTo>
                <a:lnTo>
                  <a:pt x="3954769" y="2152942"/>
                </a:lnTo>
                <a:lnTo>
                  <a:pt x="3956942" y="2149838"/>
                </a:lnTo>
                <a:lnTo>
                  <a:pt x="3934900" y="2143629"/>
                </a:lnTo>
                <a:lnTo>
                  <a:pt x="3916274" y="2133074"/>
                </a:lnTo>
                <a:lnTo>
                  <a:pt x="3899509" y="2115999"/>
                </a:lnTo>
                <a:lnTo>
                  <a:pt x="3887092" y="2097993"/>
                </a:lnTo>
                <a:lnTo>
                  <a:pt x="3874363" y="2077814"/>
                </a:lnTo>
                <a:lnTo>
                  <a:pt x="3864119" y="2056704"/>
                </a:lnTo>
                <a:lnTo>
                  <a:pt x="3852632" y="2040871"/>
                </a:lnTo>
                <a:lnTo>
                  <a:pt x="3842077" y="2027211"/>
                </a:lnTo>
                <a:lnTo>
                  <a:pt x="3830901" y="2018518"/>
                </a:lnTo>
                <a:lnTo>
                  <a:pt x="3818173" y="2007032"/>
                </a:lnTo>
                <a:lnTo>
                  <a:pt x="3806686" y="1996477"/>
                </a:lnTo>
                <a:lnTo>
                  <a:pt x="3801719" y="1979402"/>
                </a:lnTo>
                <a:lnTo>
                  <a:pt x="3835868" y="1983748"/>
                </a:lnTo>
                <a:lnTo>
                  <a:pt x="3849528" y="1999581"/>
                </a:lnTo>
                <a:lnTo>
                  <a:pt x="3864119" y="2009205"/>
                </a:lnTo>
                <a:lnTo>
                  <a:pt x="3878710" y="2018518"/>
                </a:lnTo>
                <a:lnTo>
                  <a:pt x="3881279" y="2019780"/>
                </a:lnTo>
                <a:lnTo>
                  <a:pt x="3877778" y="2011378"/>
                </a:lnTo>
                <a:lnTo>
                  <a:pt x="3873743" y="1994304"/>
                </a:lnTo>
                <a:lnTo>
                  <a:pt x="3868465" y="1979402"/>
                </a:lnTo>
                <a:lnTo>
                  <a:pt x="3863187" y="1964501"/>
                </a:lnTo>
                <a:lnTo>
                  <a:pt x="3853874" y="1951773"/>
                </a:lnTo>
                <a:lnTo>
                  <a:pt x="3853874" y="1948668"/>
                </a:lnTo>
                <a:lnTo>
                  <a:pt x="3844561" y="1951773"/>
                </a:lnTo>
                <a:lnTo>
                  <a:pt x="3844561" y="1948668"/>
                </a:lnTo>
                <a:lnTo>
                  <a:pt x="3841456" y="1933767"/>
                </a:lnTo>
                <a:lnTo>
                  <a:pt x="3841456" y="1914830"/>
                </a:lnTo>
                <a:lnTo>
                  <a:pt x="3841456" y="1894651"/>
                </a:lnTo>
                <a:lnTo>
                  <a:pt x="3841456" y="1872298"/>
                </a:lnTo>
                <a:lnTo>
                  <a:pt x="3839283" y="1852119"/>
                </a:lnTo>
                <a:lnTo>
                  <a:pt x="3832143" y="1835045"/>
                </a:lnTo>
                <a:lnTo>
                  <a:pt x="3820656" y="1822317"/>
                </a:lnTo>
                <a:lnTo>
                  <a:pt x="3817552" y="1825421"/>
                </a:lnTo>
                <a:lnTo>
                  <a:pt x="3812274" y="1829768"/>
                </a:lnTo>
                <a:lnTo>
                  <a:pt x="3808238" y="1831940"/>
                </a:lnTo>
                <a:lnTo>
                  <a:pt x="3801098" y="1832872"/>
                </a:lnTo>
                <a:lnTo>
                  <a:pt x="3793958" y="1832872"/>
                </a:lnTo>
                <a:lnTo>
                  <a:pt x="3791785" y="1832872"/>
                </a:lnTo>
                <a:lnTo>
                  <a:pt x="3791785" y="1831940"/>
                </a:lnTo>
                <a:lnTo>
                  <a:pt x="3790853" y="1831940"/>
                </a:lnTo>
                <a:lnTo>
                  <a:pt x="3788680" y="1829768"/>
                </a:lnTo>
                <a:lnTo>
                  <a:pt x="3788680" y="1807415"/>
                </a:lnTo>
                <a:lnTo>
                  <a:pt x="3783403" y="1789410"/>
                </a:lnTo>
                <a:lnTo>
                  <a:pt x="3776263" y="1774508"/>
                </a:lnTo>
                <a:lnTo>
                  <a:pt x="3764776" y="1760849"/>
                </a:lnTo>
                <a:lnTo>
                  <a:pt x="3756394" y="1745947"/>
                </a:lnTo>
                <a:lnTo>
                  <a:pt x="3744908" y="1727941"/>
                </a:lnTo>
                <a:lnTo>
                  <a:pt x="3741803" y="1731046"/>
                </a:lnTo>
                <a:lnTo>
                  <a:pt x="3739630" y="1733219"/>
                </a:lnTo>
                <a:lnTo>
                  <a:pt x="3737457" y="1737565"/>
                </a:lnTo>
                <a:lnTo>
                  <a:pt x="3735284" y="1738496"/>
                </a:lnTo>
                <a:lnTo>
                  <a:pt x="3734352" y="1740670"/>
                </a:lnTo>
                <a:lnTo>
                  <a:pt x="3717588" y="1742843"/>
                </a:lnTo>
                <a:lnTo>
                  <a:pt x="3702997" y="1740670"/>
                </a:lnTo>
                <a:lnTo>
                  <a:pt x="3688406" y="1740670"/>
                </a:lnTo>
                <a:lnTo>
                  <a:pt x="3684371" y="1755571"/>
                </a:lnTo>
                <a:lnTo>
                  <a:pt x="3679093" y="1763022"/>
                </a:lnTo>
                <a:lnTo>
                  <a:pt x="3675988" y="1765195"/>
                </a:lnTo>
                <a:lnTo>
                  <a:pt x="3668848" y="1765195"/>
                </a:lnTo>
                <a:lnTo>
                  <a:pt x="3661708" y="1767368"/>
                </a:lnTo>
                <a:lnTo>
                  <a:pt x="3654568" y="1772645"/>
                </a:lnTo>
                <a:lnTo>
                  <a:pt x="3642150" y="1805553"/>
                </a:lnTo>
                <a:lnTo>
                  <a:pt x="3625386" y="1805553"/>
                </a:lnTo>
                <a:lnTo>
                  <a:pt x="3616073" y="1813003"/>
                </a:lnTo>
                <a:lnTo>
                  <a:pt x="3606759" y="1822627"/>
                </a:lnTo>
                <a:lnTo>
                  <a:pt x="3594341" y="1830078"/>
                </a:lnTo>
                <a:lnTo>
                  <a:pt x="3591237" y="1867021"/>
                </a:lnTo>
                <a:lnTo>
                  <a:pt x="3581924" y="1898686"/>
                </a:lnTo>
                <a:lnTo>
                  <a:pt x="3569506" y="1924143"/>
                </a:lnTo>
                <a:lnTo>
                  <a:pt x="3549637" y="1948358"/>
                </a:lnTo>
                <a:lnTo>
                  <a:pt x="3547464" y="1948358"/>
                </a:lnTo>
                <a:lnTo>
                  <a:pt x="3545291" y="1946185"/>
                </a:lnTo>
                <a:lnTo>
                  <a:pt x="3543118" y="1946185"/>
                </a:lnTo>
                <a:lnTo>
                  <a:pt x="3542186" y="1944012"/>
                </a:lnTo>
                <a:lnTo>
                  <a:pt x="3530700" y="1931283"/>
                </a:lnTo>
                <a:lnTo>
                  <a:pt x="3520145" y="1911104"/>
                </a:lnTo>
                <a:lnTo>
                  <a:pt x="3513936" y="1894030"/>
                </a:lnTo>
                <a:lnTo>
                  <a:pt x="3513004" y="1890925"/>
                </a:lnTo>
                <a:lnTo>
                  <a:pt x="3513936" y="1886579"/>
                </a:lnTo>
                <a:lnTo>
                  <a:pt x="3516109" y="1883475"/>
                </a:lnTo>
                <a:lnTo>
                  <a:pt x="3518282" y="1881301"/>
                </a:lnTo>
                <a:lnTo>
                  <a:pt x="3518282" y="1879128"/>
                </a:lnTo>
                <a:lnTo>
                  <a:pt x="3499656" y="1851499"/>
                </a:lnTo>
                <a:lnTo>
                  <a:pt x="3487238" y="1822006"/>
                </a:lnTo>
                <a:lnTo>
                  <a:pt x="3478855" y="1790341"/>
                </a:lnTo>
                <a:lnTo>
                  <a:pt x="3474820" y="1752156"/>
                </a:lnTo>
                <a:lnTo>
                  <a:pt x="3462402" y="1753087"/>
                </a:lnTo>
                <a:lnTo>
                  <a:pt x="3453089" y="1753087"/>
                </a:lnTo>
                <a:lnTo>
                  <a:pt x="3442533" y="1752156"/>
                </a:lnTo>
                <a:lnTo>
                  <a:pt x="3438497" y="1747810"/>
                </a:lnTo>
                <a:lnTo>
                  <a:pt x="3433220" y="1744705"/>
                </a:lnTo>
                <a:lnTo>
                  <a:pt x="3429184" y="1740359"/>
                </a:lnTo>
                <a:lnTo>
                  <a:pt x="3426080" y="1737255"/>
                </a:lnTo>
                <a:lnTo>
                  <a:pt x="3429184" y="1723595"/>
                </a:lnTo>
                <a:lnTo>
                  <a:pt x="3422044" y="1713040"/>
                </a:lnTo>
                <a:lnTo>
                  <a:pt x="3409626" y="1703416"/>
                </a:lnTo>
                <a:lnTo>
                  <a:pt x="3397208" y="1695034"/>
                </a:lnTo>
                <a:lnTo>
                  <a:pt x="3385722" y="1683547"/>
                </a:lnTo>
                <a:lnTo>
                  <a:pt x="3355609" y="1687894"/>
                </a:lnTo>
                <a:lnTo>
                  <a:pt x="3324254" y="1687894"/>
                </a:lnTo>
                <a:lnTo>
                  <a:pt x="3292898" y="1685721"/>
                </a:lnTo>
                <a:lnTo>
                  <a:pt x="3262785" y="1683547"/>
                </a:lnTo>
                <a:lnTo>
                  <a:pt x="3257508" y="1672992"/>
                </a:lnTo>
                <a:lnTo>
                  <a:pt x="3250367" y="1659333"/>
                </a:lnTo>
                <a:lnTo>
                  <a:pt x="3238881" y="1663679"/>
                </a:lnTo>
                <a:lnTo>
                  <a:pt x="3231741" y="1665852"/>
                </a:lnTo>
                <a:lnTo>
                  <a:pt x="3222427" y="1666783"/>
                </a:lnTo>
                <a:lnTo>
                  <a:pt x="3210009" y="1666783"/>
                </a:lnTo>
                <a:lnTo>
                  <a:pt x="3199454" y="1659333"/>
                </a:lnTo>
                <a:lnTo>
                  <a:pt x="3187968" y="1654055"/>
                </a:lnTo>
                <a:lnTo>
                  <a:pt x="3175550" y="1646604"/>
                </a:lnTo>
                <a:lnTo>
                  <a:pt x="3166237" y="1639154"/>
                </a:lnTo>
                <a:lnTo>
                  <a:pt x="3163132" y="1628598"/>
                </a:lnTo>
                <a:lnTo>
                  <a:pt x="3157855" y="1618975"/>
                </a:lnTo>
                <a:lnTo>
                  <a:pt x="3146368" y="1609351"/>
                </a:lnTo>
                <a:lnTo>
                  <a:pt x="3144195" y="1609351"/>
                </a:lnTo>
                <a:lnTo>
                  <a:pt x="3143264" y="1609351"/>
                </a:lnTo>
                <a:lnTo>
                  <a:pt x="3141090" y="1609351"/>
                </a:lnTo>
                <a:lnTo>
                  <a:pt x="3137055" y="1609351"/>
                </a:lnTo>
                <a:lnTo>
                  <a:pt x="3129914" y="1609351"/>
                </a:lnTo>
                <a:lnTo>
                  <a:pt x="3133950" y="1624252"/>
                </a:lnTo>
                <a:lnTo>
                  <a:pt x="3139228" y="1641327"/>
                </a:lnTo>
                <a:lnTo>
                  <a:pt x="3148541" y="1658401"/>
                </a:lnTo>
                <a:lnTo>
                  <a:pt x="3155681" y="1673303"/>
                </a:lnTo>
                <a:lnTo>
                  <a:pt x="3162822" y="1683858"/>
                </a:lnTo>
                <a:lnTo>
                  <a:pt x="3164995" y="1678580"/>
                </a:lnTo>
                <a:lnTo>
                  <a:pt x="3165926" y="1676407"/>
                </a:lnTo>
                <a:lnTo>
                  <a:pt x="3165926" y="1674234"/>
                </a:lnTo>
                <a:lnTo>
                  <a:pt x="3168099" y="1674234"/>
                </a:lnTo>
                <a:lnTo>
                  <a:pt x="3170272" y="1674234"/>
                </a:lnTo>
                <a:lnTo>
                  <a:pt x="3175550" y="1676407"/>
                </a:lnTo>
                <a:lnTo>
                  <a:pt x="3177723" y="1681685"/>
                </a:lnTo>
                <a:lnTo>
                  <a:pt x="3179896" y="1687894"/>
                </a:lnTo>
                <a:lnTo>
                  <a:pt x="3179896" y="1693171"/>
                </a:lnTo>
                <a:lnTo>
                  <a:pt x="3180827" y="1698449"/>
                </a:lnTo>
                <a:lnTo>
                  <a:pt x="3183001" y="1703726"/>
                </a:lnTo>
                <a:lnTo>
                  <a:pt x="3190141" y="1702795"/>
                </a:lnTo>
                <a:lnTo>
                  <a:pt x="3199454" y="1700622"/>
                </a:lnTo>
                <a:lnTo>
                  <a:pt x="3210009" y="1700622"/>
                </a:lnTo>
                <a:lnTo>
                  <a:pt x="3226774" y="1681685"/>
                </a:lnTo>
                <a:lnTo>
                  <a:pt x="3246642" y="1666783"/>
                </a:lnTo>
                <a:lnTo>
                  <a:pt x="3248815" y="1685721"/>
                </a:lnTo>
                <a:lnTo>
                  <a:pt x="3250988" y="1700622"/>
                </a:lnTo>
                <a:lnTo>
                  <a:pt x="3277997" y="1715523"/>
                </a:lnTo>
                <a:lnTo>
                  <a:pt x="3299728" y="1733529"/>
                </a:lnTo>
                <a:lnTo>
                  <a:pt x="3292588" y="1743153"/>
                </a:lnTo>
                <a:lnTo>
                  <a:pt x="3286379" y="1752777"/>
                </a:lnTo>
                <a:lnTo>
                  <a:pt x="3280170" y="1760228"/>
                </a:lnTo>
                <a:lnTo>
                  <a:pt x="3266510" y="1765505"/>
                </a:lnTo>
                <a:lnTo>
                  <a:pt x="3266510" y="1785684"/>
                </a:lnTo>
                <a:lnTo>
                  <a:pt x="3248815" y="1797171"/>
                </a:lnTo>
                <a:lnTo>
                  <a:pt x="3230188" y="1809899"/>
                </a:lnTo>
                <a:lnTo>
                  <a:pt x="3230188" y="1818902"/>
                </a:lnTo>
                <a:lnTo>
                  <a:pt x="3207215" y="1818902"/>
                </a:lnTo>
                <a:lnTo>
                  <a:pt x="3193556" y="1826353"/>
                </a:lnTo>
                <a:lnTo>
                  <a:pt x="3183001" y="1837839"/>
                </a:lnTo>
                <a:lnTo>
                  <a:pt x="3170583" y="1847463"/>
                </a:lnTo>
                <a:lnTo>
                  <a:pt x="3153819" y="1854914"/>
                </a:lnTo>
                <a:lnTo>
                  <a:pt x="3137055" y="1858018"/>
                </a:lnTo>
                <a:lnTo>
                  <a:pt x="3119359" y="1863296"/>
                </a:lnTo>
                <a:lnTo>
                  <a:pt x="3104768" y="1869505"/>
                </a:lnTo>
                <a:lnTo>
                  <a:pt x="3092350" y="1876955"/>
                </a:lnTo>
                <a:lnTo>
                  <a:pt x="3079933" y="1880060"/>
                </a:lnTo>
                <a:lnTo>
                  <a:pt x="3070619" y="1880060"/>
                </a:lnTo>
                <a:lnTo>
                  <a:pt x="3066583" y="1877887"/>
                </a:lnTo>
                <a:lnTo>
                  <a:pt x="3065652" y="1877887"/>
                </a:lnTo>
                <a:lnTo>
                  <a:pt x="3063479" y="1876955"/>
                </a:lnTo>
                <a:lnTo>
                  <a:pt x="3061306" y="1874782"/>
                </a:lnTo>
                <a:lnTo>
                  <a:pt x="3059133" y="1870436"/>
                </a:lnTo>
                <a:lnTo>
                  <a:pt x="3053855" y="1859881"/>
                </a:lnTo>
                <a:lnTo>
                  <a:pt x="3051682" y="1848394"/>
                </a:lnTo>
                <a:lnTo>
                  <a:pt x="3051682" y="1837839"/>
                </a:lnTo>
                <a:lnTo>
                  <a:pt x="3050751" y="1826353"/>
                </a:lnTo>
                <a:lnTo>
                  <a:pt x="3041437" y="1808347"/>
                </a:lnTo>
                <a:lnTo>
                  <a:pt x="3029020" y="1791272"/>
                </a:lnTo>
                <a:lnTo>
                  <a:pt x="3015360" y="1776371"/>
                </a:lnTo>
                <a:lnTo>
                  <a:pt x="3002942" y="1761469"/>
                </a:lnTo>
                <a:lnTo>
                  <a:pt x="2999838" y="1750914"/>
                </a:lnTo>
                <a:lnTo>
                  <a:pt x="2997664" y="1738186"/>
                </a:lnTo>
                <a:lnTo>
                  <a:pt x="2995491" y="1724526"/>
                </a:lnTo>
                <a:lnTo>
                  <a:pt x="2990214" y="1713971"/>
                </a:lnTo>
                <a:lnTo>
                  <a:pt x="2970345" y="1701243"/>
                </a:lnTo>
                <a:lnTo>
                  <a:pt x="2965068" y="1688515"/>
                </a:lnTo>
                <a:lnTo>
                  <a:pt x="2958859" y="1674855"/>
                </a:lnTo>
                <a:lnTo>
                  <a:pt x="2953581" y="1662127"/>
                </a:lnTo>
                <a:lnTo>
                  <a:pt x="2946441" y="1651572"/>
                </a:lnTo>
                <a:lnTo>
                  <a:pt x="2935886" y="1644121"/>
                </a:lnTo>
                <a:lnTo>
                  <a:pt x="2929677" y="1641948"/>
                </a:lnTo>
                <a:lnTo>
                  <a:pt x="2928746" y="1637601"/>
                </a:lnTo>
                <a:lnTo>
                  <a:pt x="2924710" y="1636670"/>
                </a:lnTo>
                <a:lnTo>
                  <a:pt x="2921605" y="1634497"/>
                </a:lnTo>
                <a:lnTo>
                  <a:pt x="2917569" y="1632324"/>
                </a:lnTo>
                <a:lnTo>
                  <a:pt x="2914465" y="1629219"/>
                </a:lnTo>
                <a:lnTo>
                  <a:pt x="2910429" y="1623011"/>
                </a:lnTo>
                <a:lnTo>
                  <a:pt x="2907325" y="1615560"/>
                </a:lnTo>
                <a:lnTo>
                  <a:pt x="2903289" y="1615560"/>
                </a:lnTo>
                <a:lnTo>
                  <a:pt x="2903289" y="1623011"/>
                </a:lnTo>
                <a:lnTo>
                  <a:pt x="2915707" y="1640085"/>
                </a:lnTo>
                <a:lnTo>
                  <a:pt x="2927193" y="1659022"/>
                </a:lnTo>
                <a:lnTo>
                  <a:pt x="2934334" y="1681374"/>
                </a:lnTo>
                <a:lnTo>
                  <a:pt x="2941474" y="1701553"/>
                </a:lnTo>
                <a:lnTo>
                  <a:pt x="2950787" y="1721732"/>
                </a:lnTo>
                <a:lnTo>
                  <a:pt x="2953892" y="1724837"/>
                </a:lnTo>
                <a:lnTo>
                  <a:pt x="2959169" y="1729183"/>
                </a:lnTo>
                <a:lnTo>
                  <a:pt x="2963205" y="1732287"/>
                </a:lnTo>
                <a:lnTo>
                  <a:pt x="2968483" y="1736634"/>
                </a:lnTo>
                <a:lnTo>
                  <a:pt x="2970656" y="1741911"/>
                </a:lnTo>
                <a:lnTo>
                  <a:pt x="2970656" y="1778854"/>
                </a:lnTo>
                <a:lnTo>
                  <a:pt x="2973760" y="1783201"/>
                </a:lnTo>
                <a:lnTo>
                  <a:pt x="2977796" y="1788478"/>
                </a:lnTo>
                <a:lnTo>
                  <a:pt x="2983074" y="1791583"/>
                </a:lnTo>
                <a:lnTo>
                  <a:pt x="2988351" y="1795929"/>
                </a:lnTo>
                <a:lnTo>
                  <a:pt x="2990524" y="1799033"/>
                </a:lnTo>
                <a:lnTo>
                  <a:pt x="2993629" y="1810520"/>
                </a:lnTo>
                <a:lnTo>
                  <a:pt x="2995802" y="1818902"/>
                </a:lnTo>
                <a:lnTo>
                  <a:pt x="2999838" y="1830388"/>
                </a:lnTo>
                <a:lnTo>
                  <a:pt x="3010393" y="1843117"/>
                </a:lnTo>
                <a:lnTo>
                  <a:pt x="3027157" y="1854603"/>
                </a:lnTo>
                <a:lnTo>
                  <a:pt x="3044852" y="1865158"/>
                </a:lnTo>
                <a:lnTo>
                  <a:pt x="3059443" y="1876645"/>
                </a:lnTo>
                <a:lnTo>
                  <a:pt x="3063479" y="1881922"/>
                </a:lnTo>
                <a:lnTo>
                  <a:pt x="3063479" y="1889373"/>
                </a:lnTo>
                <a:lnTo>
                  <a:pt x="3063479" y="1894651"/>
                </a:lnTo>
                <a:lnTo>
                  <a:pt x="3065652" y="1899928"/>
                </a:lnTo>
                <a:lnTo>
                  <a:pt x="3070930" y="1906137"/>
                </a:lnTo>
                <a:lnTo>
                  <a:pt x="3086452" y="1907068"/>
                </a:lnTo>
                <a:lnTo>
                  <a:pt x="3105079" y="1898686"/>
                </a:lnTo>
                <a:lnTo>
                  <a:pt x="3130225" y="1892477"/>
                </a:lnTo>
                <a:lnTo>
                  <a:pt x="3154129" y="1887200"/>
                </a:lnTo>
                <a:lnTo>
                  <a:pt x="3175860" y="1884096"/>
                </a:lnTo>
                <a:lnTo>
                  <a:pt x="3175860" y="1887200"/>
                </a:lnTo>
                <a:lnTo>
                  <a:pt x="3170583" y="1896824"/>
                </a:lnTo>
                <a:lnTo>
                  <a:pt x="3170583" y="1908000"/>
                </a:lnTo>
                <a:lnTo>
                  <a:pt x="3166547" y="1920728"/>
                </a:lnTo>
                <a:lnTo>
                  <a:pt x="3159407" y="1939665"/>
                </a:lnTo>
                <a:lnTo>
                  <a:pt x="3148852" y="1962017"/>
                </a:lnTo>
                <a:lnTo>
                  <a:pt x="3136434" y="1984369"/>
                </a:lnTo>
                <a:lnTo>
                  <a:pt x="3122774" y="2002375"/>
                </a:lnTo>
                <a:lnTo>
                  <a:pt x="3102906" y="2022554"/>
                </a:lnTo>
                <a:lnTo>
                  <a:pt x="3081174" y="2041491"/>
                </a:lnTo>
                <a:lnTo>
                  <a:pt x="3058201" y="2059497"/>
                </a:lnTo>
                <a:lnTo>
                  <a:pt x="3036470" y="2080608"/>
                </a:lnTo>
                <a:lnTo>
                  <a:pt x="3017843" y="2102960"/>
                </a:lnTo>
                <a:lnTo>
                  <a:pt x="3003253" y="2128416"/>
                </a:lnTo>
                <a:lnTo>
                  <a:pt x="2997975" y="2152631"/>
                </a:lnTo>
                <a:lnTo>
                  <a:pt x="3001079" y="2174983"/>
                </a:lnTo>
                <a:lnTo>
                  <a:pt x="3008220" y="2197335"/>
                </a:lnTo>
                <a:lnTo>
                  <a:pt x="3015360" y="2217514"/>
                </a:lnTo>
                <a:lnTo>
                  <a:pt x="3022500" y="2239866"/>
                </a:lnTo>
                <a:lnTo>
                  <a:pt x="3028709" y="2262218"/>
                </a:lnTo>
                <a:lnTo>
                  <a:pt x="3026536" y="2284571"/>
                </a:lnTo>
                <a:lnTo>
                  <a:pt x="3015050" y="2307854"/>
                </a:lnTo>
                <a:lnTo>
                  <a:pt x="2999527" y="2319340"/>
                </a:lnTo>
                <a:lnTo>
                  <a:pt x="2980900" y="2327722"/>
                </a:lnTo>
                <a:lnTo>
                  <a:pt x="2963205" y="2337346"/>
                </a:lnTo>
                <a:lnTo>
                  <a:pt x="2948614" y="2350075"/>
                </a:lnTo>
                <a:lnTo>
                  <a:pt x="2939301" y="2369012"/>
                </a:lnTo>
                <a:lnTo>
                  <a:pt x="2948614" y="2379567"/>
                </a:lnTo>
                <a:lnTo>
                  <a:pt x="2955754" y="2396642"/>
                </a:lnTo>
                <a:lnTo>
                  <a:pt x="2958859" y="2416821"/>
                </a:lnTo>
                <a:lnTo>
                  <a:pt x="2953581" y="2421167"/>
                </a:lnTo>
                <a:lnTo>
                  <a:pt x="2950477" y="2424271"/>
                </a:lnTo>
                <a:lnTo>
                  <a:pt x="2948304" y="2426444"/>
                </a:lnTo>
                <a:lnTo>
                  <a:pt x="2944268" y="2429549"/>
                </a:lnTo>
                <a:lnTo>
                  <a:pt x="2943336" y="2433895"/>
                </a:lnTo>
                <a:lnTo>
                  <a:pt x="2939301" y="2436999"/>
                </a:lnTo>
                <a:lnTo>
                  <a:pt x="2919432" y="2441346"/>
                </a:lnTo>
                <a:lnTo>
                  <a:pt x="2914155" y="2454074"/>
                </a:lnTo>
                <a:lnTo>
                  <a:pt x="2911981" y="2468975"/>
                </a:lnTo>
                <a:lnTo>
                  <a:pt x="2909808" y="2483877"/>
                </a:lnTo>
                <a:lnTo>
                  <a:pt x="2906704" y="2498778"/>
                </a:lnTo>
                <a:lnTo>
                  <a:pt x="2882800" y="2518957"/>
                </a:lnTo>
                <a:lnTo>
                  <a:pt x="2875659" y="2536032"/>
                </a:lnTo>
                <a:lnTo>
                  <a:pt x="2866346" y="2553106"/>
                </a:lnTo>
                <a:lnTo>
                  <a:pt x="2848650" y="2568939"/>
                </a:lnTo>
                <a:lnTo>
                  <a:pt x="2826919" y="2582599"/>
                </a:lnTo>
                <a:lnTo>
                  <a:pt x="2799911" y="2590049"/>
                </a:lnTo>
                <a:lnTo>
                  <a:pt x="2772902" y="2597500"/>
                </a:lnTo>
                <a:lnTo>
                  <a:pt x="2744651" y="2602778"/>
                </a:lnTo>
                <a:lnTo>
                  <a:pt x="2719505" y="2608055"/>
                </a:lnTo>
                <a:lnTo>
                  <a:pt x="2714227" y="2604951"/>
                </a:lnTo>
                <a:lnTo>
                  <a:pt x="2710192" y="2600604"/>
                </a:lnTo>
                <a:lnTo>
                  <a:pt x="2707087" y="2598431"/>
                </a:lnTo>
                <a:lnTo>
                  <a:pt x="2703052" y="2593154"/>
                </a:lnTo>
                <a:lnTo>
                  <a:pt x="2699947" y="2590049"/>
                </a:lnTo>
                <a:lnTo>
                  <a:pt x="2697774" y="2580425"/>
                </a:lnTo>
                <a:lnTo>
                  <a:pt x="2697774" y="2568939"/>
                </a:lnTo>
                <a:lnTo>
                  <a:pt x="2697774" y="2556211"/>
                </a:lnTo>
                <a:lnTo>
                  <a:pt x="2695601" y="2543482"/>
                </a:lnTo>
                <a:lnTo>
                  <a:pt x="2685046" y="2525477"/>
                </a:lnTo>
                <a:lnTo>
                  <a:pt x="2670455" y="2508402"/>
                </a:lnTo>
                <a:lnTo>
                  <a:pt x="2655864" y="2489465"/>
                </a:lnTo>
                <a:lnTo>
                  <a:pt x="2646550" y="2471459"/>
                </a:lnTo>
                <a:lnTo>
                  <a:pt x="2650586" y="2458731"/>
                </a:lnTo>
                <a:lnTo>
                  <a:pt x="2650586" y="2456558"/>
                </a:lnTo>
                <a:lnTo>
                  <a:pt x="2646550" y="2452211"/>
                </a:lnTo>
                <a:lnTo>
                  <a:pt x="2643446" y="2451280"/>
                </a:lnTo>
                <a:lnTo>
                  <a:pt x="2641273" y="2446934"/>
                </a:lnTo>
                <a:lnTo>
                  <a:pt x="2639100" y="2446934"/>
                </a:lnTo>
                <a:lnTo>
                  <a:pt x="2636927" y="2441656"/>
                </a:lnTo>
                <a:lnTo>
                  <a:pt x="2639100" y="2436379"/>
                </a:lnTo>
                <a:lnTo>
                  <a:pt x="2639100" y="2432032"/>
                </a:lnTo>
                <a:lnTo>
                  <a:pt x="2641273" y="2428928"/>
                </a:lnTo>
                <a:lnTo>
                  <a:pt x="2643446" y="2424582"/>
                </a:lnTo>
                <a:lnTo>
                  <a:pt x="2636306" y="2421477"/>
                </a:lnTo>
                <a:lnTo>
                  <a:pt x="2636306" y="2417131"/>
                </a:lnTo>
                <a:lnTo>
                  <a:pt x="2636306" y="2414026"/>
                </a:lnTo>
                <a:lnTo>
                  <a:pt x="2637237" y="2408749"/>
                </a:lnTo>
                <a:lnTo>
                  <a:pt x="2639410" y="2404403"/>
                </a:lnTo>
                <a:lnTo>
                  <a:pt x="2639410" y="2399125"/>
                </a:lnTo>
                <a:lnTo>
                  <a:pt x="2639410" y="2393847"/>
                </a:lnTo>
                <a:lnTo>
                  <a:pt x="2632270" y="2378946"/>
                </a:lnTo>
                <a:lnTo>
                  <a:pt x="2621715" y="2361872"/>
                </a:lnTo>
                <a:lnTo>
                  <a:pt x="2610228" y="2346970"/>
                </a:lnTo>
                <a:lnTo>
                  <a:pt x="2603088" y="2332069"/>
                </a:lnTo>
                <a:lnTo>
                  <a:pt x="2600915" y="2314063"/>
                </a:lnTo>
                <a:lnTo>
                  <a:pt x="2604951" y="2292953"/>
                </a:lnTo>
                <a:lnTo>
                  <a:pt x="2612091" y="2274947"/>
                </a:lnTo>
                <a:lnTo>
                  <a:pt x="2622646" y="2254768"/>
                </a:lnTo>
                <a:lnTo>
                  <a:pt x="2629786" y="2237693"/>
                </a:lnTo>
                <a:lnTo>
                  <a:pt x="2635995" y="2222792"/>
                </a:lnTo>
                <a:lnTo>
                  <a:pt x="2628855" y="2207890"/>
                </a:lnTo>
                <a:lnTo>
                  <a:pt x="2626682" y="2195162"/>
                </a:lnTo>
                <a:lnTo>
                  <a:pt x="2626682" y="2182434"/>
                </a:lnTo>
                <a:lnTo>
                  <a:pt x="2622646" y="2165359"/>
                </a:lnTo>
                <a:lnTo>
                  <a:pt x="2612091" y="2143007"/>
                </a:lnTo>
                <a:lnTo>
                  <a:pt x="2595327" y="2120655"/>
                </a:lnTo>
                <a:lnTo>
                  <a:pt x="2579805" y="2100476"/>
                </a:lnTo>
                <a:lnTo>
                  <a:pt x="2563040" y="2083402"/>
                </a:lnTo>
                <a:lnTo>
                  <a:pt x="2568318" y="2061050"/>
                </a:lnTo>
                <a:lnTo>
                  <a:pt x="2573596" y="2040871"/>
                </a:lnTo>
                <a:lnTo>
                  <a:pt x="2579805" y="2018519"/>
                </a:lnTo>
                <a:lnTo>
                  <a:pt x="2573596" y="2015414"/>
                </a:lnTo>
                <a:lnTo>
                  <a:pt x="2570491" y="2013241"/>
                </a:lnTo>
                <a:lnTo>
                  <a:pt x="2566455" y="2008895"/>
                </a:lnTo>
                <a:lnTo>
                  <a:pt x="2563351" y="2007963"/>
                </a:lnTo>
                <a:lnTo>
                  <a:pt x="2558073" y="2007963"/>
                </a:lnTo>
                <a:lnTo>
                  <a:pt x="2550933" y="2005790"/>
                </a:lnTo>
                <a:lnTo>
                  <a:pt x="2546897" y="2008895"/>
                </a:lnTo>
                <a:lnTo>
                  <a:pt x="2544724" y="2011068"/>
                </a:lnTo>
                <a:lnTo>
                  <a:pt x="2539447" y="2013241"/>
                </a:lnTo>
                <a:lnTo>
                  <a:pt x="2534169" y="2013241"/>
                </a:lnTo>
                <a:lnTo>
                  <a:pt x="2527029" y="2013241"/>
                </a:lnTo>
                <a:lnTo>
                  <a:pt x="2507160" y="1981575"/>
                </a:lnTo>
                <a:lnTo>
                  <a:pt x="2493501" y="1979402"/>
                </a:lnTo>
                <a:lnTo>
                  <a:pt x="2481083" y="1978471"/>
                </a:lnTo>
                <a:lnTo>
                  <a:pt x="2466492" y="1976298"/>
                </a:lnTo>
                <a:lnTo>
                  <a:pt x="2448796" y="1983749"/>
                </a:lnTo>
                <a:lnTo>
                  <a:pt x="2430170" y="1991199"/>
                </a:lnTo>
                <a:lnTo>
                  <a:pt x="2415579" y="1996477"/>
                </a:lnTo>
                <a:lnTo>
                  <a:pt x="2380188" y="1989026"/>
                </a:lnTo>
                <a:lnTo>
                  <a:pt x="2376152" y="2001754"/>
                </a:lnTo>
                <a:lnTo>
                  <a:pt x="2363734" y="2001754"/>
                </a:lnTo>
                <a:lnTo>
                  <a:pt x="2352248" y="1998650"/>
                </a:lnTo>
                <a:lnTo>
                  <a:pt x="2343866" y="1996477"/>
                </a:lnTo>
                <a:lnTo>
                  <a:pt x="2339830" y="1998650"/>
                </a:lnTo>
                <a:lnTo>
                  <a:pt x="2336726" y="2001754"/>
                </a:lnTo>
                <a:lnTo>
                  <a:pt x="2330517" y="2003928"/>
                </a:lnTo>
                <a:lnTo>
                  <a:pt x="2323376" y="2006101"/>
                </a:lnTo>
                <a:lnTo>
                  <a:pt x="2312821" y="1993372"/>
                </a:lnTo>
                <a:lnTo>
                  <a:pt x="2298230" y="1985922"/>
                </a:lnTo>
                <a:lnTo>
                  <a:pt x="2283639" y="1978471"/>
                </a:lnTo>
                <a:lnTo>
                  <a:pt x="2269048" y="1971020"/>
                </a:lnTo>
                <a:lnTo>
                  <a:pt x="2256631" y="1961396"/>
                </a:lnTo>
                <a:lnTo>
                  <a:pt x="2247317" y="1937182"/>
                </a:lnTo>
                <a:lnTo>
                  <a:pt x="2236762" y="1924453"/>
                </a:lnTo>
                <a:lnTo>
                  <a:pt x="2219998" y="1911725"/>
                </a:lnTo>
                <a:lnTo>
                  <a:pt x="2205407" y="1898997"/>
                </a:lnTo>
                <a:lnTo>
                  <a:pt x="2196094" y="1887510"/>
                </a:lnTo>
                <a:lnTo>
                  <a:pt x="2196094" y="1863296"/>
                </a:lnTo>
                <a:lnTo>
                  <a:pt x="2192989" y="1852740"/>
                </a:lnTo>
                <a:lnTo>
                  <a:pt x="2193920" y="1835666"/>
                </a:lnTo>
                <a:lnTo>
                  <a:pt x="2197956" y="1820765"/>
                </a:lnTo>
                <a:lnTo>
                  <a:pt x="2201061" y="1808036"/>
                </a:lnTo>
                <a:lnTo>
                  <a:pt x="2203234" y="1798412"/>
                </a:lnTo>
                <a:lnTo>
                  <a:pt x="2203234" y="1783511"/>
                </a:lnTo>
                <a:lnTo>
                  <a:pt x="2200129" y="1775129"/>
                </a:lnTo>
                <a:lnTo>
                  <a:pt x="2193920" y="1765505"/>
                </a:lnTo>
                <a:lnTo>
                  <a:pt x="2190816" y="1758054"/>
                </a:lnTo>
                <a:lnTo>
                  <a:pt x="2190816" y="1746568"/>
                </a:lnTo>
                <a:lnTo>
                  <a:pt x="2193920" y="1731667"/>
                </a:lnTo>
                <a:lnTo>
                  <a:pt x="2201061" y="1715834"/>
                </a:lnTo>
                <a:lnTo>
                  <a:pt x="2208201" y="1696897"/>
                </a:lnTo>
                <a:lnTo>
                  <a:pt x="2215341" y="1681064"/>
                </a:lnTo>
                <a:lnTo>
                  <a:pt x="2222482" y="1667404"/>
                </a:lnTo>
                <a:lnTo>
                  <a:pt x="2226517" y="1659954"/>
                </a:lnTo>
                <a:lnTo>
                  <a:pt x="2238935" y="1649398"/>
                </a:lnTo>
                <a:lnTo>
                  <a:pt x="2253526" y="1639775"/>
                </a:lnTo>
                <a:lnTo>
                  <a:pt x="2268117" y="1632324"/>
                </a:lnTo>
                <a:lnTo>
                  <a:pt x="2282708" y="1622700"/>
                </a:lnTo>
                <a:lnTo>
                  <a:pt x="2285812" y="1614318"/>
                </a:lnTo>
                <a:lnTo>
                  <a:pt x="2285812" y="1602832"/>
                </a:lnTo>
                <a:lnTo>
                  <a:pt x="2284881" y="1590103"/>
                </a:lnTo>
                <a:lnTo>
                  <a:pt x="2285812" y="1579548"/>
                </a:lnTo>
                <a:lnTo>
                  <a:pt x="2295126" y="1564647"/>
                </a:lnTo>
                <a:lnTo>
                  <a:pt x="2307544" y="1553160"/>
                </a:lnTo>
                <a:lnTo>
                  <a:pt x="2321203" y="1542605"/>
                </a:lnTo>
                <a:lnTo>
                  <a:pt x="2333621" y="1531119"/>
                </a:lnTo>
                <a:lnTo>
                  <a:pt x="2344176" y="1518390"/>
                </a:lnTo>
                <a:lnTo>
                  <a:pt x="2350385" y="1501316"/>
                </a:lnTo>
                <a:lnTo>
                  <a:pt x="2350385" y="1500384"/>
                </a:lnTo>
                <a:lnTo>
                  <a:pt x="2348212" y="1500384"/>
                </a:lnTo>
                <a:lnTo>
                  <a:pt x="2348212" y="1498211"/>
                </a:lnTo>
                <a:lnTo>
                  <a:pt x="2348212" y="1496038"/>
                </a:lnTo>
                <a:lnTo>
                  <a:pt x="2346039" y="1493865"/>
                </a:lnTo>
                <a:lnTo>
                  <a:pt x="2342934" y="1492934"/>
                </a:lnTo>
                <a:lnTo>
                  <a:pt x="2338899" y="1490761"/>
                </a:lnTo>
                <a:lnTo>
                  <a:pt x="2335794" y="1490761"/>
                </a:lnTo>
                <a:lnTo>
                  <a:pt x="2329585" y="1488588"/>
                </a:lnTo>
                <a:lnTo>
                  <a:pt x="2326481" y="1492934"/>
                </a:lnTo>
                <a:lnTo>
                  <a:pt x="2322445" y="1492934"/>
                </a:lnTo>
                <a:lnTo>
                  <a:pt x="2317167" y="1493865"/>
                </a:lnTo>
                <a:lnTo>
                  <a:pt x="2310027" y="1493865"/>
                </a:lnTo>
                <a:lnTo>
                  <a:pt x="2310027" y="1488588"/>
                </a:lnTo>
                <a:lnTo>
                  <a:pt x="2306923" y="1488588"/>
                </a:lnTo>
                <a:lnTo>
                  <a:pt x="2306923" y="1473686"/>
                </a:lnTo>
                <a:lnTo>
                  <a:pt x="2304750" y="1453507"/>
                </a:lnTo>
                <a:lnTo>
                  <a:pt x="2302576" y="1429292"/>
                </a:lnTo>
                <a:lnTo>
                  <a:pt x="2302576" y="1406009"/>
                </a:lnTo>
                <a:lnTo>
                  <a:pt x="2302576" y="1384899"/>
                </a:lnTo>
                <a:lnTo>
                  <a:pt x="2306612" y="1372170"/>
                </a:lnTo>
                <a:lnTo>
                  <a:pt x="2307233" y="1368445"/>
                </a:lnTo>
                <a:lnTo>
                  <a:pt x="2309406" y="1364099"/>
                </a:lnTo>
                <a:lnTo>
                  <a:pt x="2311579" y="1363167"/>
                </a:lnTo>
                <a:lnTo>
                  <a:pt x="2313752" y="1363167"/>
                </a:lnTo>
                <a:lnTo>
                  <a:pt x="2316857" y="1363167"/>
                </a:lnTo>
                <a:lnTo>
                  <a:pt x="2320893" y="1360994"/>
                </a:lnTo>
                <a:lnTo>
                  <a:pt x="2326170" y="1360994"/>
                </a:lnTo>
                <a:lnTo>
                  <a:pt x="2340761" y="1366272"/>
                </a:lnTo>
                <a:lnTo>
                  <a:pt x="2357525" y="1370618"/>
                </a:lnTo>
                <a:lnTo>
                  <a:pt x="2375221" y="1370618"/>
                </a:lnTo>
                <a:lnTo>
                  <a:pt x="2392916" y="1366272"/>
                </a:lnTo>
                <a:lnTo>
                  <a:pt x="2406576" y="1360994"/>
                </a:lnTo>
                <a:lnTo>
                  <a:pt x="2407507" y="1358821"/>
                </a:lnTo>
                <a:lnTo>
                  <a:pt x="2407507" y="1356648"/>
                </a:lnTo>
                <a:lnTo>
                  <a:pt x="2409680" y="1356648"/>
                </a:lnTo>
                <a:lnTo>
                  <a:pt x="2409680" y="1355717"/>
                </a:lnTo>
                <a:lnTo>
                  <a:pt x="2409680" y="1353544"/>
                </a:lnTo>
                <a:lnTo>
                  <a:pt x="2413716" y="1338642"/>
                </a:lnTo>
                <a:lnTo>
                  <a:pt x="2413716" y="1321568"/>
                </a:lnTo>
                <a:lnTo>
                  <a:pt x="2411543" y="1305735"/>
                </a:lnTo>
                <a:lnTo>
                  <a:pt x="2409370" y="1286798"/>
                </a:lnTo>
                <a:lnTo>
                  <a:pt x="2396952" y="1283693"/>
                </a:lnTo>
                <a:lnTo>
                  <a:pt x="2384534" y="1279347"/>
                </a:lnTo>
                <a:lnTo>
                  <a:pt x="2372116" y="1271896"/>
                </a:lnTo>
                <a:lnTo>
                  <a:pt x="2362803" y="1262273"/>
                </a:lnTo>
                <a:lnTo>
                  <a:pt x="2365907" y="1261341"/>
                </a:lnTo>
                <a:lnTo>
                  <a:pt x="2369943" y="1259168"/>
                </a:lnTo>
                <a:lnTo>
                  <a:pt x="2372116" y="1256995"/>
                </a:lnTo>
                <a:lnTo>
                  <a:pt x="2375221" y="1256995"/>
                </a:lnTo>
                <a:lnTo>
                  <a:pt x="2379257" y="1254822"/>
                </a:lnTo>
                <a:lnTo>
                  <a:pt x="2385466" y="1254822"/>
                </a:lnTo>
                <a:lnTo>
                  <a:pt x="2389501" y="1253890"/>
                </a:lnTo>
                <a:lnTo>
                  <a:pt x="2394779" y="1251717"/>
                </a:lnTo>
                <a:lnTo>
                  <a:pt x="2400056" y="1251717"/>
                </a:lnTo>
                <a:lnTo>
                  <a:pt x="2406265" y="1251717"/>
                </a:lnTo>
                <a:lnTo>
                  <a:pt x="2406265" y="1231538"/>
                </a:lnTo>
                <a:lnTo>
                  <a:pt x="2411543" y="1231538"/>
                </a:lnTo>
                <a:lnTo>
                  <a:pt x="2416820" y="1232470"/>
                </a:lnTo>
                <a:lnTo>
                  <a:pt x="2418994" y="1234643"/>
                </a:lnTo>
                <a:lnTo>
                  <a:pt x="2422098" y="1234643"/>
                </a:lnTo>
                <a:lnTo>
                  <a:pt x="2426134" y="1236816"/>
                </a:lnTo>
                <a:lnTo>
                  <a:pt x="2429238" y="1238989"/>
                </a:lnTo>
                <a:lnTo>
                  <a:pt x="2433274" y="1234643"/>
                </a:lnTo>
                <a:lnTo>
                  <a:pt x="2438552" y="1232470"/>
                </a:lnTo>
                <a:lnTo>
                  <a:pt x="2442587" y="1231538"/>
                </a:lnTo>
                <a:lnTo>
                  <a:pt x="2447865" y="1229365"/>
                </a:lnTo>
                <a:lnTo>
                  <a:pt x="2450038" y="1227192"/>
                </a:lnTo>
                <a:lnTo>
                  <a:pt x="2450970" y="1224088"/>
                </a:lnTo>
                <a:lnTo>
                  <a:pt x="2450970" y="1219741"/>
                </a:lnTo>
                <a:lnTo>
                  <a:pt x="2450970" y="1216637"/>
                </a:lnTo>
                <a:lnTo>
                  <a:pt x="2450970" y="1212291"/>
                </a:lnTo>
                <a:lnTo>
                  <a:pt x="2453143" y="1209186"/>
                </a:lnTo>
                <a:lnTo>
                  <a:pt x="2455316" y="1204840"/>
                </a:lnTo>
                <a:lnTo>
                  <a:pt x="2489775" y="1194285"/>
                </a:lnTo>
                <a:lnTo>
                  <a:pt x="2496915" y="1182798"/>
                </a:lnTo>
                <a:lnTo>
                  <a:pt x="2499089" y="1172243"/>
                </a:lnTo>
                <a:lnTo>
                  <a:pt x="2504366" y="1160757"/>
                </a:lnTo>
                <a:lnTo>
                  <a:pt x="2514921" y="1153306"/>
                </a:lnTo>
                <a:lnTo>
                  <a:pt x="2528581" y="1148028"/>
                </a:lnTo>
                <a:lnTo>
                  <a:pt x="2544103" y="1142751"/>
                </a:lnTo>
                <a:lnTo>
                  <a:pt x="2558694" y="1137473"/>
                </a:lnTo>
                <a:lnTo>
                  <a:pt x="2560867" y="1135300"/>
                </a:lnTo>
                <a:lnTo>
                  <a:pt x="2560867" y="1133127"/>
                </a:lnTo>
                <a:lnTo>
                  <a:pt x="2560867" y="1130954"/>
                </a:lnTo>
                <a:lnTo>
                  <a:pt x="2563040" y="1130023"/>
                </a:lnTo>
                <a:lnTo>
                  <a:pt x="2555900" y="1111085"/>
                </a:lnTo>
                <a:lnTo>
                  <a:pt x="2551864" y="1088733"/>
                </a:lnTo>
                <a:lnTo>
                  <a:pt x="2551864" y="1068554"/>
                </a:lnTo>
                <a:lnTo>
                  <a:pt x="2550933" y="1051480"/>
                </a:lnTo>
                <a:lnTo>
                  <a:pt x="2566455" y="1050548"/>
                </a:lnTo>
                <a:lnTo>
                  <a:pt x="2577942" y="1046202"/>
                </a:lnTo>
                <a:lnTo>
                  <a:pt x="2590360" y="1043098"/>
                </a:lnTo>
                <a:lnTo>
                  <a:pt x="2590360" y="1051480"/>
                </a:lnTo>
                <a:lnTo>
                  <a:pt x="2588187" y="1058931"/>
                </a:lnTo>
                <a:lnTo>
                  <a:pt x="2586013" y="1072590"/>
                </a:lnTo>
                <a:lnTo>
                  <a:pt x="2585082" y="1090596"/>
                </a:lnTo>
                <a:lnTo>
                  <a:pt x="2582909" y="1107670"/>
                </a:lnTo>
                <a:lnTo>
                  <a:pt x="2582909" y="1120399"/>
                </a:lnTo>
                <a:lnTo>
                  <a:pt x="2588187" y="1123503"/>
                </a:lnTo>
                <a:lnTo>
                  <a:pt x="2592222" y="1125676"/>
                </a:lnTo>
                <a:lnTo>
                  <a:pt x="2593154" y="1127849"/>
                </a:lnTo>
                <a:lnTo>
                  <a:pt x="2597189" y="1130023"/>
                </a:lnTo>
                <a:lnTo>
                  <a:pt x="2602467" y="1133127"/>
                </a:lnTo>
                <a:lnTo>
                  <a:pt x="2613954" y="1127849"/>
                </a:lnTo>
                <a:lnTo>
                  <a:pt x="2622025" y="1127849"/>
                </a:lnTo>
                <a:lnTo>
                  <a:pt x="2627303" y="1130954"/>
                </a:lnTo>
                <a:lnTo>
                  <a:pt x="2634443" y="1137163"/>
                </a:lnTo>
                <a:lnTo>
                  <a:pt x="2643756" y="1137163"/>
                </a:lnTo>
                <a:lnTo>
                  <a:pt x="2654311" y="1132817"/>
                </a:lnTo>
                <a:lnTo>
                  <a:pt x="2663625" y="1127539"/>
                </a:lnTo>
                <a:lnTo>
                  <a:pt x="2668902" y="1122261"/>
                </a:lnTo>
                <a:lnTo>
                  <a:pt x="2676043" y="1117915"/>
                </a:lnTo>
                <a:lnTo>
                  <a:pt x="2685356" y="1114811"/>
                </a:lnTo>
                <a:lnTo>
                  <a:pt x="2699947" y="1115742"/>
                </a:lnTo>
                <a:lnTo>
                  <a:pt x="2719815" y="1120088"/>
                </a:lnTo>
                <a:lnTo>
                  <a:pt x="2721989" y="1114811"/>
                </a:lnTo>
                <a:lnTo>
                  <a:pt x="2722920" y="1112638"/>
                </a:lnTo>
                <a:lnTo>
                  <a:pt x="2726956" y="1108291"/>
                </a:lnTo>
                <a:lnTo>
                  <a:pt x="2730060" y="1107360"/>
                </a:lnTo>
                <a:lnTo>
                  <a:pt x="2734096" y="1107360"/>
                </a:lnTo>
                <a:lnTo>
                  <a:pt x="2739374" y="1105187"/>
                </a:lnTo>
                <a:lnTo>
                  <a:pt x="2739374" y="1073521"/>
                </a:lnTo>
                <a:lnTo>
                  <a:pt x="2743409" y="1048065"/>
                </a:lnTo>
                <a:lnTo>
                  <a:pt x="2746514" y="1043719"/>
                </a:lnTo>
                <a:lnTo>
                  <a:pt x="2750550" y="1042787"/>
                </a:lnTo>
                <a:lnTo>
                  <a:pt x="2753654" y="1038441"/>
                </a:lnTo>
                <a:lnTo>
                  <a:pt x="2757690" y="1036268"/>
                </a:lnTo>
                <a:lnTo>
                  <a:pt x="2762968" y="1035337"/>
                </a:lnTo>
                <a:lnTo>
                  <a:pt x="2762968" y="1038441"/>
                </a:lnTo>
                <a:lnTo>
                  <a:pt x="2766072" y="1042787"/>
                </a:lnTo>
                <a:lnTo>
                  <a:pt x="2768245" y="1045892"/>
                </a:lnTo>
                <a:lnTo>
                  <a:pt x="2770418" y="1050238"/>
                </a:lnTo>
                <a:lnTo>
                  <a:pt x="2772591" y="1051169"/>
                </a:lnTo>
                <a:lnTo>
                  <a:pt x="2777869" y="1053342"/>
                </a:lnTo>
                <a:lnTo>
                  <a:pt x="2783147" y="1055516"/>
                </a:lnTo>
                <a:lnTo>
                  <a:pt x="2780973" y="1038441"/>
                </a:lnTo>
                <a:lnTo>
                  <a:pt x="2780042" y="1027886"/>
                </a:lnTo>
                <a:lnTo>
                  <a:pt x="2776006" y="1020435"/>
                </a:lnTo>
                <a:lnTo>
                  <a:pt x="2773833" y="1010811"/>
                </a:lnTo>
                <a:lnTo>
                  <a:pt x="2770729" y="993737"/>
                </a:lnTo>
                <a:lnTo>
                  <a:pt x="2780042" y="992806"/>
                </a:lnTo>
                <a:lnTo>
                  <a:pt x="2786251" y="988459"/>
                </a:lnTo>
                <a:lnTo>
                  <a:pt x="2792460" y="985355"/>
                </a:lnTo>
                <a:lnTo>
                  <a:pt x="2799600" y="981009"/>
                </a:lnTo>
                <a:lnTo>
                  <a:pt x="2812018" y="981009"/>
                </a:lnTo>
                <a:lnTo>
                  <a:pt x="2824436" y="983182"/>
                </a:lnTo>
                <a:lnTo>
                  <a:pt x="2833749" y="985355"/>
                </a:lnTo>
                <a:lnTo>
                  <a:pt x="2843062" y="981009"/>
                </a:lnTo>
                <a:lnTo>
                  <a:pt x="2850203" y="970453"/>
                </a:lnTo>
                <a:lnTo>
                  <a:pt x="2843994" y="968280"/>
                </a:lnTo>
                <a:lnTo>
                  <a:pt x="2838716" y="966107"/>
                </a:lnTo>
                <a:lnTo>
                  <a:pt x="2835612" y="963934"/>
                </a:lnTo>
                <a:lnTo>
                  <a:pt x="2829403" y="963003"/>
                </a:lnTo>
                <a:lnTo>
                  <a:pt x="2822263" y="963003"/>
                </a:lnTo>
                <a:lnTo>
                  <a:pt x="2804567" y="971385"/>
                </a:lnTo>
                <a:lnTo>
                  <a:pt x="2784699" y="977594"/>
                </a:lnTo>
                <a:lnTo>
                  <a:pt x="2762968" y="980698"/>
                </a:lnTo>
                <a:lnTo>
                  <a:pt x="2758932" y="971074"/>
                </a:lnTo>
                <a:lnTo>
                  <a:pt x="2753654" y="963624"/>
                </a:lnTo>
                <a:lnTo>
                  <a:pt x="2748377" y="956173"/>
                </a:lnTo>
                <a:lnTo>
                  <a:pt x="2744341" y="947791"/>
                </a:lnTo>
                <a:lnTo>
                  <a:pt x="2743409" y="932889"/>
                </a:lnTo>
                <a:lnTo>
                  <a:pt x="2744341" y="921403"/>
                </a:lnTo>
                <a:lnTo>
                  <a:pt x="2743409" y="908675"/>
                </a:lnTo>
                <a:lnTo>
                  <a:pt x="2741236" y="893773"/>
                </a:lnTo>
                <a:lnTo>
                  <a:pt x="2743409" y="881045"/>
                </a:lnTo>
                <a:lnTo>
                  <a:pt x="2751792" y="862108"/>
                </a:lnTo>
                <a:lnTo>
                  <a:pt x="2766382" y="849380"/>
                </a:lnTo>
                <a:lnTo>
                  <a:pt x="2780973" y="834478"/>
                </a:lnTo>
                <a:lnTo>
                  <a:pt x="2793391" y="819577"/>
                </a:lnTo>
                <a:lnTo>
                  <a:pt x="2802705" y="802502"/>
                </a:lnTo>
                <a:lnTo>
                  <a:pt x="2797427" y="797225"/>
                </a:lnTo>
                <a:lnTo>
                  <a:pt x="2792150" y="791947"/>
                </a:lnTo>
                <a:lnTo>
                  <a:pt x="2785941" y="786669"/>
                </a:lnTo>
                <a:lnTo>
                  <a:pt x="2772281" y="788843"/>
                </a:lnTo>
                <a:lnTo>
                  <a:pt x="2755517" y="789774"/>
                </a:lnTo>
                <a:lnTo>
                  <a:pt x="2750239" y="816162"/>
                </a:lnTo>
                <a:lnTo>
                  <a:pt x="2740926" y="836341"/>
                </a:lnTo>
                <a:lnTo>
                  <a:pt x="2728508" y="853415"/>
                </a:lnTo>
                <a:lnTo>
                  <a:pt x="2713917" y="869248"/>
                </a:lnTo>
                <a:lnTo>
                  <a:pt x="2700257" y="888185"/>
                </a:lnTo>
                <a:lnTo>
                  <a:pt x="2691875" y="910537"/>
                </a:lnTo>
                <a:lnTo>
                  <a:pt x="2685666" y="935994"/>
                </a:lnTo>
                <a:lnTo>
                  <a:pt x="2697153" y="945618"/>
                </a:lnTo>
                <a:lnTo>
                  <a:pt x="2707708" y="956173"/>
                </a:lnTo>
                <a:lnTo>
                  <a:pt x="2714848" y="969833"/>
                </a:lnTo>
                <a:lnTo>
                  <a:pt x="2718884" y="985665"/>
                </a:lnTo>
                <a:lnTo>
                  <a:pt x="2713607" y="987838"/>
                </a:lnTo>
                <a:lnTo>
                  <a:pt x="2711434" y="990012"/>
                </a:lnTo>
                <a:lnTo>
                  <a:pt x="2709260" y="992185"/>
                </a:lnTo>
                <a:lnTo>
                  <a:pt x="2709260" y="993116"/>
                </a:lnTo>
                <a:lnTo>
                  <a:pt x="2707087" y="995289"/>
                </a:lnTo>
                <a:lnTo>
                  <a:pt x="2707087" y="999635"/>
                </a:lnTo>
                <a:lnTo>
                  <a:pt x="2706156" y="1000567"/>
                </a:lnTo>
                <a:lnTo>
                  <a:pt x="2682252" y="1010190"/>
                </a:lnTo>
                <a:lnTo>
                  <a:pt x="2679147" y="1032543"/>
                </a:lnTo>
                <a:lnTo>
                  <a:pt x="2672007" y="1049617"/>
                </a:lnTo>
                <a:lnTo>
                  <a:pt x="2664867" y="1062345"/>
                </a:lnTo>
                <a:lnTo>
                  <a:pt x="2653380" y="1072901"/>
                </a:lnTo>
                <a:lnTo>
                  <a:pt x="2644067" y="1084387"/>
                </a:lnTo>
                <a:lnTo>
                  <a:pt x="2635685" y="1099288"/>
                </a:lnTo>
                <a:lnTo>
                  <a:pt x="2629476" y="1099288"/>
                </a:lnTo>
                <a:lnTo>
                  <a:pt x="2629476" y="1094942"/>
                </a:lnTo>
                <a:lnTo>
                  <a:pt x="2614885" y="1074763"/>
                </a:lnTo>
                <a:lnTo>
                  <a:pt x="2606503" y="1052411"/>
                </a:lnTo>
                <a:lnTo>
                  <a:pt x="2600294" y="1028196"/>
                </a:lnTo>
                <a:lnTo>
                  <a:pt x="2589739" y="1000567"/>
                </a:lnTo>
                <a:lnTo>
                  <a:pt x="2575148" y="1008017"/>
                </a:lnTo>
                <a:lnTo>
                  <a:pt x="2565834" y="1017641"/>
                </a:lnTo>
                <a:lnTo>
                  <a:pt x="2555279" y="1025092"/>
                </a:lnTo>
                <a:lnTo>
                  <a:pt x="2543793" y="1030369"/>
                </a:lnTo>
                <a:lnTo>
                  <a:pt x="2526097" y="1034716"/>
                </a:lnTo>
                <a:lnTo>
                  <a:pt x="2523924" y="1032543"/>
                </a:lnTo>
                <a:lnTo>
                  <a:pt x="2521751" y="1032543"/>
                </a:lnTo>
                <a:lnTo>
                  <a:pt x="2520820" y="1032543"/>
                </a:lnTo>
                <a:lnTo>
                  <a:pt x="2518647" y="1030369"/>
                </a:lnTo>
                <a:lnTo>
                  <a:pt x="2514611" y="1030369"/>
                </a:lnTo>
                <a:lnTo>
                  <a:pt x="2513680" y="1008017"/>
                </a:lnTo>
                <a:lnTo>
                  <a:pt x="2511506" y="990012"/>
                </a:lnTo>
                <a:lnTo>
                  <a:pt x="2507471" y="975110"/>
                </a:lnTo>
                <a:lnTo>
                  <a:pt x="2504366" y="958036"/>
                </a:lnTo>
                <a:lnTo>
                  <a:pt x="2502193" y="935683"/>
                </a:lnTo>
                <a:lnTo>
                  <a:pt x="2511506" y="926060"/>
                </a:lnTo>
                <a:lnTo>
                  <a:pt x="2514611" y="917678"/>
                </a:lnTo>
                <a:lnTo>
                  <a:pt x="2516784" y="906191"/>
                </a:lnTo>
                <a:lnTo>
                  <a:pt x="2522062" y="891290"/>
                </a:lnTo>
                <a:lnTo>
                  <a:pt x="2526097" y="888185"/>
                </a:lnTo>
                <a:lnTo>
                  <a:pt x="2531375" y="882908"/>
                </a:lnTo>
                <a:lnTo>
                  <a:pt x="2536652" y="876699"/>
                </a:lnTo>
                <a:lnTo>
                  <a:pt x="2542861" y="871421"/>
                </a:lnTo>
                <a:lnTo>
                  <a:pt x="2545966" y="873594"/>
                </a:lnTo>
                <a:lnTo>
                  <a:pt x="2548139" y="875767"/>
                </a:lnTo>
                <a:lnTo>
                  <a:pt x="2550312" y="876699"/>
                </a:lnTo>
                <a:lnTo>
                  <a:pt x="2551243" y="878872"/>
                </a:lnTo>
                <a:lnTo>
                  <a:pt x="2555279" y="875767"/>
                </a:lnTo>
                <a:lnTo>
                  <a:pt x="2557452" y="871421"/>
                </a:lnTo>
                <a:lnTo>
                  <a:pt x="2558384" y="868317"/>
                </a:lnTo>
                <a:lnTo>
                  <a:pt x="2560557" y="862108"/>
                </a:lnTo>
                <a:lnTo>
                  <a:pt x="2562730" y="859003"/>
                </a:lnTo>
                <a:lnTo>
                  <a:pt x="2575148" y="851553"/>
                </a:lnTo>
                <a:lnTo>
                  <a:pt x="2585703" y="847206"/>
                </a:lnTo>
                <a:lnTo>
                  <a:pt x="2595016" y="838824"/>
                </a:lnTo>
                <a:lnTo>
                  <a:pt x="2591912" y="836651"/>
                </a:lnTo>
                <a:lnTo>
                  <a:pt x="2589739" y="836651"/>
                </a:lnTo>
                <a:lnTo>
                  <a:pt x="2587566" y="836651"/>
                </a:lnTo>
                <a:lnTo>
                  <a:pt x="2587566" y="834478"/>
                </a:lnTo>
                <a:lnTo>
                  <a:pt x="2587566" y="831374"/>
                </a:lnTo>
                <a:lnTo>
                  <a:pt x="2585393" y="827027"/>
                </a:lnTo>
                <a:lnTo>
                  <a:pt x="2599052" y="809953"/>
                </a:lnTo>
                <a:lnTo>
                  <a:pt x="2611470" y="789774"/>
                </a:lnTo>
                <a:lnTo>
                  <a:pt x="2622025" y="766491"/>
                </a:lnTo>
                <a:lnTo>
                  <a:pt x="2633512" y="742276"/>
                </a:lnTo>
                <a:lnTo>
                  <a:pt x="2644067" y="718061"/>
                </a:lnTo>
                <a:lnTo>
                  <a:pt x="2657726" y="695709"/>
                </a:lnTo>
                <a:lnTo>
                  <a:pt x="2670144" y="680808"/>
                </a:lnTo>
                <a:lnTo>
                  <a:pt x="2685666" y="672425"/>
                </a:lnTo>
                <a:lnTo>
                  <a:pt x="2685666" y="657524"/>
                </a:lnTo>
                <a:lnTo>
                  <a:pt x="2702431" y="657524"/>
                </a:lnTo>
                <a:lnTo>
                  <a:pt x="2711744" y="640450"/>
                </a:lnTo>
                <a:lnTo>
                  <a:pt x="2726335" y="628963"/>
                </a:lnTo>
                <a:lnTo>
                  <a:pt x="2746203" y="623685"/>
                </a:lnTo>
                <a:lnTo>
                  <a:pt x="2748377" y="625859"/>
                </a:lnTo>
                <a:lnTo>
                  <a:pt x="2750550" y="625859"/>
                </a:lnTo>
                <a:lnTo>
                  <a:pt x="2751481" y="625859"/>
                </a:lnTo>
                <a:lnTo>
                  <a:pt x="2755517" y="628032"/>
                </a:lnTo>
                <a:lnTo>
                  <a:pt x="2755517" y="614372"/>
                </a:lnTo>
                <a:lnTo>
                  <a:pt x="2760794" y="614372"/>
                </a:lnTo>
                <a:lnTo>
                  <a:pt x="2764830" y="614372"/>
                </a:lnTo>
                <a:lnTo>
                  <a:pt x="2767935" y="614372"/>
                </a:lnTo>
                <a:lnTo>
                  <a:pt x="2770108" y="614372"/>
                </a:lnTo>
                <a:lnTo>
                  <a:pt x="2772281" y="616545"/>
                </a:lnTo>
                <a:lnTo>
                  <a:pt x="2774144" y="616545"/>
                </a:lnTo>
                <a:lnTo>
                  <a:pt x="2780352" y="620891"/>
                </a:lnTo>
                <a:lnTo>
                  <a:pt x="2786561" y="605990"/>
                </a:lnTo>
                <a:lnTo>
                  <a:pt x="2798048" y="596366"/>
                </a:lnTo>
                <a:lnTo>
                  <a:pt x="2810466" y="593262"/>
                </a:lnTo>
                <a:lnTo>
                  <a:pt x="2827230" y="588916"/>
                </a:lnTo>
                <a:lnTo>
                  <a:pt x="2843994" y="586742"/>
                </a:lnTo>
                <a:lnTo>
                  <a:pt x="2851134" y="594193"/>
                </a:lnTo>
                <a:lnTo>
                  <a:pt x="2859516" y="598539"/>
                </a:lnTo>
                <a:lnTo>
                  <a:pt x="2866656" y="599471"/>
                </a:lnTo>
                <a:lnTo>
                  <a:pt x="2873797" y="601644"/>
                </a:lnTo>
                <a:lnTo>
                  <a:pt x="2880006" y="609095"/>
                </a:lnTo>
                <a:lnTo>
                  <a:pt x="2883110" y="623996"/>
                </a:lnTo>
                <a:lnTo>
                  <a:pt x="2880937" y="626169"/>
                </a:lnTo>
                <a:lnTo>
                  <a:pt x="2880006" y="628342"/>
                </a:lnTo>
                <a:lnTo>
                  <a:pt x="2877832" y="628342"/>
                </a:lnTo>
                <a:lnTo>
                  <a:pt x="2877832" y="629273"/>
                </a:lnTo>
                <a:lnTo>
                  <a:pt x="2875659" y="631447"/>
                </a:lnTo>
                <a:lnTo>
                  <a:pt x="2875659" y="635793"/>
                </a:lnTo>
                <a:lnTo>
                  <a:pt x="2877832" y="638897"/>
                </a:lnTo>
                <a:lnTo>
                  <a:pt x="2880006" y="638897"/>
                </a:lnTo>
                <a:lnTo>
                  <a:pt x="2880937" y="641070"/>
                </a:lnTo>
                <a:lnTo>
                  <a:pt x="2883110" y="644175"/>
                </a:lnTo>
                <a:lnTo>
                  <a:pt x="2895528" y="638897"/>
                </a:lnTo>
                <a:lnTo>
                  <a:pt x="2902668" y="636724"/>
                </a:lnTo>
                <a:lnTo>
                  <a:pt x="2907946" y="636724"/>
                </a:lnTo>
                <a:lnTo>
                  <a:pt x="2910119" y="641070"/>
                </a:lnTo>
                <a:lnTo>
                  <a:pt x="2912292" y="646348"/>
                </a:lnTo>
                <a:lnTo>
                  <a:pt x="2917569" y="651626"/>
                </a:lnTo>
                <a:lnTo>
                  <a:pt x="2922847" y="657834"/>
                </a:lnTo>
                <a:lnTo>
                  <a:pt x="2956065" y="660939"/>
                </a:lnTo>
                <a:lnTo>
                  <a:pt x="2968483" y="668390"/>
                </a:lnTo>
                <a:lnTo>
                  <a:pt x="2983074" y="679876"/>
                </a:lnTo>
                <a:lnTo>
                  <a:pt x="2997664" y="694778"/>
                </a:lnTo>
                <a:lnTo>
                  <a:pt x="3010082" y="710610"/>
                </a:lnTo>
                <a:lnTo>
                  <a:pt x="3021569" y="727685"/>
                </a:lnTo>
                <a:lnTo>
                  <a:pt x="3024673" y="744759"/>
                </a:lnTo>
                <a:lnTo>
                  <a:pt x="3022500" y="760592"/>
                </a:lnTo>
                <a:lnTo>
                  <a:pt x="3010082" y="774252"/>
                </a:lnTo>
                <a:lnTo>
                  <a:pt x="2993318" y="782634"/>
                </a:lnTo>
                <a:lnTo>
                  <a:pt x="2975623" y="782634"/>
                </a:lnTo>
                <a:lnTo>
                  <a:pt x="2958859" y="775183"/>
                </a:lnTo>
                <a:lnTo>
                  <a:pt x="2944268" y="767732"/>
                </a:lnTo>
                <a:lnTo>
                  <a:pt x="2929677" y="762455"/>
                </a:lnTo>
                <a:lnTo>
                  <a:pt x="2931850" y="775183"/>
                </a:lnTo>
                <a:lnTo>
                  <a:pt x="2934023" y="792258"/>
                </a:lnTo>
                <a:lnTo>
                  <a:pt x="2936196" y="810263"/>
                </a:lnTo>
                <a:lnTo>
                  <a:pt x="2939301" y="825165"/>
                </a:lnTo>
                <a:lnTo>
                  <a:pt x="2943336" y="834789"/>
                </a:lnTo>
                <a:lnTo>
                  <a:pt x="2946441" y="840066"/>
                </a:lnTo>
                <a:lnTo>
                  <a:pt x="2951719" y="842239"/>
                </a:lnTo>
                <a:lnTo>
                  <a:pt x="2955754" y="846586"/>
                </a:lnTo>
                <a:lnTo>
                  <a:pt x="2962895" y="847517"/>
                </a:lnTo>
                <a:lnTo>
                  <a:pt x="2960722" y="834789"/>
                </a:lnTo>
                <a:lnTo>
                  <a:pt x="2958548" y="825165"/>
                </a:lnTo>
                <a:lnTo>
                  <a:pt x="2958548" y="814610"/>
                </a:lnTo>
                <a:lnTo>
                  <a:pt x="2965068" y="814610"/>
                </a:lnTo>
                <a:lnTo>
                  <a:pt x="2965068" y="810263"/>
                </a:lnTo>
                <a:lnTo>
                  <a:pt x="2977485" y="817714"/>
                </a:lnTo>
                <a:lnTo>
                  <a:pt x="2989903" y="825165"/>
                </a:lnTo>
                <a:lnTo>
                  <a:pt x="3004494" y="831374"/>
                </a:lnTo>
                <a:lnTo>
                  <a:pt x="3006667" y="827027"/>
                </a:lnTo>
                <a:lnTo>
                  <a:pt x="3008841" y="823923"/>
                </a:lnTo>
                <a:lnTo>
                  <a:pt x="3009772" y="821750"/>
                </a:lnTo>
                <a:lnTo>
                  <a:pt x="3011945" y="816472"/>
                </a:lnTo>
                <a:lnTo>
                  <a:pt x="3011945" y="810263"/>
                </a:lnTo>
                <a:lnTo>
                  <a:pt x="3009772" y="809332"/>
                </a:lnTo>
                <a:lnTo>
                  <a:pt x="3008841" y="807159"/>
                </a:lnTo>
                <a:lnTo>
                  <a:pt x="3006667" y="804986"/>
                </a:lnTo>
                <a:lnTo>
                  <a:pt x="3006667" y="802813"/>
                </a:lnTo>
                <a:lnTo>
                  <a:pt x="3006667" y="799708"/>
                </a:lnTo>
                <a:lnTo>
                  <a:pt x="3004494" y="794431"/>
                </a:lnTo>
                <a:lnTo>
                  <a:pt x="3021258" y="786980"/>
                </a:lnTo>
                <a:lnTo>
                  <a:pt x="3031813" y="775493"/>
                </a:lnTo>
                <a:lnTo>
                  <a:pt x="3041127" y="762765"/>
                </a:lnTo>
                <a:lnTo>
                  <a:pt x="3046404" y="764938"/>
                </a:lnTo>
                <a:lnTo>
                  <a:pt x="3053545" y="767111"/>
                </a:lnTo>
                <a:lnTo>
                  <a:pt x="3060685" y="768043"/>
                </a:lnTo>
                <a:lnTo>
                  <a:pt x="3067825" y="770216"/>
                </a:lnTo>
                <a:lnTo>
                  <a:pt x="3064721" y="730168"/>
                </a:lnTo>
                <a:lnTo>
                  <a:pt x="3057581" y="685775"/>
                </a:lnTo>
                <a:lnTo>
                  <a:pt x="3087694" y="685775"/>
                </a:lnTo>
                <a:lnTo>
                  <a:pt x="3094834" y="693225"/>
                </a:lnTo>
                <a:lnTo>
                  <a:pt x="3101974" y="703780"/>
                </a:lnTo>
                <a:lnTo>
                  <a:pt x="3108183" y="713404"/>
                </a:lnTo>
                <a:lnTo>
                  <a:pt x="3108183" y="723028"/>
                </a:lnTo>
                <a:lnTo>
                  <a:pt x="3104147" y="723959"/>
                </a:lnTo>
                <a:lnTo>
                  <a:pt x="3101974" y="723959"/>
                </a:lnTo>
                <a:lnTo>
                  <a:pt x="3098870" y="726133"/>
                </a:lnTo>
                <a:lnTo>
                  <a:pt x="3091730" y="726133"/>
                </a:lnTo>
                <a:lnTo>
                  <a:pt x="3091730" y="746312"/>
                </a:lnTo>
                <a:lnTo>
                  <a:pt x="3097007" y="748485"/>
                </a:lnTo>
                <a:lnTo>
                  <a:pt x="3099180" y="750658"/>
                </a:lnTo>
                <a:lnTo>
                  <a:pt x="3102285" y="752831"/>
                </a:lnTo>
                <a:lnTo>
                  <a:pt x="3106320" y="753762"/>
                </a:lnTo>
                <a:lnTo>
                  <a:pt x="3111598" y="753762"/>
                </a:lnTo>
                <a:lnTo>
                  <a:pt x="3113771" y="753762"/>
                </a:lnTo>
                <a:lnTo>
                  <a:pt x="3115944" y="752831"/>
                </a:lnTo>
                <a:lnTo>
                  <a:pt x="3116876" y="752831"/>
                </a:lnTo>
                <a:lnTo>
                  <a:pt x="3120911" y="750658"/>
                </a:lnTo>
                <a:lnTo>
                  <a:pt x="3123085" y="745380"/>
                </a:lnTo>
                <a:lnTo>
                  <a:pt x="3123085" y="741034"/>
                </a:lnTo>
                <a:lnTo>
                  <a:pt x="3123085" y="735756"/>
                </a:lnTo>
                <a:lnTo>
                  <a:pt x="3123085" y="731410"/>
                </a:lnTo>
                <a:lnTo>
                  <a:pt x="3120911" y="726133"/>
                </a:lnTo>
                <a:lnTo>
                  <a:pt x="3133329" y="709058"/>
                </a:lnTo>
                <a:lnTo>
                  <a:pt x="3147920" y="695398"/>
                </a:lnTo>
                <a:lnTo>
                  <a:pt x="3160338" y="678324"/>
                </a:lnTo>
                <a:lnTo>
                  <a:pt x="3166547" y="676151"/>
                </a:lnTo>
                <a:lnTo>
                  <a:pt x="3171825" y="676151"/>
                </a:lnTo>
                <a:lnTo>
                  <a:pt x="3173998" y="673978"/>
                </a:lnTo>
                <a:lnTo>
                  <a:pt x="3177102" y="676151"/>
                </a:lnTo>
                <a:lnTo>
                  <a:pt x="3181138" y="678324"/>
                </a:lnTo>
                <a:lnTo>
                  <a:pt x="3182069" y="681428"/>
                </a:lnTo>
                <a:lnTo>
                  <a:pt x="3184242" y="685775"/>
                </a:lnTo>
                <a:lnTo>
                  <a:pt x="3186416" y="687948"/>
                </a:lnTo>
                <a:lnTo>
                  <a:pt x="3187347" y="691052"/>
                </a:lnTo>
                <a:lnTo>
                  <a:pt x="3191383" y="693225"/>
                </a:lnTo>
                <a:lnTo>
                  <a:pt x="3191383" y="688879"/>
                </a:lnTo>
                <a:lnTo>
                  <a:pt x="3194487" y="685775"/>
                </a:lnTo>
                <a:lnTo>
                  <a:pt x="3196660" y="681428"/>
                </a:lnTo>
                <a:lnTo>
                  <a:pt x="3198833" y="678324"/>
                </a:lnTo>
                <a:lnTo>
                  <a:pt x="3198833" y="673046"/>
                </a:lnTo>
                <a:lnTo>
                  <a:pt x="3201006" y="665596"/>
                </a:lnTo>
                <a:lnTo>
                  <a:pt x="3216529" y="665596"/>
                </a:lnTo>
                <a:lnTo>
                  <a:pt x="3231120" y="668700"/>
                </a:lnTo>
                <a:lnTo>
                  <a:pt x="3244779" y="673046"/>
                </a:lnTo>
                <a:lnTo>
                  <a:pt x="3235466" y="680497"/>
                </a:lnTo>
                <a:lnTo>
                  <a:pt x="3226152" y="685775"/>
                </a:lnTo>
                <a:lnTo>
                  <a:pt x="3219012" y="691052"/>
                </a:lnTo>
                <a:lnTo>
                  <a:pt x="3211872" y="701607"/>
                </a:lnTo>
                <a:lnTo>
                  <a:pt x="3221185" y="701607"/>
                </a:lnTo>
                <a:lnTo>
                  <a:pt x="3226463" y="696330"/>
                </a:lnTo>
                <a:lnTo>
                  <a:pt x="3238881" y="691052"/>
                </a:lnTo>
                <a:lnTo>
                  <a:pt x="3252540" y="685775"/>
                </a:lnTo>
                <a:lnTo>
                  <a:pt x="3263096" y="681428"/>
                </a:lnTo>
                <a:lnTo>
                  <a:pt x="3274582" y="678324"/>
                </a:lnTo>
                <a:lnTo>
                  <a:pt x="3277687" y="678324"/>
                </a:lnTo>
                <a:lnTo>
                  <a:pt x="3279860" y="680497"/>
                </a:lnTo>
                <a:lnTo>
                  <a:pt x="3282964" y="683601"/>
                </a:lnTo>
                <a:lnTo>
                  <a:pt x="3285137" y="685775"/>
                </a:lnTo>
                <a:lnTo>
                  <a:pt x="3287311" y="687948"/>
                </a:lnTo>
                <a:lnTo>
                  <a:pt x="3290415" y="687948"/>
                </a:lnTo>
                <a:lnTo>
                  <a:pt x="3297555" y="688879"/>
                </a:lnTo>
                <a:lnTo>
                  <a:pt x="3299728" y="685775"/>
                </a:lnTo>
                <a:lnTo>
                  <a:pt x="3301901" y="681428"/>
                </a:lnTo>
                <a:lnTo>
                  <a:pt x="3302833" y="680497"/>
                </a:lnTo>
                <a:lnTo>
                  <a:pt x="3302833" y="676151"/>
                </a:lnTo>
                <a:lnTo>
                  <a:pt x="3305006" y="670873"/>
                </a:lnTo>
                <a:lnTo>
                  <a:pt x="3305006" y="665596"/>
                </a:lnTo>
                <a:lnTo>
                  <a:pt x="3301901" y="661249"/>
                </a:lnTo>
                <a:lnTo>
                  <a:pt x="3299728" y="658145"/>
                </a:lnTo>
                <a:lnTo>
                  <a:pt x="3297555" y="653799"/>
                </a:lnTo>
                <a:lnTo>
                  <a:pt x="3297555" y="648521"/>
                </a:lnTo>
                <a:lnTo>
                  <a:pt x="3297555" y="641070"/>
                </a:lnTo>
                <a:lnTo>
                  <a:pt x="3302833" y="636724"/>
                </a:lnTo>
                <a:lnTo>
                  <a:pt x="3306868" y="633620"/>
                </a:lnTo>
                <a:lnTo>
                  <a:pt x="3309973" y="631447"/>
                </a:lnTo>
                <a:lnTo>
                  <a:pt x="3317113" y="628342"/>
                </a:lnTo>
                <a:lnTo>
                  <a:pt x="3321149" y="629273"/>
                </a:lnTo>
                <a:lnTo>
                  <a:pt x="3326427" y="631447"/>
                </a:lnTo>
                <a:lnTo>
                  <a:pt x="3333567" y="631447"/>
                </a:lnTo>
                <a:lnTo>
                  <a:pt x="3340707" y="631447"/>
                </a:lnTo>
                <a:lnTo>
                  <a:pt x="3350020" y="642933"/>
                </a:lnTo>
                <a:lnTo>
                  <a:pt x="3362438" y="655661"/>
                </a:lnTo>
                <a:lnTo>
                  <a:pt x="3381065" y="668390"/>
                </a:lnTo>
                <a:lnTo>
                  <a:pt x="3396587" y="681118"/>
                </a:lnTo>
                <a:lnTo>
                  <a:pt x="3411178" y="688569"/>
                </a:lnTo>
                <a:lnTo>
                  <a:pt x="3420492" y="692915"/>
                </a:lnTo>
                <a:lnTo>
                  <a:pt x="3422665" y="690742"/>
                </a:lnTo>
                <a:lnTo>
                  <a:pt x="3422665" y="688569"/>
                </a:lnTo>
                <a:lnTo>
                  <a:pt x="3423596" y="685464"/>
                </a:lnTo>
                <a:lnTo>
                  <a:pt x="3418318" y="680187"/>
                </a:lnTo>
                <a:lnTo>
                  <a:pt x="3415214" y="675840"/>
                </a:lnTo>
                <a:lnTo>
                  <a:pt x="3413041" y="670563"/>
                </a:lnTo>
                <a:lnTo>
                  <a:pt x="3409005" y="665285"/>
                </a:lnTo>
                <a:lnTo>
                  <a:pt x="3408074" y="657834"/>
                </a:lnTo>
                <a:lnTo>
                  <a:pt x="3391310" y="657834"/>
                </a:lnTo>
                <a:lnTo>
                  <a:pt x="3393483" y="635482"/>
                </a:lnTo>
                <a:lnTo>
                  <a:pt x="3389447" y="618408"/>
                </a:lnTo>
                <a:lnTo>
                  <a:pt x="3387274" y="603506"/>
                </a:lnTo>
                <a:lnTo>
                  <a:pt x="3384169" y="583327"/>
                </a:lnTo>
                <a:lnTo>
                  <a:pt x="3394725" y="575877"/>
                </a:lnTo>
                <a:lnTo>
                  <a:pt x="3401865" y="566253"/>
                </a:lnTo>
                <a:lnTo>
                  <a:pt x="3405901" y="555698"/>
                </a:lnTo>
                <a:lnTo>
                  <a:pt x="3409005" y="542038"/>
                </a:lnTo>
                <a:lnTo>
                  <a:pt x="3413041" y="531483"/>
                </a:lnTo>
                <a:lnTo>
                  <a:pt x="3418318" y="519997"/>
                </a:lnTo>
                <a:lnTo>
                  <a:pt x="3425459" y="511615"/>
                </a:lnTo>
                <a:lnTo>
                  <a:pt x="3434772" y="505406"/>
                </a:lnTo>
                <a:lnTo>
                  <a:pt x="3451536" y="504474"/>
                </a:lnTo>
                <a:lnTo>
                  <a:pt x="3471405" y="505406"/>
                </a:lnTo>
                <a:lnTo>
                  <a:pt x="3476682" y="515029"/>
                </a:lnTo>
                <a:lnTo>
                  <a:pt x="3483822" y="522480"/>
                </a:lnTo>
                <a:lnTo>
                  <a:pt x="3481649" y="537382"/>
                </a:lnTo>
                <a:lnTo>
                  <a:pt x="3478545" y="552283"/>
                </a:lnTo>
                <a:lnTo>
                  <a:pt x="3474509" y="565011"/>
                </a:lnTo>
                <a:lnTo>
                  <a:pt x="3473578" y="576498"/>
                </a:lnTo>
                <a:lnTo>
                  <a:pt x="3471405" y="583948"/>
                </a:lnTo>
                <a:lnTo>
                  <a:pt x="3474509" y="593572"/>
                </a:lnTo>
                <a:lnTo>
                  <a:pt x="3480718" y="606301"/>
                </a:lnTo>
                <a:lnTo>
                  <a:pt x="3483822" y="621202"/>
                </a:lnTo>
                <a:lnTo>
                  <a:pt x="3486927" y="631757"/>
                </a:lnTo>
                <a:lnTo>
                  <a:pt x="3486927" y="644485"/>
                </a:lnTo>
                <a:lnTo>
                  <a:pt x="3483822" y="655972"/>
                </a:lnTo>
                <a:lnTo>
                  <a:pt x="3480718" y="665596"/>
                </a:lnTo>
                <a:lnTo>
                  <a:pt x="3480718" y="673046"/>
                </a:lnTo>
                <a:lnTo>
                  <a:pt x="3481649" y="678324"/>
                </a:lnTo>
                <a:lnTo>
                  <a:pt x="3483822" y="681428"/>
                </a:lnTo>
                <a:lnTo>
                  <a:pt x="3486927" y="685775"/>
                </a:lnTo>
                <a:lnTo>
                  <a:pt x="3490963" y="688879"/>
                </a:lnTo>
                <a:lnTo>
                  <a:pt x="3493136" y="695088"/>
                </a:lnTo>
                <a:lnTo>
                  <a:pt x="3496240" y="701297"/>
                </a:lnTo>
                <a:lnTo>
                  <a:pt x="3490963" y="712783"/>
                </a:lnTo>
                <a:lnTo>
                  <a:pt x="3486927" y="725512"/>
                </a:lnTo>
                <a:lnTo>
                  <a:pt x="3486927" y="742586"/>
                </a:lnTo>
                <a:lnTo>
                  <a:pt x="3481649" y="745691"/>
                </a:lnTo>
                <a:lnTo>
                  <a:pt x="3478545" y="750037"/>
                </a:lnTo>
                <a:lnTo>
                  <a:pt x="3473268" y="752210"/>
                </a:lnTo>
                <a:lnTo>
                  <a:pt x="3467059" y="755314"/>
                </a:lnTo>
                <a:lnTo>
                  <a:pt x="3459918" y="757488"/>
                </a:lnTo>
                <a:lnTo>
                  <a:pt x="3459918" y="763076"/>
                </a:lnTo>
                <a:lnTo>
                  <a:pt x="3480718" y="763076"/>
                </a:lnTo>
                <a:lnTo>
                  <a:pt x="3481649" y="760903"/>
                </a:lnTo>
                <a:lnTo>
                  <a:pt x="3483822" y="759971"/>
                </a:lnTo>
                <a:lnTo>
                  <a:pt x="3486927" y="757798"/>
                </a:lnTo>
                <a:lnTo>
                  <a:pt x="3494067" y="745070"/>
                </a:lnTo>
                <a:lnTo>
                  <a:pt x="3501208" y="730168"/>
                </a:lnTo>
                <a:lnTo>
                  <a:pt x="3507417" y="718682"/>
                </a:lnTo>
                <a:lnTo>
                  <a:pt x="3510521" y="700676"/>
                </a:lnTo>
                <a:lnTo>
                  <a:pt x="3507417" y="683601"/>
                </a:lnTo>
                <a:lnTo>
                  <a:pt x="3505243" y="666527"/>
                </a:lnTo>
                <a:lnTo>
                  <a:pt x="3503070" y="651626"/>
                </a:lnTo>
                <a:lnTo>
                  <a:pt x="3522939" y="651626"/>
                </a:lnTo>
                <a:lnTo>
                  <a:pt x="3541566" y="651626"/>
                </a:lnTo>
                <a:lnTo>
                  <a:pt x="3559261" y="657834"/>
                </a:lnTo>
                <a:lnTo>
                  <a:pt x="3559261" y="651626"/>
                </a:lnTo>
                <a:lnTo>
                  <a:pt x="3541566" y="644175"/>
                </a:lnTo>
                <a:lnTo>
                  <a:pt x="3519834" y="635793"/>
                </a:lnTo>
                <a:lnTo>
                  <a:pt x="3499966" y="628342"/>
                </a:lnTo>
                <a:lnTo>
                  <a:pt x="3495930" y="609405"/>
                </a:lnTo>
                <a:lnTo>
                  <a:pt x="3490653" y="596677"/>
                </a:lnTo>
                <a:lnTo>
                  <a:pt x="3485375" y="586122"/>
                </a:lnTo>
                <a:lnTo>
                  <a:pt x="3480097" y="571220"/>
                </a:lnTo>
                <a:lnTo>
                  <a:pt x="3503070" y="550110"/>
                </a:lnTo>
                <a:lnTo>
                  <a:pt x="3503070" y="515340"/>
                </a:lnTo>
                <a:lnTo>
                  <a:pt x="3507106" y="515340"/>
                </a:lnTo>
                <a:lnTo>
                  <a:pt x="3510210" y="515340"/>
                </a:lnTo>
                <a:lnTo>
                  <a:pt x="3512384" y="515340"/>
                </a:lnTo>
                <a:lnTo>
                  <a:pt x="3512384" y="515961"/>
                </a:lnTo>
                <a:lnTo>
                  <a:pt x="3515488" y="518134"/>
                </a:lnTo>
                <a:lnTo>
                  <a:pt x="3519524" y="528689"/>
                </a:lnTo>
                <a:lnTo>
                  <a:pt x="3522628" y="540176"/>
                </a:lnTo>
                <a:lnTo>
                  <a:pt x="3529769" y="548558"/>
                </a:lnTo>
                <a:lnTo>
                  <a:pt x="3543428" y="541107"/>
                </a:lnTo>
                <a:lnTo>
                  <a:pt x="3558951" y="538002"/>
                </a:lnTo>
                <a:lnTo>
                  <a:pt x="3579750" y="538002"/>
                </a:lnTo>
                <a:lnTo>
                  <a:pt x="3590306" y="552904"/>
                </a:lnTo>
                <a:lnTo>
                  <a:pt x="3607070" y="567805"/>
                </a:lnTo>
                <a:lnTo>
                  <a:pt x="3622592" y="578360"/>
                </a:lnTo>
                <a:lnTo>
                  <a:pt x="3622592" y="569978"/>
                </a:lnTo>
                <a:lnTo>
                  <a:pt x="3610174" y="556319"/>
                </a:lnTo>
                <a:lnTo>
                  <a:pt x="3600861" y="540486"/>
                </a:lnTo>
                <a:lnTo>
                  <a:pt x="3595583" y="519376"/>
                </a:lnTo>
                <a:lnTo>
                  <a:pt x="3590306" y="499197"/>
                </a:lnTo>
                <a:lnTo>
                  <a:pt x="3586270" y="476845"/>
                </a:lnTo>
                <a:lnTo>
                  <a:pt x="3610174" y="469394"/>
                </a:lnTo>
                <a:lnTo>
                  <a:pt x="3636252" y="464116"/>
                </a:lnTo>
                <a:lnTo>
                  <a:pt x="3643392" y="481191"/>
                </a:lnTo>
                <a:lnTo>
                  <a:pt x="3646496" y="481191"/>
                </a:lnTo>
                <a:lnTo>
                  <a:pt x="3650532" y="464116"/>
                </a:lnTo>
                <a:lnTo>
                  <a:pt x="3653637" y="446110"/>
                </a:lnTo>
                <a:lnTo>
                  <a:pt x="3658914" y="427173"/>
                </a:lnTo>
                <a:lnTo>
                  <a:pt x="3675678" y="417549"/>
                </a:lnTo>
                <a:lnTo>
                  <a:pt x="3688096" y="406994"/>
                </a:lnTo>
                <a:lnTo>
                  <a:pt x="3702687" y="395508"/>
                </a:lnTo>
                <a:lnTo>
                  <a:pt x="3717278" y="389299"/>
                </a:lnTo>
                <a:lnTo>
                  <a:pt x="3734042" y="383090"/>
                </a:lnTo>
                <a:lnTo>
                  <a:pt x="3755773" y="383090"/>
                </a:lnTo>
                <a:lnTo>
                  <a:pt x="3757946" y="375639"/>
                </a:lnTo>
                <a:lnTo>
                  <a:pt x="3761051" y="370362"/>
                </a:lnTo>
                <a:lnTo>
                  <a:pt x="3763224" y="365084"/>
                </a:lnTo>
                <a:lnTo>
                  <a:pt x="3766328" y="359807"/>
                </a:lnTo>
                <a:lnTo>
                  <a:pt x="3777815" y="359807"/>
                </a:lnTo>
                <a:lnTo>
                  <a:pt x="3792406" y="359807"/>
                </a:lnTo>
                <a:lnTo>
                  <a:pt x="3806997" y="359807"/>
                </a:lnTo>
                <a:lnTo>
                  <a:pt x="3817552" y="359807"/>
                </a:lnTo>
                <a:lnTo>
                  <a:pt x="3822829" y="359807"/>
                </a:lnTo>
                <a:lnTo>
                  <a:pt x="3829969" y="353598"/>
                </a:lnTo>
                <a:lnTo>
                  <a:pt x="3837110" y="348320"/>
                </a:lnTo>
                <a:lnTo>
                  <a:pt x="3844250" y="340869"/>
                </a:lnTo>
                <a:lnTo>
                  <a:pt x="3850459" y="335592"/>
                </a:lnTo>
                <a:lnTo>
                  <a:pt x="3855737" y="337765"/>
                </a:lnTo>
                <a:lnTo>
                  <a:pt x="3858841" y="337765"/>
                </a:lnTo>
                <a:lnTo>
                  <a:pt x="3865050" y="338696"/>
                </a:lnTo>
                <a:lnTo>
                  <a:pt x="3870327" y="338696"/>
                </a:lnTo>
                <a:lnTo>
                  <a:pt x="3870327" y="318517"/>
                </a:lnTo>
                <a:lnTo>
                  <a:pt x="3885850" y="311067"/>
                </a:lnTo>
                <a:lnTo>
                  <a:pt x="3899509" y="303616"/>
                </a:lnTo>
                <a:lnTo>
                  <a:pt x="3911927" y="293992"/>
                </a:lnTo>
                <a:lnTo>
                  <a:pt x="3922482" y="283437"/>
                </a:lnTo>
                <a:close/>
                <a:moveTo>
                  <a:pt x="964555" y="256428"/>
                </a:moveTo>
                <a:lnTo>
                  <a:pt x="983492" y="261706"/>
                </a:lnTo>
                <a:lnTo>
                  <a:pt x="995910" y="271330"/>
                </a:lnTo>
                <a:lnTo>
                  <a:pt x="1006465" y="279712"/>
                </a:lnTo>
                <a:lnTo>
                  <a:pt x="1017952" y="291198"/>
                </a:lnTo>
                <a:lnTo>
                  <a:pt x="1028507" y="299580"/>
                </a:lnTo>
                <a:lnTo>
                  <a:pt x="1028507" y="296476"/>
                </a:lnTo>
                <a:lnTo>
                  <a:pt x="1034716" y="296476"/>
                </a:lnTo>
                <a:lnTo>
                  <a:pt x="1034716" y="299580"/>
                </a:lnTo>
                <a:lnTo>
                  <a:pt x="1035647" y="303926"/>
                </a:lnTo>
                <a:lnTo>
                  <a:pt x="1039683" y="309204"/>
                </a:lnTo>
                <a:lnTo>
                  <a:pt x="1041856" y="316655"/>
                </a:lnTo>
                <a:lnTo>
                  <a:pt x="1034406" y="316655"/>
                </a:lnTo>
                <a:lnTo>
                  <a:pt x="1030370" y="316655"/>
                </a:lnTo>
                <a:lnTo>
                  <a:pt x="1030370" y="318828"/>
                </a:lnTo>
                <a:lnTo>
                  <a:pt x="1028197" y="318828"/>
                </a:lnTo>
                <a:lnTo>
                  <a:pt x="1025092" y="318828"/>
                </a:lnTo>
                <a:lnTo>
                  <a:pt x="1021056" y="321001"/>
                </a:lnTo>
                <a:lnTo>
                  <a:pt x="1006465" y="309514"/>
                </a:lnTo>
                <a:lnTo>
                  <a:pt x="991875" y="304237"/>
                </a:lnTo>
                <a:lnTo>
                  <a:pt x="974179" y="299891"/>
                </a:lnTo>
                <a:lnTo>
                  <a:pt x="957415" y="291509"/>
                </a:lnTo>
                <a:lnTo>
                  <a:pt x="963624" y="286231"/>
                </a:lnTo>
                <a:lnTo>
                  <a:pt x="964555" y="280022"/>
                </a:lnTo>
                <a:lnTo>
                  <a:pt x="963624" y="274745"/>
                </a:lnTo>
                <a:lnTo>
                  <a:pt x="963624" y="266983"/>
                </a:lnTo>
                <a:close/>
                <a:moveTo>
                  <a:pt x="2232416" y="248978"/>
                </a:moveTo>
                <a:lnTo>
                  <a:pt x="2236452" y="248978"/>
                </a:lnTo>
                <a:lnTo>
                  <a:pt x="2239556" y="249909"/>
                </a:lnTo>
                <a:lnTo>
                  <a:pt x="2241729" y="252082"/>
                </a:lnTo>
                <a:lnTo>
                  <a:pt x="2243902" y="254255"/>
                </a:lnTo>
                <a:lnTo>
                  <a:pt x="2244834" y="256428"/>
                </a:lnTo>
                <a:lnTo>
                  <a:pt x="2244834" y="257670"/>
                </a:lnTo>
                <a:lnTo>
                  <a:pt x="2244834" y="259843"/>
                </a:lnTo>
                <a:lnTo>
                  <a:pt x="2247007" y="264189"/>
                </a:lnTo>
                <a:lnTo>
                  <a:pt x="2239556" y="264189"/>
                </a:lnTo>
                <a:lnTo>
                  <a:pt x="2236452" y="265121"/>
                </a:lnTo>
                <a:lnTo>
                  <a:pt x="2232416" y="265121"/>
                </a:lnTo>
                <a:lnTo>
                  <a:pt x="2229311" y="267294"/>
                </a:lnTo>
                <a:lnTo>
                  <a:pt x="2223102" y="267294"/>
                </a:lnTo>
                <a:lnTo>
                  <a:pt x="2223102" y="264189"/>
                </a:lnTo>
                <a:lnTo>
                  <a:pt x="2219998" y="264189"/>
                </a:lnTo>
                <a:lnTo>
                  <a:pt x="2219998" y="250530"/>
                </a:lnTo>
                <a:lnTo>
                  <a:pt x="2225276" y="250530"/>
                </a:lnTo>
                <a:lnTo>
                  <a:pt x="2230553" y="249598"/>
                </a:lnTo>
                <a:lnTo>
                  <a:pt x="2232416" y="249598"/>
                </a:lnTo>
                <a:close/>
                <a:moveTo>
                  <a:pt x="1021056" y="239664"/>
                </a:moveTo>
                <a:lnTo>
                  <a:pt x="1037820" y="239664"/>
                </a:lnTo>
                <a:lnTo>
                  <a:pt x="1037820" y="242769"/>
                </a:lnTo>
                <a:lnTo>
                  <a:pt x="1034716" y="242769"/>
                </a:lnTo>
                <a:lnTo>
                  <a:pt x="1030680" y="242769"/>
                </a:lnTo>
                <a:lnTo>
                  <a:pt x="1028507" y="244942"/>
                </a:lnTo>
                <a:lnTo>
                  <a:pt x="1027576" y="244942"/>
                </a:lnTo>
                <a:lnTo>
                  <a:pt x="1025403" y="244942"/>
                </a:lnTo>
                <a:lnTo>
                  <a:pt x="1023230" y="242769"/>
                </a:lnTo>
                <a:close/>
                <a:moveTo>
                  <a:pt x="2748066" y="213276"/>
                </a:moveTo>
                <a:lnTo>
                  <a:pt x="2760484" y="213276"/>
                </a:lnTo>
                <a:lnTo>
                  <a:pt x="2764520" y="228178"/>
                </a:lnTo>
                <a:lnTo>
                  <a:pt x="2767624" y="237801"/>
                </a:lnTo>
                <a:lnTo>
                  <a:pt x="2775075" y="242148"/>
                </a:lnTo>
                <a:lnTo>
                  <a:pt x="2787493" y="247425"/>
                </a:lnTo>
                <a:lnTo>
                  <a:pt x="2782215" y="269467"/>
                </a:lnTo>
                <a:lnTo>
                  <a:pt x="2774765" y="291509"/>
                </a:lnTo>
                <a:lnTo>
                  <a:pt x="2764209" y="307341"/>
                </a:lnTo>
                <a:lnTo>
                  <a:pt x="2764209" y="287162"/>
                </a:lnTo>
                <a:lnTo>
                  <a:pt x="2740305" y="287162"/>
                </a:lnTo>
                <a:lnTo>
                  <a:pt x="2742478" y="263879"/>
                </a:lnTo>
                <a:lnTo>
                  <a:pt x="2744651" y="241837"/>
                </a:lnTo>
                <a:close/>
                <a:moveTo>
                  <a:pt x="3898578" y="165778"/>
                </a:moveTo>
                <a:lnTo>
                  <a:pt x="3899199" y="165778"/>
                </a:lnTo>
                <a:lnTo>
                  <a:pt x="3903235" y="165778"/>
                </a:lnTo>
                <a:lnTo>
                  <a:pt x="3903235" y="170124"/>
                </a:lnTo>
                <a:lnTo>
                  <a:pt x="3904166" y="175402"/>
                </a:lnTo>
                <a:lnTo>
                  <a:pt x="3906340" y="177575"/>
                </a:lnTo>
                <a:lnTo>
                  <a:pt x="3908513" y="180679"/>
                </a:lnTo>
                <a:lnTo>
                  <a:pt x="3910686" y="182853"/>
                </a:lnTo>
                <a:lnTo>
                  <a:pt x="3913790" y="185957"/>
                </a:lnTo>
                <a:lnTo>
                  <a:pt x="3917826" y="182853"/>
                </a:lnTo>
                <a:lnTo>
                  <a:pt x="3918757" y="178506"/>
                </a:lnTo>
                <a:lnTo>
                  <a:pt x="3920930" y="177575"/>
                </a:lnTo>
                <a:lnTo>
                  <a:pt x="3924966" y="177575"/>
                </a:lnTo>
                <a:lnTo>
                  <a:pt x="3930244" y="175402"/>
                </a:lnTo>
                <a:lnTo>
                  <a:pt x="3933348" y="185957"/>
                </a:lnTo>
                <a:lnTo>
                  <a:pt x="3939557" y="193408"/>
                </a:lnTo>
                <a:lnTo>
                  <a:pt x="3944835" y="200858"/>
                </a:lnTo>
                <a:lnTo>
                  <a:pt x="3947939" y="210482"/>
                </a:lnTo>
                <a:lnTo>
                  <a:pt x="3950112" y="223211"/>
                </a:lnTo>
                <a:lnTo>
                  <a:pt x="3950112" y="225384"/>
                </a:lnTo>
                <a:lnTo>
                  <a:pt x="3947939" y="227557"/>
                </a:lnTo>
                <a:lnTo>
                  <a:pt x="3947939" y="228488"/>
                </a:lnTo>
                <a:lnTo>
                  <a:pt x="3947939" y="230661"/>
                </a:lnTo>
                <a:lnTo>
                  <a:pt x="3947939" y="232834"/>
                </a:lnTo>
                <a:lnTo>
                  <a:pt x="3947008" y="235939"/>
                </a:lnTo>
                <a:lnTo>
                  <a:pt x="3935521" y="243390"/>
                </a:lnTo>
                <a:lnTo>
                  <a:pt x="3918757" y="250840"/>
                </a:lnTo>
                <a:lnTo>
                  <a:pt x="3898889" y="255186"/>
                </a:lnTo>
                <a:lnTo>
                  <a:pt x="3879020" y="258291"/>
                </a:lnTo>
                <a:lnTo>
                  <a:pt x="3862256" y="260464"/>
                </a:lnTo>
                <a:lnTo>
                  <a:pt x="3864429" y="250840"/>
                </a:lnTo>
                <a:lnTo>
                  <a:pt x="3866602" y="247736"/>
                </a:lnTo>
                <a:lnTo>
                  <a:pt x="3868775" y="243390"/>
                </a:lnTo>
                <a:lnTo>
                  <a:pt x="3869707" y="242458"/>
                </a:lnTo>
                <a:lnTo>
                  <a:pt x="3871880" y="242458"/>
                </a:lnTo>
                <a:lnTo>
                  <a:pt x="3875916" y="240285"/>
                </a:lnTo>
                <a:lnTo>
                  <a:pt x="3876847" y="240285"/>
                </a:lnTo>
                <a:lnTo>
                  <a:pt x="3879020" y="238112"/>
                </a:lnTo>
                <a:lnTo>
                  <a:pt x="3883056" y="235939"/>
                </a:lnTo>
                <a:lnTo>
                  <a:pt x="3888334" y="221037"/>
                </a:lnTo>
                <a:lnTo>
                  <a:pt x="3888334" y="206136"/>
                </a:lnTo>
                <a:lnTo>
                  <a:pt x="3886161" y="192476"/>
                </a:lnTo>
                <a:lnTo>
                  <a:pt x="3889265" y="180990"/>
                </a:lnTo>
                <a:lnTo>
                  <a:pt x="3898578" y="170435"/>
                </a:lnTo>
                <a:close/>
                <a:moveTo>
                  <a:pt x="1099599" y="158327"/>
                </a:moveTo>
                <a:lnTo>
                  <a:pt x="1101772" y="158327"/>
                </a:lnTo>
                <a:lnTo>
                  <a:pt x="1105498" y="158327"/>
                </a:lnTo>
                <a:lnTo>
                  <a:pt x="1125366" y="180369"/>
                </a:lnTo>
                <a:lnTo>
                  <a:pt x="1150512" y="197133"/>
                </a:lnTo>
                <a:lnTo>
                  <a:pt x="1181867" y="209861"/>
                </a:lnTo>
                <a:lnTo>
                  <a:pt x="1184040" y="227867"/>
                </a:lnTo>
                <a:lnTo>
                  <a:pt x="1189318" y="241527"/>
                </a:lnTo>
                <a:lnTo>
                  <a:pt x="1194596" y="248978"/>
                </a:lnTo>
                <a:lnTo>
                  <a:pt x="1202046" y="256428"/>
                </a:lnTo>
                <a:lnTo>
                  <a:pt x="1209497" y="266983"/>
                </a:lnTo>
                <a:lnTo>
                  <a:pt x="1197079" y="269157"/>
                </a:lnTo>
                <a:lnTo>
                  <a:pt x="1184661" y="271330"/>
                </a:lnTo>
                <a:lnTo>
                  <a:pt x="1173175" y="276607"/>
                </a:lnTo>
                <a:lnTo>
                  <a:pt x="1165724" y="284058"/>
                </a:lnTo>
                <a:lnTo>
                  <a:pt x="1164793" y="287162"/>
                </a:lnTo>
                <a:lnTo>
                  <a:pt x="1162620" y="291509"/>
                </a:lnTo>
                <a:lnTo>
                  <a:pt x="1160447" y="294613"/>
                </a:lnTo>
                <a:lnTo>
                  <a:pt x="1158273" y="296786"/>
                </a:lnTo>
                <a:lnTo>
                  <a:pt x="1155169" y="299891"/>
                </a:lnTo>
                <a:lnTo>
                  <a:pt x="1143682" y="302064"/>
                </a:lnTo>
                <a:lnTo>
                  <a:pt x="1128160" y="304237"/>
                </a:lnTo>
                <a:lnTo>
                  <a:pt x="1109223" y="302064"/>
                </a:lnTo>
                <a:lnTo>
                  <a:pt x="1094632" y="299891"/>
                </a:lnTo>
                <a:lnTo>
                  <a:pt x="1091528" y="289335"/>
                </a:lnTo>
                <a:lnTo>
                  <a:pt x="1089354" y="281885"/>
                </a:lnTo>
                <a:lnTo>
                  <a:pt x="1087181" y="276607"/>
                </a:lnTo>
                <a:lnTo>
                  <a:pt x="1081904" y="266983"/>
                </a:lnTo>
                <a:lnTo>
                  <a:pt x="1105808" y="259533"/>
                </a:lnTo>
                <a:lnTo>
                  <a:pt x="1105808" y="256428"/>
                </a:lnTo>
                <a:lnTo>
                  <a:pt x="1086871" y="254255"/>
                </a:lnTo>
                <a:lnTo>
                  <a:pt x="1074453" y="249909"/>
                </a:lnTo>
                <a:lnTo>
                  <a:pt x="1065140" y="242458"/>
                </a:lnTo>
                <a:lnTo>
                  <a:pt x="1064208" y="237181"/>
                </a:lnTo>
                <a:lnTo>
                  <a:pt x="1060173" y="231903"/>
                </a:lnTo>
                <a:lnTo>
                  <a:pt x="1057999" y="226625"/>
                </a:lnTo>
                <a:lnTo>
                  <a:pt x="1057999" y="220417"/>
                </a:lnTo>
                <a:lnTo>
                  <a:pt x="1057999" y="217312"/>
                </a:lnTo>
                <a:lnTo>
                  <a:pt x="1057999" y="212966"/>
                </a:lnTo>
                <a:lnTo>
                  <a:pt x="1060173" y="212966"/>
                </a:lnTo>
                <a:lnTo>
                  <a:pt x="1062346" y="212034"/>
                </a:lnTo>
                <a:lnTo>
                  <a:pt x="1064519" y="212034"/>
                </a:lnTo>
                <a:lnTo>
                  <a:pt x="1065450" y="212034"/>
                </a:lnTo>
                <a:lnTo>
                  <a:pt x="1069486" y="209861"/>
                </a:lnTo>
                <a:lnTo>
                  <a:pt x="1071038" y="204894"/>
                </a:lnTo>
                <a:lnTo>
                  <a:pt x="1071038" y="198685"/>
                </a:lnTo>
                <a:lnTo>
                  <a:pt x="1071038" y="195581"/>
                </a:lnTo>
                <a:lnTo>
                  <a:pt x="1071969" y="193408"/>
                </a:lnTo>
                <a:lnTo>
                  <a:pt x="1074143" y="190303"/>
                </a:lnTo>
                <a:lnTo>
                  <a:pt x="1076316" y="190303"/>
                </a:lnTo>
                <a:lnTo>
                  <a:pt x="1078489" y="188130"/>
                </a:lnTo>
                <a:lnTo>
                  <a:pt x="1079420" y="188130"/>
                </a:lnTo>
                <a:lnTo>
                  <a:pt x="1081593" y="188130"/>
                </a:lnTo>
                <a:lnTo>
                  <a:pt x="1084698" y="185957"/>
                </a:lnTo>
                <a:lnTo>
                  <a:pt x="1086871" y="178506"/>
                </a:lnTo>
                <a:lnTo>
                  <a:pt x="1089044" y="173229"/>
                </a:lnTo>
                <a:lnTo>
                  <a:pt x="1091217" y="167951"/>
                </a:lnTo>
                <a:lnTo>
                  <a:pt x="1094322" y="162674"/>
                </a:lnTo>
                <a:lnTo>
                  <a:pt x="1096495" y="160500"/>
                </a:lnTo>
                <a:lnTo>
                  <a:pt x="1098668" y="160500"/>
                </a:lnTo>
                <a:close/>
                <a:moveTo>
                  <a:pt x="2180261" y="138148"/>
                </a:moveTo>
                <a:lnTo>
                  <a:pt x="2185539" y="140322"/>
                </a:lnTo>
                <a:lnTo>
                  <a:pt x="2190816" y="141253"/>
                </a:lnTo>
                <a:lnTo>
                  <a:pt x="2193921" y="143426"/>
                </a:lnTo>
                <a:lnTo>
                  <a:pt x="2200129" y="145599"/>
                </a:lnTo>
                <a:lnTo>
                  <a:pt x="2200129" y="150877"/>
                </a:lnTo>
                <a:lnTo>
                  <a:pt x="2201061" y="155223"/>
                </a:lnTo>
                <a:lnTo>
                  <a:pt x="2201061" y="158327"/>
                </a:lnTo>
                <a:lnTo>
                  <a:pt x="2203234" y="162674"/>
                </a:lnTo>
                <a:lnTo>
                  <a:pt x="2190816" y="162674"/>
                </a:lnTo>
                <a:lnTo>
                  <a:pt x="2188643" y="158327"/>
                </a:lnTo>
                <a:lnTo>
                  <a:pt x="2186470" y="155223"/>
                </a:lnTo>
                <a:lnTo>
                  <a:pt x="2183365" y="150877"/>
                </a:lnTo>
                <a:lnTo>
                  <a:pt x="2181192" y="148704"/>
                </a:lnTo>
                <a:lnTo>
                  <a:pt x="2181192" y="143426"/>
                </a:lnTo>
                <a:close/>
                <a:moveTo>
                  <a:pt x="2687529" y="113934"/>
                </a:moveTo>
                <a:lnTo>
                  <a:pt x="2693738" y="123557"/>
                </a:lnTo>
                <a:lnTo>
                  <a:pt x="2699016" y="141563"/>
                </a:lnTo>
                <a:lnTo>
                  <a:pt x="2706466" y="158327"/>
                </a:lnTo>
                <a:lnTo>
                  <a:pt x="2715780" y="175091"/>
                </a:lnTo>
                <a:lnTo>
                  <a:pt x="2721057" y="182542"/>
                </a:lnTo>
                <a:lnTo>
                  <a:pt x="2724162" y="178196"/>
                </a:lnTo>
                <a:lnTo>
                  <a:pt x="2726335" y="177265"/>
                </a:lnTo>
                <a:lnTo>
                  <a:pt x="2730371" y="177265"/>
                </a:lnTo>
                <a:lnTo>
                  <a:pt x="2733475" y="175091"/>
                </a:lnTo>
                <a:lnTo>
                  <a:pt x="2740926" y="175091"/>
                </a:lnTo>
                <a:lnTo>
                  <a:pt x="2740926" y="178196"/>
                </a:lnTo>
                <a:lnTo>
                  <a:pt x="2744962" y="178196"/>
                </a:lnTo>
                <a:lnTo>
                  <a:pt x="2744962" y="189682"/>
                </a:lnTo>
                <a:lnTo>
                  <a:pt x="2716711" y="192787"/>
                </a:lnTo>
                <a:lnTo>
                  <a:pt x="2713607" y="222279"/>
                </a:lnTo>
                <a:lnTo>
                  <a:pt x="2704293" y="246494"/>
                </a:lnTo>
                <a:lnTo>
                  <a:pt x="2696843" y="270709"/>
                </a:lnTo>
                <a:lnTo>
                  <a:pt x="2693738" y="290888"/>
                </a:lnTo>
                <a:lnTo>
                  <a:pt x="2691565" y="311067"/>
                </a:lnTo>
                <a:lnTo>
                  <a:pt x="2691565" y="327831"/>
                </a:lnTo>
                <a:lnTo>
                  <a:pt x="2687529" y="343664"/>
                </a:lnTo>
                <a:lnTo>
                  <a:pt x="2684425" y="343664"/>
                </a:lnTo>
                <a:lnTo>
                  <a:pt x="2684425" y="340559"/>
                </a:lnTo>
                <a:lnTo>
                  <a:pt x="2679147" y="333108"/>
                </a:lnTo>
                <a:lnTo>
                  <a:pt x="2669834" y="323485"/>
                </a:lnTo>
                <a:lnTo>
                  <a:pt x="2659279" y="310756"/>
                </a:lnTo>
                <a:lnTo>
                  <a:pt x="2649965" y="298028"/>
                </a:lnTo>
                <a:lnTo>
                  <a:pt x="2642515" y="285300"/>
                </a:lnTo>
                <a:lnTo>
                  <a:pt x="2638479" y="273813"/>
                </a:lnTo>
                <a:lnTo>
                  <a:pt x="2640652" y="266363"/>
                </a:lnTo>
                <a:lnTo>
                  <a:pt x="2644688" y="264189"/>
                </a:lnTo>
                <a:lnTo>
                  <a:pt x="2647792" y="264189"/>
                </a:lnTo>
                <a:lnTo>
                  <a:pt x="2649965" y="264189"/>
                </a:lnTo>
                <a:lnTo>
                  <a:pt x="2652138" y="264189"/>
                </a:lnTo>
                <a:lnTo>
                  <a:pt x="2653070" y="264189"/>
                </a:lnTo>
                <a:lnTo>
                  <a:pt x="2655243" y="264189"/>
                </a:lnTo>
                <a:lnTo>
                  <a:pt x="2657416" y="263879"/>
                </a:lnTo>
                <a:lnTo>
                  <a:pt x="2660521" y="259533"/>
                </a:lnTo>
                <a:lnTo>
                  <a:pt x="2657416" y="259533"/>
                </a:lnTo>
                <a:lnTo>
                  <a:pt x="2657416" y="256428"/>
                </a:lnTo>
                <a:lnTo>
                  <a:pt x="2640652" y="254255"/>
                </a:lnTo>
                <a:lnTo>
                  <a:pt x="2631339" y="248978"/>
                </a:lnTo>
                <a:lnTo>
                  <a:pt x="2623888" y="239354"/>
                </a:lnTo>
                <a:lnTo>
                  <a:pt x="2631339" y="237181"/>
                </a:lnTo>
                <a:lnTo>
                  <a:pt x="2637547" y="235007"/>
                </a:lnTo>
                <a:lnTo>
                  <a:pt x="2640652" y="234076"/>
                </a:lnTo>
                <a:lnTo>
                  <a:pt x="2644688" y="231903"/>
                </a:lnTo>
                <a:lnTo>
                  <a:pt x="2647792" y="229730"/>
                </a:lnTo>
                <a:lnTo>
                  <a:pt x="2651828" y="226625"/>
                </a:lnTo>
                <a:lnTo>
                  <a:pt x="2651828" y="222279"/>
                </a:lnTo>
                <a:lnTo>
                  <a:pt x="2637237" y="222279"/>
                </a:lnTo>
                <a:lnTo>
                  <a:pt x="2633201" y="224452"/>
                </a:lnTo>
                <a:lnTo>
                  <a:pt x="2630097" y="224452"/>
                </a:lnTo>
                <a:lnTo>
                  <a:pt x="2626061" y="226625"/>
                </a:lnTo>
                <a:lnTo>
                  <a:pt x="2620784" y="226625"/>
                </a:lnTo>
                <a:lnTo>
                  <a:pt x="2611470" y="209861"/>
                </a:lnTo>
                <a:lnTo>
                  <a:pt x="2600915" y="193097"/>
                </a:lnTo>
                <a:lnTo>
                  <a:pt x="2601846" y="187820"/>
                </a:lnTo>
                <a:lnTo>
                  <a:pt x="2601846" y="184715"/>
                </a:lnTo>
                <a:lnTo>
                  <a:pt x="2604019" y="182542"/>
                </a:lnTo>
                <a:lnTo>
                  <a:pt x="2606193" y="178196"/>
                </a:lnTo>
                <a:lnTo>
                  <a:pt x="2606193" y="175091"/>
                </a:lnTo>
                <a:lnTo>
                  <a:pt x="2608366" y="169814"/>
                </a:lnTo>
                <a:lnTo>
                  <a:pt x="2604330" y="169814"/>
                </a:lnTo>
                <a:lnTo>
                  <a:pt x="2604330" y="165468"/>
                </a:lnTo>
                <a:lnTo>
                  <a:pt x="2601225" y="167641"/>
                </a:lnTo>
                <a:lnTo>
                  <a:pt x="2599052" y="167641"/>
                </a:lnTo>
                <a:lnTo>
                  <a:pt x="2596879" y="167641"/>
                </a:lnTo>
                <a:lnTo>
                  <a:pt x="2594706" y="167641"/>
                </a:lnTo>
                <a:lnTo>
                  <a:pt x="2594706" y="165468"/>
                </a:lnTo>
                <a:lnTo>
                  <a:pt x="2591602" y="162363"/>
                </a:lnTo>
                <a:lnTo>
                  <a:pt x="2589428" y="158017"/>
                </a:lnTo>
                <a:lnTo>
                  <a:pt x="2587255" y="154912"/>
                </a:lnTo>
                <a:lnTo>
                  <a:pt x="2586324" y="152739"/>
                </a:lnTo>
                <a:lnTo>
                  <a:pt x="2586324" y="147462"/>
                </a:lnTo>
                <a:lnTo>
                  <a:pt x="2584151" y="141253"/>
                </a:lnTo>
                <a:lnTo>
                  <a:pt x="2604019" y="128525"/>
                </a:lnTo>
                <a:lnTo>
                  <a:pt x="2623888" y="117969"/>
                </a:lnTo>
                <a:lnTo>
                  <a:pt x="2626061" y="123247"/>
                </a:lnTo>
                <a:lnTo>
                  <a:pt x="2628234" y="128525"/>
                </a:lnTo>
                <a:lnTo>
                  <a:pt x="2630407" y="130698"/>
                </a:lnTo>
                <a:lnTo>
                  <a:pt x="2633512" y="132871"/>
                </a:lnTo>
                <a:lnTo>
                  <a:pt x="2635685" y="132871"/>
                </a:lnTo>
                <a:lnTo>
                  <a:pt x="2637858" y="133802"/>
                </a:lnTo>
                <a:lnTo>
                  <a:pt x="2640962" y="135975"/>
                </a:lnTo>
                <a:lnTo>
                  <a:pt x="2644998" y="138148"/>
                </a:lnTo>
                <a:lnTo>
                  <a:pt x="2648103" y="148704"/>
                </a:lnTo>
                <a:lnTo>
                  <a:pt x="2650276" y="162363"/>
                </a:lnTo>
                <a:lnTo>
                  <a:pt x="2652449" y="175091"/>
                </a:lnTo>
                <a:lnTo>
                  <a:pt x="2660831" y="175091"/>
                </a:lnTo>
                <a:lnTo>
                  <a:pt x="2660831" y="165468"/>
                </a:lnTo>
                <a:lnTo>
                  <a:pt x="2657726" y="154912"/>
                </a:lnTo>
                <a:lnTo>
                  <a:pt x="2657726" y="141253"/>
                </a:lnTo>
                <a:lnTo>
                  <a:pt x="2660831" y="128525"/>
                </a:lnTo>
                <a:lnTo>
                  <a:pt x="2664867" y="117969"/>
                </a:lnTo>
                <a:close/>
                <a:moveTo>
                  <a:pt x="3713242" y="104620"/>
                </a:moveTo>
                <a:lnTo>
                  <a:pt x="3718520" y="108966"/>
                </a:lnTo>
                <a:lnTo>
                  <a:pt x="3722555" y="112071"/>
                </a:lnTo>
                <a:lnTo>
                  <a:pt x="3727833" y="112071"/>
                </a:lnTo>
                <a:lnTo>
                  <a:pt x="3733111" y="112071"/>
                </a:lnTo>
                <a:lnTo>
                  <a:pt x="3742424" y="114244"/>
                </a:lnTo>
                <a:lnTo>
                  <a:pt x="3740251" y="118590"/>
                </a:lnTo>
                <a:lnTo>
                  <a:pt x="3740251" y="119522"/>
                </a:lnTo>
                <a:lnTo>
                  <a:pt x="3740251" y="121695"/>
                </a:lnTo>
                <a:lnTo>
                  <a:pt x="3739320" y="123868"/>
                </a:lnTo>
                <a:lnTo>
                  <a:pt x="3739320" y="126041"/>
                </a:lnTo>
                <a:lnTo>
                  <a:pt x="3725660" y="133492"/>
                </a:lnTo>
                <a:lnTo>
                  <a:pt x="3707965" y="136596"/>
                </a:lnTo>
                <a:lnTo>
                  <a:pt x="3689028" y="138769"/>
                </a:lnTo>
                <a:lnTo>
                  <a:pt x="3688096" y="134423"/>
                </a:lnTo>
                <a:lnTo>
                  <a:pt x="3688096" y="131319"/>
                </a:lnTo>
                <a:lnTo>
                  <a:pt x="3685923" y="126972"/>
                </a:lnTo>
                <a:lnTo>
                  <a:pt x="3685923" y="121695"/>
                </a:lnTo>
                <a:lnTo>
                  <a:pt x="3691201" y="118590"/>
                </a:lnTo>
                <a:lnTo>
                  <a:pt x="3695236" y="114244"/>
                </a:lnTo>
                <a:lnTo>
                  <a:pt x="3698341" y="112071"/>
                </a:lnTo>
                <a:lnTo>
                  <a:pt x="3702376" y="108966"/>
                </a:lnTo>
                <a:lnTo>
                  <a:pt x="3705481" y="106793"/>
                </a:lnTo>
                <a:close/>
                <a:moveTo>
                  <a:pt x="3152887" y="104620"/>
                </a:moveTo>
                <a:lnTo>
                  <a:pt x="3167478" y="106793"/>
                </a:lnTo>
                <a:lnTo>
                  <a:pt x="3178034" y="112071"/>
                </a:lnTo>
                <a:lnTo>
                  <a:pt x="3188589" y="118280"/>
                </a:lnTo>
                <a:lnTo>
                  <a:pt x="3185484" y="121384"/>
                </a:lnTo>
                <a:lnTo>
                  <a:pt x="3183311" y="126662"/>
                </a:lnTo>
                <a:lnTo>
                  <a:pt x="3180207" y="128835"/>
                </a:lnTo>
                <a:lnTo>
                  <a:pt x="3174929" y="131008"/>
                </a:lnTo>
                <a:lnTo>
                  <a:pt x="3168720" y="133181"/>
                </a:lnTo>
                <a:lnTo>
                  <a:pt x="3161270" y="133181"/>
                </a:lnTo>
                <a:lnTo>
                  <a:pt x="3155992" y="136286"/>
                </a:lnTo>
                <a:lnTo>
                  <a:pt x="3150715" y="136286"/>
                </a:lnTo>
                <a:lnTo>
                  <a:pt x="3145437" y="138459"/>
                </a:lnTo>
                <a:lnTo>
                  <a:pt x="3137986" y="138459"/>
                </a:lnTo>
                <a:lnTo>
                  <a:pt x="3137986" y="126972"/>
                </a:lnTo>
                <a:lnTo>
                  <a:pt x="3138917" y="119522"/>
                </a:lnTo>
                <a:lnTo>
                  <a:pt x="3146368" y="114244"/>
                </a:lnTo>
                <a:close/>
                <a:moveTo>
                  <a:pt x="1755261" y="104620"/>
                </a:moveTo>
                <a:lnTo>
                  <a:pt x="1755571" y="104620"/>
                </a:lnTo>
                <a:lnTo>
                  <a:pt x="1770162" y="104620"/>
                </a:lnTo>
                <a:lnTo>
                  <a:pt x="1773267" y="114244"/>
                </a:lnTo>
                <a:lnTo>
                  <a:pt x="1777302" y="119522"/>
                </a:lnTo>
                <a:lnTo>
                  <a:pt x="1780407" y="126972"/>
                </a:lnTo>
                <a:lnTo>
                  <a:pt x="1782580" y="138459"/>
                </a:lnTo>
                <a:lnTo>
                  <a:pt x="1779475" y="138459"/>
                </a:lnTo>
                <a:lnTo>
                  <a:pt x="1767989" y="131008"/>
                </a:lnTo>
                <a:lnTo>
                  <a:pt x="1760538" y="123557"/>
                </a:lnTo>
                <a:lnTo>
                  <a:pt x="1755261" y="116107"/>
                </a:lnTo>
                <a:close/>
                <a:moveTo>
                  <a:pt x="3810412" y="81337"/>
                </a:moveTo>
                <a:lnTo>
                  <a:pt x="3813516" y="81337"/>
                </a:lnTo>
                <a:lnTo>
                  <a:pt x="3817552" y="83510"/>
                </a:lnTo>
                <a:lnTo>
                  <a:pt x="3818483" y="83510"/>
                </a:lnTo>
                <a:lnTo>
                  <a:pt x="3820656" y="83510"/>
                </a:lnTo>
                <a:lnTo>
                  <a:pt x="3822830" y="84441"/>
                </a:lnTo>
                <a:lnTo>
                  <a:pt x="3818794" y="88788"/>
                </a:lnTo>
                <a:lnTo>
                  <a:pt x="3815689" y="91892"/>
                </a:lnTo>
                <a:lnTo>
                  <a:pt x="3813516" y="97170"/>
                </a:lnTo>
                <a:lnTo>
                  <a:pt x="3811343" y="101516"/>
                </a:lnTo>
                <a:lnTo>
                  <a:pt x="3810412" y="108966"/>
                </a:lnTo>
                <a:lnTo>
                  <a:pt x="3813516" y="108966"/>
                </a:lnTo>
                <a:lnTo>
                  <a:pt x="3817552" y="103689"/>
                </a:lnTo>
                <a:lnTo>
                  <a:pt x="3820656" y="99343"/>
                </a:lnTo>
                <a:lnTo>
                  <a:pt x="3824692" y="96238"/>
                </a:lnTo>
                <a:lnTo>
                  <a:pt x="3829970" y="94065"/>
                </a:lnTo>
                <a:lnTo>
                  <a:pt x="3840525" y="104620"/>
                </a:lnTo>
                <a:lnTo>
                  <a:pt x="3854185" y="114244"/>
                </a:lnTo>
                <a:lnTo>
                  <a:pt x="3862566" y="121695"/>
                </a:lnTo>
                <a:lnTo>
                  <a:pt x="3862566" y="145910"/>
                </a:lnTo>
                <a:lnTo>
                  <a:pt x="3868775" y="151187"/>
                </a:lnTo>
                <a:lnTo>
                  <a:pt x="3874053" y="155533"/>
                </a:lnTo>
                <a:lnTo>
                  <a:pt x="3879331" y="156465"/>
                </a:lnTo>
                <a:lnTo>
                  <a:pt x="3883367" y="163915"/>
                </a:lnTo>
                <a:lnTo>
                  <a:pt x="3886471" y="178817"/>
                </a:lnTo>
                <a:lnTo>
                  <a:pt x="3879020" y="188441"/>
                </a:lnTo>
                <a:lnTo>
                  <a:pt x="3875916" y="198064"/>
                </a:lnTo>
                <a:lnTo>
                  <a:pt x="3868465" y="203342"/>
                </a:lnTo>
                <a:lnTo>
                  <a:pt x="3859152" y="205515"/>
                </a:lnTo>
                <a:lnTo>
                  <a:pt x="3842387" y="206446"/>
                </a:lnTo>
                <a:lnTo>
                  <a:pt x="3829970" y="195891"/>
                </a:lnTo>
                <a:lnTo>
                  <a:pt x="3811033" y="186267"/>
                </a:lnTo>
                <a:lnTo>
                  <a:pt x="3791164" y="180990"/>
                </a:lnTo>
                <a:lnTo>
                  <a:pt x="3771296" y="173539"/>
                </a:lnTo>
                <a:lnTo>
                  <a:pt x="3753600" y="166089"/>
                </a:lnTo>
                <a:lnTo>
                  <a:pt x="3742114" y="155533"/>
                </a:lnTo>
                <a:lnTo>
                  <a:pt x="3749564" y="151187"/>
                </a:lnTo>
                <a:lnTo>
                  <a:pt x="3754842" y="148083"/>
                </a:lnTo>
                <a:lnTo>
                  <a:pt x="3758878" y="143736"/>
                </a:lnTo>
                <a:lnTo>
                  <a:pt x="3761051" y="138459"/>
                </a:lnTo>
                <a:lnTo>
                  <a:pt x="3761982" y="128835"/>
                </a:lnTo>
                <a:lnTo>
                  <a:pt x="3761051" y="125731"/>
                </a:lnTo>
                <a:lnTo>
                  <a:pt x="3758878" y="119522"/>
                </a:lnTo>
                <a:lnTo>
                  <a:pt x="3758878" y="111760"/>
                </a:lnTo>
                <a:lnTo>
                  <a:pt x="3758878" y="104310"/>
                </a:lnTo>
                <a:lnTo>
                  <a:pt x="3758878" y="103378"/>
                </a:lnTo>
                <a:lnTo>
                  <a:pt x="3761051" y="103378"/>
                </a:lnTo>
                <a:lnTo>
                  <a:pt x="3761982" y="101205"/>
                </a:lnTo>
                <a:lnTo>
                  <a:pt x="3778746" y="96859"/>
                </a:lnTo>
                <a:lnTo>
                  <a:pt x="3796442" y="88477"/>
                </a:lnTo>
                <a:close/>
                <a:moveTo>
                  <a:pt x="3578819" y="76991"/>
                </a:moveTo>
                <a:lnTo>
                  <a:pt x="3589374" y="76991"/>
                </a:lnTo>
                <a:lnTo>
                  <a:pt x="3603965" y="91892"/>
                </a:lnTo>
                <a:lnTo>
                  <a:pt x="3622902" y="104620"/>
                </a:lnTo>
                <a:lnTo>
                  <a:pt x="3622902" y="108656"/>
                </a:lnTo>
                <a:lnTo>
                  <a:pt x="3618866" y="108656"/>
                </a:lnTo>
                <a:lnTo>
                  <a:pt x="3618866" y="113934"/>
                </a:lnTo>
                <a:lnTo>
                  <a:pt x="3601171" y="104310"/>
                </a:lnTo>
                <a:lnTo>
                  <a:pt x="3588753" y="91582"/>
                </a:lnTo>
                <a:close/>
                <a:moveTo>
                  <a:pt x="3212493" y="71713"/>
                </a:moveTo>
                <a:lnTo>
                  <a:pt x="3227084" y="76059"/>
                </a:lnTo>
                <a:lnTo>
                  <a:pt x="3238570" y="79164"/>
                </a:lnTo>
                <a:lnTo>
                  <a:pt x="3249126" y="84441"/>
                </a:lnTo>
                <a:lnTo>
                  <a:pt x="3249126" y="94065"/>
                </a:lnTo>
                <a:lnTo>
                  <a:pt x="3239812" y="96238"/>
                </a:lnTo>
                <a:lnTo>
                  <a:pt x="3231430" y="99343"/>
                </a:lnTo>
                <a:lnTo>
                  <a:pt x="3217771" y="101516"/>
                </a:lnTo>
                <a:lnTo>
                  <a:pt x="3212493" y="103689"/>
                </a:lnTo>
                <a:lnTo>
                  <a:pt x="3209389" y="104620"/>
                </a:lnTo>
                <a:lnTo>
                  <a:pt x="3203180" y="104620"/>
                </a:lnTo>
                <a:lnTo>
                  <a:pt x="3197902" y="104620"/>
                </a:lnTo>
                <a:lnTo>
                  <a:pt x="3197902" y="94065"/>
                </a:lnTo>
                <a:lnTo>
                  <a:pt x="3201938" y="88788"/>
                </a:lnTo>
                <a:lnTo>
                  <a:pt x="3207215" y="81337"/>
                </a:lnTo>
                <a:close/>
                <a:moveTo>
                  <a:pt x="2767935" y="61158"/>
                </a:moveTo>
                <a:lnTo>
                  <a:pt x="2767935" y="81337"/>
                </a:lnTo>
                <a:lnTo>
                  <a:pt x="2775385" y="81337"/>
                </a:lnTo>
                <a:lnTo>
                  <a:pt x="2779421" y="79164"/>
                </a:lnTo>
                <a:lnTo>
                  <a:pt x="2782526" y="79164"/>
                </a:lnTo>
                <a:lnTo>
                  <a:pt x="2786561" y="79164"/>
                </a:lnTo>
                <a:lnTo>
                  <a:pt x="2787493" y="79164"/>
                </a:lnTo>
                <a:lnTo>
                  <a:pt x="2791529" y="81337"/>
                </a:lnTo>
                <a:lnTo>
                  <a:pt x="2796806" y="84441"/>
                </a:lnTo>
                <a:lnTo>
                  <a:pt x="2796806" y="94065"/>
                </a:lnTo>
                <a:lnTo>
                  <a:pt x="2800842" y="96238"/>
                </a:lnTo>
                <a:lnTo>
                  <a:pt x="2806120" y="96238"/>
                </a:lnTo>
                <a:lnTo>
                  <a:pt x="2809224" y="94065"/>
                </a:lnTo>
                <a:lnTo>
                  <a:pt x="2815433" y="94065"/>
                </a:lnTo>
                <a:lnTo>
                  <a:pt x="2816364" y="91892"/>
                </a:lnTo>
                <a:lnTo>
                  <a:pt x="2820400" y="94065"/>
                </a:lnTo>
                <a:lnTo>
                  <a:pt x="2823505" y="97170"/>
                </a:lnTo>
                <a:lnTo>
                  <a:pt x="2827540" y="103378"/>
                </a:lnTo>
                <a:lnTo>
                  <a:pt x="2830645" y="108656"/>
                </a:lnTo>
                <a:lnTo>
                  <a:pt x="2825367" y="121384"/>
                </a:lnTo>
                <a:lnTo>
                  <a:pt x="2820090" y="134113"/>
                </a:lnTo>
                <a:lnTo>
                  <a:pt x="2816054" y="149014"/>
                </a:lnTo>
                <a:lnTo>
                  <a:pt x="2803636" y="149014"/>
                </a:lnTo>
                <a:lnTo>
                  <a:pt x="2794323" y="153360"/>
                </a:lnTo>
                <a:lnTo>
                  <a:pt x="2785941" y="158638"/>
                </a:lnTo>
                <a:lnTo>
                  <a:pt x="2771350" y="162984"/>
                </a:lnTo>
                <a:lnTo>
                  <a:pt x="2762036" y="155533"/>
                </a:lnTo>
                <a:lnTo>
                  <a:pt x="2749618" y="151187"/>
                </a:lnTo>
                <a:lnTo>
                  <a:pt x="2737201" y="145910"/>
                </a:lnTo>
                <a:lnTo>
                  <a:pt x="2735028" y="141563"/>
                </a:lnTo>
                <a:lnTo>
                  <a:pt x="2735028" y="138459"/>
                </a:lnTo>
                <a:lnTo>
                  <a:pt x="2732854" y="134113"/>
                </a:lnTo>
                <a:lnTo>
                  <a:pt x="2730681" y="128835"/>
                </a:lnTo>
                <a:lnTo>
                  <a:pt x="2725404" y="123557"/>
                </a:lnTo>
                <a:lnTo>
                  <a:pt x="2720126" y="118280"/>
                </a:lnTo>
                <a:lnTo>
                  <a:pt x="2716090" y="113934"/>
                </a:lnTo>
                <a:lnTo>
                  <a:pt x="2712986" y="106483"/>
                </a:lnTo>
                <a:lnTo>
                  <a:pt x="2710813" y="93755"/>
                </a:lnTo>
                <a:lnTo>
                  <a:pt x="2718263" y="84131"/>
                </a:lnTo>
                <a:lnTo>
                  <a:pt x="2723541" y="76680"/>
                </a:lnTo>
                <a:lnTo>
                  <a:pt x="2730992" y="76680"/>
                </a:lnTo>
                <a:lnTo>
                  <a:pt x="2737201" y="78853"/>
                </a:lnTo>
                <a:lnTo>
                  <a:pt x="2744651" y="81026"/>
                </a:lnTo>
                <a:lnTo>
                  <a:pt x="2752102" y="81026"/>
                </a:lnTo>
                <a:lnTo>
                  <a:pt x="2752102" y="68298"/>
                </a:lnTo>
                <a:lnTo>
                  <a:pt x="2755206" y="66125"/>
                </a:lnTo>
                <a:lnTo>
                  <a:pt x="2759242" y="63952"/>
                </a:lnTo>
                <a:lnTo>
                  <a:pt x="2760174" y="63952"/>
                </a:lnTo>
                <a:lnTo>
                  <a:pt x="2764209" y="61779"/>
                </a:lnTo>
                <a:close/>
                <a:moveTo>
                  <a:pt x="3238570" y="47498"/>
                </a:moveTo>
                <a:lnTo>
                  <a:pt x="3253162" y="47498"/>
                </a:lnTo>
                <a:lnTo>
                  <a:pt x="3261544" y="57122"/>
                </a:lnTo>
                <a:lnTo>
                  <a:pt x="3270857" y="62400"/>
                </a:lnTo>
                <a:lnTo>
                  <a:pt x="3278308" y="69850"/>
                </a:lnTo>
                <a:lnTo>
                  <a:pt x="3285758" y="81337"/>
                </a:lnTo>
                <a:lnTo>
                  <a:pt x="3268994" y="81337"/>
                </a:lnTo>
                <a:lnTo>
                  <a:pt x="3258439" y="69850"/>
                </a:lnTo>
                <a:lnTo>
                  <a:pt x="3246953" y="61468"/>
                </a:lnTo>
                <a:close/>
                <a:moveTo>
                  <a:pt x="1396696" y="47498"/>
                </a:moveTo>
                <a:lnTo>
                  <a:pt x="1409114" y="47498"/>
                </a:lnTo>
                <a:lnTo>
                  <a:pt x="1414391" y="51844"/>
                </a:lnTo>
                <a:lnTo>
                  <a:pt x="1418427" y="54949"/>
                </a:lnTo>
                <a:lnTo>
                  <a:pt x="1420600" y="59295"/>
                </a:lnTo>
                <a:lnTo>
                  <a:pt x="1423705" y="64573"/>
                </a:lnTo>
                <a:lnTo>
                  <a:pt x="1425878" y="68919"/>
                </a:lnTo>
                <a:lnTo>
                  <a:pt x="1435191" y="59295"/>
                </a:lnTo>
                <a:lnTo>
                  <a:pt x="1445746" y="54949"/>
                </a:lnTo>
                <a:lnTo>
                  <a:pt x="1462510" y="57122"/>
                </a:lnTo>
                <a:lnTo>
                  <a:pt x="1462510" y="72023"/>
                </a:lnTo>
                <a:lnTo>
                  <a:pt x="1485483" y="74197"/>
                </a:lnTo>
                <a:lnTo>
                  <a:pt x="1506283" y="77301"/>
                </a:lnTo>
                <a:lnTo>
                  <a:pt x="1523979" y="81647"/>
                </a:lnTo>
                <a:lnTo>
                  <a:pt x="1543847" y="83820"/>
                </a:lnTo>
                <a:lnTo>
                  <a:pt x="1565889" y="81647"/>
                </a:lnTo>
                <a:lnTo>
                  <a:pt x="1565889" y="94376"/>
                </a:lnTo>
                <a:lnTo>
                  <a:pt x="1569925" y="94376"/>
                </a:lnTo>
                <a:lnTo>
                  <a:pt x="1573029" y="94376"/>
                </a:lnTo>
                <a:lnTo>
                  <a:pt x="1575202" y="94376"/>
                </a:lnTo>
                <a:lnTo>
                  <a:pt x="1577375" y="96549"/>
                </a:lnTo>
                <a:lnTo>
                  <a:pt x="1579548" y="97480"/>
                </a:lnTo>
                <a:lnTo>
                  <a:pt x="1575513" y="97480"/>
                </a:lnTo>
                <a:lnTo>
                  <a:pt x="1558438" y="108656"/>
                </a:lnTo>
                <a:lnTo>
                  <a:pt x="1538570" y="121384"/>
                </a:lnTo>
                <a:lnTo>
                  <a:pt x="1514665" y="132871"/>
                </a:lnTo>
                <a:lnTo>
                  <a:pt x="1492624" y="145599"/>
                </a:lnTo>
                <a:lnTo>
                  <a:pt x="1477101" y="156154"/>
                </a:lnTo>
                <a:lnTo>
                  <a:pt x="1465615" y="165778"/>
                </a:lnTo>
                <a:lnTo>
                  <a:pt x="1482379" y="165778"/>
                </a:lnTo>
                <a:lnTo>
                  <a:pt x="1487656" y="162674"/>
                </a:lnTo>
                <a:lnTo>
                  <a:pt x="1492934" y="160500"/>
                </a:lnTo>
                <a:lnTo>
                  <a:pt x="1499143" y="158327"/>
                </a:lnTo>
                <a:lnTo>
                  <a:pt x="1506594" y="158327"/>
                </a:lnTo>
                <a:lnTo>
                  <a:pt x="1506594" y="162674"/>
                </a:lnTo>
                <a:lnTo>
                  <a:pt x="1484552" y="178506"/>
                </a:lnTo>
                <a:lnTo>
                  <a:pt x="1465615" y="195270"/>
                </a:lnTo>
                <a:lnTo>
                  <a:pt x="1450092" y="212034"/>
                </a:lnTo>
                <a:lnTo>
                  <a:pt x="1431155" y="226936"/>
                </a:lnTo>
                <a:lnTo>
                  <a:pt x="1411287" y="239664"/>
                </a:lnTo>
                <a:lnTo>
                  <a:pt x="1385209" y="247115"/>
                </a:lnTo>
                <a:lnTo>
                  <a:pt x="1385209" y="259843"/>
                </a:lnTo>
                <a:lnTo>
                  <a:pt x="1372792" y="262016"/>
                </a:lnTo>
                <a:lnTo>
                  <a:pt x="1358201" y="267294"/>
                </a:lnTo>
                <a:lnTo>
                  <a:pt x="1349818" y="274745"/>
                </a:lnTo>
                <a:lnTo>
                  <a:pt x="1355096" y="279091"/>
                </a:lnTo>
                <a:lnTo>
                  <a:pt x="1358201" y="282195"/>
                </a:lnTo>
                <a:lnTo>
                  <a:pt x="1360374" y="284368"/>
                </a:lnTo>
                <a:lnTo>
                  <a:pt x="1360374" y="287473"/>
                </a:lnTo>
                <a:lnTo>
                  <a:pt x="1360374" y="291819"/>
                </a:lnTo>
                <a:lnTo>
                  <a:pt x="1358201" y="297097"/>
                </a:lnTo>
                <a:lnTo>
                  <a:pt x="1358201" y="304547"/>
                </a:lnTo>
                <a:lnTo>
                  <a:pt x="1318463" y="307652"/>
                </a:lnTo>
                <a:lnTo>
                  <a:pt x="1318463" y="311998"/>
                </a:lnTo>
                <a:lnTo>
                  <a:pt x="1323741" y="314171"/>
                </a:lnTo>
                <a:lnTo>
                  <a:pt x="1325914" y="314171"/>
                </a:lnTo>
                <a:lnTo>
                  <a:pt x="1329019" y="314171"/>
                </a:lnTo>
                <a:lnTo>
                  <a:pt x="1331192" y="315103"/>
                </a:lnTo>
                <a:lnTo>
                  <a:pt x="1331192" y="317276"/>
                </a:lnTo>
                <a:lnTo>
                  <a:pt x="1335228" y="321622"/>
                </a:lnTo>
                <a:lnTo>
                  <a:pt x="1329019" y="321622"/>
                </a:lnTo>
                <a:lnTo>
                  <a:pt x="1320637" y="324726"/>
                </a:lnTo>
                <a:lnTo>
                  <a:pt x="1309150" y="329073"/>
                </a:lnTo>
                <a:lnTo>
                  <a:pt x="1298595" y="332177"/>
                </a:lnTo>
                <a:lnTo>
                  <a:pt x="1301699" y="334350"/>
                </a:lnTo>
                <a:lnTo>
                  <a:pt x="1303873" y="334350"/>
                </a:lnTo>
                <a:lnTo>
                  <a:pt x="1306046" y="334350"/>
                </a:lnTo>
                <a:lnTo>
                  <a:pt x="1306977" y="336523"/>
                </a:lnTo>
                <a:lnTo>
                  <a:pt x="1309150" y="336523"/>
                </a:lnTo>
                <a:lnTo>
                  <a:pt x="1306977" y="339628"/>
                </a:lnTo>
                <a:lnTo>
                  <a:pt x="1306046" y="343974"/>
                </a:lnTo>
                <a:lnTo>
                  <a:pt x="1303873" y="344905"/>
                </a:lnTo>
                <a:lnTo>
                  <a:pt x="1306046" y="347078"/>
                </a:lnTo>
                <a:lnTo>
                  <a:pt x="1306046" y="349252"/>
                </a:lnTo>
                <a:lnTo>
                  <a:pt x="1306977" y="352356"/>
                </a:lnTo>
                <a:lnTo>
                  <a:pt x="1309150" y="356702"/>
                </a:lnTo>
                <a:lnTo>
                  <a:pt x="1301699" y="358875"/>
                </a:lnTo>
                <a:lnTo>
                  <a:pt x="1296422" y="358875"/>
                </a:lnTo>
                <a:lnTo>
                  <a:pt x="1291144" y="358875"/>
                </a:lnTo>
                <a:lnTo>
                  <a:pt x="1284935" y="361980"/>
                </a:lnTo>
                <a:lnTo>
                  <a:pt x="1303873" y="361980"/>
                </a:lnTo>
                <a:lnTo>
                  <a:pt x="1318463" y="366326"/>
                </a:lnTo>
                <a:lnTo>
                  <a:pt x="1318463" y="373777"/>
                </a:lnTo>
                <a:lnTo>
                  <a:pt x="1294559" y="373777"/>
                </a:lnTo>
                <a:lnTo>
                  <a:pt x="1292386" y="379054"/>
                </a:lnTo>
                <a:lnTo>
                  <a:pt x="1292386" y="381227"/>
                </a:lnTo>
                <a:lnTo>
                  <a:pt x="1292386" y="382159"/>
                </a:lnTo>
                <a:lnTo>
                  <a:pt x="1291455" y="384332"/>
                </a:lnTo>
                <a:lnTo>
                  <a:pt x="1289282" y="386505"/>
                </a:lnTo>
                <a:lnTo>
                  <a:pt x="1279968" y="389609"/>
                </a:lnTo>
                <a:lnTo>
                  <a:pt x="1267550" y="389609"/>
                </a:lnTo>
                <a:lnTo>
                  <a:pt x="1255132" y="389609"/>
                </a:lnTo>
                <a:lnTo>
                  <a:pt x="1242715" y="382159"/>
                </a:lnTo>
                <a:lnTo>
                  <a:pt x="1225951" y="382159"/>
                </a:lnTo>
                <a:lnTo>
                  <a:pt x="1209187" y="384332"/>
                </a:lnTo>
                <a:lnTo>
                  <a:pt x="1191491" y="386505"/>
                </a:lnTo>
                <a:lnTo>
                  <a:pt x="1174727" y="384332"/>
                </a:lnTo>
                <a:lnTo>
                  <a:pt x="1157963" y="379054"/>
                </a:lnTo>
                <a:lnTo>
                  <a:pt x="1157032" y="376881"/>
                </a:lnTo>
                <a:lnTo>
                  <a:pt x="1157032" y="374708"/>
                </a:lnTo>
                <a:lnTo>
                  <a:pt x="1154859" y="374708"/>
                </a:lnTo>
                <a:lnTo>
                  <a:pt x="1154859" y="372535"/>
                </a:lnTo>
                <a:lnTo>
                  <a:pt x="1154859" y="368189"/>
                </a:lnTo>
                <a:lnTo>
                  <a:pt x="1157963" y="368189"/>
                </a:lnTo>
                <a:lnTo>
                  <a:pt x="1160136" y="365084"/>
                </a:lnTo>
                <a:lnTo>
                  <a:pt x="1164172" y="360738"/>
                </a:lnTo>
                <a:lnTo>
                  <a:pt x="1165103" y="358565"/>
                </a:lnTo>
                <a:lnTo>
                  <a:pt x="1169139" y="357634"/>
                </a:lnTo>
                <a:lnTo>
                  <a:pt x="1171312" y="353287"/>
                </a:lnTo>
                <a:lnTo>
                  <a:pt x="1174417" y="348010"/>
                </a:lnTo>
                <a:lnTo>
                  <a:pt x="1166966" y="345837"/>
                </a:lnTo>
                <a:lnTo>
                  <a:pt x="1161688" y="342732"/>
                </a:lnTo>
                <a:lnTo>
                  <a:pt x="1157653" y="336523"/>
                </a:lnTo>
                <a:lnTo>
                  <a:pt x="1156721" y="331246"/>
                </a:lnTo>
                <a:lnTo>
                  <a:pt x="1154548" y="323795"/>
                </a:lnTo>
                <a:lnTo>
                  <a:pt x="1161999" y="323795"/>
                </a:lnTo>
                <a:lnTo>
                  <a:pt x="1174417" y="320691"/>
                </a:lnTo>
                <a:lnTo>
                  <a:pt x="1189008" y="323795"/>
                </a:lnTo>
                <a:lnTo>
                  <a:pt x="1201425" y="329073"/>
                </a:lnTo>
                <a:lnTo>
                  <a:pt x="1213843" y="335281"/>
                </a:lnTo>
                <a:lnTo>
                  <a:pt x="1213843" y="327831"/>
                </a:lnTo>
                <a:lnTo>
                  <a:pt x="1201425" y="321622"/>
                </a:lnTo>
                <a:lnTo>
                  <a:pt x="1190870" y="316344"/>
                </a:lnTo>
                <a:lnTo>
                  <a:pt x="1181557" y="306720"/>
                </a:lnTo>
                <a:lnTo>
                  <a:pt x="1184661" y="306720"/>
                </a:lnTo>
                <a:lnTo>
                  <a:pt x="1193975" y="293061"/>
                </a:lnTo>
                <a:lnTo>
                  <a:pt x="1205461" y="283437"/>
                </a:lnTo>
                <a:lnTo>
                  <a:pt x="1220052" y="275986"/>
                </a:lnTo>
                <a:lnTo>
                  <a:pt x="1237748" y="270709"/>
                </a:lnTo>
                <a:lnTo>
                  <a:pt x="1237748" y="266983"/>
                </a:lnTo>
                <a:lnTo>
                  <a:pt x="1220983" y="261706"/>
                </a:lnTo>
                <a:lnTo>
                  <a:pt x="1208566" y="252082"/>
                </a:lnTo>
                <a:lnTo>
                  <a:pt x="1198010" y="239354"/>
                </a:lnTo>
                <a:lnTo>
                  <a:pt x="1188697" y="226625"/>
                </a:lnTo>
                <a:lnTo>
                  <a:pt x="1193975" y="224452"/>
                </a:lnTo>
                <a:lnTo>
                  <a:pt x="1198010" y="224452"/>
                </a:lnTo>
                <a:lnTo>
                  <a:pt x="1203288" y="222279"/>
                </a:lnTo>
                <a:lnTo>
                  <a:pt x="1208566" y="222279"/>
                </a:lnTo>
                <a:lnTo>
                  <a:pt x="1216016" y="227557"/>
                </a:lnTo>
                <a:lnTo>
                  <a:pt x="1221294" y="233766"/>
                </a:lnTo>
                <a:lnTo>
                  <a:pt x="1228745" y="239043"/>
                </a:lnTo>
                <a:lnTo>
                  <a:pt x="1228745" y="234697"/>
                </a:lnTo>
                <a:lnTo>
                  <a:pt x="1227813" y="231593"/>
                </a:lnTo>
                <a:lnTo>
                  <a:pt x="1225640" y="231593"/>
                </a:lnTo>
                <a:lnTo>
                  <a:pt x="1225640" y="229419"/>
                </a:lnTo>
                <a:lnTo>
                  <a:pt x="1223467" y="227246"/>
                </a:lnTo>
                <a:lnTo>
                  <a:pt x="1223467" y="226315"/>
                </a:lnTo>
                <a:lnTo>
                  <a:pt x="1221294" y="221969"/>
                </a:lnTo>
                <a:lnTo>
                  <a:pt x="1225330" y="221969"/>
                </a:lnTo>
                <a:lnTo>
                  <a:pt x="1225330" y="218864"/>
                </a:lnTo>
                <a:lnTo>
                  <a:pt x="1242094" y="212655"/>
                </a:lnTo>
                <a:lnTo>
                  <a:pt x="1257616" y="209551"/>
                </a:lnTo>
                <a:lnTo>
                  <a:pt x="1274380" y="207378"/>
                </a:lnTo>
                <a:lnTo>
                  <a:pt x="1294249" y="209551"/>
                </a:lnTo>
                <a:lnTo>
                  <a:pt x="1284935" y="198064"/>
                </a:lnTo>
                <a:lnTo>
                  <a:pt x="1296422" y="194960"/>
                </a:lnTo>
                <a:lnTo>
                  <a:pt x="1308840" y="189682"/>
                </a:lnTo>
                <a:lnTo>
                  <a:pt x="1321257" y="184405"/>
                </a:lnTo>
                <a:lnTo>
                  <a:pt x="1328708" y="178196"/>
                </a:lnTo>
                <a:lnTo>
                  <a:pt x="1334917" y="178196"/>
                </a:lnTo>
                <a:lnTo>
                  <a:pt x="1334917" y="175091"/>
                </a:lnTo>
                <a:lnTo>
                  <a:pt x="1325604" y="175091"/>
                </a:lnTo>
                <a:lnTo>
                  <a:pt x="1321568" y="177265"/>
                </a:lnTo>
                <a:lnTo>
                  <a:pt x="1318463" y="178196"/>
                </a:lnTo>
                <a:lnTo>
                  <a:pt x="1316290" y="178196"/>
                </a:lnTo>
                <a:lnTo>
                  <a:pt x="1314117" y="178196"/>
                </a:lnTo>
                <a:lnTo>
                  <a:pt x="1313186" y="178196"/>
                </a:lnTo>
                <a:lnTo>
                  <a:pt x="1311013" y="177265"/>
                </a:lnTo>
                <a:lnTo>
                  <a:pt x="1308840" y="175091"/>
                </a:lnTo>
                <a:lnTo>
                  <a:pt x="1305735" y="175091"/>
                </a:lnTo>
                <a:lnTo>
                  <a:pt x="1301699" y="178196"/>
                </a:lnTo>
                <a:lnTo>
                  <a:pt x="1296422" y="184405"/>
                </a:lnTo>
                <a:lnTo>
                  <a:pt x="1291144" y="189682"/>
                </a:lnTo>
                <a:lnTo>
                  <a:pt x="1287108" y="194960"/>
                </a:lnTo>
                <a:lnTo>
                  <a:pt x="1281831" y="198064"/>
                </a:lnTo>
                <a:lnTo>
                  <a:pt x="1261962" y="204273"/>
                </a:lnTo>
                <a:lnTo>
                  <a:pt x="1243025" y="204273"/>
                </a:lnTo>
                <a:lnTo>
                  <a:pt x="1225330" y="199927"/>
                </a:lnTo>
                <a:lnTo>
                  <a:pt x="1208566" y="192476"/>
                </a:lnTo>
                <a:lnTo>
                  <a:pt x="1206393" y="192476"/>
                </a:lnTo>
                <a:lnTo>
                  <a:pt x="1203288" y="194650"/>
                </a:lnTo>
                <a:lnTo>
                  <a:pt x="1198010" y="196823"/>
                </a:lnTo>
                <a:lnTo>
                  <a:pt x="1193975" y="197754"/>
                </a:lnTo>
                <a:lnTo>
                  <a:pt x="1190870" y="199927"/>
                </a:lnTo>
                <a:lnTo>
                  <a:pt x="1184661" y="202100"/>
                </a:lnTo>
                <a:lnTo>
                  <a:pt x="1181557" y="192476"/>
                </a:lnTo>
                <a:lnTo>
                  <a:pt x="1184661" y="191545"/>
                </a:lnTo>
                <a:lnTo>
                  <a:pt x="1186834" y="189372"/>
                </a:lnTo>
                <a:lnTo>
                  <a:pt x="1189008" y="185026"/>
                </a:lnTo>
                <a:lnTo>
                  <a:pt x="1178452" y="185026"/>
                </a:lnTo>
                <a:lnTo>
                  <a:pt x="1174417" y="187199"/>
                </a:lnTo>
                <a:lnTo>
                  <a:pt x="1169139" y="189372"/>
                </a:lnTo>
                <a:lnTo>
                  <a:pt x="1163861" y="189372"/>
                </a:lnTo>
                <a:lnTo>
                  <a:pt x="1157653" y="189372"/>
                </a:lnTo>
                <a:lnTo>
                  <a:pt x="1154548" y="177885"/>
                </a:lnTo>
                <a:lnTo>
                  <a:pt x="1157653" y="176954"/>
                </a:lnTo>
                <a:lnTo>
                  <a:pt x="1159826" y="176954"/>
                </a:lnTo>
                <a:lnTo>
                  <a:pt x="1161999" y="176954"/>
                </a:lnTo>
                <a:lnTo>
                  <a:pt x="1164027" y="174926"/>
                </a:lnTo>
                <a:lnTo>
                  <a:pt x="1165103" y="174781"/>
                </a:lnTo>
                <a:lnTo>
                  <a:pt x="1164172" y="174781"/>
                </a:lnTo>
                <a:lnTo>
                  <a:pt x="1164027" y="174926"/>
                </a:lnTo>
                <a:lnTo>
                  <a:pt x="1142130" y="177885"/>
                </a:lnTo>
                <a:lnTo>
                  <a:pt x="1139957" y="172608"/>
                </a:lnTo>
                <a:lnTo>
                  <a:pt x="1135921" y="169503"/>
                </a:lnTo>
                <a:lnTo>
                  <a:pt x="1134990" y="167330"/>
                </a:lnTo>
                <a:lnTo>
                  <a:pt x="1132817" y="162984"/>
                </a:lnTo>
                <a:lnTo>
                  <a:pt x="1128781" y="157706"/>
                </a:lnTo>
                <a:lnTo>
                  <a:pt x="1134990" y="155533"/>
                </a:lnTo>
                <a:lnTo>
                  <a:pt x="1138094" y="155533"/>
                </a:lnTo>
                <a:lnTo>
                  <a:pt x="1140268" y="155533"/>
                </a:lnTo>
                <a:lnTo>
                  <a:pt x="1142441" y="155533"/>
                </a:lnTo>
                <a:lnTo>
                  <a:pt x="1142441" y="155223"/>
                </a:lnTo>
                <a:lnTo>
                  <a:pt x="1143372" y="153050"/>
                </a:lnTo>
                <a:lnTo>
                  <a:pt x="1145545" y="148704"/>
                </a:lnTo>
                <a:lnTo>
                  <a:pt x="1138094" y="147772"/>
                </a:lnTo>
                <a:lnTo>
                  <a:pt x="1130644" y="145599"/>
                </a:lnTo>
                <a:lnTo>
                  <a:pt x="1127539" y="141253"/>
                </a:lnTo>
                <a:lnTo>
                  <a:pt x="1121330" y="138148"/>
                </a:lnTo>
                <a:lnTo>
                  <a:pt x="1125366" y="138148"/>
                </a:lnTo>
                <a:lnTo>
                  <a:pt x="1125366" y="132871"/>
                </a:lnTo>
                <a:lnTo>
                  <a:pt x="1143062" y="135975"/>
                </a:lnTo>
                <a:lnTo>
                  <a:pt x="1152375" y="133802"/>
                </a:lnTo>
                <a:lnTo>
                  <a:pt x="1159826" y="130698"/>
                </a:lnTo>
                <a:lnTo>
                  <a:pt x="1163861" y="125420"/>
                </a:lnTo>
                <a:lnTo>
                  <a:pt x="1169139" y="117969"/>
                </a:lnTo>
                <a:lnTo>
                  <a:pt x="1178452" y="113623"/>
                </a:lnTo>
                <a:lnTo>
                  <a:pt x="1189008" y="110519"/>
                </a:lnTo>
                <a:lnTo>
                  <a:pt x="1196458" y="113623"/>
                </a:lnTo>
                <a:lnTo>
                  <a:pt x="1205772" y="117969"/>
                </a:lnTo>
                <a:lnTo>
                  <a:pt x="1213222" y="118901"/>
                </a:lnTo>
                <a:lnTo>
                  <a:pt x="1221604" y="117969"/>
                </a:lnTo>
                <a:lnTo>
                  <a:pt x="1218500" y="115796"/>
                </a:lnTo>
                <a:lnTo>
                  <a:pt x="1214464" y="113623"/>
                </a:lnTo>
                <a:lnTo>
                  <a:pt x="1213533" y="113623"/>
                </a:lnTo>
                <a:lnTo>
                  <a:pt x="1213533" y="111760"/>
                </a:lnTo>
                <a:lnTo>
                  <a:pt x="1211360" y="110829"/>
                </a:lnTo>
                <a:lnTo>
                  <a:pt x="1211360" y="106483"/>
                </a:lnTo>
                <a:lnTo>
                  <a:pt x="1209187" y="101205"/>
                </a:lnTo>
                <a:lnTo>
                  <a:pt x="1214464" y="99032"/>
                </a:lnTo>
                <a:lnTo>
                  <a:pt x="1218500" y="96859"/>
                </a:lnTo>
                <a:lnTo>
                  <a:pt x="1221604" y="96859"/>
                </a:lnTo>
                <a:lnTo>
                  <a:pt x="1223778" y="95928"/>
                </a:lnTo>
                <a:lnTo>
                  <a:pt x="1227813" y="93755"/>
                </a:lnTo>
                <a:lnTo>
                  <a:pt x="1235264" y="93755"/>
                </a:lnTo>
                <a:lnTo>
                  <a:pt x="1238368" y="95928"/>
                </a:lnTo>
                <a:lnTo>
                  <a:pt x="1242404" y="99032"/>
                </a:lnTo>
                <a:lnTo>
                  <a:pt x="1245509" y="101205"/>
                </a:lnTo>
                <a:lnTo>
                  <a:pt x="1245509" y="96859"/>
                </a:lnTo>
                <a:lnTo>
                  <a:pt x="1243336" y="95928"/>
                </a:lnTo>
                <a:lnTo>
                  <a:pt x="1243336" y="93755"/>
                </a:lnTo>
                <a:lnTo>
                  <a:pt x="1243336" y="91582"/>
                </a:lnTo>
                <a:lnTo>
                  <a:pt x="1242404" y="88477"/>
                </a:lnTo>
                <a:lnTo>
                  <a:pt x="1247682" y="86304"/>
                </a:lnTo>
                <a:lnTo>
                  <a:pt x="1250786" y="84131"/>
                </a:lnTo>
                <a:lnTo>
                  <a:pt x="1256995" y="81026"/>
                </a:lnTo>
                <a:lnTo>
                  <a:pt x="1260100" y="76680"/>
                </a:lnTo>
                <a:lnTo>
                  <a:pt x="1262273" y="76680"/>
                </a:lnTo>
                <a:lnTo>
                  <a:pt x="1269723" y="76680"/>
                </a:lnTo>
                <a:lnTo>
                  <a:pt x="1275001" y="78853"/>
                </a:lnTo>
                <a:lnTo>
                  <a:pt x="1279037" y="83199"/>
                </a:lnTo>
                <a:lnTo>
                  <a:pt x="1285246" y="83199"/>
                </a:lnTo>
                <a:lnTo>
                  <a:pt x="1294559" y="81026"/>
                </a:lnTo>
                <a:lnTo>
                  <a:pt x="1298595" y="68298"/>
                </a:lnTo>
                <a:lnTo>
                  <a:pt x="1303873" y="66125"/>
                </a:lnTo>
                <a:lnTo>
                  <a:pt x="1309150" y="66125"/>
                </a:lnTo>
                <a:lnTo>
                  <a:pt x="1314428" y="66125"/>
                </a:lnTo>
                <a:lnTo>
                  <a:pt x="1318463" y="68298"/>
                </a:lnTo>
                <a:lnTo>
                  <a:pt x="1321568" y="68298"/>
                </a:lnTo>
                <a:lnTo>
                  <a:pt x="1329019" y="56812"/>
                </a:lnTo>
                <a:lnTo>
                  <a:pt x="1340505" y="54638"/>
                </a:lnTo>
                <a:lnTo>
                  <a:pt x="1347956" y="58985"/>
                </a:lnTo>
                <a:lnTo>
                  <a:pt x="1355407" y="62089"/>
                </a:lnTo>
                <a:lnTo>
                  <a:pt x="1362857" y="64262"/>
                </a:lnTo>
                <a:lnTo>
                  <a:pt x="1372171" y="61158"/>
                </a:lnTo>
                <a:lnTo>
                  <a:pt x="1384588" y="53707"/>
                </a:lnTo>
                <a:close/>
                <a:moveTo>
                  <a:pt x="3152887" y="44394"/>
                </a:moveTo>
                <a:lnTo>
                  <a:pt x="3160338" y="46567"/>
                </a:lnTo>
                <a:lnTo>
                  <a:pt x="3167789" y="49671"/>
                </a:lnTo>
                <a:lnTo>
                  <a:pt x="3170893" y="54018"/>
                </a:lnTo>
                <a:lnTo>
                  <a:pt x="3176171" y="57122"/>
                </a:lnTo>
                <a:lnTo>
                  <a:pt x="3182380" y="61468"/>
                </a:lnTo>
                <a:lnTo>
                  <a:pt x="3178344" y="72023"/>
                </a:lnTo>
                <a:lnTo>
                  <a:pt x="3156303" y="84752"/>
                </a:lnTo>
                <a:lnTo>
                  <a:pt x="3139538" y="99653"/>
                </a:lnTo>
                <a:lnTo>
                  <a:pt x="3124947" y="118590"/>
                </a:lnTo>
                <a:lnTo>
                  <a:pt x="3121843" y="118590"/>
                </a:lnTo>
                <a:lnTo>
                  <a:pt x="3121843" y="114244"/>
                </a:lnTo>
                <a:lnTo>
                  <a:pt x="3116565" y="111140"/>
                </a:lnTo>
                <a:lnTo>
                  <a:pt x="3112530" y="106793"/>
                </a:lnTo>
                <a:lnTo>
                  <a:pt x="3110357" y="103689"/>
                </a:lnTo>
                <a:lnTo>
                  <a:pt x="3107252" y="99343"/>
                </a:lnTo>
                <a:lnTo>
                  <a:pt x="3105079" y="94065"/>
                </a:lnTo>
                <a:lnTo>
                  <a:pt x="3109115" y="86614"/>
                </a:lnTo>
                <a:lnTo>
                  <a:pt x="3110046" y="81337"/>
                </a:lnTo>
                <a:lnTo>
                  <a:pt x="3112219" y="71713"/>
                </a:lnTo>
                <a:lnTo>
                  <a:pt x="3085210" y="71713"/>
                </a:lnTo>
                <a:lnTo>
                  <a:pt x="3085210" y="64262"/>
                </a:lnTo>
                <a:lnTo>
                  <a:pt x="3099801" y="58985"/>
                </a:lnTo>
                <a:lnTo>
                  <a:pt x="3114392" y="54638"/>
                </a:lnTo>
                <a:lnTo>
                  <a:pt x="3132088" y="51534"/>
                </a:lnTo>
                <a:lnTo>
                  <a:pt x="3134261" y="56812"/>
                </a:lnTo>
                <a:lnTo>
                  <a:pt x="3136434" y="58985"/>
                </a:lnTo>
                <a:lnTo>
                  <a:pt x="3136434" y="61158"/>
                </a:lnTo>
                <a:lnTo>
                  <a:pt x="3138607" y="61158"/>
                </a:lnTo>
                <a:lnTo>
                  <a:pt x="3138607" y="62089"/>
                </a:lnTo>
                <a:lnTo>
                  <a:pt x="3141712" y="64262"/>
                </a:lnTo>
                <a:lnTo>
                  <a:pt x="3143885" y="58985"/>
                </a:lnTo>
                <a:lnTo>
                  <a:pt x="3146058" y="54638"/>
                </a:lnTo>
                <a:lnTo>
                  <a:pt x="3146989" y="51534"/>
                </a:lnTo>
                <a:lnTo>
                  <a:pt x="3151025" y="47188"/>
                </a:lnTo>
                <a:close/>
                <a:moveTo>
                  <a:pt x="3197592" y="24215"/>
                </a:moveTo>
                <a:lnTo>
                  <a:pt x="3197902" y="24215"/>
                </a:lnTo>
                <a:lnTo>
                  <a:pt x="3201938" y="25146"/>
                </a:lnTo>
                <a:lnTo>
                  <a:pt x="3202869" y="25146"/>
                </a:lnTo>
                <a:lnTo>
                  <a:pt x="3205043" y="27319"/>
                </a:lnTo>
                <a:lnTo>
                  <a:pt x="3207215" y="29492"/>
                </a:lnTo>
                <a:lnTo>
                  <a:pt x="3209389" y="32597"/>
                </a:lnTo>
                <a:lnTo>
                  <a:pt x="3212493" y="38806"/>
                </a:lnTo>
                <a:lnTo>
                  <a:pt x="3216529" y="44083"/>
                </a:lnTo>
                <a:lnTo>
                  <a:pt x="3217460" y="51534"/>
                </a:lnTo>
                <a:lnTo>
                  <a:pt x="3209078" y="51534"/>
                </a:lnTo>
                <a:lnTo>
                  <a:pt x="3209078" y="47188"/>
                </a:lnTo>
                <a:lnTo>
                  <a:pt x="3205043" y="44083"/>
                </a:lnTo>
                <a:lnTo>
                  <a:pt x="3201938" y="39737"/>
                </a:lnTo>
                <a:lnTo>
                  <a:pt x="3199765" y="36633"/>
                </a:lnTo>
                <a:lnTo>
                  <a:pt x="3197592" y="31355"/>
                </a:lnTo>
                <a:close/>
                <a:moveTo>
                  <a:pt x="1941528" y="20179"/>
                </a:moveTo>
                <a:lnTo>
                  <a:pt x="1966674" y="20179"/>
                </a:lnTo>
                <a:lnTo>
                  <a:pt x="1992752" y="24525"/>
                </a:lnTo>
                <a:lnTo>
                  <a:pt x="2015725" y="27630"/>
                </a:lnTo>
                <a:lnTo>
                  <a:pt x="2036525" y="32907"/>
                </a:lnTo>
                <a:lnTo>
                  <a:pt x="2066638" y="27630"/>
                </a:lnTo>
                <a:lnTo>
                  <a:pt x="2070674" y="31976"/>
                </a:lnTo>
                <a:lnTo>
                  <a:pt x="2073778" y="32907"/>
                </a:lnTo>
                <a:lnTo>
                  <a:pt x="2077814" y="39116"/>
                </a:lnTo>
                <a:lnTo>
                  <a:pt x="2079987" y="42221"/>
                </a:lnTo>
                <a:lnTo>
                  <a:pt x="2083091" y="44394"/>
                </a:lnTo>
                <a:lnTo>
                  <a:pt x="2100787" y="51844"/>
                </a:lnTo>
                <a:lnTo>
                  <a:pt x="2121587" y="57122"/>
                </a:lnTo>
                <a:lnTo>
                  <a:pt x="2139282" y="61468"/>
                </a:lnTo>
                <a:lnTo>
                  <a:pt x="2139282" y="68919"/>
                </a:lnTo>
                <a:lnTo>
                  <a:pt x="2110100" y="68919"/>
                </a:lnTo>
                <a:lnTo>
                  <a:pt x="2097682" y="62710"/>
                </a:lnTo>
                <a:lnTo>
                  <a:pt x="2083091" y="62710"/>
                </a:lnTo>
                <a:lnTo>
                  <a:pt x="2066327" y="64883"/>
                </a:lnTo>
                <a:lnTo>
                  <a:pt x="2050805" y="69229"/>
                </a:lnTo>
                <a:lnTo>
                  <a:pt x="2050805" y="77611"/>
                </a:lnTo>
                <a:lnTo>
                  <a:pt x="2070674" y="77611"/>
                </a:lnTo>
                <a:lnTo>
                  <a:pt x="2085265" y="74507"/>
                </a:lnTo>
                <a:lnTo>
                  <a:pt x="2102960" y="72334"/>
                </a:lnTo>
                <a:lnTo>
                  <a:pt x="2125002" y="72334"/>
                </a:lnTo>
                <a:lnTo>
                  <a:pt x="2147043" y="72334"/>
                </a:lnTo>
                <a:lnTo>
                  <a:pt x="2163807" y="72334"/>
                </a:lnTo>
                <a:lnTo>
                  <a:pt x="2178398" y="87235"/>
                </a:lnTo>
                <a:lnTo>
                  <a:pt x="2196094" y="97790"/>
                </a:lnTo>
                <a:lnTo>
                  <a:pt x="2190816" y="109277"/>
                </a:lnTo>
                <a:lnTo>
                  <a:pt x="2180261" y="116728"/>
                </a:lnTo>
                <a:lnTo>
                  <a:pt x="2170948" y="122005"/>
                </a:lnTo>
                <a:lnTo>
                  <a:pt x="2158530" y="126351"/>
                </a:lnTo>
                <a:lnTo>
                  <a:pt x="2139593" y="126351"/>
                </a:lnTo>
                <a:lnTo>
                  <a:pt x="2122828" y="131629"/>
                </a:lnTo>
                <a:lnTo>
                  <a:pt x="2105133" y="131629"/>
                </a:lnTo>
                <a:lnTo>
                  <a:pt x="2085265" y="129456"/>
                </a:lnTo>
                <a:lnTo>
                  <a:pt x="2066327" y="127283"/>
                </a:lnTo>
                <a:lnTo>
                  <a:pt x="2048942" y="127283"/>
                </a:lnTo>
                <a:lnTo>
                  <a:pt x="2034351" y="131629"/>
                </a:lnTo>
                <a:lnTo>
                  <a:pt x="2022865" y="142184"/>
                </a:lnTo>
                <a:lnTo>
                  <a:pt x="2066638" y="142184"/>
                </a:lnTo>
                <a:lnTo>
                  <a:pt x="2080297" y="139080"/>
                </a:lnTo>
                <a:lnTo>
                  <a:pt x="2095820" y="136907"/>
                </a:lnTo>
                <a:lnTo>
                  <a:pt x="2114757" y="139080"/>
                </a:lnTo>
                <a:lnTo>
                  <a:pt x="2127175" y="142184"/>
                </a:lnTo>
                <a:lnTo>
                  <a:pt x="2130279" y="155844"/>
                </a:lnTo>
                <a:lnTo>
                  <a:pt x="2136488" y="153671"/>
                </a:lnTo>
                <a:lnTo>
                  <a:pt x="2144870" y="148393"/>
                </a:lnTo>
                <a:lnTo>
                  <a:pt x="2156357" y="144047"/>
                </a:lnTo>
                <a:lnTo>
                  <a:pt x="2166912" y="141874"/>
                </a:lnTo>
                <a:lnTo>
                  <a:pt x="2169085" y="148083"/>
                </a:lnTo>
                <a:lnTo>
                  <a:pt x="2171258" y="151187"/>
                </a:lnTo>
                <a:lnTo>
                  <a:pt x="2173431" y="153360"/>
                </a:lnTo>
                <a:lnTo>
                  <a:pt x="2176536" y="155533"/>
                </a:lnTo>
                <a:lnTo>
                  <a:pt x="2180571" y="158638"/>
                </a:lnTo>
                <a:lnTo>
                  <a:pt x="2163807" y="189993"/>
                </a:lnTo>
                <a:lnTo>
                  <a:pt x="2171258" y="189993"/>
                </a:lnTo>
                <a:lnTo>
                  <a:pt x="2183676" y="182542"/>
                </a:lnTo>
                <a:lnTo>
                  <a:pt x="2200440" y="172918"/>
                </a:lnTo>
                <a:lnTo>
                  <a:pt x="2220308" y="165468"/>
                </a:lnTo>
                <a:lnTo>
                  <a:pt x="2242350" y="158017"/>
                </a:lnTo>
                <a:lnTo>
                  <a:pt x="2266254" y="152739"/>
                </a:lnTo>
                <a:lnTo>
                  <a:pt x="2287054" y="152739"/>
                </a:lnTo>
                <a:lnTo>
                  <a:pt x="2307854" y="154912"/>
                </a:lnTo>
                <a:lnTo>
                  <a:pt x="2322445" y="163294"/>
                </a:lnTo>
                <a:lnTo>
                  <a:pt x="2330827" y="178196"/>
                </a:lnTo>
                <a:lnTo>
                  <a:pt x="2337036" y="178196"/>
                </a:lnTo>
                <a:lnTo>
                  <a:pt x="2337036" y="180369"/>
                </a:lnTo>
                <a:lnTo>
                  <a:pt x="2334863" y="182542"/>
                </a:lnTo>
                <a:lnTo>
                  <a:pt x="2332690" y="182542"/>
                </a:lnTo>
                <a:lnTo>
                  <a:pt x="2330517" y="182542"/>
                </a:lnTo>
                <a:lnTo>
                  <a:pt x="2327412" y="185647"/>
                </a:lnTo>
                <a:lnTo>
                  <a:pt x="2322135" y="187820"/>
                </a:lnTo>
                <a:lnTo>
                  <a:pt x="2315926" y="189993"/>
                </a:lnTo>
                <a:lnTo>
                  <a:pt x="2308475" y="192166"/>
                </a:lnTo>
                <a:lnTo>
                  <a:pt x="2303198" y="193097"/>
                </a:lnTo>
                <a:lnTo>
                  <a:pt x="2290780" y="213276"/>
                </a:lnTo>
                <a:lnTo>
                  <a:pt x="2266875" y="228178"/>
                </a:lnTo>
                <a:lnTo>
                  <a:pt x="2239867" y="237801"/>
                </a:lnTo>
                <a:lnTo>
                  <a:pt x="2207580" y="243079"/>
                </a:lnTo>
                <a:lnTo>
                  <a:pt x="2207580" y="249288"/>
                </a:lnTo>
                <a:lnTo>
                  <a:pt x="2207580" y="252392"/>
                </a:lnTo>
                <a:lnTo>
                  <a:pt x="2207580" y="254566"/>
                </a:lnTo>
                <a:lnTo>
                  <a:pt x="2205407" y="256739"/>
                </a:lnTo>
                <a:lnTo>
                  <a:pt x="2207580" y="257670"/>
                </a:lnTo>
                <a:lnTo>
                  <a:pt x="2207580" y="259843"/>
                </a:lnTo>
                <a:lnTo>
                  <a:pt x="2210685" y="264189"/>
                </a:lnTo>
                <a:lnTo>
                  <a:pt x="2215962" y="267294"/>
                </a:lnTo>
                <a:lnTo>
                  <a:pt x="2219998" y="269467"/>
                </a:lnTo>
                <a:lnTo>
                  <a:pt x="2223102" y="272571"/>
                </a:lnTo>
                <a:lnTo>
                  <a:pt x="2227138" y="274745"/>
                </a:lnTo>
                <a:lnTo>
                  <a:pt x="2230243" y="280022"/>
                </a:lnTo>
                <a:lnTo>
                  <a:pt x="2227138" y="287473"/>
                </a:lnTo>
                <a:lnTo>
                  <a:pt x="2223102" y="304237"/>
                </a:lnTo>
                <a:lnTo>
                  <a:pt x="2219998" y="324416"/>
                </a:lnTo>
                <a:lnTo>
                  <a:pt x="2215962" y="344595"/>
                </a:lnTo>
                <a:lnTo>
                  <a:pt x="2215962" y="361359"/>
                </a:lnTo>
                <a:lnTo>
                  <a:pt x="2219998" y="359186"/>
                </a:lnTo>
                <a:lnTo>
                  <a:pt x="2223102" y="359186"/>
                </a:lnTo>
                <a:lnTo>
                  <a:pt x="2225276" y="359186"/>
                </a:lnTo>
                <a:lnTo>
                  <a:pt x="2229311" y="359186"/>
                </a:lnTo>
                <a:lnTo>
                  <a:pt x="2230243" y="359186"/>
                </a:lnTo>
                <a:lnTo>
                  <a:pt x="2236452" y="361359"/>
                </a:lnTo>
                <a:lnTo>
                  <a:pt x="2234279" y="366636"/>
                </a:lnTo>
                <a:lnTo>
                  <a:pt x="2234279" y="368810"/>
                </a:lnTo>
                <a:lnTo>
                  <a:pt x="2234279" y="373156"/>
                </a:lnTo>
                <a:lnTo>
                  <a:pt x="2234279" y="374087"/>
                </a:lnTo>
                <a:lnTo>
                  <a:pt x="2234279" y="378433"/>
                </a:lnTo>
                <a:lnTo>
                  <a:pt x="2236452" y="385884"/>
                </a:lnTo>
                <a:lnTo>
                  <a:pt x="2230243" y="385884"/>
                </a:lnTo>
                <a:lnTo>
                  <a:pt x="2230243" y="388989"/>
                </a:lnTo>
                <a:lnTo>
                  <a:pt x="2227138" y="388057"/>
                </a:lnTo>
                <a:lnTo>
                  <a:pt x="2223102" y="383711"/>
                </a:lnTo>
                <a:lnTo>
                  <a:pt x="2222171" y="381538"/>
                </a:lnTo>
                <a:lnTo>
                  <a:pt x="2218135" y="380607"/>
                </a:lnTo>
                <a:lnTo>
                  <a:pt x="2215031" y="378433"/>
                </a:lnTo>
                <a:lnTo>
                  <a:pt x="2207580" y="378433"/>
                </a:lnTo>
                <a:lnTo>
                  <a:pt x="2203544" y="380607"/>
                </a:lnTo>
                <a:lnTo>
                  <a:pt x="2200440" y="381538"/>
                </a:lnTo>
                <a:lnTo>
                  <a:pt x="2196404" y="383711"/>
                </a:lnTo>
                <a:lnTo>
                  <a:pt x="2194231" y="385884"/>
                </a:lnTo>
                <a:lnTo>
                  <a:pt x="2191126" y="388057"/>
                </a:lnTo>
                <a:lnTo>
                  <a:pt x="2188953" y="391162"/>
                </a:lnTo>
                <a:lnTo>
                  <a:pt x="2186780" y="398612"/>
                </a:lnTo>
                <a:lnTo>
                  <a:pt x="2210685" y="406063"/>
                </a:lnTo>
                <a:lnTo>
                  <a:pt x="2215962" y="438660"/>
                </a:lnTo>
                <a:lnTo>
                  <a:pt x="2210685" y="438660"/>
                </a:lnTo>
                <a:lnTo>
                  <a:pt x="2207580" y="438660"/>
                </a:lnTo>
                <a:lnTo>
                  <a:pt x="2203544" y="440833"/>
                </a:lnTo>
                <a:lnTo>
                  <a:pt x="2200440" y="443006"/>
                </a:lnTo>
                <a:lnTo>
                  <a:pt x="2200440" y="450457"/>
                </a:lnTo>
                <a:lnTo>
                  <a:pt x="2208822" y="455734"/>
                </a:lnTo>
                <a:lnTo>
                  <a:pt x="2215031" y="463185"/>
                </a:lnTo>
                <a:lnTo>
                  <a:pt x="2218135" y="472809"/>
                </a:lnTo>
                <a:lnTo>
                  <a:pt x="2220308" y="487710"/>
                </a:lnTo>
                <a:lnTo>
                  <a:pt x="2210995" y="487710"/>
                </a:lnTo>
                <a:lnTo>
                  <a:pt x="2208822" y="487710"/>
                </a:lnTo>
                <a:lnTo>
                  <a:pt x="2203544" y="485537"/>
                </a:lnTo>
                <a:lnTo>
                  <a:pt x="2200440" y="487710"/>
                </a:lnTo>
                <a:lnTo>
                  <a:pt x="2194231" y="487710"/>
                </a:lnTo>
                <a:lnTo>
                  <a:pt x="2191126" y="490815"/>
                </a:lnTo>
                <a:lnTo>
                  <a:pt x="2187091" y="495161"/>
                </a:lnTo>
                <a:lnTo>
                  <a:pt x="2193300" y="498266"/>
                </a:lnTo>
                <a:lnTo>
                  <a:pt x="2196404" y="500439"/>
                </a:lnTo>
                <a:lnTo>
                  <a:pt x="2198577" y="502612"/>
                </a:lnTo>
                <a:lnTo>
                  <a:pt x="2200750" y="503543"/>
                </a:lnTo>
                <a:lnTo>
                  <a:pt x="2201682" y="509752"/>
                </a:lnTo>
                <a:lnTo>
                  <a:pt x="2203855" y="515030"/>
                </a:lnTo>
                <a:lnTo>
                  <a:pt x="2201682" y="517203"/>
                </a:lnTo>
                <a:lnTo>
                  <a:pt x="2201682" y="518134"/>
                </a:lnTo>
                <a:lnTo>
                  <a:pt x="2200750" y="520307"/>
                </a:lnTo>
                <a:lnTo>
                  <a:pt x="2200750" y="524653"/>
                </a:lnTo>
                <a:lnTo>
                  <a:pt x="2185539" y="524653"/>
                </a:lnTo>
                <a:lnTo>
                  <a:pt x="2170948" y="527758"/>
                </a:lnTo>
                <a:lnTo>
                  <a:pt x="2159461" y="532104"/>
                </a:lnTo>
                <a:lnTo>
                  <a:pt x="2163497" y="532104"/>
                </a:lnTo>
                <a:lnTo>
                  <a:pt x="2168774" y="535209"/>
                </a:lnTo>
                <a:lnTo>
                  <a:pt x="2172810" y="537382"/>
                </a:lnTo>
                <a:lnTo>
                  <a:pt x="2175915" y="537382"/>
                </a:lnTo>
                <a:lnTo>
                  <a:pt x="2179951" y="539555"/>
                </a:lnTo>
                <a:lnTo>
                  <a:pt x="2183055" y="542659"/>
                </a:lnTo>
                <a:lnTo>
                  <a:pt x="2186159" y="547937"/>
                </a:lnTo>
                <a:lnTo>
                  <a:pt x="2179951" y="557561"/>
                </a:lnTo>
                <a:lnTo>
                  <a:pt x="2175915" y="569047"/>
                </a:lnTo>
                <a:lnTo>
                  <a:pt x="2170637" y="581775"/>
                </a:lnTo>
                <a:lnTo>
                  <a:pt x="2168464" y="576498"/>
                </a:lnTo>
                <a:lnTo>
                  <a:pt x="2165360" y="572152"/>
                </a:lnTo>
                <a:lnTo>
                  <a:pt x="2163186" y="569979"/>
                </a:lnTo>
                <a:lnTo>
                  <a:pt x="2159151" y="569979"/>
                </a:lnTo>
                <a:lnTo>
                  <a:pt x="2153873" y="569047"/>
                </a:lnTo>
                <a:lnTo>
                  <a:pt x="2146422" y="569047"/>
                </a:lnTo>
                <a:lnTo>
                  <a:pt x="2146422" y="572152"/>
                </a:lnTo>
                <a:lnTo>
                  <a:pt x="2150458" y="572152"/>
                </a:lnTo>
                <a:lnTo>
                  <a:pt x="2162876" y="584880"/>
                </a:lnTo>
                <a:lnTo>
                  <a:pt x="2173431" y="599781"/>
                </a:lnTo>
                <a:lnTo>
                  <a:pt x="2179640" y="618719"/>
                </a:lnTo>
                <a:lnTo>
                  <a:pt x="2182744" y="640760"/>
                </a:lnTo>
                <a:lnTo>
                  <a:pt x="2179640" y="640760"/>
                </a:lnTo>
                <a:lnTo>
                  <a:pt x="2179640" y="646038"/>
                </a:lnTo>
                <a:lnTo>
                  <a:pt x="2150458" y="649142"/>
                </a:lnTo>
                <a:lnTo>
                  <a:pt x="2150458" y="628963"/>
                </a:lnTo>
                <a:lnTo>
                  <a:pt x="2146422" y="625859"/>
                </a:lnTo>
                <a:lnTo>
                  <a:pt x="2143318" y="623686"/>
                </a:lnTo>
                <a:lnTo>
                  <a:pt x="2141145" y="621513"/>
                </a:lnTo>
                <a:lnTo>
                  <a:pt x="2135867" y="618408"/>
                </a:lnTo>
                <a:lnTo>
                  <a:pt x="2129658" y="616235"/>
                </a:lnTo>
                <a:lnTo>
                  <a:pt x="2121276" y="621513"/>
                </a:lnTo>
                <a:lnTo>
                  <a:pt x="2109790" y="625859"/>
                </a:lnTo>
                <a:lnTo>
                  <a:pt x="2097372" y="626790"/>
                </a:lnTo>
                <a:lnTo>
                  <a:pt x="2085885" y="631136"/>
                </a:lnTo>
                <a:lnTo>
                  <a:pt x="2079677" y="636414"/>
                </a:lnTo>
                <a:lnTo>
                  <a:pt x="2085885" y="636414"/>
                </a:lnTo>
                <a:lnTo>
                  <a:pt x="2095199" y="636414"/>
                </a:lnTo>
                <a:lnTo>
                  <a:pt x="2109790" y="634241"/>
                </a:lnTo>
                <a:lnTo>
                  <a:pt x="2126554" y="633309"/>
                </a:lnTo>
                <a:lnTo>
                  <a:pt x="2126554" y="640760"/>
                </a:lnTo>
                <a:lnTo>
                  <a:pt x="2089921" y="653488"/>
                </a:lnTo>
                <a:lnTo>
                  <a:pt x="2089921" y="656593"/>
                </a:lnTo>
                <a:lnTo>
                  <a:pt x="2099235" y="656593"/>
                </a:lnTo>
                <a:lnTo>
                  <a:pt x="2104512" y="655662"/>
                </a:lnTo>
                <a:lnTo>
                  <a:pt x="2111963" y="653488"/>
                </a:lnTo>
                <a:lnTo>
                  <a:pt x="2119414" y="651315"/>
                </a:lnTo>
                <a:lnTo>
                  <a:pt x="2126864" y="649142"/>
                </a:lnTo>
                <a:lnTo>
                  <a:pt x="2129037" y="658766"/>
                </a:lnTo>
                <a:lnTo>
                  <a:pt x="2136488" y="663112"/>
                </a:lnTo>
                <a:lnTo>
                  <a:pt x="2143939" y="664044"/>
                </a:lnTo>
                <a:lnTo>
                  <a:pt x="2156357" y="663112"/>
                </a:lnTo>
                <a:lnTo>
                  <a:pt x="2170948" y="663112"/>
                </a:lnTo>
                <a:lnTo>
                  <a:pt x="2170948" y="666217"/>
                </a:lnTo>
                <a:lnTo>
                  <a:pt x="2166912" y="666217"/>
                </a:lnTo>
                <a:lnTo>
                  <a:pt x="2147043" y="685154"/>
                </a:lnTo>
                <a:lnTo>
                  <a:pt x="2125002" y="703160"/>
                </a:lnTo>
                <a:lnTo>
                  <a:pt x="2102960" y="718061"/>
                </a:lnTo>
                <a:lnTo>
                  <a:pt x="2077814" y="730789"/>
                </a:lnTo>
                <a:lnTo>
                  <a:pt x="2050805" y="736067"/>
                </a:lnTo>
                <a:lnTo>
                  <a:pt x="2019450" y="735136"/>
                </a:lnTo>
                <a:lnTo>
                  <a:pt x="2019450" y="740413"/>
                </a:lnTo>
                <a:lnTo>
                  <a:pt x="2019450" y="745691"/>
                </a:lnTo>
                <a:lnTo>
                  <a:pt x="2017277" y="750037"/>
                </a:lnTo>
                <a:lnTo>
                  <a:pt x="2015104" y="750968"/>
                </a:lnTo>
                <a:lnTo>
                  <a:pt x="2014172" y="750968"/>
                </a:lnTo>
                <a:lnTo>
                  <a:pt x="2011999" y="753142"/>
                </a:lnTo>
                <a:lnTo>
                  <a:pt x="2007963" y="755315"/>
                </a:lnTo>
                <a:lnTo>
                  <a:pt x="2004859" y="757488"/>
                </a:lnTo>
                <a:lnTo>
                  <a:pt x="2002686" y="758419"/>
                </a:lnTo>
                <a:lnTo>
                  <a:pt x="1999581" y="762765"/>
                </a:lnTo>
                <a:lnTo>
                  <a:pt x="1995546" y="773321"/>
                </a:lnTo>
                <a:lnTo>
                  <a:pt x="1993372" y="786980"/>
                </a:lnTo>
                <a:lnTo>
                  <a:pt x="1990268" y="795362"/>
                </a:lnTo>
                <a:lnTo>
                  <a:pt x="1980955" y="804986"/>
                </a:lnTo>
                <a:lnTo>
                  <a:pt x="1965432" y="815541"/>
                </a:lnTo>
                <a:lnTo>
                  <a:pt x="1944633" y="825165"/>
                </a:lnTo>
                <a:lnTo>
                  <a:pt x="1926937" y="832616"/>
                </a:lnTo>
                <a:lnTo>
                  <a:pt x="1910173" y="836962"/>
                </a:lnTo>
                <a:lnTo>
                  <a:pt x="1910173" y="832616"/>
                </a:lnTo>
                <a:lnTo>
                  <a:pt x="1910173" y="829511"/>
                </a:lnTo>
                <a:lnTo>
                  <a:pt x="1908000" y="829511"/>
                </a:lnTo>
                <a:lnTo>
                  <a:pt x="1908000" y="827338"/>
                </a:lnTo>
                <a:lnTo>
                  <a:pt x="1907069" y="825165"/>
                </a:lnTo>
                <a:lnTo>
                  <a:pt x="1904895" y="840066"/>
                </a:lnTo>
                <a:lnTo>
                  <a:pt x="1899618" y="852795"/>
                </a:lnTo>
                <a:lnTo>
                  <a:pt x="1895582" y="864281"/>
                </a:lnTo>
                <a:lnTo>
                  <a:pt x="1890305" y="874836"/>
                </a:lnTo>
                <a:lnTo>
                  <a:pt x="1886269" y="889738"/>
                </a:lnTo>
                <a:lnTo>
                  <a:pt x="1890305" y="891911"/>
                </a:lnTo>
                <a:lnTo>
                  <a:pt x="1890305" y="894084"/>
                </a:lnTo>
                <a:lnTo>
                  <a:pt x="1892478" y="894084"/>
                </a:lnTo>
                <a:lnTo>
                  <a:pt x="1892478" y="896257"/>
                </a:lnTo>
                <a:lnTo>
                  <a:pt x="1890305" y="897188"/>
                </a:lnTo>
                <a:lnTo>
                  <a:pt x="1886269" y="901535"/>
                </a:lnTo>
                <a:lnTo>
                  <a:pt x="1883164" y="903708"/>
                </a:lnTo>
                <a:lnTo>
                  <a:pt x="1880060" y="906812"/>
                </a:lnTo>
                <a:lnTo>
                  <a:pt x="1876024" y="908985"/>
                </a:lnTo>
                <a:lnTo>
                  <a:pt x="1873851" y="912090"/>
                </a:lnTo>
                <a:lnTo>
                  <a:pt x="1870746" y="917367"/>
                </a:lnTo>
                <a:lnTo>
                  <a:pt x="1863296" y="938478"/>
                </a:lnTo>
                <a:lnTo>
                  <a:pt x="1858018" y="960519"/>
                </a:lnTo>
                <a:lnTo>
                  <a:pt x="1855845" y="985976"/>
                </a:lnTo>
                <a:lnTo>
                  <a:pt x="1851809" y="1010191"/>
                </a:lnTo>
                <a:lnTo>
                  <a:pt x="1846532" y="1032232"/>
                </a:lnTo>
                <a:lnTo>
                  <a:pt x="1843427" y="1030059"/>
                </a:lnTo>
                <a:lnTo>
                  <a:pt x="1841254" y="1030059"/>
                </a:lnTo>
                <a:lnTo>
                  <a:pt x="1841254" y="1027886"/>
                </a:lnTo>
                <a:lnTo>
                  <a:pt x="1839081" y="1027886"/>
                </a:lnTo>
                <a:lnTo>
                  <a:pt x="1833803" y="1024782"/>
                </a:lnTo>
                <a:lnTo>
                  <a:pt x="1824490" y="1017331"/>
                </a:lnTo>
                <a:lnTo>
                  <a:pt x="1809899" y="1005844"/>
                </a:lnTo>
                <a:lnTo>
                  <a:pt x="1793135" y="996221"/>
                </a:lnTo>
                <a:lnTo>
                  <a:pt x="1777613" y="985665"/>
                </a:lnTo>
                <a:lnTo>
                  <a:pt x="1765195" y="976042"/>
                </a:lnTo>
                <a:lnTo>
                  <a:pt x="1753709" y="970764"/>
                </a:lnTo>
                <a:lnTo>
                  <a:pt x="1750604" y="968591"/>
                </a:lnTo>
                <a:lnTo>
                  <a:pt x="1746568" y="928543"/>
                </a:lnTo>
                <a:lnTo>
                  <a:pt x="1744395" y="924197"/>
                </a:lnTo>
                <a:lnTo>
                  <a:pt x="1739118" y="921093"/>
                </a:lnTo>
                <a:lnTo>
                  <a:pt x="1736013" y="918920"/>
                </a:lnTo>
                <a:lnTo>
                  <a:pt x="1729804" y="914573"/>
                </a:lnTo>
                <a:lnTo>
                  <a:pt x="1726700" y="911469"/>
                </a:lnTo>
                <a:lnTo>
                  <a:pt x="1729804" y="909296"/>
                </a:lnTo>
                <a:lnTo>
                  <a:pt x="1729804" y="907123"/>
                </a:lnTo>
                <a:lnTo>
                  <a:pt x="1731977" y="906191"/>
                </a:lnTo>
                <a:lnTo>
                  <a:pt x="1734150" y="901845"/>
                </a:lnTo>
                <a:lnTo>
                  <a:pt x="1736323" y="898741"/>
                </a:lnTo>
                <a:lnTo>
                  <a:pt x="1727010" y="898741"/>
                </a:lnTo>
                <a:lnTo>
                  <a:pt x="1721732" y="898741"/>
                </a:lnTo>
                <a:lnTo>
                  <a:pt x="1717697" y="898741"/>
                </a:lnTo>
                <a:lnTo>
                  <a:pt x="1715524" y="896567"/>
                </a:lnTo>
                <a:lnTo>
                  <a:pt x="1714592" y="893463"/>
                </a:lnTo>
                <a:lnTo>
                  <a:pt x="1710556" y="887254"/>
                </a:lnTo>
                <a:lnTo>
                  <a:pt x="1708383" y="884150"/>
                </a:lnTo>
                <a:lnTo>
                  <a:pt x="1708383" y="879803"/>
                </a:lnTo>
                <a:lnTo>
                  <a:pt x="1708383" y="878872"/>
                </a:lnTo>
                <a:lnTo>
                  <a:pt x="1708383" y="874526"/>
                </a:lnTo>
                <a:lnTo>
                  <a:pt x="1710556" y="871421"/>
                </a:lnTo>
                <a:lnTo>
                  <a:pt x="1710556" y="867075"/>
                </a:lnTo>
                <a:lnTo>
                  <a:pt x="1700001" y="867075"/>
                </a:lnTo>
                <a:lnTo>
                  <a:pt x="1700001" y="861798"/>
                </a:lnTo>
                <a:lnTo>
                  <a:pt x="1700933" y="856520"/>
                </a:lnTo>
                <a:lnTo>
                  <a:pt x="1703106" y="854347"/>
                </a:lnTo>
                <a:lnTo>
                  <a:pt x="1703106" y="850622"/>
                </a:lnTo>
                <a:lnTo>
                  <a:pt x="1705279" y="847517"/>
                </a:lnTo>
                <a:lnTo>
                  <a:pt x="1707452" y="842239"/>
                </a:lnTo>
                <a:lnTo>
                  <a:pt x="1701243" y="842239"/>
                </a:lnTo>
                <a:lnTo>
                  <a:pt x="1695034" y="842239"/>
                </a:lnTo>
                <a:lnTo>
                  <a:pt x="1691930" y="840066"/>
                </a:lnTo>
                <a:lnTo>
                  <a:pt x="1685721" y="837893"/>
                </a:lnTo>
                <a:lnTo>
                  <a:pt x="1684790" y="810574"/>
                </a:lnTo>
                <a:lnTo>
                  <a:pt x="1682616" y="785117"/>
                </a:lnTo>
                <a:lnTo>
                  <a:pt x="1682616" y="760903"/>
                </a:lnTo>
                <a:lnTo>
                  <a:pt x="1690067" y="736688"/>
                </a:lnTo>
                <a:lnTo>
                  <a:pt x="1697518" y="726133"/>
                </a:lnTo>
                <a:lnTo>
                  <a:pt x="1706831" y="718682"/>
                </a:lnTo>
                <a:lnTo>
                  <a:pt x="1714282" y="712473"/>
                </a:lnTo>
                <a:lnTo>
                  <a:pt x="1719559" y="704091"/>
                </a:lnTo>
                <a:lnTo>
                  <a:pt x="1724837" y="692605"/>
                </a:lnTo>
                <a:lnTo>
                  <a:pt x="1727010" y="672426"/>
                </a:lnTo>
                <a:lnTo>
                  <a:pt x="1722974" y="672426"/>
                </a:lnTo>
                <a:lnTo>
                  <a:pt x="1719870" y="676772"/>
                </a:lnTo>
                <a:lnTo>
                  <a:pt x="1715834" y="677703"/>
                </a:lnTo>
                <a:lnTo>
                  <a:pt x="1714903" y="677703"/>
                </a:lnTo>
                <a:lnTo>
                  <a:pt x="1710867" y="677703"/>
                </a:lnTo>
                <a:lnTo>
                  <a:pt x="1707762" y="676772"/>
                </a:lnTo>
                <a:lnTo>
                  <a:pt x="1693172" y="672426"/>
                </a:lnTo>
                <a:lnTo>
                  <a:pt x="1681685" y="664975"/>
                </a:lnTo>
                <a:lnTo>
                  <a:pt x="1674234" y="654420"/>
                </a:lnTo>
                <a:lnTo>
                  <a:pt x="1671130" y="635483"/>
                </a:lnTo>
                <a:lnTo>
                  <a:pt x="1676407" y="635483"/>
                </a:lnTo>
                <a:lnTo>
                  <a:pt x="1676407" y="632378"/>
                </a:lnTo>
                <a:lnTo>
                  <a:pt x="1685721" y="637656"/>
                </a:lnTo>
                <a:lnTo>
                  <a:pt x="1696276" y="645106"/>
                </a:lnTo>
                <a:lnTo>
                  <a:pt x="1705589" y="648211"/>
                </a:lnTo>
                <a:lnTo>
                  <a:pt x="1716144" y="648211"/>
                </a:lnTo>
                <a:lnTo>
                  <a:pt x="1716144" y="647280"/>
                </a:lnTo>
                <a:lnTo>
                  <a:pt x="1718318" y="645106"/>
                </a:lnTo>
                <a:lnTo>
                  <a:pt x="1718318" y="642623"/>
                </a:lnTo>
                <a:lnTo>
                  <a:pt x="1720491" y="639518"/>
                </a:lnTo>
                <a:lnTo>
                  <a:pt x="1700622" y="624617"/>
                </a:lnTo>
                <a:lnTo>
                  <a:pt x="1683858" y="603507"/>
                </a:lnTo>
                <a:lnTo>
                  <a:pt x="1678581" y="605680"/>
                </a:lnTo>
                <a:lnTo>
                  <a:pt x="1674545" y="607853"/>
                </a:lnTo>
                <a:lnTo>
                  <a:pt x="1669267" y="610026"/>
                </a:lnTo>
                <a:lnTo>
                  <a:pt x="1663990" y="610957"/>
                </a:lnTo>
                <a:lnTo>
                  <a:pt x="1659954" y="607853"/>
                </a:lnTo>
                <a:lnTo>
                  <a:pt x="1659023" y="605680"/>
                </a:lnTo>
                <a:lnTo>
                  <a:pt x="1656849" y="602575"/>
                </a:lnTo>
                <a:lnTo>
                  <a:pt x="1654676" y="600402"/>
                </a:lnTo>
                <a:lnTo>
                  <a:pt x="1651572" y="595125"/>
                </a:lnTo>
                <a:lnTo>
                  <a:pt x="1662127" y="583638"/>
                </a:lnTo>
                <a:lnTo>
                  <a:pt x="1664300" y="567805"/>
                </a:lnTo>
                <a:lnTo>
                  <a:pt x="1662127" y="546695"/>
                </a:lnTo>
                <a:lnTo>
                  <a:pt x="1656849" y="524653"/>
                </a:lnTo>
                <a:lnTo>
                  <a:pt x="1647536" y="501370"/>
                </a:lnTo>
                <a:lnTo>
                  <a:pt x="1636981" y="479328"/>
                </a:lnTo>
                <a:lnTo>
                  <a:pt x="1623321" y="459149"/>
                </a:lnTo>
                <a:lnTo>
                  <a:pt x="1612766" y="440212"/>
                </a:lnTo>
                <a:lnTo>
                  <a:pt x="1603453" y="425311"/>
                </a:lnTo>
                <a:lnTo>
                  <a:pt x="1581411" y="410409"/>
                </a:lnTo>
                <a:lnTo>
                  <a:pt x="1556265" y="405132"/>
                </a:lnTo>
                <a:lnTo>
                  <a:pt x="1530187" y="405132"/>
                </a:lnTo>
                <a:lnTo>
                  <a:pt x="1501006" y="405132"/>
                </a:lnTo>
                <a:lnTo>
                  <a:pt x="1472755" y="407305"/>
                </a:lnTo>
                <a:lnTo>
                  <a:pt x="1443573" y="405132"/>
                </a:lnTo>
                <a:lnTo>
                  <a:pt x="1443573" y="399854"/>
                </a:lnTo>
                <a:lnTo>
                  <a:pt x="1443573" y="395508"/>
                </a:lnTo>
                <a:lnTo>
                  <a:pt x="1444504" y="394577"/>
                </a:lnTo>
                <a:lnTo>
                  <a:pt x="1444504" y="392404"/>
                </a:lnTo>
                <a:lnTo>
                  <a:pt x="1444504" y="390230"/>
                </a:lnTo>
                <a:lnTo>
                  <a:pt x="1443573" y="388057"/>
                </a:lnTo>
                <a:lnTo>
                  <a:pt x="1432087" y="382780"/>
                </a:lnTo>
                <a:lnTo>
                  <a:pt x="1421531" y="379675"/>
                </a:lnTo>
                <a:lnTo>
                  <a:pt x="1410045" y="372225"/>
                </a:lnTo>
                <a:lnTo>
                  <a:pt x="1419358" y="372225"/>
                </a:lnTo>
                <a:lnTo>
                  <a:pt x="1429914" y="367878"/>
                </a:lnTo>
                <a:lnTo>
                  <a:pt x="1444504" y="364774"/>
                </a:lnTo>
                <a:lnTo>
                  <a:pt x="1461269" y="362601"/>
                </a:lnTo>
                <a:lnTo>
                  <a:pt x="1473686" y="358254"/>
                </a:lnTo>
                <a:lnTo>
                  <a:pt x="1483000" y="350804"/>
                </a:lnTo>
                <a:lnTo>
                  <a:pt x="1439227" y="350804"/>
                </a:lnTo>
                <a:lnTo>
                  <a:pt x="1428672" y="347699"/>
                </a:lnTo>
                <a:lnTo>
                  <a:pt x="1419358" y="347699"/>
                </a:lnTo>
                <a:lnTo>
                  <a:pt x="1407872" y="345526"/>
                </a:lnTo>
                <a:lnTo>
                  <a:pt x="1399490" y="343353"/>
                </a:lnTo>
                <a:lnTo>
                  <a:pt x="1390176" y="340249"/>
                </a:lnTo>
                <a:lnTo>
                  <a:pt x="1384899" y="330625"/>
                </a:lnTo>
                <a:lnTo>
                  <a:pt x="1382726" y="315723"/>
                </a:lnTo>
                <a:lnTo>
                  <a:pt x="1404767" y="312619"/>
                </a:lnTo>
                <a:lnTo>
                  <a:pt x="1424636" y="305168"/>
                </a:lnTo>
                <a:lnTo>
                  <a:pt x="1441400" y="297718"/>
                </a:lnTo>
                <a:lnTo>
                  <a:pt x="1459095" y="290267"/>
                </a:lnTo>
                <a:lnTo>
                  <a:pt x="1495728" y="290267"/>
                </a:lnTo>
                <a:lnTo>
                  <a:pt x="1510319" y="241837"/>
                </a:lnTo>
                <a:lnTo>
                  <a:pt x="1475859" y="241837"/>
                </a:lnTo>
                <a:lnTo>
                  <a:pt x="1466546" y="229109"/>
                </a:lnTo>
                <a:lnTo>
                  <a:pt x="1478033" y="221658"/>
                </a:lnTo>
                <a:lnTo>
                  <a:pt x="1486415" y="214208"/>
                </a:lnTo>
                <a:lnTo>
                  <a:pt x="1497901" y="208930"/>
                </a:lnTo>
                <a:lnTo>
                  <a:pt x="1510319" y="204584"/>
                </a:lnTo>
                <a:lnTo>
                  <a:pt x="1510319" y="191856"/>
                </a:lnTo>
                <a:lnTo>
                  <a:pt x="1524910" y="184405"/>
                </a:lnTo>
                <a:lnTo>
                  <a:pt x="1532361" y="176023"/>
                </a:lnTo>
                <a:lnTo>
                  <a:pt x="1539811" y="164536"/>
                </a:lnTo>
                <a:lnTo>
                  <a:pt x="1551298" y="157086"/>
                </a:lnTo>
                <a:lnTo>
                  <a:pt x="1563716" y="151808"/>
                </a:lnTo>
                <a:lnTo>
                  <a:pt x="1574271" y="151808"/>
                </a:lnTo>
                <a:lnTo>
                  <a:pt x="1583584" y="154912"/>
                </a:lnTo>
                <a:lnTo>
                  <a:pt x="1596002" y="153981"/>
                </a:lnTo>
                <a:lnTo>
                  <a:pt x="1586689" y="149635"/>
                </a:lnTo>
                <a:lnTo>
                  <a:pt x="1581411" y="147462"/>
                </a:lnTo>
                <a:lnTo>
                  <a:pt x="1576133" y="146530"/>
                </a:lnTo>
                <a:lnTo>
                  <a:pt x="1570856" y="140322"/>
                </a:lnTo>
                <a:lnTo>
                  <a:pt x="1588551" y="137217"/>
                </a:lnTo>
                <a:lnTo>
                  <a:pt x="1605315" y="131939"/>
                </a:lnTo>
                <a:lnTo>
                  <a:pt x="1619906" y="127593"/>
                </a:lnTo>
                <a:lnTo>
                  <a:pt x="1636670" y="124489"/>
                </a:lnTo>
                <a:lnTo>
                  <a:pt x="1637602" y="131939"/>
                </a:lnTo>
                <a:lnTo>
                  <a:pt x="1639775" y="135044"/>
                </a:lnTo>
                <a:lnTo>
                  <a:pt x="1641948" y="140322"/>
                </a:lnTo>
                <a:lnTo>
                  <a:pt x="1644121" y="144668"/>
                </a:lnTo>
                <a:lnTo>
                  <a:pt x="1649399" y="146841"/>
                </a:lnTo>
                <a:lnTo>
                  <a:pt x="1656849" y="147772"/>
                </a:lnTo>
                <a:lnTo>
                  <a:pt x="1656849" y="142495"/>
                </a:lnTo>
                <a:lnTo>
                  <a:pt x="1659954" y="137217"/>
                </a:lnTo>
                <a:lnTo>
                  <a:pt x="1662127" y="129766"/>
                </a:lnTo>
                <a:lnTo>
                  <a:pt x="1664300" y="124489"/>
                </a:lnTo>
                <a:lnTo>
                  <a:pt x="1667404" y="129766"/>
                </a:lnTo>
                <a:lnTo>
                  <a:pt x="1673613" y="135044"/>
                </a:lnTo>
                <a:lnTo>
                  <a:pt x="1676718" y="139390"/>
                </a:lnTo>
                <a:lnTo>
                  <a:pt x="1684169" y="142495"/>
                </a:lnTo>
                <a:lnTo>
                  <a:pt x="1691619" y="144668"/>
                </a:lnTo>
                <a:lnTo>
                  <a:pt x="1687583" y="120453"/>
                </a:lnTo>
                <a:lnTo>
                  <a:pt x="1701243" y="117349"/>
                </a:lnTo>
                <a:lnTo>
                  <a:pt x="1711798" y="113002"/>
                </a:lnTo>
                <a:lnTo>
                  <a:pt x="1728562" y="117349"/>
                </a:lnTo>
                <a:lnTo>
                  <a:pt x="1746258" y="124799"/>
                </a:lnTo>
                <a:lnTo>
                  <a:pt x="1765195" y="135354"/>
                </a:lnTo>
                <a:lnTo>
                  <a:pt x="1785063" y="144978"/>
                </a:lnTo>
                <a:lnTo>
                  <a:pt x="1801828" y="152429"/>
                </a:lnTo>
                <a:lnTo>
                  <a:pt x="1817350" y="157706"/>
                </a:lnTo>
                <a:lnTo>
                  <a:pt x="1817350" y="154602"/>
                </a:lnTo>
                <a:lnTo>
                  <a:pt x="1806795" y="144978"/>
                </a:lnTo>
                <a:lnTo>
                  <a:pt x="1799344" y="137527"/>
                </a:lnTo>
                <a:lnTo>
                  <a:pt x="1795308" y="127904"/>
                </a:lnTo>
                <a:lnTo>
                  <a:pt x="1801517" y="117349"/>
                </a:lnTo>
                <a:lnTo>
                  <a:pt x="1797481" y="113002"/>
                </a:lnTo>
                <a:lnTo>
                  <a:pt x="1792204" y="107725"/>
                </a:lnTo>
                <a:lnTo>
                  <a:pt x="1786926" y="103378"/>
                </a:lnTo>
                <a:lnTo>
                  <a:pt x="1781649" y="100274"/>
                </a:lnTo>
                <a:lnTo>
                  <a:pt x="1777613" y="95928"/>
                </a:lnTo>
                <a:lnTo>
                  <a:pt x="1781649" y="87546"/>
                </a:lnTo>
                <a:lnTo>
                  <a:pt x="1792204" y="90650"/>
                </a:lnTo>
                <a:lnTo>
                  <a:pt x="1806795" y="92823"/>
                </a:lnTo>
                <a:lnTo>
                  <a:pt x="1819212" y="90650"/>
                </a:lnTo>
                <a:lnTo>
                  <a:pt x="1828526" y="83199"/>
                </a:lnTo>
                <a:lnTo>
                  <a:pt x="1784753" y="83199"/>
                </a:lnTo>
                <a:lnTo>
                  <a:pt x="1784753" y="80095"/>
                </a:lnTo>
                <a:lnTo>
                  <a:pt x="1781649" y="80095"/>
                </a:lnTo>
                <a:lnTo>
                  <a:pt x="1781649" y="75749"/>
                </a:lnTo>
                <a:lnTo>
                  <a:pt x="1786926" y="72644"/>
                </a:lnTo>
                <a:lnTo>
                  <a:pt x="1792204" y="68298"/>
                </a:lnTo>
                <a:lnTo>
                  <a:pt x="1797481" y="65194"/>
                </a:lnTo>
                <a:lnTo>
                  <a:pt x="1802759" y="60847"/>
                </a:lnTo>
                <a:lnTo>
                  <a:pt x="1808968" y="59916"/>
                </a:lnTo>
                <a:lnTo>
                  <a:pt x="1831941" y="63020"/>
                </a:lnTo>
                <a:lnTo>
                  <a:pt x="1838150" y="46256"/>
                </a:lnTo>
                <a:lnTo>
                  <a:pt x="1865158" y="50603"/>
                </a:lnTo>
                <a:lnTo>
                  <a:pt x="1867332" y="50603"/>
                </a:lnTo>
                <a:lnTo>
                  <a:pt x="1868263" y="46256"/>
                </a:lnTo>
                <a:lnTo>
                  <a:pt x="1870436" y="45325"/>
                </a:lnTo>
                <a:lnTo>
                  <a:pt x="1872609" y="40979"/>
                </a:lnTo>
                <a:lnTo>
                  <a:pt x="1877887" y="38806"/>
                </a:lnTo>
                <a:lnTo>
                  <a:pt x="1881923" y="45015"/>
                </a:lnTo>
                <a:lnTo>
                  <a:pt x="1887200" y="50292"/>
                </a:lnTo>
                <a:lnTo>
                  <a:pt x="1892478" y="55570"/>
                </a:lnTo>
                <a:lnTo>
                  <a:pt x="1892478" y="45946"/>
                </a:lnTo>
                <a:lnTo>
                  <a:pt x="1894651" y="45015"/>
                </a:lnTo>
                <a:lnTo>
                  <a:pt x="1894651" y="42842"/>
                </a:lnTo>
                <a:lnTo>
                  <a:pt x="1894651" y="40668"/>
                </a:lnTo>
                <a:lnTo>
                  <a:pt x="1894651" y="38495"/>
                </a:lnTo>
                <a:lnTo>
                  <a:pt x="1895582" y="35391"/>
                </a:lnTo>
                <a:lnTo>
                  <a:pt x="1897755" y="33218"/>
                </a:lnTo>
                <a:lnTo>
                  <a:pt x="1901791" y="31045"/>
                </a:lnTo>
                <a:lnTo>
                  <a:pt x="1919486" y="22663"/>
                </a:lnTo>
                <a:close/>
                <a:moveTo>
                  <a:pt x="3258439" y="16764"/>
                </a:moveTo>
                <a:lnTo>
                  <a:pt x="3268994" y="19869"/>
                </a:lnTo>
                <a:lnTo>
                  <a:pt x="3268994" y="27319"/>
                </a:lnTo>
                <a:lnTo>
                  <a:pt x="3253472" y="27319"/>
                </a:lnTo>
                <a:close/>
                <a:moveTo>
                  <a:pt x="3622902" y="320"/>
                </a:moveTo>
                <a:lnTo>
                  <a:pt x="3631905" y="9624"/>
                </a:lnTo>
                <a:lnTo>
                  <a:pt x="3637183" y="20179"/>
                </a:lnTo>
                <a:lnTo>
                  <a:pt x="3642461" y="32907"/>
                </a:lnTo>
                <a:lnTo>
                  <a:pt x="3633147" y="32907"/>
                </a:lnTo>
                <a:lnTo>
                  <a:pt x="3633147" y="27319"/>
                </a:lnTo>
                <a:lnTo>
                  <a:pt x="3630043" y="24215"/>
                </a:lnTo>
                <a:lnTo>
                  <a:pt x="3626007" y="19869"/>
                </a:lnTo>
                <a:lnTo>
                  <a:pt x="3625075" y="14591"/>
                </a:lnTo>
                <a:lnTo>
                  <a:pt x="3622902" y="9313"/>
                </a:lnTo>
                <a:close/>
                <a:moveTo>
                  <a:pt x="3749875" y="0"/>
                </a:moveTo>
                <a:lnTo>
                  <a:pt x="3755152" y="3104"/>
                </a:lnTo>
                <a:lnTo>
                  <a:pt x="3759188" y="7451"/>
                </a:lnTo>
                <a:lnTo>
                  <a:pt x="3761361" y="10555"/>
                </a:lnTo>
                <a:lnTo>
                  <a:pt x="3762293" y="16764"/>
                </a:lnTo>
                <a:lnTo>
                  <a:pt x="3764466" y="19869"/>
                </a:lnTo>
                <a:lnTo>
                  <a:pt x="3766639" y="25146"/>
                </a:lnTo>
                <a:lnTo>
                  <a:pt x="3769743" y="27319"/>
                </a:lnTo>
                <a:lnTo>
                  <a:pt x="3781230" y="32597"/>
                </a:lnTo>
                <a:lnTo>
                  <a:pt x="3791785" y="34770"/>
                </a:lnTo>
                <a:lnTo>
                  <a:pt x="3799236" y="34770"/>
                </a:lnTo>
                <a:lnTo>
                  <a:pt x="3804513" y="39116"/>
                </a:lnTo>
                <a:lnTo>
                  <a:pt x="3808549" y="46567"/>
                </a:lnTo>
                <a:lnTo>
                  <a:pt x="3810722" y="61468"/>
                </a:lnTo>
                <a:lnTo>
                  <a:pt x="3808549" y="62400"/>
                </a:lnTo>
                <a:lnTo>
                  <a:pt x="3808549" y="64573"/>
                </a:lnTo>
                <a:lnTo>
                  <a:pt x="3808549" y="66746"/>
                </a:lnTo>
                <a:lnTo>
                  <a:pt x="3806376" y="68919"/>
                </a:lnTo>
                <a:lnTo>
                  <a:pt x="3783403" y="68919"/>
                </a:lnTo>
                <a:lnTo>
                  <a:pt x="3759499" y="68919"/>
                </a:lnTo>
                <a:lnTo>
                  <a:pt x="3739630" y="77301"/>
                </a:lnTo>
                <a:lnTo>
                  <a:pt x="3735594" y="79474"/>
                </a:lnTo>
                <a:lnTo>
                  <a:pt x="3733421" y="83820"/>
                </a:lnTo>
                <a:lnTo>
                  <a:pt x="3732490" y="84752"/>
                </a:lnTo>
                <a:lnTo>
                  <a:pt x="3730317" y="86925"/>
                </a:lnTo>
                <a:lnTo>
                  <a:pt x="3728144" y="89098"/>
                </a:lnTo>
                <a:lnTo>
                  <a:pt x="3725039" y="91271"/>
                </a:lnTo>
                <a:lnTo>
                  <a:pt x="3718830" y="94376"/>
                </a:lnTo>
                <a:lnTo>
                  <a:pt x="3715726" y="89098"/>
                </a:lnTo>
                <a:lnTo>
                  <a:pt x="3713552" y="84752"/>
                </a:lnTo>
                <a:lnTo>
                  <a:pt x="3710448" y="81647"/>
                </a:lnTo>
                <a:lnTo>
                  <a:pt x="3722866" y="49982"/>
                </a:lnTo>
                <a:lnTo>
                  <a:pt x="3735284" y="24525"/>
                </a:lnTo>
                <a:close/>
                <a:moveTo>
                  <a:pt x="3622592" y="0"/>
                </a:moveTo>
                <a:lnTo>
                  <a:pt x="3622902" y="0"/>
                </a:lnTo>
                <a:lnTo>
                  <a:pt x="3622902" y="320"/>
                </a:lnTo>
                <a:close/>
              </a:path>
            </a:pathLst>
          </a:custGeom>
          <a:solidFill>
            <a:srgbClr val="D9D9D9"/>
          </a:solidFill>
          <a:ln w="310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85074"/>
      </p:ext>
    </p:extLst>
  </p:cSld>
  <p:clrMapOvr>
    <a:masterClrMapping/>
  </p:clrMapOvr>
  <p:transition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270DDD8-E67F-421A-BC68-0E8ED0F99AE3}"/>
              </a:ext>
            </a:extLst>
          </p:cNvPr>
          <p:cNvGrpSpPr/>
          <p:nvPr/>
        </p:nvGrpSpPr>
        <p:grpSpPr>
          <a:xfrm>
            <a:off x="2479181" y="0"/>
            <a:ext cx="588535" cy="1444486"/>
            <a:chOff x="2290340" y="0"/>
            <a:chExt cx="588535" cy="1444486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1B8CD28-24F7-4D9E-BE90-7456CE5F2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0"/>
              <a:ext cx="588534" cy="1444486"/>
            </a:xfrm>
            <a:custGeom>
              <a:avLst/>
              <a:gdLst>
                <a:gd name="connsiteX0" fmla="*/ 103521 w 588534"/>
                <a:gd name="connsiteY0" fmla="*/ 0 h 1444486"/>
                <a:gd name="connsiteX1" fmla="*/ 180820 w 588534"/>
                <a:gd name="connsiteY1" fmla="*/ 0 h 1444486"/>
                <a:gd name="connsiteX2" fmla="*/ 183021 w 588534"/>
                <a:gd name="connsiteY2" fmla="*/ 71501 h 1444486"/>
                <a:gd name="connsiteX3" fmla="*/ 194669 w 588534"/>
                <a:gd name="connsiteY3" fmla="*/ 449905 h 1444486"/>
                <a:gd name="connsiteX4" fmla="*/ 294266 w 588534"/>
                <a:gd name="connsiteY4" fmla="*/ 449905 h 1444486"/>
                <a:gd name="connsiteX5" fmla="*/ 380284 w 588534"/>
                <a:gd name="connsiteY5" fmla="*/ 449905 h 1444486"/>
                <a:gd name="connsiteX6" fmla="*/ 381774 w 588534"/>
                <a:gd name="connsiteY6" fmla="*/ 106097 h 1444486"/>
                <a:gd name="connsiteX7" fmla="*/ 382234 w 588534"/>
                <a:gd name="connsiteY7" fmla="*/ 0 h 1444486"/>
                <a:gd name="connsiteX8" fmla="*/ 459231 w 588534"/>
                <a:gd name="connsiteY8" fmla="*/ 0 h 1444486"/>
                <a:gd name="connsiteX9" fmla="*/ 458864 w 588534"/>
                <a:gd name="connsiteY9" fmla="*/ 84795 h 1444486"/>
                <a:gd name="connsiteX10" fmla="*/ 457246 w 588534"/>
                <a:gd name="connsiteY10" fmla="*/ 458766 h 1444486"/>
                <a:gd name="connsiteX11" fmla="*/ 516099 w 588534"/>
                <a:gd name="connsiteY11" fmla="*/ 498642 h 1444486"/>
                <a:gd name="connsiteX12" fmla="*/ 552317 w 588534"/>
                <a:gd name="connsiteY12" fmla="*/ 538518 h 1444486"/>
                <a:gd name="connsiteX13" fmla="*/ 588534 w 588534"/>
                <a:gd name="connsiteY13" fmla="*/ 627132 h 1444486"/>
                <a:gd name="connsiteX14" fmla="*/ 588534 w 588534"/>
                <a:gd name="connsiteY14" fmla="*/ 799930 h 1444486"/>
                <a:gd name="connsiteX15" fmla="*/ 561371 w 588534"/>
                <a:gd name="connsiteY15" fmla="*/ 879683 h 1444486"/>
                <a:gd name="connsiteX16" fmla="*/ 421028 w 588534"/>
                <a:gd name="connsiteY16" fmla="*/ 1074634 h 1444486"/>
                <a:gd name="connsiteX17" fmla="*/ 384811 w 588534"/>
                <a:gd name="connsiteY17" fmla="*/ 1105649 h 1444486"/>
                <a:gd name="connsiteX18" fmla="*/ 384811 w 588534"/>
                <a:gd name="connsiteY18" fmla="*/ 1110080 h 1444486"/>
                <a:gd name="connsiteX19" fmla="*/ 344067 w 588534"/>
                <a:gd name="connsiteY19" fmla="*/ 1269584 h 1444486"/>
                <a:gd name="connsiteX20" fmla="*/ 484408 w 588534"/>
                <a:gd name="connsiteY20" fmla="*/ 1278445 h 1444486"/>
                <a:gd name="connsiteX21" fmla="*/ 511572 w 588534"/>
                <a:gd name="connsiteY21" fmla="*/ 1176540 h 1444486"/>
                <a:gd name="connsiteX22" fmla="*/ 511572 w 588534"/>
                <a:gd name="connsiteY22" fmla="*/ 1163248 h 1444486"/>
                <a:gd name="connsiteX23" fmla="*/ 511572 w 588534"/>
                <a:gd name="connsiteY23" fmla="*/ 1132233 h 1444486"/>
                <a:gd name="connsiteX24" fmla="*/ 543262 w 588534"/>
                <a:gd name="connsiteY24" fmla="*/ 1127802 h 1444486"/>
                <a:gd name="connsiteX25" fmla="*/ 552317 w 588534"/>
                <a:gd name="connsiteY25" fmla="*/ 1167678 h 1444486"/>
                <a:gd name="connsiteX26" fmla="*/ 552317 w 588534"/>
                <a:gd name="connsiteY26" fmla="*/ 1180970 h 1444486"/>
                <a:gd name="connsiteX27" fmla="*/ 552317 w 588534"/>
                <a:gd name="connsiteY27" fmla="*/ 1194262 h 1444486"/>
                <a:gd name="connsiteX28" fmla="*/ 543262 w 588534"/>
                <a:gd name="connsiteY28" fmla="*/ 1371491 h 1444486"/>
                <a:gd name="connsiteX29" fmla="*/ 307849 w 588534"/>
                <a:gd name="connsiteY29" fmla="*/ 1433520 h 1444486"/>
                <a:gd name="connsiteX30" fmla="*/ 172033 w 588534"/>
                <a:gd name="connsiteY30" fmla="*/ 1216416 h 1444486"/>
                <a:gd name="connsiteX31" fmla="*/ 203723 w 588534"/>
                <a:gd name="connsiteY31" fmla="*/ 1110080 h 1444486"/>
                <a:gd name="connsiteX32" fmla="*/ 167506 w 588534"/>
                <a:gd name="connsiteY32" fmla="*/ 1074634 h 1444486"/>
                <a:gd name="connsiteX33" fmla="*/ 27163 w 588534"/>
                <a:gd name="connsiteY33" fmla="*/ 879683 h 1444486"/>
                <a:gd name="connsiteX34" fmla="*/ 0 w 588534"/>
                <a:gd name="connsiteY34" fmla="*/ 799930 h 1444486"/>
                <a:gd name="connsiteX35" fmla="*/ 0 w 588534"/>
                <a:gd name="connsiteY35" fmla="*/ 627132 h 1444486"/>
                <a:gd name="connsiteX36" fmla="*/ 36217 w 588534"/>
                <a:gd name="connsiteY36" fmla="*/ 538518 h 1444486"/>
                <a:gd name="connsiteX37" fmla="*/ 72435 w 588534"/>
                <a:gd name="connsiteY37" fmla="*/ 498642 h 1444486"/>
                <a:gd name="connsiteX38" fmla="*/ 117707 w 588534"/>
                <a:gd name="connsiteY38" fmla="*/ 463197 h 1444486"/>
                <a:gd name="connsiteX39" fmla="*/ 106981 w 588534"/>
                <a:gd name="connsiteY39" fmla="*/ 112974 h 144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88534" h="1444486">
                  <a:moveTo>
                    <a:pt x="103521" y="0"/>
                  </a:moveTo>
                  <a:lnTo>
                    <a:pt x="180820" y="0"/>
                  </a:lnTo>
                  <a:lnTo>
                    <a:pt x="183021" y="71501"/>
                  </a:lnTo>
                  <a:cubicBezTo>
                    <a:pt x="186808" y="194531"/>
                    <a:pt x="190690" y="320640"/>
                    <a:pt x="194669" y="449905"/>
                  </a:cubicBezTo>
                  <a:cubicBezTo>
                    <a:pt x="194669" y="449905"/>
                    <a:pt x="194669" y="449905"/>
                    <a:pt x="294266" y="449905"/>
                  </a:cubicBezTo>
                  <a:cubicBezTo>
                    <a:pt x="294266" y="449905"/>
                    <a:pt x="294266" y="449905"/>
                    <a:pt x="380284" y="449905"/>
                  </a:cubicBezTo>
                  <a:cubicBezTo>
                    <a:pt x="380284" y="449905"/>
                    <a:pt x="380284" y="449905"/>
                    <a:pt x="381774" y="106097"/>
                  </a:cubicBezTo>
                  <a:lnTo>
                    <a:pt x="382234" y="0"/>
                  </a:lnTo>
                  <a:lnTo>
                    <a:pt x="459231" y="0"/>
                  </a:lnTo>
                  <a:lnTo>
                    <a:pt x="458864" y="84795"/>
                  </a:lnTo>
                  <a:cubicBezTo>
                    <a:pt x="458338" y="206384"/>
                    <a:pt x="457799" y="331016"/>
                    <a:pt x="457246" y="458766"/>
                  </a:cubicBezTo>
                  <a:cubicBezTo>
                    <a:pt x="479882" y="467628"/>
                    <a:pt x="497990" y="480920"/>
                    <a:pt x="516099" y="498642"/>
                  </a:cubicBezTo>
                  <a:cubicBezTo>
                    <a:pt x="516099" y="498642"/>
                    <a:pt x="516099" y="498642"/>
                    <a:pt x="552317" y="538518"/>
                  </a:cubicBezTo>
                  <a:cubicBezTo>
                    <a:pt x="574953" y="560672"/>
                    <a:pt x="588534" y="596117"/>
                    <a:pt x="588534" y="627132"/>
                  </a:cubicBezTo>
                  <a:cubicBezTo>
                    <a:pt x="588534" y="627132"/>
                    <a:pt x="588534" y="627132"/>
                    <a:pt x="588534" y="799930"/>
                  </a:cubicBezTo>
                  <a:cubicBezTo>
                    <a:pt x="588534" y="826514"/>
                    <a:pt x="579479" y="853098"/>
                    <a:pt x="561371" y="879683"/>
                  </a:cubicBezTo>
                  <a:cubicBezTo>
                    <a:pt x="561371" y="879683"/>
                    <a:pt x="561371" y="879683"/>
                    <a:pt x="421028" y="1074634"/>
                  </a:cubicBezTo>
                  <a:cubicBezTo>
                    <a:pt x="411973" y="1087926"/>
                    <a:pt x="398392" y="1096787"/>
                    <a:pt x="384811" y="1105649"/>
                  </a:cubicBezTo>
                  <a:cubicBezTo>
                    <a:pt x="384811" y="1110080"/>
                    <a:pt x="384811" y="1110080"/>
                    <a:pt x="384811" y="1110080"/>
                  </a:cubicBezTo>
                  <a:cubicBezTo>
                    <a:pt x="366701" y="1141094"/>
                    <a:pt x="325957" y="1220846"/>
                    <a:pt x="344067" y="1269584"/>
                  </a:cubicBezTo>
                  <a:cubicBezTo>
                    <a:pt x="362175" y="1318323"/>
                    <a:pt x="457246" y="1322753"/>
                    <a:pt x="484408" y="1278445"/>
                  </a:cubicBezTo>
                  <a:cubicBezTo>
                    <a:pt x="497990" y="1256292"/>
                    <a:pt x="507044" y="1211985"/>
                    <a:pt x="511572" y="1176540"/>
                  </a:cubicBezTo>
                  <a:cubicBezTo>
                    <a:pt x="511572" y="1172109"/>
                    <a:pt x="511572" y="1167678"/>
                    <a:pt x="511572" y="1163248"/>
                  </a:cubicBezTo>
                  <a:cubicBezTo>
                    <a:pt x="511572" y="1158817"/>
                    <a:pt x="511572" y="1145525"/>
                    <a:pt x="511572" y="1132233"/>
                  </a:cubicBezTo>
                  <a:cubicBezTo>
                    <a:pt x="511572" y="1114510"/>
                    <a:pt x="538735" y="1110080"/>
                    <a:pt x="543262" y="1127802"/>
                  </a:cubicBezTo>
                  <a:cubicBezTo>
                    <a:pt x="547790" y="1141094"/>
                    <a:pt x="547790" y="1158817"/>
                    <a:pt x="552317" y="1167678"/>
                  </a:cubicBezTo>
                  <a:cubicBezTo>
                    <a:pt x="552317" y="1172109"/>
                    <a:pt x="552317" y="1176540"/>
                    <a:pt x="552317" y="1180970"/>
                  </a:cubicBezTo>
                  <a:cubicBezTo>
                    <a:pt x="552317" y="1185401"/>
                    <a:pt x="552317" y="1189832"/>
                    <a:pt x="552317" y="1194262"/>
                  </a:cubicBezTo>
                  <a:cubicBezTo>
                    <a:pt x="556843" y="1220846"/>
                    <a:pt x="584007" y="1296169"/>
                    <a:pt x="543262" y="1371491"/>
                  </a:cubicBezTo>
                  <a:cubicBezTo>
                    <a:pt x="507044" y="1437951"/>
                    <a:pt x="393865" y="1460104"/>
                    <a:pt x="307849" y="1433520"/>
                  </a:cubicBezTo>
                  <a:cubicBezTo>
                    <a:pt x="208250" y="1402505"/>
                    <a:pt x="162978" y="1305031"/>
                    <a:pt x="172033" y="1216416"/>
                  </a:cubicBezTo>
                  <a:cubicBezTo>
                    <a:pt x="176561" y="1180970"/>
                    <a:pt x="190142" y="1141094"/>
                    <a:pt x="203723" y="1110080"/>
                  </a:cubicBezTo>
                  <a:cubicBezTo>
                    <a:pt x="190142" y="1101218"/>
                    <a:pt x="176561" y="1087926"/>
                    <a:pt x="167506" y="1074634"/>
                  </a:cubicBezTo>
                  <a:cubicBezTo>
                    <a:pt x="167506" y="1074634"/>
                    <a:pt x="167506" y="1074634"/>
                    <a:pt x="27163" y="879683"/>
                  </a:cubicBezTo>
                  <a:cubicBezTo>
                    <a:pt x="9055" y="853098"/>
                    <a:pt x="0" y="826514"/>
                    <a:pt x="0" y="799930"/>
                  </a:cubicBezTo>
                  <a:cubicBezTo>
                    <a:pt x="0" y="799930"/>
                    <a:pt x="0" y="799930"/>
                    <a:pt x="0" y="627132"/>
                  </a:cubicBezTo>
                  <a:cubicBezTo>
                    <a:pt x="0" y="596117"/>
                    <a:pt x="13581" y="560672"/>
                    <a:pt x="36217" y="538518"/>
                  </a:cubicBezTo>
                  <a:cubicBezTo>
                    <a:pt x="36217" y="538518"/>
                    <a:pt x="36217" y="538518"/>
                    <a:pt x="72435" y="498642"/>
                  </a:cubicBezTo>
                  <a:cubicBezTo>
                    <a:pt x="86016" y="485350"/>
                    <a:pt x="99598" y="472058"/>
                    <a:pt x="117707" y="463197"/>
                  </a:cubicBezTo>
                  <a:cubicBezTo>
                    <a:pt x="117707" y="463197"/>
                    <a:pt x="117707" y="463197"/>
                    <a:pt x="106981" y="1129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B9703CB-1D56-4F6C-B7CC-4FF1B7709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459941"/>
              <a:ext cx="588535" cy="646443"/>
            </a:xfrm>
            <a:custGeom>
              <a:avLst/>
              <a:gdLst>
                <a:gd name="connsiteX0" fmla="*/ 585399 w 588535"/>
                <a:gd name="connsiteY0" fmla="*/ 162132 h 646443"/>
                <a:gd name="connsiteX1" fmla="*/ 588535 w 588535"/>
                <a:gd name="connsiteY1" fmla="*/ 177655 h 646443"/>
                <a:gd name="connsiteX2" fmla="*/ 588535 w 588535"/>
                <a:gd name="connsiteY2" fmla="*/ 350453 h 646443"/>
                <a:gd name="connsiteX3" fmla="*/ 561372 w 588535"/>
                <a:gd name="connsiteY3" fmla="*/ 430206 h 646443"/>
                <a:gd name="connsiteX4" fmla="*/ 421028 w 588535"/>
                <a:gd name="connsiteY4" fmla="*/ 625157 h 646443"/>
                <a:gd name="connsiteX5" fmla="*/ 396172 w 588535"/>
                <a:gd name="connsiteY5" fmla="*/ 646443 h 646443"/>
                <a:gd name="connsiteX6" fmla="*/ 332115 w 588535"/>
                <a:gd name="connsiteY6" fmla="*/ 646443 h 646443"/>
                <a:gd name="connsiteX7" fmla="*/ 369805 w 588535"/>
                <a:gd name="connsiteY7" fmla="*/ 272 h 646443"/>
                <a:gd name="connsiteX8" fmla="*/ 380285 w 588535"/>
                <a:gd name="connsiteY8" fmla="*/ 428 h 646443"/>
                <a:gd name="connsiteX9" fmla="*/ 457246 w 588535"/>
                <a:gd name="connsiteY9" fmla="*/ 9289 h 646443"/>
                <a:gd name="connsiteX10" fmla="*/ 502665 w 588535"/>
                <a:gd name="connsiteY10" fmla="*/ 40063 h 646443"/>
                <a:gd name="connsiteX11" fmla="*/ 186799 w 588535"/>
                <a:gd name="connsiteY11" fmla="*/ 644039 h 646443"/>
                <a:gd name="connsiteX12" fmla="*/ 167507 w 588535"/>
                <a:gd name="connsiteY12" fmla="*/ 625157 h 646443"/>
                <a:gd name="connsiteX13" fmla="*/ 95391 w 588535"/>
                <a:gd name="connsiteY13" fmla="*/ 524981 h 646443"/>
                <a:gd name="connsiteX14" fmla="*/ 223372 w 588535"/>
                <a:gd name="connsiteY14" fmla="*/ 0 h 646443"/>
                <a:gd name="connsiteX15" fmla="*/ 15812 w 588535"/>
                <a:gd name="connsiteY15" fmla="*/ 396878 h 646443"/>
                <a:gd name="connsiteX16" fmla="*/ 0 w 588535"/>
                <a:gd name="connsiteY16" fmla="*/ 350453 h 646443"/>
                <a:gd name="connsiteX17" fmla="*/ 0 w 588535"/>
                <a:gd name="connsiteY17" fmla="*/ 177655 h 646443"/>
                <a:gd name="connsiteX18" fmla="*/ 36217 w 588535"/>
                <a:gd name="connsiteY18" fmla="*/ 89041 h 646443"/>
                <a:gd name="connsiteX19" fmla="*/ 72436 w 588535"/>
                <a:gd name="connsiteY19" fmla="*/ 49165 h 646443"/>
                <a:gd name="connsiteX20" fmla="*/ 117707 w 588535"/>
                <a:gd name="connsiteY20" fmla="*/ 13720 h 646443"/>
                <a:gd name="connsiteX21" fmla="*/ 194670 w 588535"/>
                <a:gd name="connsiteY21" fmla="*/ 428 h 646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8535" h="646443">
                  <a:moveTo>
                    <a:pt x="585399" y="162132"/>
                  </a:moveTo>
                  <a:lnTo>
                    <a:pt x="588535" y="177655"/>
                  </a:lnTo>
                  <a:lnTo>
                    <a:pt x="588535" y="350453"/>
                  </a:lnTo>
                  <a:cubicBezTo>
                    <a:pt x="588535" y="377037"/>
                    <a:pt x="579479" y="403621"/>
                    <a:pt x="561372" y="430206"/>
                  </a:cubicBezTo>
                  <a:lnTo>
                    <a:pt x="421028" y="625157"/>
                  </a:lnTo>
                  <a:lnTo>
                    <a:pt x="396172" y="646443"/>
                  </a:lnTo>
                  <a:lnTo>
                    <a:pt x="332115" y="646443"/>
                  </a:lnTo>
                  <a:close/>
                  <a:moveTo>
                    <a:pt x="369805" y="272"/>
                  </a:moveTo>
                  <a:lnTo>
                    <a:pt x="380285" y="428"/>
                  </a:lnTo>
                  <a:cubicBezTo>
                    <a:pt x="424047" y="1905"/>
                    <a:pt x="434611" y="1166"/>
                    <a:pt x="457246" y="9289"/>
                  </a:cubicBezTo>
                  <a:lnTo>
                    <a:pt x="502665" y="40063"/>
                  </a:lnTo>
                  <a:lnTo>
                    <a:pt x="186799" y="644039"/>
                  </a:lnTo>
                  <a:lnTo>
                    <a:pt x="167507" y="625157"/>
                  </a:lnTo>
                  <a:lnTo>
                    <a:pt x="95391" y="524981"/>
                  </a:lnTo>
                  <a:close/>
                  <a:moveTo>
                    <a:pt x="223372" y="0"/>
                  </a:moveTo>
                  <a:lnTo>
                    <a:pt x="15812" y="396878"/>
                  </a:lnTo>
                  <a:lnTo>
                    <a:pt x="0" y="350453"/>
                  </a:lnTo>
                  <a:lnTo>
                    <a:pt x="0" y="177655"/>
                  </a:lnTo>
                  <a:cubicBezTo>
                    <a:pt x="0" y="146640"/>
                    <a:pt x="13582" y="111195"/>
                    <a:pt x="36217" y="89041"/>
                  </a:cubicBezTo>
                  <a:lnTo>
                    <a:pt x="72436" y="49165"/>
                  </a:lnTo>
                  <a:cubicBezTo>
                    <a:pt x="86016" y="35873"/>
                    <a:pt x="99599" y="22581"/>
                    <a:pt x="117707" y="13720"/>
                  </a:cubicBezTo>
                  <a:cubicBezTo>
                    <a:pt x="138079" y="5597"/>
                    <a:pt x="150907" y="2643"/>
                    <a:pt x="194670" y="4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54B4107-0FAF-457C-A464-90BDA2B16233}"/>
              </a:ext>
            </a:extLst>
          </p:cNvPr>
          <p:cNvGrpSpPr/>
          <p:nvPr/>
        </p:nvGrpSpPr>
        <p:grpSpPr>
          <a:xfrm>
            <a:off x="1719643" y="2918710"/>
            <a:ext cx="2194885" cy="1726314"/>
            <a:chOff x="3949542" y="701675"/>
            <a:chExt cx="4292917" cy="3376452"/>
          </a:xfrm>
        </p:grpSpPr>
        <p:grpSp>
          <p:nvGrpSpPr>
            <p:cNvPr id="7" name="Graphic 14">
              <a:extLst>
                <a:ext uri="{FF2B5EF4-FFF2-40B4-BE49-F238E27FC236}">
                  <a16:creationId xmlns:a16="http://schemas.microsoft.com/office/drawing/2014/main" id="{20753222-C853-46B3-9628-0BFC07FA46C5}"/>
                </a:ext>
              </a:extLst>
            </p:cNvPr>
            <p:cNvGrpSpPr/>
            <p:nvPr/>
          </p:nvGrpSpPr>
          <p:grpSpPr>
            <a:xfrm>
              <a:off x="3949542" y="701675"/>
              <a:ext cx="4292917" cy="3376452"/>
              <a:chOff x="2444748" y="555045"/>
              <a:chExt cx="7282048" cy="5727454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5C7590C9-C51C-420E-8800-31BA2472AE0F}"/>
                  </a:ext>
                </a:extLst>
              </p:cNvPr>
              <p:cNvSpPr/>
              <p:nvPr/>
            </p:nvSpPr>
            <p:spPr>
              <a:xfrm>
                <a:off x="4964693" y="5443837"/>
                <a:ext cx="2168250" cy="818208"/>
              </a:xfrm>
              <a:custGeom>
                <a:avLst/>
                <a:gdLst>
                  <a:gd name="connsiteX0" fmla="*/ 1941333 w 2168250"/>
                  <a:gd name="connsiteY0" fmla="*/ 525699 h 818207"/>
                  <a:gd name="connsiteX1" fmla="*/ 1785874 w 2168250"/>
                  <a:gd name="connsiteY1" fmla="*/ 30683 h 818207"/>
                  <a:gd name="connsiteX2" fmla="*/ 1114943 w 2168250"/>
                  <a:gd name="connsiteY2" fmla="*/ 30683 h 818207"/>
                  <a:gd name="connsiteX3" fmla="*/ 1065851 w 2168250"/>
                  <a:gd name="connsiteY3" fmla="*/ 30683 h 818207"/>
                  <a:gd name="connsiteX4" fmla="*/ 390830 w 2168250"/>
                  <a:gd name="connsiteY4" fmla="*/ 30683 h 818207"/>
                  <a:gd name="connsiteX5" fmla="*/ 235370 w 2168250"/>
                  <a:gd name="connsiteY5" fmla="*/ 525699 h 818207"/>
                  <a:gd name="connsiteX6" fmla="*/ 259916 w 2168250"/>
                  <a:gd name="connsiteY6" fmla="*/ 816162 h 818207"/>
                  <a:gd name="connsiteX7" fmla="*/ 1065851 w 2168250"/>
                  <a:gd name="connsiteY7" fmla="*/ 816162 h 818207"/>
                  <a:gd name="connsiteX8" fmla="*/ 1114943 w 2168250"/>
                  <a:gd name="connsiteY8" fmla="*/ 816162 h 818207"/>
                  <a:gd name="connsiteX9" fmla="*/ 1920878 w 2168250"/>
                  <a:gd name="connsiteY9" fmla="*/ 816162 h 818207"/>
                  <a:gd name="connsiteX10" fmla="*/ 1941333 w 2168250"/>
                  <a:gd name="connsiteY10" fmla="*/ 525699 h 818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68250" h="818207">
                    <a:moveTo>
                      <a:pt x="1941333" y="525699"/>
                    </a:moveTo>
                    <a:cubicBezTo>
                      <a:pt x="1789965" y="370239"/>
                      <a:pt x="1785874" y="30683"/>
                      <a:pt x="1785874" y="30683"/>
                    </a:cubicBezTo>
                    <a:lnTo>
                      <a:pt x="1114943" y="30683"/>
                    </a:lnTo>
                    <a:lnTo>
                      <a:pt x="1065851" y="30683"/>
                    </a:lnTo>
                    <a:lnTo>
                      <a:pt x="390830" y="30683"/>
                    </a:lnTo>
                    <a:cubicBezTo>
                      <a:pt x="390830" y="30683"/>
                      <a:pt x="386739" y="366148"/>
                      <a:pt x="235370" y="525699"/>
                    </a:cubicBezTo>
                    <a:cubicBezTo>
                      <a:pt x="84002" y="681158"/>
                      <a:pt x="-149188" y="816162"/>
                      <a:pt x="259916" y="816162"/>
                    </a:cubicBezTo>
                    <a:cubicBezTo>
                      <a:pt x="587199" y="816162"/>
                      <a:pt x="939029" y="816162"/>
                      <a:pt x="1065851" y="816162"/>
                    </a:cubicBezTo>
                    <a:cubicBezTo>
                      <a:pt x="1098579" y="816162"/>
                      <a:pt x="1114943" y="816162"/>
                      <a:pt x="1114943" y="816162"/>
                    </a:cubicBezTo>
                    <a:cubicBezTo>
                      <a:pt x="1245857" y="816162"/>
                      <a:pt x="1597686" y="816162"/>
                      <a:pt x="1920878" y="816162"/>
                    </a:cubicBezTo>
                    <a:cubicBezTo>
                      <a:pt x="2329982" y="816162"/>
                      <a:pt x="2092702" y="681158"/>
                      <a:pt x="1941333" y="52569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75000"/>
                    </a:schemeClr>
                  </a:gs>
                  <a:gs pos="53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6200000" scaled="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82EACBEF-6451-499A-97AB-D9B581CF9963}"/>
                  </a:ext>
                </a:extLst>
              </p:cNvPr>
              <p:cNvSpPr/>
              <p:nvPr/>
            </p:nvSpPr>
            <p:spPr>
              <a:xfrm>
                <a:off x="2444748" y="555045"/>
                <a:ext cx="7282048" cy="4950157"/>
              </a:xfrm>
              <a:custGeom>
                <a:avLst/>
                <a:gdLst>
                  <a:gd name="connsiteX0" fmla="*/ 7038632 w 7282048"/>
                  <a:gd name="connsiteY0" fmla="*/ 30683 h 4950157"/>
                  <a:gd name="connsiteX1" fmla="*/ 3704436 w 7282048"/>
                  <a:gd name="connsiteY1" fmla="*/ 30683 h 4950157"/>
                  <a:gd name="connsiteX2" fmla="*/ 3589886 w 7282048"/>
                  <a:gd name="connsiteY2" fmla="*/ 30683 h 4950157"/>
                  <a:gd name="connsiteX3" fmla="*/ 259781 w 7282048"/>
                  <a:gd name="connsiteY3" fmla="*/ 30683 h 4950157"/>
                  <a:gd name="connsiteX4" fmla="*/ 30683 w 7282048"/>
                  <a:gd name="connsiteY4" fmla="*/ 259781 h 4950157"/>
                  <a:gd name="connsiteX5" fmla="*/ 30683 w 7282048"/>
                  <a:gd name="connsiteY5" fmla="*/ 4698558 h 4950157"/>
                  <a:gd name="connsiteX6" fmla="*/ 239326 w 7282048"/>
                  <a:gd name="connsiteY6" fmla="*/ 4931748 h 4950157"/>
                  <a:gd name="connsiteX7" fmla="*/ 7042723 w 7282048"/>
                  <a:gd name="connsiteY7" fmla="*/ 4931748 h 4950157"/>
                  <a:gd name="connsiteX8" fmla="*/ 7251366 w 7282048"/>
                  <a:gd name="connsiteY8" fmla="*/ 4698558 h 4950157"/>
                  <a:gd name="connsiteX9" fmla="*/ 7251366 w 7282048"/>
                  <a:gd name="connsiteY9" fmla="*/ 259781 h 4950157"/>
                  <a:gd name="connsiteX10" fmla="*/ 7038632 w 7282048"/>
                  <a:gd name="connsiteY10" fmla="*/ 30683 h 4950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282048" h="4950157">
                    <a:moveTo>
                      <a:pt x="7038632" y="30683"/>
                    </a:moveTo>
                    <a:lnTo>
                      <a:pt x="3704436" y="30683"/>
                    </a:lnTo>
                    <a:lnTo>
                      <a:pt x="3589886" y="30683"/>
                    </a:lnTo>
                    <a:lnTo>
                      <a:pt x="259781" y="30683"/>
                    </a:lnTo>
                    <a:cubicBezTo>
                      <a:pt x="141141" y="30683"/>
                      <a:pt x="30683" y="128868"/>
                      <a:pt x="30683" y="259781"/>
                    </a:cubicBezTo>
                    <a:lnTo>
                      <a:pt x="30683" y="4698558"/>
                    </a:lnTo>
                    <a:cubicBezTo>
                      <a:pt x="30683" y="4829472"/>
                      <a:pt x="124777" y="4931748"/>
                      <a:pt x="239326" y="4931748"/>
                    </a:cubicBezTo>
                    <a:lnTo>
                      <a:pt x="7042723" y="4931748"/>
                    </a:lnTo>
                    <a:cubicBezTo>
                      <a:pt x="7157272" y="4931748"/>
                      <a:pt x="7251366" y="4825380"/>
                      <a:pt x="7251366" y="4698558"/>
                    </a:cubicBezTo>
                    <a:lnTo>
                      <a:pt x="7251366" y="259781"/>
                    </a:lnTo>
                    <a:cubicBezTo>
                      <a:pt x="7251366" y="128868"/>
                      <a:pt x="7157272" y="30683"/>
                      <a:pt x="7038632" y="30683"/>
                    </a:cubicBezTo>
                    <a:close/>
                  </a:path>
                </a:pathLst>
              </a:custGeom>
              <a:solidFill>
                <a:srgbClr val="99999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F1F86951-E898-4509-9D2F-8C7356329B1E}"/>
                  </a:ext>
                </a:extLst>
              </p:cNvPr>
              <p:cNvSpPr/>
              <p:nvPr/>
            </p:nvSpPr>
            <p:spPr>
              <a:xfrm>
                <a:off x="8706599" y="5435655"/>
                <a:ext cx="490925" cy="81821"/>
              </a:xfrm>
              <a:custGeom>
                <a:avLst/>
                <a:gdLst>
                  <a:gd name="connsiteX0" fmla="*/ 32212 w 490924"/>
                  <a:gd name="connsiteY0" fmla="*/ 30683 h 81820"/>
                  <a:gd name="connsiteX1" fmla="*/ 64939 w 490924"/>
                  <a:gd name="connsiteY1" fmla="*/ 71593 h 81820"/>
                  <a:gd name="connsiteX2" fmla="*/ 461771 w 490924"/>
                  <a:gd name="connsiteY2" fmla="*/ 71593 h 81820"/>
                  <a:gd name="connsiteX3" fmla="*/ 498590 w 490924"/>
                  <a:gd name="connsiteY3" fmla="*/ 30683 h 81820"/>
                  <a:gd name="connsiteX4" fmla="*/ 32212 w 490924"/>
                  <a:gd name="connsiteY4" fmla="*/ 30683 h 8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0924" h="81820">
                    <a:moveTo>
                      <a:pt x="32212" y="30683"/>
                    </a:moveTo>
                    <a:cubicBezTo>
                      <a:pt x="32212" y="30683"/>
                      <a:pt x="19938" y="67502"/>
                      <a:pt x="64939" y="71593"/>
                    </a:cubicBezTo>
                    <a:lnTo>
                      <a:pt x="461771" y="71593"/>
                    </a:lnTo>
                    <a:cubicBezTo>
                      <a:pt x="461771" y="71593"/>
                      <a:pt x="502681" y="75684"/>
                      <a:pt x="498590" y="30683"/>
                    </a:cubicBezTo>
                    <a:lnTo>
                      <a:pt x="32212" y="30683"/>
                    </a:lnTo>
                    <a:close/>
                  </a:path>
                </a:pathLst>
              </a:custGeom>
              <a:solidFill>
                <a:srgbClr val="99999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8548381-7F46-49B2-905B-A1749C651C01}"/>
                  </a:ext>
                </a:extLst>
              </p:cNvPr>
              <p:cNvSpPr/>
              <p:nvPr/>
            </p:nvSpPr>
            <p:spPr>
              <a:xfrm>
                <a:off x="2481568" y="595956"/>
                <a:ext cx="7200228" cy="4336501"/>
              </a:xfrm>
              <a:custGeom>
                <a:avLst/>
                <a:gdLst>
                  <a:gd name="connsiteX0" fmla="*/ 6973175 w 7200227"/>
                  <a:gd name="connsiteY0" fmla="*/ 30683 h 4336501"/>
                  <a:gd name="connsiteX1" fmla="*/ 3671707 w 7200227"/>
                  <a:gd name="connsiteY1" fmla="*/ 30683 h 4336501"/>
                  <a:gd name="connsiteX2" fmla="*/ 3561249 w 7200227"/>
                  <a:gd name="connsiteY2" fmla="*/ 30683 h 4336501"/>
                  <a:gd name="connsiteX3" fmla="*/ 259781 w 7200227"/>
                  <a:gd name="connsiteY3" fmla="*/ 30683 h 4336501"/>
                  <a:gd name="connsiteX4" fmla="*/ 30683 w 7200227"/>
                  <a:gd name="connsiteY4" fmla="*/ 231144 h 4336501"/>
                  <a:gd name="connsiteX5" fmla="*/ 30683 w 7200227"/>
                  <a:gd name="connsiteY5" fmla="*/ 4330365 h 4336501"/>
                  <a:gd name="connsiteX6" fmla="*/ 7185909 w 7200227"/>
                  <a:gd name="connsiteY6" fmla="*/ 4330365 h 4336501"/>
                  <a:gd name="connsiteX7" fmla="*/ 7185909 w 7200227"/>
                  <a:gd name="connsiteY7" fmla="*/ 231144 h 4336501"/>
                  <a:gd name="connsiteX8" fmla="*/ 6973175 w 7200227"/>
                  <a:gd name="connsiteY8" fmla="*/ 30683 h 4336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00227" h="4336501">
                    <a:moveTo>
                      <a:pt x="6973175" y="30683"/>
                    </a:moveTo>
                    <a:lnTo>
                      <a:pt x="3671707" y="30683"/>
                    </a:lnTo>
                    <a:lnTo>
                      <a:pt x="3561249" y="30683"/>
                    </a:lnTo>
                    <a:lnTo>
                      <a:pt x="259781" y="30683"/>
                    </a:lnTo>
                    <a:cubicBezTo>
                      <a:pt x="141141" y="30683"/>
                      <a:pt x="30683" y="112504"/>
                      <a:pt x="30683" y="231144"/>
                    </a:cubicBezTo>
                    <a:lnTo>
                      <a:pt x="30683" y="4330365"/>
                    </a:lnTo>
                    <a:lnTo>
                      <a:pt x="7185909" y="4330365"/>
                    </a:lnTo>
                    <a:lnTo>
                      <a:pt x="7185909" y="231144"/>
                    </a:lnTo>
                    <a:cubicBezTo>
                      <a:pt x="7185909" y="112504"/>
                      <a:pt x="7091815" y="30683"/>
                      <a:pt x="6973175" y="30683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03DBCB6-AFBA-4C01-9FE1-115BAD489416}"/>
                  </a:ext>
                </a:extLst>
              </p:cNvPr>
              <p:cNvSpPr/>
              <p:nvPr/>
            </p:nvSpPr>
            <p:spPr>
              <a:xfrm>
                <a:off x="4968919" y="6159768"/>
                <a:ext cx="2168250" cy="122731"/>
              </a:xfrm>
              <a:custGeom>
                <a:avLst/>
                <a:gdLst>
                  <a:gd name="connsiteX0" fmla="*/ 30683 w 2168250"/>
                  <a:gd name="connsiteY0" fmla="*/ 34774 h 122731"/>
                  <a:gd name="connsiteX1" fmla="*/ 30683 w 2168250"/>
                  <a:gd name="connsiteY1" fmla="*/ 34774 h 122731"/>
                  <a:gd name="connsiteX2" fmla="*/ 30683 w 2168250"/>
                  <a:gd name="connsiteY2" fmla="*/ 38865 h 122731"/>
                  <a:gd name="connsiteX3" fmla="*/ 30683 w 2168250"/>
                  <a:gd name="connsiteY3" fmla="*/ 38865 h 122731"/>
                  <a:gd name="connsiteX4" fmla="*/ 263872 w 2168250"/>
                  <a:gd name="connsiteY4" fmla="*/ 96140 h 122731"/>
                  <a:gd name="connsiteX5" fmla="*/ 1069807 w 2168250"/>
                  <a:gd name="connsiteY5" fmla="*/ 96140 h 122731"/>
                  <a:gd name="connsiteX6" fmla="*/ 1118899 w 2168250"/>
                  <a:gd name="connsiteY6" fmla="*/ 96140 h 122731"/>
                  <a:gd name="connsiteX7" fmla="*/ 1924834 w 2168250"/>
                  <a:gd name="connsiteY7" fmla="*/ 96140 h 122731"/>
                  <a:gd name="connsiteX8" fmla="*/ 2153932 w 2168250"/>
                  <a:gd name="connsiteY8" fmla="*/ 30683 h 122731"/>
                  <a:gd name="connsiteX9" fmla="*/ 2137568 w 2168250"/>
                  <a:gd name="connsiteY9" fmla="*/ 30683 h 122731"/>
                  <a:gd name="connsiteX10" fmla="*/ 2137568 w 2168250"/>
                  <a:gd name="connsiteY10" fmla="*/ 30683 h 122731"/>
                  <a:gd name="connsiteX11" fmla="*/ 30683 w 2168250"/>
                  <a:gd name="connsiteY11" fmla="*/ 30683 h 122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68250" h="122731">
                    <a:moveTo>
                      <a:pt x="30683" y="34774"/>
                    </a:moveTo>
                    <a:lnTo>
                      <a:pt x="30683" y="34774"/>
                    </a:lnTo>
                    <a:cubicBezTo>
                      <a:pt x="30683" y="38865"/>
                      <a:pt x="30683" y="38865"/>
                      <a:pt x="30683" y="38865"/>
                    </a:cubicBezTo>
                    <a:lnTo>
                      <a:pt x="30683" y="38865"/>
                    </a:lnTo>
                    <a:cubicBezTo>
                      <a:pt x="30683" y="79775"/>
                      <a:pt x="96139" y="96140"/>
                      <a:pt x="263872" y="96140"/>
                    </a:cubicBezTo>
                    <a:cubicBezTo>
                      <a:pt x="591155" y="96140"/>
                      <a:pt x="942984" y="96140"/>
                      <a:pt x="1069807" y="96140"/>
                    </a:cubicBezTo>
                    <a:cubicBezTo>
                      <a:pt x="1102535" y="96140"/>
                      <a:pt x="1118899" y="96140"/>
                      <a:pt x="1118899" y="96140"/>
                    </a:cubicBezTo>
                    <a:cubicBezTo>
                      <a:pt x="1249812" y="96140"/>
                      <a:pt x="1601642" y="96140"/>
                      <a:pt x="1924834" y="96140"/>
                    </a:cubicBezTo>
                    <a:cubicBezTo>
                      <a:pt x="2092566" y="96140"/>
                      <a:pt x="2149841" y="75684"/>
                      <a:pt x="2153932" y="30683"/>
                    </a:cubicBezTo>
                    <a:lnTo>
                      <a:pt x="2137568" y="30683"/>
                    </a:lnTo>
                    <a:lnTo>
                      <a:pt x="2137568" y="30683"/>
                    </a:lnTo>
                    <a:lnTo>
                      <a:pt x="30683" y="3068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9E47199F-B6B7-4655-84F3-4816FF88B2E8}"/>
                  </a:ext>
                </a:extLst>
              </p:cNvPr>
              <p:cNvSpPr/>
              <p:nvPr/>
            </p:nvSpPr>
            <p:spPr>
              <a:xfrm>
                <a:off x="2481568" y="4903820"/>
                <a:ext cx="7200228" cy="572745"/>
              </a:xfrm>
              <a:custGeom>
                <a:avLst/>
                <a:gdLst>
                  <a:gd name="connsiteX0" fmla="*/ 30683 w 7200227"/>
                  <a:gd name="connsiteY0" fmla="*/ 362057 h 572745"/>
                  <a:gd name="connsiteX1" fmla="*/ 259781 w 7200227"/>
                  <a:gd name="connsiteY1" fmla="*/ 562518 h 572745"/>
                  <a:gd name="connsiteX2" fmla="*/ 3561249 w 7200227"/>
                  <a:gd name="connsiteY2" fmla="*/ 562518 h 572745"/>
                  <a:gd name="connsiteX3" fmla="*/ 3671707 w 7200227"/>
                  <a:gd name="connsiteY3" fmla="*/ 562518 h 572745"/>
                  <a:gd name="connsiteX4" fmla="*/ 6973175 w 7200227"/>
                  <a:gd name="connsiteY4" fmla="*/ 562518 h 572745"/>
                  <a:gd name="connsiteX5" fmla="*/ 7185909 w 7200227"/>
                  <a:gd name="connsiteY5" fmla="*/ 362057 h 572745"/>
                  <a:gd name="connsiteX6" fmla="*/ 7185909 w 7200227"/>
                  <a:gd name="connsiteY6" fmla="*/ 30683 h 572745"/>
                  <a:gd name="connsiteX7" fmla="*/ 30683 w 7200227"/>
                  <a:gd name="connsiteY7" fmla="*/ 30683 h 572745"/>
                  <a:gd name="connsiteX8" fmla="*/ 30683 w 7200227"/>
                  <a:gd name="connsiteY8" fmla="*/ 362057 h 572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00227" h="572745">
                    <a:moveTo>
                      <a:pt x="30683" y="362057"/>
                    </a:moveTo>
                    <a:cubicBezTo>
                      <a:pt x="30683" y="464333"/>
                      <a:pt x="141141" y="562518"/>
                      <a:pt x="259781" y="562518"/>
                    </a:cubicBezTo>
                    <a:lnTo>
                      <a:pt x="3561249" y="562518"/>
                    </a:lnTo>
                    <a:lnTo>
                      <a:pt x="3671707" y="562518"/>
                    </a:lnTo>
                    <a:lnTo>
                      <a:pt x="6973175" y="562518"/>
                    </a:lnTo>
                    <a:cubicBezTo>
                      <a:pt x="7091815" y="562518"/>
                      <a:pt x="7185909" y="464333"/>
                      <a:pt x="7185909" y="362057"/>
                    </a:cubicBezTo>
                    <a:lnTo>
                      <a:pt x="7185909" y="30683"/>
                    </a:lnTo>
                    <a:lnTo>
                      <a:pt x="30683" y="30683"/>
                    </a:lnTo>
                    <a:lnTo>
                      <a:pt x="30683" y="362057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AA7ACBA6-9684-44F3-81EB-F22E08FB30A5}"/>
                  </a:ext>
                </a:extLst>
              </p:cNvPr>
              <p:cNvSpPr/>
              <p:nvPr/>
            </p:nvSpPr>
            <p:spPr>
              <a:xfrm>
                <a:off x="2747714" y="910966"/>
                <a:ext cx="6676116" cy="3763756"/>
              </a:xfrm>
              <a:custGeom>
                <a:avLst/>
                <a:gdLst>
                  <a:gd name="connsiteX0" fmla="*/ 30683 w 6586571"/>
                  <a:gd name="connsiteY0" fmla="*/ 30683 h 3763755"/>
                  <a:gd name="connsiteX1" fmla="*/ 6564071 w 6586571"/>
                  <a:gd name="connsiteY1" fmla="*/ 30683 h 3763755"/>
                  <a:gd name="connsiteX2" fmla="*/ 6564071 w 6586571"/>
                  <a:gd name="connsiteY2" fmla="*/ 3753528 h 3763755"/>
                  <a:gd name="connsiteX3" fmla="*/ 30683 w 6586571"/>
                  <a:gd name="connsiteY3" fmla="*/ 3753528 h 3763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86571" h="3763755">
                    <a:moveTo>
                      <a:pt x="30683" y="30683"/>
                    </a:moveTo>
                    <a:lnTo>
                      <a:pt x="6564071" y="30683"/>
                    </a:lnTo>
                    <a:lnTo>
                      <a:pt x="6564071" y="3753528"/>
                    </a:lnTo>
                    <a:lnTo>
                      <a:pt x="30683" y="3753528"/>
                    </a:ln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EDD08C04-BE7F-463C-A8A7-94E96EBF920D}"/>
                  </a:ext>
                </a:extLst>
              </p:cNvPr>
              <p:cNvSpPr/>
              <p:nvPr/>
            </p:nvSpPr>
            <p:spPr>
              <a:xfrm>
                <a:off x="5654591" y="939518"/>
                <a:ext cx="3769239" cy="3736342"/>
              </a:xfrm>
              <a:custGeom>
                <a:avLst/>
                <a:gdLst>
                  <a:gd name="connsiteX0" fmla="*/ 2567127 w 4009217"/>
                  <a:gd name="connsiteY0" fmla="*/ 30683 h 4295590"/>
                  <a:gd name="connsiteX1" fmla="*/ 3798529 w 4009217"/>
                  <a:gd name="connsiteY1" fmla="*/ 30683 h 4295590"/>
                  <a:gd name="connsiteX2" fmla="*/ 4007172 w 4009217"/>
                  <a:gd name="connsiteY2" fmla="*/ 272054 h 4295590"/>
                  <a:gd name="connsiteX3" fmla="*/ 3998990 w 4009217"/>
                  <a:gd name="connsiteY3" fmla="*/ 4268999 h 4295590"/>
                  <a:gd name="connsiteX4" fmla="*/ 30683 w 4009217"/>
                  <a:gd name="connsiteY4" fmla="*/ 4268999 h 4295590"/>
                  <a:gd name="connsiteX0" fmla="*/ 2536444 w 3976489"/>
                  <a:gd name="connsiteY0" fmla="*/ 0 h 4238316"/>
                  <a:gd name="connsiteX1" fmla="*/ 3976489 w 3976489"/>
                  <a:gd name="connsiteY1" fmla="*/ 241371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536444 w 3976489"/>
                  <a:gd name="connsiteY0" fmla="*/ 0 h 4238316"/>
                  <a:gd name="connsiteX1" fmla="*/ 3976489 w 3976489"/>
                  <a:gd name="connsiteY1" fmla="*/ 213683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473335 w 3976489"/>
                  <a:gd name="connsiteY0" fmla="*/ 0 h 4035268"/>
                  <a:gd name="connsiteX1" fmla="*/ 3976489 w 3976489"/>
                  <a:gd name="connsiteY1" fmla="*/ 10635 h 4035268"/>
                  <a:gd name="connsiteX2" fmla="*/ 3968307 w 3976489"/>
                  <a:gd name="connsiteY2" fmla="*/ 4035268 h 4035268"/>
                  <a:gd name="connsiteX3" fmla="*/ 0 w 3976489"/>
                  <a:gd name="connsiteY3" fmla="*/ 4035268 h 403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6489" h="4035268">
                    <a:moveTo>
                      <a:pt x="2473335" y="0"/>
                    </a:moveTo>
                    <a:lnTo>
                      <a:pt x="3976489" y="10635"/>
                    </a:lnTo>
                    <a:cubicBezTo>
                      <a:pt x="3973762" y="1342950"/>
                      <a:pt x="3971034" y="2702953"/>
                      <a:pt x="3968307" y="4035268"/>
                    </a:cubicBezTo>
                    <a:lnTo>
                      <a:pt x="0" y="4035268"/>
                    </a:lnTo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1965955-DBA4-4D13-AB14-CEFFAEED9615}"/>
                </a:ext>
              </a:extLst>
            </p:cNvPr>
            <p:cNvSpPr/>
            <p:nvPr/>
          </p:nvSpPr>
          <p:spPr>
            <a:xfrm>
              <a:off x="5146727" y="1787904"/>
              <a:ext cx="458833" cy="458833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6607F5C2-54DF-4256-A5D5-AF26D530E488}"/>
                </a:ext>
              </a:extLst>
            </p:cNvPr>
            <p:cNvSpPr/>
            <p:nvPr/>
          </p:nvSpPr>
          <p:spPr>
            <a:xfrm>
              <a:off x="5108346" y="980253"/>
              <a:ext cx="655101" cy="656741"/>
            </a:xfrm>
            <a:custGeom>
              <a:avLst/>
              <a:gdLst>
                <a:gd name="connsiteX0" fmla="*/ 327467 w 655101"/>
                <a:gd name="connsiteY0" fmla="*/ 256683 h 656741"/>
                <a:gd name="connsiteX1" fmla="*/ 256683 w 655101"/>
                <a:gd name="connsiteY1" fmla="*/ 327467 h 656741"/>
                <a:gd name="connsiteX2" fmla="*/ 327467 w 655101"/>
                <a:gd name="connsiteY2" fmla="*/ 398251 h 656741"/>
                <a:gd name="connsiteX3" fmla="*/ 398251 w 655101"/>
                <a:gd name="connsiteY3" fmla="*/ 327467 h 656741"/>
                <a:gd name="connsiteX4" fmla="*/ 327467 w 655101"/>
                <a:gd name="connsiteY4" fmla="*/ 256683 h 656741"/>
                <a:gd name="connsiteX5" fmla="*/ 327683 w 655101"/>
                <a:gd name="connsiteY5" fmla="*/ 173157 h 656741"/>
                <a:gd name="connsiteX6" fmla="*/ 481896 w 655101"/>
                <a:gd name="connsiteY6" fmla="*/ 327561 h 656741"/>
                <a:gd name="connsiteX7" fmla="*/ 327493 w 655101"/>
                <a:gd name="connsiteY7" fmla="*/ 481775 h 656741"/>
                <a:gd name="connsiteX8" fmla="*/ 173088 w 655101"/>
                <a:gd name="connsiteY8" fmla="*/ 327180 h 656741"/>
                <a:gd name="connsiteX9" fmla="*/ 327683 w 655101"/>
                <a:gd name="connsiteY9" fmla="*/ 173157 h 656741"/>
                <a:gd name="connsiteX10" fmla="*/ 325208 w 655101"/>
                <a:gd name="connsiteY10" fmla="*/ 118897 h 656741"/>
                <a:gd name="connsiteX11" fmla="*/ 118257 w 655101"/>
                <a:gd name="connsiteY11" fmla="*/ 329656 h 656741"/>
                <a:gd name="connsiteX12" fmla="*/ 328635 w 655101"/>
                <a:gd name="connsiteY12" fmla="*/ 536797 h 656741"/>
                <a:gd name="connsiteX13" fmla="*/ 535967 w 655101"/>
                <a:gd name="connsiteY13" fmla="*/ 326229 h 656741"/>
                <a:gd name="connsiteX14" fmla="*/ 325208 w 655101"/>
                <a:gd name="connsiteY14" fmla="*/ 118897 h 656741"/>
                <a:gd name="connsiteX15" fmla="*/ 341391 w 655101"/>
                <a:gd name="connsiteY15" fmla="*/ 286 h 656741"/>
                <a:gd name="connsiteX16" fmla="*/ 344818 w 655101"/>
                <a:gd name="connsiteY16" fmla="*/ 3713 h 656741"/>
                <a:gd name="connsiteX17" fmla="*/ 352053 w 655101"/>
                <a:gd name="connsiteY17" fmla="*/ 41029 h 656741"/>
                <a:gd name="connsiteX18" fmla="*/ 351291 w 655101"/>
                <a:gd name="connsiteY18" fmla="*/ 51881 h 656741"/>
                <a:gd name="connsiteX19" fmla="*/ 355099 w 655101"/>
                <a:gd name="connsiteY19" fmla="*/ 56450 h 656741"/>
                <a:gd name="connsiteX20" fmla="*/ 398126 w 655101"/>
                <a:gd name="connsiteY20" fmla="*/ 64446 h 656741"/>
                <a:gd name="connsiteX21" fmla="*/ 403457 w 655101"/>
                <a:gd name="connsiteY21" fmla="*/ 62162 h 656741"/>
                <a:gd name="connsiteX22" fmla="*/ 423257 w 655101"/>
                <a:gd name="connsiteY22" fmla="*/ 25607 h 656741"/>
                <a:gd name="connsiteX23" fmla="*/ 440011 w 655101"/>
                <a:gd name="connsiteY23" fmla="*/ 20086 h 656741"/>
                <a:gd name="connsiteX24" fmla="*/ 464190 w 655101"/>
                <a:gd name="connsiteY24" fmla="*/ 29986 h 656741"/>
                <a:gd name="connsiteX25" fmla="*/ 467618 w 655101"/>
                <a:gd name="connsiteY25" fmla="*/ 35698 h 656741"/>
                <a:gd name="connsiteX26" fmla="*/ 460383 w 655101"/>
                <a:gd name="connsiteY26" fmla="*/ 71110 h 656741"/>
                <a:gd name="connsiteX27" fmla="*/ 455052 w 655101"/>
                <a:gd name="connsiteY27" fmla="*/ 82723 h 656741"/>
                <a:gd name="connsiteX28" fmla="*/ 456575 w 655101"/>
                <a:gd name="connsiteY28" fmla="*/ 87674 h 656741"/>
                <a:gd name="connsiteX29" fmla="*/ 494462 w 655101"/>
                <a:gd name="connsiteY29" fmla="*/ 112234 h 656741"/>
                <a:gd name="connsiteX30" fmla="*/ 499793 w 655101"/>
                <a:gd name="connsiteY30" fmla="*/ 111662 h 656741"/>
                <a:gd name="connsiteX31" fmla="*/ 538632 w 655101"/>
                <a:gd name="connsiteY31" fmla="*/ 80629 h 656741"/>
                <a:gd name="connsiteX32" fmla="*/ 543201 w 655101"/>
                <a:gd name="connsiteY32" fmla="*/ 81200 h 656741"/>
                <a:gd name="connsiteX33" fmla="*/ 568713 w 655101"/>
                <a:gd name="connsiteY33" fmla="*/ 106141 h 656741"/>
                <a:gd name="connsiteX34" fmla="*/ 569094 w 655101"/>
                <a:gd name="connsiteY34" fmla="*/ 111091 h 656741"/>
                <a:gd name="connsiteX35" fmla="*/ 548151 w 655101"/>
                <a:gd name="connsiteY35" fmla="*/ 142315 h 656741"/>
                <a:gd name="connsiteX36" fmla="*/ 539775 w 655101"/>
                <a:gd name="connsiteY36" fmla="*/ 149930 h 656741"/>
                <a:gd name="connsiteX37" fmla="*/ 539013 w 655101"/>
                <a:gd name="connsiteY37" fmla="*/ 155832 h 656741"/>
                <a:gd name="connsiteX38" fmla="*/ 564334 w 655101"/>
                <a:gd name="connsiteY38" fmla="*/ 192767 h 656741"/>
                <a:gd name="connsiteX39" fmla="*/ 570046 w 655101"/>
                <a:gd name="connsiteY39" fmla="*/ 193719 h 656741"/>
                <a:gd name="connsiteX40" fmla="*/ 617262 w 655101"/>
                <a:gd name="connsiteY40" fmla="*/ 180202 h 656741"/>
                <a:gd name="connsiteX41" fmla="*/ 621260 w 655101"/>
                <a:gd name="connsiteY41" fmla="*/ 182677 h 656741"/>
                <a:gd name="connsiteX42" fmla="*/ 635349 w 655101"/>
                <a:gd name="connsiteY42" fmla="*/ 215423 h 656741"/>
                <a:gd name="connsiteX43" fmla="*/ 633635 w 655101"/>
                <a:gd name="connsiteY43" fmla="*/ 220183 h 656741"/>
                <a:gd name="connsiteX44" fmla="*/ 602602 w 655101"/>
                <a:gd name="connsiteY44" fmla="*/ 240745 h 656741"/>
                <a:gd name="connsiteX45" fmla="*/ 590988 w 655101"/>
                <a:gd name="connsiteY45" fmla="*/ 244933 h 656741"/>
                <a:gd name="connsiteX46" fmla="*/ 588514 w 655101"/>
                <a:gd name="connsiteY46" fmla="*/ 249502 h 656741"/>
                <a:gd name="connsiteX47" fmla="*/ 597843 w 655101"/>
                <a:gd name="connsiteY47" fmla="*/ 293672 h 656741"/>
                <a:gd name="connsiteX48" fmla="*/ 601841 w 655101"/>
                <a:gd name="connsiteY48" fmla="*/ 296909 h 656741"/>
                <a:gd name="connsiteX49" fmla="*/ 650770 w 655101"/>
                <a:gd name="connsiteY49" fmla="*/ 302430 h 656741"/>
                <a:gd name="connsiteX50" fmla="*/ 654387 w 655101"/>
                <a:gd name="connsiteY50" fmla="*/ 306238 h 656741"/>
                <a:gd name="connsiteX51" fmla="*/ 654959 w 655101"/>
                <a:gd name="connsiteY51" fmla="*/ 342411 h 656741"/>
                <a:gd name="connsiteX52" fmla="*/ 651722 w 655101"/>
                <a:gd name="connsiteY52" fmla="*/ 345839 h 656741"/>
                <a:gd name="connsiteX53" fmla="*/ 613835 w 655101"/>
                <a:gd name="connsiteY53" fmla="*/ 353264 h 656741"/>
                <a:gd name="connsiteX54" fmla="*/ 603935 w 655101"/>
                <a:gd name="connsiteY54" fmla="*/ 352502 h 656741"/>
                <a:gd name="connsiteX55" fmla="*/ 598604 w 655101"/>
                <a:gd name="connsiteY55" fmla="*/ 356691 h 656741"/>
                <a:gd name="connsiteX56" fmla="*/ 590798 w 655101"/>
                <a:gd name="connsiteY56" fmla="*/ 399147 h 656741"/>
                <a:gd name="connsiteX57" fmla="*/ 594225 w 655101"/>
                <a:gd name="connsiteY57" fmla="*/ 405049 h 656741"/>
                <a:gd name="connsiteX58" fmla="*/ 636872 w 655101"/>
                <a:gd name="connsiteY58" fmla="*/ 428657 h 656741"/>
                <a:gd name="connsiteX59" fmla="*/ 638014 w 655101"/>
                <a:gd name="connsiteY59" fmla="*/ 433226 h 656741"/>
                <a:gd name="connsiteX60" fmla="*/ 624877 w 655101"/>
                <a:gd name="connsiteY60" fmla="*/ 466354 h 656741"/>
                <a:gd name="connsiteX61" fmla="*/ 620308 w 655101"/>
                <a:gd name="connsiteY61" fmla="*/ 468638 h 656741"/>
                <a:gd name="connsiteX62" fmla="*/ 583563 w 655101"/>
                <a:gd name="connsiteY62" fmla="*/ 461213 h 656741"/>
                <a:gd name="connsiteX63" fmla="*/ 572901 w 655101"/>
                <a:gd name="connsiteY63" fmla="*/ 456073 h 656741"/>
                <a:gd name="connsiteX64" fmla="*/ 567571 w 655101"/>
                <a:gd name="connsiteY64" fmla="*/ 457596 h 656741"/>
                <a:gd name="connsiteX65" fmla="*/ 543582 w 655101"/>
                <a:gd name="connsiteY65" fmla="*/ 494721 h 656741"/>
                <a:gd name="connsiteX66" fmla="*/ 544344 w 655101"/>
                <a:gd name="connsiteY66" fmla="*/ 501194 h 656741"/>
                <a:gd name="connsiteX67" fmla="*/ 566428 w 655101"/>
                <a:gd name="connsiteY67" fmla="*/ 527658 h 656741"/>
                <a:gd name="connsiteX68" fmla="*/ 570236 w 655101"/>
                <a:gd name="connsiteY68" fmla="*/ 533180 h 656741"/>
                <a:gd name="connsiteX69" fmla="*/ 569284 w 655101"/>
                <a:gd name="connsiteY69" fmla="*/ 549743 h 656741"/>
                <a:gd name="connsiteX70" fmla="*/ 550246 w 655101"/>
                <a:gd name="connsiteY70" fmla="*/ 569163 h 656741"/>
                <a:gd name="connsiteX71" fmla="*/ 543201 w 655101"/>
                <a:gd name="connsiteY71" fmla="*/ 569734 h 656741"/>
                <a:gd name="connsiteX72" fmla="*/ 514262 w 655101"/>
                <a:gd name="connsiteY72" fmla="*/ 550505 h 656741"/>
                <a:gd name="connsiteX73" fmla="*/ 505505 w 655101"/>
                <a:gd name="connsiteY73" fmla="*/ 541176 h 656741"/>
                <a:gd name="connsiteX74" fmla="*/ 499222 w 655101"/>
                <a:gd name="connsiteY74" fmla="*/ 540414 h 656741"/>
                <a:gd name="connsiteX75" fmla="*/ 462858 w 655101"/>
                <a:gd name="connsiteY75" fmla="*/ 565545 h 656741"/>
                <a:gd name="connsiteX76" fmla="*/ 460764 w 655101"/>
                <a:gd name="connsiteY76" fmla="*/ 569924 h 656741"/>
                <a:gd name="connsiteX77" fmla="*/ 473900 w 655101"/>
                <a:gd name="connsiteY77" fmla="*/ 613333 h 656741"/>
                <a:gd name="connsiteX78" fmla="*/ 468189 w 655101"/>
                <a:gd name="connsiteY78" fmla="*/ 624756 h 656741"/>
                <a:gd name="connsiteX79" fmla="*/ 441154 w 655101"/>
                <a:gd name="connsiteY79" fmla="*/ 636369 h 656741"/>
                <a:gd name="connsiteX80" fmla="*/ 434871 w 655101"/>
                <a:gd name="connsiteY80" fmla="*/ 634466 h 656741"/>
                <a:gd name="connsiteX81" fmla="*/ 415261 w 655101"/>
                <a:gd name="connsiteY81" fmla="*/ 605146 h 656741"/>
                <a:gd name="connsiteX82" fmla="*/ 410692 w 655101"/>
                <a:gd name="connsiteY82" fmla="*/ 592771 h 656741"/>
                <a:gd name="connsiteX83" fmla="*/ 405742 w 655101"/>
                <a:gd name="connsiteY83" fmla="*/ 590105 h 656741"/>
                <a:gd name="connsiteX84" fmla="*/ 361572 w 655101"/>
                <a:gd name="connsiteY84" fmla="*/ 599434 h 656741"/>
                <a:gd name="connsiteX85" fmla="*/ 358716 w 655101"/>
                <a:gd name="connsiteY85" fmla="*/ 603242 h 656741"/>
                <a:gd name="connsiteX86" fmla="*/ 353385 w 655101"/>
                <a:gd name="connsiteY86" fmla="*/ 652172 h 656741"/>
                <a:gd name="connsiteX87" fmla="*/ 349006 w 655101"/>
                <a:gd name="connsiteY87" fmla="*/ 655979 h 656741"/>
                <a:gd name="connsiteX88" fmla="*/ 330539 w 655101"/>
                <a:gd name="connsiteY88" fmla="*/ 656741 h 656741"/>
                <a:gd name="connsiteX89" fmla="*/ 330158 w 655101"/>
                <a:gd name="connsiteY89" fmla="*/ 655218 h 656741"/>
                <a:gd name="connsiteX90" fmla="*/ 314546 w 655101"/>
                <a:gd name="connsiteY90" fmla="*/ 655218 h 656741"/>
                <a:gd name="connsiteX91" fmla="*/ 309787 w 655101"/>
                <a:gd name="connsiteY91" fmla="*/ 651220 h 656741"/>
                <a:gd name="connsiteX92" fmla="*/ 302552 w 655101"/>
                <a:gd name="connsiteY92" fmla="*/ 614856 h 656741"/>
                <a:gd name="connsiteX93" fmla="*/ 303314 w 655101"/>
                <a:gd name="connsiteY93" fmla="*/ 604004 h 656741"/>
                <a:gd name="connsiteX94" fmla="*/ 299506 w 655101"/>
                <a:gd name="connsiteY94" fmla="*/ 599054 h 656741"/>
                <a:gd name="connsiteX95" fmla="*/ 256478 w 655101"/>
                <a:gd name="connsiteY95" fmla="*/ 591057 h 656741"/>
                <a:gd name="connsiteX96" fmla="*/ 250957 w 655101"/>
                <a:gd name="connsiteY96" fmla="*/ 594294 h 656741"/>
                <a:gd name="connsiteX97" fmla="*/ 226968 w 655101"/>
                <a:gd name="connsiteY97" fmla="*/ 637321 h 656741"/>
                <a:gd name="connsiteX98" fmla="*/ 222779 w 655101"/>
                <a:gd name="connsiteY98" fmla="*/ 638464 h 656741"/>
                <a:gd name="connsiteX99" fmla="*/ 189271 w 655101"/>
                <a:gd name="connsiteY99" fmla="*/ 625137 h 656741"/>
                <a:gd name="connsiteX100" fmla="*/ 187177 w 655101"/>
                <a:gd name="connsiteY100" fmla="*/ 620567 h 656741"/>
                <a:gd name="connsiteX101" fmla="*/ 194602 w 655101"/>
                <a:gd name="connsiteY101" fmla="*/ 584204 h 656741"/>
                <a:gd name="connsiteX102" fmla="*/ 199933 w 655101"/>
                <a:gd name="connsiteY102" fmla="*/ 572971 h 656741"/>
                <a:gd name="connsiteX103" fmla="*/ 198410 w 655101"/>
                <a:gd name="connsiteY103" fmla="*/ 568020 h 656741"/>
                <a:gd name="connsiteX104" fmla="*/ 160523 w 655101"/>
                <a:gd name="connsiteY104" fmla="*/ 543460 h 656741"/>
                <a:gd name="connsiteX105" fmla="*/ 155192 w 655101"/>
                <a:gd name="connsiteY105" fmla="*/ 544222 h 656741"/>
                <a:gd name="connsiteX106" fmla="*/ 116353 w 655101"/>
                <a:gd name="connsiteY106" fmla="*/ 575255 h 656741"/>
                <a:gd name="connsiteX107" fmla="*/ 111784 w 655101"/>
                <a:gd name="connsiteY107" fmla="*/ 574684 h 656741"/>
                <a:gd name="connsiteX108" fmla="*/ 86272 w 655101"/>
                <a:gd name="connsiteY108" fmla="*/ 549934 h 656741"/>
                <a:gd name="connsiteX109" fmla="*/ 85891 w 655101"/>
                <a:gd name="connsiteY109" fmla="*/ 544984 h 656741"/>
                <a:gd name="connsiteX110" fmla="*/ 106643 w 655101"/>
                <a:gd name="connsiteY110" fmla="*/ 514141 h 656741"/>
                <a:gd name="connsiteX111" fmla="*/ 115401 w 655101"/>
                <a:gd name="connsiteY111" fmla="*/ 506145 h 656741"/>
                <a:gd name="connsiteX112" fmla="*/ 116163 w 655101"/>
                <a:gd name="connsiteY112" fmla="*/ 500243 h 656741"/>
                <a:gd name="connsiteX113" fmla="*/ 90841 w 655101"/>
                <a:gd name="connsiteY113" fmla="*/ 463307 h 656741"/>
                <a:gd name="connsiteX114" fmla="*/ 85129 w 655101"/>
                <a:gd name="connsiteY114" fmla="*/ 462356 h 656741"/>
                <a:gd name="connsiteX115" fmla="*/ 37914 w 655101"/>
                <a:gd name="connsiteY115" fmla="*/ 475873 h 656741"/>
                <a:gd name="connsiteX116" fmla="*/ 33916 w 655101"/>
                <a:gd name="connsiteY116" fmla="*/ 473398 h 656741"/>
                <a:gd name="connsiteX117" fmla="*/ 19827 w 655101"/>
                <a:gd name="connsiteY117" fmla="*/ 440652 h 656741"/>
                <a:gd name="connsiteX118" fmla="*/ 21540 w 655101"/>
                <a:gd name="connsiteY118" fmla="*/ 435892 h 656741"/>
                <a:gd name="connsiteX119" fmla="*/ 52573 w 655101"/>
                <a:gd name="connsiteY119" fmla="*/ 415330 h 656741"/>
                <a:gd name="connsiteX120" fmla="*/ 64187 w 655101"/>
                <a:gd name="connsiteY120" fmla="*/ 411141 h 656741"/>
                <a:gd name="connsiteX121" fmla="*/ 66662 w 655101"/>
                <a:gd name="connsiteY121" fmla="*/ 406572 h 656741"/>
                <a:gd name="connsiteX122" fmla="*/ 57143 w 655101"/>
                <a:gd name="connsiteY122" fmla="*/ 362021 h 656741"/>
                <a:gd name="connsiteX123" fmla="*/ 53144 w 655101"/>
                <a:gd name="connsiteY123" fmla="*/ 359166 h 656741"/>
                <a:gd name="connsiteX124" fmla="*/ 3834 w 655101"/>
                <a:gd name="connsiteY124" fmla="*/ 353644 h 656741"/>
                <a:gd name="connsiteX125" fmla="*/ 788 w 655101"/>
                <a:gd name="connsiteY125" fmla="*/ 350027 h 656741"/>
                <a:gd name="connsiteX126" fmla="*/ 217 w 655101"/>
                <a:gd name="connsiteY126" fmla="*/ 313854 h 656741"/>
                <a:gd name="connsiteX127" fmla="*/ 3834 w 655101"/>
                <a:gd name="connsiteY127" fmla="*/ 310236 h 656741"/>
                <a:gd name="connsiteX128" fmla="*/ 40769 w 655101"/>
                <a:gd name="connsiteY128" fmla="*/ 302811 h 656741"/>
                <a:gd name="connsiteX129" fmla="*/ 51621 w 655101"/>
                <a:gd name="connsiteY129" fmla="*/ 303573 h 656741"/>
                <a:gd name="connsiteX130" fmla="*/ 56572 w 655101"/>
                <a:gd name="connsiteY130" fmla="*/ 299574 h 656741"/>
                <a:gd name="connsiteX131" fmla="*/ 64377 w 655101"/>
                <a:gd name="connsiteY131" fmla="*/ 257118 h 656741"/>
                <a:gd name="connsiteX132" fmla="*/ 60569 w 655101"/>
                <a:gd name="connsiteY132" fmla="*/ 251026 h 656741"/>
                <a:gd name="connsiteX133" fmla="*/ 18113 w 655101"/>
                <a:gd name="connsiteY133" fmla="*/ 227227 h 656741"/>
                <a:gd name="connsiteX134" fmla="*/ 16971 w 655101"/>
                <a:gd name="connsiteY134" fmla="*/ 223610 h 656741"/>
                <a:gd name="connsiteX135" fmla="*/ 30488 w 655101"/>
                <a:gd name="connsiteY135" fmla="*/ 189530 h 656741"/>
                <a:gd name="connsiteX136" fmla="*/ 34677 w 655101"/>
                <a:gd name="connsiteY136" fmla="*/ 187627 h 656741"/>
                <a:gd name="connsiteX137" fmla="*/ 82655 w 655101"/>
                <a:gd name="connsiteY137" fmla="*/ 200383 h 656741"/>
                <a:gd name="connsiteX138" fmla="*/ 87414 w 655101"/>
                <a:gd name="connsiteY138" fmla="*/ 198859 h 656741"/>
                <a:gd name="connsiteX139" fmla="*/ 111593 w 655101"/>
                <a:gd name="connsiteY139" fmla="*/ 161353 h 656741"/>
                <a:gd name="connsiteX140" fmla="*/ 111784 w 655101"/>
                <a:gd name="connsiteY140" fmla="*/ 156213 h 656741"/>
                <a:gd name="connsiteX141" fmla="*/ 87985 w 655101"/>
                <a:gd name="connsiteY141" fmla="*/ 128036 h 656741"/>
                <a:gd name="connsiteX142" fmla="*/ 84368 w 655101"/>
                <a:gd name="connsiteY142" fmla="*/ 122895 h 656741"/>
                <a:gd name="connsiteX143" fmla="*/ 85129 w 655101"/>
                <a:gd name="connsiteY143" fmla="*/ 107093 h 656741"/>
                <a:gd name="connsiteX144" fmla="*/ 104739 w 655101"/>
                <a:gd name="connsiteY144" fmla="*/ 87102 h 656741"/>
                <a:gd name="connsiteX145" fmla="*/ 110832 w 655101"/>
                <a:gd name="connsiteY145" fmla="*/ 86531 h 656741"/>
                <a:gd name="connsiteX146" fmla="*/ 140532 w 655101"/>
                <a:gd name="connsiteY146" fmla="*/ 106331 h 656741"/>
                <a:gd name="connsiteX147" fmla="*/ 148719 w 655101"/>
                <a:gd name="connsiteY147" fmla="*/ 114899 h 656741"/>
                <a:gd name="connsiteX148" fmla="*/ 155763 w 655101"/>
                <a:gd name="connsiteY148" fmla="*/ 115851 h 656741"/>
                <a:gd name="connsiteX149" fmla="*/ 191746 w 655101"/>
                <a:gd name="connsiteY149" fmla="*/ 91100 h 656741"/>
                <a:gd name="connsiteX150" fmla="*/ 193650 w 655101"/>
                <a:gd name="connsiteY150" fmla="*/ 86341 h 656741"/>
                <a:gd name="connsiteX151" fmla="*/ 181656 w 655101"/>
                <a:gd name="connsiteY151" fmla="*/ 47121 h 656741"/>
                <a:gd name="connsiteX152" fmla="*/ 189843 w 655101"/>
                <a:gd name="connsiteY152" fmla="*/ 30367 h 656741"/>
                <a:gd name="connsiteX153" fmla="*/ 213450 w 655101"/>
                <a:gd name="connsiteY153" fmla="*/ 20467 h 656741"/>
                <a:gd name="connsiteX154" fmla="*/ 219733 w 655101"/>
                <a:gd name="connsiteY154" fmla="*/ 22180 h 656741"/>
                <a:gd name="connsiteX155" fmla="*/ 239343 w 655101"/>
                <a:gd name="connsiteY155" fmla="*/ 51500 h 656741"/>
                <a:gd name="connsiteX156" fmla="*/ 243913 w 655101"/>
                <a:gd name="connsiteY156" fmla="*/ 63494 h 656741"/>
                <a:gd name="connsiteX157" fmla="*/ 249243 w 655101"/>
                <a:gd name="connsiteY157" fmla="*/ 66540 h 656741"/>
                <a:gd name="connsiteX158" fmla="*/ 292461 w 655101"/>
                <a:gd name="connsiteY158" fmla="*/ 57402 h 656741"/>
                <a:gd name="connsiteX159" fmla="*/ 295888 w 655101"/>
                <a:gd name="connsiteY159" fmla="*/ 53023 h 656741"/>
                <a:gd name="connsiteX160" fmla="*/ 301410 w 655101"/>
                <a:gd name="connsiteY160" fmla="*/ 4094 h 656741"/>
                <a:gd name="connsiteX161" fmla="*/ 304836 w 655101"/>
                <a:gd name="connsiteY161" fmla="*/ 857 h 656741"/>
                <a:gd name="connsiteX162" fmla="*/ 341391 w 655101"/>
                <a:gd name="connsiteY162" fmla="*/ 286 h 656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</a:cxnLst>
              <a:rect l="l" t="t" r="r" b="b"/>
              <a:pathLst>
                <a:path w="655101" h="656741">
                  <a:moveTo>
                    <a:pt x="327467" y="256683"/>
                  </a:moveTo>
                  <a:cubicBezTo>
                    <a:pt x="288374" y="256683"/>
                    <a:pt x="256683" y="288374"/>
                    <a:pt x="256683" y="327467"/>
                  </a:cubicBezTo>
                  <a:cubicBezTo>
                    <a:pt x="256683" y="366560"/>
                    <a:pt x="288374" y="398251"/>
                    <a:pt x="327467" y="398251"/>
                  </a:cubicBezTo>
                  <a:cubicBezTo>
                    <a:pt x="366560" y="398251"/>
                    <a:pt x="398251" y="366560"/>
                    <a:pt x="398251" y="327467"/>
                  </a:cubicBezTo>
                  <a:cubicBezTo>
                    <a:pt x="398251" y="288374"/>
                    <a:pt x="366560" y="256683"/>
                    <a:pt x="327467" y="256683"/>
                  </a:cubicBezTo>
                  <a:close/>
                  <a:moveTo>
                    <a:pt x="327683" y="173157"/>
                  </a:moveTo>
                  <a:cubicBezTo>
                    <a:pt x="413547" y="173348"/>
                    <a:pt x="480754" y="241887"/>
                    <a:pt x="481896" y="327561"/>
                  </a:cubicBezTo>
                  <a:cubicBezTo>
                    <a:pt x="480754" y="413616"/>
                    <a:pt x="413357" y="481965"/>
                    <a:pt x="327493" y="481775"/>
                  </a:cubicBezTo>
                  <a:cubicBezTo>
                    <a:pt x="240485" y="481775"/>
                    <a:pt x="172898" y="412854"/>
                    <a:pt x="173088" y="327180"/>
                  </a:cubicBezTo>
                  <a:cubicBezTo>
                    <a:pt x="173279" y="240173"/>
                    <a:pt x="242199" y="173157"/>
                    <a:pt x="327683" y="173157"/>
                  </a:cubicBezTo>
                  <a:close/>
                  <a:moveTo>
                    <a:pt x="325208" y="118897"/>
                  </a:moveTo>
                  <a:cubicBezTo>
                    <a:pt x="210976" y="119659"/>
                    <a:pt x="117495" y="210664"/>
                    <a:pt x="118257" y="329656"/>
                  </a:cubicBezTo>
                  <a:cubicBezTo>
                    <a:pt x="119209" y="443697"/>
                    <a:pt x="210024" y="535845"/>
                    <a:pt x="328635" y="536797"/>
                  </a:cubicBezTo>
                  <a:cubicBezTo>
                    <a:pt x="442486" y="534893"/>
                    <a:pt x="536538" y="445601"/>
                    <a:pt x="535967" y="326229"/>
                  </a:cubicBezTo>
                  <a:cubicBezTo>
                    <a:pt x="535586" y="212187"/>
                    <a:pt x="444771" y="118135"/>
                    <a:pt x="325208" y="118897"/>
                  </a:cubicBezTo>
                  <a:close/>
                  <a:moveTo>
                    <a:pt x="341391" y="286"/>
                  </a:moveTo>
                  <a:cubicBezTo>
                    <a:pt x="343485" y="286"/>
                    <a:pt x="344437" y="1809"/>
                    <a:pt x="344818" y="3713"/>
                  </a:cubicBezTo>
                  <a:cubicBezTo>
                    <a:pt x="347293" y="16088"/>
                    <a:pt x="349958" y="28463"/>
                    <a:pt x="352053" y="41029"/>
                  </a:cubicBezTo>
                  <a:cubicBezTo>
                    <a:pt x="352624" y="44456"/>
                    <a:pt x="351672" y="48263"/>
                    <a:pt x="351291" y="51881"/>
                  </a:cubicBezTo>
                  <a:cubicBezTo>
                    <a:pt x="350910" y="54736"/>
                    <a:pt x="352053" y="56069"/>
                    <a:pt x="355099" y="56450"/>
                  </a:cubicBezTo>
                  <a:cubicBezTo>
                    <a:pt x="369568" y="57973"/>
                    <a:pt x="384038" y="60639"/>
                    <a:pt x="398126" y="64446"/>
                  </a:cubicBezTo>
                  <a:cubicBezTo>
                    <a:pt x="400411" y="65017"/>
                    <a:pt x="402696" y="65208"/>
                    <a:pt x="403457" y="62162"/>
                  </a:cubicBezTo>
                  <a:cubicBezTo>
                    <a:pt x="406503" y="48073"/>
                    <a:pt x="416023" y="37411"/>
                    <a:pt x="423257" y="25607"/>
                  </a:cubicBezTo>
                  <a:cubicBezTo>
                    <a:pt x="428969" y="15897"/>
                    <a:pt x="429350" y="16088"/>
                    <a:pt x="440011" y="20086"/>
                  </a:cubicBezTo>
                  <a:cubicBezTo>
                    <a:pt x="448198" y="23132"/>
                    <a:pt x="456194" y="26559"/>
                    <a:pt x="464190" y="29986"/>
                  </a:cubicBezTo>
                  <a:cubicBezTo>
                    <a:pt x="467046" y="31128"/>
                    <a:pt x="468189" y="32651"/>
                    <a:pt x="467618" y="35698"/>
                  </a:cubicBezTo>
                  <a:cubicBezTo>
                    <a:pt x="465142" y="47502"/>
                    <a:pt x="463048" y="59306"/>
                    <a:pt x="460383" y="71110"/>
                  </a:cubicBezTo>
                  <a:cubicBezTo>
                    <a:pt x="459431" y="75108"/>
                    <a:pt x="456956" y="78916"/>
                    <a:pt x="455052" y="82723"/>
                  </a:cubicBezTo>
                  <a:cubicBezTo>
                    <a:pt x="453719" y="85008"/>
                    <a:pt x="454100" y="86341"/>
                    <a:pt x="456575" y="87674"/>
                  </a:cubicBezTo>
                  <a:cubicBezTo>
                    <a:pt x="469902" y="94718"/>
                    <a:pt x="482468" y="103095"/>
                    <a:pt x="494462" y="112234"/>
                  </a:cubicBezTo>
                  <a:cubicBezTo>
                    <a:pt x="496557" y="113947"/>
                    <a:pt x="498079" y="114137"/>
                    <a:pt x="499793" y="111662"/>
                  </a:cubicBezTo>
                  <a:cubicBezTo>
                    <a:pt x="509693" y="97764"/>
                    <a:pt x="525495" y="90910"/>
                    <a:pt x="538632" y="80629"/>
                  </a:cubicBezTo>
                  <a:cubicBezTo>
                    <a:pt x="540345" y="79297"/>
                    <a:pt x="541678" y="79867"/>
                    <a:pt x="543201" y="81200"/>
                  </a:cubicBezTo>
                  <a:cubicBezTo>
                    <a:pt x="552149" y="89006"/>
                    <a:pt x="560527" y="97573"/>
                    <a:pt x="568713" y="106141"/>
                  </a:cubicBezTo>
                  <a:cubicBezTo>
                    <a:pt x="570236" y="107854"/>
                    <a:pt x="570427" y="109378"/>
                    <a:pt x="569094" y="111091"/>
                  </a:cubicBezTo>
                  <a:cubicBezTo>
                    <a:pt x="562050" y="121563"/>
                    <a:pt x="555386" y="132034"/>
                    <a:pt x="548151" y="142315"/>
                  </a:cubicBezTo>
                  <a:cubicBezTo>
                    <a:pt x="546057" y="145361"/>
                    <a:pt x="542630" y="147645"/>
                    <a:pt x="539775" y="149930"/>
                  </a:cubicBezTo>
                  <a:cubicBezTo>
                    <a:pt x="537490" y="151834"/>
                    <a:pt x="537109" y="153548"/>
                    <a:pt x="539013" y="155832"/>
                  </a:cubicBezTo>
                  <a:cubicBezTo>
                    <a:pt x="548342" y="167446"/>
                    <a:pt x="556909" y="179821"/>
                    <a:pt x="564334" y="192767"/>
                  </a:cubicBezTo>
                  <a:cubicBezTo>
                    <a:pt x="566048" y="195623"/>
                    <a:pt x="567761" y="195242"/>
                    <a:pt x="570046" y="193719"/>
                  </a:cubicBezTo>
                  <a:cubicBezTo>
                    <a:pt x="584515" y="184771"/>
                    <a:pt x="601460" y="184581"/>
                    <a:pt x="617262" y="180202"/>
                  </a:cubicBezTo>
                  <a:cubicBezTo>
                    <a:pt x="619356" y="179631"/>
                    <a:pt x="620499" y="180773"/>
                    <a:pt x="621260" y="182677"/>
                  </a:cubicBezTo>
                  <a:cubicBezTo>
                    <a:pt x="626400" y="193338"/>
                    <a:pt x="631160" y="204381"/>
                    <a:pt x="635349" y="215423"/>
                  </a:cubicBezTo>
                  <a:cubicBezTo>
                    <a:pt x="636110" y="217708"/>
                    <a:pt x="635539" y="219041"/>
                    <a:pt x="633635" y="220183"/>
                  </a:cubicBezTo>
                  <a:cubicBezTo>
                    <a:pt x="623354" y="227037"/>
                    <a:pt x="613264" y="234081"/>
                    <a:pt x="602602" y="240745"/>
                  </a:cubicBezTo>
                  <a:cubicBezTo>
                    <a:pt x="599175" y="242839"/>
                    <a:pt x="594987" y="243791"/>
                    <a:pt x="590988" y="244933"/>
                  </a:cubicBezTo>
                  <a:cubicBezTo>
                    <a:pt x="588514" y="245695"/>
                    <a:pt x="587752" y="246837"/>
                    <a:pt x="588514" y="249502"/>
                  </a:cubicBezTo>
                  <a:cubicBezTo>
                    <a:pt x="592702" y="263972"/>
                    <a:pt x="595939" y="278632"/>
                    <a:pt x="597843" y="293672"/>
                  </a:cubicBezTo>
                  <a:cubicBezTo>
                    <a:pt x="598223" y="296338"/>
                    <a:pt x="599365" y="297290"/>
                    <a:pt x="601841" y="296909"/>
                  </a:cubicBezTo>
                  <a:cubicBezTo>
                    <a:pt x="618595" y="294434"/>
                    <a:pt x="634397" y="300526"/>
                    <a:pt x="650770" y="302430"/>
                  </a:cubicBezTo>
                  <a:cubicBezTo>
                    <a:pt x="653055" y="302621"/>
                    <a:pt x="654007" y="303953"/>
                    <a:pt x="654387" y="306238"/>
                  </a:cubicBezTo>
                  <a:cubicBezTo>
                    <a:pt x="655530" y="318232"/>
                    <a:pt x="654959" y="330417"/>
                    <a:pt x="654959" y="342411"/>
                  </a:cubicBezTo>
                  <a:cubicBezTo>
                    <a:pt x="654959" y="344506"/>
                    <a:pt x="653626" y="345458"/>
                    <a:pt x="651722" y="345839"/>
                  </a:cubicBezTo>
                  <a:cubicBezTo>
                    <a:pt x="639156" y="348314"/>
                    <a:pt x="626591" y="350979"/>
                    <a:pt x="613835" y="353264"/>
                  </a:cubicBezTo>
                  <a:cubicBezTo>
                    <a:pt x="610598" y="353835"/>
                    <a:pt x="607171" y="352883"/>
                    <a:pt x="603935" y="352502"/>
                  </a:cubicBezTo>
                  <a:cubicBezTo>
                    <a:pt x="600698" y="352121"/>
                    <a:pt x="598985" y="352883"/>
                    <a:pt x="598604" y="356691"/>
                  </a:cubicBezTo>
                  <a:cubicBezTo>
                    <a:pt x="597081" y="370970"/>
                    <a:pt x="594415" y="385249"/>
                    <a:pt x="590798" y="399147"/>
                  </a:cubicBezTo>
                  <a:cubicBezTo>
                    <a:pt x="589846" y="402574"/>
                    <a:pt x="590988" y="404287"/>
                    <a:pt x="594225" y="405049"/>
                  </a:cubicBezTo>
                  <a:cubicBezTo>
                    <a:pt x="610598" y="409047"/>
                    <a:pt x="622593" y="420851"/>
                    <a:pt x="636872" y="428657"/>
                  </a:cubicBezTo>
                  <a:cubicBezTo>
                    <a:pt x="638776" y="429799"/>
                    <a:pt x="638776" y="431322"/>
                    <a:pt x="638014" y="433226"/>
                  </a:cubicBezTo>
                  <a:cubicBezTo>
                    <a:pt x="634206" y="444459"/>
                    <a:pt x="629637" y="455502"/>
                    <a:pt x="624877" y="466354"/>
                  </a:cubicBezTo>
                  <a:cubicBezTo>
                    <a:pt x="623925" y="468448"/>
                    <a:pt x="622593" y="469209"/>
                    <a:pt x="620308" y="468638"/>
                  </a:cubicBezTo>
                  <a:cubicBezTo>
                    <a:pt x="608123" y="466163"/>
                    <a:pt x="595748" y="463879"/>
                    <a:pt x="583563" y="461213"/>
                  </a:cubicBezTo>
                  <a:cubicBezTo>
                    <a:pt x="579756" y="460261"/>
                    <a:pt x="576329" y="457977"/>
                    <a:pt x="572901" y="456073"/>
                  </a:cubicBezTo>
                  <a:cubicBezTo>
                    <a:pt x="570427" y="454740"/>
                    <a:pt x="569094" y="454930"/>
                    <a:pt x="567571" y="457596"/>
                  </a:cubicBezTo>
                  <a:cubicBezTo>
                    <a:pt x="560527" y="470542"/>
                    <a:pt x="552721" y="483108"/>
                    <a:pt x="543582" y="494721"/>
                  </a:cubicBezTo>
                  <a:cubicBezTo>
                    <a:pt x="541488" y="497387"/>
                    <a:pt x="541107" y="499100"/>
                    <a:pt x="544344" y="501194"/>
                  </a:cubicBezTo>
                  <a:cubicBezTo>
                    <a:pt x="554434" y="507668"/>
                    <a:pt x="559384" y="518520"/>
                    <a:pt x="566428" y="527658"/>
                  </a:cubicBezTo>
                  <a:cubicBezTo>
                    <a:pt x="567761" y="529372"/>
                    <a:pt x="568904" y="531276"/>
                    <a:pt x="570236" y="533180"/>
                  </a:cubicBezTo>
                  <a:cubicBezTo>
                    <a:pt x="577852" y="544222"/>
                    <a:pt x="577471" y="540414"/>
                    <a:pt x="569284" y="549743"/>
                  </a:cubicBezTo>
                  <a:cubicBezTo>
                    <a:pt x="563382" y="556597"/>
                    <a:pt x="556528" y="562690"/>
                    <a:pt x="550246" y="569163"/>
                  </a:cubicBezTo>
                  <a:cubicBezTo>
                    <a:pt x="547961" y="571638"/>
                    <a:pt x="546057" y="571638"/>
                    <a:pt x="543201" y="569734"/>
                  </a:cubicBezTo>
                  <a:cubicBezTo>
                    <a:pt x="533682" y="563261"/>
                    <a:pt x="523972" y="556788"/>
                    <a:pt x="514262" y="550505"/>
                  </a:cubicBezTo>
                  <a:cubicBezTo>
                    <a:pt x="510645" y="548030"/>
                    <a:pt x="508170" y="544412"/>
                    <a:pt x="505505" y="541176"/>
                  </a:cubicBezTo>
                  <a:cubicBezTo>
                    <a:pt x="503410" y="538701"/>
                    <a:pt x="501697" y="538320"/>
                    <a:pt x="499222" y="540414"/>
                  </a:cubicBezTo>
                  <a:cubicBezTo>
                    <a:pt x="487798" y="549743"/>
                    <a:pt x="475614" y="558120"/>
                    <a:pt x="462858" y="565545"/>
                  </a:cubicBezTo>
                  <a:cubicBezTo>
                    <a:pt x="461144" y="566497"/>
                    <a:pt x="459240" y="567449"/>
                    <a:pt x="460764" y="569924"/>
                  </a:cubicBezTo>
                  <a:cubicBezTo>
                    <a:pt x="469521" y="583061"/>
                    <a:pt x="470093" y="598673"/>
                    <a:pt x="473900" y="613333"/>
                  </a:cubicBezTo>
                  <a:cubicBezTo>
                    <a:pt x="476185" y="621900"/>
                    <a:pt x="476756" y="620758"/>
                    <a:pt x="468189" y="624756"/>
                  </a:cubicBezTo>
                  <a:cubicBezTo>
                    <a:pt x="459240" y="628944"/>
                    <a:pt x="450102" y="632562"/>
                    <a:pt x="441154" y="636369"/>
                  </a:cubicBezTo>
                  <a:cubicBezTo>
                    <a:pt x="438298" y="637512"/>
                    <a:pt x="436585" y="637131"/>
                    <a:pt x="434871" y="634466"/>
                  </a:cubicBezTo>
                  <a:cubicBezTo>
                    <a:pt x="428398" y="624566"/>
                    <a:pt x="421734" y="615046"/>
                    <a:pt x="415261" y="605146"/>
                  </a:cubicBezTo>
                  <a:cubicBezTo>
                    <a:pt x="412786" y="601338"/>
                    <a:pt x="411834" y="596959"/>
                    <a:pt x="410692" y="592771"/>
                  </a:cubicBezTo>
                  <a:cubicBezTo>
                    <a:pt x="409930" y="590105"/>
                    <a:pt x="408597" y="589344"/>
                    <a:pt x="405742" y="590105"/>
                  </a:cubicBezTo>
                  <a:cubicBezTo>
                    <a:pt x="391272" y="594484"/>
                    <a:pt x="376612" y="597530"/>
                    <a:pt x="361572" y="599434"/>
                  </a:cubicBezTo>
                  <a:cubicBezTo>
                    <a:pt x="359097" y="599815"/>
                    <a:pt x="358335" y="600957"/>
                    <a:pt x="358716" y="603242"/>
                  </a:cubicBezTo>
                  <a:cubicBezTo>
                    <a:pt x="361382" y="619996"/>
                    <a:pt x="355289" y="635798"/>
                    <a:pt x="353385" y="652172"/>
                  </a:cubicBezTo>
                  <a:cubicBezTo>
                    <a:pt x="353005" y="655027"/>
                    <a:pt x="351481" y="655979"/>
                    <a:pt x="349006" y="655979"/>
                  </a:cubicBezTo>
                  <a:cubicBezTo>
                    <a:pt x="342914" y="656170"/>
                    <a:pt x="336631" y="656551"/>
                    <a:pt x="330539" y="656741"/>
                  </a:cubicBezTo>
                  <a:cubicBezTo>
                    <a:pt x="330158" y="655408"/>
                    <a:pt x="330158" y="655408"/>
                    <a:pt x="330158" y="655218"/>
                  </a:cubicBezTo>
                  <a:cubicBezTo>
                    <a:pt x="325018" y="655218"/>
                    <a:pt x="319686" y="655218"/>
                    <a:pt x="314546" y="655218"/>
                  </a:cubicBezTo>
                  <a:cubicBezTo>
                    <a:pt x="311690" y="655218"/>
                    <a:pt x="310167" y="654075"/>
                    <a:pt x="309787" y="651220"/>
                  </a:cubicBezTo>
                  <a:cubicBezTo>
                    <a:pt x="307502" y="639035"/>
                    <a:pt x="304836" y="627040"/>
                    <a:pt x="302552" y="614856"/>
                  </a:cubicBezTo>
                  <a:cubicBezTo>
                    <a:pt x="301790" y="611238"/>
                    <a:pt x="302933" y="607621"/>
                    <a:pt x="303314" y="604004"/>
                  </a:cubicBezTo>
                  <a:cubicBezTo>
                    <a:pt x="303694" y="600957"/>
                    <a:pt x="302933" y="599434"/>
                    <a:pt x="299506" y="599054"/>
                  </a:cubicBezTo>
                  <a:cubicBezTo>
                    <a:pt x="285036" y="597530"/>
                    <a:pt x="270567" y="594865"/>
                    <a:pt x="256478" y="591057"/>
                  </a:cubicBezTo>
                  <a:cubicBezTo>
                    <a:pt x="253432" y="590296"/>
                    <a:pt x="251719" y="591248"/>
                    <a:pt x="250957" y="594294"/>
                  </a:cubicBezTo>
                  <a:cubicBezTo>
                    <a:pt x="246959" y="610857"/>
                    <a:pt x="234964" y="622852"/>
                    <a:pt x="226968" y="637321"/>
                  </a:cubicBezTo>
                  <a:cubicBezTo>
                    <a:pt x="226016" y="639035"/>
                    <a:pt x="224493" y="639035"/>
                    <a:pt x="222779" y="638464"/>
                  </a:cubicBezTo>
                  <a:cubicBezTo>
                    <a:pt x="211357" y="634656"/>
                    <a:pt x="200124" y="630087"/>
                    <a:pt x="189271" y="625137"/>
                  </a:cubicBezTo>
                  <a:cubicBezTo>
                    <a:pt x="186987" y="624185"/>
                    <a:pt x="186796" y="622471"/>
                    <a:pt x="187177" y="620567"/>
                  </a:cubicBezTo>
                  <a:cubicBezTo>
                    <a:pt x="189652" y="608383"/>
                    <a:pt x="191746" y="596198"/>
                    <a:pt x="194602" y="584204"/>
                  </a:cubicBezTo>
                  <a:cubicBezTo>
                    <a:pt x="195554" y="580205"/>
                    <a:pt x="197839" y="576588"/>
                    <a:pt x="199933" y="572971"/>
                  </a:cubicBezTo>
                  <a:cubicBezTo>
                    <a:pt x="201266" y="570686"/>
                    <a:pt x="200885" y="569353"/>
                    <a:pt x="198410" y="568020"/>
                  </a:cubicBezTo>
                  <a:cubicBezTo>
                    <a:pt x="185083" y="560976"/>
                    <a:pt x="172517" y="552599"/>
                    <a:pt x="160523" y="543460"/>
                  </a:cubicBezTo>
                  <a:cubicBezTo>
                    <a:pt x="158429" y="541747"/>
                    <a:pt x="156906" y="541747"/>
                    <a:pt x="155192" y="544222"/>
                  </a:cubicBezTo>
                  <a:cubicBezTo>
                    <a:pt x="145292" y="558120"/>
                    <a:pt x="129490" y="564974"/>
                    <a:pt x="116353" y="575255"/>
                  </a:cubicBezTo>
                  <a:cubicBezTo>
                    <a:pt x="114640" y="576588"/>
                    <a:pt x="113307" y="576017"/>
                    <a:pt x="111784" y="574684"/>
                  </a:cubicBezTo>
                  <a:cubicBezTo>
                    <a:pt x="102835" y="566878"/>
                    <a:pt x="94458" y="558311"/>
                    <a:pt x="86272" y="549934"/>
                  </a:cubicBezTo>
                  <a:cubicBezTo>
                    <a:pt x="84749" y="548220"/>
                    <a:pt x="84558" y="546887"/>
                    <a:pt x="85891" y="544984"/>
                  </a:cubicBezTo>
                  <a:cubicBezTo>
                    <a:pt x="92745" y="534703"/>
                    <a:pt x="99599" y="524422"/>
                    <a:pt x="106643" y="514141"/>
                  </a:cubicBezTo>
                  <a:cubicBezTo>
                    <a:pt x="108928" y="510904"/>
                    <a:pt x="112355" y="508810"/>
                    <a:pt x="115401" y="506145"/>
                  </a:cubicBezTo>
                  <a:cubicBezTo>
                    <a:pt x="117686" y="504241"/>
                    <a:pt x="118067" y="502527"/>
                    <a:pt x="116163" y="500243"/>
                  </a:cubicBezTo>
                  <a:cubicBezTo>
                    <a:pt x="106834" y="488629"/>
                    <a:pt x="98266" y="476444"/>
                    <a:pt x="90841" y="463307"/>
                  </a:cubicBezTo>
                  <a:cubicBezTo>
                    <a:pt x="89128" y="460261"/>
                    <a:pt x="87414" y="460832"/>
                    <a:pt x="85129" y="462356"/>
                  </a:cubicBezTo>
                  <a:cubicBezTo>
                    <a:pt x="70660" y="471304"/>
                    <a:pt x="53716" y="471494"/>
                    <a:pt x="37914" y="475873"/>
                  </a:cubicBezTo>
                  <a:cubicBezTo>
                    <a:pt x="35819" y="476444"/>
                    <a:pt x="34677" y="475302"/>
                    <a:pt x="33916" y="473398"/>
                  </a:cubicBezTo>
                  <a:cubicBezTo>
                    <a:pt x="28775" y="462736"/>
                    <a:pt x="24015" y="451694"/>
                    <a:pt x="19827" y="440652"/>
                  </a:cubicBezTo>
                  <a:cubicBezTo>
                    <a:pt x="19065" y="438367"/>
                    <a:pt x="19636" y="437034"/>
                    <a:pt x="21540" y="435892"/>
                  </a:cubicBezTo>
                  <a:cubicBezTo>
                    <a:pt x="31821" y="429038"/>
                    <a:pt x="41912" y="421993"/>
                    <a:pt x="52573" y="415330"/>
                  </a:cubicBezTo>
                  <a:cubicBezTo>
                    <a:pt x="56000" y="413236"/>
                    <a:pt x="60189" y="412284"/>
                    <a:pt x="64187" y="411141"/>
                  </a:cubicBezTo>
                  <a:cubicBezTo>
                    <a:pt x="66662" y="410380"/>
                    <a:pt x="67423" y="409237"/>
                    <a:pt x="66662" y="406572"/>
                  </a:cubicBezTo>
                  <a:cubicBezTo>
                    <a:pt x="62283" y="391912"/>
                    <a:pt x="59237" y="377062"/>
                    <a:pt x="57143" y="362021"/>
                  </a:cubicBezTo>
                  <a:cubicBezTo>
                    <a:pt x="56762" y="359546"/>
                    <a:pt x="55620" y="358785"/>
                    <a:pt x="53144" y="359166"/>
                  </a:cubicBezTo>
                  <a:cubicBezTo>
                    <a:pt x="36200" y="362021"/>
                    <a:pt x="20207" y="355548"/>
                    <a:pt x="3834" y="353644"/>
                  </a:cubicBezTo>
                  <a:cubicBezTo>
                    <a:pt x="1740" y="353454"/>
                    <a:pt x="979" y="352121"/>
                    <a:pt x="788" y="350027"/>
                  </a:cubicBezTo>
                  <a:cubicBezTo>
                    <a:pt x="-354" y="338033"/>
                    <a:pt x="27" y="326038"/>
                    <a:pt x="217" y="313854"/>
                  </a:cubicBezTo>
                  <a:cubicBezTo>
                    <a:pt x="217" y="311569"/>
                    <a:pt x="1740" y="310617"/>
                    <a:pt x="3834" y="310236"/>
                  </a:cubicBezTo>
                  <a:cubicBezTo>
                    <a:pt x="16210" y="307761"/>
                    <a:pt x="28394" y="305286"/>
                    <a:pt x="40769" y="302811"/>
                  </a:cubicBezTo>
                  <a:cubicBezTo>
                    <a:pt x="44387" y="302049"/>
                    <a:pt x="48004" y="303192"/>
                    <a:pt x="51621" y="303573"/>
                  </a:cubicBezTo>
                  <a:cubicBezTo>
                    <a:pt x="54668" y="303953"/>
                    <a:pt x="56191" y="302811"/>
                    <a:pt x="56572" y="299574"/>
                  </a:cubicBezTo>
                  <a:cubicBezTo>
                    <a:pt x="58095" y="285295"/>
                    <a:pt x="60760" y="271016"/>
                    <a:pt x="64377" y="257118"/>
                  </a:cubicBezTo>
                  <a:cubicBezTo>
                    <a:pt x="65329" y="253501"/>
                    <a:pt x="63997" y="251787"/>
                    <a:pt x="60569" y="251026"/>
                  </a:cubicBezTo>
                  <a:cubicBezTo>
                    <a:pt x="44387" y="246837"/>
                    <a:pt x="32202" y="235033"/>
                    <a:pt x="18113" y="227227"/>
                  </a:cubicBezTo>
                  <a:cubicBezTo>
                    <a:pt x="16590" y="226466"/>
                    <a:pt x="16590" y="225133"/>
                    <a:pt x="16971" y="223610"/>
                  </a:cubicBezTo>
                  <a:cubicBezTo>
                    <a:pt x="20779" y="211996"/>
                    <a:pt x="25538" y="200763"/>
                    <a:pt x="30488" y="189530"/>
                  </a:cubicBezTo>
                  <a:cubicBezTo>
                    <a:pt x="31440" y="187436"/>
                    <a:pt x="32964" y="187056"/>
                    <a:pt x="34677" y="187627"/>
                  </a:cubicBezTo>
                  <a:cubicBezTo>
                    <a:pt x="50670" y="191815"/>
                    <a:pt x="67805" y="191434"/>
                    <a:pt x="82655" y="200383"/>
                  </a:cubicBezTo>
                  <a:cubicBezTo>
                    <a:pt x="85129" y="201906"/>
                    <a:pt x="86272" y="200954"/>
                    <a:pt x="87414" y="198859"/>
                  </a:cubicBezTo>
                  <a:cubicBezTo>
                    <a:pt x="94458" y="185723"/>
                    <a:pt x="102645" y="173157"/>
                    <a:pt x="111593" y="161353"/>
                  </a:cubicBezTo>
                  <a:cubicBezTo>
                    <a:pt x="112736" y="159830"/>
                    <a:pt x="114640" y="158117"/>
                    <a:pt x="111784" y="156213"/>
                  </a:cubicBezTo>
                  <a:cubicBezTo>
                    <a:pt x="100932" y="149168"/>
                    <a:pt x="95410" y="137936"/>
                    <a:pt x="87985" y="128036"/>
                  </a:cubicBezTo>
                  <a:cubicBezTo>
                    <a:pt x="86653" y="126322"/>
                    <a:pt x="85701" y="124608"/>
                    <a:pt x="84368" y="122895"/>
                  </a:cubicBezTo>
                  <a:cubicBezTo>
                    <a:pt x="78466" y="114518"/>
                    <a:pt x="78276" y="114328"/>
                    <a:pt x="85129" y="107093"/>
                  </a:cubicBezTo>
                  <a:cubicBezTo>
                    <a:pt x="91603" y="100239"/>
                    <a:pt x="98266" y="93766"/>
                    <a:pt x="104739" y="87102"/>
                  </a:cubicBezTo>
                  <a:cubicBezTo>
                    <a:pt x="106834" y="85008"/>
                    <a:pt x="108547" y="84818"/>
                    <a:pt x="110832" y="86531"/>
                  </a:cubicBezTo>
                  <a:cubicBezTo>
                    <a:pt x="120732" y="93195"/>
                    <a:pt x="130632" y="99668"/>
                    <a:pt x="140532" y="106331"/>
                  </a:cubicBezTo>
                  <a:cubicBezTo>
                    <a:pt x="143959" y="108616"/>
                    <a:pt x="146244" y="111853"/>
                    <a:pt x="148719" y="114899"/>
                  </a:cubicBezTo>
                  <a:cubicBezTo>
                    <a:pt x="150813" y="117755"/>
                    <a:pt x="152717" y="118326"/>
                    <a:pt x="155763" y="115851"/>
                  </a:cubicBezTo>
                  <a:cubicBezTo>
                    <a:pt x="166996" y="106522"/>
                    <a:pt x="179181" y="98335"/>
                    <a:pt x="191746" y="91100"/>
                  </a:cubicBezTo>
                  <a:cubicBezTo>
                    <a:pt x="193650" y="89958"/>
                    <a:pt x="195364" y="88816"/>
                    <a:pt x="193650" y="86341"/>
                  </a:cubicBezTo>
                  <a:cubicBezTo>
                    <a:pt x="185463" y="74537"/>
                    <a:pt x="184893" y="60448"/>
                    <a:pt x="181656" y="47121"/>
                  </a:cubicBezTo>
                  <a:cubicBezTo>
                    <a:pt x="178800" y="35507"/>
                    <a:pt x="179181" y="35698"/>
                    <a:pt x="189843" y="30367"/>
                  </a:cubicBezTo>
                  <a:cubicBezTo>
                    <a:pt x="197458" y="26559"/>
                    <a:pt x="205645" y="23703"/>
                    <a:pt x="213450" y="20467"/>
                  </a:cubicBezTo>
                  <a:cubicBezTo>
                    <a:pt x="216306" y="19325"/>
                    <a:pt x="218020" y="19515"/>
                    <a:pt x="219733" y="22180"/>
                  </a:cubicBezTo>
                  <a:cubicBezTo>
                    <a:pt x="226207" y="32080"/>
                    <a:pt x="232680" y="41790"/>
                    <a:pt x="239343" y="51500"/>
                  </a:cubicBezTo>
                  <a:cubicBezTo>
                    <a:pt x="241818" y="55117"/>
                    <a:pt x="242580" y="59306"/>
                    <a:pt x="243913" y="63494"/>
                  </a:cubicBezTo>
                  <a:cubicBezTo>
                    <a:pt x="244864" y="66540"/>
                    <a:pt x="246197" y="67492"/>
                    <a:pt x="249243" y="66540"/>
                  </a:cubicBezTo>
                  <a:cubicBezTo>
                    <a:pt x="263332" y="62352"/>
                    <a:pt x="277801" y="59306"/>
                    <a:pt x="292461" y="57402"/>
                  </a:cubicBezTo>
                  <a:cubicBezTo>
                    <a:pt x="295317" y="57021"/>
                    <a:pt x="296269" y="55879"/>
                    <a:pt x="295888" y="53023"/>
                  </a:cubicBezTo>
                  <a:cubicBezTo>
                    <a:pt x="293413" y="36269"/>
                    <a:pt x="299506" y="20467"/>
                    <a:pt x="301410" y="4094"/>
                  </a:cubicBezTo>
                  <a:cubicBezTo>
                    <a:pt x="301600" y="2190"/>
                    <a:pt x="302742" y="1047"/>
                    <a:pt x="304836" y="857"/>
                  </a:cubicBezTo>
                  <a:cubicBezTo>
                    <a:pt x="317021" y="-476"/>
                    <a:pt x="329206" y="95"/>
                    <a:pt x="341391" y="28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D66A82A-6870-4BF8-8811-9B2D368D28DC}"/>
                </a:ext>
              </a:extLst>
            </p:cNvPr>
            <p:cNvSpPr/>
            <p:nvPr/>
          </p:nvSpPr>
          <p:spPr>
            <a:xfrm>
              <a:off x="4180071" y="936397"/>
              <a:ext cx="817813" cy="454497"/>
            </a:xfrm>
            <a:custGeom>
              <a:avLst/>
              <a:gdLst>
                <a:gd name="connsiteX0" fmla="*/ 92656 w 817813"/>
                <a:gd name="connsiteY0" fmla="*/ 0 h 454497"/>
                <a:gd name="connsiteX1" fmla="*/ 318421 w 817813"/>
                <a:gd name="connsiteY1" fmla="*/ 0 h 454497"/>
                <a:gd name="connsiteX2" fmla="*/ 314604 w 817813"/>
                <a:gd name="connsiteY2" fmla="*/ 5722 h 454497"/>
                <a:gd name="connsiteX3" fmla="*/ 306715 w 817813"/>
                <a:gd name="connsiteY3" fmla="*/ 45837 h 454497"/>
                <a:gd name="connsiteX4" fmla="*/ 407782 w 817813"/>
                <a:gd name="connsiteY4" fmla="*/ 147782 h 454497"/>
                <a:gd name="connsiteX5" fmla="*/ 510386 w 817813"/>
                <a:gd name="connsiteY5" fmla="*/ 46496 h 454497"/>
                <a:gd name="connsiteX6" fmla="*/ 503414 w 817813"/>
                <a:gd name="connsiteY6" fmla="*/ 8534 h 454497"/>
                <a:gd name="connsiteX7" fmla="*/ 498035 w 817813"/>
                <a:gd name="connsiteY7" fmla="*/ 0 h 454497"/>
                <a:gd name="connsiteX8" fmla="*/ 811870 w 817813"/>
                <a:gd name="connsiteY8" fmla="*/ 0 h 454497"/>
                <a:gd name="connsiteX9" fmla="*/ 816881 w 817813"/>
                <a:gd name="connsiteY9" fmla="*/ 11781 h 454497"/>
                <a:gd name="connsiteX10" fmla="*/ 817540 w 817813"/>
                <a:gd name="connsiteY10" fmla="*/ 28919 h 454497"/>
                <a:gd name="connsiteX11" fmla="*/ 803479 w 817813"/>
                <a:gd name="connsiteY11" fmla="*/ 45397 h 454497"/>
                <a:gd name="connsiteX12" fmla="*/ 747233 w 817813"/>
                <a:gd name="connsiteY12" fmla="*/ 61436 h 454497"/>
                <a:gd name="connsiteX13" fmla="*/ 724384 w 817813"/>
                <a:gd name="connsiteY13" fmla="*/ 99446 h 454497"/>
                <a:gd name="connsiteX14" fmla="*/ 736028 w 817813"/>
                <a:gd name="connsiteY14" fmla="*/ 114825 h 454497"/>
                <a:gd name="connsiteX15" fmla="*/ 787660 w 817813"/>
                <a:gd name="connsiteY15" fmla="*/ 145145 h 454497"/>
                <a:gd name="connsiteX16" fmla="*/ 798865 w 817813"/>
                <a:gd name="connsiteY16" fmla="*/ 171291 h 454497"/>
                <a:gd name="connsiteX17" fmla="*/ 798426 w 817813"/>
                <a:gd name="connsiteY17" fmla="*/ 173927 h 454497"/>
                <a:gd name="connsiteX18" fmla="*/ 767446 w 817813"/>
                <a:gd name="connsiteY18" fmla="*/ 196118 h 454497"/>
                <a:gd name="connsiteX19" fmla="*/ 713398 w 817813"/>
                <a:gd name="connsiteY19" fmla="*/ 189307 h 454497"/>
                <a:gd name="connsiteX20" fmla="*/ 686154 w 817813"/>
                <a:gd name="connsiteY20" fmla="*/ 203368 h 454497"/>
                <a:gd name="connsiteX21" fmla="*/ 685714 w 817813"/>
                <a:gd name="connsiteY21" fmla="*/ 235885 h 454497"/>
                <a:gd name="connsiteX22" fmla="*/ 720648 w 817813"/>
                <a:gd name="connsiteY22" fmla="*/ 282024 h 454497"/>
                <a:gd name="connsiteX23" fmla="*/ 720648 w 817813"/>
                <a:gd name="connsiteY23" fmla="*/ 312125 h 454497"/>
                <a:gd name="connsiteX24" fmla="*/ 719330 w 817813"/>
                <a:gd name="connsiteY24" fmla="*/ 313663 h 454497"/>
                <a:gd name="connsiteX25" fmla="*/ 681540 w 817813"/>
                <a:gd name="connsiteY25" fmla="*/ 321133 h 454497"/>
                <a:gd name="connsiteX26" fmla="*/ 634742 w 817813"/>
                <a:gd name="connsiteY26" fmla="*/ 294768 h 454497"/>
                <a:gd name="connsiteX27" fmla="*/ 602664 w 817813"/>
                <a:gd name="connsiteY27" fmla="*/ 299382 h 454497"/>
                <a:gd name="connsiteX28" fmla="*/ 592338 w 817813"/>
                <a:gd name="connsiteY28" fmla="*/ 328383 h 454497"/>
                <a:gd name="connsiteX29" fmla="*/ 607498 w 817813"/>
                <a:gd name="connsiteY29" fmla="*/ 386826 h 454497"/>
                <a:gd name="connsiteX30" fmla="*/ 598929 w 817813"/>
                <a:gd name="connsiteY30" fmla="*/ 408797 h 454497"/>
                <a:gd name="connsiteX31" fmla="*/ 583549 w 817813"/>
                <a:gd name="connsiteY31" fmla="*/ 416706 h 454497"/>
                <a:gd name="connsiteX32" fmla="*/ 560480 w 817813"/>
                <a:gd name="connsiteY32" fmla="*/ 410335 h 454497"/>
                <a:gd name="connsiteX33" fmla="*/ 524228 w 817813"/>
                <a:gd name="connsiteY33" fmla="*/ 364416 h 454497"/>
                <a:gd name="connsiteX34" fmla="*/ 477430 w 817813"/>
                <a:gd name="connsiteY34" fmla="*/ 360461 h 454497"/>
                <a:gd name="connsiteX35" fmla="*/ 471277 w 817813"/>
                <a:gd name="connsiteY35" fmla="*/ 372765 h 454497"/>
                <a:gd name="connsiteX36" fmla="*/ 462929 w 817813"/>
                <a:gd name="connsiteY36" fmla="*/ 433185 h 454497"/>
                <a:gd name="connsiteX37" fmla="*/ 447110 w 817813"/>
                <a:gd name="connsiteY37" fmla="*/ 454497 h 454497"/>
                <a:gd name="connsiteX38" fmla="*/ 420525 w 817813"/>
                <a:gd name="connsiteY38" fmla="*/ 454497 h 454497"/>
                <a:gd name="connsiteX39" fmla="*/ 408880 w 817813"/>
                <a:gd name="connsiteY39" fmla="*/ 438238 h 454497"/>
                <a:gd name="connsiteX40" fmla="*/ 392402 w 817813"/>
                <a:gd name="connsiteY40" fmla="*/ 380015 h 454497"/>
                <a:gd name="connsiteX41" fmla="*/ 372848 w 817813"/>
                <a:gd name="connsiteY41" fmla="*/ 362878 h 454497"/>
                <a:gd name="connsiteX42" fmla="*/ 360983 w 817813"/>
                <a:gd name="connsiteY42" fmla="*/ 361559 h 454497"/>
                <a:gd name="connsiteX43" fmla="*/ 340770 w 817813"/>
                <a:gd name="connsiteY43" fmla="*/ 372765 h 454497"/>
                <a:gd name="connsiteX44" fmla="*/ 335717 w 817813"/>
                <a:gd name="connsiteY44" fmla="*/ 381333 h 454497"/>
                <a:gd name="connsiteX45" fmla="*/ 308034 w 817813"/>
                <a:gd name="connsiteY45" fmla="*/ 428131 h 454497"/>
                <a:gd name="connsiteX46" fmla="*/ 287161 w 817813"/>
                <a:gd name="connsiteY46" fmla="*/ 436700 h 454497"/>
                <a:gd name="connsiteX47" fmla="*/ 270243 w 817813"/>
                <a:gd name="connsiteY47" fmla="*/ 430988 h 454497"/>
                <a:gd name="connsiteX48" fmla="*/ 258819 w 817813"/>
                <a:gd name="connsiteY48" fmla="*/ 409676 h 454497"/>
                <a:gd name="connsiteX49" fmla="*/ 266069 w 817813"/>
                <a:gd name="connsiteY49" fmla="*/ 349695 h 454497"/>
                <a:gd name="connsiteX50" fmla="*/ 249590 w 817813"/>
                <a:gd name="connsiteY50" fmla="*/ 321792 h 454497"/>
                <a:gd name="connsiteX51" fmla="*/ 219051 w 817813"/>
                <a:gd name="connsiteY51" fmla="*/ 323330 h 454497"/>
                <a:gd name="connsiteX52" fmla="*/ 176208 w 817813"/>
                <a:gd name="connsiteY52" fmla="*/ 355847 h 454497"/>
                <a:gd name="connsiteX53" fmla="*/ 138198 w 817813"/>
                <a:gd name="connsiteY53" fmla="*/ 353650 h 454497"/>
                <a:gd name="connsiteX54" fmla="*/ 134902 w 817813"/>
                <a:gd name="connsiteY54" fmla="*/ 350354 h 454497"/>
                <a:gd name="connsiteX55" fmla="*/ 131607 w 817813"/>
                <a:gd name="connsiteY55" fmla="*/ 323989 h 454497"/>
                <a:gd name="connsiteX56" fmla="*/ 160169 w 817813"/>
                <a:gd name="connsiteY56" fmla="*/ 273016 h 454497"/>
                <a:gd name="connsiteX57" fmla="*/ 165002 w 817813"/>
                <a:gd name="connsiteY57" fmla="*/ 257417 h 454497"/>
                <a:gd name="connsiteX58" fmla="*/ 126553 w 817813"/>
                <a:gd name="connsiteY58" fmla="*/ 229953 h 454497"/>
                <a:gd name="connsiteX59" fmla="*/ 67451 w 817813"/>
                <a:gd name="connsiteY59" fmla="*/ 245333 h 454497"/>
                <a:gd name="connsiteX60" fmla="*/ 48556 w 817813"/>
                <a:gd name="connsiteY60" fmla="*/ 238962 h 454497"/>
                <a:gd name="connsiteX61" fmla="*/ 39109 w 817813"/>
                <a:gd name="connsiteY61" fmla="*/ 222263 h 454497"/>
                <a:gd name="connsiteX62" fmla="*/ 45480 w 817813"/>
                <a:gd name="connsiteY62" fmla="*/ 197656 h 454497"/>
                <a:gd name="connsiteX63" fmla="*/ 89202 w 817813"/>
                <a:gd name="connsiteY63" fmla="*/ 162942 h 454497"/>
                <a:gd name="connsiteX64" fmla="*/ 100847 w 817813"/>
                <a:gd name="connsiteY64" fmla="*/ 127568 h 454497"/>
                <a:gd name="connsiteX65" fmla="*/ 77338 w 817813"/>
                <a:gd name="connsiteY65" fmla="*/ 107794 h 454497"/>
                <a:gd name="connsiteX66" fmla="*/ 22191 w 817813"/>
                <a:gd name="connsiteY66" fmla="*/ 100324 h 454497"/>
                <a:gd name="connsiteX67" fmla="*/ 440 w 817813"/>
                <a:gd name="connsiteY67" fmla="*/ 84945 h 454497"/>
                <a:gd name="connsiteX68" fmla="*/ 0 w 817813"/>
                <a:gd name="connsiteY68" fmla="*/ 57701 h 454497"/>
                <a:gd name="connsiteX69" fmla="*/ 16039 w 817813"/>
                <a:gd name="connsiteY69" fmla="*/ 46056 h 454497"/>
                <a:gd name="connsiteX70" fmla="*/ 72285 w 817813"/>
                <a:gd name="connsiteY70" fmla="*/ 30237 h 454497"/>
                <a:gd name="connsiteX71" fmla="*/ 91619 w 817813"/>
                <a:gd name="connsiteY71" fmla="*/ 8705 h 45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17813" h="454497">
                  <a:moveTo>
                    <a:pt x="92656" y="0"/>
                  </a:moveTo>
                  <a:lnTo>
                    <a:pt x="318421" y="0"/>
                  </a:lnTo>
                  <a:lnTo>
                    <a:pt x="314604" y="5722"/>
                  </a:lnTo>
                  <a:cubicBezTo>
                    <a:pt x="309558" y="17920"/>
                    <a:pt x="306770" y="31446"/>
                    <a:pt x="306715" y="45837"/>
                  </a:cubicBezTo>
                  <a:cubicBezTo>
                    <a:pt x="306495" y="104279"/>
                    <a:pt x="352415" y="147342"/>
                    <a:pt x="407782" y="147782"/>
                  </a:cubicBezTo>
                  <a:cubicBezTo>
                    <a:pt x="464467" y="148221"/>
                    <a:pt x="510167" y="102741"/>
                    <a:pt x="510386" y="46496"/>
                  </a:cubicBezTo>
                  <a:cubicBezTo>
                    <a:pt x="510551" y="33478"/>
                    <a:pt x="508120" y="20570"/>
                    <a:pt x="503414" y="8534"/>
                  </a:cubicBezTo>
                  <a:lnTo>
                    <a:pt x="498035" y="0"/>
                  </a:lnTo>
                  <a:lnTo>
                    <a:pt x="811870" y="0"/>
                  </a:lnTo>
                  <a:lnTo>
                    <a:pt x="816881" y="11781"/>
                  </a:lnTo>
                  <a:cubicBezTo>
                    <a:pt x="817540" y="17494"/>
                    <a:pt x="818200" y="23206"/>
                    <a:pt x="817540" y="28919"/>
                  </a:cubicBezTo>
                  <a:cubicBezTo>
                    <a:pt x="816442" y="37927"/>
                    <a:pt x="811828" y="42980"/>
                    <a:pt x="803479" y="45397"/>
                  </a:cubicBezTo>
                  <a:cubicBezTo>
                    <a:pt x="784803" y="50670"/>
                    <a:pt x="765908" y="55943"/>
                    <a:pt x="747233" y="61436"/>
                  </a:cubicBezTo>
                  <a:cubicBezTo>
                    <a:pt x="728997" y="66709"/>
                    <a:pt x="720648" y="80551"/>
                    <a:pt x="724384" y="99446"/>
                  </a:cubicBezTo>
                  <a:cubicBezTo>
                    <a:pt x="725701" y="106696"/>
                    <a:pt x="729876" y="111310"/>
                    <a:pt x="736028" y="114825"/>
                  </a:cubicBezTo>
                  <a:cubicBezTo>
                    <a:pt x="753166" y="124932"/>
                    <a:pt x="770302" y="135038"/>
                    <a:pt x="787660" y="145145"/>
                  </a:cubicBezTo>
                  <a:cubicBezTo>
                    <a:pt x="800403" y="152616"/>
                    <a:pt x="802381" y="157010"/>
                    <a:pt x="798865" y="171291"/>
                  </a:cubicBezTo>
                  <a:cubicBezTo>
                    <a:pt x="798645" y="172170"/>
                    <a:pt x="798645" y="173049"/>
                    <a:pt x="798426" y="173927"/>
                  </a:cubicBezTo>
                  <a:cubicBezTo>
                    <a:pt x="793152" y="191285"/>
                    <a:pt x="787220" y="199853"/>
                    <a:pt x="767446" y="196118"/>
                  </a:cubicBezTo>
                  <a:cubicBezTo>
                    <a:pt x="749650" y="192602"/>
                    <a:pt x="731414" y="191944"/>
                    <a:pt x="713398" y="189307"/>
                  </a:cubicBezTo>
                  <a:cubicBezTo>
                    <a:pt x="700655" y="187549"/>
                    <a:pt x="692306" y="192602"/>
                    <a:pt x="686154" y="203368"/>
                  </a:cubicBezTo>
                  <a:cubicBezTo>
                    <a:pt x="679782" y="214354"/>
                    <a:pt x="676926" y="224680"/>
                    <a:pt x="685714" y="235885"/>
                  </a:cubicBezTo>
                  <a:cubicBezTo>
                    <a:pt x="697579" y="251046"/>
                    <a:pt x="709004" y="266645"/>
                    <a:pt x="720648" y="282024"/>
                  </a:cubicBezTo>
                  <a:cubicBezTo>
                    <a:pt x="730316" y="294548"/>
                    <a:pt x="730316" y="299602"/>
                    <a:pt x="720648" y="312125"/>
                  </a:cubicBezTo>
                  <a:cubicBezTo>
                    <a:pt x="720209" y="312564"/>
                    <a:pt x="719769" y="313223"/>
                    <a:pt x="719330" y="313663"/>
                  </a:cubicBezTo>
                  <a:cubicBezTo>
                    <a:pt x="706587" y="327285"/>
                    <a:pt x="701534" y="333217"/>
                    <a:pt x="681540" y="321133"/>
                  </a:cubicBezTo>
                  <a:cubicBezTo>
                    <a:pt x="666161" y="311905"/>
                    <a:pt x="649902" y="303995"/>
                    <a:pt x="634742" y="294768"/>
                  </a:cubicBezTo>
                  <a:cubicBezTo>
                    <a:pt x="622218" y="287298"/>
                    <a:pt x="612551" y="291692"/>
                    <a:pt x="602664" y="299382"/>
                  </a:cubicBezTo>
                  <a:cubicBezTo>
                    <a:pt x="592777" y="306852"/>
                    <a:pt x="588822" y="315860"/>
                    <a:pt x="592338" y="328383"/>
                  </a:cubicBezTo>
                  <a:cubicBezTo>
                    <a:pt x="597830" y="347718"/>
                    <a:pt x="602664" y="367272"/>
                    <a:pt x="607498" y="386826"/>
                  </a:cubicBezTo>
                  <a:cubicBezTo>
                    <a:pt x="610135" y="397372"/>
                    <a:pt x="607937" y="403085"/>
                    <a:pt x="598929" y="408797"/>
                  </a:cubicBezTo>
                  <a:cubicBezTo>
                    <a:pt x="594096" y="411873"/>
                    <a:pt x="589042" y="414729"/>
                    <a:pt x="583549" y="416706"/>
                  </a:cubicBezTo>
                  <a:cubicBezTo>
                    <a:pt x="573882" y="420222"/>
                    <a:pt x="566852" y="418464"/>
                    <a:pt x="560480" y="410335"/>
                  </a:cubicBezTo>
                  <a:cubicBezTo>
                    <a:pt x="548396" y="395175"/>
                    <a:pt x="536312" y="379795"/>
                    <a:pt x="524228" y="364416"/>
                  </a:cubicBezTo>
                  <a:cubicBezTo>
                    <a:pt x="512583" y="349915"/>
                    <a:pt x="491491" y="347938"/>
                    <a:pt x="477430" y="360461"/>
                  </a:cubicBezTo>
                  <a:cubicBezTo>
                    <a:pt x="473694" y="363757"/>
                    <a:pt x="471937" y="367931"/>
                    <a:pt x="471277" y="372765"/>
                  </a:cubicBezTo>
                  <a:cubicBezTo>
                    <a:pt x="468422" y="392978"/>
                    <a:pt x="465126" y="412972"/>
                    <a:pt x="462929" y="433185"/>
                  </a:cubicBezTo>
                  <a:cubicBezTo>
                    <a:pt x="461610" y="443731"/>
                    <a:pt x="457436" y="451201"/>
                    <a:pt x="447110" y="454497"/>
                  </a:cubicBezTo>
                  <a:cubicBezTo>
                    <a:pt x="438321" y="454497"/>
                    <a:pt x="429313" y="454497"/>
                    <a:pt x="420525" y="454497"/>
                  </a:cubicBezTo>
                  <a:cubicBezTo>
                    <a:pt x="414373" y="450762"/>
                    <a:pt x="410858" y="445269"/>
                    <a:pt x="408880" y="438238"/>
                  </a:cubicBezTo>
                  <a:cubicBezTo>
                    <a:pt x="403607" y="418904"/>
                    <a:pt x="397675" y="399569"/>
                    <a:pt x="392402" y="380015"/>
                  </a:cubicBezTo>
                  <a:cubicBezTo>
                    <a:pt x="389546" y="369689"/>
                    <a:pt x="383174" y="364196"/>
                    <a:pt x="372848" y="362878"/>
                  </a:cubicBezTo>
                  <a:cubicBezTo>
                    <a:pt x="368893" y="362438"/>
                    <a:pt x="364938" y="361779"/>
                    <a:pt x="360983" y="361559"/>
                  </a:cubicBezTo>
                  <a:cubicBezTo>
                    <a:pt x="351756" y="360900"/>
                    <a:pt x="345384" y="365075"/>
                    <a:pt x="340770" y="372765"/>
                  </a:cubicBezTo>
                  <a:cubicBezTo>
                    <a:pt x="339012" y="375621"/>
                    <a:pt x="337474" y="378477"/>
                    <a:pt x="335717" y="381333"/>
                  </a:cubicBezTo>
                  <a:cubicBezTo>
                    <a:pt x="326489" y="396933"/>
                    <a:pt x="317481" y="412752"/>
                    <a:pt x="308034" y="428131"/>
                  </a:cubicBezTo>
                  <a:cubicBezTo>
                    <a:pt x="302980" y="436700"/>
                    <a:pt x="296828" y="438897"/>
                    <a:pt x="287161" y="436700"/>
                  </a:cubicBezTo>
                  <a:cubicBezTo>
                    <a:pt x="281229" y="435382"/>
                    <a:pt x="275736" y="433405"/>
                    <a:pt x="270243" y="430988"/>
                  </a:cubicBezTo>
                  <a:cubicBezTo>
                    <a:pt x="260576" y="426374"/>
                    <a:pt x="257500" y="420442"/>
                    <a:pt x="258819" y="409676"/>
                  </a:cubicBezTo>
                  <a:cubicBezTo>
                    <a:pt x="261235" y="389682"/>
                    <a:pt x="263213" y="369689"/>
                    <a:pt x="266069" y="349695"/>
                  </a:cubicBezTo>
                  <a:cubicBezTo>
                    <a:pt x="268046" y="335634"/>
                    <a:pt x="260576" y="327944"/>
                    <a:pt x="249590" y="321792"/>
                  </a:cubicBezTo>
                  <a:cubicBezTo>
                    <a:pt x="238825" y="315860"/>
                    <a:pt x="229158" y="314981"/>
                    <a:pt x="219051" y="323330"/>
                  </a:cubicBezTo>
                  <a:cubicBezTo>
                    <a:pt x="204990" y="334535"/>
                    <a:pt x="190269" y="344862"/>
                    <a:pt x="176208" y="355847"/>
                  </a:cubicBezTo>
                  <a:cubicBezTo>
                    <a:pt x="161927" y="367052"/>
                    <a:pt x="155774" y="369469"/>
                    <a:pt x="138198" y="353650"/>
                  </a:cubicBezTo>
                  <a:cubicBezTo>
                    <a:pt x="137099" y="352551"/>
                    <a:pt x="136001" y="351453"/>
                    <a:pt x="134902" y="350354"/>
                  </a:cubicBezTo>
                  <a:cubicBezTo>
                    <a:pt x="126333" y="341566"/>
                    <a:pt x="125454" y="334755"/>
                    <a:pt x="131607" y="323989"/>
                  </a:cubicBezTo>
                  <a:cubicBezTo>
                    <a:pt x="141054" y="307072"/>
                    <a:pt x="150721" y="289934"/>
                    <a:pt x="160169" y="273016"/>
                  </a:cubicBezTo>
                  <a:cubicBezTo>
                    <a:pt x="162805" y="268183"/>
                    <a:pt x="165661" y="263349"/>
                    <a:pt x="165002" y="257417"/>
                  </a:cubicBezTo>
                  <a:cubicBezTo>
                    <a:pt x="163464" y="239621"/>
                    <a:pt x="143690" y="225559"/>
                    <a:pt x="126553" y="229953"/>
                  </a:cubicBezTo>
                  <a:cubicBezTo>
                    <a:pt x="106779" y="235007"/>
                    <a:pt x="87005" y="240060"/>
                    <a:pt x="67451" y="245333"/>
                  </a:cubicBezTo>
                  <a:cubicBezTo>
                    <a:pt x="59542" y="247530"/>
                    <a:pt x="53610" y="245113"/>
                    <a:pt x="48556" y="238962"/>
                  </a:cubicBezTo>
                  <a:cubicBezTo>
                    <a:pt x="44382" y="233908"/>
                    <a:pt x="41745" y="228196"/>
                    <a:pt x="39109" y="222263"/>
                  </a:cubicBezTo>
                  <a:cubicBezTo>
                    <a:pt x="34715" y="211937"/>
                    <a:pt x="36692" y="204467"/>
                    <a:pt x="45480" y="197656"/>
                  </a:cubicBezTo>
                  <a:cubicBezTo>
                    <a:pt x="59981" y="186011"/>
                    <a:pt x="74701" y="174586"/>
                    <a:pt x="89202" y="162942"/>
                  </a:cubicBezTo>
                  <a:cubicBezTo>
                    <a:pt x="104582" y="151078"/>
                    <a:pt x="105900" y="146024"/>
                    <a:pt x="100847" y="127568"/>
                  </a:cubicBezTo>
                  <a:cubicBezTo>
                    <a:pt x="97332" y="115485"/>
                    <a:pt x="90081" y="109113"/>
                    <a:pt x="77338" y="107794"/>
                  </a:cubicBezTo>
                  <a:cubicBezTo>
                    <a:pt x="58882" y="105817"/>
                    <a:pt x="40647" y="102302"/>
                    <a:pt x="22191" y="100324"/>
                  </a:cubicBezTo>
                  <a:cubicBezTo>
                    <a:pt x="11645" y="99226"/>
                    <a:pt x="4175" y="95052"/>
                    <a:pt x="440" y="84945"/>
                  </a:cubicBezTo>
                  <a:cubicBezTo>
                    <a:pt x="0" y="75497"/>
                    <a:pt x="0" y="66709"/>
                    <a:pt x="0" y="57701"/>
                  </a:cubicBezTo>
                  <a:cubicBezTo>
                    <a:pt x="3516" y="51109"/>
                    <a:pt x="9008" y="47814"/>
                    <a:pt x="16039" y="46056"/>
                  </a:cubicBezTo>
                  <a:cubicBezTo>
                    <a:pt x="34934" y="41003"/>
                    <a:pt x="53390" y="35290"/>
                    <a:pt x="72285" y="30237"/>
                  </a:cubicBezTo>
                  <a:cubicBezTo>
                    <a:pt x="83710" y="27161"/>
                    <a:pt x="90521" y="20789"/>
                    <a:pt x="91619" y="870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0C4A3C-10D8-469B-80A9-7B6FC7E24A31}"/>
                </a:ext>
              </a:extLst>
            </p:cNvPr>
            <p:cNvSpPr/>
            <p:nvPr/>
          </p:nvSpPr>
          <p:spPr>
            <a:xfrm>
              <a:off x="6836307" y="1307990"/>
              <a:ext cx="988147" cy="987501"/>
            </a:xfrm>
            <a:custGeom>
              <a:avLst/>
              <a:gdLst>
                <a:gd name="connsiteX0" fmla="*/ 494461 w 988147"/>
                <a:gd name="connsiteY0" fmla="*/ 421567 h 987501"/>
                <a:gd name="connsiteX1" fmla="*/ 423011 w 988147"/>
                <a:gd name="connsiteY1" fmla="*/ 492709 h 987501"/>
                <a:gd name="connsiteX2" fmla="*/ 494153 w 988147"/>
                <a:gd name="connsiteY2" fmla="*/ 564468 h 987501"/>
                <a:gd name="connsiteX3" fmla="*/ 565757 w 988147"/>
                <a:gd name="connsiteY3" fmla="*/ 493172 h 987501"/>
                <a:gd name="connsiteX4" fmla="*/ 494461 w 988147"/>
                <a:gd name="connsiteY4" fmla="*/ 421567 h 987501"/>
                <a:gd name="connsiteX5" fmla="*/ 494770 w 988147"/>
                <a:gd name="connsiteY5" fmla="*/ 209069 h 987501"/>
                <a:gd name="connsiteX6" fmla="*/ 778410 w 988147"/>
                <a:gd name="connsiteY6" fmla="*/ 493480 h 987501"/>
                <a:gd name="connsiteX7" fmla="*/ 493690 w 988147"/>
                <a:gd name="connsiteY7" fmla="*/ 776812 h 987501"/>
                <a:gd name="connsiteX8" fmla="*/ 210512 w 988147"/>
                <a:gd name="connsiteY8" fmla="*/ 492554 h 987501"/>
                <a:gd name="connsiteX9" fmla="*/ 494770 w 988147"/>
                <a:gd name="connsiteY9" fmla="*/ 209069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1" y="421567"/>
                  </a:moveTo>
                  <a:cubicBezTo>
                    <a:pt x="451560" y="421567"/>
                    <a:pt x="422857" y="456752"/>
                    <a:pt x="423011" y="492709"/>
                  </a:cubicBezTo>
                  <a:cubicBezTo>
                    <a:pt x="423166" y="532523"/>
                    <a:pt x="454492" y="564468"/>
                    <a:pt x="494153" y="564468"/>
                  </a:cubicBezTo>
                  <a:cubicBezTo>
                    <a:pt x="533813" y="564468"/>
                    <a:pt x="565603" y="532986"/>
                    <a:pt x="565757" y="493172"/>
                  </a:cubicBezTo>
                  <a:cubicBezTo>
                    <a:pt x="565912" y="453512"/>
                    <a:pt x="534739" y="421567"/>
                    <a:pt x="494461" y="421567"/>
                  </a:cubicBezTo>
                  <a:close/>
                  <a:moveTo>
                    <a:pt x="494770" y="209069"/>
                  </a:moveTo>
                  <a:cubicBezTo>
                    <a:pt x="650788" y="209378"/>
                    <a:pt x="778719" y="337000"/>
                    <a:pt x="778410" y="493480"/>
                  </a:cubicBezTo>
                  <a:cubicBezTo>
                    <a:pt x="778102" y="648263"/>
                    <a:pt x="652485" y="777121"/>
                    <a:pt x="493690" y="776812"/>
                  </a:cubicBezTo>
                  <a:cubicBezTo>
                    <a:pt x="333660" y="776349"/>
                    <a:pt x="209278" y="645794"/>
                    <a:pt x="210512" y="492554"/>
                  </a:cubicBezTo>
                  <a:cubicBezTo>
                    <a:pt x="209586" y="337154"/>
                    <a:pt x="337981" y="208760"/>
                    <a:pt x="494770" y="209069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89CC29D-759A-4AF9-9B85-B691ABB324C9}"/>
                </a:ext>
              </a:extLst>
            </p:cNvPr>
            <p:cNvSpPr/>
            <p:nvPr/>
          </p:nvSpPr>
          <p:spPr>
            <a:xfrm>
              <a:off x="5869583" y="1545282"/>
              <a:ext cx="685579" cy="683455"/>
            </a:xfrm>
            <a:custGeom>
              <a:avLst/>
              <a:gdLst>
                <a:gd name="connsiteX0" fmla="*/ 342697 w 685579"/>
                <a:gd name="connsiteY0" fmla="*/ 242720 h 683455"/>
                <a:gd name="connsiteX1" fmla="*/ 244624 w 685579"/>
                <a:gd name="connsiteY1" fmla="*/ 340793 h 683455"/>
                <a:gd name="connsiteX2" fmla="*/ 342697 w 685579"/>
                <a:gd name="connsiteY2" fmla="*/ 438866 h 683455"/>
                <a:gd name="connsiteX3" fmla="*/ 440770 w 685579"/>
                <a:gd name="connsiteY3" fmla="*/ 340793 h 683455"/>
                <a:gd name="connsiteX4" fmla="*/ 342697 w 685579"/>
                <a:gd name="connsiteY4" fmla="*/ 242720 h 683455"/>
                <a:gd name="connsiteX5" fmla="*/ 342697 w 685579"/>
                <a:gd name="connsiteY5" fmla="*/ 179817 h 683455"/>
                <a:gd name="connsiteX6" fmla="*/ 503673 w 685579"/>
                <a:gd name="connsiteY6" fmla="*/ 340793 h 683455"/>
                <a:gd name="connsiteX7" fmla="*/ 342697 w 685579"/>
                <a:gd name="connsiteY7" fmla="*/ 501769 h 683455"/>
                <a:gd name="connsiteX8" fmla="*/ 181721 w 685579"/>
                <a:gd name="connsiteY8" fmla="*/ 340793 h 683455"/>
                <a:gd name="connsiteX9" fmla="*/ 342697 w 685579"/>
                <a:gd name="connsiteY9" fmla="*/ 179817 h 683455"/>
                <a:gd name="connsiteX10" fmla="*/ 342697 w 685579"/>
                <a:gd name="connsiteY10" fmla="*/ 141042 h 683455"/>
                <a:gd name="connsiteX11" fmla="*/ 142791 w 685579"/>
                <a:gd name="connsiteY11" fmla="*/ 340187 h 683455"/>
                <a:gd name="connsiteX12" fmla="*/ 341936 w 685579"/>
                <a:gd name="connsiteY12" fmla="*/ 540855 h 683455"/>
                <a:gd name="connsiteX13" fmla="*/ 542604 w 685579"/>
                <a:gd name="connsiteY13" fmla="*/ 341139 h 683455"/>
                <a:gd name="connsiteX14" fmla="*/ 342697 w 685579"/>
                <a:gd name="connsiteY14" fmla="*/ 141042 h 683455"/>
                <a:gd name="connsiteX15" fmla="*/ 393531 w 685579"/>
                <a:gd name="connsiteY15" fmla="*/ 346 h 683455"/>
                <a:gd name="connsiteX16" fmla="*/ 455216 w 685579"/>
                <a:gd name="connsiteY16" fmla="*/ 15006 h 683455"/>
                <a:gd name="connsiteX17" fmla="*/ 462451 w 685579"/>
                <a:gd name="connsiteY17" fmla="*/ 23954 h 683455"/>
                <a:gd name="connsiteX18" fmla="*/ 462832 w 685579"/>
                <a:gd name="connsiteY18" fmla="*/ 31379 h 683455"/>
                <a:gd name="connsiteX19" fmla="*/ 464354 w 685579"/>
                <a:gd name="connsiteY19" fmla="*/ 77453 h 683455"/>
                <a:gd name="connsiteX20" fmla="*/ 464926 w 685579"/>
                <a:gd name="connsiteY20" fmla="*/ 90209 h 683455"/>
                <a:gd name="connsiteX21" fmla="*/ 470828 w 685579"/>
                <a:gd name="connsiteY21" fmla="*/ 99728 h 683455"/>
                <a:gd name="connsiteX22" fmla="*/ 484726 w 685579"/>
                <a:gd name="connsiteY22" fmla="*/ 107724 h 683455"/>
                <a:gd name="connsiteX23" fmla="*/ 498053 w 685579"/>
                <a:gd name="connsiteY23" fmla="*/ 107724 h 683455"/>
                <a:gd name="connsiteX24" fmla="*/ 554408 w 685579"/>
                <a:gd name="connsiteY24" fmla="*/ 76310 h 683455"/>
                <a:gd name="connsiteX25" fmla="*/ 566402 w 685579"/>
                <a:gd name="connsiteY25" fmla="*/ 78024 h 683455"/>
                <a:gd name="connsiteX26" fmla="*/ 610191 w 685579"/>
                <a:gd name="connsiteY26" fmla="*/ 122765 h 683455"/>
                <a:gd name="connsiteX27" fmla="*/ 611714 w 685579"/>
                <a:gd name="connsiteY27" fmla="*/ 135140 h 683455"/>
                <a:gd name="connsiteX28" fmla="*/ 578968 w 685579"/>
                <a:gd name="connsiteY28" fmla="*/ 190353 h 683455"/>
                <a:gd name="connsiteX29" fmla="*/ 578777 w 685579"/>
                <a:gd name="connsiteY29" fmla="*/ 203108 h 683455"/>
                <a:gd name="connsiteX30" fmla="*/ 587154 w 685579"/>
                <a:gd name="connsiteY30" fmla="*/ 218530 h 683455"/>
                <a:gd name="connsiteX31" fmla="*/ 596864 w 685579"/>
                <a:gd name="connsiteY31" fmla="*/ 224622 h 683455"/>
                <a:gd name="connsiteX32" fmla="*/ 618759 w 685579"/>
                <a:gd name="connsiteY32" fmla="*/ 226145 h 683455"/>
                <a:gd name="connsiteX33" fmla="*/ 663309 w 685579"/>
                <a:gd name="connsiteY33" fmla="*/ 229001 h 683455"/>
                <a:gd name="connsiteX34" fmla="*/ 671877 w 685579"/>
                <a:gd name="connsiteY34" fmla="*/ 236236 h 683455"/>
                <a:gd name="connsiteX35" fmla="*/ 685394 w 685579"/>
                <a:gd name="connsiteY35" fmla="*/ 298302 h 683455"/>
                <a:gd name="connsiteX36" fmla="*/ 683300 w 685579"/>
                <a:gd name="connsiteY36" fmla="*/ 305918 h 683455"/>
                <a:gd name="connsiteX37" fmla="*/ 679492 w 685579"/>
                <a:gd name="connsiteY37" fmla="*/ 308583 h 683455"/>
                <a:gd name="connsiteX38" fmla="*/ 622186 w 685579"/>
                <a:gd name="connsiteY38" fmla="*/ 337141 h 683455"/>
                <a:gd name="connsiteX39" fmla="*/ 615712 w 685579"/>
                <a:gd name="connsiteY39" fmla="*/ 346851 h 683455"/>
                <a:gd name="connsiteX40" fmla="*/ 614380 w 685579"/>
                <a:gd name="connsiteY40" fmla="*/ 368365 h 683455"/>
                <a:gd name="connsiteX41" fmla="*/ 619330 w 685579"/>
                <a:gd name="connsiteY41" fmla="*/ 378645 h 683455"/>
                <a:gd name="connsiteX42" fmla="*/ 672258 w 685579"/>
                <a:gd name="connsiteY42" fmla="*/ 417675 h 683455"/>
                <a:gd name="connsiteX43" fmla="*/ 675875 w 685579"/>
                <a:gd name="connsiteY43" fmla="*/ 429479 h 683455"/>
                <a:gd name="connsiteX44" fmla="*/ 666165 w 685579"/>
                <a:gd name="connsiteY44" fmla="*/ 456324 h 683455"/>
                <a:gd name="connsiteX45" fmla="*/ 655123 w 685579"/>
                <a:gd name="connsiteY45" fmla="*/ 486214 h 683455"/>
                <a:gd name="connsiteX46" fmla="*/ 645794 w 685579"/>
                <a:gd name="connsiteY46" fmla="*/ 492307 h 683455"/>
                <a:gd name="connsiteX47" fmla="*/ 621995 w 685579"/>
                <a:gd name="connsiteY47" fmla="*/ 489832 h 683455"/>
                <a:gd name="connsiteX48" fmla="*/ 580872 w 685579"/>
                <a:gd name="connsiteY48" fmla="*/ 485453 h 683455"/>
                <a:gd name="connsiteX49" fmla="*/ 570400 w 685579"/>
                <a:gd name="connsiteY49" fmla="*/ 490212 h 683455"/>
                <a:gd name="connsiteX50" fmla="*/ 555550 w 685579"/>
                <a:gd name="connsiteY50" fmla="*/ 510394 h 683455"/>
                <a:gd name="connsiteX51" fmla="*/ 553837 w 685579"/>
                <a:gd name="connsiteY51" fmla="*/ 523149 h 683455"/>
                <a:gd name="connsiteX52" fmla="*/ 576873 w 685579"/>
                <a:gd name="connsiteY52" fmla="*/ 583693 h 683455"/>
                <a:gd name="connsiteX53" fmla="*/ 573447 w 685579"/>
                <a:gd name="connsiteY53" fmla="*/ 596068 h 683455"/>
                <a:gd name="connsiteX54" fmla="*/ 527944 w 685579"/>
                <a:gd name="connsiteY54" fmla="*/ 630528 h 683455"/>
                <a:gd name="connsiteX55" fmla="*/ 515569 w 685579"/>
                <a:gd name="connsiteY55" fmla="*/ 630337 h 683455"/>
                <a:gd name="connsiteX56" fmla="*/ 466258 w 685579"/>
                <a:gd name="connsiteY56" fmla="*/ 590546 h 683455"/>
                <a:gd name="connsiteX57" fmla="*/ 454645 w 685579"/>
                <a:gd name="connsiteY57" fmla="*/ 588262 h 683455"/>
                <a:gd name="connsiteX58" fmla="*/ 425706 w 685579"/>
                <a:gd name="connsiteY58" fmla="*/ 599304 h 683455"/>
                <a:gd name="connsiteX59" fmla="*/ 418662 w 685579"/>
                <a:gd name="connsiteY59" fmla="*/ 607681 h 683455"/>
                <a:gd name="connsiteX60" fmla="*/ 414663 w 685579"/>
                <a:gd name="connsiteY60" fmla="*/ 626720 h 683455"/>
                <a:gd name="connsiteX61" fmla="*/ 405144 w 685579"/>
                <a:gd name="connsiteY61" fmla="*/ 672223 h 683455"/>
                <a:gd name="connsiteX62" fmla="*/ 397148 w 685579"/>
                <a:gd name="connsiteY62" fmla="*/ 679838 h 683455"/>
                <a:gd name="connsiteX63" fmla="*/ 366876 w 685579"/>
                <a:gd name="connsiteY63" fmla="*/ 683075 h 683455"/>
                <a:gd name="connsiteX64" fmla="*/ 353930 w 685579"/>
                <a:gd name="connsiteY64" fmla="*/ 683455 h 683455"/>
                <a:gd name="connsiteX65" fmla="*/ 336034 w 685579"/>
                <a:gd name="connsiteY65" fmla="*/ 683455 h 683455"/>
                <a:gd name="connsiteX66" fmla="*/ 328989 w 685579"/>
                <a:gd name="connsiteY66" fmla="*/ 675459 h 683455"/>
                <a:gd name="connsiteX67" fmla="*/ 309379 w 685579"/>
                <a:gd name="connsiteY67" fmla="*/ 616058 h 683455"/>
                <a:gd name="connsiteX68" fmla="*/ 300050 w 685579"/>
                <a:gd name="connsiteY68" fmla="*/ 607681 h 683455"/>
                <a:gd name="connsiteX69" fmla="*/ 269588 w 685579"/>
                <a:gd name="connsiteY69" fmla="*/ 600827 h 683455"/>
                <a:gd name="connsiteX70" fmla="*/ 256071 w 685579"/>
                <a:gd name="connsiteY70" fmla="*/ 604825 h 683455"/>
                <a:gd name="connsiteX71" fmla="*/ 211520 w 685579"/>
                <a:gd name="connsiteY71" fmla="*/ 649947 h 683455"/>
                <a:gd name="connsiteX72" fmla="*/ 200097 w 685579"/>
                <a:gd name="connsiteY72" fmla="*/ 651851 h 683455"/>
                <a:gd name="connsiteX73" fmla="*/ 152310 w 685579"/>
                <a:gd name="connsiteY73" fmla="*/ 625007 h 683455"/>
                <a:gd name="connsiteX74" fmla="*/ 146979 w 685579"/>
                <a:gd name="connsiteY74" fmla="*/ 612822 h 683455"/>
                <a:gd name="connsiteX75" fmla="*/ 162591 w 685579"/>
                <a:gd name="connsiteY75" fmla="*/ 551327 h 683455"/>
                <a:gd name="connsiteX76" fmla="*/ 159735 w 685579"/>
                <a:gd name="connsiteY76" fmla="*/ 539523 h 683455"/>
                <a:gd name="connsiteX77" fmla="*/ 136698 w 685579"/>
                <a:gd name="connsiteY77" fmla="*/ 515534 h 683455"/>
                <a:gd name="connsiteX78" fmla="*/ 125656 w 685579"/>
                <a:gd name="connsiteY78" fmla="*/ 512297 h 683455"/>
                <a:gd name="connsiteX79" fmla="*/ 114613 w 685579"/>
                <a:gd name="connsiteY79" fmla="*/ 514772 h 683455"/>
                <a:gd name="connsiteX80" fmla="*/ 62828 w 685579"/>
                <a:gd name="connsiteY80" fmla="*/ 526386 h 683455"/>
                <a:gd name="connsiteX81" fmla="*/ 52166 w 685579"/>
                <a:gd name="connsiteY81" fmla="*/ 521626 h 683455"/>
                <a:gd name="connsiteX82" fmla="*/ 26083 w 685579"/>
                <a:gd name="connsiteY82" fmla="*/ 471174 h 683455"/>
                <a:gd name="connsiteX83" fmla="*/ 27987 w 685579"/>
                <a:gd name="connsiteY83" fmla="*/ 460322 h 683455"/>
                <a:gd name="connsiteX84" fmla="*/ 76155 w 685579"/>
                <a:gd name="connsiteY84" fmla="*/ 415581 h 683455"/>
                <a:gd name="connsiteX85" fmla="*/ 79963 w 685579"/>
                <a:gd name="connsiteY85" fmla="*/ 404729 h 683455"/>
                <a:gd name="connsiteX86" fmla="*/ 74251 w 685579"/>
                <a:gd name="connsiteY86" fmla="*/ 373696 h 683455"/>
                <a:gd name="connsiteX87" fmla="*/ 66826 w 685579"/>
                <a:gd name="connsiteY87" fmla="*/ 364938 h 683455"/>
                <a:gd name="connsiteX88" fmla="*/ 24750 w 685579"/>
                <a:gd name="connsiteY88" fmla="*/ 349516 h 683455"/>
                <a:gd name="connsiteX89" fmla="*/ 0 w 685579"/>
                <a:gd name="connsiteY89" fmla="*/ 340187 h 683455"/>
                <a:gd name="connsiteX90" fmla="*/ 0 w 685579"/>
                <a:gd name="connsiteY90" fmla="*/ 329526 h 683455"/>
                <a:gd name="connsiteX91" fmla="*/ 1713 w 685579"/>
                <a:gd name="connsiteY91" fmla="*/ 310868 h 683455"/>
                <a:gd name="connsiteX92" fmla="*/ 6473 w 685579"/>
                <a:gd name="connsiteY92" fmla="*/ 274504 h 683455"/>
                <a:gd name="connsiteX93" fmla="*/ 14089 w 685579"/>
                <a:gd name="connsiteY93" fmla="*/ 266888 h 683455"/>
                <a:gd name="connsiteX94" fmla="*/ 79011 w 685579"/>
                <a:gd name="connsiteY94" fmla="*/ 255084 h 683455"/>
                <a:gd name="connsiteX95" fmla="*/ 88530 w 685579"/>
                <a:gd name="connsiteY95" fmla="*/ 247659 h 683455"/>
                <a:gd name="connsiteX96" fmla="*/ 98430 w 685579"/>
                <a:gd name="connsiteY96" fmla="*/ 223861 h 683455"/>
                <a:gd name="connsiteX97" fmla="*/ 96717 w 685579"/>
                <a:gd name="connsiteY97" fmla="*/ 210343 h 683455"/>
                <a:gd name="connsiteX98" fmla="*/ 58830 w 685579"/>
                <a:gd name="connsiteY98" fmla="*/ 160462 h 683455"/>
                <a:gd name="connsiteX99" fmla="*/ 59020 w 685579"/>
                <a:gd name="connsiteY99" fmla="*/ 148087 h 683455"/>
                <a:gd name="connsiteX100" fmla="*/ 95765 w 685579"/>
                <a:gd name="connsiteY100" fmla="*/ 102584 h 683455"/>
                <a:gd name="connsiteX101" fmla="*/ 108711 w 685579"/>
                <a:gd name="connsiteY101" fmla="*/ 99157 h 683455"/>
                <a:gd name="connsiteX102" fmla="*/ 168874 w 685579"/>
                <a:gd name="connsiteY102" fmla="*/ 124097 h 683455"/>
                <a:gd name="connsiteX103" fmla="*/ 180487 w 685579"/>
                <a:gd name="connsiteY103" fmla="*/ 123146 h 683455"/>
                <a:gd name="connsiteX104" fmla="*/ 199526 w 685579"/>
                <a:gd name="connsiteY104" fmla="*/ 110009 h 683455"/>
                <a:gd name="connsiteX105" fmla="*/ 204095 w 685579"/>
                <a:gd name="connsiteY105" fmla="*/ 101061 h 683455"/>
                <a:gd name="connsiteX106" fmla="*/ 203715 w 685579"/>
                <a:gd name="connsiteY106" fmla="*/ 94397 h 683455"/>
                <a:gd name="connsiteX107" fmla="*/ 201430 w 685579"/>
                <a:gd name="connsiteY107" fmla="*/ 64887 h 683455"/>
                <a:gd name="connsiteX108" fmla="*/ 199145 w 685579"/>
                <a:gd name="connsiteY108" fmla="*/ 35377 h 683455"/>
                <a:gd name="connsiteX109" fmla="*/ 205428 w 685579"/>
                <a:gd name="connsiteY109" fmla="*/ 25667 h 683455"/>
                <a:gd name="connsiteX110" fmla="*/ 264257 w 685579"/>
                <a:gd name="connsiteY110" fmla="*/ 5867 h 683455"/>
                <a:gd name="connsiteX111" fmla="*/ 268065 w 685579"/>
                <a:gd name="connsiteY111" fmla="*/ 5296 h 683455"/>
                <a:gd name="connsiteX112" fmla="*/ 276062 w 685579"/>
                <a:gd name="connsiteY112" fmla="*/ 10627 h 683455"/>
                <a:gd name="connsiteX113" fmla="*/ 312806 w 685579"/>
                <a:gd name="connsiteY113" fmla="*/ 63745 h 683455"/>
                <a:gd name="connsiteX114" fmla="*/ 324230 w 685579"/>
                <a:gd name="connsiteY114" fmla="*/ 69266 h 683455"/>
                <a:gd name="connsiteX115" fmla="*/ 343840 w 685579"/>
                <a:gd name="connsiteY115" fmla="*/ 68505 h 683455"/>
                <a:gd name="connsiteX116" fmla="*/ 349932 w 685579"/>
                <a:gd name="connsiteY116" fmla="*/ 65458 h 683455"/>
                <a:gd name="connsiteX117" fmla="*/ 352026 w 685579"/>
                <a:gd name="connsiteY117" fmla="*/ 62412 h 683455"/>
                <a:gd name="connsiteX118" fmla="*/ 361545 w 685579"/>
                <a:gd name="connsiteY118" fmla="*/ 44897 h 683455"/>
                <a:gd name="connsiteX119" fmla="*/ 382869 w 685579"/>
                <a:gd name="connsiteY119" fmla="*/ 5106 h 683455"/>
                <a:gd name="connsiteX120" fmla="*/ 393531 w 685579"/>
                <a:gd name="connsiteY120" fmla="*/ 346 h 6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685579" h="683455">
                  <a:moveTo>
                    <a:pt x="342697" y="242720"/>
                  </a:moveTo>
                  <a:cubicBezTo>
                    <a:pt x="288533" y="242720"/>
                    <a:pt x="244624" y="286629"/>
                    <a:pt x="244624" y="340793"/>
                  </a:cubicBezTo>
                  <a:cubicBezTo>
                    <a:pt x="244624" y="394957"/>
                    <a:pt x="288533" y="438866"/>
                    <a:pt x="342697" y="438866"/>
                  </a:cubicBezTo>
                  <a:cubicBezTo>
                    <a:pt x="396861" y="438866"/>
                    <a:pt x="440770" y="394957"/>
                    <a:pt x="440770" y="340793"/>
                  </a:cubicBezTo>
                  <a:cubicBezTo>
                    <a:pt x="440770" y="286629"/>
                    <a:pt x="396861" y="242720"/>
                    <a:pt x="342697" y="242720"/>
                  </a:cubicBezTo>
                  <a:close/>
                  <a:moveTo>
                    <a:pt x="342697" y="179817"/>
                  </a:moveTo>
                  <a:cubicBezTo>
                    <a:pt x="431602" y="179817"/>
                    <a:pt x="503673" y="251888"/>
                    <a:pt x="503673" y="340793"/>
                  </a:cubicBezTo>
                  <a:cubicBezTo>
                    <a:pt x="503673" y="429698"/>
                    <a:pt x="431602" y="501769"/>
                    <a:pt x="342697" y="501769"/>
                  </a:cubicBezTo>
                  <a:cubicBezTo>
                    <a:pt x="253792" y="501769"/>
                    <a:pt x="181721" y="429698"/>
                    <a:pt x="181721" y="340793"/>
                  </a:cubicBezTo>
                  <a:cubicBezTo>
                    <a:pt x="181721" y="251888"/>
                    <a:pt x="253792" y="179817"/>
                    <a:pt x="342697" y="179817"/>
                  </a:cubicBezTo>
                  <a:close/>
                  <a:moveTo>
                    <a:pt x="342697" y="141042"/>
                  </a:moveTo>
                  <a:cubicBezTo>
                    <a:pt x="233796" y="140852"/>
                    <a:pt x="143171" y="228620"/>
                    <a:pt x="142791" y="340187"/>
                  </a:cubicBezTo>
                  <a:cubicBezTo>
                    <a:pt x="142410" y="451183"/>
                    <a:pt x="231511" y="540475"/>
                    <a:pt x="341936" y="540855"/>
                  </a:cubicBezTo>
                  <a:cubicBezTo>
                    <a:pt x="453503" y="541236"/>
                    <a:pt x="542413" y="451183"/>
                    <a:pt x="542604" y="341139"/>
                  </a:cubicBezTo>
                  <a:cubicBezTo>
                    <a:pt x="542604" y="230715"/>
                    <a:pt x="453122" y="140852"/>
                    <a:pt x="342697" y="141042"/>
                  </a:cubicBezTo>
                  <a:close/>
                  <a:moveTo>
                    <a:pt x="393531" y="346"/>
                  </a:moveTo>
                  <a:cubicBezTo>
                    <a:pt x="414093" y="5296"/>
                    <a:pt x="434654" y="10056"/>
                    <a:pt x="455216" y="15006"/>
                  </a:cubicBezTo>
                  <a:cubicBezTo>
                    <a:pt x="459595" y="16148"/>
                    <a:pt x="462260" y="19385"/>
                    <a:pt x="462451" y="23954"/>
                  </a:cubicBezTo>
                  <a:cubicBezTo>
                    <a:pt x="462641" y="26429"/>
                    <a:pt x="462641" y="28904"/>
                    <a:pt x="462832" y="31379"/>
                  </a:cubicBezTo>
                  <a:cubicBezTo>
                    <a:pt x="463402" y="46801"/>
                    <a:pt x="463784" y="62222"/>
                    <a:pt x="464354" y="77453"/>
                  </a:cubicBezTo>
                  <a:cubicBezTo>
                    <a:pt x="464545" y="81641"/>
                    <a:pt x="464736" y="86020"/>
                    <a:pt x="464926" y="90209"/>
                  </a:cubicBezTo>
                  <a:cubicBezTo>
                    <a:pt x="465116" y="94397"/>
                    <a:pt x="467210" y="97634"/>
                    <a:pt x="470828" y="99728"/>
                  </a:cubicBezTo>
                  <a:cubicBezTo>
                    <a:pt x="475397" y="102393"/>
                    <a:pt x="480157" y="104869"/>
                    <a:pt x="484726" y="107724"/>
                  </a:cubicBezTo>
                  <a:cubicBezTo>
                    <a:pt x="489296" y="110390"/>
                    <a:pt x="493484" y="110199"/>
                    <a:pt x="498053" y="107724"/>
                  </a:cubicBezTo>
                  <a:cubicBezTo>
                    <a:pt x="516902" y="97253"/>
                    <a:pt x="535559" y="86782"/>
                    <a:pt x="554408" y="76310"/>
                  </a:cubicBezTo>
                  <a:cubicBezTo>
                    <a:pt x="558787" y="73836"/>
                    <a:pt x="562975" y="74597"/>
                    <a:pt x="566402" y="78024"/>
                  </a:cubicBezTo>
                  <a:cubicBezTo>
                    <a:pt x="581062" y="92874"/>
                    <a:pt x="595531" y="107915"/>
                    <a:pt x="610191" y="122765"/>
                  </a:cubicBezTo>
                  <a:cubicBezTo>
                    <a:pt x="613999" y="126763"/>
                    <a:pt x="614570" y="130381"/>
                    <a:pt x="611714" y="135140"/>
                  </a:cubicBezTo>
                  <a:cubicBezTo>
                    <a:pt x="600862" y="153608"/>
                    <a:pt x="589820" y="171885"/>
                    <a:pt x="578968" y="190353"/>
                  </a:cubicBezTo>
                  <a:cubicBezTo>
                    <a:pt x="576493" y="194541"/>
                    <a:pt x="576302" y="198920"/>
                    <a:pt x="578777" y="203108"/>
                  </a:cubicBezTo>
                  <a:cubicBezTo>
                    <a:pt x="581633" y="208249"/>
                    <a:pt x="584299" y="213389"/>
                    <a:pt x="587154" y="218530"/>
                  </a:cubicBezTo>
                  <a:cubicBezTo>
                    <a:pt x="589249" y="222338"/>
                    <a:pt x="592485" y="224432"/>
                    <a:pt x="596864" y="224622"/>
                  </a:cubicBezTo>
                  <a:cubicBezTo>
                    <a:pt x="604099" y="225194"/>
                    <a:pt x="611524" y="225574"/>
                    <a:pt x="618759" y="226145"/>
                  </a:cubicBezTo>
                  <a:cubicBezTo>
                    <a:pt x="633609" y="227097"/>
                    <a:pt x="648459" y="228049"/>
                    <a:pt x="663309" y="229001"/>
                  </a:cubicBezTo>
                  <a:cubicBezTo>
                    <a:pt x="667498" y="229192"/>
                    <a:pt x="670925" y="232047"/>
                    <a:pt x="671877" y="236236"/>
                  </a:cubicBezTo>
                  <a:cubicBezTo>
                    <a:pt x="676446" y="256798"/>
                    <a:pt x="680825" y="277550"/>
                    <a:pt x="685394" y="298302"/>
                  </a:cubicBezTo>
                  <a:cubicBezTo>
                    <a:pt x="685965" y="301158"/>
                    <a:pt x="685204" y="303633"/>
                    <a:pt x="683300" y="305918"/>
                  </a:cubicBezTo>
                  <a:cubicBezTo>
                    <a:pt x="682348" y="307060"/>
                    <a:pt x="680825" y="307822"/>
                    <a:pt x="679492" y="308583"/>
                  </a:cubicBezTo>
                  <a:cubicBezTo>
                    <a:pt x="660453" y="318102"/>
                    <a:pt x="641415" y="327622"/>
                    <a:pt x="622186" y="337141"/>
                  </a:cubicBezTo>
                  <a:cubicBezTo>
                    <a:pt x="618187" y="339235"/>
                    <a:pt x="615903" y="342282"/>
                    <a:pt x="615712" y="346851"/>
                  </a:cubicBezTo>
                  <a:cubicBezTo>
                    <a:pt x="615332" y="354086"/>
                    <a:pt x="614760" y="361130"/>
                    <a:pt x="614380" y="368365"/>
                  </a:cubicBezTo>
                  <a:cubicBezTo>
                    <a:pt x="614190" y="372553"/>
                    <a:pt x="615712" y="376171"/>
                    <a:pt x="619330" y="378645"/>
                  </a:cubicBezTo>
                  <a:cubicBezTo>
                    <a:pt x="637036" y="391592"/>
                    <a:pt x="654552" y="404729"/>
                    <a:pt x="672258" y="417675"/>
                  </a:cubicBezTo>
                  <a:cubicBezTo>
                    <a:pt x="676446" y="420721"/>
                    <a:pt x="677779" y="424529"/>
                    <a:pt x="675875" y="429479"/>
                  </a:cubicBezTo>
                  <a:cubicBezTo>
                    <a:pt x="672638" y="438427"/>
                    <a:pt x="669402" y="447375"/>
                    <a:pt x="666165" y="456324"/>
                  </a:cubicBezTo>
                  <a:cubicBezTo>
                    <a:pt x="662548" y="466224"/>
                    <a:pt x="658931" y="476314"/>
                    <a:pt x="655123" y="486214"/>
                  </a:cubicBezTo>
                  <a:cubicBezTo>
                    <a:pt x="653600" y="490403"/>
                    <a:pt x="649982" y="492688"/>
                    <a:pt x="645794" y="492307"/>
                  </a:cubicBezTo>
                  <a:cubicBezTo>
                    <a:pt x="637797" y="491545"/>
                    <a:pt x="629992" y="490593"/>
                    <a:pt x="621995" y="489832"/>
                  </a:cubicBezTo>
                  <a:cubicBezTo>
                    <a:pt x="608288" y="488309"/>
                    <a:pt x="594580" y="486785"/>
                    <a:pt x="580872" y="485453"/>
                  </a:cubicBezTo>
                  <a:cubicBezTo>
                    <a:pt x="576493" y="485072"/>
                    <a:pt x="573066" y="486595"/>
                    <a:pt x="570400" y="490212"/>
                  </a:cubicBezTo>
                  <a:cubicBezTo>
                    <a:pt x="565450" y="496876"/>
                    <a:pt x="560691" y="503730"/>
                    <a:pt x="555550" y="510394"/>
                  </a:cubicBezTo>
                  <a:cubicBezTo>
                    <a:pt x="552504" y="514392"/>
                    <a:pt x="552123" y="518580"/>
                    <a:pt x="553837" y="523149"/>
                  </a:cubicBezTo>
                  <a:cubicBezTo>
                    <a:pt x="561452" y="543331"/>
                    <a:pt x="569258" y="563511"/>
                    <a:pt x="576873" y="583693"/>
                  </a:cubicBezTo>
                  <a:cubicBezTo>
                    <a:pt x="578968" y="589023"/>
                    <a:pt x="577825" y="592641"/>
                    <a:pt x="573447" y="596068"/>
                  </a:cubicBezTo>
                  <a:cubicBezTo>
                    <a:pt x="558215" y="607491"/>
                    <a:pt x="543175" y="619105"/>
                    <a:pt x="527944" y="630528"/>
                  </a:cubicBezTo>
                  <a:cubicBezTo>
                    <a:pt x="523565" y="633764"/>
                    <a:pt x="519757" y="633764"/>
                    <a:pt x="515569" y="630337"/>
                  </a:cubicBezTo>
                  <a:cubicBezTo>
                    <a:pt x="499195" y="617201"/>
                    <a:pt x="482632" y="603873"/>
                    <a:pt x="466258" y="590546"/>
                  </a:cubicBezTo>
                  <a:cubicBezTo>
                    <a:pt x="462641" y="587691"/>
                    <a:pt x="458833" y="586739"/>
                    <a:pt x="454645" y="588262"/>
                  </a:cubicBezTo>
                  <a:cubicBezTo>
                    <a:pt x="444935" y="591879"/>
                    <a:pt x="435225" y="595497"/>
                    <a:pt x="425706" y="599304"/>
                  </a:cubicBezTo>
                  <a:cubicBezTo>
                    <a:pt x="421898" y="600827"/>
                    <a:pt x="419614" y="603683"/>
                    <a:pt x="418662" y="607681"/>
                  </a:cubicBezTo>
                  <a:cubicBezTo>
                    <a:pt x="417329" y="613964"/>
                    <a:pt x="415997" y="620437"/>
                    <a:pt x="414663" y="626720"/>
                  </a:cubicBezTo>
                  <a:cubicBezTo>
                    <a:pt x="411427" y="641951"/>
                    <a:pt x="408381" y="656992"/>
                    <a:pt x="405144" y="672223"/>
                  </a:cubicBezTo>
                  <a:cubicBezTo>
                    <a:pt x="404192" y="676602"/>
                    <a:pt x="401527" y="679267"/>
                    <a:pt x="397148" y="679838"/>
                  </a:cubicBezTo>
                  <a:cubicBezTo>
                    <a:pt x="387057" y="681171"/>
                    <a:pt x="376967" y="682123"/>
                    <a:pt x="366876" y="683075"/>
                  </a:cubicBezTo>
                  <a:cubicBezTo>
                    <a:pt x="361926" y="682694"/>
                    <a:pt x="357928" y="683075"/>
                    <a:pt x="353930" y="683455"/>
                  </a:cubicBezTo>
                  <a:cubicBezTo>
                    <a:pt x="348028" y="683455"/>
                    <a:pt x="342126" y="683455"/>
                    <a:pt x="336034" y="683455"/>
                  </a:cubicBezTo>
                  <a:cubicBezTo>
                    <a:pt x="332226" y="682123"/>
                    <a:pt x="330131" y="679267"/>
                    <a:pt x="328989" y="675459"/>
                  </a:cubicBezTo>
                  <a:cubicBezTo>
                    <a:pt x="322516" y="655659"/>
                    <a:pt x="315852" y="635859"/>
                    <a:pt x="309379" y="616058"/>
                  </a:cubicBezTo>
                  <a:cubicBezTo>
                    <a:pt x="307856" y="611489"/>
                    <a:pt x="304810" y="608633"/>
                    <a:pt x="300050" y="607681"/>
                  </a:cubicBezTo>
                  <a:cubicBezTo>
                    <a:pt x="289960" y="605397"/>
                    <a:pt x="279679" y="603302"/>
                    <a:pt x="269588" y="600827"/>
                  </a:cubicBezTo>
                  <a:cubicBezTo>
                    <a:pt x="264257" y="599495"/>
                    <a:pt x="259879" y="600827"/>
                    <a:pt x="256071" y="604825"/>
                  </a:cubicBezTo>
                  <a:cubicBezTo>
                    <a:pt x="241411" y="620056"/>
                    <a:pt x="226371" y="634907"/>
                    <a:pt x="211520" y="649947"/>
                  </a:cubicBezTo>
                  <a:cubicBezTo>
                    <a:pt x="208093" y="653374"/>
                    <a:pt x="204095" y="654136"/>
                    <a:pt x="200097" y="651851"/>
                  </a:cubicBezTo>
                  <a:cubicBezTo>
                    <a:pt x="184105" y="642903"/>
                    <a:pt x="168302" y="633955"/>
                    <a:pt x="152310" y="625007"/>
                  </a:cubicBezTo>
                  <a:cubicBezTo>
                    <a:pt x="146788" y="621960"/>
                    <a:pt x="145456" y="618724"/>
                    <a:pt x="146979" y="612822"/>
                  </a:cubicBezTo>
                  <a:cubicBezTo>
                    <a:pt x="152119" y="592260"/>
                    <a:pt x="157450" y="571888"/>
                    <a:pt x="162591" y="551327"/>
                  </a:cubicBezTo>
                  <a:cubicBezTo>
                    <a:pt x="163733" y="546948"/>
                    <a:pt x="162971" y="542950"/>
                    <a:pt x="159735" y="539523"/>
                  </a:cubicBezTo>
                  <a:cubicBezTo>
                    <a:pt x="152119" y="531526"/>
                    <a:pt x="144313" y="523530"/>
                    <a:pt x="136698" y="515534"/>
                  </a:cubicBezTo>
                  <a:cubicBezTo>
                    <a:pt x="133652" y="512297"/>
                    <a:pt x="129844" y="511345"/>
                    <a:pt x="125656" y="512297"/>
                  </a:cubicBezTo>
                  <a:cubicBezTo>
                    <a:pt x="121848" y="513059"/>
                    <a:pt x="118231" y="514011"/>
                    <a:pt x="114613" y="514772"/>
                  </a:cubicBezTo>
                  <a:cubicBezTo>
                    <a:pt x="97288" y="518580"/>
                    <a:pt x="80153" y="522578"/>
                    <a:pt x="62828" y="526386"/>
                  </a:cubicBezTo>
                  <a:cubicBezTo>
                    <a:pt x="58068" y="527529"/>
                    <a:pt x="54261" y="525815"/>
                    <a:pt x="52166" y="521626"/>
                  </a:cubicBezTo>
                  <a:cubicBezTo>
                    <a:pt x="43408" y="504872"/>
                    <a:pt x="34841" y="487928"/>
                    <a:pt x="26083" y="471174"/>
                  </a:cubicBezTo>
                  <a:cubicBezTo>
                    <a:pt x="24179" y="467366"/>
                    <a:pt x="24941" y="463177"/>
                    <a:pt x="27987" y="460322"/>
                  </a:cubicBezTo>
                  <a:cubicBezTo>
                    <a:pt x="43980" y="445471"/>
                    <a:pt x="60162" y="430431"/>
                    <a:pt x="76155" y="415581"/>
                  </a:cubicBezTo>
                  <a:cubicBezTo>
                    <a:pt x="79391" y="412725"/>
                    <a:pt x="80534" y="408917"/>
                    <a:pt x="79963" y="404729"/>
                  </a:cubicBezTo>
                  <a:cubicBezTo>
                    <a:pt x="78059" y="394448"/>
                    <a:pt x="76155" y="383976"/>
                    <a:pt x="74251" y="373696"/>
                  </a:cubicBezTo>
                  <a:cubicBezTo>
                    <a:pt x="73489" y="369316"/>
                    <a:pt x="71014" y="366461"/>
                    <a:pt x="66826" y="364938"/>
                  </a:cubicBezTo>
                  <a:cubicBezTo>
                    <a:pt x="52737" y="359797"/>
                    <a:pt x="38649" y="354657"/>
                    <a:pt x="24750" y="349516"/>
                  </a:cubicBezTo>
                  <a:cubicBezTo>
                    <a:pt x="16564" y="346470"/>
                    <a:pt x="8187" y="343805"/>
                    <a:pt x="0" y="340187"/>
                  </a:cubicBezTo>
                  <a:cubicBezTo>
                    <a:pt x="0" y="336570"/>
                    <a:pt x="0" y="333143"/>
                    <a:pt x="0" y="329526"/>
                  </a:cubicBezTo>
                  <a:cubicBezTo>
                    <a:pt x="571" y="323243"/>
                    <a:pt x="1142" y="317151"/>
                    <a:pt x="1713" y="310868"/>
                  </a:cubicBezTo>
                  <a:cubicBezTo>
                    <a:pt x="2856" y="298683"/>
                    <a:pt x="4569" y="286498"/>
                    <a:pt x="6473" y="274504"/>
                  </a:cubicBezTo>
                  <a:cubicBezTo>
                    <a:pt x="7044" y="270506"/>
                    <a:pt x="9900" y="267650"/>
                    <a:pt x="14089" y="266888"/>
                  </a:cubicBezTo>
                  <a:cubicBezTo>
                    <a:pt x="35793" y="262890"/>
                    <a:pt x="57307" y="259082"/>
                    <a:pt x="79011" y="255084"/>
                  </a:cubicBezTo>
                  <a:cubicBezTo>
                    <a:pt x="83580" y="254323"/>
                    <a:pt x="86626" y="251848"/>
                    <a:pt x="88530" y="247659"/>
                  </a:cubicBezTo>
                  <a:cubicBezTo>
                    <a:pt x="91767" y="239663"/>
                    <a:pt x="95194" y="231667"/>
                    <a:pt x="98430" y="223861"/>
                  </a:cubicBezTo>
                  <a:cubicBezTo>
                    <a:pt x="100525" y="218911"/>
                    <a:pt x="99953" y="214722"/>
                    <a:pt x="96717" y="210343"/>
                  </a:cubicBezTo>
                  <a:cubicBezTo>
                    <a:pt x="83961" y="193779"/>
                    <a:pt x="71395" y="177025"/>
                    <a:pt x="58830" y="160462"/>
                  </a:cubicBezTo>
                  <a:cubicBezTo>
                    <a:pt x="55593" y="156083"/>
                    <a:pt x="55593" y="152275"/>
                    <a:pt x="59020" y="148087"/>
                  </a:cubicBezTo>
                  <a:cubicBezTo>
                    <a:pt x="71205" y="132856"/>
                    <a:pt x="83390" y="117815"/>
                    <a:pt x="95765" y="102584"/>
                  </a:cubicBezTo>
                  <a:cubicBezTo>
                    <a:pt x="99763" y="97824"/>
                    <a:pt x="103000" y="96872"/>
                    <a:pt x="108711" y="99157"/>
                  </a:cubicBezTo>
                  <a:cubicBezTo>
                    <a:pt x="128702" y="107534"/>
                    <a:pt x="148692" y="115721"/>
                    <a:pt x="168874" y="124097"/>
                  </a:cubicBezTo>
                  <a:cubicBezTo>
                    <a:pt x="172872" y="125811"/>
                    <a:pt x="176869" y="125621"/>
                    <a:pt x="180487" y="123146"/>
                  </a:cubicBezTo>
                  <a:cubicBezTo>
                    <a:pt x="186960" y="118767"/>
                    <a:pt x="193243" y="114388"/>
                    <a:pt x="199526" y="110009"/>
                  </a:cubicBezTo>
                  <a:cubicBezTo>
                    <a:pt x="202572" y="107915"/>
                    <a:pt x="204095" y="104869"/>
                    <a:pt x="204095" y="101061"/>
                  </a:cubicBezTo>
                  <a:cubicBezTo>
                    <a:pt x="204095" y="98776"/>
                    <a:pt x="203905" y="96492"/>
                    <a:pt x="203715" y="94397"/>
                  </a:cubicBezTo>
                  <a:cubicBezTo>
                    <a:pt x="202953" y="84497"/>
                    <a:pt x="202191" y="74787"/>
                    <a:pt x="201430" y="64887"/>
                  </a:cubicBezTo>
                  <a:cubicBezTo>
                    <a:pt x="200668" y="54987"/>
                    <a:pt x="199907" y="45277"/>
                    <a:pt x="199145" y="35377"/>
                  </a:cubicBezTo>
                  <a:cubicBezTo>
                    <a:pt x="198764" y="30808"/>
                    <a:pt x="201049" y="27191"/>
                    <a:pt x="205428" y="25667"/>
                  </a:cubicBezTo>
                  <a:cubicBezTo>
                    <a:pt x="225038" y="19004"/>
                    <a:pt x="244648" y="12340"/>
                    <a:pt x="264257" y="5867"/>
                  </a:cubicBezTo>
                  <a:cubicBezTo>
                    <a:pt x="265590" y="5487"/>
                    <a:pt x="266733" y="5296"/>
                    <a:pt x="268065" y="5296"/>
                  </a:cubicBezTo>
                  <a:cubicBezTo>
                    <a:pt x="271682" y="5487"/>
                    <a:pt x="273967" y="7771"/>
                    <a:pt x="276062" y="10627"/>
                  </a:cubicBezTo>
                  <a:cubicBezTo>
                    <a:pt x="288246" y="28333"/>
                    <a:pt x="300622" y="46039"/>
                    <a:pt x="312806" y="63745"/>
                  </a:cubicBezTo>
                  <a:cubicBezTo>
                    <a:pt x="315662" y="67743"/>
                    <a:pt x="319470" y="69647"/>
                    <a:pt x="324230" y="69266"/>
                  </a:cubicBezTo>
                  <a:cubicBezTo>
                    <a:pt x="330703" y="68695"/>
                    <a:pt x="337366" y="68505"/>
                    <a:pt x="343840" y="68505"/>
                  </a:cubicBezTo>
                  <a:cubicBezTo>
                    <a:pt x="346505" y="68505"/>
                    <a:pt x="348409" y="67553"/>
                    <a:pt x="349932" y="65458"/>
                  </a:cubicBezTo>
                  <a:cubicBezTo>
                    <a:pt x="350693" y="64507"/>
                    <a:pt x="351455" y="63364"/>
                    <a:pt x="352026" y="62412"/>
                  </a:cubicBezTo>
                  <a:cubicBezTo>
                    <a:pt x="355263" y="56510"/>
                    <a:pt x="358309" y="50608"/>
                    <a:pt x="361545" y="44897"/>
                  </a:cubicBezTo>
                  <a:cubicBezTo>
                    <a:pt x="368590" y="31570"/>
                    <a:pt x="375825" y="18433"/>
                    <a:pt x="382869" y="5106"/>
                  </a:cubicBezTo>
                  <a:cubicBezTo>
                    <a:pt x="385154" y="917"/>
                    <a:pt x="388771" y="-797"/>
                    <a:pt x="393531" y="3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Oval 21">
              <a:extLst>
                <a:ext uri="{FF2B5EF4-FFF2-40B4-BE49-F238E27FC236}">
                  <a16:creationId xmlns:a16="http://schemas.microsoft.com/office/drawing/2014/main" id="{37630820-D597-417D-BFA4-F23950BCAB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591" y="2271108"/>
              <a:ext cx="580059" cy="581429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744915F-9C83-422B-A6B8-4907EA7DBFA4}"/>
                </a:ext>
              </a:extLst>
            </p:cNvPr>
            <p:cNvSpPr/>
            <p:nvPr/>
          </p:nvSpPr>
          <p:spPr>
            <a:xfrm>
              <a:off x="4199330" y="1952531"/>
              <a:ext cx="988147" cy="987501"/>
            </a:xfrm>
            <a:custGeom>
              <a:avLst/>
              <a:gdLst>
                <a:gd name="connsiteX0" fmla="*/ 494461 w 988147"/>
                <a:gd name="connsiteY0" fmla="*/ 421567 h 987501"/>
                <a:gd name="connsiteX1" fmla="*/ 423011 w 988147"/>
                <a:gd name="connsiteY1" fmla="*/ 492709 h 987501"/>
                <a:gd name="connsiteX2" fmla="*/ 494153 w 988147"/>
                <a:gd name="connsiteY2" fmla="*/ 564468 h 987501"/>
                <a:gd name="connsiteX3" fmla="*/ 565757 w 988147"/>
                <a:gd name="connsiteY3" fmla="*/ 493172 h 987501"/>
                <a:gd name="connsiteX4" fmla="*/ 494461 w 988147"/>
                <a:gd name="connsiteY4" fmla="*/ 421567 h 987501"/>
                <a:gd name="connsiteX5" fmla="*/ 494770 w 988147"/>
                <a:gd name="connsiteY5" fmla="*/ 209069 h 987501"/>
                <a:gd name="connsiteX6" fmla="*/ 778410 w 988147"/>
                <a:gd name="connsiteY6" fmla="*/ 493480 h 987501"/>
                <a:gd name="connsiteX7" fmla="*/ 493690 w 988147"/>
                <a:gd name="connsiteY7" fmla="*/ 776812 h 987501"/>
                <a:gd name="connsiteX8" fmla="*/ 210512 w 988147"/>
                <a:gd name="connsiteY8" fmla="*/ 492554 h 987501"/>
                <a:gd name="connsiteX9" fmla="*/ 494770 w 988147"/>
                <a:gd name="connsiteY9" fmla="*/ 209069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1" y="421567"/>
                  </a:moveTo>
                  <a:cubicBezTo>
                    <a:pt x="451560" y="421567"/>
                    <a:pt x="422857" y="456752"/>
                    <a:pt x="423011" y="492709"/>
                  </a:cubicBezTo>
                  <a:cubicBezTo>
                    <a:pt x="423166" y="532523"/>
                    <a:pt x="454492" y="564468"/>
                    <a:pt x="494153" y="564468"/>
                  </a:cubicBezTo>
                  <a:cubicBezTo>
                    <a:pt x="533813" y="564468"/>
                    <a:pt x="565603" y="532986"/>
                    <a:pt x="565757" y="493172"/>
                  </a:cubicBezTo>
                  <a:cubicBezTo>
                    <a:pt x="565912" y="453512"/>
                    <a:pt x="534739" y="421567"/>
                    <a:pt x="494461" y="421567"/>
                  </a:cubicBezTo>
                  <a:close/>
                  <a:moveTo>
                    <a:pt x="494770" y="209069"/>
                  </a:moveTo>
                  <a:cubicBezTo>
                    <a:pt x="650788" y="209378"/>
                    <a:pt x="778719" y="337000"/>
                    <a:pt x="778410" y="493480"/>
                  </a:cubicBezTo>
                  <a:cubicBezTo>
                    <a:pt x="778102" y="648263"/>
                    <a:pt x="652485" y="777121"/>
                    <a:pt x="493690" y="776812"/>
                  </a:cubicBezTo>
                  <a:cubicBezTo>
                    <a:pt x="333660" y="776349"/>
                    <a:pt x="209278" y="645794"/>
                    <a:pt x="210512" y="492554"/>
                  </a:cubicBezTo>
                  <a:cubicBezTo>
                    <a:pt x="209586" y="337154"/>
                    <a:pt x="337981" y="208760"/>
                    <a:pt x="494770" y="209069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Oval 21">
              <a:extLst>
                <a:ext uri="{FF2B5EF4-FFF2-40B4-BE49-F238E27FC236}">
                  <a16:creationId xmlns:a16="http://schemas.microsoft.com/office/drawing/2014/main" id="{06A75627-6B2A-47B1-9C25-BB760CFD77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30508" y="1473200"/>
              <a:ext cx="453155" cy="454225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FE85E02-99D5-4615-8168-8FB6DD822E2B}"/>
                </a:ext>
              </a:extLst>
            </p:cNvPr>
            <p:cNvSpPr/>
            <p:nvPr/>
          </p:nvSpPr>
          <p:spPr>
            <a:xfrm>
              <a:off x="4910846" y="2596250"/>
              <a:ext cx="1177267" cy="513761"/>
            </a:xfrm>
            <a:custGeom>
              <a:avLst/>
              <a:gdLst>
                <a:gd name="connsiteX0" fmla="*/ 585792 w 1177267"/>
                <a:gd name="connsiteY0" fmla="*/ 310507 h 513761"/>
                <a:gd name="connsiteX1" fmla="*/ 841921 w 1177267"/>
                <a:gd name="connsiteY1" fmla="*/ 480280 h 513761"/>
                <a:gd name="connsiteX2" fmla="*/ 848680 w 1177267"/>
                <a:gd name="connsiteY2" fmla="*/ 513761 h 513761"/>
                <a:gd name="connsiteX3" fmla="*/ 735903 w 1177267"/>
                <a:gd name="connsiteY3" fmla="*/ 513761 h 513761"/>
                <a:gd name="connsiteX4" fmla="*/ 705542 w 1177267"/>
                <a:gd name="connsiteY4" fmla="*/ 468730 h 513761"/>
                <a:gd name="connsiteX5" fmla="*/ 585792 w 1177267"/>
                <a:gd name="connsiteY5" fmla="*/ 419128 h 513761"/>
                <a:gd name="connsiteX6" fmla="*/ 466043 w 1177267"/>
                <a:gd name="connsiteY6" fmla="*/ 468730 h 513761"/>
                <a:gd name="connsiteX7" fmla="*/ 435682 w 1177267"/>
                <a:gd name="connsiteY7" fmla="*/ 513761 h 513761"/>
                <a:gd name="connsiteX8" fmla="*/ 322905 w 1177267"/>
                <a:gd name="connsiteY8" fmla="*/ 513761 h 513761"/>
                <a:gd name="connsiteX9" fmla="*/ 329665 w 1177267"/>
                <a:gd name="connsiteY9" fmla="*/ 480280 h 513761"/>
                <a:gd name="connsiteX10" fmla="*/ 585792 w 1177267"/>
                <a:gd name="connsiteY10" fmla="*/ 310507 h 513761"/>
                <a:gd name="connsiteX11" fmla="*/ 673572 w 1177267"/>
                <a:gd name="connsiteY11" fmla="*/ 598 h 513761"/>
                <a:gd name="connsiteX12" fmla="*/ 780090 w 1177267"/>
                <a:gd name="connsiteY12" fmla="*/ 25912 h 513761"/>
                <a:gd name="connsiteX13" fmla="*/ 792583 w 1177267"/>
                <a:gd name="connsiteY13" fmla="*/ 41364 h 513761"/>
                <a:gd name="connsiteX14" fmla="*/ 793241 w 1177267"/>
                <a:gd name="connsiteY14" fmla="*/ 54185 h 513761"/>
                <a:gd name="connsiteX15" fmla="*/ 795869 w 1177267"/>
                <a:gd name="connsiteY15" fmla="*/ 133746 h 513761"/>
                <a:gd name="connsiteX16" fmla="*/ 796857 w 1177267"/>
                <a:gd name="connsiteY16" fmla="*/ 155772 h 513761"/>
                <a:gd name="connsiteX17" fmla="*/ 807048 w 1177267"/>
                <a:gd name="connsiteY17" fmla="*/ 172210 h 513761"/>
                <a:gd name="connsiteX18" fmla="*/ 831047 w 1177267"/>
                <a:gd name="connsiteY18" fmla="*/ 186017 h 513761"/>
                <a:gd name="connsiteX19" fmla="*/ 854060 w 1177267"/>
                <a:gd name="connsiteY19" fmla="*/ 186017 h 513761"/>
                <a:gd name="connsiteX20" fmla="*/ 951374 w 1177267"/>
                <a:gd name="connsiteY20" fmla="*/ 131772 h 513761"/>
                <a:gd name="connsiteX21" fmla="*/ 972085 w 1177267"/>
                <a:gd name="connsiteY21" fmla="*/ 134732 h 513761"/>
                <a:gd name="connsiteX22" fmla="*/ 1047700 w 1177267"/>
                <a:gd name="connsiteY22" fmla="*/ 211990 h 513761"/>
                <a:gd name="connsiteX23" fmla="*/ 1050330 w 1177267"/>
                <a:gd name="connsiteY23" fmla="*/ 233359 h 513761"/>
                <a:gd name="connsiteX24" fmla="*/ 993784 w 1177267"/>
                <a:gd name="connsiteY24" fmla="*/ 328701 h 513761"/>
                <a:gd name="connsiteX25" fmla="*/ 993454 w 1177267"/>
                <a:gd name="connsiteY25" fmla="*/ 350726 h 513761"/>
                <a:gd name="connsiteX26" fmla="*/ 1007919 w 1177267"/>
                <a:gd name="connsiteY26" fmla="*/ 377356 h 513761"/>
                <a:gd name="connsiteX27" fmla="*/ 1024687 w 1177267"/>
                <a:gd name="connsiteY27" fmla="*/ 387876 h 513761"/>
                <a:gd name="connsiteX28" fmla="*/ 1062495 w 1177267"/>
                <a:gd name="connsiteY28" fmla="*/ 390506 h 513761"/>
                <a:gd name="connsiteX29" fmla="*/ 1139423 w 1177267"/>
                <a:gd name="connsiteY29" fmla="*/ 395438 h 513761"/>
                <a:gd name="connsiteX30" fmla="*/ 1154219 w 1177267"/>
                <a:gd name="connsiteY30" fmla="*/ 407931 h 513761"/>
                <a:gd name="connsiteX31" fmla="*/ 1177267 w 1177267"/>
                <a:gd name="connsiteY31" fmla="*/ 513761 h 513761"/>
                <a:gd name="connsiteX32" fmla="*/ 915800 w 1177267"/>
                <a:gd name="connsiteY32" fmla="*/ 513761 h 513761"/>
                <a:gd name="connsiteX33" fmla="*/ 903868 w 1177267"/>
                <a:gd name="connsiteY33" fmla="*/ 454599 h 513761"/>
                <a:gd name="connsiteX34" fmla="*/ 585792 w 1177267"/>
                <a:gd name="connsiteY34" fmla="*/ 243551 h 513761"/>
                <a:gd name="connsiteX35" fmla="*/ 268365 w 1177267"/>
                <a:gd name="connsiteY35" fmla="*/ 452380 h 513761"/>
                <a:gd name="connsiteX36" fmla="*/ 255744 w 1177267"/>
                <a:gd name="connsiteY36" fmla="*/ 513761 h 513761"/>
                <a:gd name="connsiteX37" fmla="*/ 0 w 1177267"/>
                <a:gd name="connsiteY37" fmla="*/ 513761 h 513761"/>
                <a:gd name="connsiteX38" fmla="*/ 5203 w 1177267"/>
                <a:gd name="connsiteY38" fmla="*/ 474012 h 513761"/>
                <a:gd name="connsiteX39" fmla="*/ 18354 w 1177267"/>
                <a:gd name="connsiteY39" fmla="*/ 460861 h 513761"/>
                <a:gd name="connsiteX40" fmla="*/ 130461 w 1177267"/>
                <a:gd name="connsiteY40" fmla="*/ 440478 h 513761"/>
                <a:gd name="connsiteX41" fmla="*/ 146898 w 1177267"/>
                <a:gd name="connsiteY41" fmla="*/ 427656 h 513761"/>
                <a:gd name="connsiteX42" fmla="*/ 163994 w 1177267"/>
                <a:gd name="connsiteY42" fmla="*/ 386562 h 513761"/>
                <a:gd name="connsiteX43" fmla="*/ 161036 w 1177267"/>
                <a:gd name="connsiteY43" fmla="*/ 363219 h 513761"/>
                <a:gd name="connsiteX44" fmla="*/ 95613 w 1177267"/>
                <a:gd name="connsiteY44" fmla="*/ 277085 h 513761"/>
                <a:gd name="connsiteX45" fmla="*/ 95941 w 1177267"/>
                <a:gd name="connsiteY45" fmla="*/ 255716 h 513761"/>
                <a:gd name="connsiteX46" fmla="*/ 159392 w 1177267"/>
                <a:gd name="connsiteY46" fmla="*/ 177142 h 513761"/>
                <a:gd name="connsiteX47" fmla="*/ 181747 w 1177267"/>
                <a:gd name="connsiteY47" fmla="*/ 171224 h 513761"/>
                <a:gd name="connsiteX48" fmla="*/ 285636 w 1177267"/>
                <a:gd name="connsiteY48" fmla="*/ 214290 h 513761"/>
                <a:gd name="connsiteX49" fmla="*/ 305689 w 1177267"/>
                <a:gd name="connsiteY49" fmla="*/ 212648 h 513761"/>
                <a:gd name="connsiteX50" fmla="*/ 338566 w 1177267"/>
                <a:gd name="connsiteY50" fmla="*/ 189963 h 513761"/>
                <a:gd name="connsiteX51" fmla="*/ 346455 w 1177267"/>
                <a:gd name="connsiteY51" fmla="*/ 174512 h 513761"/>
                <a:gd name="connsiteX52" fmla="*/ 345799 w 1177267"/>
                <a:gd name="connsiteY52" fmla="*/ 163004 h 513761"/>
                <a:gd name="connsiteX53" fmla="*/ 341853 w 1177267"/>
                <a:gd name="connsiteY53" fmla="*/ 112047 h 513761"/>
                <a:gd name="connsiteX54" fmla="*/ 337908 w 1177267"/>
                <a:gd name="connsiteY54" fmla="*/ 61089 h 513761"/>
                <a:gd name="connsiteX55" fmla="*/ 348757 w 1177267"/>
                <a:gd name="connsiteY55" fmla="*/ 44322 h 513761"/>
                <a:gd name="connsiteX56" fmla="*/ 450343 w 1177267"/>
                <a:gd name="connsiteY56" fmla="*/ 10131 h 513761"/>
                <a:gd name="connsiteX57" fmla="*/ 456918 w 1177267"/>
                <a:gd name="connsiteY57" fmla="*/ 9145 h 513761"/>
                <a:gd name="connsiteX58" fmla="*/ 470728 w 1177267"/>
                <a:gd name="connsiteY58" fmla="*/ 18351 h 513761"/>
                <a:gd name="connsiteX59" fmla="*/ 534177 w 1177267"/>
                <a:gd name="connsiteY59" fmla="*/ 110075 h 513761"/>
                <a:gd name="connsiteX60" fmla="*/ 553904 w 1177267"/>
                <a:gd name="connsiteY60" fmla="*/ 119608 h 513761"/>
                <a:gd name="connsiteX61" fmla="*/ 587766 w 1177267"/>
                <a:gd name="connsiteY61" fmla="*/ 118294 h 513761"/>
                <a:gd name="connsiteX62" fmla="*/ 598286 w 1177267"/>
                <a:gd name="connsiteY62" fmla="*/ 113033 h 513761"/>
                <a:gd name="connsiteX63" fmla="*/ 601902 w 1177267"/>
                <a:gd name="connsiteY63" fmla="*/ 107773 h 513761"/>
                <a:gd name="connsiteX64" fmla="*/ 618339 w 1177267"/>
                <a:gd name="connsiteY64" fmla="*/ 77528 h 513761"/>
                <a:gd name="connsiteX65" fmla="*/ 655161 w 1177267"/>
                <a:gd name="connsiteY65" fmla="*/ 8817 h 513761"/>
                <a:gd name="connsiteX66" fmla="*/ 673572 w 1177267"/>
                <a:gd name="connsiteY66" fmla="*/ 598 h 51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177267" h="513761">
                  <a:moveTo>
                    <a:pt x="585792" y="310507"/>
                  </a:moveTo>
                  <a:cubicBezTo>
                    <a:pt x="700933" y="310507"/>
                    <a:pt x="799722" y="380511"/>
                    <a:pt x="841921" y="480280"/>
                  </a:cubicBezTo>
                  <a:lnTo>
                    <a:pt x="848680" y="513761"/>
                  </a:lnTo>
                  <a:lnTo>
                    <a:pt x="735903" y="513761"/>
                  </a:lnTo>
                  <a:lnTo>
                    <a:pt x="705542" y="468730"/>
                  </a:lnTo>
                  <a:cubicBezTo>
                    <a:pt x="674896" y="438083"/>
                    <a:pt x="632558" y="419128"/>
                    <a:pt x="585792" y="419128"/>
                  </a:cubicBezTo>
                  <a:cubicBezTo>
                    <a:pt x="539027" y="419128"/>
                    <a:pt x="496689" y="438083"/>
                    <a:pt x="466043" y="468730"/>
                  </a:cubicBezTo>
                  <a:lnTo>
                    <a:pt x="435682" y="513761"/>
                  </a:lnTo>
                  <a:lnTo>
                    <a:pt x="322905" y="513761"/>
                  </a:lnTo>
                  <a:lnTo>
                    <a:pt x="329665" y="480280"/>
                  </a:lnTo>
                  <a:cubicBezTo>
                    <a:pt x="371863" y="380511"/>
                    <a:pt x="470652" y="310507"/>
                    <a:pt x="585792" y="310507"/>
                  </a:cubicBezTo>
                  <a:close/>
                  <a:moveTo>
                    <a:pt x="673572" y="598"/>
                  </a:moveTo>
                  <a:cubicBezTo>
                    <a:pt x="709079" y="9145"/>
                    <a:pt x="744583" y="17365"/>
                    <a:pt x="780090" y="25912"/>
                  </a:cubicBezTo>
                  <a:cubicBezTo>
                    <a:pt x="787651" y="27884"/>
                    <a:pt x="792253" y="33474"/>
                    <a:pt x="792583" y="41364"/>
                  </a:cubicBezTo>
                  <a:cubicBezTo>
                    <a:pt x="792911" y="45638"/>
                    <a:pt x="792911" y="49911"/>
                    <a:pt x="793241" y="54185"/>
                  </a:cubicBezTo>
                  <a:cubicBezTo>
                    <a:pt x="794225" y="80816"/>
                    <a:pt x="794885" y="107445"/>
                    <a:pt x="795869" y="133746"/>
                  </a:cubicBezTo>
                  <a:cubicBezTo>
                    <a:pt x="796199" y="140977"/>
                    <a:pt x="796529" y="148539"/>
                    <a:pt x="796857" y="155772"/>
                  </a:cubicBezTo>
                  <a:cubicBezTo>
                    <a:pt x="797185" y="163004"/>
                    <a:pt x="800801" y="168594"/>
                    <a:pt x="807048" y="172210"/>
                  </a:cubicBezTo>
                  <a:cubicBezTo>
                    <a:pt x="814938" y="176812"/>
                    <a:pt x="823158" y="181087"/>
                    <a:pt x="831047" y="186017"/>
                  </a:cubicBezTo>
                  <a:cubicBezTo>
                    <a:pt x="838939" y="190621"/>
                    <a:pt x="846171" y="190291"/>
                    <a:pt x="854060" y="186017"/>
                  </a:cubicBezTo>
                  <a:cubicBezTo>
                    <a:pt x="886609" y="167936"/>
                    <a:pt x="918826" y="149855"/>
                    <a:pt x="951374" y="131772"/>
                  </a:cubicBezTo>
                  <a:cubicBezTo>
                    <a:pt x="958935" y="127500"/>
                    <a:pt x="966167" y="128814"/>
                    <a:pt x="972085" y="134732"/>
                  </a:cubicBezTo>
                  <a:cubicBezTo>
                    <a:pt x="997400" y="160374"/>
                    <a:pt x="1022385" y="186347"/>
                    <a:pt x="1047700" y="211990"/>
                  </a:cubicBezTo>
                  <a:cubicBezTo>
                    <a:pt x="1054275" y="218894"/>
                    <a:pt x="1055261" y="225141"/>
                    <a:pt x="1050330" y="233359"/>
                  </a:cubicBezTo>
                  <a:cubicBezTo>
                    <a:pt x="1031590" y="265250"/>
                    <a:pt x="1012523" y="296810"/>
                    <a:pt x="993784" y="328701"/>
                  </a:cubicBezTo>
                  <a:cubicBezTo>
                    <a:pt x="989510" y="335932"/>
                    <a:pt x="989180" y="343494"/>
                    <a:pt x="993454" y="350726"/>
                  </a:cubicBezTo>
                  <a:cubicBezTo>
                    <a:pt x="998386" y="359603"/>
                    <a:pt x="1002989" y="368479"/>
                    <a:pt x="1007919" y="377356"/>
                  </a:cubicBezTo>
                  <a:cubicBezTo>
                    <a:pt x="1011537" y="383932"/>
                    <a:pt x="1017125" y="387548"/>
                    <a:pt x="1024687" y="387876"/>
                  </a:cubicBezTo>
                  <a:cubicBezTo>
                    <a:pt x="1037180" y="388864"/>
                    <a:pt x="1050001" y="389520"/>
                    <a:pt x="1062495" y="390506"/>
                  </a:cubicBezTo>
                  <a:cubicBezTo>
                    <a:pt x="1088138" y="392150"/>
                    <a:pt x="1113781" y="393794"/>
                    <a:pt x="1139423" y="395438"/>
                  </a:cubicBezTo>
                  <a:cubicBezTo>
                    <a:pt x="1146657" y="395768"/>
                    <a:pt x="1152575" y="400698"/>
                    <a:pt x="1154219" y="407931"/>
                  </a:cubicBezTo>
                  <a:lnTo>
                    <a:pt x="1177267" y="513761"/>
                  </a:lnTo>
                  <a:lnTo>
                    <a:pt x="915800" y="513761"/>
                  </a:lnTo>
                  <a:lnTo>
                    <a:pt x="903868" y="454599"/>
                  </a:lnTo>
                  <a:cubicBezTo>
                    <a:pt x="851472" y="330529"/>
                    <a:pt x="728803" y="243305"/>
                    <a:pt x="585792" y="243551"/>
                  </a:cubicBezTo>
                  <a:cubicBezTo>
                    <a:pt x="444755" y="243305"/>
                    <a:pt x="321470" y="328494"/>
                    <a:pt x="268365" y="452380"/>
                  </a:cubicBezTo>
                  <a:lnTo>
                    <a:pt x="255744" y="513761"/>
                  </a:lnTo>
                  <a:lnTo>
                    <a:pt x="0" y="513761"/>
                  </a:lnTo>
                  <a:lnTo>
                    <a:pt x="5203" y="474012"/>
                  </a:lnTo>
                  <a:cubicBezTo>
                    <a:pt x="6189" y="467108"/>
                    <a:pt x="11121" y="462177"/>
                    <a:pt x="18354" y="460861"/>
                  </a:cubicBezTo>
                  <a:cubicBezTo>
                    <a:pt x="55832" y="453957"/>
                    <a:pt x="92983" y="447381"/>
                    <a:pt x="130461" y="440478"/>
                  </a:cubicBezTo>
                  <a:cubicBezTo>
                    <a:pt x="138351" y="439164"/>
                    <a:pt x="143611" y="434890"/>
                    <a:pt x="146898" y="427656"/>
                  </a:cubicBezTo>
                  <a:cubicBezTo>
                    <a:pt x="152488" y="413849"/>
                    <a:pt x="158406" y="400041"/>
                    <a:pt x="163994" y="386562"/>
                  </a:cubicBezTo>
                  <a:cubicBezTo>
                    <a:pt x="167611" y="378014"/>
                    <a:pt x="166624" y="370781"/>
                    <a:pt x="161036" y="363219"/>
                  </a:cubicBezTo>
                  <a:cubicBezTo>
                    <a:pt x="139009" y="334617"/>
                    <a:pt x="117310" y="305686"/>
                    <a:pt x="95613" y="277085"/>
                  </a:cubicBezTo>
                  <a:cubicBezTo>
                    <a:pt x="90023" y="269523"/>
                    <a:pt x="90023" y="262948"/>
                    <a:pt x="95941" y="255716"/>
                  </a:cubicBezTo>
                  <a:cubicBezTo>
                    <a:pt x="116982" y="229415"/>
                    <a:pt x="138023" y="203442"/>
                    <a:pt x="159392" y="177142"/>
                  </a:cubicBezTo>
                  <a:cubicBezTo>
                    <a:pt x="166295" y="168922"/>
                    <a:pt x="171885" y="167278"/>
                    <a:pt x="181747" y="171224"/>
                  </a:cubicBezTo>
                  <a:cubicBezTo>
                    <a:pt x="216267" y="185689"/>
                    <a:pt x="250786" y="199826"/>
                    <a:pt x="285636" y="214290"/>
                  </a:cubicBezTo>
                  <a:cubicBezTo>
                    <a:pt x="292540" y="217250"/>
                    <a:pt x="299442" y="216922"/>
                    <a:pt x="305689" y="212648"/>
                  </a:cubicBezTo>
                  <a:cubicBezTo>
                    <a:pt x="316867" y="205086"/>
                    <a:pt x="327716" y="197525"/>
                    <a:pt x="338566" y="189963"/>
                  </a:cubicBezTo>
                  <a:cubicBezTo>
                    <a:pt x="343825" y="186347"/>
                    <a:pt x="346455" y="181087"/>
                    <a:pt x="346455" y="174512"/>
                  </a:cubicBezTo>
                  <a:cubicBezTo>
                    <a:pt x="346455" y="170566"/>
                    <a:pt x="346127" y="166622"/>
                    <a:pt x="345799" y="163004"/>
                  </a:cubicBezTo>
                  <a:cubicBezTo>
                    <a:pt x="344483" y="145909"/>
                    <a:pt x="343168" y="129142"/>
                    <a:pt x="341853" y="112047"/>
                  </a:cubicBezTo>
                  <a:cubicBezTo>
                    <a:pt x="340538" y="94951"/>
                    <a:pt x="339224" y="78184"/>
                    <a:pt x="337908" y="61089"/>
                  </a:cubicBezTo>
                  <a:cubicBezTo>
                    <a:pt x="337250" y="53199"/>
                    <a:pt x="341196" y="46953"/>
                    <a:pt x="348757" y="44322"/>
                  </a:cubicBezTo>
                  <a:cubicBezTo>
                    <a:pt x="382620" y="32816"/>
                    <a:pt x="416482" y="21309"/>
                    <a:pt x="450343" y="10131"/>
                  </a:cubicBezTo>
                  <a:cubicBezTo>
                    <a:pt x="452645" y="9475"/>
                    <a:pt x="454618" y="9145"/>
                    <a:pt x="456918" y="9145"/>
                  </a:cubicBezTo>
                  <a:cubicBezTo>
                    <a:pt x="463164" y="9475"/>
                    <a:pt x="467110" y="13419"/>
                    <a:pt x="470728" y="18351"/>
                  </a:cubicBezTo>
                  <a:cubicBezTo>
                    <a:pt x="491767" y="48925"/>
                    <a:pt x="513138" y="79500"/>
                    <a:pt x="534177" y="110075"/>
                  </a:cubicBezTo>
                  <a:cubicBezTo>
                    <a:pt x="539109" y="116978"/>
                    <a:pt x="545684" y="120266"/>
                    <a:pt x="553904" y="119608"/>
                  </a:cubicBezTo>
                  <a:cubicBezTo>
                    <a:pt x="565081" y="118622"/>
                    <a:pt x="576587" y="118294"/>
                    <a:pt x="587766" y="118294"/>
                  </a:cubicBezTo>
                  <a:cubicBezTo>
                    <a:pt x="592368" y="118294"/>
                    <a:pt x="595656" y="116650"/>
                    <a:pt x="598286" y="113033"/>
                  </a:cubicBezTo>
                  <a:cubicBezTo>
                    <a:pt x="599600" y="111390"/>
                    <a:pt x="600916" y="109417"/>
                    <a:pt x="601902" y="107773"/>
                  </a:cubicBezTo>
                  <a:cubicBezTo>
                    <a:pt x="607491" y="97581"/>
                    <a:pt x="612751" y="87390"/>
                    <a:pt x="618339" y="77528"/>
                  </a:cubicBezTo>
                  <a:cubicBezTo>
                    <a:pt x="630504" y="54515"/>
                    <a:pt x="642998" y="31830"/>
                    <a:pt x="655161" y="8817"/>
                  </a:cubicBezTo>
                  <a:cubicBezTo>
                    <a:pt x="659107" y="1584"/>
                    <a:pt x="665353" y="-1376"/>
                    <a:pt x="673572" y="59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Oval 21">
              <a:extLst>
                <a:ext uri="{FF2B5EF4-FFF2-40B4-BE49-F238E27FC236}">
                  <a16:creationId xmlns:a16="http://schemas.microsoft.com/office/drawing/2014/main" id="{EDD5C135-2A92-489D-AA4E-8AA9E00BA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01942" y="1297395"/>
              <a:ext cx="363588" cy="364447"/>
            </a:xfrm>
            <a:custGeom>
              <a:avLst/>
              <a:gdLst/>
              <a:ahLst/>
              <a:cxnLst/>
              <a:rect l="l" t="t" r="r" b="b"/>
              <a:pathLst>
                <a:path w="3866431" h="3921936">
                  <a:moveTo>
                    <a:pt x="3673551" y="1918004"/>
                  </a:moveTo>
                  <a:lnTo>
                    <a:pt x="3689615" y="1928004"/>
                  </a:lnTo>
                  <a:lnTo>
                    <a:pt x="3673551" y="1923989"/>
                  </a:lnTo>
                  <a:close/>
                  <a:moveTo>
                    <a:pt x="1973868" y="1267034"/>
                  </a:moveTo>
                  <a:cubicBezTo>
                    <a:pt x="1644528" y="1247265"/>
                    <a:pt x="1335642" y="1460585"/>
                    <a:pt x="1246922" y="1791693"/>
                  </a:cubicBezTo>
                  <a:cubicBezTo>
                    <a:pt x="1145527" y="2170102"/>
                    <a:pt x="1370092" y="2559060"/>
                    <a:pt x="1748502" y="2660455"/>
                  </a:cubicBezTo>
                  <a:cubicBezTo>
                    <a:pt x="2126911" y="2761848"/>
                    <a:pt x="2515869" y="2537284"/>
                    <a:pt x="2617263" y="2158875"/>
                  </a:cubicBezTo>
                  <a:cubicBezTo>
                    <a:pt x="2718658" y="1780466"/>
                    <a:pt x="2494093" y="1391508"/>
                    <a:pt x="2115683" y="1290113"/>
                  </a:cubicBezTo>
                  <a:cubicBezTo>
                    <a:pt x="2068382" y="1277439"/>
                    <a:pt x="2020916" y="1269858"/>
                    <a:pt x="1973868" y="1267034"/>
                  </a:cubicBezTo>
                  <a:close/>
                  <a:moveTo>
                    <a:pt x="1884148" y="778913"/>
                  </a:moveTo>
                  <a:cubicBezTo>
                    <a:pt x="2001814" y="774234"/>
                    <a:pt x="2122171" y="786977"/>
                    <a:pt x="2241901" y="819059"/>
                  </a:cubicBezTo>
                  <a:cubicBezTo>
                    <a:pt x="2880466" y="990162"/>
                    <a:pt x="3259419" y="1646529"/>
                    <a:pt x="3088317" y="2285093"/>
                  </a:cubicBezTo>
                  <a:cubicBezTo>
                    <a:pt x="2917214" y="2923658"/>
                    <a:pt x="2260847" y="3302611"/>
                    <a:pt x="1622284" y="3131508"/>
                  </a:cubicBezTo>
                  <a:cubicBezTo>
                    <a:pt x="983718" y="2960406"/>
                    <a:pt x="604765" y="2304038"/>
                    <a:pt x="775868" y="1665473"/>
                  </a:cubicBezTo>
                  <a:cubicBezTo>
                    <a:pt x="914889" y="1146640"/>
                    <a:pt x="1374260" y="799191"/>
                    <a:pt x="1884148" y="778913"/>
                  </a:cubicBezTo>
                  <a:close/>
                  <a:moveTo>
                    <a:pt x="1877044" y="601672"/>
                  </a:moveTo>
                  <a:cubicBezTo>
                    <a:pt x="1291617" y="624954"/>
                    <a:pt x="764192" y="1023877"/>
                    <a:pt x="604575" y="1619576"/>
                  </a:cubicBezTo>
                  <a:cubicBezTo>
                    <a:pt x="408124" y="2352745"/>
                    <a:pt x="843218" y="3106349"/>
                    <a:pt x="1576386" y="3302801"/>
                  </a:cubicBezTo>
                  <a:cubicBezTo>
                    <a:pt x="2309553" y="3499253"/>
                    <a:pt x="3063157" y="3064158"/>
                    <a:pt x="3259610" y="2330990"/>
                  </a:cubicBezTo>
                  <a:cubicBezTo>
                    <a:pt x="3456061" y="1597823"/>
                    <a:pt x="3020967" y="844219"/>
                    <a:pt x="2287799" y="647766"/>
                  </a:cubicBezTo>
                  <a:cubicBezTo>
                    <a:pt x="2150330" y="610931"/>
                    <a:pt x="2012143" y="596300"/>
                    <a:pt x="1877044" y="601672"/>
                  </a:cubicBezTo>
                  <a:close/>
                  <a:moveTo>
                    <a:pt x="2155203" y="0"/>
                  </a:moveTo>
                  <a:lnTo>
                    <a:pt x="2726520" y="153083"/>
                  </a:lnTo>
                  <a:lnTo>
                    <a:pt x="2718332" y="639676"/>
                  </a:lnTo>
                  <a:lnTo>
                    <a:pt x="2703388" y="635671"/>
                  </a:lnTo>
                  <a:cubicBezTo>
                    <a:pt x="2825157" y="704200"/>
                    <a:pt x="2935213" y="788233"/>
                    <a:pt x="3028302" y="887881"/>
                  </a:cubicBezTo>
                  <a:lnTo>
                    <a:pt x="3461490" y="780167"/>
                  </a:lnTo>
                  <a:lnTo>
                    <a:pt x="3739170" y="1302405"/>
                  </a:lnTo>
                  <a:lnTo>
                    <a:pt x="3430511" y="1580676"/>
                  </a:lnTo>
                  <a:cubicBezTo>
                    <a:pt x="3469203" y="1721610"/>
                    <a:pt x="3487439" y="1869186"/>
                    <a:pt x="3480892" y="2019195"/>
                  </a:cubicBezTo>
                  <a:lnTo>
                    <a:pt x="3866431" y="2233221"/>
                  </a:lnTo>
                  <a:lnTo>
                    <a:pt x="3713346" y="2804538"/>
                  </a:lnTo>
                  <a:lnTo>
                    <a:pt x="3245518" y="2796670"/>
                  </a:lnTo>
                  <a:cubicBezTo>
                    <a:pt x="3186368" y="2895500"/>
                    <a:pt x="3114705" y="2984636"/>
                    <a:pt x="3034406" y="3064209"/>
                  </a:cubicBezTo>
                  <a:lnTo>
                    <a:pt x="3188044" y="3465205"/>
                  </a:lnTo>
                  <a:lnTo>
                    <a:pt x="2703542" y="3804459"/>
                  </a:lnTo>
                  <a:lnTo>
                    <a:pt x="2511083" y="3637373"/>
                  </a:lnTo>
                  <a:lnTo>
                    <a:pt x="2510721" y="3637782"/>
                  </a:lnTo>
                  <a:lnTo>
                    <a:pt x="2469028" y="3600862"/>
                  </a:lnTo>
                  <a:lnTo>
                    <a:pt x="2336049" y="3485413"/>
                  </a:lnTo>
                  <a:lnTo>
                    <a:pt x="2337504" y="3484394"/>
                  </a:lnTo>
                  <a:lnTo>
                    <a:pt x="2321804" y="3470491"/>
                  </a:lnTo>
                  <a:cubicBezTo>
                    <a:pt x="2198912" y="3505261"/>
                    <a:pt x="2070236" y="3521441"/>
                    <a:pt x="1939394" y="3520711"/>
                  </a:cubicBezTo>
                  <a:lnTo>
                    <a:pt x="1716657" y="3921936"/>
                  </a:lnTo>
                  <a:lnTo>
                    <a:pt x="1145338" y="3768853"/>
                  </a:lnTo>
                  <a:lnTo>
                    <a:pt x="1153058" y="3310015"/>
                  </a:lnTo>
                  <a:cubicBezTo>
                    <a:pt x="1031991" y="3241016"/>
                    <a:pt x="922646" y="3156634"/>
                    <a:pt x="830223" y="3056799"/>
                  </a:cubicBezTo>
                  <a:lnTo>
                    <a:pt x="837628" y="3072678"/>
                  </a:lnTo>
                  <a:lnTo>
                    <a:pt x="359851" y="3165234"/>
                  </a:lnTo>
                  <a:lnTo>
                    <a:pt x="109883" y="2629179"/>
                  </a:lnTo>
                  <a:lnTo>
                    <a:pt x="433005" y="2367184"/>
                  </a:lnTo>
                  <a:cubicBezTo>
                    <a:pt x="398515" y="2240774"/>
                    <a:pt x="380498" y="2109034"/>
                    <a:pt x="380471" y="1974963"/>
                  </a:cubicBezTo>
                  <a:lnTo>
                    <a:pt x="0" y="1763749"/>
                  </a:lnTo>
                  <a:lnTo>
                    <a:pt x="153083" y="1192432"/>
                  </a:lnTo>
                  <a:lnTo>
                    <a:pt x="589083" y="1199766"/>
                  </a:lnTo>
                  <a:cubicBezTo>
                    <a:pt x="648234" y="1095383"/>
                    <a:pt x="719659" y="1000210"/>
                    <a:pt x="800459" y="915022"/>
                  </a:cubicBezTo>
                  <a:lnTo>
                    <a:pt x="654428" y="464617"/>
                  </a:lnTo>
                  <a:lnTo>
                    <a:pt x="1156025" y="151183"/>
                  </a:lnTo>
                  <a:lnTo>
                    <a:pt x="1506312" y="489026"/>
                  </a:lnTo>
                  <a:lnTo>
                    <a:pt x="1502791" y="491226"/>
                  </a:lnTo>
                  <a:cubicBezTo>
                    <a:pt x="1640493" y="447897"/>
                    <a:pt x="1785874" y="427870"/>
                    <a:pt x="1933939" y="429497"/>
                  </a:cubicBezTo>
                  <a:lnTo>
                    <a:pt x="1918994" y="42549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0A8CF27-61A1-4226-82CA-1E692B1AF4C1}"/>
                </a:ext>
              </a:extLst>
            </p:cNvPr>
            <p:cNvSpPr/>
            <p:nvPr/>
          </p:nvSpPr>
          <p:spPr>
            <a:xfrm>
              <a:off x="6713329" y="989049"/>
              <a:ext cx="458833" cy="458833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C02F338-C77B-40D4-A941-4F3B25CDA201}"/>
                </a:ext>
              </a:extLst>
            </p:cNvPr>
            <p:cNvSpPr/>
            <p:nvPr/>
          </p:nvSpPr>
          <p:spPr>
            <a:xfrm>
              <a:off x="6501725" y="2082243"/>
              <a:ext cx="470192" cy="468928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EE02638-5E4E-4AAB-BBEE-E7DFCDCA419B}"/>
                </a:ext>
              </a:extLst>
            </p:cNvPr>
            <p:cNvSpPr/>
            <p:nvPr/>
          </p:nvSpPr>
          <p:spPr>
            <a:xfrm>
              <a:off x="7038554" y="2404538"/>
              <a:ext cx="1005802" cy="716980"/>
            </a:xfrm>
            <a:custGeom>
              <a:avLst/>
              <a:gdLst>
                <a:gd name="connsiteX0" fmla="*/ 707784 w 1005802"/>
                <a:gd name="connsiteY0" fmla="*/ 371382 h 716980"/>
                <a:gd name="connsiteX1" fmla="*/ 983473 w 1005802"/>
                <a:gd name="connsiteY1" fmla="*/ 517965 h 716980"/>
                <a:gd name="connsiteX2" fmla="*/ 1005802 w 1005802"/>
                <a:gd name="connsiteY2" fmla="*/ 559103 h 716980"/>
                <a:gd name="connsiteX3" fmla="*/ 1005802 w 1005802"/>
                <a:gd name="connsiteY3" fmla="*/ 716980 h 716980"/>
                <a:gd name="connsiteX4" fmla="*/ 907688 w 1005802"/>
                <a:gd name="connsiteY4" fmla="*/ 716980 h 716980"/>
                <a:gd name="connsiteX5" fmla="*/ 910338 w 1005802"/>
                <a:gd name="connsiteY5" fmla="*/ 703852 h 716980"/>
                <a:gd name="connsiteX6" fmla="*/ 707784 w 1005802"/>
                <a:gd name="connsiteY6" fmla="*/ 501298 h 716980"/>
                <a:gd name="connsiteX7" fmla="*/ 505231 w 1005802"/>
                <a:gd name="connsiteY7" fmla="*/ 703852 h 716980"/>
                <a:gd name="connsiteX8" fmla="*/ 507882 w 1005802"/>
                <a:gd name="connsiteY8" fmla="*/ 716980 h 716980"/>
                <a:gd name="connsiteX9" fmla="*/ 377966 w 1005802"/>
                <a:gd name="connsiteY9" fmla="*/ 716980 h 716980"/>
                <a:gd name="connsiteX10" fmla="*/ 375315 w 1005802"/>
                <a:gd name="connsiteY10" fmla="*/ 703852 h 716980"/>
                <a:gd name="connsiteX11" fmla="*/ 707784 w 1005802"/>
                <a:gd name="connsiteY11" fmla="*/ 371382 h 716980"/>
                <a:gd name="connsiteX12" fmla="*/ 812773 w 1005802"/>
                <a:gd name="connsiteY12" fmla="*/ 715 h 716980"/>
                <a:gd name="connsiteX13" fmla="*/ 940174 w 1005802"/>
                <a:gd name="connsiteY13" fmla="*/ 30993 h 716980"/>
                <a:gd name="connsiteX14" fmla="*/ 955116 w 1005802"/>
                <a:gd name="connsiteY14" fmla="*/ 49473 h 716980"/>
                <a:gd name="connsiteX15" fmla="*/ 955903 w 1005802"/>
                <a:gd name="connsiteY15" fmla="*/ 64808 h 716980"/>
                <a:gd name="connsiteX16" fmla="*/ 959047 w 1005802"/>
                <a:gd name="connsiteY16" fmla="*/ 159966 h 716980"/>
                <a:gd name="connsiteX17" fmla="*/ 960228 w 1005802"/>
                <a:gd name="connsiteY17" fmla="*/ 186312 h 716980"/>
                <a:gd name="connsiteX18" fmla="*/ 972418 w 1005802"/>
                <a:gd name="connsiteY18" fmla="*/ 205972 h 716980"/>
                <a:gd name="connsiteX19" fmla="*/ 1001122 w 1005802"/>
                <a:gd name="connsiteY19" fmla="*/ 222486 h 716980"/>
                <a:gd name="connsiteX20" fmla="*/ 1005802 w 1005802"/>
                <a:gd name="connsiteY20" fmla="*/ 223840 h 716980"/>
                <a:gd name="connsiteX21" fmla="*/ 1005802 w 1005802"/>
                <a:gd name="connsiteY21" fmla="*/ 419617 h 716980"/>
                <a:gd name="connsiteX22" fmla="*/ 999746 w 1005802"/>
                <a:gd name="connsiteY22" fmla="*/ 412262 h 716980"/>
                <a:gd name="connsiteX23" fmla="*/ 707784 w 1005802"/>
                <a:gd name="connsiteY23" fmla="*/ 291299 h 716980"/>
                <a:gd name="connsiteX24" fmla="*/ 294911 w 1005802"/>
                <a:gd name="connsiteY24" fmla="*/ 702600 h 716980"/>
                <a:gd name="connsiteX25" fmla="*/ 296304 w 1005802"/>
                <a:gd name="connsiteY25" fmla="*/ 716980 h 716980"/>
                <a:gd name="connsiteX26" fmla="*/ 38150 w 1005802"/>
                <a:gd name="connsiteY26" fmla="*/ 716980 h 716980"/>
                <a:gd name="connsiteX27" fmla="*/ 0 w 1005802"/>
                <a:gd name="connsiteY27" fmla="*/ 702600 h 716980"/>
                <a:gd name="connsiteX28" fmla="*/ 0 w 1005802"/>
                <a:gd name="connsiteY28" fmla="*/ 680581 h 716980"/>
                <a:gd name="connsiteX29" fmla="*/ 3538 w 1005802"/>
                <a:gd name="connsiteY29" fmla="*/ 642046 h 716980"/>
                <a:gd name="connsiteX30" fmla="*/ 13369 w 1005802"/>
                <a:gd name="connsiteY30" fmla="*/ 566943 h 716980"/>
                <a:gd name="connsiteX31" fmla="*/ 29099 w 1005802"/>
                <a:gd name="connsiteY31" fmla="*/ 551213 h 716980"/>
                <a:gd name="connsiteX32" fmla="*/ 163184 w 1005802"/>
                <a:gd name="connsiteY32" fmla="*/ 526834 h 716980"/>
                <a:gd name="connsiteX33" fmla="*/ 182844 w 1005802"/>
                <a:gd name="connsiteY33" fmla="*/ 511499 h 716980"/>
                <a:gd name="connsiteX34" fmla="*/ 203291 w 1005802"/>
                <a:gd name="connsiteY34" fmla="*/ 462348 h 716980"/>
                <a:gd name="connsiteX35" fmla="*/ 199753 w 1005802"/>
                <a:gd name="connsiteY35" fmla="*/ 434429 h 716980"/>
                <a:gd name="connsiteX36" fmla="*/ 121504 w 1005802"/>
                <a:gd name="connsiteY36" fmla="*/ 331408 h 716980"/>
                <a:gd name="connsiteX37" fmla="*/ 121896 w 1005802"/>
                <a:gd name="connsiteY37" fmla="*/ 305849 h 716980"/>
                <a:gd name="connsiteX38" fmla="*/ 197787 w 1005802"/>
                <a:gd name="connsiteY38" fmla="*/ 211870 h 716980"/>
                <a:gd name="connsiteX39" fmla="*/ 224525 w 1005802"/>
                <a:gd name="connsiteY39" fmla="*/ 204792 h 716980"/>
                <a:gd name="connsiteX40" fmla="*/ 348782 w 1005802"/>
                <a:gd name="connsiteY40" fmla="*/ 256302 h 716980"/>
                <a:gd name="connsiteX41" fmla="*/ 372766 w 1005802"/>
                <a:gd name="connsiteY41" fmla="*/ 254338 h 716980"/>
                <a:gd name="connsiteX42" fmla="*/ 412088 w 1005802"/>
                <a:gd name="connsiteY42" fmla="*/ 227205 h 716980"/>
                <a:gd name="connsiteX43" fmla="*/ 421525 w 1005802"/>
                <a:gd name="connsiteY43" fmla="*/ 208725 h 716980"/>
                <a:gd name="connsiteX44" fmla="*/ 420740 w 1005802"/>
                <a:gd name="connsiteY44" fmla="*/ 194961 h 716980"/>
                <a:gd name="connsiteX45" fmla="*/ 416021 w 1005802"/>
                <a:gd name="connsiteY45" fmla="*/ 134013 h 716980"/>
                <a:gd name="connsiteX46" fmla="*/ 411301 w 1005802"/>
                <a:gd name="connsiteY46" fmla="*/ 73065 h 716980"/>
                <a:gd name="connsiteX47" fmla="*/ 424278 w 1005802"/>
                <a:gd name="connsiteY47" fmla="*/ 53011 h 716980"/>
                <a:gd name="connsiteX48" fmla="*/ 545779 w 1005802"/>
                <a:gd name="connsiteY48" fmla="*/ 12117 h 716980"/>
                <a:gd name="connsiteX49" fmla="*/ 553644 w 1005802"/>
                <a:gd name="connsiteY49" fmla="*/ 10938 h 716980"/>
                <a:gd name="connsiteX50" fmla="*/ 570161 w 1005802"/>
                <a:gd name="connsiteY50" fmla="*/ 21948 h 716980"/>
                <a:gd name="connsiteX51" fmla="*/ 646049 w 1005802"/>
                <a:gd name="connsiteY51" fmla="*/ 131655 h 716980"/>
                <a:gd name="connsiteX52" fmla="*/ 669644 w 1005802"/>
                <a:gd name="connsiteY52" fmla="*/ 143058 h 716980"/>
                <a:gd name="connsiteX53" fmla="*/ 710145 w 1005802"/>
                <a:gd name="connsiteY53" fmla="*/ 141486 h 716980"/>
                <a:gd name="connsiteX54" fmla="*/ 722727 w 1005802"/>
                <a:gd name="connsiteY54" fmla="*/ 135193 h 716980"/>
                <a:gd name="connsiteX55" fmla="*/ 727052 w 1005802"/>
                <a:gd name="connsiteY55" fmla="*/ 128902 h 716980"/>
                <a:gd name="connsiteX56" fmla="*/ 746712 w 1005802"/>
                <a:gd name="connsiteY56" fmla="*/ 92727 h 716980"/>
                <a:gd name="connsiteX57" fmla="*/ 790753 w 1005802"/>
                <a:gd name="connsiteY57" fmla="*/ 10546 h 716980"/>
                <a:gd name="connsiteX58" fmla="*/ 812773 w 1005802"/>
                <a:gd name="connsiteY58" fmla="*/ 715 h 7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005802" h="716980">
                  <a:moveTo>
                    <a:pt x="707784" y="371382"/>
                  </a:moveTo>
                  <a:cubicBezTo>
                    <a:pt x="822546" y="371382"/>
                    <a:pt x="923726" y="429527"/>
                    <a:pt x="983473" y="517965"/>
                  </a:cubicBezTo>
                  <a:lnTo>
                    <a:pt x="1005802" y="559103"/>
                  </a:lnTo>
                  <a:lnTo>
                    <a:pt x="1005802" y="716980"/>
                  </a:lnTo>
                  <a:lnTo>
                    <a:pt x="907688" y="716980"/>
                  </a:lnTo>
                  <a:lnTo>
                    <a:pt x="910338" y="703852"/>
                  </a:lnTo>
                  <a:cubicBezTo>
                    <a:pt x="910338" y="591985"/>
                    <a:pt x="819651" y="501298"/>
                    <a:pt x="707784" y="501298"/>
                  </a:cubicBezTo>
                  <a:cubicBezTo>
                    <a:pt x="595917" y="501298"/>
                    <a:pt x="505231" y="591985"/>
                    <a:pt x="505231" y="703852"/>
                  </a:cubicBezTo>
                  <a:lnTo>
                    <a:pt x="507882" y="716980"/>
                  </a:lnTo>
                  <a:lnTo>
                    <a:pt x="377966" y="716980"/>
                  </a:lnTo>
                  <a:lnTo>
                    <a:pt x="375315" y="703852"/>
                  </a:lnTo>
                  <a:cubicBezTo>
                    <a:pt x="375315" y="520233"/>
                    <a:pt x="524166" y="371382"/>
                    <a:pt x="707784" y="371382"/>
                  </a:cubicBezTo>
                  <a:close/>
                  <a:moveTo>
                    <a:pt x="812773" y="715"/>
                  </a:moveTo>
                  <a:cubicBezTo>
                    <a:pt x="855241" y="10938"/>
                    <a:pt x="897706" y="20769"/>
                    <a:pt x="940174" y="30993"/>
                  </a:cubicBezTo>
                  <a:cubicBezTo>
                    <a:pt x="949218" y="33351"/>
                    <a:pt x="954722" y="40037"/>
                    <a:pt x="955116" y="49473"/>
                  </a:cubicBezTo>
                  <a:cubicBezTo>
                    <a:pt x="955509" y="54585"/>
                    <a:pt x="955509" y="59697"/>
                    <a:pt x="955903" y="64808"/>
                  </a:cubicBezTo>
                  <a:cubicBezTo>
                    <a:pt x="957080" y="96660"/>
                    <a:pt x="957869" y="128509"/>
                    <a:pt x="959047" y="159966"/>
                  </a:cubicBezTo>
                  <a:cubicBezTo>
                    <a:pt x="959441" y="168616"/>
                    <a:pt x="959836" y="177660"/>
                    <a:pt x="960228" y="186312"/>
                  </a:cubicBezTo>
                  <a:cubicBezTo>
                    <a:pt x="960620" y="194961"/>
                    <a:pt x="964945" y="201647"/>
                    <a:pt x="972418" y="205972"/>
                  </a:cubicBezTo>
                  <a:cubicBezTo>
                    <a:pt x="981854" y="211476"/>
                    <a:pt x="991685" y="216590"/>
                    <a:pt x="1001122" y="222486"/>
                  </a:cubicBezTo>
                  <a:lnTo>
                    <a:pt x="1005802" y="223840"/>
                  </a:lnTo>
                  <a:lnTo>
                    <a:pt x="1005802" y="419617"/>
                  </a:lnTo>
                  <a:lnTo>
                    <a:pt x="999746" y="412262"/>
                  </a:lnTo>
                  <a:cubicBezTo>
                    <a:pt x="925035" y="337404"/>
                    <a:pt x="821817" y="291103"/>
                    <a:pt x="707784" y="291299"/>
                  </a:cubicBezTo>
                  <a:cubicBezTo>
                    <a:pt x="482867" y="290907"/>
                    <a:pt x="295696" y="472177"/>
                    <a:pt x="294911" y="702600"/>
                  </a:cubicBezTo>
                  <a:lnTo>
                    <a:pt x="296304" y="716980"/>
                  </a:lnTo>
                  <a:lnTo>
                    <a:pt x="38150" y="716980"/>
                  </a:lnTo>
                  <a:lnTo>
                    <a:pt x="0" y="702600"/>
                  </a:lnTo>
                  <a:cubicBezTo>
                    <a:pt x="0" y="695130"/>
                    <a:pt x="0" y="688052"/>
                    <a:pt x="0" y="680581"/>
                  </a:cubicBezTo>
                  <a:cubicBezTo>
                    <a:pt x="1180" y="667605"/>
                    <a:pt x="2359" y="655023"/>
                    <a:pt x="3538" y="642046"/>
                  </a:cubicBezTo>
                  <a:cubicBezTo>
                    <a:pt x="5899" y="616880"/>
                    <a:pt x="9437" y="591714"/>
                    <a:pt x="13369" y="566943"/>
                  </a:cubicBezTo>
                  <a:cubicBezTo>
                    <a:pt x="14548" y="558685"/>
                    <a:pt x="20447" y="552787"/>
                    <a:pt x="29099" y="551213"/>
                  </a:cubicBezTo>
                  <a:cubicBezTo>
                    <a:pt x="73925" y="542956"/>
                    <a:pt x="118358" y="535091"/>
                    <a:pt x="163184" y="526834"/>
                  </a:cubicBezTo>
                  <a:cubicBezTo>
                    <a:pt x="172621" y="525262"/>
                    <a:pt x="178912" y="520150"/>
                    <a:pt x="182844" y="511499"/>
                  </a:cubicBezTo>
                  <a:cubicBezTo>
                    <a:pt x="189530" y="494984"/>
                    <a:pt x="196608" y="478470"/>
                    <a:pt x="203291" y="462348"/>
                  </a:cubicBezTo>
                  <a:cubicBezTo>
                    <a:pt x="207618" y="452125"/>
                    <a:pt x="206437" y="443473"/>
                    <a:pt x="199753" y="434429"/>
                  </a:cubicBezTo>
                  <a:cubicBezTo>
                    <a:pt x="173408" y="400219"/>
                    <a:pt x="147455" y="365616"/>
                    <a:pt x="121504" y="331408"/>
                  </a:cubicBezTo>
                  <a:cubicBezTo>
                    <a:pt x="114818" y="322364"/>
                    <a:pt x="114818" y="314499"/>
                    <a:pt x="121896" y="305849"/>
                  </a:cubicBezTo>
                  <a:cubicBezTo>
                    <a:pt x="147062" y="274392"/>
                    <a:pt x="172228" y="243327"/>
                    <a:pt x="197787" y="211870"/>
                  </a:cubicBezTo>
                  <a:cubicBezTo>
                    <a:pt x="206044" y="202039"/>
                    <a:pt x="212730" y="200073"/>
                    <a:pt x="224525" y="204792"/>
                  </a:cubicBezTo>
                  <a:cubicBezTo>
                    <a:pt x="265813" y="222094"/>
                    <a:pt x="307099" y="239003"/>
                    <a:pt x="348782" y="256302"/>
                  </a:cubicBezTo>
                  <a:cubicBezTo>
                    <a:pt x="357039" y="259842"/>
                    <a:pt x="365294" y="259449"/>
                    <a:pt x="372766" y="254338"/>
                  </a:cubicBezTo>
                  <a:cubicBezTo>
                    <a:pt x="386135" y="245294"/>
                    <a:pt x="399112" y="236250"/>
                    <a:pt x="412088" y="227205"/>
                  </a:cubicBezTo>
                  <a:cubicBezTo>
                    <a:pt x="418379" y="222881"/>
                    <a:pt x="421525" y="216590"/>
                    <a:pt x="421525" y="208725"/>
                  </a:cubicBezTo>
                  <a:cubicBezTo>
                    <a:pt x="421525" y="204006"/>
                    <a:pt x="421132" y="199288"/>
                    <a:pt x="420740" y="194961"/>
                  </a:cubicBezTo>
                  <a:cubicBezTo>
                    <a:pt x="419166" y="174515"/>
                    <a:pt x="417592" y="154460"/>
                    <a:pt x="416021" y="134013"/>
                  </a:cubicBezTo>
                  <a:cubicBezTo>
                    <a:pt x="414447" y="113567"/>
                    <a:pt x="412875" y="93512"/>
                    <a:pt x="411301" y="73065"/>
                  </a:cubicBezTo>
                  <a:cubicBezTo>
                    <a:pt x="410514" y="63629"/>
                    <a:pt x="415234" y="56159"/>
                    <a:pt x="424278" y="53011"/>
                  </a:cubicBezTo>
                  <a:cubicBezTo>
                    <a:pt x="464779" y="39250"/>
                    <a:pt x="505280" y="25486"/>
                    <a:pt x="545779" y="12117"/>
                  </a:cubicBezTo>
                  <a:cubicBezTo>
                    <a:pt x="548532" y="11333"/>
                    <a:pt x="550893" y="10938"/>
                    <a:pt x="553644" y="10938"/>
                  </a:cubicBezTo>
                  <a:cubicBezTo>
                    <a:pt x="561114" y="11333"/>
                    <a:pt x="565834" y="16050"/>
                    <a:pt x="570161" y="21948"/>
                  </a:cubicBezTo>
                  <a:cubicBezTo>
                    <a:pt x="595325" y="58517"/>
                    <a:pt x="620885" y="95086"/>
                    <a:pt x="646049" y="131655"/>
                  </a:cubicBezTo>
                  <a:cubicBezTo>
                    <a:pt x="651948" y="139912"/>
                    <a:pt x="659813" y="143844"/>
                    <a:pt x="669644" y="143058"/>
                  </a:cubicBezTo>
                  <a:cubicBezTo>
                    <a:pt x="683013" y="141878"/>
                    <a:pt x="696774" y="141486"/>
                    <a:pt x="710145" y="141486"/>
                  </a:cubicBezTo>
                  <a:cubicBezTo>
                    <a:pt x="715649" y="141486"/>
                    <a:pt x="719581" y="139520"/>
                    <a:pt x="722727" y="135193"/>
                  </a:cubicBezTo>
                  <a:cubicBezTo>
                    <a:pt x="724299" y="133229"/>
                    <a:pt x="725872" y="130868"/>
                    <a:pt x="727052" y="128902"/>
                  </a:cubicBezTo>
                  <a:cubicBezTo>
                    <a:pt x="733737" y="116712"/>
                    <a:pt x="740028" y="104523"/>
                    <a:pt x="746712" y="92727"/>
                  </a:cubicBezTo>
                  <a:cubicBezTo>
                    <a:pt x="761262" y="65203"/>
                    <a:pt x="776205" y="38070"/>
                    <a:pt x="790753" y="10546"/>
                  </a:cubicBezTo>
                  <a:cubicBezTo>
                    <a:pt x="795472" y="1894"/>
                    <a:pt x="802942" y="-1646"/>
                    <a:pt x="812773" y="7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3004D72-59B7-482B-8A13-068E00729A45}"/>
                </a:ext>
              </a:extLst>
            </p:cNvPr>
            <p:cNvSpPr/>
            <p:nvPr/>
          </p:nvSpPr>
          <p:spPr>
            <a:xfrm>
              <a:off x="6726396" y="2609788"/>
              <a:ext cx="391774" cy="391774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0B69E76-6ABA-481F-BB2A-59CF15EEFAAA}"/>
                </a:ext>
              </a:extLst>
            </p:cNvPr>
            <p:cNvSpPr/>
            <p:nvPr/>
          </p:nvSpPr>
          <p:spPr>
            <a:xfrm rot="16200000">
              <a:off x="7498068" y="1027994"/>
              <a:ext cx="641151" cy="457041"/>
            </a:xfrm>
            <a:custGeom>
              <a:avLst/>
              <a:gdLst>
                <a:gd name="connsiteX0" fmla="*/ 707784 w 1005802"/>
                <a:gd name="connsiteY0" fmla="*/ 371382 h 716980"/>
                <a:gd name="connsiteX1" fmla="*/ 983473 w 1005802"/>
                <a:gd name="connsiteY1" fmla="*/ 517965 h 716980"/>
                <a:gd name="connsiteX2" fmla="*/ 1005802 w 1005802"/>
                <a:gd name="connsiteY2" fmla="*/ 559103 h 716980"/>
                <a:gd name="connsiteX3" fmla="*/ 1005802 w 1005802"/>
                <a:gd name="connsiteY3" fmla="*/ 716980 h 716980"/>
                <a:gd name="connsiteX4" fmla="*/ 907688 w 1005802"/>
                <a:gd name="connsiteY4" fmla="*/ 716980 h 716980"/>
                <a:gd name="connsiteX5" fmla="*/ 910338 w 1005802"/>
                <a:gd name="connsiteY5" fmla="*/ 703852 h 716980"/>
                <a:gd name="connsiteX6" fmla="*/ 707784 w 1005802"/>
                <a:gd name="connsiteY6" fmla="*/ 501298 h 716980"/>
                <a:gd name="connsiteX7" fmla="*/ 505231 w 1005802"/>
                <a:gd name="connsiteY7" fmla="*/ 703852 h 716980"/>
                <a:gd name="connsiteX8" fmla="*/ 507882 w 1005802"/>
                <a:gd name="connsiteY8" fmla="*/ 716980 h 716980"/>
                <a:gd name="connsiteX9" fmla="*/ 377966 w 1005802"/>
                <a:gd name="connsiteY9" fmla="*/ 716980 h 716980"/>
                <a:gd name="connsiteX10" fmla="*/ 375315 w 1005802"/>
                <a:gd name="connsiteY10" fmla="*/ 703852 h 716980"/>
                <a:gd name="connsiteX11" fmla="*/ 707784 w 1005802"/>
                <a:gd name="connsiteY11" fmla="*/ 371382 h 716980"/>
                <a:gd name="connsiteX12" fmla="*/ 812773 w 1005802"/>
                <a:gd name="connsiteY12" fmla="*/ 715 h 716980"/>
                <a:gd name="connsiteX13" fmla="*/ 940174 w 1005802"/>
                <a:gd name="connsiteY13" fmla="*/ 30993 h 716980"/>
                <a:gd name="connsiteX14" fmla="*/ 955116 w 1005802"/>
                <a:gd name="connsiteY14" fmla="*/ 49473 h 716980"/>
                <a:gd name="connsiteX15" fmla="*/ 955903 w 1005802"/>
                <a:gd name="connsiteY15" fmla="*/ 64808 h 716980"/>
                <a:gd name="connsiteX16" fmla="*/ 959047 w 1005802"/>
                <a:gd name="connsiteY16" fmla="*/ 159966 h 716980"/>
                <a:gd name="connsiteX17" fmla="*/ 960228 w 1005802"/>
                <a:gd name="connsiteY17" fmla="*/ 186312 h 716980"/>
                <a:gd name="connsiteX18" fmla="*/ 972418 w 1005802"/>
                <a:gd name="connsiteY18" fmla="*/ 205972 h 716980"/>
                <a:gd name="connsiteX19" fmla="*/ 1001122 w 1005802"/>
                <a:gd name="connsiteY19" fmla="*/ 222486 h 716980"/>
                <a:gd name="connsiteX20" fmla="*/ 1005802 w 1005802"/>
                <a:gd name="connsiteY20" fmla="*/ 223840 h 716980"/>
                <a:gd name="connsiteX21" fmla="*/ 1005802 w 1005802"/>
                <a:gd name="connsiteY21" fmla="*/ 419617 h 716980"/>
                <a:gd name="connsiteX22" fmla="*/ 999746 w 1005802"/>
                <a:gd name="connsiteY22" fmla="*/ 412262 h 716980"/>
                <a:gd name="connsiteX23" fmla="*/ 707784 w 1005802"/>
                <a:gd name="connsiteY23" fmla="*/ 291299 h 716980"/>
                <a:gd name="connsiteX24" fmla="*/ 294911 w 1005802"/>
                <a:gd name="connsiteY24" fmla="*/ 702600 h 716980"/>
                <a:gd name="connsiteX25" fmla="*/ 296304 w 1005802"/>
                <a:gd name="connsiteY25" fmla="*/ 716980 h 716980"/>
                <a:gd name="connsiteX26" fmla="*/ 38150 w 1005802"/>
                <a:gd name="connsiteY26" fmla="*/ 716980 h 716980"/>
                <a:gd name="connsiteX27" fmla="*/ 0 w 1005802"/>
                <a:gd name="connsiteY27" fmla="*/ 702600 h 716980"/>
                <a:gd name="connsiteX28" fmla="*/ 0 w 1005802"/>
                <a:gd name="connsiteY28" fmla="*/ 680581 h 716980"/>
                <a:gd name="connsiteX29" fmla="*/ 3538 w 1005802"/>
                <a:gd name="connsiteY29" fmla="*/ 642046 h 716980"/>
                <a:gd name="connsiteX30" fmla="*/ 13369 w 1005802"/>
                <a:gd name="connsiteY30" fmla="*/ 566943 h 716980"/>
                <a:gd name="connsiteX31" fmla="*/ 29099 w 1005802"/>
                <a:gd name="connsiteY31" fmla="*/ 551213 h 716980"/>
                <a:gd name="connsiteX32" fmla="*/ 163184 w 1005802"/>
                <a:gd name="connsiteY32" fmla="*/ 526834 h 716980"/>
                <a:gd name="connsiteX33" fmla="*/ 182844 w 1005802"/>
                <a:gd name="connsiteY33" fmla="*/ 511499 h 716980"/>
                <a:gd name="connsiteX34" fmla="*/ 203291 w 1005802"/>
                <a:gd name="connsiteY34" fmla="*/ 462348 h 716980"/>
                <a:gd name="connsiteX35" fmla="*/ 199753 w 1005802"/>
                <a:gd name="connsiteY35" fmla="*/ 434429 h 716980"/>
                <a:gd name="connsiteX36" fmla="*/ 121504 w 1005802"/>
                <a:gd name="connsiteY36" fmla="*/ 331408 h 716980"/>
                <a:gd name="connsiteX37" fmla="*/ 121896 w 1005802"/>
                <a:gd name="connsiteY37" fmla="*/ 305849 h 716980"/>
                <a:gd name="connsiteX38" fmla="*/ 197787 w 1005802"/>
                <a:gd name="connsiteY38" fmla="*/ 211870 h 716980"/>
                <a:gd name="connsiteX39" fmla="*/ 224525 w 1005802"/>
                <a:gd name="connsiteY39" fmla="*/ 204792 h 716980"/>
                <a:gd name="connsiteX40" fmla="*/ 348782 w 1005802"/>
                <a:gd name="connsiteY40" fmla="*/ 256302 h 716980"/>
                <a:gd name="connsiteX41" fmla="*/ 372766 w 1005802"/>
                <a:gd name="connsiteY41" fmla="*/ 254338 h 716980"/>
                <a:gd name="connsiteX42" fmla="*/ 412088 w 1005802"/>
                <a:gd name="connsiteY42" fmla="*/ 227205 h 716980"/>
                <a:gd name="connsiteX43" fmla="*/ 421525 w 1005802"/>
                <a:gd name="connsiteY43" fmla="*/ 208725 h 716980"/>
                <a:gd name="connsiteX44" fmla="*/ 420740 w 1005802"/>
                <a:gd name="connsiteY44" fmla="*/ 194961 h 716980"/>
                <a:gd name="connsiteX45" fmla="*/ 416021 w 1005802"/>
                <a:gd name="connsiteY45" fmla="*/ 134013 h 716980"/>
                <a:gd name="connsiteX46" fmla="*/ 411301 w 1005802"/>
                <a:gd name="connsiteY46" fmla="*/ 73065 h 716980"/>
                <a:gd name="connsiteX47" fmla="*/ 424278 w 1005802"/>
                <a:gd name="connsiteY47" fmla="*/ 53011 h 716980"/>
                <a:gd name="connsiteX48" fmla="*/ 545779 w 1005802"/>
                <a:gd name="connsiteY48" fmla="*/ 12117 h 716980"/>
                <a:gd name="connsiteX49" fmla="*/ 553644 w 1005802"/>
                <a:gd name="connsiteY49" fmla="*/ 10938 h 716980"/>
                <a:gd name="connsiteX50" fmla="*/ 570161 w 1005802"/>
                <a:gd name="connsiteY50" fmla="*/ 21948 h 716980"/>
                <a:gd name="connsiteX51" fmla="*/ 646049 w 1005802"/>
                <a:gd name="connsiteY51" fmla="*/ 131655 h 716980"/>
                <a:gd name="connsiteX52" fmla="*/ 669644 w 1005802"/>
                <a:gd name="connsiteY52" fmla="*/ 143058 h 716980"/>
                <a:gd name="connsiteX53" fmla="*/ 710145 w 1005802"/>
                <a:gd name="connsiteY53" fmla="*/ 141486 h 716980"/>
                <a:gd name="connsiteX54" fmla="*/ 722727 w 1005802"/>
                <a:gd name="connsiteY54" fmla="*/ 135193 h 716980"/>
                <a:gd name="connsiteX55" fmla="*/ 727052 w 1005802"/>
                <a:gd name="connsiteY55" fmla="*/ 128902 h 716980"/>
                <a:gd name="connsiteX56" fmla="*/ 746712 w 1005802"/>
                <a:gd name="connsiteY56" fmla="*/ 92727 h 716980"/>
                <a:gd name="connsiteX57" fmla="*/ 790753 w 1005802"/>
                <a:gd name="connsiteY57" fmla="*/ 10546 h 716980"/>
                <a:gd name="connsiteX58" fmla="*/ 812773 w 1005802"/>
                <a:gd name="connsiteY58" fmla="*/ 715 h 7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005802" h="716980">
                  <a:moveTo>
                    <a:pt x="707784" y="371382"/>
                  </a:moveTo>
                  <a:cubicBezTo>
                    <a:pt x="822546" y="371382"/>
                    <a:pt x="923726" y="429527"/>
                    <a:pt x="983473" y="517965"/>
                  </a:cubicBezTo>
                  <a:lnTo>
                    <a:pt x="1005802" y="559103"/>
                  </a:lnTo>
                  <a:lnTo>
                    <a:pt x="1005802" y="716980"/>
                  </a:lnTo>
                  <a:lnTo>
                    <a:pt x="907688" y="716980"/>
                  </a:lnTo>
                  <a:lnTo>
                    <a:pt x="910338" y="703852"/>
                  </a:lnTo>
                  <a:cubicBezTo>
                    <a:pt x="910338" y="591985"/>
                    <a:pt x="819651" y="501298"/>
                    <a:pt x="707784" y="501298"/>
                  </a:cubicBezTo>
                  <a:cubicBezTo>
                    <a:pt x="595917" y="501298"/>
                    <a:pt x="505231" y="591985"/>
                    <a:pt x="505231" y="703852"/>
                  </a:cubicBezTo>
                  <a:lnTo>
                    <a:pt x="507882" y="716980"/>
                  </a:lnTo>
                  <a:lnTo>
                    <a:pt x="377966" y="716980"/>
                  </a:lnTo>
                  <a:lnTo>
                    <a:pt x="375315" y="703852"/>
                  </a:lnTo>
                  <a:cubicBezTo>
                    <a:pt x="375315" y="520233"/>
                    <a:pt x="524166" y="371382"/>
                    <a:pt x="707784" y="371382"/>
                  </a:cubicBezTo>
                  <a:close/>
                  <a:moveTo>
                    <a:pt x="812773" y="715"/>
                  </a:moveTo>
                  <a:cubicBezTo>
                    <a:pt x="855241" y="10938"/>
                    <a:pt x="897706" y="20769"/>
                    <a:pt x="940174" y="30993"/>
                  </a:cubicBezTo>
                  <a:cubicBezTo>
                    <a:pt x="949218" y="33351"/>
                    <a:pt x="954722" y="40037"/>
                    <a:pt x="955116" y="49473"/>
                  </a:cubicBezTo>
                  <a:cubicBezTo>
                    <a:pt x="955509" y="54585"/>
                    <a:pt x="955509" y="59697"/>
                    <a:pt x="955903" y="64808"/>
                  </a:cubicBezTo>
                  <a:cubicBezTo>
                    <a:pt x="957080" y="96660"/>
                    <a:pt x="957869" y="128509"/>
                    <a:pt x="959047" y="159966"/>
                  </a:cubicBezTo>
                  <a:cubicBezTo>
                    <a:pt x="959441" y="168616"/>
                    <a:pt x="959836" y="177660"/>
                    <a:pt x="960228" y="186312"/>
                  </a:cubicBezTo>
                  <a:cubicBezTo>
                    <a:pt x="960620" y="194961"/>
                    <a:pt x="964945" y="201647"/>
                    <a:pt x="972418" y="205972"/>
                  </a:cubicBezTo>
                  <a:cubicBezTo>
                    <a:pt x="981854" y="211476"/>
                    <a:pt x="991685" y="216590"/>
                    <a:pt x="1001122" y="222486"/>
                  </a:cubicBezTo>
                  <a:lnTo>
                    <a:pt x="1005802" y="223840"/>
                  </a:lnTo>
                  <a:lnTo>
                    <a:pt x="1005802" y="419617"/>
                  </a:lnTo>
                  <a:lnTo>
                    <a:pt x="999746" y="412262"/>
                  </a:lnTo>
                  <a:cubicBezTo>
                    <a:pt x="925035" y="337404"/>
                    <a:pt x="821817" y="291103"/>
                    <a:pt x="707784" y="291299"/>
                  </a:cubicBezTo>
                  <a:cubicBezTo>
                    <a:pt x="482867" y="290907"/>
                    <a:pt x="295696" y="472177"/>
                    <a:pt x="294911" y="702600"/>
                  </a:cubicBezTo>
                  <a:lnTo>
                    <a:pt x="296304" y="716980"/>
                  </a:lnTo>
                  <a:lnTo>
                    <a:pt x="38150" y="716980"/>
                  </a:lnTo>
                  <a:lnTo>
                    <a:pt x="0" y="702600"/>
                  </a:lnTo>
                  <a:cubicBezTo>
                    <a:pt x="0" y="695130"/>
                    <a:pt x="0" y="688052"/>
                    <a:pt x="0" y="680581"/>
                  </a:cubicBezTo>
                  <a:cubicBezTo>
                    <a:pt x="1180" y="667605"/>
                    <a:pt x="2359" y="655023"/>
                    <a:pt x="3538" y="642046"/>
                  </a:cubicBezTo>
                  <a:cubicBezTo>
                    <a:pt x="5899" y="616880"/>
                    <a:pt x="9437" y="591714"/>
                    <a:pt x="13369" y="566943"/>
                  </a:cubicBezTo>
                  <a:cubicBezTo>
                    <a:pt x="14548" y="558685"/>
                    <a:pt x="20447" y="552787"/>
                    <a:pt x="29099" y="551213"/>
                  </a:cubicBezTo>
                  <a:cubicBezTo>
                    <a:pt x="73925" y="542956"/>
                    <a:pt x="118358" y="535091"/>
                    <a:pt x="163184" y="526834"/>
                  </a:cubicBezTo>
                  <a:cubicBezTo>
                    <a:pt x="172621" y="525262"/>
                    <a:pt x="178912" y="520150"/>
                    <a:pt x="182844" y="511499"/>
                  </a:cubicBezTo>
                  <a:cubicBezTo>
                    <a:pt x="189530" y="494984"/>
                    <a:pt x="196608" y="478470"/>
                    <a:pt x="203291" y="462348"/>
                  </a:cubicBezTo>
                  <a:cubicBezTo>
                    <a:pt x="207618" y="452125"/>
                    <a:pt x="206437" y="443473"/>
                    <a:pt x="199753" y="434429"/>
                  </a:cubicBezTo>
                  <a:cubicBezTo>
                    <a:pt x="173408" y="400219"/>
                    <a:pt x="147455" y="365616"/>
                    <a:pt x="121504" y="331408"/>
                  </a:cubicBezTo>
                  <a:cubicBezTo>
                    <a:pt x="114818" y="322364"/>
                    <a:pt x="114818" y="314499"/>
                    <a:pt x="121896" y="305849"/>
                  </a:cubicBezTo>
                  <a:cubicBezTo>
                    <a:pt x="147062" y="274392"/>
                    <a:pt x="172228" y="243327"/>
                    <a:pt x="197787" y="211870"/>
                  </a:cubicBezTo>
                  <a:cubicBezTo>
                    <a:pt x="206044" y="202039"/>
                    <a:pt x="212730" y="200073"/>
                    <a:pt x="224525" y="204792"/>
                  </a:cubicBezTo>
                  <a:cubicBezTo>
                    <a:pt x="265813" y="222094"/>
                    <a:pt x="307099" y="239003"/>
                    <a:pt x="348782" y="256302"/>
                  </a:cubicBezTo>
                  <a:cubicBezTo>
                    <a:pt x="357039" y="259842"/>
                    <a:pt x="365294" y="259449"/>
                    <a:pt x="372766" y="254338"/>
                  </a:cubicBezTo>
                  <a:cubicBezTo>
                    <a:pt x="386135" y="245294"/>
                    <a:pt x="399112" y="236250"/>
                    <a:pt x="412088" y="227205"/>
                  </a:cubicBezTo>
                  <a:cubicBezTo>
                    <a:pt x="418379" y="222881"/>
                    <a:pt x="421525" y="216590"/>
                    <a:pt x="421525" y="208725"/>
                  </a:cubicBezTo>
                  <a:cubicBezTo>
                    <a:pt x="421525" y="204006"/>
                    <a:pt x="421132" y="199288"/>
                    <a:pt x="420740" y="194961"/>
                  </a:cubicBezTo>
                  <a:cubicBezTo>
                    <a:pt x="419166" y="174515"/>
                    <a:pt x="417592" y="154460"/>
                    <a:pt x="416021" y="134013"/>
                  </a:cubicBezTo>
                  <a:cubicBezTo>
                    <a:pt x="414447" y="113567"/>
                    <a:pt x="412875" y="93512"/>
                    <a:pt x="411301" y="73065"/>
                  </a:cubicBezTo>
                  <a:cubicBezTo>
                    <a:pt x="410514" y="63629"/>
                    <a:pt x="415234" y="56159"/>
                    <a:pt x="424278" y="53011"/>
                  </a:cubicBezTo>
                  <a:cubicBezTo>
                    <a:pt x="464779" y="39250"/>
                    <a:pt x="505280" y="25486"/>
                    <a:pt x="545779" y="12117"/>
                  </a:cubicBezTo>
                  <a:cubicBezTo>
                    <a:pt x="548532" y="11333"/>
                    <a:pt x="550893" y="10938"/>
                    <a:pt x="553644" y="10938"/>
                  </a:cubicBezTo>
                  <a:cubicBezTo>
                    <a:pt x="561114" y="11333"/>
                    <a:pt x="565834" y="16050"/>
                    <a:pt x="570161" y="21948"/>
                  </a:cubicBezTo>
                  <a:cubicBezTo>
                    <a:pt x="595325" y="58517"/>
                    <a:pt x="620885" y="95086"/>
                    <a:pt x="646049" y="131655"/>
                  </a:cubicBezTo>
                  <a:cubicBezTo>
                    <a:pt x="651948" y="139912"/>
                    <a:pt x="659813" y="143844"/>
                    <a:pt x="669644" y="143058"/>
                  </a:cubicBezTo>
                  <a:cubicBezTo>
                    <a:pt x="683013" y="141878"/>
                    <a:pt x="696774" y="141486"/>
                    <a:pt x="710145" y="141486"/>
                  </a:cubicBezTo>
                  <a:cubicBezTo>
                    <a:pt x="715649" y="141486"/>
                    <a:pt x="719581" y="139520"/>
                    <a:pt x="722727" y="135193"/>
                  </a:cubicBezTo>
                  <a:cubicBezTo>
                    <a:pt x="724299" y="133229"/>
                    <a:pt x="725872" y="130868"/>
                    <a:pt x="727052" y="128902"/>
                  </a:cubicBezTo>
                  <a:cubicBezTo>
                    <a:pt x="733737" y="116712"/>
                    <a:pt x="740028" y="104523"/>
                    <a:pt x="746712" y="92727"/>
                  </a:cubicBezTo>
                  <a:cubicBezTo>
                    <a:pt x="761262" y="65203"/>
                    <a:pt x="776205" y="38070"/>
                    <a:pt x="790753" y="10546"/>
                  </a:cubicBezTo>
                  <a:cubicBezTo>
                    <a:pt x="795472" y="1894"/>
                    <a:pt x="802942" y="-1646"/>
                    <a:pt x="812773" y="7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5B722F6-6958-46C8-9808-EB8D964E2C43}"/>
                </a:ext>
              </a:extLst>
            </p:cNvPr>
            <p:cNvSpPr/>
            <p:nvPr/>
          </p:nvSpPr>
          <p:spPr>
            <a:xfrm rot="10800000">
              <a:off x="5897822" y="928688"/>
              <a:ext cx="839355" cy="366296"/>
            </a:xfrm>
            <a:custGeom>
              <a:avLst/>
              <a:gdLst>
                <a:gd name="connsiteX0" fmla="*/ 585792 w 1177267"/>
                <a:gd name="connsiteY0" fmla="*/ 310507 h 513761"/>
                <a:gd name="connsiteX1" fmla="*/ 841921 w 1177267"/>
                <a:gd name="connsiteY1" fmla="*/ 480280 h 513761"/>
                <a:gd name="connsiteX2" fmla="*/ 848680 w 1177267"/>
                <a:gd name="connsiteY2" fmla="*/ 513761 h 513761"/>
                <a:gd name="connsiteX3" fmla="*/ 735903 w 1177267"/>
                <a:gd name="connsiteY3" fmla="*/ 513761 h 513761"/>
                <a:gd name="connsiteX4" fmla="*/ 705542 w 1177267"/>
                <a:gd name="connsiteY4" fmla="*/ 468730 h 513761"/>
                <a:gd name="connsiteX5" fmla="*/ 585792 w 1177267"/>
                <a:gd name="connsiteY5" fmla="*/ 419128 h 513761"/>
                <a:gd name="connsiteX6" fmla="*/ 466043 w 1177267"/>
                <a:gd name="connsiteY6" fmla="*/ 468730 h 513761"/>
                <a:gd name="connsiteX7" fmla="*/ 435682 w 1177267"/>
                <a:gd name="connsiteY7" fmla="*/ 513761 h 513761"/>
                <a:gd name="connsiteX8" fmla="*/ 322905 w 1177267"/>
                <a:gd name="connsiteY8" fmla="*/ 513761 h 513761"/>
                <a:gd name="connsiteX9" fmla="*/ 329665 w 1177267"/>
                <a:gd name="connsiteY9" fmla="*/ 480280 h 513761"/>
                <a:gd name="connsiteX10" fmla="*/ 585792 w 1177267"/>
                <a:gd name="connsiteY10" fmla="*/ 310507 h 513761"/>
                <a:gd name="connsiteX11" fmla="*/ 673572 w 1177267"/>
                <a:gd name="connsiteY11" fmla="*/ 598 h 513761"/>
                <a:gd name="connsiteX12" fmla="*/ 780090 w 1177267"/>
                <a:gd name="connsiteY12" fmla="*/ 25912 h 513761"/>
                <a:gd name="connsiteX13" fmla="*/ 792583 w 1177267"/>
                <a:gd name="connsiteY13" fmla="*/ 41364 h 513761"/>
                <a:gd name="connsiteX14" fmla="*/ 793241 w 1177267"/>
                <a:gd name="connsiteY14" fmla="*/ 54185 h 513761"/>
                <a:gd name="connsiteX15" fmla="*/ 795869 w 1177267"/>
                <a:gd name="connsiteY15" fmla="*/ 133746 h 513761"/>
                <a:gd name="connsiteX16" fmla="*/ 796857 w 1177267"/>
                <a:gd name="connsiteY16" fmla="*/ 155772 h 513761"/>
                <a:gd name="connsiteX17" fmla="*/ 807048 w 1177267"/>
                <a:gd name="connsiteY17" fmla="*/ 172210 h 513761"/>
                <a:gd name="connsiteX18" fmla="*/ 831047 w 1177267"/>
                <a:gd name="connsiteY18" fmla="*/ 186017 h 513761"/>
                <a:gd name="connsiteX19" fmla="*/ 854060 w 1177267"/>
                <a:gd name="connsiteY19" fmla="*/ 186017 h 513761"/>
                <a:gd name="connsiteX20" fmla="*/ 951374 w 1177267"/>
                <a:gd name="connsiteY20" fmla="*/ 131772 h 513761"/>
                <a:gd name="connsiteX21" fmla="*/ 972085 w 1177267"/>
                <a:gd name="connsiteY21" fmla="*/ 134732 h 513761"/>
                <a:gd name="connsiteX22" fmla="*/ 1047700 w 1177267"/>
                <a:gd name="connsiteY22" fmla="*/ 211990 h 513761"/>
                <a:gd name="connsiteX23" fmla="*/ 1050330 w 1177267"/>
                <a:gd name="connsiteY23" fmla="*/ 233359 h 513761"/>
                <a:gd name="connsiteX24" fmla="*/ 993784 w 1177267"/>
                <a:gd name="connsiteY24" fmla="*/ 328701 h 513761"/>
                <a:gd name="connsiteX25" fmla="*/ 993454 w 1177267"/>
                <a:gd name="connsiteY25" fmla="*/ 350726 h 513761"/>
                <a:gd name="connsiteX26" fmla="*/ 1007919 w 1177267"/>
                <a:gd name="connsiteY26" fmla="*/ 377356 h 513761"/>
                <a:gd name="connsiteX27" fmla="*/ 1024687 w 1177267"/>
                <a:gd name="connsiteY27" fmla="*/ 387876 h 513761"/>
                <a:gd name="connsiteX28" fmla="*/ 1062495 w 1177267"/>
                <a:gd name="connsiteY28" fmla="*/ 390506 h 513761"/>
                <a:gd name="connsiteX29" fmla="*/ 1139423 w 1177267"/>
                <a:gd name="connsiteY29" fmla="*/ 395438 h 513761"/>
                <a:gd name="connsiteX30" fmla="*/ 1154219 w 1177267"/>
                <a:gd name="connsiteY30" fmla="*/ 407931 h 513761"/>
                <a:gd name="connsiteX31" fmla="*/ 1177267 w 1177267"/>
                <a:gd name="connsiteY31" fmla="*/ 513761 h 513761"/>
                <a:gd name="connsiteX32" fmla="*/ 915800 w 1177267"/>
                <a:gd name="connsiteY32" fmla="*/ 513761 h 513761"/>
                <a:gd name="connsiteX33" fmla="*/ 903868 w 1177267"/>
                <a:gd name="connsiteY33" fmla="*/ 454599 h 513761"/>
                <a:gd name="connsiteX34" fmla="*/ 585792 w 1177267"/>
                <a:gd name="connsiteY34" fmla="*/ 243551 h 513761"/>
                <a:gd name="connsiteX35" fmla="*/ 268365 w 1177267"/>
                <a:gd name="connsiteY35" fmla="*/ 452380 h 513761"/>
                <a:gd name="connsiteX36" fmla="*/ 255744 w 1177267"/>
                <a:gd name="connsiteY36" fmla="*/ 513761 h 513761"/>
                <a:gd name="connsiteX37" fmla="*/ 0 w 1177267"/>
                <a:gd name="connsiteY37" fmla="*/ 513761 h 513761"/>
                <a:gd name="connsiteX38" fmla="*/ 5203 w 1177267"/>
                <a:gd name="connsiteY38" fmla="*/ 474012 h 513761"/>
                <a:gd name="connsiteX39" fmla="*/ 18354 w 1177267"/>
                <a:gd name="connsiteY39" fmla="*/ 460861 h 513761"/>
                <a:gd name="connsiteX40" fmla="*/ 130461 w 1177267"/>
                <a:gd name="connsiteY40" fmla="*/ 440478 h 513761"/>
                <a:gd name="connsiteX41" fmla="*/ 146898 w 1177267"/>
                <a:gd name="connsiteY41" fmla="*/ 427656 h 513761"/>
                <a:gd name="connsiteX42" fmla="*/ 163994 w 1177267"/>
                <a:gd name="connsiteY42" fmla="*/ 386562 h 513761"/>
                <a:gd name="connsiteX43" fmla="*/ 161036 w 1177267"/>
                <a:gd name="connsiteY43" fmla="*/ 363219 h 513761"/>
                <a:gd name="connsiteX44" fmla="*/ 95613 w 1177267"/>
                <a:gd name="connsiteY44" fmla="*/ 277085 h 513761"/>
                <a:gd name="connsiteX45" fmla="*/ 95941 w 1177267"/>
                <a:gd name="connsiteY45" fmla="*/ 255716 h 513761"/>
                <a:gd name="connsiteX46" fmla="*/ 159392 w 1177267"/>
                <a:gd name="connsiteY46" fmla="*/ 177142 h 513761"/>
                <a:gd name="connsiteX47" fmla="*/ 181747 w 1177267"/>
                <a:gd name="connsiteY47" fmla="*/ 171224 h 513761"/>
                <a:gd name="connsiteX48" fmla="*/ 285636 w 1177267"/>
                <a:gd name="connsiteY48" fmla="*/ 214290 h 513761"/>
                <a:gd name="connsiteX49" fmla="*/ 305689 w 1177267"/>
                <a:gd name="connsiteY49" fmla="*/ 212648 h 513761"/>
                <a:gd name="connsiteX50" fmla="*/ 338566 w 1177267"/>
                <a:gd name="connsiteY50" fmla="*/ 189963 h 513761"/>
                <a:gd name="connsiteX51" fmla="*/ 346455 w 1177267"/>
                <a:gd name="connsiteY51" fmla="*/ 174512 h 513761"/>
                <a:gd name="connsiteX52" fmla="*/ 345799 w 1177267"/>
                <a:gd name="connsiteY52" fmla="*/ 163004 h 513761"/>
                <a:gd name="connsiteX53" fmla="*/ 341853 w 1177267"/>
                <a:gd name="connsiteY53" fmla="*/ 112047 h 513761"/>
                <a:gd name="connsiteX54" fmla="*/ 337908 w 1177267"/>
                <a:gd name="connsiteY54" fmla="*/ 61089 h 513761"/>
                <a:gd name="connsiteX55" fmla="*/ 348757 w 1177267"/>
                <a:gd name="connsiteY55" fmla="*/ 44322 h 513761"/>
                <a:gd name="connsiteX56" fmla="*/ 450343 w 1177267"/>
                <a:gd name="connsiteY56" fmla="*/ 10131 h 513761"/>
                <a:gd name="connsiteX57" fmla="*/ 456918 w 1177267"/>
                <a:gd name="connsiteY57" fmla="*/ 9145 h 513761"/>
                <a:gd name="connsiteX58" fmla="*/ 470728 w 1177267"/>
                <a:gd name="connsiteY58" fmla="*/ 18351 h 513761"/>
                <a:gd name="connsiteX59" fmla="*/ 534177 w 1177267"/>
                <a:gd name="connsiteY59" fmla="*/ 110075 h 513761"/>
                <a:gd name="connsiteX60" fmla="*/ 553904 w 1177267"/>
                <a:gd name="connsiteY60" fmla="*/ 119608 h 513761"/>
                <a:gd name="connsiteX61" fmla="*/ 587766 w 1177267"/>
                <a:gd name="connsiteY61" fmla="*/ 118294 h 513761"/>
                <a:gd name="connsiteX62" fmla="*/ 598286 w 1177267"/>
                <a:gd name="connsiteY62" fmla="*/ 113033 h 513761"/>
                <a:gd name="connsiteX63" fmla="*/ 601902 w 1177267"/>
                <a:gd name="connsiteY63" fmla="*/ 107773 h 513761"/>
                <a:gd name="connsiteX64" fmla="*/ 618339 w 1177267"/>
                <a:gd name="connsiteY64" fmla="*/ 77528 h 513761"/>
                <a:gd name="connsiteX65" fmla="*/ 655161 w 1177267"/>
                <a:gd name="connsiteY65" fmla="*/ 8817 h 513761"/>
                <a:gd name="connsiteX66" fmla="*/ 673572 w 1177267"/>
                <a:gd name="connsiteY66" fmla="*/ 598 h 51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177267" h="513761">
                  <a:moveTo>
                    <a:pt x="585792" y="310507"/>
                  </a:moveTo>
                  <a:cubicBezTo>
                    <a:pt x="700933" y="310507"/>
                    <a:pt x="799722" y="380511"/>
                    <a:pt x="841921" y="480280"/>
                  </a:cubicBezTo>
                  <a:lnTo>
                    <a:pt x="848680" y="513761"/>
                  </a:lnTo>
                  <a:lnTo>
                    <a:pt x="735903" y="513761"/>
                  </a:lnTo>
                  <a:lnTo>
                    <a:pt x="705542" y="468730"/>
                  </a:lnTo>
                  <a:cubicBezTo>
                    <a:pt x="674896" y="438083"/>
                    <a:pt x="632558" y="419128"/>
                    <a:pt x="585792" y="419128"/>
                  </a:cubicBezTo>
                  <a:cubicBezTo>
                    <a:pt x="539027" y="419128"/>
                    <a:pt x="496689" y="438083"/>
                    <a:pt x="466043" y="468730"/>
                  </a:cubicBezTo>
                  <a:lnTo>
                    <a:pt x="435682" y="513761"/>
                  </a:lnTo>
                  <a:lnTo>
                    <a:pt x="322905" y="513761"/>
                  </a:lnTo>
                  <a:lnTo>
                    <a:pt x="329665" y="480280"/>
                  </a:lnTo>
                  <a:cubicBezTo>
                    <a:pt x="371863" y="380511"/>
                    <a:pt x="470652" y="310507"/>
                    <a:pt x="585792" y="310507"/>
                  </a:cubicBezTo>
                  <a:close/>
                  <a:moveTo>
                    <a:pt x="673572" y="598"/>
                  </a:moveTo>
                  <a:cubicBezTo>
                    <a:pt x="709079" y="9145"/>
                    <a:pt x="744583" y="17365"/>
                    <a:pt x="780090" y="25912"/>
                  </a:cubicBezTo>
                  <a:cubicBezTo>
                    <a:pt x="787651" y="27884"/>
                    <a:pt x="792253" y="33474"/>
                    <a:pt x="792583" y="41364"/>
                  </a:cubicBezTo>
                  <a:cubicBezTo>
                    <a:pt x="792911" y="45638"/>
                    <a:pt x="792911" y="49911"/>
                    <a:pt x="793241" y="54185"/>
                  </a:cubicBezTo>
                  <a:cubicBezTo>
                    <a:pt x="794225" y="80816"/>
                    <a:pt x="794885" y="107445"/>
                    <a:pt x="795869" y="133746"/>
                  </a:cubicBezTo>
                  <a:cubicBezTo>
                    <a:pt x="796199" y="140977"/>
                    <a:pt x="796529" y="148539"/>
                    <a:pt x="796857" y="155772"/>
                  </a:cubicBezTo>
                  <a:cubicBezTo>
                    <a:pt x="797185" y="163004"/>
                    <a:pt x="800801" y="168594"/>
                    <a:pt x="807048" y="172210"/>
                  </a:cubicBezTo>
                  <a:cubicBezTo>
                    <a:pt x="814938" y="176812"/>
                    <a:pt x="823158" y="181087"/>
                    <a:pt x="831047" y="186017"/>
                  </a:cubicBezTo>
                  <a:cubicBezTo>
                    <a:pt x="838939" y="190621"/>
                    <a:pt x="846171" y="190291"/>
                    <a:pt x="854060" y="186017"/>
                  </a:cubicBezTo>
                  <a:cubicBezTo>
                    <a:pt x="886609" y="167936"/>
                    <a:pt x="918826" y="149855"/>
                    <a:pt x="951374" y="131772"/>
                  </a:cubicBezTo>
                  <a:cubicBezTo>
                    <a:pt x="958935" y="127500"/>
                    <a:pt x="966167" y="128814"/>
                    <a:pt x="972085" y="134732"/>
                  </a:cubicBezTo>
                  <a:cubicBezTo>
                    <a:pt x="997400" y="160374"/>
                    <a:pt x="1022385" y="186347"/>
                    <a:pt x="1047700" y="211990"/>
                  </a:cubicBezTo>
                  <a:cubicBezTo>
                    <a:pt x="1054275" y="218894"/>
                    <a:pt x="1055261" y="225141"/>
                    <a:pt x="1050330" y="233359"/>
                  </a:cubicBezTo>
                  <a:cubicBezTo>
                    <a:pt x="1031590" y="265250"/>
                    <a:pt x="1012523" y="296810"/>
                    <a:pt x="993784" y="328701"/>
                  </a:cubicBezTo>
                  <a:cubicBezTo>
                    <a:pt x="989510" y="335932"/>
                    <a:pt x="989180" y="343494"/>
                    <a:pt x="993454" y="350726"/>
                  </a:cubicBezTo>
                  <a:cubicBezTo>
                    <a:pt x="998386" y="359603"/>
                    <a:pt x="1002989" y="368479"/>
                    <a:pt x="1007919" y="377356"/>
                  </a:cubicBezTo>
                  <a:cubicBezTo>
                    <a:pt x="1011537" y="383932"/>
                    <a:pt x="1017125" y="387548"/>
                    <a:pt x="1024687" y="387876"/>
                  </a:cubicBezTo>
                  <a:cubicBezTo>
                    <a:pt x="1037180" y="388864"/>
                    <a:pt x="1050001" y="389520"/>
                    <a:pt x="1062495" y="390506"/>
                  </a:cubicBezTo>
                  <a:cubicBezTo>
                    <a:pt x="1088138" y="392150"/>
                    <a:pt x="1113781" y="393794"/>
                    <a:pt x="1139423" y="395438"/>
                  </a:cubicBezTo>
                  <a:cubicBezTo>
                    <a:pt x="1146657" y="395768"/>
                    <a:pt x="1152575" y="400698"/>
                    <a:pt x="1154219" y="407931"/>
                  </a:cubicBezTo>
                  <a:lnTo>
                    <a:pt x="1177267" y="513761"/>
                  </a:lnTo>
                  <a:lnTo>
                    <a:pt x="915800" y="513761"/>
                  </a:lnTo>
                  <a:lnTo>
                    <a:pt x="903868" y="454599"/>
                  </a:lnTo>
                  <a:cubicBezTo>
                    <a:pt x="851472" y="330529"/>
                    <a:pt x="728803" y="243305"/>
                    <a:pt x="585792" y="243551"/>
                  </a:cubicBezTo>
                  <a:cubicBezTo>
                    <a:pt x="444755" y="243305"/>
                    <a:pt x="321470" y="328494"/>
                    <a:pt x="268365" y="452380"/>
                  </a:cubicBezTo>
                  <a:lnTo>
                    <a:pt x="255744" y="513761"/>
                  </a:lnTo>
                  <a:lnTo>
                    <a:pt x="0" y="513761"/>
                  </a:lnTo>
                  <a:lnTo>
                    <a:pt x="5203" y="474012"/>
                  </a:lnTo>
                  <a:cubicBezTo>
                    <a:pt x="6189" y="467108"/>
                    <a:pt x="11121" y="462177"/>
                    <a:pt x="18354" y="460861"/>
                  </a:cubicBezTo>
                  <a:cubicBezTo>
                    <a:pt x="55832" y="453957"/>
                    <a:pt x="92983" y="447381"/>
                    <a:pt x="130461" y="440478"/>
                  </a:cubicBezTo>
                  <a:cubicBezTo>
                    <a:pt x="138351" y="439164"/>
                    <a:pt x="143611" y="434890"/>
                    <a:pt x="146898" y="427656"/>
                  </a:cubicBezTo>
                  <a:cubicBezTo>
                    <a:pt x="152488" y="413849"/>
                    <a:pt x="158406" y="400041"/>
                    <a:pt x="163994" y="386562"/>
                  </a:cubicBezTo>
                  <a:cubicBezTo>
                    <a:pt x="167611" y="378014"/>
                    <a:pt x="166624" y="370781"/>
                    <a:pt x="161036" y="363219"/>
                  </a:cubicBezTo>
                  <a:cubicBezTo>
                    <a:pt x="139009" y="334617"/>
                    <a:pt x="117310" y="305686"/>
                    <a:pt x="95613" y="277085"/>
                  </a:cubicBezTo>
                  <a:cubicBezTo>
                    <a:pt x="90023" y="269523"/>
                    <a:pt x="90023" y="262948"/>
                    <a:pt x="95941" y="255716"/>
                  </a:cubicBezTo>
                  <a:cubicBezTo>
                    <a:pt x="116982" y="229415"/>
                    <a:pt x="138023" y="203442"/>
                    <a:pt x="159392" y="177142"/>
                  </a:cubicBezTo>
                  <a:cubicBezTo>
                    <a:pt x="166295" y="168922"/>
                    <a:pt x="171885" y="167278"/>
                    <a:pt x="181747" y="171224"/>
                  </a:cubicBezTo>
                  <a:cubicBezTo>
                    <a:pt x="216267" y="185689"/>
                    <a:pt x="250786" y="199826"/>
                    <a:pt x="285636" y="214290"/>
                  </a:cubicBezTo>
                  <a:cubicBezTo>
                    <a:pt x="292540" y="217250"/>
                    <a:pt x="299442" y="216922"/>
                    <a:pt x="305689" y="212648"/>
                  </a:cubicBezTo>
                  <a:cubicBezTo>
                    <a:pt x="316867" y="205086"/>
                    <a:pt x="327716" y="197525"/>
                    <a:pt x="338566" y="189963"/>
                  </a:cubicBezTo>
                  <a:cubicBezTo>
                    <a:pt x="343825" y="186347"/>
                    <a:pt x="346455" y="181087"/>
                    <a:pt x="346455" y="174512"/>
                  </a:cubicBezTo>
                  <a:cubicBezTo>
                    <a:pt x="346455" y="170566"/>
                    <a:pt x="346127" y="166622"/>
                    <a:pt x="345799" y="163004"/>
                  </a:cubicBezTo>
                  <a:cubicBezTo>
                    <a:pt x="344483" y="145909"/>
                    <a:pt x="343168" y="129142"/>
                    <a:pt x="341853" y="112047"/>
                  </a:cubicBezTo>
                  <a:cubicBezTo>
                    <a:pt x="340538" y="94951"/>
                    <a:pt x="339224" y="78184"/>
                    <a:pt x="337908" y="61089"/>
                  </a:cubicBezTo>
                  <a:cubicBezTo>
                    <a:pt x="337250" y="53199"/>
                    <a:pt x="341196" y="46953"/>
                    <a:pt x="348757" y="44322"/>
                  </a:cubicBezTo>
                  <a:cubicBezTo>
                    <a:pt x="382620" y="32816"/>
                    <a:pt x="416482" y="21309"/>
                    <a:pt x="450343" y="10131"/>
                  </a:cubicBezTo>
                  <a:cubicBezTo>
                    <a:pt x="452645" y="9475"/>
                    <a:pt x="454618" y="9145"/>
                    <a:pt x="456918" y="9145"/>
                  </a:cubicBezTo>
                  <a:cubicBezTo>
                    <a:pt x="463164" y="9475"/>
                    <a:pt x="467110" y="13419"/>
                    <a:pt x="470728" y="18351"/>
                  </a:cubicBezTo>
                  <a:cubicBezTo>
                    <a:pt x="491767" y="48925"/>
                    <a:pt x="513138" y="79500"/>
                    <a:pt x="534177" y="110075"/>
                  </a:cubicBezTo>
                  <a:cubicBezTo>
                    <a:pt x="539109" y="116978"/>
                    <a:pt x="545684" y="120266"/>
                    <a:pt x="553904" y="119608"/>
                  </a:cubicBezTo>
                  <a:cubicBezTo>
                    <a:pt x="565081" y="118622"/>
                    <a:pt x="576587" y="118294"/>
                    <a:pt x="587766" y="118294"/>
                  </a:cubicBezTo>
                  <a:cubicBezTo>
                    <a:pt x="592368" y="118294"/>
                    <a:pt x="595656" y="116650"/>
                    <a:pt x="598286" y="113033"/>
                  </a:cubicBezTo>
                  <a:cubicBezTo>
                    <a:pt x="599600" y="111390"/>
                    <a:pt x="600916" y="109417"/>
                    <a:pt x="601902" y="107773"/>
                  </a:cubicBezTo>
                  <a:cubicBezTo>
                    <a:pt x="607491" y="97581"/>
                    <a:pt x="612751" y="87390"/>
                    <a:pt x="618339" y="77528"/>
                  </a:cubicBezTo>
                  <a:cubicBezTo>
                    <a:pt x="630504" y="54515"/>
                    <a:pt x="642998" y="31830"/>
                    <a:pt x="655161" y="8817"/>
                  </a:cubicBezTo>
                  <a:cubicBezTo>
                    <a:pt x="659107" y="1584"/>
                    <a:pt x="665353" y="-1376"/>
                    <a:pt x="673572" y="59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9985CE0-E4DD-4949-880D-7DE14FC4C922}"/>
              </a:ext>
            </a:extLst>
          </p:cNvPr>
          <p:cNvSpPr/>
          <p:nvPr/>
        </p:nvSpPr>
        <p:spPr>
          <a:xfrm>
            <a:off x="1958006" y="1391479"/>
            <a:ext cx="765313" cy="934278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8507A1C-6AB6-4852-A4DD-84C38283DF47}"/>
              </a:ext>
            </a:extLst>
          </p:cNvPr>
          <p:cNvSpPr/>
          <p:nvPr/>
        </p:nvSpPr>
        <p:spPr>
          <a:xfrm flipH="1">
            <a:off x="2867351" y="1296607"/>
            <a:ext cx="887648" cy="1049039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D036DCC-2B79-4141-9FEA-521215284776}"/>
              </a:ext>
            </a:extLst>
          </p:cNvPr>
          <p:cNvSpPr/>
          <p:nvPr/>
        </p:nvSpPr>
        <p:spPr>
          <a:xfrm>
            <a:off x="882044" y="1779271"/>
            <a:ext cx="3847806" cy="3840392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9A573-F123-4D17-996D-4D9A4F0A3F4A}"/>
              </a:ext>
            </a:extLst>
          </p:cNvPr>
          <p:cNvSpPr txBox="1"/>
          <p:nvPr/>
        </p:nvSpPr>
        <p:spPr>
          <a:xfrm>
            <a:off x="5387636" y="557033"/>
            <a:ext cx="61916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KONTRAK</a:t>
            </a:r>
            <a:r>
              <a:rPr lang="en-US" altLang="ko-KR" sz="3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BELAJAR</a:t>
            </a:r>
            <a:endParaRPr lang="ko-KR" altLang="en-US" sz="3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E443BEA-881E-4A4F-AA20-F48C26757ADC}"/>
              </a:ext>
            </a:extLst>
          </p:cNvPr>
          <p:cNvGrpSpPr/>
          <p:nvPr/>
        </p:nvGrpSpPr>
        <p:grpSpPr>
          <a:xfrm>
            <a:off x="5870976" y="2286000"/>
            <a:ext cx="5667664" cy="874628"/>
            <a:chOff x="5610479" y="1726433"/>
            <a:chExt cx="5667664" cy="87462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7BED531-30DF-4810-803D-C976E576E7AA}"/>
                </a:ext>
              </a:extLst>
            </p:cNvPr>
            <p:cNvSpPr txBox="1"/>
            <p:nvPr/>
          </p:nvSpPr>
          <p:spPr>
            <a:xfrm>
              <a:off x="6770451" y="1726433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>
                  <a:solidFill>
                    <a:schemeClr val="accent4">
                      <a:lumMod val="75000"/>
                    </a:schemeClr>
                  </a:solidFill>
                  <a:ea typeface="FZShuTi" pitchFamily="2" charset="-122"/>
                  <a:cs typeface="Arial" pitchFamily="34" charset="0"/>
                </a:rPr>
                <a:t>WAKTU PERKULIAHAN</a:t>
              </a:r>
            </a:p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SENIN JAM 16.00-18.00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7416C41-E6AA-4CDF-99F5-AB46DE385603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3717409-36EA-41C8-8829-D061E52BB8F3}"/>
              </a:ext>
            </a:extLst>
          </p:cNvPr>
          <p:cNvGrpSpPr/>
          <p:nvPr/>
        </p:nvGrpSpPr>
        <p:grpSpPr>
          <a:xfrm>
            <a:off x="5870976" y="3411975"/>
            <a:ext cx="5667664" cy="830997"/>
            <a:chOff x="5610479" y="1770064"/>
            <a:chExt cx="5667664" cy="83099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34B0E48-7587-440C-BE5D-595C2AE42A0E}"/>
                </a:ext>
              </a:extLst>
            </p:cNvPr>
            <p:cNvSpPr txBox="1"/>
            <p:nvPr/>
          </p:nvSpPr>
          <p:spPr>
            <a:xfrm>
              <a:off x="6770451" y="1801579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KOORDINTAROR KELAS</a:t>
              </a:r>
            </a:p>
            <a:p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Trisna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FFBB609-FA30-46EF-A8FD-318D7CEAAD3F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E492A24-1110-423A-8CF7-EA1B85A0C28A}"/>
              </a:ext>
            </a:extLst>
          </p:cNvPr>
          <p:cNvGrpSpPr/>
          <p:nvPr/>
        </p:nvGrpSpPr>
        <p:grpSpPr>
          <a:xfrm>
            <a:off x="5870976" y="4443451"/>
            <a:ext cx="5667664" cy="1477328"/>
            <a:chOff x="5610479" y="1607297"/>
            <a:chExt cx="5667664" cy="1477328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245D085-4C38-4B05-9D3A-AF640D617F1F}"/>
                </a:ext>
              </a:extLst>
            </p:cNvPr>
            <p:cNvSpPr txBox="1"/>
            <p:nvPr/>
          </p:nvSpPr>
          <p:spPr>
            <a:xfrm>
              <a:off x="6770451" y="1607297"/>
              <a:ext cx="45076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TATAP MUKA SECARA DARING</a:t>
              </a:r>
            </a:p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14 KALI PERTEMUAN PLUS 1 UTS DAN 1 UAS</a:t>
              </a:r>
            </a:p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(</a:t>
              </a:r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tatap</a:t>
              </a:r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muka</a:t>
              </a:r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dilakukan</a:t>
              </a:r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Grup</a:t>
              </a:r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WA dan zoom meeting)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96AFA27-7B22-4AF3-BB2C-4E7B5226B978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A412EB5-7FBD-4FB6-AFC6-02B28B4DDC9C}"/>
              </a:ext>
            </a:extLst>
          </p:cNvPr>
          <p:cNvGrpSpPr/>
          <p:nvPr/>
        </p:nvGrpSpPr>
        <p:grpSpPr>
          <a:xfrm>
            <a:off x="-30456" y="6705945"/>
            <a:ext cx="12240040" cy="170806"/>
            <a:chOff x="-48040" y="6512575"/>
            <a:chExt cx="12240040" cy="364176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68E4950-C53F-4548-BD3E-2DEB4402EB8E}"/>
                </a:ext>
              </a:extLst>
            </p:cNvPr>
            <p:cNvSpPr/>
            <p:nvPr/>
          </p:nvSpPr>
          <p:spPr>
            <a:xfrm>
              <a:off x="-17584" y="6512575"/>
              <a:ext cx="12192000" cy="36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96A721B-7F76-4C8E-9A10-2CB56718CFED}"/>
                </a:ext>
              </a:extLst>
            </p:cNvPr>
            <p:cNvSpPr/>
            <p:nvPr/>
          </p:nvSpPr>
          <p:spPr>
            <a:xfrm>
              <a:off x="-48040" y="6526705"/>
              <a:ext cx="12240040" cy="347675"/>
            </a:xfrm>
            <a:custGeom>
              <a:avLst/>
              <a:gdLst>
                <a:gd name="connsiteX0" fmla="*/ 12135116 w 12240040"/>
                <a:gd name="connsiteY0" fmla="*/ 0 h 347675"/>
                <a:gd name="connsiteX1" fmla="*/ 12240040 w 12240040"/>
                <a:gd name="connsiteY1" fmla="*/ 0 h 347675"/>
                <a:gd name="connsiteX2" fmla="*/ 12075846 w 12240040"/>
                <a:gd name="connsiteY2" fmla="*/ 347675 h 347675"/>
                <a:gd name="connsiteX3" fmla="*/ 11970922 w 12240040"/>
                <a:gd name="connsiteY3" fmla="*/ 347675 h 347675"/>
                <a:gd name="connsiteX4" fmla="*/ 11930117 w 12240040"/>
                <a:gd name="connsiteY4" fmla="*/ 0 h 347675"/>
                <a:gd name="connsiteX5" fmla="*/ 12035041 w 12240040"/>
                <a:gd name="connsiteY5" fmla="*/ 0 h 347675"/>
                <a:gd name="connsiteX6" fmla="*/ 11870847 w 12240040"/>
                <a:gd name="connsiteY6" fmla="*/ 347675 h 347675"/>
                <a:gd name="connsiteX7" fmla="*/ 11765923 w 12240040"/>
                <a:gd name="connsiteY7" fmla="*/ 347675 h 347675"/>
                <a:gd name="connsiteX8" fmla="*/ 11725116 w 12240040"/>
                <a:gd name="connsiteY8" fmla="*/ 0 h 347675"/>
                <a:gd name="connsiteX9" fmla="*/ 11830040 w 12240040"/>
                <a:gd name="connsiteY9" fmla="*/ 0 h 347675"/>
                <a:gd name="connsiteX10" fmla="*/ 11665846 w 12240040"/>
                <a:gd name="connsiteY10" fmla="*/ 347675 h 347675"/>
                <a:gd name="connsiteX11" fmla="*/ 11560922 w 12240040"/>
                <a:gd name="connsiteY11" fmla="*/ 347675 h 347675"/>
                <a:gd name="connsiteX12" fmla="*/ 11520115 w 12240040"/>
                <a:gd name="connsiteY12" fmla="*/ 0 h 347675"/>
                <a:gd name="connsiteX13" fmla="*/ 11625039 w 12240040"/>
                <a:gd name="connsiteY13" fmla="*/ 0 h 347675"/>
                <a:gd name="connsiteX14" fmla="*/ 11460845 w 12240040"/>
                <a:gd name="connsiteY14" fmla="*/ 347675 h 347675"/>
                <a:gd name="connsiteX15" fmla="*/ 11355921 w 12240040"/>
                <a:gd name="connsiteY15" fmla="*/ 347675 h 347675"/>
                <a:gd name="connsiteX16" fmla="*/ 11315114 w 12240040"/>
                <a:gd name="connsiteY16" fmla="*/ 0 h 347675"/>
                <a:gd name="connsiteX17" fmla="*/ 11420038 w 12240040"/>
                <a:gd name="connsiteY17" fmla="*/ 0 h 347675"/>
                <a:gd name="connsiteX18" fmla="*/ 11255844 w 12240040"/>
                <a:gd name="connsiteY18" fmla="*/ 347675 h 347675"/>
                <a:gd name="connsiteX19" fmla="*/ 11150920 w 12240040"/>
                <a:gd name="connsiteY19" fmla="*/ 347675 h 347675"/>
                <a:gd name="connsiteX20" fmla="*/ 11110113 w 12240040"/>
                <a:gd name="connsiteY20" fmla="*/ 0 h 347675"/>
                <a:gd name="connsiteX21" fmla="*/ 11215037 w 12240040"/>
                <a:gd name="connsiteY21" fmla="*/ 0 h 347675"/>
                <a:gd name="connsiteX22" fmla="*/ 11050843 w 12240040"/>
                <a:gd name="connsiteY22" fmla="*/ 347675 h 347675"/>
                <a:gd name="connsiteX23" fmla="*/ 10945919 w 12240040"/>
                <a:gd name="connsiteY23" fmla="*/ 347675 h 347675"/>
                <a:gd name="connsiteX24" fmla="*/ 10905112 w 12240040"/>
                <a:gd name="connsiteY24" fmla="*/ 0 h 347675"/>
                <a:gd name="connsiteX25" fmla="*/ 11010036 w 12240040"/>
                <a:gd name="connsiteY25" fmla="*/ 0 h 347675"/>
                <a:gd name="connsiteX26" fmla="*/ 10845842 w 12240040"/>
                <a:gd name="connsiteY26" fmla="*/ 347675 h 347675"/>
                <a:gd name="connsiteX27" fmla="*/ 10740918 w 12240040"/>
                <a:gd name="connsiteY27" fmla="*/ 347675 h 347675"/>
                <a:gd name="connsiteX28" fmla="*/ 10700111 w 12240040"/>
                <a:gd name="connsiteY28" fmla="*/ 0 h 347675"/>
                <a:gd name="connsiteX29" fmla="*/ 10805035 w 12240040"/>
                <a:gd name="connsiteY29" fmla="*/ 0 h 347675"/>
                <a:gd name="connsiteX30" fmla="*/ 10640841 w 12240040"/>
                <a:gd name="connsiteY30" fmla="*/ 347675 h 347675"/>
                <a:gd name="connsiteX31" fmla="*/ 10535917 w 12240040"/>
                <a:gd name="connsiteY31" fmla="*/ 347675 h 347675"/>
                <a:gd name="connsiteX32" fmla="*/ 10495110 w 12240040"/>
                <a:gd name="connsiteY32" fmla="*/ 0 h 347675"/>
                <a:gd name="connsiteX33" fmla="*/ 10600034 w 12240040"/>
                <a:gd name="connsiteY33" fmla="*/ 0 h 347675"/>
                <a:gd name="connsiteX34" fmla="*/ 10435840 w 12240040"/>
                <a:gd name="connsiteY34" fmla="*/ 347675 h 347675"/>
                <a:gd name="connsiteX35" fmla="*/ 10330916 w 12240040"/>
                <a:gd name="connsiteY35" fmla="*/ 347675 h 347675"/>
                <a:gd name="connsiteX36" fmla="*/ 10290109 w 12240040"/>
                <a:gd name="connsiteY36" fmla="*/ 0 h 347675"/>
                <a:gd name="connsiteX37" fmla="*/ 10395033 w 12240040"/>
                <a:gd name="connsiteY37" fmla="*/ 0 h 347675"/>
                <a:gd name="connsiteX38" fmla="*/ 10230839 w 12240040"/>
                <a:gd name="connsiteY38" fmla="*/ 347675 h 347675"/>
                <a:gd name="connsiteX39" fmla="*/ 10125915 w 12240040"/>
                <a:gd name="connsiteY39" fmla="*/ 347675 h 347675"/>
                <a:gd name="connsiteX40" fmla="*/ 10085108 w 12240040"/>
                <a:gd name="connsiteY40" fmla="*/ 0 h 347675"/>
                <a:gd name="connsiteX41" fmla="*/ 10190032 w 12240040"/>
                <a:gd name="connsiteY41" fmla="*/ 0 h 347675"/>
                <a:gd name="connsiteX42" fmla="*/ 10025838 w 12240040"/>
                <a:gd name="connsiteY42" fmla="*/ 347675 h 347675"/>
                <a:gd name="connsiteX43" fmla="*/ 9920914 w 12240040"/>
                <a:gd name="connsiteY43" fmla="*/ 347675 h 347675"/>
                <a:gd name="connsiteX44" fmla="*/ 9893895 w 12240040"/>
                <a:gd name="connsiteY44" fmla="*/ 0 h 347675"/>
                <a:gd name="connsiteX45" fmla="*/ 9998819 w 12240040"/>
                <a:gd name="connsiteY45" fmla="*/ 0 h 347675"/>
                <a:gd name="connsiteX46" fmla="*/ 9834625 w 12240040"/>
                <a:gd name="connsiteY46" fmla="*/ 347675 h 347675"/>
                <a:gd name="connsiteX47" fmla="*/ 9729701 w 12240040"/>
                <a:gd name="connsiteY47" fmla="*/ 347675 h 347675"/>
                <a:gd name="connsiteX48" fmla="*/ 9688896 w 12240040"/>
                <a:gd name="connsiteY48" fmla="*/ 0 h 347675"/>
                <a:gd name="connsiteX49" fmla="*/ 9793820 w 12240040"/>
                <a:gd name="connsiteY49" fmla="*/ 0 h 347675"/>
                <a:gd name="connsiteX50" fmla="*/ 9629626 w 12240040"/>
                <a:gd name="connsiteY50" fmla="*/ 347675 h 347675"/>
                <a:gd name="connsiteX51" fmla="*/ 9524702 w 12240040"/>
                <a:gd name="connsiteY51" fmla="*/ 347675 h 347675"/>
                <a:gd name="connsiteX52" fmla="*/ 9483895 w 12240040"/>
                <a:gd name="connsiteY52" fmla="*/ 0 h 347675"/>
                <a:gd name="connsiteX53" fmla="*/ 9588819 w 12240040"/>
                <a:gd name="connsiteY53" fmla="*/ 0 h 347675"/>
                <a:gd name="connsiteX54" fmla="*/ 9424625 w 12240040"/>
                <a:gd name="connsiteY54" fmla="*/ 347675 h 347675"/>
                <a:gd name="connsiteX55" fmla="*/ 9319701 w 12240040"/>
                <a:gd name="connsiteY55" fmla="*/ 347675 h 347675"/>
                <a:gd name="connsiteX56" fmla="*/ 9278894 w 12240040"/>
                <a:gd name="connsiteY56" fmla="*/ 0 h 347675"/>
                <a:gd name="connsiteX57" fmla="*/ 9383818 w 12240040"/>
                <a:gd name="connsiteY57" fmla="*/ 0 h 347675"/>
                <a:gd name="connsiteX58" fmla="*/ 9219624 w 12240040"/>
                <a:gd name="connsiteY58" fmla="*/ 347675 h 347675"/>
                <a:gd name="connsiteX59" fmla="*/ 9114700 w 12240040"/>
                <a:gd name="connsiteY59" fmla="*/ 347675 h 347675"/>
                <a:gd name="connsiteX60" fmla="*/ 9073893 w 12240040"/>
                <a:gd name="connsiteY60" fmla="*/ 0 h 347675"/>
                <a:gd name="connsiteX61" fmla="*/ 9178817 w 12240040"/>
                <a:gd name="connsiteY61" fmla="*/ 0 h 347675"/>
                <a:gd name="connsiteX62" fmla="*/ 9014623 w 12240040"/>
                <a:gd name="connsiteY62" fmla="*/ 347675 h 347675"/>
                <a:gd name="connsiteX63" fmla="*/ 8909699 w 12240040"/>
                <a:gd name="connsiteY63" fmla="*/ 347675 h 347675"/>
                <a:gd name="connsiteX64" fmla="*/ 8868892 w 12240040"/>
                <a:gd name="connsiteY64" fmla="*/ 0 h 347675"/>
                <a:gd name="connsiteX65" fmla="*/ 8973816 w 12240040"/>
                <a:gd name="connsiteY65" fmla="*/ 0 h 347675"/>
                <a:gd name="connsiteX66" fmla="*/ 8809622 w 12240040"/>
                <a:gd name="connsiteY66" fmla="*/ 347675 h 347675"/>
                <a:gd name="connsiteX67" fmla="*/ 8704698 w 12240040"/>
                <a:gd name="connsiteY67" fmla="*/ 347675 h 347675"/>
                <a:gd name="connsiteX68" fmla="*/ 8663891 w 12240040"/>
                <a:gd name="connsiteY68" fmla="*/ 0 h 347675"/>
                <a:gd name="connsiteX69" fmla="*/ 8768815 w 12240040"/>
                <a:gd name="connsiteY69" fmla="*/ 0 h 347675"/>
                <a:gd name="connsiteX70" fmla="*/ 8604621 w 12240040"/>
                <a:gd name="connsiteY70" fmla="*/ 347675 h 347675"/>
                <a:gd name="connsiteX71" fmla="*/ 8499697 w 12240040"/>
                <a:gd name="connsiteY71" fmla="*/ 347675 h 347675"/>
                <a:gd name="connsiteX72" fmla="*/ 8458890 w 12240040"/>
                <a:gd name="connsiteY72" fmla="*/ 0 h 347675"/>
                <a:gd name="connsiteX73" fmla="*/ 8563814 w 12240040"/>
                <a:gd name="connsiteY73" fmla="*/ 0 h 347675"/>
                <a:gd name="connsiteX74" fmla="*/ 8399620 w 12240040"/>
                <a:gd name="connsiteY74" fmla="*/ 347675 h 347675"/>
                <a:gd name="connsiteX75" fmla="*/ 8294696 w 12240040"/>
                <a:gd name="connsiteY75" fmla="*/ 347675 h 347675"/>
                <a:gd name="connsiteX76" fmla="*/ 8253889 w 12240040"/>
                <a:gd name="connsiteY76" fmla="*/ 0 h 347675"/>
                <a:gd name="connsiteX77" fmla="*/ 8358813 w 12240040"/>
                <a:gd name="connsiteY77" fmla="*/ 0 h 347675"/>
                <a:gd name="connsiteX78" fmla="*/ 8194619 w 12240040"/>
                <a:gd name="connsiteY78" fmla="*/ 347675 h 347675"/>
                <a:gd name="connsiteX79" fmla="*/ 8089695 w 12240040"/>
                <a:gd name="connsiteY79" fmla="*/ 347675 h 347675"/>
                <a:gd name="connsiteX80" fmla="*/ 8048888 w 12240040"/>
                <a:gd name="connsiteY80" fmla="*/ 0 h 347675"/>
                <a:gd name="connsiteX81" fmla="*/ 8153812 w 12240040"/>
                <a:gd name="connsiteY81" fmla="*/ 0 h 347675"/>
                <a:gd name="connsiteX82" fmla="*/ 7989618 w 12240040"/>
                <a:gd name="connsiteY82" fmla="*/ 347675 h 347675"/>
                <a:gd name="connsiteX83" fmla="*/ 7884694 w 12240040"/>
                <a:gd name="connsiteY83" fmla="*/ 347675 h 347675"/>
                <a:gd name="connsiteX84" fmla="*/ 7843887 w 12240040"/>
                <a:gd name="connsiteY84" fmla="*/ 0 h 347675"/>
                <a:gd name="connsiteX85" fmla="*/ 7948811 w 12240040"/>
                <a:gd name="connsiteY85" fmla="*/ 0 h 347675"/>
                <a:gd name="connsiteX86" fmla="*/ 7784617 w 12240040"/>
                <a:gd name="connsiteY86" fmla="*/ 347675 h 347675"/>
                <a:gd name="connsiteX87" fmla="*/ 7679693 w 12240040"/>
                <a:gd name="connsiteY87" fmla="*/ 347675 h 347675"/>
                <a:gd name="connsiteX88" fmla="*/ 7652677 w 12240040"/>
                <a:gd name="connsiteY88" fmla="*/ 0 h 347675"/>
                <a:gd name="connsiteX89" fmla="*/ 7757601 w 12240040"/>
                <a:gd name="connsiteY89" fmla="*/ 0 h 347675"/>
                <a:gd name="connsiteX90" fmla="*/ 7593407 w 12240040"/>
                <a:gd name="connsiteY90" fmla="*/ 347675 h 347675"/>
                <a:gd name="connsiteX91" fmla="*/ 7488483 w 12240040"/>
                <a:gd name="connsiteY91" fmla="*/ 347675 h 347675"/>
                <a:gd name="connsiteX92" fmla="*/ 7447678 w 12240040"/>
                <a:gd name="connsiteY92" fmla="*/ 0 h 347675"/>
                <a:gd name="connsiteX93" fmla="*/ 7552602 w 12240040"/>
                <a:gd name="connsiteY93" fmla="*/ 0 h 347675"/>
                <a:gd name="connsiteX94" fmla="*/ 7388408 w 12240040"/>
                <a:gd name="connsiteY94" fmla="*/ 347675 h 347675"/>
                <a:gd name="connsiteX95" fmla="*/ 7283484 w 12240040"/>
                <a:gd name="connsiteY95" fmla="*/ 347675 h 347675"/>
                <a:gd name="connsiteX96" fmla="*/ 7242677 w 12240040"/>
                <a:gd name="connsiteY96" fmla="*/ 0 h 347675"/>
                <a:gd name="connsiteX97" fmla="*/ 7347601 w 12240040"/>
                <a:gd name="connsiteY97" fmla="*/ 0 h 347675"/>
                <a:gd name="connsiteX98" fmla="*/ 7183407 w 12240040"/>
                <a:gd name="connsiteY98" fmla="*/ 347675 h 347675"/>
                <a:gd name="connsiteX99" fmla="*/ 7078483 w 12240040"/>
                <a:gd name="connsiteY99" fmla="*/ 347675 h 347675"/>
                <a:gd name="connsiteX100" fmla="*/ 7037676 w 12240040"/>
                <a:gd name="connsiteY100" fmla="*/ 0 h 347675"/>
                <a:gd name="connsiteX101" fmla="*/ 7142600 w 12240040"/>
                <a:gd name="connsiteY101" fmla="*/ 0 h 347675"/>
                <a:gd name="connsiteX102" fmla="*/ 6978406 w 12240040"/>
                <a:gd name="connsiteY102" fmla="*/ 347675 h 347675"/>
                <a:gd name="connsiteX103" fmla="*/ 6873482 w 12240040"/>
                <a:gd name="connsiteY103" fmla="*/ 347675 h 347675"/>
                <a:gd name="connsiteX104" fmla="*/ 6832675 w 12240040"/>
                <a:gd name="connsiteY104" fmla="*/ 0 h 347675"/>
                <a:gd name="connsiteX105" fmla="*/ 6937599 w 12240040"/>
                <a:gd name="connsiteY105" fmla="*/ 0 h 347675"/>
                <a:gd name="connsiteX106" fmla="*/ 6773405 w 12240040"/>
                <a:gd name="connsiteY106" fmla="*/ 347675 h 347675"/>
                <a:gd name="connsiteX107" fmla="*/ 6668481 w 12240040"/>
                <a:gd name="connsiteY107" fmla="*/ 347675 h 347675"/>
                <a:gd name="connsiteX108" fmla="*/ 6627674 w 12240040"/>
                <a:gd name="connsiteY108" fmla="*/ 0 h 347675"/>
                <a:gd name="connsiteX109" fmla="*/ 6732598 w 12240040"/>
                <a:gd name="connsiteY109" fmla="*/ 0 h 347675"/>
                <a:gd name="connsiteX110" fmla="*/ 6568404 w 12240040"/>
                <a:gd name="connsiteY110" fmla="*/ 347675 h 347675"/>
                <a:gd name="connsiteX111" fmla="*/ 6463480 w 12240040"/>
                <a:gd name="connsiteY111" fmla="*/ 347675 h 347675"/>
                <a:gd name="connsiteX112" fmla="*/ 6422673 w 12240040"/>
                <a:gd name="connsiteY112" fmla="*/ 0 h 347675"/>
                <a:gd name="connsiteX113" fmla="*/ 6527597 w 12240040"/>
                <a:gd name="connsiteY113" fmla="*/ 0 h 347675"/>
                <a:gd name="connsiteX114" fmla="*/ 6363403 w 12240040"/>
                <a:gd name="connsiteY114" fmla="*/ 347675 h 347675"/>
                <a:gd name="connsiteX115" fmla="*/ 6258479 w 12240040"/>
                <a:gd name="connsiteY115" fmla="*/ 347675 h 347675"/>
                <a:gd name="connsiteX116" fmla="*/ 6217672 w 12240040"/>
                <a:gd name="connsiteY116" fmla="*/ 0 h 347675"/>
                <a:gd name="connsiteX117" fmla="*/ 6322596 w 12240040"/>
                <a:gd name="connsiteY117" fmla="*/ 0 h 347675"/>
                <a:gd name="connsiteX118" fmla="*/ 6158402 w 12240040"/>
                <a:gd name="connsiteY118" fmla="*/ 347675 h 347675"/>
                <a:gd name="connsiteX119" fmla="*/ 6053478 w 12240040"/>
                <a:gd name="connsiteY119" fmla="*/ 347675 h 347675"/>
                <a:gd name="connsiteX120" fmla="*/ 6012672 w 12240040"/>
                <a:gd name="connsiteY120" fmla="*/ 0 h 347675"/>
                <a:gd name="connsiteX121" fmla="*/ 6117596 w 12240040"/>
                <a:gd name="connsiteY121" fmla="*/ 0 h 347675"/>
                <a:gd name="connsiteX122" fmla="*/ 5953402 w 12240040"/>
                <a:gd name="connsiteY122" fmla="*/ 347675 h 347675"/>
                <a:gd name="connsiteX123" fmla="*/ 5848478 w 12240040"/>
                <a:gd name="connsiteY123" fmla="*/ 347675 h 347675"/>
                <a:gd name="connsiteX124" fmla="*/ 5807671 w 12240040"/>
                <a:gd name="connsiteY124" fmla="*/ 0 h 347675"/>
                <a:gd name="connsiteX125" fmla="*/ 5912595 w 12240040"/>
                <a:gd name="connsiteY125" fmla="*/ 0 h 347675"/>
                <a:gd name="connsiteX126" fmla="*/ 5748402 w 12240040"/>
                <a:gd name="connsiteY126" fmla="*/ 347675 h 347675"/>
                <a:gd name="connsiteX127" fmla="*/ 5643479 w 12240040"/>
                <a:gd name="connsiteY127" fmla="*/ 347675 h 347675"/>
                <a:gd name="connsiteX128" fmla="*/ 5602671 w 12240040"/>
                <a:gd name="connsiteY128" fmla="*/ 0 h 347675"/>
                <a:gd name="connsiteX129" fmla="*/ 5707595 w 12240040"/>
                <a:gd name="connsiteY129" fmla="*/ 0 h 347675"/>
                <a:gd name="connsiteX130" fmla="*/ 5543402 w 12240040"/>
                <a:gd name="connsiteY130" fmla="*/ 347675 h 347675"/>
                <a:gd name="connsiteX131" fmla="*/ 5438478 w 12240040"/>
                <a:gd name="connsiteY131" fmla="*/ 347675 h 347675"/>
                <a:gd name="connsiteX132" fmla="*/ 5411462 w 12240040"/>
                <a:gd name="connsiteY132" fmla="*/ 0 h 347675"/>
                <a:gd name="connsiteX133" fmla="*/ 5516385 w 12240040"/>
                <a:gd name="connsiteY133" fmla="*/ 0 h 347675"/>
                <a:gd name="connsiteX134" fmla="*/ 5352193 w 12240040"/>
                <a:gd name="connsiteY134" fmla="*/ 347675 h 347675"/>
                <a:gd name="connsiteX135" fmla="*/ 5247268 w 12240040"/>
                <a:gd name="connsiteY135" fmla="*/ 347675 h 347675"/>
                <a:gd name="connsiteX136" fmla="*/ 5206463 w 12240040"/>
                <a:gd name="connsiteY136" fmla="*/ 0 h 347675"/>
                <a:gd name="connsiteX137" fmla="*/ 5311388 w 12240040"/>
                <a:gd name="connsiteY137" fmla="*/ 0 h 347675"/>
                <a:gd name="connsiteX138" fmla="*/ 5147194 w 12240040"/>
                <a:gd name="connsiteY138" fmla="*/ 347675 h 347675"/>
                <a:gd name="connsiteX139" fmla="*/ 5042269 w 12240040"/>
                <a:gd name="connsiteY139" fmla="*/ 347675 h 347675"/>
                <a:gd name="connsiteX140" fmla="*/ 5001460 w 12240040"/>
                <a:gd name="connsiteY140" fmla="*/ 0 h 347675"/>
                <a:gd name="connsiteX141" fmla="*/ 5106386 w 12240040"/>
                <a:gd name="connsiteY141" fmla="*/ 0 h 347675"/>
                <a:gd name="connsiteX142" fmla="*/ 4942191 w 12240040"/>
                <a:gd name="connsiteY142" fmla="*/ 347675 h 347675"/>
                <a:gd name="connsiteX143" fmla="*/ 4837267 w 12240040"/>
                <a:gd name="connsiteY143" fmla="*/ 347675 h 347675"/>
                <a:gd name="connsiteX144" fmla="*/ 4796461 w 12240040"/>
                <a:gd name="connsiteY144" fmla="*/ 0 h 347675"/>
                <a:gd name="connsiteX145" fmla="*/ 4901383 w 12240040"/>
                <a:gd name="connsiteY145" fmla="*/ 0 h 347675"/>
                <a:gd name="connsiteX146" fmla="*/ 4737191 w 12240040"/>
                <a:gd name="connsiteY146" fmla="*/ 347675 h 347675"/>
                <a:gd name="connsiteX147" fmla="*/ 4632266 w 12240040"/>
                <a:gd name="connsiteY147" fmla="*/ 347675 h 347675"/>
                <a:gd name="connsiteX148" fmla="*/ 4591459 w 12240040"/>
                <a:gd name="connsiteY148" fmla="*/ 0 h 347675"/>
                <a:gd name="connsiteX149" fmla="*/ 4696383 w 12240040"/>
                <a:gd name="connsiteY149" fmla="*/ 0 h 347675"/>
                <a:gd name="connsiteX150" fmla="*/ 4532189 w 12240040"/>
                <a:gd name="connsiteY150" fmla="*/ 347675 h 347675"/>
                <a:gd name="connsiteX151" fmla="*/ 4427265 w 12240040"/>
                <a:gd name="connsiteY151" fmla="*/ 347675 h 347675"/>
                <a:gd name="connsiteX152" fmla="*/ 4386457 w 12240040"/>
                <a:gd name="connsiteY152" fmla="*/ 0 h 347675"/>
                <a:gd name="connsiteX153" fmla="*/ 4491381 w 12240040"/>
                <a:gd name="connsiteY153" fmla="*/ 0 h 347675"/>
                <a:gd name="connsiteX154" fmla="*/ 4327188 w 12240040"/>
                <a:gd name="connsiteY154" fmla="*/ 347675 h 347675"/>
                <a:gd name="connsiteX155" fmla="*/ 4222266 w 12240040"/>
                <a:gd name="connsiteY155" fmla="*/ 347675 h 347675"/>
                <a:gd name="connsiteX156" fmla="*/ 4181459 w 12240040"/>
                <a:gd name="connsiteY156" fmla="*/ 0 h 347675"/>
                <a:gd name="connsiteX157" fmla="*/ 4286380 w 12240040"/>
                <a:gd name="connsiteY157" fmla="*/ 0 h 347675"/>
                <a:gd name="connsiteX158" fmla="*/ 4122189 w 12240040"/>
                <a:gd name="connsiteY158" fmla="*/ 347675 h 347675"/>
                <a:gd name="connsiteX159" fmla="*/ 4017265 w 12240040"/>
                <a:gd name="connsiteY159" fmla="*/ 347675 h 347675"/>
                <a:gd name="connsiteX160" fmla="*/ 3976457 w 12240040"/>
                <a:gd name="connsiteY160" fmla="*/ 0 h 347675"/>
                <a:gd name="connsiteX161" fmla="*/ 4081381 w 12240040"/>
                <a:gd name="connsiteY161" fmla="*/ 0 h 347675"/>
                <a:gd name="connsiteX162" fmla="*/ 3917187 w 12240040"/>
                <a:gd name="connsiteY162" fmla="*/ 347675 h 347675"/>
                <a:gd name="connsiteX163" fmla="*/ 3812264 w 12240040"/>
                <a:gd name="connsiteY163" fmla="*/ 347675 h 347675"/>
                <a:gd name="connsiteX164" fmla="*/ 3771456 w 12240040"/>
                <a:gd name="connsiteY164" fmla="*/ 0 h 347675"/>
                <a:gd name="connsiteX165" fmla="*/ 3876380 w 12240040"/>
                <a:gd name="connsiteY165" fmla="*/ 0 h 347675"/>
                <a:gd name="connsiteX166" fmla="*/ 3712187 w 12240040"/>
                <a:gd name="connsiteY166" fmla="*/ 347675 h 347675"/>
                <a:gd name="connsiteX167" fmla="*/ 3607263 w 12240040"/>
                <a:gd name="connsiteY167" fmla="*/ 347675 h 347675"/>
                <a:gd name="connsiteX168" fmla="*/ 3566456 w 12240040"/>
                <a:gd name="connsiteY168" fmla="*/ 0 h 347675"/>
                <a:gd name="connsiteX169" fmla="*/ 3671379 w 12240040"/>
                <a:gd name="connsiteY169" fmla="*/ 0 h 347675"/>
                <a:gd name="connsiteX170" fmla="*/ 3507186 w 12240040"/>
                <a:gd name="connsiteY170" fmla="*/ 347675 h 347675"/>
                <a:gd name="connsiteX171" fmla="*/ 3402262 w 12240040"/>
                <a:gd name="connsiteY171" fmla="*/ 347675 h 347675"/>
                <a:gd name="connsiteX172" fmla="*/ 3361454 w 12240040"/>
                <a:gd name="connsiteY172" fmla="*/ 0 h 347675"/>
                <a:gd name="connsiteX173" fmla="*/ 3466379 w 12240040"/>
                <a:gd name="connsiteY173" fmla="*/ 0 h 347675"/>
                <a:gd name="connsiteX174" fmla="*/ 3302184 w 12240040"/>
                <a:gd name="connsiteY174" fmla="*/ 347675 h 347675"/>
                <a:gd name="connsiteX175" fmla="*/ 3197260 w 12240040"/>
                <a:gd name="connsiteY175" fmla="*/ 347675 h 347675"/>
                <a:gd name="connsiteX176" fmla="*/ 3170244 w 12240040"/>
                <a:gd name="connsiteY176" fmla="*/ 0 h 347675"/>
                <a:gd name="connsiteX177" fmla="*/ 3275168 w 12240040"/>
                <a:gd name="connsiteY177" fmla="*/ 0 h 347675"/>
                <a:gd name="connsiteX178" fmla="*/ 3110974 w 12240040"/>
                <a:gd name="connsiteY178" fmla="*/ 347675 h 347675"/>
                <a:gd name="connsiteX179" fmla="*/ 3006050 w 12240040"/>
                <a:gd name="connsiteY179" fmla="*/ 347675 h 347675"/>
                <a:gd name="connsiteX180" fmla="*/ 2965245 w 12240040"/>
                <a:gd name="connsiteY180" fmla="*/ 0 h 347675"/>
                <a:gd name="connsiteX181" fmla="*/ 3070169 w 12240040"/>
                <a:gd name="connsiteY181" fmla="*/ 0 h 347675"/>
                <a:gd name="connsiteX182" fmla="*/ 2905975 w 12240040"/>
                <a:gd name="connsiteY182" fmla="*/ 347675 h 347675"/>
                <a:gd name="connsiteX183" fmla="*/ 2801051 w 12240040"/>
                <a:gd name="connsiteY183" fmla="*/ 347675 h 347675"/>
                <a:gd name="connsiteX184" fmla="*/ 2760244 w 12240040"/>
                <a:gd name="connsiteY184" fmla="*/ 0 h 347675"/>
                <a:gd name="connsiteX185" fmla="*/ 2865168 w 12240040"/>
                <a:gd name="connsiteY185" fmla="*/ 0 h 347675"/>
                <a:gd name="connsiteX186" fmla="*/ 2700973 w 12240040"/>
                <a:gd name="connsiteY186" fmla="*/ 347675 h 347675"/>
                <a:gd name="connsiteX187" fmla="*/ 2596050 w 12240040"/>
                <a:gd name="connsiteY187" fmla="*/ 347675 h 347675"/>
                <a:gd name="connsiteX188" fmla="*/ 2555242 w 12240040"/>
                <a:gd name="connsiteY188" fmla="*/ 0 h 347675"/>
                <a:gd name="connsiteX189" fmla="*/ 2660166 w 12240040"/>
                <a:gd name="connsiteY189" fmla="*/ 0 h 347675"/>
                <a:gd name="connsiteX190" fmla="*/ 2495973 w 12240040"/>
                <a:gd name="connsiteY190" fmla="*/ 347675 h 347675"/>
                <a:gd name="connsiteX191" fmla="*/ 2391049 w 12240040"/>
                <a:gd name="connsiteY191" fmla="*/ 347675 h 347675"/>
                <a:gd name="connsiteX192" fmla="*/ 2350242 w 12240040"/>
                <a:gd name="connsiteY192" fmla="*/ 0 h 347675"/>
                <a:gd name="connsiteX193" fmla="*/ 2455165 w 12240040"/>
                <a:gd name="connsiteY193" fmla="*/ 0 h 347675"/>
                <a:gd name="connsiteX194" fmla="*/ 2290972 w 12240040"/>
                <a:gd name="connsiteY194" fmla="*/ 347675 h 347675"/>
                <a:gd name="connsiteX195" fmla="*/ 2186048 w 12240040"/>
                <a:gd name="connsiteY195" fmla="*/ 347675 h 347675"/>
                <a:gd name="connsiteX196" fmla="*/ 2145240 w 12240040"/>
                <a:gd name="connsiteY196" fmla="*/ 0 h 347675"/>
                <a:gd name="connsiteX197" fmla="*/ 2250164 w 12240040"/>
                <a:gd name="connsiteY197" fmla="*/ 0 h 347675"/>
                <a:gd name="connsiteX198" fmla="*/ 2085970 w 12240040"/>
                <a:gd name="connsiteY198" fmla="*/ 347675 h 347675"/>
                <a:gd name="connsiteX199" fmla="*/ 1981046 w 12240040"/>
                <a:gd name="connsiteY199" fmla="*/ 347675 h 347675"/>
                <a:gd name="connsiteX200" fmla="*/ 1940238 w 12240040"/>
                <a:gd name="connsiteY200" fmla="*/ 0 h 347675"/>
                <a:gd name="connsiteX201" fmla="*/ 2045162 w 12240040"/>
                <a:gd name="connsiteY201" fmla="*/ 0 h 347675"/>
                <a:gd name="connsiteX202" fmla="*/ 1880969 w 12240040"/>
                <a:gd name="connsiteY202" fmla="*/ 347675 h 347675"/>
                <a:gd name="connsiteX203" fmla="*/ 1776044 w 12240040"/>
                <a:gd name="connsiteY203" fmla="*/ 347675 h 347675"/>
                <a:gd name="connsiteX204" fmla="*/ 1735237 w 12240040"/>
                <a:gd name="connsiteY204" fmla="*/ 0 h 347675"/>
                <a:gd name="connsiteX205" fmla="*/ 1840161 w 12240040"/>
                <a:gd name="connsiteY205" fmla="*/ 0 h 347675"/>
                <a:gd name="connsiteX206" fmla="*/ 1675967 w 12240040"/>
                <a:gd name="connsiteY206" fmla="*/ 347675 h 347675"/>
                <a:gd name="connsiteX207" fmla="*/ 1571043 w 12240040"/>
                <a:gd name="connsiteY207" fmla="*/ 347675 h 347675"/>
                <a:gd name="connsiteX208" fmla="*/ 1530236 w 12240040"/>
                <a:gd name="connsiteY208" fmla="*/ 0 h 347675"/>
                <a:gd name="connsiteX209" fmla="*/ 1635160 w 12240040"/>
                <a:gd name="connsiteY209" fmla="*/ 0 h 347675"/>
                <a:gd name="connsiteX210" fmla="*/ 1470966 w 12240040"/>
                <a:gd name="connsiteY210" fmla="*/ 347675 h 347675"/>
                <a:gd name="connsiteX211" fmla="*/ 1366042 w 12240040"/>
                <a:gd name="connsiteY211" fmla="*/ 347675 h 347675"/>
                <a:gd name="connsiteX212" fmla="*/ 1325235 w 12240040"/>
                <a:gd name="connsiteY212" fmla="*/ 0 h 347675"/>
                <a:gd name="connsiteX213" fmla="*/ 1430159 w 12240040"/>
                <a:gd name="connsiteY213" fmla="*/ 0 h 347675"/>
                <a:gd name="connsiteX214" fmla="*/ 1265965 w 12240040"/>
                <a:gd name="connsiteY214" fmla="*/ 347675 h 347675"/>
                <a:gd name="connsiteX215" fmla="*/ 1161041 w 12240040"/>
                <a:gd name="connsiteY215" fmla="*/ 347675 h 347675"/>
                <a:gd name="connsiteX216" fmla="*/ 1120234 w 12240040"/>
                <a:gd name="connsiteY216" fmla="*/ 0 h 347675"/>
                <a:gd name="connsiteX217" fmla="*/ 1225158 w 12240040"/>
                <a:gd name="connsiteY217" fmla="*/ 0 h 347675"/>
                <a:gd name="connsiteX218" fmla="*/ 1060964 w 12240040"/>
                <a:gd name="connsiteY218" fmla="*/ 347675 h 347675"/>
                <a:gd name="connsiteX219" fmla="*/ 956040 w 12240040"/>
                <a:gd name="connsiteY219" fmla="*/ 347675 h 347675"/>
                <a:gd name="connsiteX220" fmla="*/ 929024 w 12240040"/>
                <a:gd name="connsiteY220" fmla="*/ 0 h 347675"/>
                <a:gd name="connsiteX221" fmla="*/ 1033948 w 12240040"/>
                <a:gd name="connsiteY221" fmla="*/ 0 h 347675"/>
                <a:gd name="connsiteX222" fmla="*/ 869754 w 12240040"/>
                <a:gd name="connsiteY222" fmla="*/ 347675 h 347675"/>
                <a:gd name="connsiteX223" fmla="*/ 764830 w 12240040"/>
                <a:gd name="connsiteY223" fmla="*/ 347675 h 347675"/>
                <a:gd name="connsiteX224" fmla="*/ 737813 w 12240040"/>
                <a:gd name="connsiteY224" fmla="*/ 0 h 347675"/>
                <a:gd name="connsiteX225" fmla="*/ 842738 w 12240040"/>
                <a:gd name="connsiteY225" fmla="*/ 0 h 347675"/>
                <a:gd name="connsiteX226" fmla="*/ 678544 w 12240040"/>
                <a:gd name="connsiteY226" fmla="*/ 347675 h 347675"/>
                <a:gd name="connsiteX227" fmla="*/ 573620 w 12240040"/>
                <a:gd name="connsiteY227" fmla="*/ 347675 h 347675"/>
                <a:gd name="connsiteX228" fmla="*/ 546603 w 12240040"/>
                <a:gd name="connsiteY228" fmla="*/ 0 h 347675"/>
                <a:gd name="connsiteX229" fmla="*/ 651527 w 12240040"/>
                <a:gd name="connsiteY229" fmla="*/ 0 h 347675"/>
                <a:gd name="connsiteX230" fmla="*/ 487333 w 12240040"/>
                <a:gd name="connsiteY230" fmla="*/ 347675 h 347675"/>
                <a:gd name="connsiteX231" fmla="*/ 382409 w 12240040"/>
                <a:gd name="connsiteY231" fmla="*/ 347675 h 347675"/>
                <a:gd name="connsiteX232" fmla="*/ 355393 w 12240040"/>
                <a:gd name="connsiteY232" fmla="*/ 0 h 347675"/>
                <a:gd name="connsiteX233" fmla="*/ 460317 w 12240040"/>
                <a:gd name="connsiteY233" fmla="*/ 0 h 347675"/>
                <a:gd name="connsiteX234" fmla="*/ 296123 w 12240040"/>
                <a:gd name="connsiteY234" fmla="*/ 347675 h 347675"/>
                <a:gd name="connsiteX235" fmla="*/ 191199 w 12240040"/>
                <a:gd name="connsiteY235" fmla="*/ 347675 h 347675"/>
                <a:gd name="connsiteX236" fmla="*/ 164194 w 12240040"/>
                <a:gd name="connsiteY236" fmla="*/ 0 h 347675"/>
                <a:gd name="connsiteX237" fmla="*/ 269118 w 12240040"/>
                <a:gd name="connsiteY237" fmla="*/ 0 h 347675"/>
                <a:gd name="connsiteX238" fmla="*/ 104924 w 12240040"/>
                <a:gd name="connsiteY238" fmla="*/ 347675 h 347675"/>
                <a:gd name="connsiteX239" fmla="*/ 0 w 12240040"/>
                <a:gd name="connsiteY239" fmla="*/ 347675 h 3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</a:cxnLst>
              <a:rect l="l" t="t" r="r" b="b"/>
              <a:pathLst>
                <a:path w="12240040" h="347675">
                  <a:moveTo>
                    <a:pt x="12135116" y="0"/>
                  </a:moveTo>
                  <a:lnTo>
                    <a:pt x="12240040" y="0"/>
                  </a:lnTo>
                  <a:lnTo>
                    <a:pt x="12075846" y="347675"/>
                  </a:lnTo>
                  <a:lnTo>
                    <a:pt x="11970922" y="347675"/>
                  </a:lnTo>
                  <a:close/>
                  <a:moveTo>
                    <a:pt x="11930117" y="0"/>
                  </a:moveTo>
                  <a:lnTo>
                    <a:pt x="12035041" y="0"/>
                  </a:lnTo>
                  <a:lnTo>
                    <a:pt x="11870847" y="347675"/>
                  </a:lnTo>
                  <a:lnTo>
                    <a:pt x="11765923" y="347675"/>
                  </a:lnTo>
                  <a:close/>
                  <a:moveTo>
                    <a:pt x="11725116" y="0"/>
                  </a:moveTo>
                  <a:lnTo>
                    <a:pt x="11830040" y="0"/>
                  </a:lnTo>
                  <a:lnTo>
                    <a:pt x="11665846" y="347675"/>
                  </a:lnTo>
                  <a:lnTo>
                    <a:pt x="11560922" y="347675"/>
                  </a:lnTo>
                  <a:close/>
                  <a:moveTo>
                    <a:pt x="11520115" y="0"/>
                  </a:moveTo>
                  <a:lnTo>
                    <a:pt x="11625039" y="0"/>
                  </a:lnTo>
                  <a:lnTo>
                    <a:pt x="11460845" y="347675"/>
                  </a:lnTo>
                  <a:lnTo>
                    <a:pt x="11355921" y="347675"/>
                  </a:lnTo>
                  <a:close/>
                  <a:moveTo>
                    <a:pt x="11315114" y="0"/>
                  </a:moveTo>
                  <a:lnTo>
                    <a:pt x="11420038" y="0"/>
                  </a:lnTo>
                  <a:lnTo>
                    <a:pt x="11255844" y="347675"/>
                  </a:lnTo>
                  <a:lnTo>
                    <a:pt x="11150920" y="347675"/>
                  </a:lnTo>
                  <a:close/>
                  <a:moveTo>
                    <a:pt x="11110113" y="0"/>
                  </a:moveTo>
                  <a:lnTo>
                    <a:pt x="11215037" y="0"/>
                  </a:lnTo>
                  <a:lnTo>
                    <a:pt x="11050843" y="347675"/>
                  </a:lnTo>
                  <a:lnTo>
                    <a:pt x="10945919" y="347675"/>
                  </a:lnTo>
                  <a:close/>
                  <a:moveTo>
                    <a:pt x="10905112" y="0"/>
                  </a:moveTo>
                  <a:lnTo>
                    <a:pt x="11010036" y="0"/>
                  </a:lnTo>
                  <a:lnTo>
                    <a:pt x="10845842" y="347675"/>
                  </a:lnTo>
                  <a:lnTo>
                    <a:pt x="10740918" y="347675"/>
                  </a:lnTo>
                  <a:close/>
                  <a:moveTo>
                    <a:pt x="10700111" y="0"/>
                  </a:moveTo>
                  <a:lnTo>
                    <a:pt x="10805035" y="0"/>
                  </a:lnTo>
                  <a:lnTo>
                    <a:pt x="10640841" y="347675"/>
                  </a:lnTo>
                  <a:lnTo>
                    <a:pt x="10535917" y="347675"/>
                  </a:lnTo>
                  <a:close/>
                  <a:moveTo>
                    <a:pt x="10495110" y="0"/>
                  </a:moveTo>
                  <a:lnTo>
                    <a:pt x="10600034" y="0"/>
                  </a:lnTo>
                  <a:lnTo>
                    <a:pt x="10435840" y="347675"/>
                  </a:lnTo>
                  <a:lnTo>
                    <a:pt x="10330916" y="347675"/>
                  </a:lnTo>
                  <a:close/>
                  <a:moveTo>
                    <a:pt x="10290109" y="0"/>
                  </a:moveTo>
                  <a:lnTo>
                    <a:pt x="10395033" y="0"/>
                  </a:lnTo>
                  <a:lnTo>
                    <a:pt x="10230839" y="347675"/>
                  </a:lnTo>
                  <a:lnTo>
                    <a:pt x="10125915" y="347675"/>
                  </a:lnTo>
                  <a:close/>
                  <a:moveTo>
                    <a:pt x="10085108" y="0"/>
                  </a:moveTo>
                  <a:lnTo>
                    <a:pt x="10190032" y="0"/>
                  </a:lnTo>
                  <a:lnTo>
                    <a:pt x="10025838" y="347675"/>
                  </a:lnTo>
                  <a:lnTo>
                    <a:pt x="9920914" y="347675"/>
                  </a:lnTo>
                  <a:close/>
                  <a:moveTo>
                    <a:pt x="9893895" y="0"/>
                  </a:moveTo>
                  <a:lnTo>
                    <a:pt x="9998819" y="0"/>
                  </a:lnTo>
                  <a:lnTo>
                    <a:pt x="9834625" y="347675"/>
                  </a:lnTo>
                  <a:lnTo>
                    <a:pt x="9729701" y="347675"/>
                  </a:lnTo>
                  <a:close/>
                  <a:moveTo>
                    <a:pt x="9688896" y="0"/>
                  </a:moveTo>
                  <a:lnTo>
                    <a:pt x="9793820" y="0"/>
                  </a:lnTo>
                  <a:lnTo>
                    <a:pt x="9629626" y="347675"/>
                  </a:lnTo>
                  <a:lnTo>
                    <a:pt x="9524702" y="347675"/>
                  </a:lnTo>
                  <a:close/>
                  <a:moveTo>
                    <a:pt x="9483895" y="0"/>
                  </a:moveTo>
                  <a:lnTo>
                    <a:pt x="9588819" y="0"/>
                  </a:lnTo>
                  <a:lnTo>
                    <a:pt x="9424625" y="347675"/>
                  </a:lnTo>
                  <a:lnTo>
                    <a:pt x="9319701" y="347675"/>
                  </a:lnTo>
                  <a:close/>
                  <a:moveTo>
                    <a:pt x="9278894" y="0"/>
                  </a:moveTo>
                  <a:lnTo>
                    <a:pt x="9383818" y="0"/>
                  </a:lnTo>
                  <a:lnTo>
                    <a:pt x="9219624" y="347675"/>
                  </a:lnTo>
                  <a:lnTo>
                    <a:pt x="9114700" y="347675"/>
                  </a:lnTo>
                  <a:close/>
                  <a:moveTo>
                    <a:pt x="9073893" y="0"/>
                  </a:moveTo>
                  <a:lnTo>
                    <a:pt x="9178817" y="0"/>
                  </a:lnTo>
                  <a:lnTo>
                    <a:pt x="9014623" y="347675"/>
                  </a:lnTo>
                  <a:lnTo>
                    <a:pt x="8909699" y="347675"/>
                  </a:lnTo>
                  <a:close/>
                  <a:moveTo>
                    <a:pt x="8868892" y="0"/>
                  </a:moveTo>
                  <a:lnTo>
                    <a:pt x="8973816" y="0"/>
                  </a:lnTo>
                  <a:lnTo>
                    <a:pt x="8809622" y="347675"/>
                  </a:lnTo>
                  <a:lnTo>
                    <a:pt x="8704698" y="347675"/>
                  </a:lnTo>
                  <a:close/>
                  <a:moveTo>
                    <a:pt x="8663891" y="0"/>
                  </a:moveTo>
                  <a:lnTo>
                    <a:pt x="8768815" y="0"/>
                  </a:lnTo>
                  <a:lnTo>
                    <a:pt x="8604621" y="347675"/>
                  </a:lnTo>
                  <a:lnTo>
                    <a:pt x="8499697" y="347675"/>
                  </a:lnTo>
                  <a:close/>
                  <a:moveTo>
                    <a:pt x="8458890" y="0"/>
                  </a:moveTo>
                  <a:lnTo>
                    <a:pt x="8563814" y="0"/>
                  </a:lnTo>
                  <a:lnTo>
                    <a:pt x="8399620" y="347675"/>
                  </a:lnTo>
                  <a:lnTo>
                    <a:pt x="8294696" y="347675"/>
                  </a:lnTo>
                  <a:close/>
                  <a:moveTo>
                    <a:pt x="8253889" y="0"/>
                  </a:moveTo>
                  <a:lnTo>
                    <a:pt x="8358813" y="0"/>
                  </a:lnTo>
                  <a:lnTo>
                    <a:pt x="8194619" y="347675"/>
                  </a:lnTo>
                  <a:lnTo>
                    <a:pt x="8089695" y="347675"/>
                  </a:lnTo>
                  <a:close/>
                  <a:moveTo>
                    <a:pt x="8048888" y="0"/>
                  </a:moveTo>
                  <a:lnTo>
                    <a:pt x="8153812" y="0"/>
                  </a:lnTo>
                  <a:lnTo>
                    <a:pt x="7989618" y="347675"/>
                  </a:lnTo>
                  <a:lnTo>
                    <a:pt x="7884694" y="347675"/>
                  </a:lnTo>
                  <a:close/>
                  <a:moveTo>
                    <a:pt x="7843887" y="0"/>
                  </a:moveTo>
                  <a:lnTo>
                    <a:pt x="7948811" y="0"/>
                  </a:lnTo>
                  <a:lnTo>
                    <a:pt x="7784617" y="347675"/>
                  </a:lnTo>
                  <a:lnTo>
                    <a:pt x="7679693" y="347675"/>
                  </a:lnTo>
                  <a:close/>
                  <a:moveTo>
                    <a:pt x="7652677" y="0"/>
                  </a:moveTo>
                  <a:lnTo>
                    <a:pt x="7757601" y="0"/>
                  </a:lnTo>
                  <a:lnTo>
                    <a:pt x="7593407" y="347675"/>
                  </a:lnTo>
                  <a:lnTo>
                    <a:pt x="7488483" y="347675"/>
                  </a:lnTo>
                  <a:close/>
                  <a:moveTo>
                    <a:pt x="7447678" y="0"/>
                  </a:moveTo>
                  <a:lnTo>
                    <a:pt x="7552602" y="0"/>
                  </a:lnTo>
                  <a:lnTo>
                    <a:pt x="7388408" y="347675"/>
                  </a:lnTo>
                  <a:lnTo>
                    <a:pt x="7283484" y="347675"/>
                  </a:lnTo>
                  <a:close/>
                  <a:moveTo>
                    <a:pt x="7242677" y="0"/>
                  </a:moveTo>
                  <a:lnTo>
                    <a:pt x="7347601" y="0"/>
                  </a:lnTo>
                  <a:lnTo>
                    <a:pt x="7183407" y="347675"/>
                  </a:lnTo>
                  <a:lnTo>
                    <a:pt x="7078483" y="347675"/>
                  </a:lnTo>
                  <a:close/>
                  <a:moveTo>
                    <a:pt x="7037676" y="0"/>
                  </a:moveTo>
                  <a:lnTo>
                    <a:pt x="7142600" y="0"/>
                  </a:lnTo>
                  <a:lnTo>
                    <a:pt x="6978406" y="347675"/>
                  </a:lnTo>
                  <a:lnTo>
                    <a:pt x="6873482" y="347675"/>
                  </a:lnTo>
                  <a:close/>
                  <a:moveTo>
                    <a:pt x="6832675" y="0"/>
                  </a:moveTo>
                  <a:lnTo>
                    <a:pt x="6937599" y="0"/>
                  </a:lnTo>
                  <a:lnTo>
                    <a:pt x="6773405" y="347675"/>
                  </a:lnTo>
                  <a:lnTo>
                    <a:pt x="6668481" y="347675"/>
                  </a:lnTo>
                  <a:close/>
                  <a:moveTo>
                    <a:pt x="6627674" y="0"/>
                  </a:moveTo>
                  <a:lnTo>
                    <a:pt x="6732598" y="0"/>
                  </a:lnTo>
                  <a:lnTo>
                    <a:pt x="6568404" y="347675"/>
                  </a:lnTo>
                  <a:lnTo>
                    <a:pt x="6463480" y="347675"/>
                  </a:lnTo>
                  <a:close/>
                  <a:moveTo>
                    <a:pt x="6422673" y="0"/>
                  </a:moveTo>
                  <a:lnTo>
                    <a:pt x="6527597" y="0"/>
                  </a:lnTo>
                  <a:lnTo>
                    <a:pt x="6363403" y="347675"/>
                  </a:lnTo>
                  <a:lnTo>
                    <a:pt x="6258479" y="347675"/>
                  </a:lnTo>
                  <a:close/>
                  <a:moveTo>
                    <a:pt x="6217672" y="0"/>
                  </a:moveTo>
                  <a:lnTo>
                    <a:pt x="6322596" y="0"/>
                  </a:lnTo>
                  <a:lnTo>
                    <a:pt x="6158402" y="347675"/>
                  </a:lnTo>
                  <a:lnTo>
                    <a:pt x="6053478" y="347675"/>
                  </a:lnTo>
                  <a:close/>
                  <a:moveTo>
                    <a:pt x="6012672" y="0"/>
                  </a:moveTo>
                  <a:lnTo>
                    <a:pt x="6117596" y="0"/>
                  </a:lnTo>
                  <a:lnTo>
                    <a:pt x="5953402" y="347675"/>
                  </a:lnTo>
                  <a:lnTo>
                    <a:pt x="5848478" y="347675"/>
                  </a:lnTo>
                  <a:close/>
                  <a:moveTo>
                    <a:pt x="5807671" y="0"/>
                  </a:moveTo>
                  <a:lnTo>
                    <a:pt x="5912595" y="0"/>
                  </a:lnTo>
                  <a:lnTo>
                    <a:pt x="5748402" y="347675"/>
                  </a:lnTo>
                  <a:lnTo>
                    <a:pt x="5643479" y="347675"/>
                  </a:lnTo>
                  <a:close/>
                  <a:moveTo>
                    <a:pt x="5602671" y="0"/>
                  </a:moveTo>
                  <a:lnTo>
                    <a:pt x="5707595" y="0"/>
                  </a:lnTo>
                  <a:lnTo>
                    <a:pt x="5543402" y="347675"/>
                  </a:lnTo>
                  <a:lnTo>
                    <a:pt x="5438478" y="347675"/>
                  </a:lnTo>
                  <a:close/>
                  <a:moveTo>
                    <a:pt x="5411462" y="0"/>
                  </a:moveTo>
                  <a:lnTo>
                    <a:pt x="5516385" y="0"/>
                  </a:lnTo>
                  <a:lnTo>
                    <a:pt x="5352193" y="347675"/>
                  </a:lnTo>
                  <a:lnTo>
                    <a:pt x="5247268" y="347675"/>
                  </a:lnTo>
                  <a:close/>
                  <a:moveTo>
                    <a:pt x="5206463" y="0"/>
                  </a:moveTo>
                  <a:lnTo>
                    <a:pt x="5311388" y="0"/>
                  </a:lnTo>
                  <a:lnTo>
                    <a:pt x="5147194" y="347675"/>
                  </a:lnTo>
                  <a:lnTo>
                    <a:pt x="5042269" y="347675"/>
                  </a:lnTo>
                  <a:close/>
                  <a:moveTo>
                    <a:pt x="5001460" y="0"/>
                  </a:moveTo>
                  <a:lnTo>
                    <a:pt x="5106386" y="0"/>
                  </a:lnTo>
                  <a:lnTo>
                    <a:pt x="4942191" y="347675"/>
                  </a:lnTo>
                  <a:lnTo>
                    <a:pt x="4837267" y="347675"/>
                  </a:lnTo>
                  <a:close/>
                  <a:moveTo>
                    <a:pt x="4796461" y="0"/>
                  </a:moveTo>
                  <a:lnTo>
                    <a:pt x="4901383" y="0"/>
                  </a:lnTo>
                  <a:lnTo>
                    <a:pt x="4737191" y="347675"/>
                  </a:lnTo>
                  <a:lnTo>
                    <a:pt x="4632266" y="347675"/>
                  </a:lnTo>
                  <a:close/>
                  <a:moveTo>
                    <a:pt x="4591459" y="0"/>
                  </a:moveTo>
                  <a:lnTo>
                    <a:pt x="4696383" y="0"/>
                  </a:lnTo>
                  <a:lnTo>
                    <a:pt x="4532189" y="347675"/>
                  </a:lnTo>
                  <a:lnTo>
                    <a:pt x="4427265" y="347675"/>
                  </a:lnTo>
                  <a:close/>
                  <a:moveTo>
                    <a:pt x="4386457" y="0"/>
                  </a:moveTo>
                  <a:lnTo>
                    <a:pt x="4491381" y="0"/>
                  </a:lnTo>
                  <a:lnTo>
                    <a:pt x="4327188" y="347675"/>
                  </a:lnTo>
                  <a:lnTo>
                    <a:pt x="4222266" y="347675"/>
                  </a:lnTo>
                  <a:close/>
                  <a:moveTo>
                    <a:pt x="4181459" y="0"/>
                  </a:moveTo>
                  <a:lnTo>
                    <a:pt x="4286380" y="0"/>
                  </a:lnTo>
                  <a:lnTo>
                    <a:pt x="4122189" y="347675"/>
                  </a:lnTo>
                  <a:lnTo>
                    <a:pt x="4017265" y="347675"/>
                  </a:lnTo>
                  <a:close/>
                  <a:moveTo>
                    <a:pt x="3976457" y="0"/>
                  </a:moveTo>
                  <a:lnTo>
                    <a:pt x="4081381" y="0"/>
                  </a:lnTo>
                  <a:lnTo>
                    <a:pt x="3917187" y="347675"/>
                  </a:lnTo>
                  <a:lnTo>
                    <a:pt x="3812264" y="347675"/>
                  </a:lnTo>
                  <a:close/>
                  <a:moveTo>
                    <a:pt x="3771456" y="0"/>
                  </a:moveTo>
                  <a:lnTo>
                    <a:pt x="3876380" y="0"/>
                  </a:lnTo>
                  <a:lnTo>
                    <a:pt x="3712187" y="347675"/>
                  </a:lnTo>
                  <a:lnTo>
                    <a:pt x="3607263" y="347675"/>
                  </a:lnTo>
                  <a:close/>
                  <a:moveTo>
                    <a:pt x="3566456" y="0"/>
                  </a:moveTo>
                  <a:lnTo>
                    <a:pt x="3671379" y="0"/>
                  </a:lnTo>
                  <a:lnTo>
                    <a:pt x="3507186" y="347675"/>
                  </a:lnTo>
                  <a:lnTo>
                    <a:pt x="3402262" y="347675"/>
                  </a:lnTo>
                  <a:close/>
                  <a:moveTo>
                    <a:pt x="3361454" y="0"/>
                  </a:moveTo>
                  <a:lnTo>
                    <a:pt x="3466379" y="0"/>
                  </a:lnTo>
                  <a:lnTo>
                    <a:pt x="3302184" y="347675"/>
                  </a:lnTo>
                  <a:lnTo>
                    <a:pt x="3197260" y="347675"/>
                  </a:lnTo>
                  <a:close/>
                  <a:moveTo>
                    <a:pt x="3170244" y="0"/>
                  </a:moveTo>
                  <a:lnTo>
                    <a:pt x="3275168" y="0"/>
                  </a:lnTo>
                  <a:lnTo>
                    <a:pt x="3110974" y="347675"/>
                  </a:lnTo>
                  <a:lnTo>
                    <a:pt x="3006050" y="347675"/>
                  </a:lnTo>
                  <a:close/>
                  <a:moveTo>
                    <a:pt x="2965245" y="0"/>
                  </a:moveTo>
                  <a:lnTo>
                    <a:pt x="3070169" y="0"/>
                  </a:lnTo>
                  <a:lnTo>
                    <a:pt x="2905975" y="347675"/>
                  </a:lnTo>
                  <a:lnTo>
                    <a:pt x="2801051" y="347675"/>
                  </a:lnTo>
                  <a:close/>
                  <a:moveTo>
                    <a:pt x="2760244" y="0"/>
                  </a:moveTo>
                  <a:lnTo>
                    <a:pt x="2865168" y="0"/>
                  </a:lnTo>
                  <a:lnTo>
                    <a:pt x="2700973" y="347675"/>
                  </a:lnTo>
                  <a:lnTo>
                    <a:pt x="2596050" y="347675"/>
                  </a:lnTo>
                  <a:close/>
                  <a:moveTo>
                    <a:pt x="2555242" y="0"/>
                  </a:moveTo>
                  <a:lnTo>
                    <a:pt x="2660166" y="0"/>
                  </a:lnTo>
                  <a:lnTo>
                    <a:pt x="2495973" y="347675"/>
                  </a:lnTo>
                  <a:lnTo>
                    <a:pt x="2391049" y="347675"/>
                  </a:lnTo>
                  <a:close/>
                  <a:moveTo>
                    <a:pt x="2350242" y="0"/>
                  </a:moveTo>
                  <a:lnTo>
                    <a:pt x="2455165" y="0"/>
                  </a:lnTo>
                  <a:lnTo>
                    <a:pt x="2290972" y="347675"/>
                  </a:lnTo>
                  <a:lnTo>
                    <a:pt x="2186048" y="347675"/>
                  </a:lnTo>
                  <a:close/>
                  <a:moveTo>
                    <a:pt x="2145240" y="0"/>
                  </a:moveTo>
                  <a:lnTo>
                    <a:pt x="2250164" y="0"/>
                  </a:lnTo>
                  <a:lnTo>
                    <a:pt x="2085970" y="347675"/>
                  </a:lnTo>
                  <a:lnTo>
                    <a:pt x="1981046" y="347675"/>
                  </a:lnTo>
                  <a:close/>
                  <a:moveTo>
                    <a:pt x="1940238" y="0"/>
                  </a:moveTo>
                  <a:lnTo>
                    <a:pt x="2045162" y="0"/>
                  </a:lnTo>
                  <a:lnTo>
                    <a:pt x="1880969" y="347675"/>
                  </a:lnTo>
                  <a:lnTo>
                    <a:pt x="1776044" y="347675"/>
                  </a:lnTo>
                  <a:close/>
                  <a:moveTo>
                    <a:pt x="1735237" y="0"/>
                  </a:moveTo>
                  <a:lnTo>
                    <a:pt x="1840161" y="0"/>
                  </a:lnTo>
                  <a:lnTo>
                    <a:pt x="1675967" y="347675"/>
                  </a:lnTo>
                  <a:lnTo>
                    <a:pt x="1571043" y="347675"/>
                  </a:lnTo>
                  <a:close/>
                  <a:moveTo>
                    <a:pt x="1530236" y="0"/>
                  </a:moveTo>
                  <a:lnTo>
                    <a:pt x="1635160" y="0"/>
                  </a:lnTo>
                  <a:lnTo>
                    <a:pt x="1470966" y="347675"/>
                  </a:lnTo>
                  <a:lnTo>
                    <a:pt x="1366042" y="347675"/>
                  </a:lnTo>
                  <a:close/>
                  <a:moveTo>
                    <a:pt x="1325235" y="0"/>
                  </a:moveTo>
                  <a:lnTo>
                    <a:pt x="1430159" y="0"/>
                  </a:lnTo>
                  <a:lnTo>
                    <a:pt x="1265965" y="347675"/>
                  </a:lnTo>
                  <a:lnTo>
                    <a:pt x="1161041" y="347675"/>
                  </a:lnTo>
                  <a:close/>
                  <a:moveTo>
                    <a:pt x="1120234" y="0"/>
                  </a:moveTo>
                  <a:lnTo>
                    <a:pt x="1225158" y="0"/>
                  </a:lnTo>
                  <a:lnTo>
                    <a:pt x="1060964" y="347675"/>
                  </a:lnTo>
                  <a:lnTo>
                    <a:pt x="956040" y="347675"/>
                  </a:lnTo>
                  <a:close/>
                  <a:moveTo>
                    <a:pt x="929024" y="0"/>
                  </a:moveTo>
                  <a:lnTo>
                    <a:pt x="1033948" y="0"/>
                  </a:lnTo>
                  <a:lnTo>
                    <a:pt x="869754" y="347675"/>
                  </a:lnTo>
                  <a:lnTo>
                    <a:pt x="764830" y="347675"/>
                  </a:lnTo>
                  <a:close/>
                  <a:moveTo>
                    <a:pt x="737813" y="0"/>
                  </a:moveTo>
                  <a:lnTo>
                    <a:pt x="842738" y="0"/>
                  </a:lnTo>
                  <a:lnTo>
                    <a:pt x="678544" y="347675"/>
                  </a:lnTo>
                  <a:lnTo>
                    <a:pt x="573620" y="347675"/>
                  </a:lnTo>
                  <a:close/>
                  <a:moveTo>
                    <a:pt x="546603" y="0"/>
                  </a:moveTo>
                  <a:lnTo>
                    <a:pt x="651527" y="0"/>
                  </a:lnTo>
                  <a:lnTo>
                    <a:pt x="487333" y="347675"/>
                  </a:lnTo>
                  <a:lnTo>
                    <a:pt x="382409" y="347675"/>
                  </a:lnTo>
                  <a:close/>
                  <a:moveTo>
                    <a:pt x="355393" y="0"/>
                  </a:moveTo>
                  <a:lnTo>
                    <a:pt x="460317" y="0"/>
                  </a:lnTo>
                  <a:lnTo>
                    <a:pt x="296123" y="347675"/>
                  </a:lnTo>
                  <a:lnTo>
                    <a:pt x="191199" y="347675"/>
                  </a:lnTo>
                  <a:close/>
                  <a:moveTo>
                    <a:pt x="164194" y="0"/>
                  </a:moveTo>
                  <a:lnTo>
                    <a:pt x="269118" y="0"/>
                  </a:lnTo>
                  <a:lnTo>
                    <a:pt x="104924" y="347675"/>
                  </a:lnTo>
                  <a:lnTo>
                    <a:pt x="0" y="34767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4195223"/>
      </p:ext>
    </p:extLst>
  </p:cSld>
  <p:clrMapOvr>
    <a:masterClrMapping/>
  </p:clrMapOvr>
  <p:transition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UNSUR PENILAIAN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2474615" y="1825993"/>
            <a:ext cx="8860135" cy="4203122"/>
            <a:chOff x="2474615" y="1825993"/>
            <a:chExt cx="8860135" cy="4203122"/>
          </a:xfrm>
        </p:grpSpPr>
        <p:grpSp>
          <p:nvGrpSpPr>
            <p:cNvPr id="61" name="Group 60"/>
            <p:cNvGrpSpPr/>
            <p:nvPr/>
          </p:nvGrpSpPr>
          <p:grpSpPr>
            <a:xfrm>
              <a:off x="2474615" y="1825993"/>
              <a:ext cx="8860135" cy="4203122"/>
              <a:chOff x="950615" y="2492743"/>
              <a:chExt cx="8860135" cy="4203122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D605A949-1FEB-4DB2-8019-98AF0E3D6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615" y="2659506"/>
                <a:ext cx="7774285" cy="7494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B488268-F65B-411F-83CA-B243D2199776}"/>
                  </a:ext>
                </a:extLst>
              </p:cNvPr>
              <p:cNvGrpSpPr/>
              <p:nvPr/>
            </p:nvGrpSpPr>
            <p:grpSpPr>
              <a:xfrm>
                <a:off x="1562779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F0DFF14D-839D-455A-9244-DE5D7F2D3751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D9931FB4-8304-4459-9980-A323E7F5007A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7A07A566-E609-47A1-971D-90AA9650DAB2}"/>
                  </a:ext>
                </a:extLst>
              </p:cNvPr>
              <p:cNvGrpSpPr/>
              <p:nvPr/>
            </p:nvGrpSpPr>
            <p:grpSpPr>
              <a:xfrm>
                <a:off x="2827080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FFA97644-5D1E-4491-BFAE-9858FE94D80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FBDF133D-611D-442D-9806-10CFFEC64D69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752CF57A-7752-4C47-9B0D-508EC0FE2F0A}"/>
                  </a:ext>
                </a:extLst>
              </p:cNvPr>
              <p:cNvGrpSpPr/>
              <p:nvPr/>
            </p:nvGrpSpPr>
            <p:grpSpPr>
              <a:xfrm>
                <a:off x="4091381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C20F4EF9-7766-4477-A739-83802772534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7484A147-9B22-495A-B023-D9F3A24B2312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E386F960-EACC-4535-B98D-2229DA6174FF}"/>
                  </a:ext>
                </a:extLst>
              </p:cNvPr>
              <p:cNvGrpSpPr/>
              <p:nvPr/>
            </p:nvGrpSpPr>
            <p:grpSpPr>
              <a:xfrm>
                <a:off x="5355682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05BF9BBD-B708-4D86-BDDE-F6612A6E661D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09580AA1-9019-4551-B080-2E837DCF334C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F322CF8-F0D8-488D-8059-D955950D8959}"/>
                  </a:ext>
                </a:extLst>
              </p:cNvPr>
              <p:cNvGrpSpPr/>
              <p:nvPr/>
            </p:nvGrpSpPr>
            <p:grpSpPr>
              <a:xfrm>
                <a:off x="6619983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B36219C2-81F8-48D1-A502-FEBC5791C38B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B4E2CCBD-50C6-40B1-9C41-81D05FAED38F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FF6268-8F00-46D1-A377-3A167B721BC2}"/>
                  </a:ext>
                </a:extLst>
              </p:cNvPr>
              <p:cNvGrpSpPr/>
              <p:nvPr/>
            </p:nvGrpSpPr>
            <p:grpSpPr>
              <a:xfrm>
                <a:off x="7884284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B864D9DA-DA92-483C-8DB1-1F8403BE3755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DF8A5788-F696-4CE7-9409-419BB83DF57D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A9C0ACB0-BF88-44F9-A3A0-707DF92CDCEF}"/>
                  </a:ext>
                </a:extLst>
              </p:cNvPr>
              <p:cNvGrpSpPr/>
              <p:nvPr/>
            </p:nvGrpSpPr>
            <p:grpSpPr>
              <a:xfrm>
                <a:off x="1724046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84EF5C26-8B80-412C-AB1D-867D1DCB5989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328B3E4B-E3BC-4941-B759-529CBE035893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11A76651-B004-46FF-A0BB-B159F9ABC135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5E3A74E1-43EE-4E8B-AC9B-9EE9C4388C1C}"/>
                  </a:ext>
                </a:extLst>
              </p:cNvPr>
              <p:cNvGrpSpPr/>
              <p:nvPr/>
            </p:nvGrpSpPr>
            <p:grpSpPr>
              <a:xfrm>
                <a:off x="5532533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04420-4598-4A8B-AD96-B88212A83762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41645CC-9A5E-4113-9F0E-9C7EFCE60D56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1D203678-D955-4611-878A-FCAE7A92F0CB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9450DFB-24DF-45E7-84AF-B038F14D40F5}"/>
                  </a:ext>
                </a:extLst>
              </p:cNvPr>
              <p:cNvSpPr txBox="1"/>
              <p:nvPr/>
            </p:nvSpPr>
            <p:spPr>
              <a:xfrm>
                <a:off x="1958866" y="4308148"/>
                <a:ext cx="2044417" cy="4001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UTS (40%)</a:t>
                </a:r>
                <a:endParaRPr lang="ko-KR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:a16="http://schemas.microsoft.com/office/drawing/2014/main" id="{6933B660-DDEF-4D88-B7F0-43A989FCE363}"/>
                  </a:ext>
                </a:extLst>
              </p:cNvPr>
              <p:cNvSpPr/>
              <p:nvPr/>
            </p:nvSpPr>
            <p:spPr>
              <a:xfrm rot="10800000">
                <a:off x="2855321" y="3957564"/>
                <a:ext cx="257452" cy="221941"/>
              </a:xfrm>
              <a:prstGeom prst="triangle">
                <a:avLst/>
              </a:prstGeom>
              <a:solidFill>
                <a:schemeClr val="accent2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073FE0B5-E9B1-40D9-B8F4-C2ABE19E3760}"/>
                  </a:ext>
                </a:extLst>
              </p:cNvPr>
              <p:cNvGrpSpPr/>
              <p:nvPr/>
            </p:nvGrpSpPr>
            <p:grpSpPr>
              <a:xfrm>
                <a:off x="5767353" y="4305188"/>
                <a:ext cx="4043397" cy="2390677"/>
                <a:chOff x="994277" y="3861048"/>
                <a:chExt cx="4043397" cy="2390677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75A6D8D-C14C-474B-B9FA-F3449A211F6D}"/>
                    </a:ext>
                  </a:extLst>
                </p:cNvPr>
                <p:cNvSpPr txBox="1"/>
                <p:nvPr/>
              </p:nvSpPr>
              <p:spPr>
                <a:xfrm>
                  <a:off x="994277" y="3861048"/>
                  <a:ext cx="2044417" cy="40011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altLang="ko-KR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itchFamily="34" charset="0"/>
                      <a:cs typeface="Calibri" pitchFamily="34" charset="0"/>
                    </a:rPr>
                    <a:t>UAS (60%)</a:t>
                  </a:r>
                  <a:endParaRPr lang="ko-KR" altLang="en-US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60B7C535-311B-42EC-9A0F-EA6F723D8BD3}"/>
                    </a:ext>
                  </a:extLst>
                </p:cNvPr>
                <p:cNvSpPr txBox="1"/>
                <p:nvPr/>
              </p:nvSpPr>
              <p:spPr>
                <a:xfrm>
                  <a:off x="1037174" y="4312733"/>
                  <a:ext cx="4000500" cy="1938992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PARTISIPASI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TUGAS 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KEAKTIFAN DI KELAS DARING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>
                      <a:solidFill>
                        <a:srgbClr val="FF0000"/>
                      </a:solidFill>
                    </a:rPr>
                    <a:t>UJIAN UAS</a:t>
                  </a:r>
                  <a:endParaRPr lang="ko-KR" altLang="en-US" sz="24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id="{F37877D9-A90E-4458-9028-A33683E21D3E}"/>
                  </a:ext>
                </a:extLst>
              </p:cNvPr>
              <p:cNvSpPr/>
              <p:nvPr/>
            </p:nvSpPr>
            <p:spPr>
              <a:xfrm rot="10800000">
                <a:off x="6663808" y="3954604"/>
                <a:ext cx="257452" cy="221941"/>
              </a:xfrm>
              <a:prstGeom prst="triangle">
                <a:avLst/>
              </a:prstGeom>
              <a:solidFill>
                <a:schemeClr val="accent3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0B7C535-311B-42EC-9A0F-EA6F723D8BD3}"/>
                </a:ext>
              </a:extLst>
            </p:cNvPr>
            <p:cNvSpPr txBox="1"/>
            <p:nvPr/>
          </p:nvSpPr>
          <p:spPr>
            <a:xfrm>
              <a:off x="2884583" y="4019550"/>
              <a:ext cx="4171950" cy="193899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PARTISIPASI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TUGAS 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KEAKTIFAN DI KELAS DARING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>
                  <a:solidFill>
                    <a:srgbClr val="FF0000"/>
                  </a:solidFill>
                </a:rPr>
                <a:t>UJIAN UTS</a:t>
              </a:r>
              <a:endParaRPr lang="ko-KR" alt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Plus 64"/>
          <p:cNvSpPr/>
          <p:nvPr/>
        </p:nvSpPr>
        <p:spPr>
          <a:xfrm>
            <a:off x="5886450" y="3600450"/>
            <a:ext cx="8763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2513"/>
      </p:ext>
    </p:extLst>
  </p:cSld>
  <p:clrMapOvr>
    <a:masterClrMapping/>
  </p:clrMapOvr>
  <p:transition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/>
              <a:t>MATERI RPS S.I.D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F439D2-5A99-4892-8A8A-D50CE9538E74}"/>
              </a:ext>
            </a:extLst>
          </p:cNvPr>
          <p:cNvGrpSpPr/>
          <p:nvPr/>
        </p:nvGrpSpPr>
        <p:grpSpPr>
          <a:xfrm>
            <a:off x="430070" y="2042651"/>
            <a:ext cx="5023039" cy="3852544"/>
            <a:chOff x="5550252" y="1926159"/>
            <a:chExt cx="3708834" cy="2844582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5648FF1-E01C-4CE2-8D7D-2CD868273045}"/>
                </a:ext>
              </a:extLst>
            </p:cNvPr>
            <p:cNvSpPr/>
            <p:nvPr/>
          </p:nvSpPr>
          <p:spPr>
            <a:xfrm rot="11700000">
              <a:off x="7577837" y="1926159"/>
              <a:ext cx="757646" cy="2121409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" name="Graphic 20">
              <a:extLst>
                <a:ext uri="{FF2B5EF4-FFF2-40B4-BE49-F238E27FC236}">
                  <a16:creationId xmlns:a16="http://schemas.microsoft.com/office/drawing/2014/main" id="{34837FD5-BD6A-4D4B-86F4-D2286796791A}"/>
                </a:ext>
              </a:extLst>
            </p:cNvPr>
            <p:cNvGrpSpPr/>
            <p:nvPr/>
          </p:nvGrpSpPr>
          <p:grpSpPr>
            <a:xfrm>
              <a:off x="5550252" y="2224724"/>
              <a:ext cx="3708834" cy="2546017"/>
              <a:chOff x="1847758" y="1028034"/>
              <a:chExt cx="8491173" cy="582896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32A46820-3CDE-4790-9804-642EC8A43E8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A038BFED-CB00-4559-94CE-BCE35B6F2E9B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C7D92C76-A38F-4F39-8986-4A1F61813626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7C808824-A414-432E-8E3D-38136CA4F826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A123E2FB-142F-4F85-B30A-F4560F4E6133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041FF911-C607-4BE2-AFBC-9647C764A330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FAFE2C2-9A57-437B-BED9-9DD185D86D10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DE26E42-B4A8-492A-BACD-FE77D94BA562}"/>
              </a:ext>
            </a:extLst>
          </p:cNvPr>
          <p:cNvSpPr/>
          <p:nvPr/>
        </p:nvSpPr>
        <p:spPr>
          <a:xfrm>
            <a:off x="6382895" y="1545748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1" name="Isosceles Triangle 26">
            <a:extLst>
              <a:ext uri="{FF2B5EF4-FFF2-40B4-BE49-F238E27FC236}">
                <a16:creationId xmlns:a16="http://schemas.microsoft.com/office/drawing/2014/main" id="{18015A8A-0650-4977-8083-E1D1E16B0DAA}"/>
              </a:ext>
            </a:extLst>
          </p:cNvPr>
          <p:cNvSpPr/>
          <p:nvPr/>
        </p:nvSpPr>
        <p:spPr>
          <a:xfrm rot="16200000">
            <a:off x="4602596" y="1800253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1604851-D5C7-44BC-A4BD-046DBC340EB6}"/>
              </a:ext>
            </a:extLst>
          </p:cNvPr>
          <p:cNvSpPr/>
          <p:nvPr/>
        </p:nvSpPr>
        <p:spPr>
          <a:xfrm>
            <a:off x="6382895" y="2648381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3" name="Isosceles Triangle 48">
            <a:extLst>
              <a:ext uri="{FF2B5EF4-FFF2-40B4-BE49-F238E27FC236}">
                <a16:creationId xmlns:a16="http://schemas.microsoft.com/office/drawing/2014/main" id="{2F42D406-783C-4D10-AB9F-6BA6619754D9}"/>
              </a:ext>
            </a:extLst>
          </p:cNvPr>
          <p:cNvSpPr/>
          <p:nvPr/>
        </p:nvSpPr>
        <p:spPr>
          <a:xfrm rot="16200000">
            <a:off x="5113294" y="2380885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D6F750-940D-4B7B-9DA7-91B125C27E58}"/>
              </a:ext>
            </a:extLst>
          </p:cNvPr>
          <p:cNvSpPr/>
          <p:nvPr/>
        </p:nvSpPr>
        <p:spPr>
          <a:xfrm>
            <a:off x="6382895" y="3751014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5" name="Isosceles Triangle 49">
            <a:extLst>
              <a:ext uri="{FF2B5EF4-FFF2-40B4-BE49-F238E27FC236}">
                <a16:creationId xmlns:a16="http://schemas.microsoft.com/office/drawing/2014/main" id="{7E8E8FA3-EB80-42F8-B677-AC6B323A40DF}"/>
              </a:ext>
            </a:extLst>
          </p:cNvPr>
          <p:cNvSpPr/>
          <p:nvPr/>
        </p:nvSpPr>
        <p:spPr>
          <a:xfrm rot="16200000">
            <a:off x="5116112" y="3424147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739F30F-CD1C-4793-9892-1EA670E64939}"/>
              </a:ext>
            </a:extLst>
          </p:cNvPr>
          <p:cNvSpPr/>
          <p:nvPr/>
        </p:nvSpPr>
        <p:spPr>
          <a:xfrm>
            <a:off x="6382895" y="4854933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7" name="Isosceles Triangle 50">
            <a:extLst>
              <a:ext uri="{FF2B5EF4-FFF2-40B4-BE49-F238E27FC236}">
                <a16:creationId xmlns:a16="http://schemas.microsoft.com/office/drawing/2014/main" id="{C99D1EF7-02E4-4E79-85F4-088EFFE8490B}"/>
              </a:ext>
            </a:extLst>
          </p:cNvPr>
          <p:cNvSpPr/>
          <p:nvPr/>
        </p:nvSpPr>
        <p:spPr>
          <a:xfrm rot="16200000">
            <a:off x="4609970" y="4021920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F4D8C35-5EF4-4A82-8FB0-07DFED310622}"/>
              </a:ext>
            </a:extLst>
          </p:cNvPr>
          <p:cNvGrpSpPr/>
          <p:nvPr/>
        </p:nvGrpSpPr>
        <p:grpSpPr>
          <a:xfrm>
            <a:off x="7615075" y="1677291"/>
            <a:ext cx="3670314" cy="584775"/>
            <a:chOff x="803640" y="3362835"/>
            <a:chExt cx="2059657" cy="58477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10B61A1-85B8-4E8C-95B0-1854BC4276E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C234771-F5EB-4B4C-8595-6FA852390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KONSEP  MENGENAI SID</a:t>
              </a:r>
            </a:p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PROSES, MANFAAT, TUJUAN SID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AC9E26B-5452-4AD8-B8BB-8774C48D229B}"/>
              </a:ext>
            </a:extLst>
          </p:cNvPr>
          <p:cNvGrpSpPr/>
          <p:nvPr/>
        </p:nvGrpSpPr>
        <p:grpSpPr>
          <a:xfrm>
            <a:off x="7615075" y="2780353"/>
            <a:ext cx="3670314" cy="830997"/>
            <a:chOff x="803640" y="3362835"/>
            <a:chExt cx="2059657" cy="83099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613453A-942C-4880-AB6A-56BE2EDD6A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164F959-812F-455A-8EB3-3B58DF8D37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JENIS INFORMASI</a:t>
              </a:r>
            </a:p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MANFAAT INFORMASID</a:t>
              </a:r>
            </a:p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PROFIL DESA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A260F84-7A83-4520-BE45-A30339FD7F0A}"/>
              </a:ext>
            </a:extLst>
          </p:cNvPr>
          <p:cNvGrpSpPr/>
          <p:nvPr/>
        </p:nvGrpSpPr>
        <p:grpSpPr>
          <a:xfrm>
            <a:off x="7615075" y="3731014"/>
            <a:ext cx="3670314" cy="954107"/>
            <a:chOff x="803640" y="3210435"/>
            <a:chExt cx="205965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95C2DD0-4583-4A19-8052-CC60477DF4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52747ED-2F21-4C67-B926-5305A5420517}"/>
                </a:ext>
              </a:extLst>
            </p:cNvPr>
            <p:cNvSpPr txBox="1"/>
            <p:nvPr/>
          </p:nvSpPr>
          <p:spPr>
            <a:xfrm>
              <a:off x="803640" y="3210435"/>
              <a:ext cx="20596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TEKNIK PENGINPUTAN DATA</a:t>
              </a:r>
            </a:p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PENGOLAHAN DATA</a:t>
              </a:r>
            </a:p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ANALISIS DATA</a:t>
              </a:r>
            </a:p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PENYAJIAN DATA</a:t>
              </a:r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A0AE2E7-3873-4D4B-96C2-06CAF81534AF}"/>
              </a:ext>
            </a:extLst>
          </p:cNvPr>
          <p:cNvGrpSpPr/>
          <p:nvPr/>
        </p:nvGrpSpPr>
        <p:grpSpPr>
          <a:xfrm>
            <a:off x="7615075" y="4986475"/>
            <a:ext cx="3670314" cy="494026"/>
            <a:chOff x="803640" y="3362835"/>
            <a:chExt cx="2059657" cy="49402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CBCC136-7281-42D9-AFE2-B1A0D98F13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7239B2E-31B6-4602-B2FE-AFB919E67EA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PRAKTEK SID</a:t>
              </a:r>
              <a:endParaRPr lang="ko-KR" altLang="en-US" sz="2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50" name="Rounded Rectangle 1">
            <a:extLst>
              <a:ext uri="{FF2B5EF4-FFF2-40B4-BE49-F238E27FC236}">
                <a16:creationId xmlns:a16="http://schemas.microsoft.com/office/drawing/2014/main" id="{4408C014-1E7C-47A1-9DAF-A37590CAF2E6}"/>
              </a:ext>
            </a:extLst>
          </p:cNvPr>
          <p:cNvSpPr>
            <a:spLocks noChangeAspect="1"/>
          </p:cNvSpPr>
          <p:nvPr/>
        </p:nvSpPr>
        <p:spPr>
          <a:xfrm>
            <a:off x="6777016" y="3951905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:a16="http://schemas.microsoft.com/office/drawing/2014/main" id="{89F62844-E55E-4F1D-B6D7-63C7522BEC01}"/>
              </a:ext>
            </a:extLst>
          </p:cNvPr>
          <p:cNvSpPr>
            <a:spLocks noChangeAspect="1"/>
          </p:cNvSpPr>
          <p:nvPr/>
        </p:nvSpPr>
        <p:spPr>
          <a:xfrm>
            <a:off x="6807017" y="2813271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2" name="Rounded Rectangle 1">
            <a:extLst>
              <a:ext uri="{FF2B5EF4-FFF2-40B4-BE49-F238E27FC236}">
                <a16:creationId xmlns:a16="http://schemas.microsoft.com/office/drawing/2014/main" id="{9083D069-F2AE-464D-B877-6B76C58C088B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692638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:a16="http://schemas.microsoft.com/office/drawing/2014/main" id="{D172F209-040E-4370-8547-CE4B5352EF85}"/>
              </a:ext>
            </a:extLst>
          </p:cNvPr>
          <p:cNvSpPr>
            <a:spLocks noChangeAspect="1"/>
          </p:cNvSpPr>
          <p:nvPr/>
        </p:nvSpPr>
        <p:spPr>
          <a:xfrm>
            <a:off x="6795874" y="5050223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3296360"/>
      </p:ext>
    </p:extLst>
  </p:cSld>
  <p:clrMapOvr>
    <a:masterClrMapping/>
  </p:clrMapOvr>
  <p:transition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SEKILAS TENTANG S.I.D</a:t>
            </a:r>
          </a:p>
        </p:txBody>
      </p:sp>
      <p:grpSp>
        <p:nvGrpSpPr>
          <p:cNvPr id="9" name="Group 30">
            <a:extLst>
              <a:ext uri="{FF2B5EF4-FFF2-40B4-BE49-F238E27FC236}">
                <a16:creationId xmlns:a16="http://schemas.microsoft.com/office/drawing/2014/main" id="{6ADE395E-3FD9-44AD-A6A8-F996B1382898}"/>
              </a:ext>
            </a:extLst>
          </p:cNvPr>
          <p:cNvGrpSpPr/>
          <p:nvPr/>
        </p:nvGrpSpPr>
        <p:grpSpPr>
          <a:xfrm>
            <a:off x="6405094" y="4904146"/>
            <a:ext cx="2336431" cy="596339"/>
            <a:chOff x="395534" y="3737445"/>
            <a:chExt cx="3972999" cy="59633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7A4C76F-B68C-43CE-8CD6-35E33FB34D6C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UNDANG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UNDANG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DESA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E20873-A999-42A1-B5AD-E0D392C27106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PASAL 86</a:t>
              </a:r>
            </a:p>
          </p:txBody>
        </p:sp>
      </p:grpSp>
      <p:grpSp>
        <p:nvGrpSpPr>
          <p:cNvPr id="12" name="Group 33">
            <a:extLst>
              <a:ext uri="{FF2B5EF4-FFF2-40B4-BE49-F238E27FC236}">
                <a16:creationId xmlns:a16="http://schemas.microsoft.com/office/drawing/2014/main" id="{78DE10F8-54E2-4C17-9EC2-84518B63551F}"/>
              </a:ext>
            </a:extLst>
          </p:cNvPr>
          <p:cNvGrpSpPr/>
          <p:nvPr/>
        </p:nvGrpSpPr>
        <p:grpSpPr>
          <a:xfrm>
            <a:off x="8763000" y="4904146"/>
            <a:ext cx="3200399" cy="1014010"/>
            <a:chOff x="-134590" y="3737445"/>
            <a:chExt cx="5442139" cy="10140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731341-09CA-4621-981A-1E36A8B1490A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HAK DAN KEWAJIBAN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0F2DAF4-39E5-4F82-8768-B8E7DE1BD357}"/>
                </a:ext>
              </a:extLst>
            </p:cNvPr>
            <p:cNvSpPr txBox="1"/>
            <p:nvPr/>
          </p:nvSpPr>
          <p:spPr>
            <a:xfrm>
              <a:off x="-134590" y="4166680"/>
              <a:ext cx="54421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MEMPEROLEH INFORMASI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MENYEDIAKAN </a:t>
              </a:r>
              <a:r>
                <a:rPr lang="en-US" altLang="ko-KR" sz="16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S.i.D</a:t>
              </a:r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</a:p>
          </p:txBody>
        </p: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B9B6DC5E-DEC4-4991-9C05-AA461A9A7597}"/>
              </a:ext>
            </a:extLst>
          </p:cNvPr>
          <p:cNvGrpSpPr/>
          <p:nvPr/>
        </p:nvGrpSpPr>
        <p:grpSpPr>
          <a:xfrm>
            <a:off x="6338726" y="1424107"/>
            <a:ext cx="5006091" cy="1191037"/>
            <a:chOff x="4822352" y="1916832"/>
            <a:chExt cx="3422056" cy="1191037"/>
          </a:xfrm>
        </p:grpSpPr>
        <p:sp>
          <p:nvSpPr>
            <p:cNvPr id="16" name="Text Placeholder 10">
              <a:extLst>
                <a:ext uri="{FF2B5EF4-FFF2-40B4-BE49-F238E27FC236}">
                  <a16:creationId xmlns:a16="http://schemas.microsoft.com/office/drawing/2014/main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ARTI SEMPIT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>
                  <a:solidFill>
                    <a:srgbClr val="0070C0"/>
                  </a:solidFill>
                </a:rPr>
                <a:t>sebuah aplikasi  yang  membantu  pemerintahan  desa  dalam  mendokumentasikan data-data milik desa guna memudahkan proses pencariannya.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aphic 14">
            <a:extLst>
              <a:ext uri="{FF2B5EF4-FFF2-40B4-BE49-F238E27FC236}">
                <a16:creationId xmlns:a16="http://schemas.microsoft.com/office/drawing/2014/main" id="{3F9E571B-4C86-4995-A4FE-074925DAD9F6}"/>
              </a:ext>
            </a:extLst>
          </p:cNvPr>
          <p:cNvGrpSpPr/>
          <p:nvPr/>
        </p:nvGrpSpPr>
        <p:grpSpPr>
          <a:xfrm>
            <a:off x="1241796" y="3218639"/>
            <a:ext cx="3538433" cy="2783038"/>
            <a:chOff x="2444748" y="555045"/>
            <a:chExt cx="7282048" cy="5727454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6AB0BFA-CF4D-48DE-9A94-E805B272484E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36B56F-0D27-4742-B8DC-9A895D906D36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BD55A4A-BFCB-44FC-97DE-365CC79F1DE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57AF3F3-CF7C-469A-A93E-EE4ABB6110E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6055F0-57A9-4166-84A6-C5CCED45E629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1F1F70E-F3FC-4A6D-BB8F-FAF67EECDE8F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B7E1DFE-E448-43F0-8996-2B97798B3DBA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47461A2-0179-4197-A864-E63102561DAD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DD3EE9-4669-4EAA-946E-F34356EE7A30}"/>
              </a:ext>
            </a:extLst>
          </p:cNvPr>
          <p:cNvGrpSpPr/>
          <p:nvPr/>
        </p:nvGrpSpPr>
        <p:grpSpPr>
          <a:xfrm>
            <a:off x="1824005" y="747703"/>
            <a:ext cx="1727908" cy="2642232"/>
            <a:chOff x="8914819" y="435632"/>
            <a:chExt cx="3989594" cy="6100695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EDE736-7BE2-4000-97B5-8087354A8CE9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C8249F4-9E0D-4C2E-9D1B-254C6B020925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39" name="Block Arc 38">
                <a:extLst>
                  <a:ext uri="{FF2B5EF4-FFF2-40B4-BE49-F238E27FC236}">
                    <a16:creationId xmlns:a16="http://schemas.microsoft.com/office/drawing/2014/main" id="{5FCCD2FB-AEE4-4204-880C-9502E719F89B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: Top Corners Rounded 39">
                <a:extLst>
                  <a:ext uri="{FF2B5EF4-FFF2-40B4-BE49-F238E27FC236}">
                    <a16:creationId xmlns:a16="http://schemas.microsoft.com/office/drawing/2014/main" id="{C90D9910-1BCB-4149-88B2-5B73071901A0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Top Corners Rounded 40">
                <a:extLst>
                  <a:ext uri="{FF2B5EF4-FFF2-40B4-BE49-F238E27FC236}">
                    <a16:creationId xmlns:a16="http://schemas.microsoft.com/office/drawing/2014/main" id="{18BCCFE4-B7B4-44E6-A915-90C1C7C0EC17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:a16="http://schemas.microsoft.com/office/drawing/2014/main" id="{C64D1B03-374A-4620-84D1-968B4DE6E8FD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1409D964-2924-4C72-A9FC-0BCB68DF3CD6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Graphic 222">
              <a:extLst>
                <a:ext uri="{FF2B5EF4-FFF2-40B4-BE49-F238E27FC236}">
                  <a16:creationId xmlns:a16="http://schemas.microsoft.com/office/drawing/2014/main" id="{026F171B-FD78-4986-BA4B-C803EA1BEAE1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BE90F9E-22CE-4A79-AE4D-392EB5419174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D008B85-7A9B-4C00-9420-596B163AA22E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0BE801A-8189-46A1-B0F0-E05A99602E4D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B76DC97-8EE4-4B95-8A7E-C6E233DBECFA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DD71536-7EA5-4C8F-B3CE-8B2CFC6CCECD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E36C42D-02AB-47C4-A83C-78F6C358E4F9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575DF1FB-0EE6-4EC5-963D-ADE23EE021E6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2CCF994-EDBE-43E5-A711-C042C8A237A3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7F116F9-BC48-4D03-BF2A-608A489B4AAC}"/>
              </a:ext>
            </a:extLst>
          </p:cNvPr>
          <p:cNvGrpSpPr/>
          <p:nvPr/>
        </p:nvGrpSpPr>
        <p:grpSpPr>
          <a:xfrm>
            <a:off x="3941816" y="1814078"/>
            <a:ext cx="1781788" cy="2593958"/>
            <a:chOff x="3941816" y="1814078"/>
            <a:chExt cx="1781788" cy="2593958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4218635-0BA6-4729-BCE1-3DF7BE4E3C65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49" name="Freeform 21">
                <a:extLst>
                  <a:ext uri="{FF2B5EF4-FFF2-40B4-BE49-F238E27FC236}">
                    <a16:creationId xmlns:a16="http://schemas.microsoft.com/office/drawing/2014/main" id="{71546C32-B58B-444D-A13B-B271B20E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7B62C7CE-3914-4E24-AC08-54CDCF602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3">
                <a:extLst>
                  <a:ext uri="{FF2B5EF4-FFF2-40B4-BE49-F238E27FC236}">
                    <a16:creationId xmlns:a16="http://schemas.microsoft.com/office/drawing/2014/main" id="{A59A545E-964B-4A77-ABA1-F8E5FC4B9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C744634-1786-4384-9371-58ADDCCD8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AC0990AC-357E-4496-AA87-9AD34C806EC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4" name="Chevron 2">
              <a:extLst>
                <a:ext uri="{FF2B5EF4-FFF2-40B4-BE49-F238E27FC236}">
                  <a16:creationId xmlns:a16="http://schemas.microsoft.com/office/drawing/2014/main" id="{6163BE77-3603-4193-990C-E711E50E809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" name="Chevron 2">
              <a:extLst>
                <a:ext uri="{FF2B5EF4-FFF2-40B4-BE49-F238E27FC236}">
                  <a16:creationId xmlns:a16="http://schemas.microsoft.com/office/drawing/2014/main" id="{1CF06D20-A658-48BC-9F15-F78A332E6492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" name="Chevron 2">
              <a:extLst>
                <a:ext uri="{FF2B5EF4-FFF2-40B4-BE49-F238E27FC236}">
                  <a16:creationId xmlns:a16="http://schemas.microsoft.com/office/drawing/2014/main" id="{2D4438B7-D8DB-4D79-83BC-5C2AC1281323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" name="Chevron 2">
              <a:extLst>
                <a:ext uri="{FF2B5EF4-FFF2-40B4-BE49-F238E27FC236}">
                  <a16:creationId xmlns:a16="http://schemas.microsoft.com/office/drawing/2014/main" id="{64F8E7C7-369E-4922-874A-1DBFC8DCC521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18">
            <a:extLst>
              <a:ext uri="{FF2B5EF4-FFF2-40B4-BE49-F238E27FC236}">
                <a16:creationId xmlns:a16="http://schemas.microsoft.com/office/drawing/2014/main" id="{B9B6DC5E-DEC4-4991-9C05-AA461A9A7597}"/>
              </a:ext>
            </a:extLst>
          </p:cNvPr>
          <p:cNvGrpSpPr/>
          <p:nvPr/>
        </p:nvGrpSpPr>
        <p:grpSpPr>
          <a:xfrm>
            <a:off x="6395876" y="2738557"/>
            <a:ext cx="5006091" cy="1560369"/>
            <a:chOff x="4822352" y="1916832"/>
            <a:chExt cx="3422056" cy="1560369"/>
          </a:xfrm>
        </p:grpSpPr>
        <p:sp>
          <p:nvSpPr>
            <p:cNvPr id="60" name="Text Placeholder 10">
              <a:extLst>
                <a:ext uri="{FF2B5EF4-FFF2-40B4-BE49-F238E27FC236}">
                  <a16:creationId xmlns:a16="http://schemas.microsoft.com/office/drawing/2014/main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ARTI LUAS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ym typeface="Wingdings" pitchFamily="2" charset="2"/>
                </a:rPr>
                <a:t> </a:t>
              </a:r>
              <a:r>
                <a:rPr lang="id-ID" dirty="0">
                  <a:solidFill>
                    <a:srgbClr val="0070C0"/>
                  </a:solidFill>
                </a:rPr>
                <a:t>suatu rangkaian/sistem  (baik  mekanisme,  prosedur  hingga  pemanfaatan)  yang  bertujuan  untuk  mengelola  sumber  daya  yang  ada di komunitas/Desa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1988331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5513A2D-517E-4685-9091-271DBB9B4E3B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FD99279-FAF5-4F6C-B008-BB036A7E280F}"/>
              </a:ext>
            </a:extLst>
          </p:cNvPr>
          <p:cNvGrpSpPr/>
          <p:nvPr/>
        </p:nvGrpSpPr>
        <p:grpSpPr>
          <a:xfrm flipH="1">
            <a:off x="6407079" y="1808135"/>
            <a:ext cx="3048478" cy="475870"/>
            <a:chOff x="2153502" y="2017026"/>
            <a:chExt cx="2286358" cy="376921"/>
          </a:xfrm>
        </p:grpSpPr>
        <p:sp>
          <p:nvSpPr>
            <p:cNvPr id="41" name="Rectangle 9">
              <a:extLst>
                <a:ext uri="{FF2B5EF4-FFF2-40B4-BE49-F238E27FC236}">
                  <a16:creationId xmlns:a16="http://schemas.microsoft.com/office/drawing/2014/main" id="{DC3E10EF-5A52-49A2-A8D2-24FEBA95F0C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2" name="Rectangle 6">
              <a:extLst>
                <a:ext uri="{FF2B5EF4-FFF2-40B4-BE49-F238E27FC236}">
                  <a16:creationId xmlns:a16="http://schemas.microsoft.com/office/drawing/2014/main" id="{7BE93CAB-8D17-438E-9360-9B280681FF78}"/>
                </a:ext>
              </a:extLst>
            </p:cNvPr>
            <p:cNvSpPr/>
            <p:nvPr/>
          </p:nvSpPr>
          <p:spPr>
            <a:xfrm flipH="1">
              <a:off x="2153502" y="2017026"/>
              <a:ext cx="2286358" cy="288032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84C3D-C007-4C1C-A207-BBB51DC510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TUGAS PEMANASAN_1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F703D54-737D-4FEA-A6AB-03774AF9D0E5}"/>
              </a:ext>
            </a:extLst>
          </p:cNvPr>
          <p:cNvGrpSpPr/>
          <p:nvPr/>
        </p:nvGrpSpPr>
        <p:grpSpPr>
          <a:xfrm>
            <a:off x="876857" y="1329665"/>
            <a:ext cx="1617523" cy="2065898"/>
            <a:chOff x="3394971" y="2672871"/>
            <a:chExt cx="1522123" cy="194405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56C0558-2C65-4756-B684-53C4805492B2}"/>
                </a:ext>
              </a:extLst>
            </p:cNvPr>
            <p:cNvSpPr/>
            <p:nvPr/>
          </p:nvSpPr>
          <p:spPr>
            <a:xfrm>
              <a:off x="3761712" y="3342479"/>
              <a:ext cx="781050" cy="781050"/>
            </a:xfrm>
            <a:custGeom>
              <a:avLst/>
              <a:gdLst>
                <a:gd name="connsiteX0" fmla="*/ 0 w 781050"/>
                <a:gd name="connsiteY0" fmla="*/ 0 h 781050"/>
                <a:gd name="connsiteX1" fmla="*/ 781050 w 781050"/>
                <a:gd name="connsiteY1" fmla="*/ 0 h 781050"/>
                <a:gd name="connsiteX2" fmla="*/ 781050 w 781050"/>
                <a:gd name="connsiteY2" fmla="*/ 781050 h 781050"/>
                <a:gd name="connsiteX3" fmla="*/ 0 w 781050"/>
                <a:gd name="connsiteY3" fmla="*/ 781050 h 781050"/>
                <a:gd name="connsiteX4" fmla="*/ 0 w 781050"/>
                <a:gd name="connsiteY4" fmla="*/ 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050" h="781050">
                  <a:moveTo>
                    <a:pt x="0" y="0"/>
                  </a:moveTo>
                  <a:lnTo>
                    <a:pt x="781050" y="0"/>
                  </a:lnTo>
                  <a:lnTo>
                    <a:pt x="781050" y="781050"/>
                  </a:lnTo>
                  <a:lnTo>
                    <a:pt x="0" y="7810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80C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55DDA20-419A-4253-9C75-E19C52C0AB42}"/>
                </a:ext>
              </a:extLst>
            </p:cNvPr>
            <p:cNvSpPr/>
            <p:nvPr/>
          </p:nvSpPr>
          <p:spPr>
            <a:xfrm>
              <a:off x="3394971" y="2672871"/>
              <a:ext cx="1522123" cy="1944053"/>
            </a:xfrm>
            <a:custGeom>
              <a:avLst/>
              <a:gdLst>
                <a:gd name="connsiteX0" fmla="*/ 745808 w 1514475"/>
                <a:gd name="connsiteY0" fmla="*/ 1944053 h 1943100"/>
                <a:gd name="connsiteX1" fmla="*/ 551498 w 1514475"/>
                <a:gd name="connsiteY1" fmla="*/ 1842135 h 1943100"/>
                <a:gd name="connsiteX2" fmla="*/ 124778 w 1514475"/>
                <a:gd name="connsiteY2" fmla="*/ 1456373 h 1943100"/>
                <a:gd name="connsiteX3" fmla="*/ 8573 w 1514475"/>
                <a:gd name="connsiteY3" fmla="*/ 1177290 h 1943100"/>
                <a:gd name="connsiteX4" fmla="*/ 0 w 1514475"/>
                <a:gd name="connsiteY4" fmla="*/ 1154430 h 1943100"/>
                <a:gd name="connsiteX5" fmla="*/ 0 w 1514475"/>
                <a:gd name="connsiteY5" fmla="*/ 296228 h 1943100"/>
                <a:gd name="connsiteX6" fmla="*/ 743903 w 1514475"/>
                <a:gd name="connsiteY6" fmla="*/ 9525 h 1943100"/>
                <a:gd name="connsiteX7" fmla="*/ 782955 w 1514475"/>
                <a:gd name="connsiteY7" fmla="*/ 10478 h 1943100"/>
                <a:gd name="connsiteX8" fmla="*/ 1141095 w 1514475"/>
                <a:gd name="connsiteY8" fmla="*/ 211455 h 1943100"/>
                <a:gd name="connsiteX9" fmla="*/ 1490663 w 1514475"/>
                <a:gd name="connsiteY9" fmla="*/ 296228 h 1943100"/>
                <a:gd name="connsiteX10" fmla="*/ 1522095 w 1514475"/>
                <a:gd name="connsiteY10" fmla="*/ 323850 h 1943100"/>
                <a:gd name="connsiteX11" fmla="*/ 1514475 w 1514475"/>
                <a:gd name="connsiteY11" fmla="*/ 1062990 h 1943100"/>
                <a:gd name="connsiteX12" fmla="*/ 1280160 w 1514475"/>
                <a:gd name="connsiteY12" fmla="*/ 1596390 h 1943100"/>
                <a:gd name="connsiteX13" fmla="*/ 790575 w 1514475"/>
                <a:gd name="connsiteY13" fmla="*/ 1927860 h 1943100"/>
                <a:gd name="connsiteX14" fmla="*/ 762000 w 1514475"/>
                <a:gd name="connsiteY14" fmla="*/ 1944053 h 1943100"/>
                <a:gd name="connsiteX15" fmla="*/ 745808 w 1514475"/>
                <a:gd name="connsiteY15" fmla="*/ 1944053 h 1943100"/>
                <a:gd name="connsiteX0" fmla="*/ 745808 w 1522095"/>
                <a:gd name="connsiteY0" fmla="*/ 1944053 h 1944053"/>
                <a:gd name="connsiteX1" fmla="*/ 551498 w 1522095"/>
                <a:gd name="connsiteY1" fmla="*/ 1842135 h 1944053"/>
                <a:gd name="connsiteX2" fmla="*/ 124778 w 1522095"/>
                <a:gd name="connsiteY2" fmla="*/ 1456373 h 1944053"/>
                <a:gd name="connsiteX3" fmla="*/ 0 w 1522095"/>
                <a:gd name="connsiteY3" fmla="*/ 1154430 h 1944053"/>
                <a:gd name="connsiteX4" fmla="*/ 0 w 1522095"/>
                <a:gd name="connsiteY4" fmla="*/ 296228 h 1944053"/>
                <a:gd name="connsiteX5" fmla="*/ 743903 w 1522095"/>
                <a:gd name="connsiteY5" fmla="*/ 9525 h 1944053"/>
                <a:gd name="connsiteX6" fmla="*/ 782955 w 1522095"/>
                <a:gd name="connsiteY6" fmla="*/ 10478 h 1944053"/>
                <a:gd name="connsiteX7" fmla="*/ 1141095 w 1522095"/>
                <a:gd name="connsiteY7" fmla="*/ 211455 h 1944053"/>
                <a:gd name="connsiteX8" fmla="*/ 1490663 w 1522095"/>
                <a:gd name="connsiteY8" fmla="*/ 296228 h 1944053"/>
                <a:gd name="connsiteX9" fmla="*/ 1522095 w 1522095"/>
                <a:gd name="connsiteY9" fmla="*/ 323850 h 1944053"/>
                <a:gd name="connsiteX10" fmla="*/ 1514475 w 1522095"/>
                <a:gd name="connsiteY10" fmla="*/ 1062990 h 1944053"/>
                <a:gd name="connsiteX11" fmla="*/ 1280160 w 1522095"/>
                <a:gd name="connsiteY11" fmla="*/ 1596390 h 1944053"/>
                <a:gd name="connsiteX12" fmla="*/ 790575 w 1522095"/>
                <a:gd name="connsiteY12" fmla="*/ 1927860 h 1944053"/>
                <a:gd name="connsiteX13" fmla="*/ 762000 w 1522095"/>
                <a:gd name="connsiteY13" fmla="*/ 1944053 h 1944053"/>
                <a:gd name="connsiteX14" fmla="*/ 745808 w 1522095"/>
                <a:gd name="connsiteY14" fmla="*/ 1944053 h 1944053"/>
                <a:gd name="connsiteX0" fmla="*/ 745808 w 1522095"/>
                <a:gd name="connsiteY0" fmla="*/ 1944053 h 1944053"/>
                <a:gd name="connsiteX1" fmla="*/ 551498 w 1522095"/>
                <a:gd name="connsiteY1" fmla="*/ 1842135 h 1944053"/>
                <a:gd name="connsiteX2" fmla="*/ 124778 w 1522095"/>
                <a:gd name="connsiteY2" fmla="*/ 1456373 h 1944053"/>
                <a:gd name="connsiteX3" fmla="*/ 0 w 1522095"/>
                <a:gd name="connsiteY3" fmla="*/ 1154430 h 1944053"/>
                <a:gd name="connsiteX4" fmla="*/ 0 w 1522095"/>
                <a:gd name="connsiteY4" fmla="*/ 296228 h 1944053"/>
                <a:gd name="connsiteX5" fmla="*/ 743903 w 1522095"/>
                <a:gd name="connsiteY5" fmla="*/ 9525 h 1944053"/>
                <a:gd name="connsiteX6" fmla="*/ 782955 w 1522095"/>
                <a:gd name="connsiteY6" fmla="*/ 10478 h 1944053"/>
                <a:gd name="connsiteX7" fmla="*/ 1141095 w 1522095"/>
                <a:gd name="connsiteY7" fmla="*/ 211455 h 1944053"/>
                <a:gd name="connsiteX8" fmla="*/ 1490663 w 1522095"/>
                <a:gd name="connsiteY8" fmla="*/ 296228 h 1944053"/>
                <a:gd name="connsiteX9" fmla="*/ 1522095 w 1522095"/>
                <a:gd name="connsiteY9" fmla="*/ 323850 h 1944053"/>
                <a:gd name="connsiteX10" fmla="*/ 1514475 w 1522095"/>
                <a:gd name="connsiteY10" fmla="*/ 1062990 h 1944053"/>
                <a:gd name="connsiteX11" fmla="*/ 1280160 w 1522095"/>
                <a:gd name="connsiteY11" fmla="*/ 1596390 h 1944053"/>
                <a:gd name="connsiteX12" fmla="*/ 790575 w 1522095"/>
                <a:gd name="connsiteY12" fmla="*/ 1927860 h 1944053"/>
                <a:gd name="connsiteX13" fmla="*/ 762000 w 1522095"/>
                <a:gd name="connsiteY13" fmla="*/ 1944053 h 1944053"/>
                <a:gd name="connsiteX14" fmla="*/ 745808 w 1522095"/>
                <a:gd name="connsiteY14" fmla="*/ 1944053 h 1944053"/>
                <a:gd name="connsiteX0" fmla="*/ 745845 w 1522132"/>
                <a:gd name="connsiteY0" fmla="*/ 1944053 h 1944053"/>
                <a:gd name="connsiteX1" fmla="*/ 551535 w 1522132"/>
                <a:gd name="connsiteY1" fmla="*/ 1842135 h 1944053"/>
                <a:gd name="connsiteX2" fmla="*/ 124815 w 1522132"/>
                <a:gd name="connsiteY2" fmla="*/ 1456373 h 1944053"/>
                <a:gd name="connsiteX3" fmla="*/ 37 w 1522132"/>
                <a:gd name="connsiteY3" fmla="*/ 1154430 h 1944053"/>
                <a:gd name="connsiteX4" fmla="*/ 37 w 1522132"/>
                <a:gd name="connsiteY4" fmla="*/ 296228 h 1944053"/>
                <a:gd name="connsiteX5" fmla="*/ 743940 w 1522132"/>
                <a:gd name="connsiteY5" fmla="*/ 9525 h 1944053"/>
                <a:gd name="connsiteX6" fmla="*/ 782992 w 1522132"/>
                <a:gd name="connsiteY6" fmla="*/ 10478 h 1944053"/>
                <a:gd name="connsiteX7" fmla="*/ 1141132 w 1522132"/>
                <a:gd name="connsiteY7" fmla="*/ 211455 h 1944053"/>
                <a:gd name="connsiteX8" fmla="*/ 1490700 w 1522132"/>
                <a:gd name="connsiteY8" fmla="*/ 296228 h 1944053"/>
                <a:gd name="connsiteX9" fmla="*/ 1522132 w 1522132"/>
                <a:gd name="connsiteY9" fmla="*/ 323850 h 1944053"/>
                <a:gd name="connsiteX10" fmla="*/ 1514512 w 1522132"/>
                <a:gd name="connsiteY10" fmla="*/ 1062990 h 1944053"/>
                <a:gd name="connsiteX11" fmla="*/ 1280197 w 1522132"/>
                <a:gd name="connsiteY11" fmla="*/ 1596390 h 1944053"/>
                <a:gd name="connsiteX12" fmla="*/ 790612 w 1522132"/>
                <a:gd name="connsiteY12" fmla="*/ 1927860 h 1944053"/>
                <a:gd name="connsiteX13" fmla="*/ 762037 w 1522132"/>
                <a:gd name="connsiteY13" fmla="*/ 1944053 h 1944053"/>
                <a:gd name="connsiteX14" fmla="*/ 745845 w 1522132"/>
                <a:gd name="connsiteY14" fmla="*/ 1944053 h 1944053"/>
                <a:gd name="connsiteX0" fmla="*/ 745836 w 1522123"/>
                <a:gd name="connsiteY0" fmla="*/ 1944053 h 1944053"/>
                <a:gd name="connsiteX1" fmla="*/ 551526 w 1522123"/>
                <a:gd name="connsiteY1" fmla="*/ 1842135 h 1944053"/>
                <a:gd name="connsiteX2" fmla="*/ 124806 w 1522123"/>
                <a:gd name="connsiteY2" fmla="*/ 1456373 h 1944053"/>
                <a:gd name="connsiteX3" fmla="*/ 28 w 1522123"/>
                <a:gd name="connsiteY3" fmla="*/ 1154430 h 1944053"/>
                <a:gd name="connsiteX4" fmla="*/ 28 w 1522123"/>
                <a:gd name="connsiteY4" fmla="*/ 296228 h 1944053"/>
                <a:gd name="connsiteX5" fmla="*/ 743931 w 1522123"/>
                <a:gd name="connsiteY5" fmla="*/ 9525 h 1944053"/>
                <a:gd name="connsiteX6" fmla="*/ 782983 w 1522123"/>
                <a:gd name="connsiteY6" fmla="*/ 10478 h 1944053"/>
                <a:gd name="connsiteX7" fmla="*/ 1141123 w 1522123"/>
                <a:gd name="connsiteY7" fmla="*/ 211455 h 1944053"/>
                <a:gd name="connsiteX8" fmla="*/ 1490691 w 1522123"/>
                <a:gd name="connsiteY8" fmla="*/ 296228 h 1944053"/>
                <a:gd name="connsiteX9" fmla="*/ 1522123 w 1522123"/>
                <a:gd name="connsiteY9" fmla="*/ 323850 h 1944053"/>
                <a:gd name="connsiteX10" fmla="*/ 1514503 w 1522123"/>
                <a:gd name="connsiteY10" fmla="*/ 1062990 h 1944053"/>
                <a:gd name="connsiteX11" fmla="*/ 1280188 w 1522123"/>
                <a:gd name="connsiteY11" fmla="*/ 1596390 h 1944053"/>
                <a:gd name="connsiteX12" fmla="*/ 790603 w 1522123"/>
                <a:gd name="connsiteY12" fmla="*/ 1927860 h 1944053"/>
                <a:gd name="connsiteX13" fmla="*/ 762028 w 1522123"/>
                <a:gd name="connsiteY13" fmla="*/ 1944053 h 1944053"/>
                <a:gd name="connsiteX14" fmla="*/ 745836 w 1522123"/>
                <a:gd name="connsiteY14" fmla="*/ 1944053 h 1944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22123" h="1944053">
                  <a:moveTo>
                    <a:pt x="745836" y="1944053"/>
                  </a:moveTo>
                  <a:cubicBezTo>
                    <a:pt x="682018" y="1908810"/>
                    <a:pt x="615343" y="1879283"/>
                    <a:pt x="551526" y="1842135"/>
                  </a:cubicBezTo>
                  <a:cubicBezTo>
                    <a:pt x="382933" y="1742123"/>
                    <a:pt x="216398" y="1571249"/>
                    <a:pt x="124806" y="1456373"/>
                  </a:cubicBezTo>
                  <a:cubicBezTo>
                    <a:pt x="45180" y="1356504"/>
                    <a:pt x="-1299" y="1215052"/>
                    <a:pt x="28" y="1154430"/>
                  </a:cubicBezTo>
                  <a:lnTo>
                    <a:pt x="28" y="296228"/>
                  </a:lnTo>
                  <a:cubicBezTo>
                    <a:pt x="282921" y="289560"/>
                    <a:pt x="525808" y="180975"/>
                    <a:pt x="743931" y="9525"/>
                  </a:cubicBezTo>
                  <a:cubicBezTo>
                    <a:pt x="760123" y="-2858"/>
                    <a:pt x="767743" y="-3810"/>
                    <a:pt x="782983" y="10478"/>
                  </a:cubicBezTo>
                  <a:cubicBezTo>
                    <a:pt x="883948" y="109538"/>
                    <a:pt x="1009678" y="165735"/>
                    <a:pt x="1141123" y="211455"/>
                  </a:cubicBezTo>
                  <a:cubicBezTo>
                    <a:pt x="1255423" y="251460"/>
                    <a:pt x="1371628" y="278130"/>
                    <a:pt x="1490691" y="296228"/>
                  </a:cubicBezTo>
                  <a:cubicBezTo>
                    <a:pt x="1506883" y="299085"/>
                    <a:pt x="1522123" y="298133"/>
                    <a:pt x="1522123" y="323850"/>
                  </a:cubicBezTo>
                  <a:cubicBezTo>
                    <a:pt x="1518313" y="570548"/>
                    <a:pt x="1517361" y="816293"/>
                    <a:pt x="1514503" y="1062990"/>
                  </a:cubicBezTo>
                  <a:cubicBezTo>
                    <a:pt x="1512598" y="1274445"/>
                    <a:pt x="1422111" y="1447800"/>
                    <a:pt x="1280188" y="1596390"/>
                  </a:cubicBezTo>
                  <a:cubicBezTo>
                    <a:pt x="1141123" y="1743075"/>
                    <a:pt x="974436" y="1847850"/>
                    <a:pt x="790603" y="1927860"/>
                  </a:cubicBezTo>
                  <a:cubicBezTo>
                    <a:pt x="781078" y="1932623"/>
                    <a:pt x="768696" y="1932623"/>
                    <a:pt x="762028" y="1944053"/>
                  </a:cubicBezTo>
                  <a:lnTo>
                    <a:pt x="745836" y="194405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1B42270-CE8C-4513-B71D-C14042E8BD5F}"/>
                </a:ext>
              </a:extLst>
            </p:cNvPr>
            <p:cNvSpPr/>
            <p:nvPr/>
          </p:nvSpPr>
          <p:spPr>
            <a:xfrm>
              <a:off x="3415022" y="2697320"/>
              <a:ext cx="1482147" cy="1894260"/>
            </a:xfrm>
            <a:custGeom>
              <a:avLst/>
              <a:gdLst>
                <a:gd name="connsiteX0" fmla="*/ 45 w 1476375"/>
                <a:gd name="connsiteY0" fmla="*/ 709929 h 1885950"/>
                <a:gd name="connsiteX1" fmla="*/ 45 w 1476375"/>
                <a:gd name="connsiteY1" fmla="*/ 314641 h 1885950"/>
                <a:gd name="connsiteX2" fmla="*/ 19095 w 1476375"/>
                <a:gd name="connsiteY2" fmla="*/ 288924 h 1885950"/>
                <a:gd name="connsiteX3" fmla="*/ 599168 w 1476375"/>
                <a:gd name="connsiteY3" fmla="*/ 97471 h 1885950"/>
                <a:gd name="connsiteX4" fmla="*/ 728708 w 1476375"/>
                <a:gd name="connsiteY4" fmla="*/ 6984 h 1885950"/>
                <a:gd name="connsiteX5" fmla="*/ 754425 w 1476375"/>
                <a:gd name="connsiteY5" fmla="*/ 6031 h 1885950"/>
                <a:gd name="connsiteX6" fmla="*/ 1068750 w 1476375"/>
                <a:gd name="connsiteY6" fmla="*/ 188911 h 1885950"/>
                <a:gd name="connsiteX7" fmla="*/ 1452608 w 1476375"/>
                <a:gd name="connsiteY7" fmla="*/ 287971 h 1885950"/>
                <a:gd name="connsiteX8" fmla="*/ 1481183 w 1476375"/>
                <a:gd name="connsiteY8" fmla="*/ 321309 h 1885950"/>
                <a:gd name="connsiteX9" fmla="*/ 1474515 w 1476375"/>
                <a:gd name="connsiteY9" fmla="*/ 1051876 h 1885950"/>
                <a:gd name="connsiteX10" fmla="*/ 1301160 w 1476375"/>
                <a:gd name="connsiteY10" fmla="*/ 1494789 h 1885950"/>
                <a:gd name="connsiteX11" fmla="*/ 749663 w 1476375"/>
                <a:gd name="connsiteY11" fmla="*/ 1890076 h 1885950"/>
                <a:gd name="connsiteX12" fmla="*/ 720135 w 1476375"/>
                <a:gd name="connsiteY12" fmla="*/ 1891029 h 1885950"/>
                <a:gd name="connsiteX13" fmla="*/ 140063 w 1476375"/>
                <a:gd name="connsiteY13" fmla="*/ 1447164 h 1885950"/>
                <a:gd name="connsiteX14" fmla="*/ 5760 w 1476375"/>
                <a:gd name="connsiteY14" fmla="*/ 1133791 h 1885950"/>
                <a:gd name="connsiteX15" fmla="*/ 998 w 1476375"/>
                <a:gd name="connsiteY15" fmla="*/ 1057591 h 1885950"/>
                <a:gd name="connsiteX16" fmla="*/ 45 w 1476375"/>
                <a:gd name="connsiteY16" fmla="*/ 709929 h 1885950"/>
                <a:gd name="connsiteX0" fmla="*/ 6108 w 1487324"/>
                <a:gd name="connsiteY0" fmla="*/ 709929 h 1894260"/>
                <a:gd name="connsiteX1" fmla="*/ 6108 w 1487324"/>
                <a:gd name="connsiteY1" fmla="*/ 314641 h 1894260"/>
                <a:gd name="connsiteX2" fmla="*/ 25158 w 1487324"/>
                <a:gd name="connsiteY2" fmla="*/ 288924 h 1894260"/>
                <a:gd name="connsiteX3" fmla="*/ 605231 w 1487324"/>
                <a:gd name="connsiteY3" fmla="*/ 97471 h 1894260"/>
                <a:gd name="connsiteX4" fmla="*/ 734771 w 1487324"/>
                <a:gd name="connsiteY4" fmla="*/ 6984 h 1894260"/>
                <a:gd name="connsiteX5" fmla="*/ 760488 w 1487324"/>
                <a:gd name="connsiteY5" fmla="*/ 6031 h 1894260"/>
                <a:gd name="connsiteX6" fmla="*/ 1074813 w 1487324"/>
                <a:gd name="connsiteY6" fmla="*/ 188911 h 1894260"/>
                <a:gd name="connsiteX7" fmla="*/ 1458671 w 1487324"/>
                <a:gd name="connsiteY7" fmla="*/ 287971 h 1894260"/>
                <a:gd name="connsiteX8" fmla="*/ 1487246 w 1487324"/>
                <a:gd name="connsiteY8" fmla="*/ 321309 h 1894260"/>
                <a:gd name="connsiteX9" fmla="*/ 1480578 w 1487324"/>
                <a:gd name="connsiteY9" fmla="*/ 1051876 h 1894260"/>
                <a:gd name="connsiteX10" fmla="*/ 1307223 w 1487324"/>
                <a:gd name="connsiteY10" fmla="*/ 1494789 h 1894260"/>
                <a:gd name="connsiteX11" fmla="*/ 755726 w 1487324"/>
                <a:gd name="connsiteY11" fmla="*/ 1890076 h 1894260"/>
                <a:gd name="connsiteX12" fmla="*/ 726198 w 1487324"/>
                <a:gd name="connsiteY12" fmla="*/ 1891029 h 1894260"/>
                <a:gd name="connsiteX13" fmla="*/ 146126 w 1487324"/>
                <a:gd name="connsiteY13" fmla="*/ 1447164 h 1894260"/>
                <a:gd name="connsiteX14" fmla="*/ 11823 w 1487324"/>
                <a:gd name="connsiteY14" fmla="*/ 1133791 h 1894260"/>
                <a:gd name="connsiteX15" fmla="*/ 6108 w 1487324"/>
                <a:gd name="connsiteY15" fmla="*/ 709929 h 1894260"/>
                <a:gd name="connsiteX0" fmla="*/ 3115 w 1484331"/>
                <a:gd name="connsiteY0" fmla="*/ 709929 h 1894260"/>
                <a:gd name="connsiteX1" fmla="*/ 3115 w 1484331"/>
                <a:gd name="connsiteY1" fmla="*/ 314641 h 1894260"/>
                <a:gd name="connsiteX2" fmla="*/ 22165 w 1484331"/>
                <a:gd name="connsiteY2" fmla="*/ 288924 h 1894260"/>
                <a:gd name="connsiteX3" fmla="*/ 602238 w 1484331"/>
                <a:gd name="connsiteY3" fmla="*/ 97471 h 1894260"/>
                <a:gd name="connsiteX4" fmla="*/ 731778 w 1484331"/>
                <a:gd name="connsiteY4" fmla="*/ 6984 h 1894260"/>
                <a:gd name="connsiteX5" fmla="*/ 757495 w 1484331"/>
                <a:gd name="connsiteY5" fmla="*/ 6031 h 1894260"/>
                <a:gd name="connsiteX6" fmla="*/ 1071820 w 1484331"/>
                <a:gd name="connsiteY6" fmla="*/ 188911 h 1894260"/>
                <a:gd name="connsiteX7" fmla="*/ 1455678 w 1484331"/>
                <a:gd name="connsiteY7" fmla="*/ 287971 h 1894260"/>
                <a:gd name="connsiteX8" fmla="*/ 1484253 w 1484331"/>
                <a:gd name="connsiteY8" fmla="*/ 321309 h 1894260"/>
                <a:gd name="connsiteX9" fmla="*/ 1477585 w 1484331"/>
                <a:gd name="connsiteY9" fmla="*/ 1051876 h 1894260"/>
                <a:gd name="connsiteX10" fmla="*/ 1304230 w 1484331"/>
                <a:gd name="connsiteY10" fmla="*/ 1494789 h 1894260"/>
                <a:gd name="connsiteX11" fmla="*/ 752733 w 1484331"/>
                <a:gd name="connsiteY11" fmla="*/ 1890076 h 1894260"/>
                <a:gd name="connsiteX12" fmla="*/ 723205 w 1484331"/>
                <a:gd name="connsiteY12" fmla="*/ 1891029 h 1894260"/>
                <a:gd name="connsiteX13" fmla="*/ 143133 w 1484331"/>
                <a:gd name="connsiteY13" fmla="*/ 1447164 h 1894260"/>
                <a:gd name="connsiteX14" fmla="*/ 13746 w 1484331"/>
                <a:gd name="connsiteY14" fmla="*/ 1163287 h 1894260"/>
                <a:gd name="connsiteX15" fmla="*/ 3115 w 1484331"/>
                <a:gd name="connsiteY15" fmla="*/ 709929 h 1894260"/>
                <a:gd name="connsiteX0" fmla="*/ 6108 w 1487324"/>
                <a:gd name="connsiteY0" fmla="*/ 709929 h 1894260"/>
                <a:gd name="connsiteX1" fmla="*/ 6108 w 1487324"/>
                <a:gd name="connsiteY1" fmla="*/ 314641 h 1894260"/>
                <a:gd name="connsiteX2" fmla="*/ 25158 w 1487324"/>
                <a:gd name="connsiteY2" fmla="*/ 288924 h 1894260"/>
                <a:gd name="connsiteX3" fmla="*/ 605231 w 1487324"/>
                <a:gd name="connsiteY3" fmla="*/ 97471 h 1894260"/>
                <a:gd name="connsiteX4" fmla="*/ 734771 w 1487324"/>
                <a:gd name="connsiteY4" fmla="*/ 6984 h 1894260"/>
                <a:gd name="connsiteX5" fmla="*/ 760488 w 1487324"/>
                <a:gd name="connsiteY5" fmla="*/ 6031 h 1894260"/>
                <a:gd name="connsiteX6" fmla="*/ 1074813 w 1487324"/>
                <a:gd name="connsiteY6" fmla="*/ 188911 h 1894260"/>
                <a:gd name="connsiteX7" fmla="*/ 1458671 w 1487324"/>
                <a:gd name="connsiteY7" fmla="*/ 287971 h 1894260"/>
                <a:gd name="connsiteX8" fmla="*/ 1487246 w 1487324"/>
                <a:gd name="connsiteY8" fmla="*/ 321309 h 1894260"/>
                <a:gd name="connsiteX9" fmla="*/ 1480578 w 1487324"/>
                <a:gd name="connsiteY9" fmla="*/ 1051876 h 1894260"/>
                <a:gd name="connsiteX10" fmla="*/ 1307223 w 1487324"/>
                <a:gd name="connsiteY10" fmla="*/ 1494789 h 1894260"/>
                <a:gd name="connsiteX11" fmla="*/ 755726 w 1487324"/>
                <a:gd name="connsiteY11" fmla="*/ 1890076 h 1894260"/>
                <a:gd name="connsiteX12" fmla="*/ 726198 w 1487324"/>
                <a:gd name="connsiteY12" fmla="*/ 1891029 h 1894260"/>
                <a:gd name="connsiteX13" fmla="*/ 146126 w 1487324"/>
                <a:gd name="connsiteY13" fmla="*/ 1447164 h 1894260"/>
                <a:gd name="connsiteX14" fmla="*/ 11823 w 1487324"/>
                <a:gd name="connsiteY14" fmla="*/ 1150997 h 1894260"/>
                <a:gd name="connsiteX15" fmla="*/ 6108 w 1487324"/>
                <a:gd name="connsiteY15" fmla="*/ 709929 h 1894260"/>
                <a:gd name="connsiteX0" fmla="*/ 4542 w 1485758"/>
                <a:gd name="connsiteY0" fmla="*/ 709929 h 1894260"/>
                <a:gd name="connsiteX1" fmla="*/ 4542 w 1485758"/>
                <a:gd name="connsiteY1" fmla="*/ 314641 h 1894260"/>
                <a:gd name="connsiteX2" fmla="*/ 23592 w 1485758"/>
                <a:gd name="connsiteY2" fmla="*/ 288924 h 1894260"/>
                <a:gd name="connsiteX3" fmla="*/ 603665 w 1485758"/>
                <a:gd name="connsiteY3" fmla="*/ 97471 h 1894260"/>
                <a:gd name="connsiteX4" fmla="*/ 733205 w 1485758"/>
                <a:gd name="connsiteY4" fmla="*/ 6984 h 1894260"/>
                <a:gd name="connsiteX5" fmla="*/ 758922 w 1485758"/>
                <a:gd name="connsiteY5" fmla="*/ 6031 h 1894260"/>
                <a:gd name="connsiteX6" fmla="*/ 1073247 w 1485758"/>
                <a:gd name="connsiteY6" fmla="*/ 188911 h 1894260"/>
                <a:gd name="connsiteX7" fmla="*/ 1457105 w 1485758"/>
                <a:gd name="connsiteY7" fmla="*/ 287971 h 1894260"/>
                <a:gd name="connsiteX8" fmla="*/ 1485680 w 1485758"/>
                <a:gd name="connsiteY8" fmla="*/ 321309 h 1894260"/>
                <a:gd name="connsiteX9" fmla="*/ 1479012 w 1485758"/>
                <a:gd name="connsiteY9" fmla="*/ 1051876 h 1894260"/>
                <a:gd name="connsiteX10" fmla="*/ 1305657 w 1485758"/>
                <a:gd name="connsiteY10" fmla="*/ 1494789 h 1894260"/>
                <a:gd name="connsiteX11" fmla="*/ 754160 w 1485758"/>
                <a:gd name="connsiteY11" fmla="*/ 1890076 h 1894260"/>
                <a:gd name="connsiteX12" fmla="*/ 724632 w 1485758"/>
                <a:gd name="connsiteY12" fmla="*/ 1891029 h 1894260"/>
                <a:gd name="connsiteX13" fmla="*/ 144560 w 1485758"/>
                <a:gd name="connsiteY13" fmla="*/ 1447164 h 1894260"/>
                <a:gd name="connsiteX14" fmla="*/ 12715 w 1485758"/>
                <a:gd name="connsiteY14" fmla="*/ 1153455 h 1894260"/>
                <a:gd name="connsiteX15" fmla="*/ 4542 w 1485758"/>
                <a:gd name="connsiteY15" fmla="*/ 709929 h 1894260"/>
                <a:gd name="connsiteX0" fmla="*/ 46 w 1481262"/>
                <a:gd name="connsiteY0" fmla="*/ 709929 h 1894260"/>
                <a:gd name="connsiteX1" fmla="*/ 46 w 1481262"/>
                <a:gd name="connsiteY1" fmla="*/ 314641 h 1894260"/>
                <a:gd name="connsiteX2" fmla="*/ 19096 w 1481262"/>
                <a:gd name="connsiteY2" fmla="*/ 288924 h 1894260"/>
                <a:gd name="connsiteX3" fmla="*/ 599169 w 1481262"/>
                <a:gd name="connsiteY3" fmla="*/ 97471 h 1894260"/>
                <a:gd name="connsiteX4" fmla="*/ 728709 w 1481262"/>
                <a:gd name="connsiteY4" fmla="*/ 6984 h 1894260"/>
                <a:gd name="connsiteX5" fmla="*/ 754426 w 1481262"/>
                <a:gd name="connsiteY5" fmla="*/ 6031 h 1894260"/>
                <a:gd name="connsiteX6" fmla="*/ 1068751 w 1481262"/>
                <a:gd name="connsiteY6" fmla="*/ 188911 h 1894260"/>
                <a:gd name="connsiteX7" fmla="*/ 1452609 w 1481262"/>
                <a:gd name="connsiteY7" fmla="*/ 287971 h 1894260"/>
                <a:gd name="connsiteX8" fmla="*/ 1481184 w 1481262"/>
                <a:gd name="connsiteY8" fmla="*/ 321309 h 1894260"/>
                <a:gd name="connsiteX9" fmla="*/ 1474516 w 1481262"/>
                <a:gd name="connsiteY9" fmla="*/ 1051876 h 1894260"/>
                <a:gd name="connsiteX10" fmla="*/ 1301161 w 1481262"/>
                <a:gd name="connsiteY10" fmla="*/ 1494789 h 1894260"/>
                <a:gd name="connsiteX11" fmla="*/ 749664 w 1481262"/>
                <a:gd name="connsiteY11" fmla="*/ 1890076 h 1894260"/>
                <a:gd name="connsiteX12" fmla="*/ 720136 w 1481262"/>
                <a:gd name="connsiteY12" fmla="*/ 1891029 h 1894260"/>
                <a:gd name="connsiteX13" fmla="*/ 140064 w 1481262"/>
                <a:gd name="connsiteY13" fmla="*/ 1447164 h 1894260"/>
                <a:gd name="connsiteX14" fmla="*/ 8219 w 1481262"/>
                <a:gd name="connsiteY14" fmla="*/ 1153455 h 1894260"/>
                <a:gd name="connsiteX15" fmla="*/ 46 w 1481262"/>
                <a:gd name="connsiteY15" fmla="*/ 709929 h 1894260"/>
                <a:gd name="connsiteX0" fmla="*/ 4105 w 1485321"/>
                <a:gd name="connsiteY0" fmla="*/ 709929 h 1894260"/>
                <a:gd name="connsiteX1" fmla="*/ 4105 w 1485321"/>
                <a:gd name="connsiteY1" fmla="*/ 314641 h 1894260"/>
                <a:gd name="connsiteX2" fmla="*/ 23155 w 1485321"/>
                <a:gd name="connsiteY2" fmla="*/ 288924 h 1894260"/>
                <a:gd name="connsiteX3" fmla="*/ 603228 w 1485321"/>
                <a:gd name="connsiteY3" fmla="*/ 97471 h 1894260"/>
                <a:gd name="connsiteX4" fmla="*/ 732768 w 1485321"/>
                <a:gd name="connsiteY4" fmla="*/ 6984 h 1894260"/>
                <a:gd name="connsiteX5" fmla="*/ 758485 w 1485321"/>
                <a:gd name="connsiteY5" fmla="*/ 6031 h 1894260"/>
                <a:gd name="connsiteX6" fmla="*/ 1072810 w 1485321"/>
                <a:gd name="connsiteY6" fmla="*/ 188911 h 1894260"/>
                <a:gd name="connsiteX7" fmla="*/ 1456668 w 1485321"/>
                <a:gd name="connsiteY7" fmla="*/ 287971 h 1894260"/>
                <a:gd name="connsiteX8" fmla="*/ 1485243 w 1485321"/>
                <a:gd name="connsiteY8" fmla="*/ 321309 h 1894260"/>
                <a:gd name="connsiteX9" fmla="*/ 1478575 w 1485321"/>
                <a:gd name="connsiteY9" fmla="*/ 1051876 h 1894260"/>
                <a:gd name="connsiteX10" fmla="*/ 1305220 w 1485321"/>
                <a:gd name="connsiteY10" fmla="*/ 1494789 h 1894260"/>
                <a:gd name="connsiteX11" fmla="*/ 753723 w 1485321"/>
                <a:gd name="connsiteY11" fmla="*/ 1890076 h 1894260"/>
                <a:gd name="connsiteX12" fmla="*/ 724195 w 1485321"/>
                <a:gd name="connsiteY12" fmla="*/ 1891029 h 1894260"/>
                <a:gd name="connsiteX13" fmla="*/ 144123 w 1485321"/>
                <a:gd name="connsiteY13" fmla="*/ 1447164 h 1894260"/>
                <a:gd name="connsiteX14" fmla="*/ 4904 w 1485321"/>
                <a:gd name="connsiteY14" fmla="*/ 1148539 h 1894260"/>
                <a:gd name="connsiteX15" fmla="*/ 4105 w 1485321"/>
                <a:gd name="connsiteY15" fmla="*/ 709929 h 1894260"/>
                <a:gd name="connsiteX0" fmla="*/ 4105 w 1485321"/>
                <a:gd name="connsiteY0" fmla="*/ 709929 h 1894260"/>
                <a:gd name="connsiteX1" fmla="*/ 4105 w 1485321"/>
                <a:gd name="connsiteY1" fmla="*/ 314641 h 1894260"/>
                <a:gd name="connsiteX2" fmla="*/ 23155 w 1485321"/>
                <a:gd name="connsiteY2" fmla="*/ 288924 h 1894260"/>
                <a:gd name="connsiteX3" fmla="*/ 603228 w 1485321"/>
                <a:gd name="connsiteY3" fmla="*/ 97471 h 1894260"/>
                <a:gd name="connsiteX4" fmla="*/ 732768 w 1485321"/>
                <a:gd name="connsiteY4" fmla="*/ 6984 h 1894260"/>
                <a:gd name="connsiteX5" fmla="*/ 758485 w 1485321"/>
                <a:gd name="connsiteY5" fmla="*/ 6031 h 1894260"/>
                <a:gd name="connsiteX6" fmla="*/ 1072810 w 1485321"/>
                <a:gd name="connsiteY6" fmla="*/ 188911 h 1894260"/>
                <a:gd name="connsiteX7" fmla="*/ 1456668 w 1485321"/>
                <a:gd name="connsiteY7" fmla="*/ 287971 h 1894260"/>
                <a:gd name="connsiteX8" fmla="*/ 1485243 w 1485321"/>
                <a:gd name="connsiteY8" fmla="*/ 321309 h 1894260"/>
                <a:gd name="connsiteX9" fmla="*/ 1478575 w 1485321"/>
                <a:gd name="connsiteY9" fmla="*/ 1051876 h 1894260"/>
                <a:gd name="connsiteX10" fmla="*/ 1305220 w 1485321"/>
                <a:gd name="connsiteY10" fmla="*/ 1494789 h 1894260"/>
                <a:gd name="connsiteX11" fmla="*/ 753723 w 1485321"/>
                <a:gd name="connsiteY11" fmla="*/ 1890076 h 1894260"/>
                <a:gd name="connsiteX12" fmla="*/ 724195 w 1485321"/>
                <a:gd name="connsiteY12" fmla="*/ 1891029 h 1894260"/>
                <a:gd name="connsiteX13" fmla="*/ 144123 w 1485321"/>
                <a:gd name="connsiteY13" fmla="*/ 1447164 h 1894260"/>
                <a:gd name="connsiteX14" fmla="*/ 4904 w 1485321"/>
                <a:gd name="connsiteY14" fmla="*/ 1148539 h 1894260"/>
                <a:gd name="connsiteX15" fmla="*/ 4105 w 1485321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  <a:gd name="connsiteX0" fmla="*/ 931 w 1482147"/>
                <a:gd name="connsiteY0" fmla="*/ 709929 h 1894260"/>
                <a:gd name="connsiteX1" fmla="*/ 931 w 1482147"/>
                <a:gd name="connsiteY1" fmla="*/ 314641 h 1894260"/>
                <a:gd name="connsiteX2" fmla="*/ 19981 w 1482147"/>
                <a:gd name="connsiteY2" fmla="*/ 288924 h 1894260"/>
                <a:gd name="connsiteX3" fmla="*/ 600054 w 1482147"/>
                <a:gd name="connsiteY3" fmla="*/ 97471 h 1894260"/>
                <a:gd name="connsiteX4" fmla="*/ 729594 w 1482147"/>
                <a:gd name="connsiteY4" fmla="*/ 6984 h 1894260"/>
                <a:gd name="connsiteX5" fmla="*/ 755311 w 1482147"/>
                <a:gd name="connsiteY5" fmla="*/ 6031 h 1894260"/>
                <a:gd name="connsiteX6" fmla="*/ 1069636 w 1482147"/>
                <a:gd name="connsiteY6" fmla="*/ 188911 h 1894260"/>
                <a:gd name="connsiteX7" fmla="*/ 1453494 w 1482147"/>
                <a:gd name="connsiteY7" fmla="*/ 287971 h 1894260"/>
                <a:gd name="connsiteX8" fmla="*/ 1482069 w 1482147"/>
                <a:gd name="connsiteY8" fmla="*/ 321309 h 1894260"/>
                <a:gd name="connsiteX9" fmla="*/ 1475401 w 1482147"/>
                <a:gd name="connsiteY9" fmla="*/ 1051876 h 1894260"/>
                <a:gd name="connsiteX10" fmla="*/ 1302046 w 1482147"/>
                <a:gd name="connsiteY10" fmla="*/ 1494789 h 1894260"/>
                <a:gd name="connsiteX11" fmla="*/ 750549 w 1482147"/>
                <a:gd name="connsiteY11" fmla="*/ 1890076 h 1894260"/>
                <a:gd name="connsiteX12" fmla="*/ 721021 w 1482147"/>
                <a:gd name="connsiteY12" fmla="*/ 1891029 h 1894260"/>
                <a:gd name="connsiteX13" fmla="*/ 140949 w 1482147"/>
                <a:gd name="connsiteY13" fmla="*/ 1447164 h 1894260"/>
                <a:gd name="connsiteX14" fmla="*/ 6646 w 1482147"/>
                <a:gd name="connsiteY14" fmla="*/ 1148539 h 1894260"/>
                <a:gd name="connsiteX15" fmla="*/ 931 w 1482147"/>
                <a:gd name="connsiteY15" fmla="*/ 709929 h 189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82147" h="1894260">
                  <a:moveTo>
                    <a:pt x="931" y="709929"/>
                  </a:moveTo>
                  <a:lnTo>
                    <a:pt x="931" y="314641"/>
                  </a:lnTo>
                  <a:cubicBezTo>
                    <a:pt x="931" y="301306"/>
                    <a:pt x="-974" y="289876"/>
                    <a:pt x="19981" y="288924"/>
                  </a:cubicBezTo>
                  <a:cubicBezTo>
                    <a:pt x="231436" y="280351"/>
                    <a:pt x="421936" y="207009"/>
                    <a:pt x="600054" y="97471"/>
                  </a:cubicBezTo>
                  <a:cubicBezTo>
                    <a:pt x="644821" y="69849"/>
                    <a:pt x="688636" y="40321"/>
                    <a:pt x="729594" y="6984"/>
                  </a:cubicBezTo>
                  <a:cubicBezTo>
                    <a:pt x="738166" y="-636"/>
                    <a:pt x="744834" y="-3494"/>
                    <a:pt x="755311" y="6031"/>
                  </a:cubicBezTo>
                  <a:cubicBezTo>
                    <a:pt x="845799" y="91756"/>
                    <a:pt x="954384" y="146049"/>
                    <a:pt x="1069636" y="188911"/>
                  </a:cubicBezTo>
                  <a:cubicBezTo>
                    <a:pt x="1194414" y="235584"/>
                    <a:pt x="1322049" y="268921"/>
                    <a:pt x="1453494" y="287971"/>
                  </a:cubicBezTo>
                  <a:cubicBezTo>
                    <a:pt x="1475401" y="290829"/>
                    <a:pt x="1483021" y="299401"/>
                    <a:pt x="1482069" y="321309"/>
                  </a:cubicBezTo>
                  <a:cubicBezTo>
                    <a:pt x="1479211" y="565149"/>
                    <a:pt x="1484128" y="817868"/>
                    <a:pt x="1475401" y="1051876"/>
                  </a:cubicBezTo>
                  <a:cubicBezTo>
                    <a:pt x="1472544" y="1220469"/>
                    <a:pt x="1406821" y="1366201"/>
                    <a:pt x="1302046" y="1494789"/>
                  </a:cubicBezTo>
                  <a:cubicBezTo>
                    <a:pt x="1153456" y="1675764"/>
                    <a:pt x="962956" y="1797684"/>
                    <a:pt x="750549" y="1890076"/>
                  </a:cubicBezTo>
                  <a:cubicBezTo>
                    <a:pt x="741024" y="1893886"/>
                    <a:pt x="732451" y="1896744"/>
                    <a:pt x="721021" y="1891029"/>
                  </a:cubicBezTo>
                  <a:cubicBezTo>
                    <a:pt x="494326" y="1786254"/>
                    <a:pt x="254694" y="1575817"/>
                    <a:pt x="140949" y="1447164"/>
                  </a:cubicBezTo>
                  <a:cubicBezTo>
                    <a:pt x="48926" y="1343080"/>
                    <a:pt x="13406" y="1202340"/>
                    <a:pt x="6646" y="1148539"/>
                  </a:cubicBezTo>
                  <a:cubicBezTo>
                    <a:pt x="-4400" y="1025666"/>
                    <a:pt x="1884" y="846454"/>
                    <a:pt x="931" y="709929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2529F3E-3509-4C95-A88E-152D9560DC98}"/>
                </a:ext>
              </a:extLst>
            </p:cNvPr>
            <p:cNvSpPr/>
            <p:nvPr/>
          </p:nvSpPr>
          <p:spPr>
            <a:xfrm>
              <a:off x="3470256" y="2772884"/>
              <a:ext cx="1373222" cy="1738369"/>
            </a:xfrm>
            <a:custGeom>
              <a:avLst/>
              <a:gdLst>
                <a:gd name="connsiteX0" fmla="*/ 1356598 w 1352550"/>
                <a:gd name="connsiteY0" fmla="*/ 640080 h 1733550"/>
                <a:gd name="connsiteX1" fmla="*/ 1356598 w 1352550"/>
                <a:gd name="connsiteY1" fmla="*/ 916305 h 1733550"/>
                <a:gd name="connsiteX2" fmla="*/ 1150858 w 1352550"/>
                <a:gd name="connsiteY2" fmla="*/ 1424940 h 1733550"/>
                <a:gd name="connsiteX3" fmla="*/ 690801 w 1352550"/>
                <a:gd name="connsiteY3" fmla="*/ 1733550 h 1733550"/>
                <a:gd name="connsiteX4" fmla="*/ 661273 w 1352550"/>
                <a:gd name="connsiteY4" fmla="*/ 1735455 h 1733550"/>
                <a:gd name="connsiteX5" fmla="*/ 150733 w 1352550"/>
                <a:gd name="connsiteY5" fmla="*/ 1359218 h 1733550"/>
                <a:gd name="connsiteX6" fmla="*/ 5001 w 1352550"/>
                <a:gd name="connsiteY6" fmla="*/ 1042035 h 1733550"/>
                <a:gd name="connsiteX7" fmla="*/ 238 w 1352550"/>
                <a:gd name="connsiteY7" fmla="*/ 980123 h 1733550"/>
                <a:gd name="connsiteX8" fmla="*/ 238 w 1352550"/>
                <a:gd name="connsiteY8" fmla="*/ 291465 h 1733550"/>
                <a:gd name="connsiteX9" fmla="*/ 19288 w 1352550"/>
                <a:gd name="connsiteY9" fmla="*/ 262890 h 1733550"/>
                <a:gd name="connsiteX10" fmla="*/ 630793 w 1352550"/>
                <a:gd name="connsiteY10" fmla="*/ 35243 h 1733550"/>
                <a:gd name="connsiteX11" fmla="*/ 682228 w 1352550"/>
                <a:gd name="connsiteY11" fmla="*/ 0 h 1733550"/>
                <a:gd name="connsiteX12" fmla="*/ 728901 w 1352550"/>
                <a:gd name="connsiteY12" fmla="*/ 37147 h 1733550"/>
                <a:gd name="connsiteX13" fmla="*/ 1108948 w 1352550"/>
                <a:gd name="connsiteY13" fmla="*/ 217170 h 1733550"/>
                <a:gd name="connsiteX14" fmla="*/ 1337548 w 1352550"/>
                <a:gd name="connsiteY14" fmla="*/ 266700 h 1733550"/>
                <a:gd name="connsiteX15" fmla="*/ 1361361 w 1352550"/>
                <a:gd name="connsiteY15" fmla="*/ 295275 h 1733550"/>
                <a:gd name="connsiteX16" fmla="*/ 1361361 w 1352550"/>
                <a:gd name="connsiteY16" fmla="*/ 639128 h 1733550"/>
                <a:gd name="connsiteX17" fmla="*/ 1356598 w 1352550"/>
                <a:gd name="connsiteY17" fmla="*/ 640080 h 1733550"/>
                <a:gd name="connsiteX0" fmla="*/ 1361361 w 1373328"/>
                <a:gd name="connsiteY0" fmla="*/ 639128 h 1738369"/>
                <a:gd name="connsiteX1" fmla="*/ 1356598 w 1373328"/>
                <a:gd name="connsiteY1" fmla="*/ 916305 h 1738369"/>
                <a:gd name="connsiteX2" fmla="*/ 1150858 w 1373328"/>
                <a:gd name="connsiteY2" fmla="*/ 1424940 h 1738369"/>
                <a:gd name="connsiteX3" fmla="*/ 690801 w 1373328"/>
                <a:gd name="connsiteY3" fmla="*/ 1733550 h 1738369"/>
                <a:gd name="connsiteX4" fmla="*/ 661273 w 1373328"/>
                <a:gd name="connsiteY4" fmla="*/ 1735455 h 1738369"/>
                <a:gd name="connsiteX5" fmla="*/ 150733 w 1373328"/>
                <a:gd name="connsiteY5" fmla="*/ 1359218 h 1738369"/>
                <a:gd name="connsiteX6" fmla="*/ 5001 w 1373328"/>
                <a:gd name="connsiteY6" fmla="*/ 1042035 h 1738369"/>
                <a:gd name="connsiteX7" fmla="*/ 238 w 1373328"/>
                <a:gd name="connsiteY7" fmla="*/ 980123 h 1738369"/>
                <a:gd name="connsiteX8" fmla="*/ 238 w 1373328"/>
                <a:gd name="connsiteY8" fmla="*/ 291465 h 1738369"/>
                <a:gd name="connsiteX9" fmla="*/ 19288 w 1373328"/>
                <a:gd name="connsiteY9" fmla="*/ 262890 h 1738369"/>
                <a:gd name="connsiteX10" fmla="*/ 630793 w 1373328"/>
                <a:gd name="connsiteY10" fmla="*/ 35243 h 1738369"/>
                <a:gd name="connsiteX11" fmla="*/ 682228 w 1373328"/>
                <a:gd name="connsiteY11" fmla="*/ 0 h 1738369"/>
                <a:gd name="connsiteX12" fmla="*/ 728901 w 1373328"/>
                <a:gd name="connsiteY12" fmla="*/ 37147 h 1738369"/>
                <a:gd name="connsiteX13" fmla="*/ 1108948 w 1373328"/>
                <a:gd name="connsiteY13" fmla="*/ 217170 h 1738369"/>
                <a:gd name="connsiteX14" fmla="*/ 1337548 w 1373328"/>
                <a:gd name="connsiteY14" fmla="*/ 266700 h 1738369"/>
                <a:gd name="connsiteX15" fmla="*/ 1361361 w 1373328"/>
                <a:gd name="connsiteY15" fmla="*/ 295275 h 1738369"/>
                <a:gd name="connsiteX16" fmla="*/ 1361361 w 1373328"/>
                <a:gd name="connsiteY16" fmla="*/ 639128 h 1738369"/>
                <a:gd name="connsiteX0" fmla="*/ 1361361 w 1374367"/>
                <a:gd name="connsiteY0" fmla="*/ 295275 h 1738369"/>
                <a:gd name="connsiteX1" fmla="*/ 1356598 w 1374367"/>
                <a:gd name="connsiteY1" fmla="*/ 916305 h 1738369"/>
                <a:gd name="connsiteX2" fmla="*/ 1150858 w 1374367"/>
                <a:gd name="connsiteY2" fmla="*/ 1424940 h 1738369"/>
                <a:gd name="connsiteX3" fmla="*/ 690801 w 1374367"/>
                <a:gd name="connsiteY3" fmla="*/ 1733550 h 1738369"/>
                <a:gd name="connsiteX4" fmla="*/ 661273 w 1374367"/>
                <a:gd name="connsiteY4" fmla="*/ 1735455 h 1738369"/>
                <a:gd name="connsiteX5" fmla="*/ 150733 w 1374367"/>
                <a:gd name="connsiteY5" fmla="*/ 1359218 h 1738369"/>
                <a:gd name="connsiteX6" fmla="*/ 5001 w 1374367"/>
                <a:gd name="connsiteY6" fmla="*/ 1042035 h 1738369"/>
                <a:gd name="connsiteX7" fmla="*/ 238 w 1374367"/>
                <a:gd name="connsiteY7" fmla="*/ 980123 h 1738369"/>
                <a:gd name="connsiteX8" fmla="*/ 238 w 1374367"/>
                <a:gd name="connsiteY8" fmla="*/ 291465 h 1738369"/>
                <a:gd name="connsiteX9" fmla="*/ 19288 w 1374367"/>
                <a:gd name="connsiteY9" fmla="*/ 262890 h 1738369"/>
                <a:gd name="connsiteX10" fmla="*/ 630793 w 1374367"/>
                <a:gd name="connsiteY10" fmla="*/ 35243 h 1738369"/>
                <a:gd name="connsiteX11" fmla="*/ 682228 w 1374367"/>
                <a:gd name="connsiteY11" fmla="*/ 0 h 1738369"/>
                <a:gd name="connsiteX12" fmla="*/ 728901 w 1374367"/>
                <a:gd name="connsiteY12" fmla="*/ 37147 h 1738369"/>
                <a:gd name="connsiteX13" fmla="*/ 1108948 w 1374367"/>
                <a:gd name="connsiteY13" fmla="*/ 217170 h 1738369"/>
                <a:gd name="connsiteX14" fmla="*/ 1337548 w 1374367"/>
                <a:gd name="connsiteY14" fmla="*/ 266700 h 1738369"/>
                <a:gd name="connsiteX15" fmla="*/ 1361361 w 1374367"/>
                <a:gd name="connsiteY15" fmla="*/ 295275 h 1738369"/>
                <a:gd name="connsiteX0" fmla="*/ 1361361 w 1363374"/>
                <a:gd name="connsiteY0" fmla="*/ 295275 h 1738369"/>
                <a:gd name="connsiteX1" fmla="*/ 1356598 w 1363374"/>
                <a:gd name="connsiteY1" fmla="*/ 916305 h 1738369"/>
                <a:gd name="connsiteX2" fmla="*/ 1150858 w 1363374"/>
                <a:gd name="connsiteY2" fmla="*/ 1424940 h 1738369"/>
                <a:gd name="connsiteX3" fmla="*/ 690801 w 1363374"/>
                <a:gd name="connsiteY3" fmla="*/ 1733550 h 1738369"/>
                <a:gd name="connsiteX4" fmla="*/ 661273 w 1363374"/>
                <a:gd name="connsiteY4" fmla="*/ 1735455 h 1738369"/>
                <a:gd name="connsiteX5" fmla="*/ 150733 w 1363374"/>
                <a:gd name="connsiteY5" fmla="*/ 1359218 h 1738369"/>
                <a:gd name="connsiteX6" fmla="*/ 5001 w 1363374"/>
                <a:gd name="connsiteY6" fmla="*/ 1042035 h 1738369"/>
                <a:gd name="connsiteX7" fmla="*/ 238 w 1363374"/>
                <a:gd name="connsiteY7" fmla="*/ 980123 h 1738369"/>
                <a:gd name="connsiteX8" fmla="*/ 238 w 1363374"/>
                <a:gd name="connsiteY8" fmla="*/ 291465 h 1738369"/>
                <a:gd name="connsiteX9" fmla="*/ 19288 w 1363374"/>
                <a:gd name="connsiteY9" fmla="*/ 262890 h 1738369"/>
                <a:gd name="connsiteX10" fmla="*/ 630793 w 1363374"/>
                <a:gd name="connsiteY10" fmla="*/ 35243 h 1738369"/>
                <a:gd name="connsiteX11" fmla="*/ 682228 w 1363374"/>
                <a:gd name="connsiteY11" fmla="*/ 0 h 1738369"/>
                <a:gd name="connsiteX12" fmla="*/ 728901 w 1363374"/>
                <a:gd name="connsiteY12" fmla="*/ 37147 h 1738369"/>
                <a:gd name="connsiteX13" fmla="*/ 1108948 w 1363374"/>
                <a:gd name="connsiteY13" fmla="*/ 217170 h 1738369"/>
                <a:gd name="connsiteX14" fmla="*/ 1337548 w 1363374"/>
                <a:gd name="connsiteY14" fmla="*/ 266700 h 1738369"/>
                <a:gd name="connsiteX15" fmla="*/ 1361361 w 1363374"/>
                <a:gd name="connsiteY15" fmla="*/ 295275 h 1738369"/>
                <a:gd name="connsiteX0" fmla="*/ 1361361 w 1365850"/>
                <a:gd name="connsiteY0" fmla="*/ 295275 h 1738369"/>
                <a:gd name="connsiteX1" fmla="*/ 1361514 w 1365850"/>
                <a:gd name="connsiteY1" fmla="*/ 916305 h 1738369"/>
                <a:gd name="connsiteX2" fmla="*/ 1150858 w 1365850"/>
                <a:gd name="connsiteY2" fmla="*/ 1424940 h 1738369"/>
                <a:gd name="connsiteX3" fmla="*/ 690801 w 1365850"/>
                <a:gd name="connsiteY3" fmla="*/ 1733550 h 1738369"/>
                <a:gd name="connsiteX4" fmla="*/ 661273 w 1365850"/>
                <a:gd name="connsiteY4" fmla="*/ 1735455 h 1738369"/>
                <a:gd name="connsiteX5" fmla="*/ 150733 w 1365850"/>
                <a:gd name="connsiteY5" fmla="*/ 1359218 h 1738369"/>
                <a:gd name="connsiteX6" fmla="*/ 5001 w 1365850"/>
                <a:gd name="connsiteY6" fmla="*/ 1042035 h 1738369"/>
                <a:gd name="connsiteX7" fmla="*/ 238 w 1365850"/>
                <a:gd name="connsiteY7" fmla="*/ 980123 h 1738369"/>
                <a:gd name="connsiteX8" fmla="*/ 238 w 1365850"/>
                <a:gd name="connsiteY8" fmla="*/ 291465 h 1738369"/>
                <a:gd name="connsiteX9" fmla="*/ 19288 w 1365850"/>
                <a:gd name="connsiteY9" fmla="*/ 262890 h 1738369"/>
                <a:gd name="connsiteX10" fmla="*/ 630793 w 1365850"/>
                <a:gd name="connsiteY10" fmla="*/ 35243 h 1738369"/>
                <a:gd name="connsiteX11" fmla="*/ 682228 w 1365850"/>
                <a:gd name="connsiteY11" fmla="*/ 0 h 1738369"/>
                <a:gd name="connsiteX12" fmla="*/ 728901 w 1365850"/>
                <a:gd name="connsiteY12" fmla="*/ 37147 h 1738369"/>
                <a:gd name="connsiteX13" fmla="*/ 1108948 w 1365850"/>
                <a:gd name="connsiteY13" fmla="*/ 217170 h 1738369"/>
                <a:gd name="connsiteX14" fmla="*/ 1337548 w 1365850"/>
                <a:gd name="connsiteY14" fmla="*/ 266700 h 1738369"/>
                <a:gd name="connsiteX15" fmla="*/ 1361361 w 1365850"/>
                <a:gd name="connsiteY15" fmla="*/ 295275 h 1738369"/>
                <a:gd name="connsiteX0" fmla="*/ 1369557 w 1374046"/>
                <a:gd name="connsiteY0" fmla="*/ 295275 h 1738369"/>
                <a:gd name="connsiteX1" fmla="*/ 1369710 w 1374046"/>
                <a:gd name="connsiteY1" fmla="*/ 916305 h 1738369"/>
                <a:gd name="connsiteX2" fmla="*/ 1159054 w 1374046"/>
                <a:gd name="connsiteY2" fmla="*/ 1424940 h 1738369"/>
                <a:gd name="connsiteX3" fmla="*/ 698997 w 1374046"/>
                <a:gd name="connsiteY3" fmla="*/ 1733550 h 1738369"/>
                <a:gd name="connsiteX4" fmla="*/ 669469 w 1374046"/>
                <a:gd name="connsiteY4" fmla="*/ 1735455 h 1738369"/>
                <a:gd name="connsiteX5" fmla="*/ 158929 w 1374046"/>
                <a:gd name="connsiteY5" fmla="*/ 1359218 h 1738369"/>
                <a:gd name="connsiteX6" fmla="*/ 13197 w 1374046"/>
                <a:gd name="connsiteY6" fmla="*/ 1042035 h 1738369"/>
                <a:gd name="connsiteX7" fmla="*/ 8434 w 1374046"/>
                <a:gd name="connsiteY7" fmla="*/ 291465 h 1738369"/>
                <a:gd name="connsiteX8" fmla="*/ 27484 w 1374046"/>
                <a:gd name="connsiteY8" fmla="*/ 262890 h 1738369"/>
                <a:gd name="connsiteX9" fmla="*/ 638989 w 1374046"/>
                <a:gd name="connsiteY9" fmla="*/ 35243 h 1738369"/>
                <a:gd name="connsiteX10" fmla="*/ 690424 w 1374046"/>
                <a:gd name="connsiteY10" fmla="*/ 0 h 1738369"/>
                <a:gd name="connsiteX11" fmla="*/ 737097 w 1374046"/>
                <a:gd name="connsiteY11" fmla="*/ 37147 h 1738369"/>
                <a:gd name="connsiteX12" fmla="*/ 1117144 w 1374046"/>
                <a:gd name="connsiteY12" fmla="*/ 217170 h 1738369"/>
                <a:gd name="connsiteX13" fmla="*/ 1345744 w 1374046"/>
                <a:gd name="connsiteY13" fmla="*/ 266700 h 1738369"/>
                <a:gd name="connsiteX14" fmla="*/ 1369557 w 1374046"/>
                <a:gd name="connsiteY14" fmla="*/ 295275 h 1738369"/>
                <a:gd name="connsiteX0" fmla="*/ 1368733 w 1373222"/>
                <a:gd name="connsiteY0" fmla="*/ 295275 h 1738369"/>
                <a:gd name="connsiteX1" fmla="*/ 1368886 w 1373222"/>
                <a:gd name="connsiteY1" fmla="*/ 916305 h 1738369"/>
                <a:gd name="connsiteX2" fmla="*/ 1158230 w 1373222"/>
                <a:gd name="connsiteY2" fmla="*/ 1424940 h 1738369"/>
                <a:gd name="connsiteX3" fmla="*/ 698173 w 1373222"/>
                <a:gd name="connsiteY3" fmla="*/ 1733550 h 1738369"/>
                <a:gd name="connsiteX4" fmla="*/ 668645 w 1373222"/>
                <a:gd name="connsiteY4" fmla="*/ 1735455 h 1738369"/>
                <a:gd name="connsiteX5" fmla="*/ 158105 w 1373222"/>
                <a:gd name="connsiteY5" fmla="*/ 1359218 h 1738369"/>
                <a:gd name="connsiteX6" fmla="*/ 12373 w 1373222"/>
                <a:gd name="connsiteY6" fmla="*/ 1042035 h 1738369"/>
                <a:gd name="connsiteX7" fmla="*/ 7610 w 1373222"/>
                <a:gd name="connsiteY7" fmla="*/ 291465 h 1738369"/>
                <a:gd name="connsiteX8" fmla="*/ 26660 w 1373222"/>
                <a:gd name="connsiteY8" fmla="*/ 262890 h 1738369"/>
                <a:gd name="connsiteX9" fmla="*/ 638165 w 1373222"/>
                <a:gd name="connsiteY9" fmla="*/ 35243 h 1738369"/>
                <a:gd name="connsiteX10" fmla="*/ 689600 w 1373222"/>
                <a:gd name="connsiteY10" fmla="*/ 0 h 1738369"/>
                <a:gd name="connsiteX11" fmla="*/ 736273 w 1373222"/>
                <a:gd name="connsiteY11" fmla="*/ 37147 h 1738369"/>
                <a:gd name="connsiteX12" fmla="*/ 1116320 w 1373222"/>
                <a:gd name="connsiteY12" fmla="*/ 217170 h 1738369"/>
                <a:gd name="connsiteX13" fmla="*/ 1344920 w 1373222"/>
                <a:gd name="connsiteY13" fmla="*/ 266700 h 1738369"/>
                <a:gd name="connsiteX14" fmla="*/ 1368733 w 1373222"/>
                <a:gd name="connsiteY14" fmla="*/ 295275 h 17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73222" h="1738369">
                  <a:moveTo>
                    <a:pt x="1368733" y="295275"/>
                  </a:moveTo>
                  <a:cubicBezTo>
                    <a:pt x="1371908" y="403542"/>
                    <a:pt x="1376931" y="696073"/>
                    <a:pt x="1368886" y="916305"/>
                  </a:cubicBezTo>
                  <a:cubicBezTo>
                    <a:pt x="1373649" y="1116330"/>
                    <a:pt x="1270015" y="1288733"/>
                    <a:pt x="1158230" y="1424940"/>
                  </a:cubicBezTo>
                  <a:cubicBezTo>
                    <a:pt x="1046445" y="1561147"/>
                    <a:pt x="871528" y="1660208"/>
                    <a:pt x="698173" y="1733550"/>
                  </a:cubicBezTo>
                  <a:cubicBezTo>
                    <a:pt x="688648" y="1737360"/>
                    <a:pt x="680075" y="1741170"/>
                    <a:pt x="668645" y="1735455"/>
                  </a:cubicBezTo>
                  <a:cubicBezTo>
                    <a:pt x="472430" y="1644968"/>
                    <a:pt x="293360" y="1531620"/>
                    <a:pt x="158105" y="1359218"/>
                  </a:cubicBezTo>
                  <a:cubicBezTo>
                    <a:pt x="84763" y="1264920"/>
                    <a:pt x="32375" y="1161098"/>
                    <a:pt x="12373" y="1042035"/>
                  </a:cubicBezTo>
                  <a:cubicBezTo>
                    <a:pt x="-12709" y="864076"/>
                    <a:pt x="8206" y="421342"/>
                    <a:pt x="7610" y="291465"/>
                  </a:cubicBezTo>
                  <a:cubicBezTo>
                    <a:pt x="7533" y="274679"/>
                    <a:pt x="3800" y="263843"/>
                    <a:pt x="26660" y="262890"/>
                  </a:cubicBezTo>
                  <a:cubicBezTo>
                    <a:pt x="256213" y="256223"/>
                    <a:pt x="455285" y="167640"/>
                    <a:pt x="638165" y="35243"/>
                  </a:cubicBezTo>
                  <a:cubicBezTo>
                    <a:pt x="655310" y="22860"/>
                    <a:pt x="672455" y="0"/>
                    <a:pt x="689600" y="0"/>
                  </a:cubicBezTo>
                  <a:cubicBezTo>
                    <a:pt x="704840" y="0"/>
                    <a:pt x="720080" y="23813"/>
                    <a:pt x="736273" y="37147"/>
                  </a:cubicBezTo>
                  <a:cubicBezTo>
                    <a:pt x="848668" y="127635"/>
                    <a:pt x="980113" y="177165"/>
                    <a:pt x="1116320" y="217170"/>
                  </a:cubicBezTo>
                  <a:cubicBezTo>
                    <a:pt x="1191568" y="239077"/>
                    <a:pt x="1267768" y="255270"/>
                    <a:pt x="1344920" y="266700"/>
                  </a:cubicBezTo>
                  <a:cubicBezTo>
                    <a:pt x="1364923" y="269558"/>
                    <a:pt x="1368733" y="276225"/>
                    <a:pt x="1368733" y="29527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F8E396C-FA74-49D1-BE71-D8E44D9EA37C}"/>
                </a:ext>
              </a:extLst>
            </p:cNvPr>
            <p:cNvSpPr/>
            <p:nvPr/>
          </p:nvSpPr>
          <p:spPr>
            <a:xfrm>
              <a:off x="3868391" y="3567180"/>
              <a:ext cx="552450" cy="506968"/>
            </a:xfrm>
            <a:custGeom>
              <a:avLst/>
              <a:gdLst>
                <a:gd name="connsiteX0" fmla="*/ 280152 w 552450"/>
                <a:gd name="connsiteY0" fmla="*/ 104375 h 506968"/>
                <a:gd name="connsiteX1" fmla="*/ 214782 w 552450"/>
                <a:gd name="connsiteY1" fmla="*/ 169745 h 506968"/>
                <a:gd name="connsiteX2" fmla="*/ 254707 w 552450"/>
                <a:gd name="connsiteY2" fmla="*/ 229978 h 506968"/>
                <a:gd name="connsiteX3" fmla="*/ 256865 w 552450"/>
                <a:gd name="connsiteY3" fmla="*/ 230414 h 506968"/>
                <a:gd name="connsiteX4" fmla="*/ 213311 w 552450"/>
                <a:gd name="connsiteY4" fmla="*/ 359358 h 506968"/>
                <a:gd name="connsiteX5" fmla="*/ 344050 w 552450"/>
                <a:gd name="connsiteY5" fmla="*/ 359358 h 506968"/>
                <a:gd name="connsiteX6" fmla="*/ 300685 w 552450"/>
                <a:gd name="connsiteY6" fmla="*/ 230970 h 506968"/>
                <a:gd name="connsiteX7" fmla="*/ 305597 w 552450"/>
                <a:gd name="connsiteY7" fmla="*/ 229978 h 506968"/>
                <a:gd name="connsiteX8" fmla="*/ 345522 w 552450"/>
                <a:gd name="connsiteY8" fmla="*/ 169745 h 506968"/>
                <a:gd name="connsiteX9" fmla="*/ 280152 w 552450"/>
                <a:gd name="connsiteY9" fmla="*/ 104375 h 506968"/>
                <a:gd name="connsiteX10" fmla="*/ 26670 w 552450"/>
                <a:gd name="connsiteY10" fmla="*/ 88 h 506968"/>
                <a:gd name="connsiteX11" fmla="*/ 276225 w 552450"/>
                <a:gd name="connsiteY11" fmla="*/ 88 h 506968"/>
                <a:gd name="connsiteX12" fmla="*/ 526733 w 552450"/>
                <a:gd name="connsiteY12" fmla="*/ 88 h 506968"/>
                <a:gd name="connsiteX13" fmla="*/ 552450 w 552450"/>
                <a:gd name="connsiteY13" fmla="*/ 25805 h 506968"/>
                <a:gd name="connsiteX14" fmla="*/ 552450 w 552450"/>
                <a:gd name="connsiteY14" fmla="*/ 369658 h 506968"/>
                <a:gd name="connsiteX15" fmla="*/ 530543 w 552450"/>
                <a:gd name="connsiteY15" fmla="*/ 418235 h 506968"/>
                <a:gd name="connsiteX16" fmla="*/ 254318 w 552450"/>
                <a:gd name="connsiteY16" fmla="*/ 505865 h 506968"/>
                <a:gd name="connsiteX17" fmla="*/ 21907 w 552450"/>
                <a:gd name="connsiteY17" fmla="*/ 415378 h 506968"/>
                <a:gd name="connsiteX18" fmla="*/ 0 w 552450"/>
                <a:gd name="connsiteY18" fmla="*/ 370610 h 506968"/>
                <a:gd name="connsiteX19" fmla="*/ 0 w 552450"/>
                <a:gd name="connsiteY19" fmla="*/ 26758 h 506968"/>
                <a:gd name="connsiteX20" fmla="*/ 26670 w 552450"/>
                <a:gd name="connsiteY20" fmla="*/ 88 h 506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52450" h="506968">
                  <a:moveTo>
                    <a:pt x="280152" y="104375"/>
                  </a:moveTo>
                  <a:cubicBezTo>
                    <a:pt x="244049" y="104375"/>
                    <a:pt x="214782" y="133642"/>
                    <a:pt x="214782" y="169745"/>
                  </a:cubicBezTo>
                  <a:cubicBezTo>
                    <a:pt x="214782" y="196822"/>
                    <a:pt x="231245" y="220054"/>
                    <a:pt x="254707" y="229978"/>
                  </a:cubicBezTo>
                  <a:lnTo>
                    <a:pt x="256865" y="230414"/>
                  </a:lnTo>
                  <a:lnTo>
                    <a:pt x="213311" y="359358"/>
                  </a:lnTo>
                  <a:lnTo>
                    <a:pt x="344050" y="359358"/>
                  </a:lnTo>
                  <a:lnTo>
                    <a:pt x="300685" y="230970"/>
                  </a:lnTo>
                  <a:lnTo>
                    <a:pt x="305597" y="229978"/>
                  </a:lnTo>
                  <a:cubicBezTo>
                    <a:pt x="329060" y="220054"/>
                    <a:pt x="345522" y="196822"/>
                    <a:pt x="345522" y="169745"/>
                  </a:cubicBezTo>
                  <a:cubicBezTo>
                    <a:pt x="345522" y="133642"/>
                    <a:pt x="316255" y="104375"/>
                    <a:pt x="280152" y="104375"/>
                  </a:cubicBezTo>
                  <a:close/>
                  <a:moveTo>
                    <a:pt x="26670" y="88"/>
                  </a:moveTo>
                  <a:cubicBezTo>
                    <a:pt x="108585" y="1040"/>
                    <a:pt x="192405" y="88"/>
                    <a:pt x="276225" y="88"/>
                  </a:cubicBezTo>
                  <a:cubicBezTo>
                    <a:pt x="360045" y="88"/>
                    <a:pt x="443865" y="1040"/>
                    <a:pt x="526733" y="88"/>
                  </a:cubicBezTo>
                  <a:cubicBezTo>
                    <a:pt x="546735" y="88"/>
                    <a:pt x="552450" y="5803"/>
                    <a:pt x="552450" y="25805"/>
                  </a:cubicBezTo>
                  <a:cubicBezTo>
                    <a:pt x="551498" y="140105"/>
                    <a:pt x="551498" y="255358"/>
                    <a:pt x="552450" y="369658"/>
                  </a:cubicBezTo>
                  <a:cubicBezTo>
                    <a:pt x="552450" y="390613"/>
                    <a:pt x="544830" y="404900"/>
                    <a:pt x="530543" y="418235"/>
                  </a:cubicBezTo>
                  <a:cubicBezTo>
                    <a:pt x="451485" y="489673"/>
                    <a:pt x="357187" y="512533"/>
                    <a:pt x="254318" y="505865"/>
                  </a:cubicBezTo>
                  <a:cubicBezTo>
                    <a:pt x="167640" y="500150"/>
                    <a:pt x="89535" y="469670"/>
                    <a:pt x="21907" y="415378"/>
                  </a:cubicBezTo>
                  <a:cubicBezTo>
                    <a:pt x="6668" y="403948"/>
                    <a:pt x="0" y="390613"/>
                    <a:pt x="0" y="370610"/>
                  </a:cubicBezTo>
                  <a:cubicBezTo>
                    <a:pt x="952" y="256310"/>
                    <a:pt x="952" y="141058"/>
                    <a:pt x="0" y="26758"/>
                  </a:cubicBezTo>
                  <a:cubicBezTo>
                    <a:pt x="0" y="5803"/>
                    <a:pt x="4763" y="-865"/>
                    <a:pt x="26670" y="88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C0C65C1-60DE-438B-ADDB-66D733984250}"/>
                </a:ext>
              </a:extLst>
            </p:cNvPr>
            <p:cNvSpPr/>
            <p:nvPr/>
          </p:nvSpPr>
          <p:spPr>
            <a:xfrm>
              <a:off x="3937925" y="3173499"/>
              <a:ext cx="419782" cy="352876"/>
            </a:xfrm>
            <a:custGeom>
              <a:avLst/>
              <a:gdLst>
                <a:gd name="connsiteX0" fmla="*/ 415290 w 409575"/>
                <a:gd name="connsiteY0" fmla="*/ 248989 h 352425"/>
                <a:gd name="connsiteX1" fmla="*/ 415290 w 409575"/>
                <a:gd name="connsiteY1" fmla="*/ 325189 h 352425"/>
                <a:gd name="connsiteX2" fmla="*/ 415290 w 409575"/>
                <a:gd name="connsiteY2" fmla="*/ 341382 h 352425"/>
                <a:gd name="connsiteX3" fmla="*/ 345758 w 409575"/>
                <a:gd name="connsiteY3" fmla="*/ 351859 h 352425"/>
                <a:gd name="connsiteX4" fmla="*/ 327660 w 409575"/>
                <a:gd name="connsiteY4" fmla="*/ 333762 h 352425"/>
                <a:gd name="connsiteX5" fmla="*/ 324803 w 409575"/>
                <a:gd name="connsiteY5" fmla="*/ 198507 h 352425"/>
                <a:gd name="connsiteX6" fmla="*/ 233363 w 409575"/>
                <a:gd name="connsiteY6" fmla="*/ 89922 h 352425"/>
                <a:gd name="connsiteX7" fmla="*/ 83820 w 409575"/>
                <a:gd name="connsiteY7" fmla="*/ 205174 h 352425"/>
                <a:gd name="connsiteX8" fmla="*/ 83820 w 409575"/>
                <a:gd name="connsiteY8" fmla="*/ 328999 h 352425"/>
                <a:gd name="connsiteX9" fmla="*/ 60960 w 409575"/>
                <a:gd name="connsiteY9" fmla="*/ 351859 h 352425"/>
                <a:gd name="connsiteX10" fmla="*/ 0 w 409575"/>
                <a:gd name="connsiteY10" fmla="*/ 295662 h 352425"/>
                <a:gd name="connsiteX11" fmla="*/ 0 w 409575"/>
                <a:gd name="connsiteY11" fmla="*/ 205174 h 352425"/>
                <a:gd name="connsiteX12" fmla="*/ 240983 w 409575"/>
                <a:gd name="connsiteY12" fmla="*/ 3244 h 352425"/>
                <a:gd name="connsiteX13" fmla="*/ 408623 w 409575"/>
                <a:gd name="connsiteY13" fmla="*/ 150882 h 352425"/>
                <a:gd name="connsiteX14" fmla="*/ 409575 w 409575"/>
                <a:gd name="connsiteY14" fmla="*/ 248989 h 352425"/>
                <a:gd name="connsiteX15" fmla="*/ 415290 w 409575"/>
                <a:gd name="connsiteY15" fmla="*/ 248989 h 352425"/>
                <a:gd name="connsiteX0" fmla="*/ 409575 w 416560"/>
                <a:gd name="connsiteY0" fmla="*/ 248989 h 354005"/>
                <a:gd name="connsiteX1" fmla="*/ 415290 w 416560"/>
                <a:gd name="connsiteY1" fmla="*/ 325189 h 354005"/>
                <a:gd name="connsiteX2" fmla="*/ 415290 w 416560"/>
                <a:gd name="connsiteY2" fmla="*/ 341382 h 354005"/>
                <a:gd name="connsiteX3" fmla="*/ 345758 w 416560"/>
                <a:gd name="connsiteY3" fmla="*/ 351859 h 354005"/>
                <a:gd name="connsiteX4" fmla="*/ 327660 w 416560"/>
                <a:gd name="connsiteY4" fmla="*/ 333762 h 354005"/>
                <a:gd name="connsiteX5" fmla="*/ 324803 w 416560"/>
                <a:gd name="connsiteY5" fmla="*/ 198507 h 354005"/>
                <a:gd name="connsiteX6" fmla="*/ 233363 w 416560"/>
                <a:gd name="connsiteY6" fmla="*/ 89922 h 354005"/>
                <a:gd name="connsiteX7" fmla="*/ 83820 w 416560"/>
                <a:gd name="connsiteY7" fmla="*/ 205174 h 354005"/>
                <a:gd name="connsiteX8" fmla="*/ 83820 w 416560"/>
                <a:gd name="connsiteY8" fmla="*/ 328999 h 354005"/>
                <a:gd name="connsiteX9" fmla="*/ 60960 w 416560"/>
                <a:gd name="connsiteY9" fmla="*/ 351859 h 354005"/>
                <a:gd name="connsiteX10" fmla="*/ 0 w 416560"/>
                <a:gd name="connsiteY10" fmla="*/ 295662 h 354005"/>
                <a:gd name="connsiteX11" fmla="*/ 0 w 416560"/>
                <a:gd name="connsiteY11" fmla="*/ 205174 h 354005"/>
                <a:gd name="connsiteX12" fmla="*/ 240983 w 416560"/>
                <a:gd name="connsiteY12" fmla="*/ 3244 h 354005"/>
                <a:gd name="connsiteX13" fmla="*/ 408623 w 416560"/>
                <a:gd name="connsiteY13" fmla="*/ 150882 h 354005"/>
                <a:gd name="connsiteX14" fmla="*/ 409575 w 416560"/>
                <a:gd name="connsiteY14" fmla="*/ 248989 h 354005"/>
                <a:gd name="connsiteX0" fmla="*/ 408623 w 423213"/>
                <a:gd name="connsiteY0" fmla="*/ 150882 h 354005"/>
                <a:gd name="connsiteX1" fmla="*/ 415290 w 423213"/>
                <a:gd name="connsiteY1" fmla="*/ 325189 h 354005"/>
                <a:gd name="connsiteX2" fmla="*/ 415290 w 423213"/>
                <a:gd name="connsiteY2" fmla="*/ 341382 h 354005"/>
                <a:gd name="connsiteX3" fmla="*/ 345758 w 423213"/>
                <a:gd name="connsiteY3" fmla="*/ 351859 h 354005"/>
                <a:gd name="connsiteX4" fmla="*/ 327660 w 423213"/>
                <a:gd name="connsiteY4" fmla="*/ 333762 h 354005"/>
                <a:gd name="connsiteX5" fmla="*/ 324803 w 423213"/>
                <a:gd name="connsiteY5" fmla="*/ 198507 h 354005"/>
                <a:gd name="connsiteX6" fmla="*/ 233363 w 423213"/>
                <a:gd name="connsiteY6" fmla="*/ 89922 h 354005"/>
                <a:gd name="connsiteX7" fmla="*/ 83820 w 423213"/>
                <a:gd name="connsiteY7" fmla="*/ 205174 h 354005"/>
                <a:gd name="connsiteX8" fmla="*/ 83820 w 423213"/>
                <a:gd name="connsiteY8" fmla="*/ 328999 h 354005"/>
                <a:gd name="connsiteX9" fmla="*/ 60960 w 423213"/>
                <a:gd name="connsiteY9" fmla="*/ 351859 h 354005"/>
                <a:gd name="connsiteX10" fmla="*/ 0 w 423213"/>
                <a:gd name="connsiteY10" fmla="*/ 295662 h 354005"/>
                <a:gd name="connsiteX11" fmla="*/ 0 w 423213"/>
                <a:gd name="connsiteY11" fmla="*/ 205174 h 354005"/>
                <a:gd name="connsiteX12" fmla="*/ 240983 w 423213"/>
                <a:gd name="connsiteY12" fmla="*/ 3244 h 354005"/>
                <a:gd name="connsiteX13" fmla="*/ 408623 w 423213"/>
                <a:gd name="connsiteY13" fmla="*/ 150882 h 354005"/>
                <a:gd name="connsiteX0" fmla="*/ 408623 w 416844"/>
                <a:gd name="connsiteY0" fmla="*/ 150882 h 354005"/>
                <a:gd name="connsiteX1" fmla="*/ 415290 w 416844"/>
                <a:gd name="connsiteY1" fmla="*/ 325189 h 354005"/>
                <a:gd name="connsiteX2" fmla="*/ 415290 w 416844"/>
                <a:gd name="connsiteY2" fmla="*/ 341382 h 354005"/>
                <a:gd name="connsiteX3" fmla="*/ 345758 w 416844"/>
                <a:gd name="connsiteY3" fmla="*/ 351859 h 354005"/>
                <a:gd name="connsiteX4" fmla="*/ 327660 w 416844"/>
                <a:gd name="connsiteY4" fmla="*/ 333762 h 354005"/>
                <a:gd name="connsiteX5" fmla="*/ 324803 w 416844"/>
                <a:gd name="connsiteY5" fmla="*/ 198507 h 354005"/>
                <a:gd name="connsiteX6" fmla="*/ 233363 w 416844"/>
                <a:gd name="connsiteY6" fmla="*/ 89922 h 354005"/>
                <a:gd name="connsiteX7" fmla="*/ 83820 w 416844"/>
                <a:gd name="connsiteY7" fmla="*/ 205174 h 354005"/>
                <a:gd name="connsiteX8" fmla="*/ 83820 w 416844"/>
                <a:gd name="connsiteY8" fmla="*/ 328999 h 354005"/>
                <a:gd name="connsiteX9" fmla="*/ 60960 w 416844"/>
                <a:gd name="connsiteY9" fmla="*/ 351859 h 354005"/>
                <a:gd name="connsiteX10" fmla="*/ 0 w 416844"/>
                <a:gd name="connsiteY10" fmla="*/ 295662 h 354005"/>
                <a:gd name="connsiteX11" fmla="*/ 0 w 416844"/>
                <a:gd name="connsiteY11" fmla="*/ 205174 h 354005"/>
                <a:gd name="connsiteX12" fmla="*/ 240983 w 416844"/>
                <a:gd name="connsiteY12" fmla="*/ 3244 h 354005"/>
                <a:gd name="connsiteX13" fmla="*/ 408623 w 416844"/>
                <a:gd name="connsiteY13" fmla="*/ 150882 h 354005"/>
                <a:gd name="connsiteX0" fmla="*/ 408623 w 416844"/>
                <a:gd name="connsiteY0" fmla="*/ 150882 h 354005"/>
                <a:gd name="connsiteX1" fmla="*/ 415290 w 416844"/>
                <a:gd name="connsiteY1" fmla="*/ 325189 h 354005"/>
                <a:gd name="connsiteX2" fmla="*/ 415290 w 416844"/>
                <a:gd name="connsiteY2" fmla="*/ 341382 h 354005"/>
                <a:gd name="connsiteX3" fmla="*/ 345758 w 416844"/>
                <a:gd name="connsiteY3" fmla="*/ 351859 h 354005"/>
                <a:gd name="connsiteX4" fmla="*/ 327660 w 416844"/>
                <a:gd name="connsiteY4" fmla="*/ 333762 h 354005"/>
                <a:gd name="connsiteX5" fmla="*/ 324803 w 416844"/>
                <a:gd name="connsiteY5" fmla="*/ 198507 h 354005"/>
                <a:gd name="connsiteX6" fmla="*/ 233363 w 416844"/>
                <a:gd name="connsiteY6" fmla="*/ 89922 h 354005"/>
                <a:gd name="connsiteX7" fmla="*/ 83820 w 416844"/>
                <a:gd name="connsiteY7" fmla="*/ 205174 h 354005"/>
                <a:gd name="connsiteX8" fmla="*/ 83820 w 416844"/>
                <a:gd name="connsiteY8" fmla="*/ 328999 h 354005"/>
                <a:gd name="connsiteX9" fmla="*/ 60960 w 416844"/>
                <a:gd name="connsiteY9" fmla="*/ 351859 h 354005"/>
                <a:gd name="connsiteX10" fmla="*/ 0 w 416844"/>
                <a:gd name="connsiteY10" fmla="*/ 295662 h 354005"/>
                <a:gd name="connsiteX11" fmla="*/ 0 w 416844"/>
                <a:gd name="connsiteY11" fmla="*/ 205174 h 354005"/>
                <a:gd name="connsiteX12" fmla="*/ 240983 w 416844"/>
                <a:gd name="connsiteY12" fmla="*/ 3244 h 354005"/>
                <a:gd name="connsiteX13" fmla="*/ 408623 w 416844"/>
                <a:gd name="connsiteY13" fmla="*/ 150882 h 354005"/>
                <a:gd name="connsiteX0" fmla="*/ 408623 w 426843"/>
                <a:gd name="connsiteY0" fmla="*/ 150882 h 354005"/>
                <a:gd name="connsiteX1" fmla="*/ 415290 w 426843"/>
                <a:gd name="connsiteY1" fmla="*/ 341382 h 354005"/>
                <a:gd name="connsiteX2" fmla="*/ 345758 w 426843"/>
                <a:gd name="connsiteY2" fmla="*/ 351859 h 354005"/>
                <a:gd name="connsiteX3" fmla="*/ 327660 w 426843"/>
                <a:gd name="connsiteY3" fmla="*/ 333762 h 354005"/>
                <a:gd name="connsiteX4" fmla="*/ 324803 w 426843"/>
                <a:gd name="connsiteY4" fmla="*/ 198507 h 354005"/>
                <a:gd name="connsiteX5" fmla="*/ 233363 w 426843"/>
                <a:gd name="connsiteY5" fmla="*/ 89922 h 354005"/>
                <a:gd name="connsiteX6" fmla="*/ 83820 w 426843"/>
                <a:gd name="connsiteY6" fmla="*/ 205174 h 354005"/>
                <a:gd name="connsiteX7" fmla="*/ 83820 w 426843"/>
                <a:gd name="connsiteY7" fmla="*/ 328999 h 354005"/>
                <a:gd name="connsiteX8" fmla="*/ 60960 w 426843"/>
                <a:gd name="connsiteY8" fmla="*/ 351859 h 354005"/>
                <a:gd name="connsiteX9" fmla="*/ 0 w 426843"/>
                <a:gd name="connsiteY9" fmla="*/ 295662 h 354005"/>
                <a:gd name="connsiteX10" fmla="*/ 0 w 426843"/>
                <a:gd name="connsiteY10" fmla="*/ 205174 h 354005"/>
                <a:gd name="connsiteX11" fmla="*/ 240983 w 426843"/>
                <a:gd name="connsiteY11" fmla="*/ 3244 h 354005"/>
                <a:gd name="connsiteX12" fmla="*/ 408623 w 426843"/>
                <a:gd name="connsiteY12" fmla="*/ 150882 h 354005"/>
                <a:gd name="connsiteX0" fmla="*/ 408623 w 426843"/>
                <a:gd name="connsiteY0" fmla="*/ 150882 h 354005"/>
                <a:gd name="connsiteX1" fmla="*/ 415290 w 426843"/>
                <a:gd name="connsiteY1" fmla="*/ 341382 h 354005"/>
                <a:gd name="connsiteX2" fmla="*/ 345758 w 426843"/>
                <a:gd name="connsiteY2" fmla="*/ 351859 h 354005"/>
                <a:gd name="connsiteX3" fmla="*/ 327660 w 426843"/>
                <a:gd name="connsiteY3" fmla="*/ 333762 h 354005"/>
                <a:gd name="connsiteX4" fmla="*/ 324803 w 426843"/>
                <a:gd name="connsiteY4" fmla="*/ 198507 h 354005"/>
                <a:gd name="connsiteX5" fmla="*/ 233363 w 426843"/>
                <a:gd name="connsiteY5" fmla="*/ 89922 h 354005"/>
                <a:gd name="connsiteX6" fmla="*/ 83820 w 426843"/>
                <a:gd name="connsiteY6" fmla="*/ 205174 h 354005"/>
                <a:gd name="connsiteX7" fmla="*/ 83820 w 426843"/>
                <a:gd name="connsiteY7" fmla="*/ 328999 h 354005"/>
                <a:gd name="connsiteX8" fmla="*/ 60960 w 426843"/>
                <a:gd name="connsiteY8" fmla="*/ 351859 h 354005"/>
                <a:gd name="connsiteX9" fmla="*/ 0 w 426843"/>
                <a:gd name="connsiteY9" fmla="*/ 295662 h 354005"/>
                <a:gd name="connsiteX10" fmla="*/ 0 w 426843"/>
                <a:gd name="connsiteY10" fmla="*/ 205174 h 354005"/>
                <a:gd name="connsiteX11" fmla="*/ 240983 w 426843"/>
                <a:gd name="connsiteY11" fmla="*/ 3244 h 354005"/>
                <a:gd name="connsiteX12" fmla="*/ 408623 w 426843"/>
                <a:gd name="connsiteY12" fmla="*/ 150882 h 354005"/>
                <a:gd name="connsiteX0" fmla="*/ 408623 w 420908"/>
                <a:gd name="connsiteY0" fmla="*/ 150882 h 354005"/>
                <a:gd name="connsiteX1" fmla="*/ 415290 w 420908"/>
                <a:gd name="connsiteY1" fmla="*/ 341382 h 354005"/>
                <a:gd name="connsiteX2" fmla="*/ 345758 w 420908"/>
                <a:gd name="connsiteY2" fmla="*/ 351859 h 354005"/>
                <a:gd name="connsiteX3" fmla="*/ 327660 w 420908"/>
                <a:gd name="connsiteY3" fmla="*/ 333762 h 354005"/>
                <a:gd name="connsiteX4" fmla="*/ 324803 w 420908"/>
                <a:gd name="connsiteY4" fmla="*/ 198507 h 354005"/>
                <a:gd name="connsiteX5" fmla="*/ 233363 w 420908"/>
                <a:gd name="connsiteY5" fmla="*/ 89922 h 354005"/>
                <a:gd name="connsiteX6" fmla="*/ 83820 w 420908"/>
                <a:gd name="connsiteY6" fmla="*/ 205174 h 354005"/>
                <a:gd name="connsiteX7" fmla="*/ 83820 w 420908"/>
                <a:gd name="connsiteY7" fmla="*/ 328999 h 354005"/>
                <a:gd name="connsiteX8" fmla="*/ 60960 w 420908"/>
                <a:gd name="connsiteY8" fmla="*/ 351859 h 354005"/>
                <a:gd name="connsiteX9" fmla="*/ 0 w 420908"/>
                <a:gd name="connsiteY9" fmla="*/ 295662 h 354005"/>
                <a:gd name="connsiteX10" fmla="*/ 0 w 420908"/>
                <a:gd name="connsiteY10" fmla="*/ 205174 h 354005"/>
                <a:gd name="connsiteX11" fmla="*/ 240983 w 420908"/>
                <a:gd name="connsiteY11" fmla="*/ 3244 h 354005"/>
                <a:gd name="connsiteX12" fmla="*/ 408623 w 420908"/>
                <a:gd name="connsiteY12" fmla="*/ 150882 h 354005"/>
                <a:gd name="connsiteX0" fmla="*/ 408623 w 419782"/>
                <a:gd name="connsiteY0" fmla="*/ 150882 h 354005"/>
                <a:gd name="connsiteX1" fmla="*/ 415290 w 419782"/>
                <a:gd name="connsiteY1" fmla="*/ 341382 h 354005"/>
                <a:gd name="connsiteX2" fmla="*/ 345758 w 419782"/>
                <a:gd name="connsiteY2" fmla="*/ 351859 h 354005"/>
                <a:gd name="connsiteX3" fmla="*/ 327660 w 419782"/>
                <a:gd name="connsiteY3" fmla="*/ 333762 h 354005"/>
                <a:gd name="connsiteX4" fmla="*/ 324803 w 419782"/>
                <a:gd name="connsiteY4" fmla="*/ 198507 h 354005"/>
                <a:gd name="connsiteX5" fmla="*/ 233363 w 419782"/>
                <a:gd name="connsiteY5" fmla="*/ 89922 h 354005"/>
                <a:gd name="connsiteX6" fmla="*/ 83820 w 419782"/>
                <a:gd name="connsiteY6" fmla="*/ 205174 h 354005"/>
                <a:gd name="connsiteX7" fmla="*/ 83820 w 419782"/>
                <a:gd name="connsiteY7" fmla="*/ 328999 h 354005"/>
                <a:gd name="connsiteX8" fmla="*/ 60960 w 419782"/>
                <a:gd name="connsiteY8" fmla="*/ 351859 h 354005"/>
                <a:gd name="connsiteX9" fmla="*/ 0 w 419782"/>
                <a:gd name="connsiteY9" fmla="*/ 295662 h 354005"/>
                <a:gd name="connsiteX10" fmla="*/ 0 w 419782"/>
                <a:gd name="connsiteY10" fmla="*/ 205174 h 354005"/>
                <a:gd name="connsiteX11" fmla="*/ 240983 w 419782"/>
                <a:gd name="connsiteY11" fmla="*/ 3244 h 354005"/>
                <a:gd name="connsiteX12" fmla="*/ 408623 w 419782"/>
                <a:gd name="connsiteY12" fmla="*/ 150882 h 354005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  <a:gd name="connsiteX0" fmla="*/ 408623 w 419782"/>
                <a:gd name="connsiteY0" fmla="*/ 150882 h 352876"/>
                <a:gd name="connsiteX1" fmla="*/ 415290 w 419782"/>
                <a:gd name="connsiteY1" fmla="*/ 341382 h 352876"/>
                <a:gd name="connsiteX2" fmla="*/ 345758 w 419782"/>
                <a:gd name="connsiteY2" fmla="*/ 351859 h 352876"/>
                <a:gd name="connsiteX3" fmla="*/ 327660 w 419782"/>
                <a:gd name="connsiteY3" fmla="*/ 333762 h 352876"/>
                <a:gd name="connsiteX4" fmla="*/ 324803 w 419782"/>
                <a:gd name="connsiteY4" fmla="*/ 198507 h 352876"/>
                <a:gd name="connsiteX5" fmla="*/ 233363 w 419782"/>
                <a:gd name="connsiteY5" fmla="*/ 89922 h 352876"/>
                <a:gd name="connsiteX6" fmla="*/ 83820 w 419782"/>
                <a:gd name="connsiteY6" fmla="*/ 205174 h 352876"/>
                <a:gd name="connsiteX7" fmla="*/ 83820 w 419782"/>
                <a:gd name="connsiteY7" fmla="*/ 328999 h 352876"/>
                <a:gd name="connsiteX8" fmla="*/ 60960 w 419782"/>
                <a:gd name="connsiteY8" fmla="*/ 351859 h 352876"/>
                <a:gd name="connsiteX9" fmla="*/ 0 w 419782"/>
                <a:gd name="connsiteY9" fmla="*/ 295662 h 352876"/>
                <a:gd name="connsiteX10" fmla="*/ 0 w 419782"/>
                <a:gd name="connsiteY10" fmla="*/ 205174 h 352876"/>
                <a:gd name="connsiteX11" fmla="*/ 240983 w 419782"/>
                <a:gd name="connsiteY11" fmla="*/ 3244 h 352876"/>
                <a:gd name="connsiteX12" fmla="*/ 408623 w 419782"/>
                <a:gd name="connsiteY12" fmla="*/ 150882 h 352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9782" h="352876">
                  <a:moveTo>
                    <a:pt x="408623" y="150882"/>
                  </a:moveTo>
                  <a:cubicBezTo>
                    <a:pt x="415552" y="204780"/>
                    <a:pt x="425767" y="307886"/>
                    <a:pt x="415290" y="341382"/>
                  </a:cubicBezTo>
                  <a:cubicBezTo>
                    <a:pt x="383238" y="355362"/>
                    <a:pt x="368617" y="347097"/>
                    <a:pt x="345758" y="351859"/>
                  </a:cubicBezTo>
                  <a:cubicBezTo>
                    <a:pt x="332423" y="354717"/>
                    <a:pt x="327660" y="346144"/>
                    <a:pt x="327660" y="333762"/>
                  </a:cubicBezTo>
                  <a:cubicBezTo>
                    <a:pt x="326708" y="288994"/>
                    <a:pt x="322898" y="243274"/>
                    <a:pt x="324803" y="198507"/>
                  </a:cubicBezTo>
                  <a:cubicBezTo>
                    <a:pt x="325755" y="141357"/>
                    <a:pt x="289560" y="104209"/>
                    <a:pt x="233363" y="89922"/>
                  </a:cubicBezTo>
                  <a:cubicBezTo>
                    <a:pt x="155258" y="70872"/>
                    <a:pt x="84773" y="125164"/>
                    <a:pt x="83820" y="205174"/>
                  </a:cubicBezTo>
                  <a:cubicBezTo>
                    <a:pt x="83820" y="246132"/>
                    <a:pt x="82867" y="288042"/>
                    <a:pt x="83820" y="328999"/>
                  </a:cubicBezTo>
                  <a:cubicBezTo>
                    <a:pt x="83820" y="346144"/>
                    <a:pt x="78105" y="350907"/>
                    <a:pt x="60960" y="351859"/>
                  </a:cubicBezTo>
                  <a:cubicBezTo>
                    <a:pt x="0" y="354717"/>
                    <a:pt x="0" y="355669"/>
                    <a:pt x="0" y="295662"/>
                  </a:cubicBezTo>
                  <a:lnTo>
                    <a:pt x="0" y="205174"/>
                  </a:lnTo>
                  <a:cubicBezTo>
                    <a:pt x="0" y="72777"/>
                    <a:pt x="110490" y="-18663"/>
                    <a:pt x="240983" y="3244"/>
                  </a:cubicBezTo>
                  <a:cubicBezTo>
                    <a:pt x="335280" y="19437"/>
                    <a:pt x="404566" y="87526"/>
                    <a:pt x="408623" y="150882"/>
                  </a:cubicBezTo>
                  <a:close/>
                </a:path>
              </a:pathLst>
            </a:custGeom>
            <a:solidFill>
              <a:srgbClr val="FEFE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900F48D-406E-4655-8BD3-C982BF1C810E}"/>
              </a:ext>
            </a:extLst>
          </p:cNvPr>
          <p:cNvSpPr txBox="1"/>
          <p:nvPr/>
        </p:nvSpPr>
        <p:spPr>
          <a:xfrm>
            <a:off x="6785348" y="48976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C - 30%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6681FD0-75A0-4B58-989B-ADBCB9933C25}"/>
              </a:ext>
            </a:extLst>
          </p:cNvPr>
          <p:cNvSpPr txBox="1"/>
          <p:nvPr/>
        </p:nvSpPr>
        <p:spPr>
          <a:xfrm>
            <a:off x="6800206" y="54041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D - 90%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2A6A430-09A8-4FE4-834A-D0B30FE9C15C}"/>
              </a:ext>
            </a:extLst>
          </p:cNvPr>
          <p:cNvSpPr txBox="1"/>
          <p:nvPr/>
        </p:nvSpPr>
        <p:spPr>
          <a:xfrm>
            <a:off x="6599967" y="2313182"/>
            <a:ext cx="49093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400" b="1" dirty="0" err="1"/>
              <a:t>Bukalah</a:t>
            </a:r>
            <a:r>
              <a:rPr lang="en-US" sz="2400" b="1" dirty="0"/>
              <a:t> website </a:t>
            </a:r>
            <a:r>
              <a:rPr lang="en-US" sz="2400" b="1" dirty="0" err="1"/>
              <a:t>prodi</a:t>
            </a:r>
            <a:r>
              <a:rPr lang="en-US" sz="2400" b="1" dirty="0"/>
              <a:t> </a:t>
            </a:r>
            <a:r>
              <a:rPr lang="en-US" sz="2400" dirty="0">
                <a:hlinkClick r:id="rId2"/>
              </a:rPr>
              <a:t>http://pmd.apmd.ac.id/data-akurat-desa-berdaulat/</a:t>
            </a:r>
            <a:r>
              <a:rPr lang="en-US" sz="2400" dirty="0"/>
              <a:t> </a:t>
            </a:r>
          </a:p>
          <a:p>
            <a:pPr marL="514350" indent="-514350">
              <a:buAutoNum type="arabicPeriod"/>
            </a:pPr>
            <a:r>
              <a:rPr lang="en-US" sz="2400" b="1" dirty="0" err="1"/>
              <a:t>Simak</a:t>
            </a:r>
            <a:r>
              <a:rPr lang="en-US" sz="2400" b="1" dirty="0"/>
              <a:t> dan </a:t>
            </a:r>
            <a:r>
              <a:rPr lang="en-US" sz="2400" b="1" dirty="0" err="1"/>
              <a:t>pahami</a:t>
            </a:r>
            <a:r>
              <a:rPr lang="en-US" sz="2400" b="1" dirty="0"/>
              <a:t> </a:t>
            </a:r>
            <a:r>
              <a:rPr lang="en-US" sz="2400" b="1" dirty="0" err="1"/>
              <a:t>isi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web link </a:t>
            </a:r>
            <a:r>
              <a:rPr lang="en-US" sz="2400" b="1" dirty="0" err="1"/>
              <a:t>tersebut</a:t>
            </a:r>
            <a:endParaRPr lang="en-US" sz="2400" b="1" dirty="0"/>
          </a:p>
          <a:p>
            <a:pPr marL="514350" indent="-514350">
              <a:buAutoNum type="arabicPeriod"/>
            </a:pPr>
            <a:r>
              <a:rPr lang="en-US" sz="2400" b="1" dirty="0" err="1"/>
              <a:t>Pertemuan</a:t>
            </a:r>
            <a:r>
              <a:rPr lang="en-US" sz="2400" b="1" dirty="0"/>
              <a:t> </a:t>
            </a:r>
            <a:r>
              <a:rPr lang="en-US" sz="2400" b="1" dirty="0" err="1"/>
              <a:t>berikutnya</a:t>
            </a:r>
            <a:r>
              <a:rPr lang="en-US" sz="2400" b="1" dirty="0"/>
              <a:t> </a:t>
            </a:r>
            <a:r>
              <a:rPr lang="en-US" sz="2400" b="1" dirty="0" err="1"/>
              <a:t>kita</a:t>
            </a:r>
            <a:r>
              <a:rPr lang="en-US" sz="2400" b="1" dirty="0"/>
              <a:t> </a:t>
            </a:r>
            <a:r>
              <a:rPr lang="en-US" sz="2400" b="1" dirty="0" err="1"/>
              <a:t>bahas</a:t>
            </a:r>
            <a:endParaRPr lang="en-US" sz="2400" b="1" dirty="0"/>
          </a:p>
          <a:p>
            <a:endParaRPr lang="en-US" sz="2400" b="1" dirty="0"/>
          </a:p>
          <a:p>
            <a:pPr marL="228600" indent="-228600"/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06844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8B8B760-A996-40FE-B073-90C028257C92}"/>
              </a:ext>
            </a:extLst>
          </p:cNvPr>
          <p:cNvGrpSpPr/>
          <p:nvPr/>
        </p:nvGrpSpPr>
        <p:grpSpPr>
          <a:xfrm>
            <a:off x="3893745" y="1226745"/>
            <a:ext cx="4404510" cy="4404510"/>
            <a:chOff x="3561288" y="1226745"/>
            <a:chExt cx="4740740" cy="47407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43CCBE19-43AE-4596-9774-11F1CDA66EE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61288" y="1226745"/>
              <a:ext cx="4740740" cy="4740740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187D97BF-5D54-462E-A9F5-4D06C775F83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748242" y="1413699"/>
              <a:ext cx="4366833" cy="4366833"/>
            </a:xfrm>
            <a:prstGeom prst="roundRect">
              <a:avLst>
                <a:gd name="adj" fmla="val 622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4D4B9BF8-238A-446D-90D5-29C163B4B9F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866816" y="1532273"/>
              <a:ext cx="4129684" cy="4129684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rapezoid 18">
            <a:extLst>
              <a:ext uri="{FF2B5EF4-FFF2-40B4-BE49-F238E27FC236}">
                <a16:creationId xmlns:a16="http://schemas.microsoft.com/office/drawing/2014/main" id="{764A0E90-AA10-4F04-B55B-D16094DEB6BA}"/>
              </a:ext>
            </a:extLst>
          </p:cNvPr>
          <p:cNvSpPr/>
          <p:nvPr/>
        </p:nvSpPr>
        <p:spPr>
          <a:xfrm rot="10800000">
            <a:off x="4505929" y="2029216"/>
            <a:ext cx="3188286" cy="1764186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67F73F88-792E-4C1E-AC87-14A70BA07B8C}"/>
              </a:ext>
            </a:extLst>
          </p:cNvPr>
          <p:cNvSpPr/>
          <p:nvPr/>
        </p:nvSpPr>
        <p:spPr>
          <a:xfrm>
            <a:off x="5313858" y="2370647"/>
            <a:ext cx="318603" cy="955805"/>
          </a:xfrm>
          <a:custGeom>
            <a:avLst/>
            <a:gdLst>
              <a:gd name="connsiteX0" fmla="*/ 332445 w 461376"/>
              <a:gd name="connsiteY0" fmla="*/ 1024880 h 1384128"/>
              <a:gd name="connsiteX1" fmla="*/ 332445 w 461376"/>
              <a:gd name="connsiteY1" fmla="*/ 352040 h 1384128"/>
              <a:gd name="connsiteX2" fmla="*/ 380505 w 461376"/>
              <a:gd name="connsiteY2" fmla="*/ 323204 h 1384128"/>
              <a:gd name="connsiteX3" fmla="*/ 438177 w 461376"/>
              <a:gd name="connsiteY3" fmla="*/ 196325 h 1384128"/>
              <a:gd name="connsiteX4" fmla="*/ 428565 w 461376"/>
              <a:gd name="connsiteY4" fmla="*/ 142498 h 1384128"/>
              <a:gd name="connsiteX5" fmla="*/ 338212 w 461376"/>
              <a:gd name="connsiteY5" fmla="*/ 29076 h 1384128"/>
              <a:gd name="connsiteX6" fmla="*/ 313221 w 461376"/>
              <a:gd name="connsiteY6" fmla="*/ 54068 h 1384128"/>
              <a:gd name="connsiteX7" fmla="*/ 313221 w 461376"/>
              <a:gd name="connsiteY7" fmla="*/ 204015 h 1384128"/>
              <a:gd name="connsiteX8" fmla="*/ 276696 w 461376"/>
              <a:gd name="connsiteY8" fmla="*/ 240540 h 1384128"/>
              <a:gd name="connsiteX9" fmla="*/ 192110 w 461376"/>
              <a:gd name="connsiteY9" fmla="*/ 240540 h 1384128"/>
              <a:gd name="connsiteX10" fmla="*/ 155584 w 461376"/>
              <a:gd name="connsiteY10" fmla="*/ 204015 h 1384128"/>
              <a:gd name="connsiteX11" fmla="*/ 155584 w 461376"/>
              <a:gd name="connsiteY11" fmla="*/ 54068 h 1384128"/>
              <a:gd name="connsiteX12" fmla="*/ 130593 w 461376"/>
              <a:gd name="connsiteY12" fmla="*/ 29076 h 1384128"/>
              <a:gd name="connsiteX13" fmla="*/ 40240 w 461376"/>
              <a:gd name="connsiteY13" fmla="*/ 142498 h 1384128"/>
              <a:gd name="connsiteX14" fmla="*/ 30628 w 461376"/>
              <a:gd name="connsiteY14" fmla="*/ 196325 h 1384128"/>
              <a:gd name="connsiteX15" fmla="*/ 88300 w 461376"/>
              <a:gd name="connsiteY15" fmla="*/ 323204 h 1384128"/>
              <a:gd name="connsiteX16" fmla="*/ 136360 w 461376"/>
              <a:gd name="connsiteY16" fmla="*/ 352040 h 1384128"/>
              <a:gd name="connsiteX17" fmla="*/ 136360 w 461376"/>
              <a:gd name="connsiteY17" fmla="*/ 1022957 h 1384128"/>
              <a:gd name="connsiteX18" fmla="*/ 51775 w 461376"/>
              <a:gd name="connsiteY18" fmla="*/ 1174827 h 1384128"/>
              <a:gd name="connsiteX19" fmla="*/ 232480 w 461376"/>
              <a:gd name="connsiteY19" fmla="*/ 1355533 h 1384128"/>
              <a:gd name="connsiteX20" fmla="*/ 413186 w 461376"/>
              <a:gd name="connsiteY20" fmla="*/ 1174827 h 1384128"/>
              <a:gd name="connsiteX21" fmla="*/ 332445 w 461376"/>
              <a:gd name="connsiteY21" fmla="*/ 1024880 h 1384128"/>
              <a:gd name="connsiteX22" fmla="*/ 288230 w 461376"/>
              <a:gd name="connsiteY22" fmla="*/ 1269025 h 1384128"/>
              <a:gd name="connsiteX23" fmla="*/ 182498 w 461376"/>
              <a:gd name="connsiteY23" fmla="*/ 1269025 h 1384128"/>
              <a:gd name="connsiteX24" fmla="*/ 128671 w 461376"/>
              <a:gd name="connsiteY24" fmla="*/ 1176749 h 1384128"/>
              <a:gd name="connsiteX25" fmla="*/ 182498 w 461376"/>
              <a:gd name="connsiteY25" fmla="*/ 1084474 h 1384128"/>
              <a:gd name="connsiteX26" fmla="*/ 288230 w 461376"/>
              <a:gd name="connsiteY26" fmla="*/ 1084474 h 1384128"/>
              <a:gd name="connsiteX27" fmla="*/ 342057 w 461376"/>
              <a:gd name="connsiteY27" fmla="*/ 1176749 h 1384128"/>
              <a:gd name="connsiteX28" fmla="*/ 288230 w 461376"/>
              <a:gd name="connsiteY28" fmla="*/ 1269025 h 13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1376" h="1384128">
                <a:moveTo>
                  <a:pt x="332445" y="1024880"/>
                </a:moveTo>
                <a:lnTo>
                  <a:pt x="332445" y="352040"/>
                </a:lnTo>
                <a:lnTo>
                  <a:pt x="380505" y="323204"/>
                </a:lnTo>
                <a:cubicBezTo>
                  <a:pt x="424720" y="296290"/>
                  <a:pt x="445867" y="246308"/>
                  <a:pt x="438177" y="196325"/>
                </a:cubicBezTo>
                <a:lnTo>
                  <a:pt x="428565" y="142498"/>
                </a:lnTo>
                <a:cubicBezTo>
                  <a:pt x="420876" y="98283"/>
                  <a:pt x="382428" y="29076"/>
                  <a:pt x="338212" y="29076"/>
                </a:cubicBezTo>
                <a:cubicBezTo>
                  <a:pt x="324756" y="29076"/>
                  <a:pt x="313221" y="40611"/>
                  <a:pt x="313221" y="54068"/>
                </a:cubicBezTo>
                <a:lnTo>
                  <a:pt x="313221" y="204015"/>
                </a:lnTo>
                <a:cubicBezTo>
                  <a:pt x="313221" y="223239"/>
                  <a:pt x="297842" y="240540"/>
                  <a:pt x="276696" y="240540"/>
                </a:cubicBezTo>
                <a:lnTo>
                  <a:pt x="192110" y="240540"/>
                </a:lnTo>
                <a:cubicBezTo>
                  <a:pt x="172886" y="240540"/>
                  <a:pt x="155584" y="225161"/>
                  <a:pt x="155584" y="204015"/>
                </a:cubicBezTo>
                <a:lnTo>
                  <a:pt x="155584" y="54068"/>
                </a:lnTo>
                <a:cubicBezTo>
                  <a:pt x="155584" y="40611"/>
                  <a:pt x="144050" y="29076"/>
                  <a:pt x="130593" y="29076"/>
                </a:cubicBezTo>
                <a:cubicBezTo>
                  <a:pt x="86378" y="29076"/>
                  <a:pt x="47930" y="100205"/>
                  <a:pt x="40240" y="142498"/>
                </a:cubicBezTo>
                <a:lnTo>
                  <a:pt x="30628" y="196325"/>
                </a:lnTo>
                <a:cubicBezTo>
                  <a:pt x="22939" y="246308"/>
                  <a:pt x="44085" y="296290"/>
                  <a:pt x="88300" y="323204"/>
                </a:cubicBezTo>
                <a:lnTo>
                  <a:pt x="136360" y="352040"/>
                </a:lnTo>
                <a:lnTo>
                  <a:pt x="136360" y="1022957"/>
                </a:lnTo>
                <a:cubicBezTo>
                  <a:pt x="86378" y="1055638"/>
                  <a:pt x="51775" y="1111388"/>
                  <a:pt x="51775" y="1174827"/>
                </a:cubicBezTo>
                <a:cubicBezTo>
                  <a:pt x="51775" y="1274792"/>
                  <a:pt x="132516" y="1355533"/>
                  <a:pt x="232480" y="1355533"/>
                </a:cubicBezTo>
                <a:cubicBezTo>
                  <a:pt x="332445" y="1355533"/>
                  <a:pt x="413186" y="1274792"/>
                  <a:pt x="413186" y="1174827"/>
                </a:cubicBezTo>
                <a:cubicBezTo>
                  <a:pt x="415108" y="1113310"/>
                  <a:pt x="382428" y="1055638"/>
                  <a:pt x="332445" y="1024880"/>
                </a:cubicBezTo>
                <a:close/>
                <a:moveTo>
                  <a:pt x="288230" y="1269025"/>
                </a:moveTo>
                <a:lnTo>
                  <a:pt x="182498" y="1269025"/>
                </a:lnTo>
                <a:lnTo>
                  <a:pt x="128671" y="1176749"/>
                </a:lnTo>
                <a:lnTo>
                  <a:pt x="182498" y="1084474"/>
                </a:lnTo>
                <a:lnTo>
                  <a:pt x="288230" y="1084474"/>
                </a:lnTo>
                <a:lnTo>
                  <a:pt x="342057" y="1176749"/>
                </a:lnTo>
                <a:lnTo>
                  <a:pt x="288230" y="1269025"/>
                </a:lnTo>
                <a:close/>
              </a:path>
            </a:pathLst>
          </a:custGeom>
          <a:solidFill>
            <a:schemeClr val="bg1"/>
          </a:solidFill>
          <a:ln w="192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BDDBDBF-E66C-4E30-A942-5A40B003A332}"/>
              </a:ext>
            </a:extLst>
          </p:cNvPr>
          <p:cNvSpPr/>
          <p:nvPr/>
        </p:nvSpPr>
        <p:spPr>
          <a:xfrm>
            <a:off x="6117495" y="2553561"/>
            <a:ext cx="322117" cy="32790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4923DC7-550C-4D59-B63C-ED91E1516E16}"/>
              </a:ext>
            </a:extLst>
          </p:cNvPr>
          <p:cNvGrpSpPr/>
          <p:nvPr/>
        </p:nvGrpSpPr>
        <p:grpSpPr>
          <a:xfrm>
            <a:off x="6221457" y="2566461"/>
            <a:ext cx="747239" cy="672805"/>
            <a:chOff x="4962321" y="3286116"/>
            <a:chExt cx="1475130" cy="1328189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E5365D1-147B-4E85-96C3-5825858D142A}"/>
                </a:ext>
              </a:extLst>
            </p:cNvPr>
            <p:cNvSpPr/>
            <p:nvPr/>
          </p:nvSpPr>
          <p:spPr>
            <a:xfrm>
              <a:off x="4962321" y="3907968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7860C27E-36A8-4E64-B8ED-FDD042EBE945}"/>
                </a:ext>
              </a:extLst>
            </p:cNvPr>
            <p:cNvSpPr/>
            <p:nvPr/>
          </p:nvSpPr>
          <p:spPr>
            <a:xfrm>
              <a:off x="5449304" y="3286116"/>
              <a:ext cx="988147" cy="987501"/>
            </a:xfrm>
            <a:custGeom>
              <a:avLst/>
              <a:gdLst>
                <a:gd name="connsiteX0" fmla="*/ 494462 w 988147"/>
                <a:gd name="connsiteY0" fmla="*/ 416074 h 987501"/>
                <a:gd name="connsiteX1" fmla="*/ 417459 w 988147"/>
                <a:gd name="connsiteY1" fmla="*/ 492745 h 987501"/>
                <a:gd name="connsiteX2" fmla="*/ 494129 w 988147"/>
                <a:gd name="connsiteY2" fmla="*/ 570081 h 987501"/>
                <a:gd name="connsiteX3" fmla="*/ 571299 w 988147"/>
                <a:gd name="connsiteY3" fmla="*/ 493244 h 987501"/>
                <a:gd name="connsiteX4" fmla="*/ 494462 w 988147"/>
                <a:gd name="connsiteY4" fmla="*/ 416074 h 987501"/>
                <a:gd name="connsiteX5" fmla="*/ 494795 w 988147"/>
                <a:gd name="connsiteY5" fmla="*/ 187060 h 987501"/>
                <a:gd name="connsiteX6" fmla="*/ 800480 w 988147"/>
                <a:gd name="connsiteY6" fmla="*/ 493576 h 987501"/>
                <a:gd name="connsiteX7" fmla="*/ 493630 w 988147"/>
                <a:gd name="connsiteY7" fmla="*/ 798929 h 987501"/>
                <a:gd name="connsiteX8" fmla="*/ 188444 w 988147"/>
                <a:gd name="connsiteY8" fmla="*/ 492579 h 987501"/>
                <a:gd name="connsiteX9" fmla="*/ 494795 w 988147"/>
                <a:gd name="connsiteY9" fmla="*/ 187060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2" y="416074"/>
                  </a:moveTo>
                  <a:cubicBezTo>
                    <a:pt x="448227" y="416074"/>
                    <a:pt x="417292" y="453994"/>
                    <a:pt x="417459" y="492745"/>
                  </a:cubicBezTo>
                  <a:cubicBezTo>
                    <a:pt x="417625" y="535654"/>
                    <a:pt x="451387" y="570081"/>
                    <a:pt x="494129" y="570081"/>
                  </a:cubicBezTo>
                  <a:cubicBezTo>
                    <a:pt x="536872" y="570081"/>
                    <a:pt x="571133" y="536153"/>
                    <a:pt x="571299" y="493244"/>
                  </a:cubicBezTo>
                  <a:cubicBezTo>
                    <a:pt x="571466" y="450501"/>
                    <a:pt x="537870" y="416074"/>
                    <a:pt x="494462" y="416074"/>
                  </a:cubicBezTo>
                  <a:close/>
                  <a:moveTo>
                    <a:pt x="494795" y="187060"/>
                  </a:moveTo>
                  <a:cubicBezTo>
                    <a:pt x="662938" y="187393"/>
                    <a:pt x="800813" y="324934"/>
                    <a:pt x="800480" y="493576"/>
                  </a:cubicBezTo>
                  <a:cubicBezTo>
                    <a:pt x="800147" y="660389"/>
                    <a:pt x="664768" y="799262"/>
                    <a:pt x="493630" y="798929"/>
                  </a:cubicBezTo>
                  <a:cubicBezTo>
                    <a:pt x="321163" y="798430"/>
                    <a:pt x="187113" y="657728"/>
                    <a:pt x="188444" y="492579"/>
                  </a:cubicBezTo>
                  <a:cubicBezTo>
                    <a:pt x="187446" y="325100"/>
                    <a:pt x="325819" y="186727"/>
                    <a:pt x="494795" y="187060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8501154-EBF5-4221-8028-676F038AF6DD}"/>
              </a:ext>
            </a:extLst>
          </p:cNvPr>
          <p:cNvSpPr/>
          <p:nvPr/>
        </p:nvSpPr>
        <p:spPr>
          <a:xfrm>
            <a:off x="6334909" y="2243841"/>
            <a:ext cx="360580" cy="358577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" name="Oval 21">
            <a:extLst>
              <a:ext uri="{FF2B5EF4-FFF2-40B4-BE49-F238E27FC236}">
                <a16:creationId xmlns:a16="http://schemas.microsoft.com/office/drawing/2014/main" id="{90906E54-D5A3-42C5-A11E-5560CE659FD7}"/>
              </a:ext>
            </a:extLst>
          </p:cNvPr>
          <p:cNvSpPr>
            <a:spLocks noChangeAspect="1"/>
          </p:cNvSpPr>
          <p:nvPr/>
        </p:nvSpPr>
        <p:spPr>
          <a:xfrm>
            <a:off x="6537004" y="3075953"/>
            <a:ext cx="358764" cy="359612"/>
          </a:xfrm>
          <a:custGeom>
            <a:avLst/>
            <a:gdLst/>
            <a:ahLst/>
            <a:cxnLst/>
            <a:rect l="l" t="t" r="r" b="b"/>
            <a:pathLst>
              <a:path w="3866431" h="3921936">
                <a:moveTo>
                  <a:pt x="3673551" y="1918004"/>
                </a:moveTo>
                <a:lnTo>
                  <a:pt x="3689615" y="1928004"/>
                </a:lnTo>
                <a:lnTo>
                  <a:pt x="3673551" y="1923989"/>
                </a:lnTo>
                <a:close/>
                <a:moveTo>
                  <a:pt x="1973868" y="1267034"/>
                </a:moveTo>
                <a:cubicBezTo>
                  <a:pt x="1644528" y="1247265"/>
                  <a:pt x="1335642" y="1460585"/>
                  <a:pt x="1246922" y="1791693"/>
                </a:cubicBezTo>
                <a:cubicBezTo>
                  <a:pt x="1145527" y="2170102"/>
                  <a:pt x="1370092" y="2559060"/>
                  <a:pt x="1748502" y="2660455"/>
                </a:cubicBezTo>
                <a:cubicBezTo>
                  <a:pt x="2126911" y="2761848"/>
                  <a:pt x="2515869" y="2537284"/>
                  <a:pt x="2617263" y="2158875"/>
                </a:cubicBezTo>
                <a:cubicBezTo>
                  <a:pt x="2718658" y="1780466"/>
                  <a:pt x="2494093" y="1391508"/>
                  <a:pt x="2115683" y="1290113"/>
                </a:cubicBezTo>
                <a:cubicBezTo>
                  <a:pt x="2068382" y="1277439"/>
                  <a:pt x="2020916" y="1269858"/>
                  <a:pt x="1973868" y="1267034"/>
                </a:cubicBezTo>
                <a:close/>
                <a:moveTo>
                  <a:pt x="1884148" y="778913"/>
                </a:moveTo>
                <a:cubicBezTo>
                  <a:pt x="2001814" y="774234"/>
                  <a:pt x="2122171" y="786977"/>
                  <a:pt x="2241901" y="819059"/>
                </a:cubicBezTo>
                <a:cubicBezTo>
                  <a:pt x="2880466" y="990162"/>
                  <a:pt x="3259419" y="1646529"/>
                  <a:pt x="3088317" y="2285093"/>
                </a:cubicBezTo>
                <a:cubicBezTo>
                  <a:pt x="2917214" y="2923658"/>
                  <a:pt x="2260847" y="3302611"/>
                  <a:pt x="1622284" y="3131508"/>
                </a:cubicBezTo>
                <a:cubicBezTo>
                  <a:pt x="983718" y="2960406"/>
                  <a:pt x="604765" y="2304038"/>
                  <a:pt x="775868" y="1665473"/>
                </a:cubicBezTo>
                <a:cubicBezTo>
                  <a:pt x="914889" y="1146640"/>
                  <a:pt x="1374260" y="799191"/>
                  <a:pt x="1884148" y="778913"/>
                </a:cubicBezTo>
                <a:close/>
                <a:moveTo>
                  <a:pt x="1877044" y="601672"/>
                </a:moveTo>
                <a:cubicBezTo>
                  <a:pt x="1291617" y="624954"/>
                  <a:pt x="764192" y="1023877"/>
                  <a:pt x="604575" y="1619576"/>
                </a:cubicBezTo>
                <a:cubicBezTo>
                  <a:pt x="408124" y="2352745"/>
                  <a:pt x="843218" y="3106349"/>
                  <a:pt x="1576386" y="3302801"/>
                </a:cubicBezTo>
                <a:cubicBezTo>
                  <a:pt x="2309553" y="3499253"/>
                  <a:pt x="3063157" y="3064158"/>
                  <a:pt x="3259610" y="2330990"/>
                </a:cubicBezTo>
                <a:cubicBezTo>
                  <a:pt x="3456061" y="1597823"/>
                  <a:pt x="3020967" y="844219"/>
                  <a:pt x="2287799" y="647766"/>
                </a:cubicBezTo>
                <a:cubicBezTo>
                  <a:pt x="2150330" y="610931"/>
                  <a:pt x="2012143" y="596300"/>
                  <a:pt x="1877044" y="601672"/>
                </a:cubicBezTo>
                <a:close/>
                <a:moveTo>
                  <a:pt x="2155203" y="0"/>
                </a:moveTo>
                <a:lnTo>
                  <a:pt x="2726520" y="153083"/>
                </a:lnTo>
                <a:lnTo>
                  <a:pt x="2718332" y="639676"/>
                </a:lnTo>
                <a:lnTo>
                  <a:pt x="2703388" y="635671"/>
                </a:lnTo>
                <a:cubicBezTo>
                  <a:pt x="2825157" y="704200"/>
                  <a:pt x="2935213" y="788233"/>
                  <a:pt x="3028302" y="887881"/>
                </a:cubicBezTo>
                <a:lnTo>
                  <a:pt x="3461490" y="780167"/>
                </a:lnTo>
                <a:lnTo>
                  <a:pt x="3739170" y="1302405"/>
                </a:lnTo>
                <a:lnTo>
                  <a:pt x="3430511" y="1580676"/>
                </a:lnTo>
                <a:cubicBezTo>
                  <a:pt x="3469203" y="1721610"/>
                  <a:pt x="3487439" y="1869186"/>
                  <a:pt x="3480892" y="2019195"/>
                </a:cubicBezTo>
                <a:lnTo>
                  <a:pt x="3866431" y="2233221"/>
                </a:lnTo>
                <a:lnTo>
                  <a:pt x="3713346" y="2804538"/>
                </a:lnTo>
                <a:lnTo>
                  <a:pt x="3245518" y="2796670"/>
                </a:lnTo>
                <a:cubicBezTo>
                  <a:pt x="3186368" y="2895500"/>
                  <a:pt x="3114705" y="2984636"/>
                  <a:pt x="3034406" y="3064209"/>
                </a:cubicBezTo>
                <a:lnTo>
                  <a:pt x="3188044" y="3465205"/>
                </a:lnTo>
                <a:lnTo>
                  <a:pt x="2703542" y="3804459"/>
                </a:lnTo>
                <a:lnTo>
                  <a:pt x="2511083" y="3637373"/>
                </a:lnTo>
                <a:lnTo>
                  <a:pt x="2510721" y="3637782"/>
                </a:lnTo>
                <a:lnTo>
                  <a:pt x="2469028" y="3600862"/>
                </a:lnTo>
                <a:lnTo>
                  <a:pt x="2336049" y="3485413"/>
                </a:lnTo>
                <a:lnTo>
                  <a:pt x="2337504" y="3484394"/>
                </a:lnTo>
                <a:lnTo>
                  <a:pt x="2321804" y="3470491"/>
                </a:lnTo>
                <a:cubicBezTo>
                  <a:pt x="2198912" y="3505261"/>
                  <a:pt x="2070236" y="3521441"/>
                  <a:pt x="1939394" y="3520711"/>
                </a:cubicBezTo>
                <a:lnTo>
                  <a:pt x="1716657" y="3921936"/>
                </a:lnTo>
                <a:lnTo>
                  <a:pt x="1145338" y="3768853"/>
                </a:lnTo>
                <a:lnTo>
                  <a:pt x="1153058" y="3310015"/>
                </a:lnTo>
                <a:cubicBezTo>
                  <a:pt x="1031991" y="3241016"/>
                  <a:pt x="922646" y="3156634"/>
                  <a:pt x="830223" y="3056799"/>
                </a:cubicBezTo>
                <a:lnTo>
                  <a:pt x="837628" y="3072678"/>
                </a:lnTo>
                <a:lnTo>
                  <a:pt x="359851" y="3165234"/>
                </a:lnTo>
                <a:lnTo>
                  <a:pt x="109883" y="2629179"/>
                </a:lnTo>
                <a:lnTo>
                  <a:pt x="433005" y="2367184"/>
                </a:lnTo>
                <a:cubicBezTo>
                  <a:pt x="398515" y="2240774"/>
                  <a:pt x="380498" y="2109034"/>
                  <a:pt x="380471" y="1974963"/>
                </a:cubicBezTo>
                <a:lnTo>
                  <a:pt x="0" y="1763749"/>
                </a:lnTo>
                <a:lnTo>
                  <a:pt x="153083" y="1192432"/>
                </a:lnTo>
                <a:lnTo>
                  <a:pt x="589083" y="1199766"/>
                </a:lnTo>
                <a:cubicBezTo>
                  <a:pt x="648234" y="1095383"/>
                  <a:pt x="719659" y="1000210"/>
                  <a:pt x="800459" y="915022"/>
                </a:cubicBezTo>
                <a:lnTo>
                  <a:pt x="654428" y="464617"/>
                </a:lnTo>
                <a:lnTo>
                  <a:pt x="1156025" y="151183"/>
                </a:lnTo>
                <a:lnTo>
                  <a:pt x="1506312" y="489026"/>
                </a:lnTo>
                <a:lnTo>
                  <a:pt x="1502791" y="491226"/>
                </a:lnTo>
                <a:cubicBezTo>
                  <a:pt x="1640493" y="447897"/>
                  <a:pt x="1785874" y="427870"/>
                  <a:pt x="1933939" y="429497"/>
                </a:cubicBezTo>
                <a:lnTo>
                  <a:pt x="1918994" y="4254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59E4A3A-A044-4926-891F-C612C5C1D6B4}"/>
              </a:ext>
            </a:extLst>
          </p:cNvPr>
          <p:cNvGrpSpPr/>
          <p:nvPr/>
        </p:nvGrpSpPr>
        <p:grpSpPr>
          <a:xfrm>
            <a:off x="5178751" y="2370646"/>
            <a:ext cx="117483" cy="955805"/>
            <a:chOff x="2413986" y="1345118"/>
            <a:chExt cx="89038" cy="746934"/>
          </a:xfrm>
          <a:solidFill>
            <a:schemeClr val="bg1"/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DA0BC6E2-2C84-49E1-928D-4B24F0C2EB2A}"/>
                </a:ext>
              </a:extLst>
            </p:cNvPr>
            <p:cNvSpPr/>
            <p:nvPr/>
          </p:nvSpPr>
          <p:spPr>
            <a:xfrm rot="10800000">
              <a:off x="2413986" y="1795787"/>
              <a:ext cx="89038" cy="296265"/>
            </a:xfrm>
            <a:custGeom>
              <a:avLst/>
              <a:gdLst>
                <a:gd name="connsiteX0" fmla="*/ 26163 w 139111"/>
                <a:gd name="connsiteY0" fmla="*/ 222208 h 296265"/>
                <a:gd name="connsiteX1" fmla="*/ 33180 w 139111"/>
                <a:gd name="connsiteY1" fmla="*/ 215191 h 296265"/>
                <a:gd name="connsiteX2" fmla="*/ 33180 w 139111"/>
                <a:gd name="connsiteY2" fmla="*/ 34393 h 296265"/>
                <a:gd name="connsiteX3" fmla="*/ 26163 w 139111"/>
                <a:gd name="connsiteY3" fmla="*/ 27376 h 296265"/>
                <a:gd name="connsiteX4" fmla="*/ 19146 w 139111"/>
                <a:gd name="connsiteY4" fmla="*/ 34393 h 296265"/>
                <a:gd name="connsiteX5" fmla="*/ 19146 w 139111"/>
                <a:gd name="connsiteY5" fmla="*/ 215191 h 296265"/>
                <a:gd name="connsiteX6" fmla="*/ 26163 w 139111"/>
                <a:gd name="connsiteY6" fmla="*/ 222208 h 296265"/>
                <a:gd name="connsiteX7" fmla="*/ 55041 w 139111"/>
                <a:gd name="connsiteY7" fmla="*/ 222208 h 296265"/>
                <a:gd name="connsiteX8" fmla="*/ 62058 w 139111"/>
                <a:gd name="connsiteY8" fmla="*/ 215191 h 296265"/>
                <a:gd name="connsiteX9" fmla="*/ 62058 w 139111"/>
                <a:gd name="connsiteY9" fmla="*/ 34393 h 296265"/>
                <a:gd name="connsiteX10" fmla="*/ 55041 w 139111"/>
                <a:gd name="connsiteY10" fmla="*/ 27376 h 296265"/>
                <a:gd name="connsiteX11" fmla="*/ 48024 w 139111"/>
                <a:gd name="connsiteY11" fmla="*/ 34393 h 296265"/>
                <a:gd name="connsiteX12" fmla="*/ 48024 w 139111"/>
                <a:gd name="connsiteY12" fmla="*/ 215191 h 296265"/>
                <a:gd name="connsiteX13" fmla="*/ 55041 w 139111"/>
                <a:gd name="connsiteY13" fmla="*/ 222208 h 296265"/>
                <a:gd name="connsiteX14" fmla="*/ 83918 w 139111"/>
                <a:gd name="connsiteY14" fmla="*/ 222208 h 296265"/>
                <a:gd name="connsiteX15" fmla="*/ 90935 w 139111"/>
                <a:gd name="connsiteY15" fmla="*/ 215191 h 296265"/>
                <a:gd name="connsiteX16" fmla="*/ 90935 w 139111"/>
                <a:gd name="connsiteY16" fmla="*/ 34393 h 296265"/>
                <a:gd name="connsiteX17" fmla="*/ 83918 w 139111"/>
                <a:gd name="connsiteY17" fmla="*/ 27376 h 296265"/>
                <a:gd name="connsiteX18" fmla="*/ 76901 w 139111"/>
                <a:gd name="connsiteY18" fmla="*/ 34393 h 296265"/>
                <a:gd name="connsiteX19" fmla="*/ 76901 w 139111"/>
                <a:gd name="connsiteY19" fmla="*/ 215191 h 296265"/>
                <a:gd name="connsiteX20" fmla="*/ 83918 w 139111"/>
                <a:gd name="connsiteY20" fmla="*/ 222208 h 296265"/>
                <a:gd name="connsiteX21" fmla="*/ 112796 w 139111"/>
                <a:gd name="connsiteY21" fmla="*/ 222208 h 296265"/>
                <a:gd name="connsiteX22" fmla="*/ 119813 w 139111"/>
                <a:gd name="connsiteY22" fmla="*/ 215191 h 296265"/>
                <a:gd name="connsiteX23" fmla="*/ 119813 w 139111"/>
                <a:gd name="connsiteY23" fmla="*/ 34393 h 296265"/>
                <a:gd name="connsiteX24" fmla="*/ 112796 w 139111"/>
                <a:gd name="connsiteY24" fmla="*/ 27376 h 296265"/>
                <a:gd name="connsiteX25" fmla="*/ 105779 w 139111"/>
                <a:gd name="connsiteY25" fmla="*/ 34393 h 296265"/>
                <a:gd name="connsiteX26" fmla="*/ 105779 w 139111"/>
                <a:gd name="connsiteY26" fmla="*/ 215191 h 296265"/>
                <a:gd name="connsiteX27" fmla="*/ 112796 w 139111"/>
                <a:gd name="connsiteY27" fmla="*/ 222208 h 296265"/>
                <a:gd name="connsiteX28" fmla="*/ 88513 w 139111"/>
                <a:gd name="connsiteY28" fmla="*/ 296265 h 296265"/>
                <a:gd name="connsiteX29" fmla="*/ 50735 w 139111"/>
                <a:gd name="connsiteY29" fmla="*/ 296265 h 296265"/>
                <a:gd name="connsiteX30" fmla="*/ 50660 w 139111"/>
                <a:gd name="connsiteY30" fmla="*/ 296099 h 296265"/>
                <a:gd name="connsiteX31" fmla="*/ 44697 w 139111"/>
                <a:gd name="connsiteY31" fmla="*/ 294685 h 296265"/>
                <a:gd name="connsiteX32" fmla="*/ 6733 w 139111"/>
                <a:gd name="connsiteY32" fmla="*/ 294971 h 296265"/>
                <a:gd name="connsiteX33" fmla="*/ 143 w 139111"/>
                <a:gd name="connsiteY33" fmla="*/ 288238 h 296265"/>
                <a:gd name="connsiteX34" fmla="*/ 10315 w 139111"/>
                <a:gd name="connsiteY34" fmla="*/ 266749 h 296265"/>
                <a:gd name="connsiteX35" fmla="*/ 9885 w 139111"/>
                <a:gd name="connsiteY35" fmla="*/ 242395 h 296265"/>
                <a:gd name="connsiteX36" fmla="*/ 0 w 139111"/>
                <a:gd name="connsiteY36" fmla="*/ 222912 h 296265"/>
                <a:gd name="connsiteX37" fmla="*/ 143 w 139111"/>
                <a:gd name="connsiteY37" fmla="*/ 45413 h 296265"/>
                <a:gd name="connsiteX38" fmla="*/ 33666 w 139111"/>
                <a:gd name="connsiteY38" fmla="*/ 1003 h 296265"/>
                <a:gd name="connsiteX39" fmla="*/ 34526 w 139111"/>
                <a:gd name="connsiteY39" fmla="*/ 0 h 296265"/>
                <a:gd name="connsiteX40" fmla="*/ 69194 w 139111"/>
                <a:gd name="connsiteY40" fmla="*/ 0 h 296265"/>
                <a:gd name="connsiteX41" fmla="*/ 69338 w 139111"/>
                <a:gd name="connsiteY41" fmla="*/ 0 h 296265"/>
                <a:gd name="connsiteX42" fmla="*/ 104006 w 139111"/>
                <a:gd name="connsiteY42" fmla="*/ 0 h 296265"/>
                <a:gd name="connsiteX43" fmla="*/ 105009 w 139111"/>
                <a:gd name="connsiteY43" fmla="*/ 1003 h 296265"/>
                <a:gd name="connsiteX44" fmla="*/ 138532 w 139111"/>
                <a:gd name="connsiteY44" fmla="*/ 45413 h 296265"/>
                <a:gd name="connsiteX45" fmla="*/ 138675 w 139111"/>
                <a:gd name="connsiteY45" fmla="*/ 222912 h 296265"/>
                <a:gd name="connsiteX46" fmla="*/ 128790 w 139111"/>
                <a:gd name="connsiteY46" fmla="*/ 242395 h 296265"/>
                <a:gd name="connsiteX47" fmla="*/ 128360 w 139111"/>
                <a:gd name="connsiteY47" fmla="*/ 266749 h 296265"/>
                <a:gd name="connsiteX48" fmla="*/ 139104 w 139111"/>
                <a:gd name="connsiteY48" fmla="*/ 288238 h 296265"/>
                <a:gd name="connsiteX49" fmla="*/ 132515 w 139111"/>
                <a:gd name="connsiteY49" fmla="*/ 294971 h 296265"/>
                <a:gd name="connsiteX50" fmla="*/ 94551 w 139111"/>
                <a:gd name="connsiteY50" fmla="*/ 294685 h 296265"/>
                <a:gd name="connsiteX51" fmla="*/ 88588 w 139111"/>
                <a:gd name="connsiteY51" fmla="*/ 296099 h 2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39111" h="296265">
                  <a:moveTo>
                    <a:pt x="26163" y="222208"/>
                  </a:moveTo>
                  <a:cubicBezTo>
                    <a:pt x="30038" y="222208"/>
                    <a:pt x="33180" y="219066"/>
                    <a:pt x="33180" y="215191"/>
                  </a:cubicBezTo>
                  <a:lnTo>
                    <a:pt x="33180" y="34393"/>
                  </a:lnTo>
                  <a:cubicBezTo>
                    <a:pt x="33180" y="30518"/>
                    <a:pt x="30038" y="27376"/>
                    <a:pt x="26163" y="27376"/>
                  </a:cubicBezTo>
                  <a:cubicBezTo>
                    <a:pt x="22288" y="27376"/>
                    <a:pt x="19146" y="30518"/>
                    <a:pt x="19146" y="34393"/>
                  </a:cubicBezTo>
                  <a:lnTo>
                    <a:pt x="19146" y="215191"/>
                  </a:lnTo>
                  <a:cubicBezTo>
                    <a:pt x="19146" y="219066"/>
                    <a:pt x="22288" y="222208"/>
                    <a:pt x="26163" y="222208"/>
                  </a:cubicBezTo>
                  <a:close/>
                  <a:moveTo>
                    <a:pt x="55041" y="222208"/>
                  </a:moveTo>
                  <a:cubicBezTo>
                    <a:pt x="58916" y="222208"/>
                    <a:pt x="62058" y="219066"/>
                    <a:pt x="62058" y="215191"/>
                  </a:cubicBezTo>
                  <a:lnTo>
                    <a:pt x="62058" y="34393"/>
                  </a:lnTo>
                  <a:cubicBezTo>
                    <a:pt x="62058" y="30518"/>
                    <a:pt x="58916" y="27376"/>
                    <a:pt x="55041" y="27376"/>
                  </a:cubicBezTo>
                  <a:cubicBezTo>
                    <a:pt x="51166" y="27376"/>
                    <a:pt x="48024" y="30518"/>
                    <a:pt x="48024" y="34393"/>
                  </a:cubicBezTo>
                  <a:lnTo>
                    <a:pt x="48024" y="215191"/>
                  </a:lnTo>
                  <a:cubicBezTo>
                    <a:pt x="48024" y="219066"/>
                    <a:pt x="51166" y="222208"/>
                    <a:pt x="55041" y="222208"/>
                  </a:cubicBezTo>
                  <a:close/>
                  <a:moveTo>
                    <a:pt x="83918" y="222208"/>
                  </a:moveTo>
                  <a:cubicBezTo>
                    <a:pt x="87793" y="222208"/>
                    <a:pt x="90935" y="219066"/>
                    <a:pt x="90935" y="215191"/>
                  </a:cubicBezTo>
                  <a:lnTo>
                    <a:pt x="90935" y="34393"/>
                  </a:lnTo>
                  <a:cubicBezTo>
                    <a:pt x="90935" y="30518"/>
                    <a:pt x="87793" y="27376"/>
                    <a:pt x="83918" y="27376"/>
                  </a:cubicBezTo>
                  <a:cubicBezTo>
                    <a:pt x="80043" y="27376"/>
                    <a:pt x="76901" y="30518"/>
                    <a:pt x="76901" y="34393"/>
                  </a:cubicBezTo>
                  <a:lnTo>
                    <a:pt x="76901" y="215191"/>
                  </a:lnTo>
                  <a:cubicBezTo>
                    <a:pt x="76901" y="219066"/>
                    <a:pt x="80043" y="222208"/>
                    <a:pt x="83918" y="222208"/>
                  </a:cubicBezTo>
                  <a:close/>
                  <a:moveTo>
                    <a:pt x="112796" y="222208"/>
                  </a:moveTo>
                  <a:cubicBezTo>
                    <a:pt x="116671" y="222208"/>
                    <a:pt x="119813" y="219066"/>
                    <a:pt x="119813" y="215191"/>
                  </a:cubicBezTo>
                  <a:lnTo>
                    <a:pt x="119813" y="34393"/>
                  </a:lnTo>
                  <a:cubicBezTo>
                    <a:pt x="119813" y="30518"/>
                    <a:pt x="116671" y="27376"/>
                    <a:pt x="112796" y="27376"/>
                  </a:cubicBezTo>
                  <a:cubicBezTo>
                    <a:pt x="108921" y="27376"/>
                    <a:pt x="105779" y="30518"/>
                    <a:pt x="105779" y="34393"/>
                  </a:cubicBezTo>
                  <a:lnTo>
                    <a:pt x="105779" y="215191"/>
                  </a:lnTo>
                  <a:cubicBezTo>
                    <a:pt x="105779" y="219066"/>
                    <a:pt x="108921" y="222208"/>
                    <a:pt x="112796" y="222208"/>
                  </a:cubicBezTo>
                  <a:close/>
                  <a:moveTo>
                    <a:pt x="88513" y="296265"/>
                  </a:moveTo>
                  <a:lnTo>
                    <a:pt x="50735" y="296265"/>
                  </a:lnTo>
                  <a:lnTo>
                    <a:pt x="50660" y="296099"/>
                  </a:lnTo>
                  <a:cubicBezTo>
                    <a:pt x="49603" y="294935"/>
                    <a:pt x="47777" y="294541"/>
                    <a:pt x="44697" y="294685"/>
                  </a:cubicBezTo>
                  <a:cubicBezTo>
                    <a:pt x="32090" y="295114"/>
                    <a:pt x="19340" y="294541"/>
                    <a:pt x="6733" y="294971"/>
                  </a:cubicBezTo>
                  <a:cubicBezTo>
                    <a:pt x="1146" y="295258"/>
                    <a:pt x="430" y="293252"/>
                    <a:pt x="143" y="288238"/>
                  </a:cubicBezTo>
                  <a:cubicBezTo>
                    <a:pt x="-573" y="278926"/>
                    <a:pt x="1289" y="272336"/>
                    <a:pt x="10315" y="266749"/>
                  </a:cubicBezTo>
                  <a:cubicBezTo>
                    <a:pt x="23065" y="258726"/>
                    <a:pt x="22778" y="250274"/>
                    <a:pt x="9885" y="242395"/>
                  </a:cubicBezTo>
                  <a:cubicBezTo>
                    <a:pt x="1719" y="237381"/>
                    <a:pt x="0" y="231650"/>
                    <a:pt x="0" y="222912"/>
                  </a:cubicBezTo>
                  <a:cubicBezTo>
                    <a:pt x="287" y="163746"/>
                    <a:pt x="143" y="104579"/>
                    <a:pt x="143" y="45413"/>
                  </a:cubicBezTo>
                  <a:cubicBezTo>
                    <a:pt x="143" y="22349"/>
                    <a:pt x="11318" y="7593"/>
                    <a:pt x="33666" y="1003"/>
                  </a:cubicBezTo>
                  <a:cubicBezTo>
                    <a:pt x="34096" y="860"/>
                    <a:pt x="34239" y="287"/>
                    <a:pt x="34526" y="0"/>
                  </a:cubicBezTo>
                  <a:cubicBezTo>
                    <a:pt x="46130" y="0"/>
                    <a:pt x="57590" y="0"/>
                    <a:pt x="69194" y="0"/>
                  </a:cubicBezTo>
                  <a:cubicBezTo>
                    <a:pt x="69194" y="0"/>
                    <a:pt x="69338" y="0"/>
                    <a:pt x="69338" y="0"/>
                  </a:cubicBezTo>
                  <a:cubicBezTo>
                    <a:pt x="80942" y="0"/>
                    <a:pt x="92402" y="0"/>
                    <a:pt x="104006" y="0"/>
                  </a:cubicBezTo>
                  <a:cubicBezTo>
                    <a:pt x="104293" y="287"/>
                    <a:pt x="104436" y="860"/>
                    <a:pt x="105009" y="1003"/>
                  </a:cubicBezTo>
                  <a:cubicBezTo>
                    <a:pt x="127357" y="7593"/>
                    <a:pt x="138532" y="22349"/>
                    <a:pt x="138532" y="45413"/>
                  </a:cubicBezTo>
                  <a:cubicBezTo>
                    <a:pt x="138532" y="104579"/>
                    <a:pt x="138245" y="163746"/>
                    <a:pt x="138675" y="222912"/>
                  </a:cubicBezTo>
                  <a:cubicBezTo>
                    <a:pt x="138675" y="231794"/>
                    <a:pt x="136812" y="237381"/>
                    <a:pt x="128790" y="242395"/>
                  </a:cubicBezTo>
                  <a:cubicBezTo>
                    <a:pt x="115753" y="250274"/>
                    <a:pt x="115610" y="258870"/>
                    <a:pt x="128360" y="266749"/>
                  </a:cubicBezTo>
                  <a:cubicBezTo>
                    <a:pt x="137385" y="272336"/>
                    <a:pt x="139248" y="278783"/>
                    <a:pt x="139104" y="288238"/>
                  </a:cubicBezTo>
                  <a:cubicBezTo>
                    <a:pt x="138818" y="293252"/>
                    <a:pt x="138102" y="295258"/>
                    <a:pt x="132515" y="294971"/>
                  </a:cubicBezTo>
                  <a:cubicBezTo>
                    <a:pt x="119908" y="294541"/>
                    <a:pt x="107158" y="295258"/>
                    <a:pt x="94551" y="294685"/>
                  </a:cubicBezTo>
                  <a:cubicBezTo>
                    <a:pt x="91471" y="294541"/>
                    <a:pt x="89644" y="294935"/>
                    <a:pt x="88588" y="296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196C799-CB5D-4260-9F92-856D31EEE635}"/>
                </a:ext>
              </a:extLst>
            </p:cNvPr>
            <p:cNvSpPr/>
            <p:nvPr/>
          </p:nvSpPr>
          <p:spPr>
            <a:xfrm rot="10800000">
              <a:off x="2436518" y="1345118"/>
              <a:ext cx="43837" cy="451435"/>
            </a:xfrm>
            <a:custGeom>
              <a:avLst/>
              <a:gdLst>
                <a:gd name="connsiteX0" fmla="*/ 18337 w 43837"/>
                <a:gd name="connsiteY0" fmla="*/ 434244 h 451435"/>
                <a:gd name="connsiteX1" fmla="*/ 18337 w 43837"/>
                <a:gd name="connsiteY1" fmla="*/ 433957 h 451435"/>
                <a:gd name="connsiteX2" fmla="*/ 18051 w 43837"/>
                <a:gd name="connsiteY2" fmla="*/ 433957 h 451435"/>
                <a:gd name="connsiteX3" fmla="*/ 18337 w 43837"/>
                <a:gd name="connsiteY3" fmla="*/ 434244 h 451435"/>
                <a:gd name="connsiteX4" fmla="*/ 24784 w 43837"/>
                <a:gd name="connsiteY4" fmla="*/ 434244 h 451435"/>
                <a:gd name="connsiteX5" fmla="*/ 25070 w 43837"/>
                <a:gd name="connsiteY5" fmla="*/ 433957 h 451435"/>
                <a:gd name="connsiteX6" fmla="*/ 24784 w 43837"/>
                <a:gd name="connsiteY6" fmla="*/ 433957 h 451435"/>
                <a:gd name="connsiteX7" fmla="*/ 24784 w 43837"/>
                <a:gd name="connsiteY7" fmla="*/ 434244 h 451435"/>
                <a:gd name="connsiteX8" fmla="*/ 22429 w 43837"/>
                <a:gd name="connsiteY8" fmla="*/ 449669 h 451435"/>
                <a:gd name="connsiteX9" fmla="*/ 28960 w 43837"/>
                <a:gd name="connsiteY9" fmla="*/ 394301 h 451435"/>
                <a:gd name="connsiteX10" fmla="*/ 15898 w 43837"/>
                <a:gd name="connsiteY10" fmla="*/ 394301 h 451435"/>
                <a:gd name="connsiteX11" fmla="*/ 22062 w 43837"/>
                <a:gd name="connsiteY11" fmla="*/ 451435 h 451435"/>
                <a:gd name="connsiteX12" fmla="*/ 21919 w 43837"/>
                <a:gd name="connsiteY12" fmla="*/ 451435 h 451435"/>
                <a:gd name="connsiteX13" fmla="*/ 21775 w 43837"/>
                <a:gd name="connsiteY13" fmla="*/ 451435 h 451435"/>
                <a:gd name="connsiteX14" fmla="*/ 18451 w 43837"/>
                <a:gd name="connsiteY14" fmla="*/ 448425 h 451435"/>
                <a:gd name="connsiteX15" fmla="*/ 10582 w 43837"/>
                <a:gd name="connsiteY15" fmla="*/ 394301 h 451435"/>
                <a:gd name="connsiteX16" fmla="*/ 3632 w 43837"/>
                <a:gd name="connsiteY16" fmla="*/ 394301 h 451435"/>
                <a:gd name="connsiteX17" fmla="*/ 18412 w 43837"/>
                <a:gd name="connsiteY17" fmla="*/ 448389 h 451435"/>
                <a:gd name="connsiteX18" fmla="*/ 14183 w 43837"/>
                <a:gd name="connsiteY18" fmla="*/ 444559 h 451435"/>
                <a:gd name="connsiteX19" fmla="*/ 0 w 43837"/>
                <a:gd name="connsiteY19" fmla="*/ 392412 h 451435"/>
                <a:gd name="connsiteX20" fmla="*/ 4155 w 43837"/>
                <a:gd name="connsiteY20" fmla="*/ 353016 h 451435"/>
                <a:gd name="connsiteX21" fmla="*/ 4298 w 43837"/>
                <a:gd name="connsiteY21" fmla="*/ 4323 h 451435"/>
                <a:gd name="connsiteX22" fmla="*/ 4023 w 43837"/>
                <a:gd name="connsiteY22" fmla="*/ 641 h 451435"/>
                <a:gd name="connsiteX23" fmla="*/ 3732 w 43837"/>
                <a:gd name="connsiteY23" fmla="*/ 0 h 451435"/>
                <a:gd name="connsiteX24" fmla="*/ 40105 w 43837"/>
                <a:gd name="connsiteY24" fmla="*/ 0 h 451435"/>
                <a:gd name="connsiteX25" fmla="*/ 39815 w 43837"/>
                <a:gd name="connsiteY25" fmla="*/ 641 h 451435"/>
                <a:gd name="connsiteX26" fmla="*/ 39539 w 43837"/>
                <a:gd name="connsiteY26" fmla="*/ 4323 h 451435"/>
                <a:gd name="connsiteX27" fmla="*/ 39683 w 43837"/>
                <a:gd name="connsiteY27" fmla="*/ 353016 h 451435"/>
                <a:gd name="connsiteX28" fmla="*/ 43837 w 43837"/>
                <a:gd name="connsiteY28" fmla="*/ 392412 h 451435"/>
                <a:gd name="connsiteX29" fmla="*/ 29655 w 43837"/>
                <a:gd name="connsiteY29" fmla="*/ 444559 h 451435"/>
                <a:gd name="connsiteX30" fmla="*/ 26784 w 43837"/>
                <a:gd name="connsiteY30" fmla="*/ 447159 h 451435"/>
                <a:gd name="connsiteX31" fmla="*/ 40848 w 43837"/>
                <a:gd name="connsiteY31" fmla="*/ 394301 h 451435"/>
                <a:gd name="connsiteX32" fmla="*/ 34282 w 43837"/>
                <a:gd name="connsiteY32" fmla="*/ 394301 h 451435"/>
                <a:gd name="connsiteX33" fmla="*/ 26568 w 43837"/>
                <a:gd name="connsiteY33" fmla="*/ 447354 h 4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837" h="451435">
                  <a:moveTo>
                    <a:pt x="18337" y="434244"/>
                  </a:moveTo>
                  <a:cubicBezTo>
                    <a:pt x="18337" y="434244"/>
                    <a:pt x="18337" y="434101"/>
                    <a:pt x="18337" y="433957"/>
                  </a:cubicBezTo>
                  <a:cubicBezTo>
                    <a:pt x="18194" y="433957"/>
                    <a:pt x="18194" y="433957"/>
                    <a:pt x="18051" y="433957"/>
                  </a:cubicBezTo>
                  <a:cubicBezTo>
                    <a:pt x="18194" y="434101"/>
                    <a:pt x="18194" y="434101"/>
                    <a:pt x="18337" y="434244"/>
                  </a:cubicBezTo>
                  <a:close/>
                  <a:moveTo>
                    <a:pt x="24784" y="434244"/>
                  </a:moveTo>
                  <a:cubicBezTo>
                    <a:pt x="24927" y="434244"/>
                    <a:pt x="25070" y="434101"/>
                    <a:pt x="25070" y="433957"/>
                  </a:cubicBezTo>
                  <a:cubicBezTo>
                    <a:pt x="24927" y="433957"/>
                    <a:pt x="24927" y="433957"/>
                    <a:pt x="24784" y="433957"/>
                  </a:cubicBezTo>
                  <a:cubicBezTo>
                    <a:pt x="24784" y="434101"/>
                    <a:pt x="24784" y="434101"/>
                    <a:pt x="24784" y="434244"/>
                  </a:cubicBezTo>
                  <a:close/>
                  <a:moveTo>
                    <a:pt x="22429" y="449669"/>
                  </a:moveTo>
                  <a:lnTo>
                    <a:pt x="28960" y="394301"/>
                  </a:lnTo>
                  <a:lnTo>
                    <a:pt x="15898" y="394301"/>
                  </a:lnTo>
                  <a:close/>
                  <a:moveTo>
                    <a:pt x="22062" y="451435"/>
                  </a:moveTo>
                  <a:cubicBezTo>
                    <a:pt x="21919" y="451435"/>
                    <a:pt x="21919" y="451435"/>
                    <a:pt x="21919" y="451435"/>
                  </a:cubicBezTo>
                  <a:cubicBezTo>
                    <a:pt x="21775" y="451435"/>
                    <a:pt x="21775" y="451435"/>
                    <a:pt x="21775" y="451435"/>
                  </a:cubicBezTo>
                  <a:lnTo>
                    <a:pt x="18451" y="448425"/>
                  </a:lnTo>
                  <a:lnTo>
                    <a:pt x="10582" y="394301"/>
                  </a:lnTo>
                  <a:lnTo>
                    <a:pt x="3632" y="394301"/>
                  </a:lnTo>
                  <a:lnTo>
                    <a:pt x="18412" y="448389"/>
                  </a:lnTo>
                  <a:lnTo>
                    <a:pt x="14183" y="444559"/>
                  </a:lnTo>
                  <a:cubicBezTo>
                    <a:pt x="12464" y="439545"/>
                    <a:pt x="2292" y="402727"/>
                    <a:pt x="0" y="392412"/>
                  </a:cubicBezTo>
                  <a:cubicBezTo>
                    <a:pt x="2579" y="380522"/>
                    <a:pt x="4011" y="366339"/>
                    <a:pt x="4155" y="353016"/>
                  </a:cubicBezTo>
                  <a:cubicBezTo>
                    <a:pt x="5874" y="237406"/>
                    <a:pt x="4155" y="119790"/>
                    <a:pt x="4298" y="4323"/>
                  </a:cubicBezTo>
                  <a:cubicBezTo>
                    <a:pt x="4298" y="2854"/>
                    <a:pt x="4226" y="1637"/>
                    <a:pt x="4023" y="641"/>
                  </a:cubicBezTo>
                  <a:lnTo>
                    <a:pt x="3732" y="0"/>
                  </a:lnTo>
                  <a:lnTo>
                    <a:pt x="40105" y="0"/>
                  </a:lnTo>
                  <a:lnTo>
                    <a:pt x="39815" y="641"/>
                  </a:lnTo>
                  <a:cubicBezTo>
                    <a:pt x="39611" y="1637"/>
                    <a:pt x="39539" y="2854"/>
                    <a:pt x="39539" y="4323"/>
                  </a:cubicBezTo>
                  <a:cubicBezTo>
                    <a:pt x="39683" y="119933"/>
                    <a:pt x="37820" y="237549"/>
                    <a:pt x="39683" y="353016"/>
                  </a:cubicBezTo>
                  <a:cubicBezTo>
                    <a:pt x="39826" y="366339"/>
                    <a:pt x="41258" y="380522"/>
                    <a:pt x="43837" y="392412"/>
                  </a:cubicBezTo>
                  <a:cubicBezTo>
                    <a:pt x="41545" y="402727"/>
                    <a:pt x="31374" y="439545"/>
                    <a:pt x="29655" y="444559"/>
                  </a:cubicBezTo>
                  <a:lnTo>
                    <a:pt x="26784" y="447159"/>
                  </a:lnTo>
                  <a:lnTo>
                    <a:pt x="40848" y="394301"/>
                  </a:lnTo>
                  <a:lnTo>
                    <a:pt x="34282" y="394301"/>
                  </a:lnTo>
                  <a:lnTo>
                    <a:pt x="26568" y="4473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68181CE4-3352-4E52-873F-BAF6034A14A3}"/>
              </a:ext>
            </a:extLst>
          </p:cNvPr>
          <p:cNvSpPr/>
          <p:nvPr/>
        </p:nvSpPr>
        <p:spPr>
          <a:xfrm>
            <a:off x="6002302" y="3111846"/>
            <a:ext cx="245744" cy="244379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AEFC4ECB-1255-4B27-BE3E-095010A24221}"/>
              </a:ext>
            </a:extLst>
          </p:cNvPr>
          <p:cNvSpPr/>
          <p:nvPr/>
        </p:nvSpPr>
        <p:spPr>
          <a:xfrm>
            <a:off x="6851285" y="2260748"/>
            <a:ext cx="244018" cy="243363"/>
          </a:xfrm>
          <a:custGeom>
            <a:avLst/>
            <a:gdLst>
              <a:gd name="connsiteX0" fmla="*/ 0 w 1919435"/>
              <a:gd name="connsiteY0" fmla="*/ 987194 h 1914275"/>
              <a:gd name="connsiteX1" fmla="*/ 37667 w 1919435"/>
              <a:gd name="connsiteY1" fmla="*/ 959846 h 1914275"/>
              <a:gd name="connsiteX2" fmla="*/ 169757 w 1919435"/>
              <a:gd name="connsiteY2" fmla="*/ 922696 h 1914275"/>
              <a:gd name="connsiteX3" fmla="*/ 215163 w 1919435"/>
              <a:gd name="connsiteY3" fmla="*/ 872130 h 1914275"/>
              <a:gd name="connsiteX4" fmla="*/ 217743 w 1919435"/>
              <a:gd name="connsiteY4" fmla="*/ 850459 h 1914275"/>
              <a:gd name="connsiteX5" fmla="*/ 189364 w 1919435"/>
              <a:gd name="connsiteY5" fmla="*/ 797830 h 1914275"/>
              <a:gd name="connsiteX6" fmla="*/ 69657 w 1919435"/>
              <a:gd name="connsiteY6" fmla="*/ 727657 h 1914275"/>
              <a:gd name="connsiteX7" fmla="*/ 43858 w 1919435"/>
              <a:gd name="connsiteY7" fmla="*/ 664708 h 1914275"/>
              <a:gd name="connsiteX8" fmla="*/ 46438 w 1919435"/>
              <a:gd name="connsiteY8" fmla="*/ 655936 h 1914275"/>
              <a:gd name="connsiteX9" fmla="*/ 114547 w 1919435"/>
              <a:gd name="connsiteY9" fmla="*/ 608982 h 1914275"/>
              <a:gd name="connsiteX10" fmla="*/ 241478 w 1919435"/>
              <a:gd name="connsiteY10" fmla="*/ 623429 h 1914275"/>
              <a:gd name="connsiteX11" fmla="*/ 306491 w 1919435"/>
              <a:gd name="connsiteY11" fmla="*/ 593503 h 1914275"/>
              <a:gd name="connsiteX12" fmla="*/ 301331 w 1919435"/>
              <a:gd name="connsiteY12" fmla="*/ 505271 h 1914275"/>
              <a:gd name="connsiteX13" fmla="*/ 222386 w 1919435"/>
              <a:gd name="connsiteY13" fmla="*/ 400527 h 1914275"/>
              <a:gd name="connsiteX14" fmla="*/ 222386 w 1919435"/>
              <a:gd name="connsiteY14" fmla="*/ 342222 h 1914275"/>
              <a:gd name="connsiteX15" fmla="*/ 248185 w 1919435"/>
              <a:gd name="connsiteY15" fmla="*/ 313327 h 1914275"/>
              <a:gd name="connsiteX16" fmla="*/ 303395 w 1919435"/>
              <a:gd name="connsiteY16" fmla="*/ 307135 h 1914275"/>
              <a:gd name="connsiteX17" fmla="*/ 420522 w 1919435"/>
              <a:gd name="connsiteY17" fmla="*/ 373180 h 1914275"/>
              <a:gd name="connsiteX18" fmla="*/ 525265 w 1919435"/>
              <a:gd name="connsiteY18" fmla="*/ 343770 h 1914275"/>
              <a:gd name="connsiteX19" fmla="*/ 527845 w 1919435"/>
              <a:gd name="connsiteY19" fmla="*/ 298364 h 1914275"/>
              <a:gd name="connsiteX20" fmla="*/ 493791 w 1919435"/>
              <a:gd name="connsiteY20" fmla="*/ 166789 h 1914275"/>
              <a:gd name="connsiteX21" fmla="*/ 518557 w 1919435"/>
              <a:gd name="connsiteY21" fmla="*/ 105904 h 1914275"/>
              <a:gd name="connsiteX22" fmla="*/ 537649 w 1919435"/>
              <a:gd name="connsiteY22" fmla="*/ 95585 h 1914275"/>
              <a:gd name="connsiteX23" fmla="*/ 608853 w 1919435"/>
              <a:gd name="connsiteY23" fmla="*/ 113128 h 1914275"/>
              <a:gd name="connsiteX24" fmla="*/ 690894 w 1919435"/>
              <a:gd name="connsiteY24" fmla="*/ 217355 h 1914275"/>
              <a:gd name="connsiteX25" fmla="*/ 802861 w 1919435"/>
              <a:gd name="connsiteY25" fmla="*/ 216839 h 1914275"/>
              <a:gd name="connsiteX26" fmla="*/ 816277 w 1919435"/>
              <a:gd name="connsiteY26" fmla="*/ 169369 h 1914275"/>
              <a:gd name="connsiteX27" fmla="*/ 832788 w 1919435"/>
              <a:gd name="connsiteY27" fmla="*/ 48631 h 1914275"/>
              <a:gd name="connsiteX28" fmla="*/ 877677 w 1919435"/>
              <a:gd name="connsiteY28" fmla="*/ 2193 h 1914275"/>
              <a:gd name="connsiteX29" fmla="*/ 917924 w 1919435"/>
              <a:gd name="connsiteY29" fmla="*/ 645 h 1914275"/>
              <a:gd name="connsiteX30" fmla="*/ 956106 w 1919435"/>
              <a:gd name="connsiteY30" fmla="*/ 31603 h 1914275"/>
              <a:gd name="connsiteX31" fmla="*/ 993772 w 1919435"/>
              <a:gd name="connsiteY31" fmla="*/ 163693 h 1914275"/>
              <a:gd name="connsiteX32" fmla="*/ 1089745 w 1919435"/>
              <a:gd name="connsiteY32" fmla="*/ 217871 h 1914275"/>
              <a:gd name="connsiteX33" fmla="*/ 1120703 w 1919435"/>
              <a:gd name="connsiteY33" fmla="*/ 191040 h 1914275"/>
              <a:gd name="connsiteX34" fmla="*/ 1192940 w 1919435"/>
              <a:gd name="connsiteY34" fmla="*/ 68754 h 1914275"/>
              <a:gd name="connsiteX35" fmla="*/ 1251245 w 1919435"/>
              <a:gd name="connsiteY35" fmla="*/ 44503 h 1914275"/>
              <a:gd name="connsiteX36" fmla="*/ 1309035 w 1919435"/>
              <a:gd name="connsiteY36" fmla="*/ 137895 h 1914275"/>
              <a:gd name="connsiteX37" fmla="*/ 1294587 w 1919435"/>
              <a:gd name="connsiteY37" fmla="*/ 255538 h 1914275"/>
              <a:gd name="connsiteX38" fmla="*/ 1294587 w 1919435"/>
              <a:gd name="connsiteY38" fmla="*/ 267921 h 1914275"/>
              <a:gd name="connsiteX39" fmla="*/ 1399331 w 1919435"/>
              <a:gd name="connsiteY39" fmla="*/ 314359 h 1914275"/>
              <a:gd name="connsiteX40" fmla="*/ 1514394 w 1919435"/>
              <a:gd name="connsiteY40" fmla="*/ 228191 h 1914275"/>
              <a:gd name="connsiteX41" fmla="*/ 1584050 w 1919435"/>
              <a:gd name="connsiteY41" fmla="*/ 229223 h 1914275"/>
              <a:gd name="connsiteX42" fmla="*/ 1594886 w 1919435"/>
              <a:gd name="connsiteY42" fmla="*/ 238510 h 1914275"/>
              <a:gd name="connsiteX43" fmla="*/ 1606754 w 1919435"/>
              <a:gd name="connsiteY43" fmla="*/ 317971 h 1914275"/>
              <a:gd name="connsiteX44" fmla="*/ 1543288 w 1919435"/>
              <a:gd name="connsiteY44" fmla="*/ 430970 h 1914275"/>
              <a:gd name="connsiteX45" fmla="*/ 1552060 w 1919435"/>
              <a:gd name="connsiteY45" fmla="*/ 504239 h 1914275"/>
              <a:gd name="connsiteX46" fmla="*/ 1619137 w 1919435"/>
              <a:gd name="connsiteY46" fmla="*/ 531069 h 1914275"/>
              <a:gd name="connsiteX47" fmla="*/ 1754839 w 1919435"/>
              <a:gd name="connsiteY47" fmla="*/ 495467 h 1914275"/>
              <a:gd name="connsiteX48" fmla="*/ 1812629 w 1919435"/>
              <a:gd name="connsiteY48" fmla="*/ 517654 h 1914275"/>
              <a:gd name="connsiteX49" fmla="*/ 1830172 w 1919435"/>
              <a:gd name="connsiteY49" fmla="*/ 552225 h 1914275"/>
              <a:gd name="connsiteX50" fmla="*/ 1815724 w 1919435"/>
              <a:gd name="connsiteY50" fmla="*/ 603306 h 1914275"/>
              <a:gd name="connsiteX51" fmla="*/ 1699630 w 1919435"/>
              <a:gd name="connsiteY51" fmla="*/ 695666 h 1914275"/>
              <a:gd name="connsiteX52" fmla="*/ 1678990 w 1919435"/>
              <a:gd name="connsiteY52" fmla="*/ 751908 h 1914275"/>
              <a:gd name="connsiteX53" fmla="*/ 1685182 w 1919435"/>
              <a:gd name="connsiteY53" fmla="*/ 774611 h 1914275"/>
              <a:gd name="connsiteX54" fmla="*/ 1732652 w 1919435"/>
              <a:gd name="connsiteY54" fmla="*/ 815373 h 1914275"/>
              <a:gd name="connsiteX55" fmla="*/ 1872998 w 1919435"/>
              <a:gd name="connsiteY55" fmla="*/ 834464 h 1914275"/>
              <a:gd name="connsiteX56" fmla="*/ 1918404 w 1919435"/>
              <a:gd name="connsiteY56" fmla="*/ 879354 h 1914275"/>
              <a:gd name="connsiteX57" fmla="*/ 1919952 w 1919435"/>
              <a:gd name="connsiteY57" fmla="*/ 919600 h 1914275"/>
              <a:gd name="connsiteX58" fmla="*/ 1886930 w 1919435"/>
              <a:gd name="connsiteY58" fmla="*/ 958299 h 1914275"/>
              <a:gd name="connsiteX59" fmla="*/ 1754839 w 1919435"/>
              <a:gd name="connsiteY59" fmla="*/ 995965 h 1914275"/>
              <a:gd name="connsiteX60" fmla="*/ 1701178 w 1919435"/>
              <a:gd name="connsiteY60" fmla="*/ 1085229 h 1914275"/>
              <a:gd name="connsiteX61" fmla="*/ 1728524 w 1919435"/>
              <a:gd name="connsiteY61" fmla="*/ 1121348 h 1914275"/>
              <a:gd name="connsiteX62" fmla="*/ 1849779 w 1919435"/>
              <a:gd name="connsiteY62" fmla="*/ 1192552 h 1914275"/>
              <a:gd name="connsiteX63" fmla="*/ 1876094 w 1919435"/>
              <a:gd name="connsiteY63" fmla="*/ 1253954 h 1914275"/>
              <a:gd name="connsiteX64" fmla="*/ 1875062 w 1919435"/>
              <a:gd name="connsiteY64" fmla="*/ 1260145 h 1914275"/>
              <a:gd name="connsiteX65" fmla="*/ 1802309 w 1919435"/>
              <a:gd name="connsiteY65" fmla="*/ 1312259 h 1914275"/>
              <a:gd name="connsiteX66" fmla="*/ 1675379 w 1919435"/>
              <a:gd name="connsiteY66" fmla="*/ 1296264 h 1914275"/>
              <a:gd name="connsiteX67" fmla="*/ 1611398 w 1919435"/>
              <a:gd name="connsiteY67" fmla="*/ 1329286 h 1914275"/>
              <a:gd name="connsiteX68" fmla="*/ 1610365 w 1919435"/>
              <a:gd name="connsiteY68" fmla="*/ 1405651 h 1914275"/>
              <a:gd name="connsiteX69" fmla="*/ 1692406 w 1919435"/>
              <a:gd name="connsiteY69" fmla="*/ 1514006 h 1914275"/>
              <a:gd name="connsiteX70" fmla="*/ 1692406 w 1919435"/>
              <a:gd name="connsiteY70" fmla="*/ 1584695 h 1914275"/>
              <a:gd name="connsiteX71" fmla="*/ 1689310 w 1919435"/>
              <a:gd name="connsiteY71" fmla="*/ 1588307 h 1914275"/>
              <a:gd name="connsiteX72" fmla="*/ 1600562 w 1919435"/>
              <a:gd name="connsiteY72" fmla="*/ 1605850 h 1914275"/>
              <a:gd name="connsiteX73" fmla="*/ 1490659 w 1919435"/>
              <a:gd name="connsiteY73" fmla="*/ 1543933 h 1914275"/>
              <a:gd name="connsiteX74" fmla="*/ 1415326 w 1919435"/>
              <a:gd name="connsiteY74" fmla="*/ 1554769 h 1914275"/>
              <a:gd name="connsiteX75" fmla="*/ 1391075 w 1919435"/>
              <a:gd name="connsiteY75" fmla="*/ 1622877 h 1914275"/>
              <a:gd name="connsiteX76" fmla="*/ 1426677 w 1919435"/>
              <a:gd name="connsiteY76" fmla="*/ 1760128 h 1914275"/>
              <a:gd name="connsiteX77" fmla="*/ 1406554 w 1919435"/>
              <a:gd name="connsiteY77" fmla="*/ 1811725 h 1914275"/>
              <a:gd name="connsiteX78" fmla="*/ 1370436 w 1919435"/>
              <a:gd name="connsiteY78" fmla="*/ 1830300 h 1914275"/>
              <a:gd name="connsiteX79" fmla="*/ 1316258 w 1919435"/>
              <a:gd name="connsiteY79" fmla="*/ 1815337 h 1914275"/>
              <a:gd name="connsiteX80" fmla="*/ 1231122 w 1919435"/>
              <a:gd name="connsiteY80" fmla="*/ 1707498 h 1914275"/>
              <a:gd name="connsiteX81" fmla="*/ 1121219 w 1919435"/>
              <a:gd name="connsiteY81" fmla="*/ 1698210 h 1914275"/>
              <a:gd name="connsiteX82" fmla="*/ 1106771 w 1919435"/>
              <a:gd name="connsiteY82" fmla="*/ 1727105 h 1914275"/>
              <a:gd name="connsiteX83" fmla="*/ 1087165 w 1919435"/>
              <a:gd name="connsiteY83" fmla="*/ 1868999 h 1914275"/>
              <a:gd name="connsiteX84" fmla="*/ 1050014 w 1919435"/>
              <a:gd name="connsiteY84" fmla="*/ 1919049 h 1914275"/>
              <a:gd name="connsiteX85" fmla="*/ 987581 w 1919435"/>
              <a:gd name="connsiteY85" fmla="*/ 1919049 h 1914275"/>
              <a:gd name="connsiteX86" fmla="*/ 960234 w 1919435"/>
              <a:gd name="connsiteY86" fmla="*/ 1880866 h 1914275"/>
              <a:gd name="connsiteX87" fmla="*/ 921535 w 1919435"/>
              <a:gd name="connsiteY87" fmla="*/ 1744132 h 1914275"/>
              <a:gd name="connsiteX88" fmla="*/ 875614 w 1919435"/>
              <a:gd name="connsiteY88" fmla="*/ 1703886 h 1914275"/>
              <a:gd name="connsiteX89" fmla="*/ 847751 w 1919435"/>
              <a:gd name="connsiteY89" fmla="*/ 1700790 h 1914275"/>
              <a:gd name="connsiteX90" fmla="*/ 800281 w 1919435"/>
              <a:gd name="connsiteY90" fmla="*/ 1727105 h 1914275"/>
              <a:gd name="connsiteX91" fmla="*/ 788414 w 1919435"/>
              <a:gd name="connsiteY91" fmla="*/ 1747228 h 1914275"/>
              <a:gd name="connsiteX92" fmla="*/ 723401 w 1919435"/>
              <a:gd name="connsiteY92" fmla="*/ 1857131 h 1914275"/>
              <a:gd name="connsiteX93" fmla="*/ 674383 w 1919435"/>
              <a:gd name="connsiteY93" fmla="*/ 1877254 h 1914275"/>
              <a:gd name="connsiteX94" fmla="*/ 634652 w 1919435"/>
              <a:gd name="connsiteY94" fmla="*/ 1863839 h 1914275"/>
              <a:gd name="connsiteX95" fmla="*/ 607822 w 1919435"/>
              <a:gd name="connsiteY95" fmla="*/ 1813789 h 1914275"/>
              <a:gd name="connsiteX96" fmla="*/ 624848 w 1919435"/>
              <a:gd name="connsiteY96" fmla="*/ 1672927 h 1914275"/>
              <a:gd name="connsiteX97" fmla="*/ 586150 w 1919435"/>
              <a:gd name="connsiteY97" fmla="*/ 1607398 h 1914275"/>
              <a:gd name="connsiteX98" fmla="*/ 514430 w 1919435"/>
              <a:gd name="connsiteY98" fmla="*/ 1611010 h 1914275"/>
              <a:gd name="connsiteX99" fmla="*/ 413814 w 1919435"/>
              <a:gd name="connsiteY99" fmla="*/ 1687375 h 1914275"/>
              <a:gd name="connsiteX100" fmla="*/ 324550 w 1919435"/>
              <a:gd name="connsiteY100" fmla="*/ 1682215 h 1914275"/>
              <a:gd name="connsiteX101" fmla="*/ 316810 w 1919435"/>
              <a:gd name="connsiteY101" fmla="*/ 1674475 h 1914275"/>
              <a:gd name="connsiteX102" fmla="*/ 309071 w 1919435"/>
              <a:gd name="connsiteY102" fmla="*/ 1612558 h 1914275"/>
              <a:gd name="connsiteX103" fmla="*/ 376148 w 1919435"/>
              <a:gd name="connsiteY103" fmla="*/ 1492851 h 1914275"/>
              <a:gd name="connsiteX104" fmla="*/ 387499 w 1919435"/>
              <a:gd name="connsiteY104" fmla="*/ 1456217 h 1914275"/>
              <a:gd name="connsiteX105" fmla="*/ 297203 w 1919435"/>
              <a:gd name="connsiteY105" fmla="*/ 1391720 h 1914275"/>
              <a:gd name="connsiteX106" fmla="*/ 158405 w 1919435"/>
              <a:gd name="connsiteY106" fmla="*/ 1427838 h 1914275"/>
              <a:gd name="connsiteX107" fmla="*/ 114031 w 1919435"/>
              <a:gd name="connsiteY107" fmla="*/ 1412875 h 1914275"/>
              <a:gd name="connsiteX108" fmla="*/ 91844 w 1919435"/>
              <a:gd name="connsiteY108" fmla="*/ 1373660 h 1914275"/>
              <a:gd name="connsiteX109" fmla="*/ 106808 w 1919435"/>
              <a:gd name="connsiteY109" fmla="*/ 1315871 h 1914275"/>
              <a:gd name="connsiteX110" fmla="*/ 209487 w 1919435"/>
              <a:gd name="connsiteY110" fmla="*/ 1234347 h 1914275"/>
              <a:gd name="connsiteX111" fmla="*/ 236834 w 1919435"/>
              <a:gd name="connsiteY111" fmla="*/ 1151274 h 1914275"/>
              <a:gd name="connsiteX112" fmla="*/ 181624 w 1919435"/>
              <a:gd name="connsiteY112" fmla="*/ 1104836 h 1914275"/>
              <a:gd name="connsiteX113" fmla="*/ 52114 w 1919435"/>
              <a:gd name="connsiteY113" fmla="*/ 1087293 h 1914275"/>
              <a:gd name="connsiteX114" fmla="*/ 1032 w 1919435"/>
              <a:gd name="connsiteY114" fmla="*/ 1051175 h 1914275"/>
              <a:gd name="connsiteX115" fmla="*/ 0 w 1919435"/>
              <a:gd name="connsiteY115" fmla="*/ 987194 h 1914275"/>
              <a:gd name="connsiteX116" fmla="*/ 1198616 w 1919435"/>
              <a:gd name="connsiteY116" fmla="*/ 960879 h 1914275"/>
              <a:gd name="connsiteX117" fmla="*/ 958686 w 1919435"/>
              <a:gd name="connsiteY117" fmla="*/ 720949 h 1914275"/>
              <a:gd name="connsiteX118" fmla="*/ 720304 w 1919435"/>
              <a:gd name="connsiteY118" fmla="*/ 959331 h 1914275"/>
              <a:gd name="connsiteX119" fmla="*/ 957654 w 1919435"/>
              <a:gd name="connsiteY119" fmla="*/ 1198744 h 1914275"/>
              <a:gd name="connsiteX120" fmla="*/ 1198616 w 1919435"/>
              <a:gd name="connsiteY120" fmla="*/ 960879 h 1914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919435" h="1914275">
                <a:moveTo>
                  <a:pt x="0" y="987194"/>
                </a:moveTo>
                <a:cubicBezTo>
                  <a:pt x="8256" y="971714"/>
                  <a:pt x="21155" y="963975"/>
                  <a:pt x="37667" y="959846"/>
                </a:cubicBezTo>
                <a:cubicBezTo>
                  <a:pt x="82041" y="947979"/>
                  <a:pt x="125383" y="934564"/>
                  <a:pt x="169757" y="922696"/>
                </a:cubicBezTo>
                <a:cubicBezTo>
                  <a:pt x="196587" y="915473"/>
                  <a:pt x="212583" y="900509"/>
                  <a:pt x="215163" y="872130"/>
                </a:cubicBezTo>
                <a:cubicBezTo>
                  <a:pt x="215679" y="864907"/>
                  <a:pt x="216710" y="857683"/>
                  <a:pt x="217743" y="850459"/>
                </a:cubicBezTo>
                <a:cubicBezTo>
                  <a:pt x="220323" y="826209"/>
                  <a:pt x="209487" y="809697"/>
                  <a:pt x="189364" y="797830"/>
                </a:cubicBezTo>
                <a:cubicBezTo>
                  <a:pt x="149118" y="774611"/>
                  <a:pt x="109388" y="750876"/>
                  <a:pt x="69657" y="727657"/>
                </a:cubicBezTo>
                <a:cubicBezTo>
                  <a:pt x="40246" y="710629"/>
                  <a:pt x="35087" y="697730"/>
                  <a:pt x="43858" y="664708"/>
                </a:cubicBezTo>
                <a:cubicBezTo>
                  <a:pt x="44890" y="661612"/>
                  <a:pt x="45406" y="658516"/>
                  <a:pt x="46438" y="655936"/>
                </a:cubicBezTo>
                <a:cubicBezTo>
                  <a:pt x="59337" y="613110"/>
                  <a:pt x="70689" y="604854"/>
                  <a:pt x="114547" y="608982"/>
                </a:cubicBezTo>
                <a:cubicBezTo>
                  <a:pt x="156857" y="613110"/>
                  <a:pt x="199167" y="617754"/>
                  <a:pt x="241478" y="623429"/>
                </a:cubicBezTo>
                <a:cubicBezTo>
                  <a:pt x="275016" y="627557"/>
                  <a:pt x="289463" y="621881"/>
                  <a:pt x="306491" y="593503"/>
                </a:cubicBezTo>
                <a:cubicBezTo>
                  <a:pt x="330741" y="554288"/>
                  <a:pt x="329710" y="541905"/>
                  <a:pt x="301331" y="505271"/>
                </a:cubicBezTo>
                <a:cubicBezTo>
                  <a:pt x="274500" y="470700"/>
                  <a:pt x="248185" y="435614"/>
                  <a:pt x="222386" y="400527"/>
                </a:cubicBezTo>
                <a:cubicBezTo>
                  <a:pt x="206907" y="379888"/>
                  <a:pt x="206907" y="362861"/>
                  <a:pt x="222386" y="342222"/>
                </a:cubicBezTo>
                <a:cubicBezTo>
                  <a:pt x="230126" y="331902"/>
                  <a:pt x="238382" y="321583"/>
                  <a:pt x="248185" y="313327"/>
                </a:cubicBezTo>
                <a:cubicBezTo>
                  <a:pt x="267792" y="296816"/>
                  <a:pt x="281208" y="294752"/>
                  <a:pt x="303395" y="307135"/>
                </a:cubicBezTo>
                <a:cubicBezTo>
                  <a:pt x="342609" y="328806"/>
                  <a:pt x="382856" y="348929"/>
                  <a:pt x="420522" y="373180"/>
                </a:cubicBezTo>
                <a:cubicBezTo>
                  <a:pt x="463864" y="401043"/>
                  <a:pt x="493791" y="382468"/>
                  <a:pt x="525265" y="343770"/>
                </a:cubicBezTo>
                <a:cubicBezTo>
                  <a:pt x="535585" y="330870"/>
                  <a:pt x="531973" y="313843"/>
                  <a:pt x="527845" y="298364"/>
                </a:cubicBezTo>
                <a:cubicBezTo>
                  <a:pt x="516493" y="254506"/>
                  <a:pt x="505142" y="210647"/>
                  <a:pt x="493791" y="166789"/>
                </a:cubicBezTo>
                <a:cubicBezTo>
                  <a:pt x="485535" y="135315"/>
                  <a:pt x="490694" y="122415"/>
                  <a:pt x="518557" y="105904"/>
                </a:cubicBezTo>
                <a:cubicBezTo>
                  <a:pt x="524749" y="102292"/>
                  <a:pt x="530941" y="98680"/>
                  <a:pt x="537649" y="95585"/>
                </a:cubicBezTo>
                <a:cubicBezTo>
                  <a:pt x="571187" y="80105"/>
                  <a:pt x="586150" y="83717"/>
                  <a:pt x="608853" y="113128"/>
                </a:cubicBezTo>
                <a:cubicBezTo>
                  <a:pt x="636200" y="147698"/>
                  <a:pt x="663547" y="182785"/>
                  <a:pt x="690894" y="217355"/>
                </a:cubicBezTo>
                <a:cubicBezTo>
                  <a:pt x="716693" y="249346"/>
                  <a:pt x="777062" y="249346"/>
                  <a:pt x="802861" y="216839"/>
                </a:cubicBezTo>
                <a:cubicBezTo>
                  <a:pt x="813697" y="202908"/>
                  <a:pt x="813697" y="185365"/>
                  <a:pt x="816277" y="169369"/>
                </a:cubicBezTo>
                <a:cubicBezTo>
                  <a:pt x="822468" y="129123"/>
                  <a:pt x="827628" y="88877"/>
                  <a:pt x="832788" y="48631"/>
                </a:cubicBezTo>
                <a:cubicBezTo>
                  <a:pt x="836916" y="16640"/>
                  <a:pt x="845687" y="7868"/>
                  <a:pt x="877677" y="2193"/>
                </a:cubicBezTo>
                <a:cubicBezTo>
                  <a:pt x="891093" y="-387"/>
                  <a:pt x="904509" y="-387"/>
                  <a:pt x="917924" y="645"/>
                </a:cubicBezTo>
                <a:cubicBezTo>
                  <a:pt x="937531" y="1677"/>
                  <a:pt x="950947" y="11996"/>
                  <a:pt x="956106" y="31603"/>
                </a:cubicBezTo>
                <a:cubicBezTo>
                  <a:pt x="968490" y="75461"/>
                  <a:pt x="981389" y="119835"/>
                  <a:pt x="993772" y="163693"/>
                </a:cubicBezTo>
                <a:cubicBezTo>
                  <a:pt x="1006672" y="208584"/>
                  <a:pt x="1043822" y="229739"/>
                  <a:pt x="1089745" y="217871"/>
                </a:cubicBezTo>
                <a:cubicBezTo>
                  <a:pt x="1104707" y="214259"/>
                  <a:pt x="1113479" y="203424"/>
                  <a:pt x="1120703" y="191040"/>
                </a:cubicBezTo>
                <a:cubicBezTo>
                  <a:pt x="1144438" y="150278"/>
                  <a:pt x="1168689" y="109516"/>
                  <a:pt x="1192940" y="68754"/>
                </a:cubicBezTo>
                <a:cubicBezTo>
                  <a:pt x="1208419" y="42439"/>
                  <a:pt x="1221835" y="36763"/>
                  <a:pt x="1251245" y="44503"/>
                </a:cubicBezTo>
                <a:cubicBezTo>
                  <a:pt x="1310067" y="59466"/>
                  <a:pt x="1317806" y="72366"/>
                  <a:pt x="1309035" y="137895"/>
                </a:cubicBezTo>
                <a:cubicBezTo>
                  <a:pt x="1303875" y="177109"/>
                  <a:pt x="1299231" y="216323"/>
                  <a:pt x="1294587" y="255538"/>
                </a:cubicBezTo>
                <a:cubicBezTo>
                  <a:pt x="1294071" y="259665"/>
                  <a:pt x="1294071" y="263793"/>
                  <a:pt x="1294587" y="267921"/>
                </a:cubicBezTo>
                <a:cubicBezTo>
                  <a:pt x="1301295" y="309715"/>
                  <a:pt x="1364760" y="338610"/>
                  <a:pt x="1399331" y="314359"/>
                </a:cubicBezTo>
                <a:cubicBezTo>
                  <a:pt x="1438545" y="286496"/>
                  <a:pt x="1476211" y="257085"/>
                  <a:pt x="1514394" y="228191"/>
                </a:cubicBezTo>
                <a:cubicBezTo>
                  <a:pt x="1542256" y="207036"/>
                  <a:pt x="1556188" y="207552"/>
                  <a:pt x="1584050" y="229223"/>
                </a:cubicBezTo>
                <a:cubicBezTo>
                  <a:pt x="1587663" y="232319"/>
                  <a:pt x="1591274" y="234898"/>
                  <a:pt x="1594886" y="238510"/>
                </a:cubicBezTo>
                <a:cubicBezTo>
                  <a:pt x="1627393" y="269469"/>
                  <a:pt x="1628941" y="278757"/>
                  <a:pt x="1606754" y="317971"/>
                </a:cubicBezTo>
                <a:cubicBezTo>
                  <a:pt x="1585599" y="355637"/>
                  <a:pt x="1565475" y="393819"/>
                  <a:pt x="1543288" y="430970"/>
                </a:cubicBezTo>
                <a:cubicBezTo>
                  <a:pt x="1527293" y="458317"/>
                  <a:pt x="1534517" y="481020"/>
                  <a:pt x="1552060" y="504239"/>
                </a:cubicBezTo>
                <a:cubicBezTo>
                  <a:pt x="1569604" y="527458"/>
                  <a:pt x="1589726" y="538809"/>
                  <a:pt x="1619137" y="531069"/>
                </a:cubicBezTo>
                <a:cubicBezTo>
                  <a:pt x="1664543" y="519202"/>
                  <a:pt x="1709949" y="507850"/>
                  <a:pt x="1754839" y="495467"/>
                </a:cubicBezTo>
                <a:cubicBezTo>
                  <a:pt x="1783734" y="487727"/>
                  <a:pt x="1796634" y="492371"/>
                  <a:pt x="1812629" y="517654"/>
                </a:cubicBezTo>
                <a:cubicBezTo>
                  <a:pt x="1819853" y="528490"/>
                  <a:pt x="1826044" y="539841"/>
                  <a:pt x="1830172" y="552225"/>
                </a:cubicBezTo>
                <a:cubicBezTo>
                  <a:pt x="1837912" y="574412"/>
                  <a:pt x="1834299" y="588343"/>
                  <a:pt x="1815724" y="603306"/>
                </a:cubicBezTo>
                <a:cubicBezTo>
                  <a:pt x="1777026" y="634265"/>
                  <a:pt x="1738844" y="665224"/>
                  <a:pt x="1699630" y="695666"/>
                </a:cubicBezTo>
                <a:cubicBezTo>
                  <a:pt x="1680022" y="710629"/>
                  <a:pt x="1674862" y="729205"/>
                  <a:pt x="1678990" y="751908"/>
                </a:cubicBezTo>
                <a:cubicBezTo>
                  <a:pt x="1680539" y="759647"/>
                  <a:pt x="1683119" y="766871"/>
                  <a:pt x="1685182" y="774611"/>
                </a:cubicBezTo>
                <a:cubicBezTo>
                  <a:pt x="1691890" y="798862"/>
                  <a:pt x="1707885" y="812277"/>
                  <a:pt x="1732652" y="815373"/>
                </a:cubicBezTo>
                <a:cubicBezTo>
                  <a:pt x="1779606" y="821565"/>
                  <a:pt x="1826560" y="828272"/>
                  <a:pt x="1872998" y="834464"/>
                </a:cubicBezTo>
                <a:cubicBezTo>
                  <a:pt x="1900861" y="838076"/>
                  <a:pt x="1915308" y="851491"/>
                  <a:pt x="1918404" y="879354"/>
                </a:cubicBezTo>
                <a:cubicBezTo>
                  <a:pt x="1919952" y="892770"/>
                  <a:pt x="1921500" y="906185"/>
                  <a:pt x="1919952" y="919600"/>
                </a:cubicBezTo>
                <a:cubicBezTo>
                  <a:pt x="1917372" y="940755"/>
                  <a:pt x="1906536" y="952623"/>
                  <a:pt x="1886930" y="958299"/>
                </a:cubicBezTo>
                <a:cubicBezTo>
                  <a:pt x="1843071" y="970682"/>
                  <a:pt x="1798697" y="983065"/>
                  <a:pt x="1754839" y="995965"/>
                </a:cubicBezTo>
                <a:cubicBezTo>
                  <a:pt x="1712013" y="1008348"/>
                  <a:pt x="1692406" y="1040855"/>
                  <a:pt x="1701178" y="1085229"/>
                </a:cubicBezTo>
                <a:cubicBezTo>
                  <a:pt x="1704273" y="1102256"/>
                  <a:pt x="1714077" y="1113092"/>
                  <a:pt x="1728524" y="1121348"/>
                </a:cubicBezTo>
                <a:cubicBezTo>
                  <a:pt x="1768771" y="1145083"/>
                  <a:pt x="1809016" y="1168817"/>
                  <a:pt x="1849779" y="1192552"/>
                </a:cubicBezTo>
                <a:cubicBezTo>
                  <a:pt x="1879706" y="1210096"/>
                  <a:pt x="1884350" y="1220415"/>
                  <a:pt x="1876094" y="1253954"/>
                </a:cubicBezTo>
                <a:cubicBezTo>
                  <a:pt x="1875578" y="1256018"/>
                  <a:pt x="1875578" y="1258082"/>
                  <a:pt x="1875062" y="1260145"/>
                </a:cubicBezTo>
                <a:cubicBezTo>
                  <a:pt x="1862678" y="1300908"/>
                  <a:pt x="1848747" y="1321031"/>
                  <a:pt x="1802309" y="1312259"/>
                </a:cubicBezTo>
                <a:cubicBezTo>
                  <a:pt x="1760515" y="1304003"/>
                  <a:pt x="1717689" y="1302456"/>
                  <a:pt x="1675379" y="1296264"/>
                </a:cubicBezTo>
                <a:cubicBezTo>
                  <a:pt x="1645452" y="1292136"/>
                  <a:pt x="1625845" y="1304003"/>
                  <a:pt x="1611398" y="1329286"/>
                </a:cubicBezTo>
                <a:cubicBezTo>
                  <a:pt x="1596434" y="1355085"/>
                  <a:pt x="1589726" y="1379336"/>
                  <a:pt x="1610365" y="1405651"/>
                </a:cubicBezTo>
                <a:cubicBezTo>
                  <a:pt x="1638228" y="1441254"/>
                  <a:pt x="1665059" y="1477888"/>
                  <a:pt x="1692406" y="1514006"/>
                </a:cubicBezTo>
                <a:cubicBezTo>
                  <a:pt x="1715109" y="1543417"/>
                  <a:pt x="1715109" y="1555285"/>
                  <a:pt x="1692406" y="1584695"/>
                </a:cubicBezTo>
                <a:cubicBezTo>
                  <a:pt x="1691374" y="1585727"/>
                  <a:pt x="1690342" y="1587275"/>
                  <a:pt x="1689310" y="1588307"/>
                </a:cubicBezTo>
                <a:cubicBezTo>
                  <a:pt x="1659383" y="1620298"/>
                  <a:pt x="1647516" y="1634229"/>
                  <a:pt x="1600562" y="1605850"/>
                </a:cubicBezTo>
                <a:cubicBezTo>
                  <a:pt x="1564444" y="1584179"/>
                  <a:pt x="1526261" y="1565604"/>
                  <a:pt x="1490659" y="1543933"/>
                </a:cubicBezTo>
                <a:cubicBezTo>
                  <a:pt x="1461248" y="1526390"/>
                  <a:pt x="1438545" y="1536709"/>
                  <a:pt x="1415326" y="1554769"/>
                </a:cubicBezTo>
                <a:cubicBezTo>
                  <a:pt x="1392107" y="1572312"/>
                  <a:pt x="1382819" y="1593467"/>
                  <a:pt x="1391075" y="1622877"/>
                </a:cubicBezTo>
                <a:cubicBezTo>
                  <a:pt x="1403974" y="1668284"/>
                  <a:pt x="1415326" y="1714205"/>
                  <a:pt x="1426677" y="1760128"/>
                </a:cubicBezTo>
                <a:cubicBezTo>
                  <a:pt x="1432870" y="1784894"/>
                  <a:pt x="1427710" y="1798310"/>
                  <a:pt x="1406554" y="1811725"/>
                </a:cubicBezTo>
                <a:cubicBezTo>
                  <a:pt x="1395203" y="1818949"/>
                  <a:pt x="1383335" y="1825657"/>
                  <a:pt x="1370436" y="1830300"/>
                </a:cubicBezTo>
                <a:cubicBezTo>
                  <a:pt x="1347733" y="1838556"/>
                  <a:pt x="1331222" y="1834428"/>
                  <a:pt x="1316258" y="1815337"/>
                </a:cubicBezTo>
                <a:cubicBezTo>
                  <a:pt x="1287879" y="1779735"/>
                  <a:pt x="1259501" y="1743616"/>
                  <a:pt x="1231122" y="1707498"/>
                </a:cubicBezTo>
                <a:cubicBezTo>
                  <a:pt x="1203775" y="1673443"/>
                  <a:pt x="1154242" y="1668800"/>
                  <a:pt x="1121219" y="1698210"/>
                </a:cubicBezTo>
                <a:cubicBezTo>
                  <a:pt x="1112447" y="1705950"/>
                  <a:pt x="1108320" y="1715753"/>
                  <a:pt x="1106771" y="1727105"/>
                </a:cubicBezTo>
                <a:cubicBezTo>
                  <a:pt x="1100064" y="1774575"/>
                  <a:pt x="1092324" y="1821529"/>
                  <a:pt x="1087165" y="1868999"/>
                </a:cubicBezTo>
                <a:cubicBezTo>
                  <a:pt x="1084068" y="1893766"/>
                  <a:pt x="1074265" y="1911309"/>
                  <a:pt x="1050014" y="1919049"/>
                </a:cubicBezTo>
                <a:cubicBezTo>
                  <a:pt x="1029375" y="1919049"/>
                  <a:pt x="1008220" y="1919049"/>
                  <a:pt x="987581" y="1919049"/>
                </a:cubicBezTo>
                <a:cubicBezTo>
                  <a:pt x="973133" y="1910277"/>
                  <a:pt x="964878" y="1897377"/>
                  <a:pt x="960234" y="1880866"/>
                </a:cubicBezTo>
                <a:cubicBezTo>
                  <a:pt x="947851" y="1835460"/>
                  <a:pt x="933919" y="1790054"/>
                  <a:pt x="921535" y="1744132"/>
                </a:cubicBezTo>
                <a:cubicBezTo>
                  <a:pt x="914828" y="1719881"/>
                  <a:pt x="899865" y="1706982"/>
                  <a:pt x="875614" y="1703886"/>
                </a:cubicBezTo>
                <a:cubicBezTo>
                  <a:pt x="866326" y="1702854"/>
                  <a:pt x="857038" y="1701306"/>
                  <a:pt x="847751" y="1700790"/>
                </a:cubicBezTo>
                <a:cubicBezTo>
                  <a:pt x="826080" y="1699242"/>
                  <a:pt x="811117" y="1709046"/>
                  <a:pt x="800281" y="1727105"/>
                </a:cubicBezTo>
                <a:cubicBezTo>
                  <a:pt x="796153" y="1733813"/>
                  <a:pt x="792541" y="1740520"/>
                  <a:pt x="788414" y="1747228"/>
                </a:cubicBezTo>
                <a:cubicBezTo>
                  <a:pt x="766742" y="1783862"/>
                  <a:pt x="745587" y="1821013"/>
                  <a:pt x="723401" y="1857131"/>
                </a:cubicBezTo>
                <a:cubicBezTo>
                  <a:pt x="711533" y="1877254"/>
                  <a:pt x="697085" y="1882414"/>
                  <a:pt x="674383" y="1877254"/>
                </a:cubicBezTo>
                <a:cubicBezTo>
                  <a:pt x="660451" y="1874158"/>
                  <a:pt x="647552" y="1869515"/>
                  <a:pt x="634652" y="1863839"/>
                </a:cubicBezTo>
                <a:cubicBezTo>
                  <a:pt x="611949" y="1853003"/>
                  <a:pt x="604726" y="1839072"/>
                  <a:pt x="607822" y="1813789"/>
                </a:cubicBezTo>
                <a:cubicBezTo>
                  <a:pt x="613497" y="1766835"/>
                  <a:pt x="618141" y="1719881"/>
                  <a:pt x="624848" y="1672927"/>
                </a:cubicBezTo>
                <a:cubicBezTo>
                  <a:pt x="629492" y="1639905"/>
                  <a:pt x="611949" y="1621846"/>
                  <a:pt x="586150" y="1607398"/>
                </a:cubicBezTo>
                <a:cubicBezTo>
                  <a:pt x="560868" y="1593467"/>
                  <a:pt x="538165" y="1591403"/>
                  <a:pt x="514430" y="1611010"/>
                </a:cubicBezTo>
                <a:cubicBezTo>
                  <a:pt x="481407" y="1637325"/>
                  <a:pt x="446836" y="1661576"/>
                  <a:pt x="413814" y="1687375"/>
                </a:cubicBezTo>
                <a:cubicBezTo>
                  <a:pt x="380276" y="1713690"/>
                  <a:pt x="365828" y="1719365"/>
                  <a:pt x="324550" y="1682215"/>
                </a:cubicBezTo>
                <a:cubicBezTo>
                  <a:pt x="321970" y="1679635"/>
                  <a:pt x="319390" y="1677055"/>
                  <a:pt x="316810" y="1674475"/>
                </a:cubicBezTo>
                <a:cubicBezTo>
                  <a:pt x="296687" y="1653836"/>
                  <a:pt x="294623" y="1637841"/>
                  <a:pt x="309071" y="1612558"/>
                </a:cubicBezTo>
                <a:cubicBezTo>
                  <a:pt x="331258" y="1572828"/>
                  <a:pt x="353960" y="1532581"/>
                  <a:pt x="376148" y="1492851"/>
                </a:cubicBezTo>
                <a:cubicBezTo>
                  <a:pt x="382339" y="1481500"/>
                  <a:pt x="389047" y="1470148"/>
                  <a:pt x="387499" y="1456217"/>
                </a:cubicBezTo>
                <a:cubicBezTo>
                  <a:pt x="383887" y="1414423"/>
                  <a:pt x="337449" y="1381400"/>
                  <a:pt x="297203" y="1391720"/>
                </a:cubicBezTo>
                <a:cubicBezTo>
                  <a:pt x="250765" y="1403587"/>
                  <a:pt x="204327" y="1415455"/>
                  <a:pt x="158405" y="1427838"/>
                </a:cubicBezTo>
                <a:cubicBezTo>
                  <a:pt x="139830" y="1432998"/>
                  <a:pt x="125899" y="1427322"/>
                  <a:pt x="114031" y="1412875"/>
                </a:cubicBezTo>
                <a:cubicBezTo>
                  <a:pt x="104228" y="1401007"/>
                  <a:pt x="98036" y="1387592"/>
                  <a:pt x="91844" y="1373660"/>
                </a:cubicBezTo>
                <a:cubicBezTo>
                  <a:pt x="81525" y="1349409"/>
                  <a:pt x="86169" y="1331866"/>
                  <a:pt x="106808" y="1315871"/>
                </a:cubicBezTo>
                <a:cubicBezTo>
                  <a:pt x="140862" y="1288524"/>
                  <a:pt x="175432" y="1261693"/>
                  <a:pt x="209487" y="1234347"/>
                </a:cubicBezTo>
                <a:cubicBezTo>
                  <a:pt x="245605" y="1206484"/>
                  <a:pt x="248701" y="1194616"/>
                  <a:pt x="236834" y="1151274"/>
                </a:cubicBezTo>
                <a:cubicBezTo>
                  <a:pt x="228578" y="1122896"/>
                  <a:pt x="211551" y="1107932"/>
                  <a:pt x="181624" y="1104836"/>
                </a:cubicBezTo>
                <a:cubicBezTo>
                  <a:pt x="138282" y="1100192"/>
                  <a:pt x="95456" y="1091937"/>
                  <a:pt x="52114" y="1087293"/>
                </a:cubicBezTo>
                <a:cubicBezTo>
                  <a:pt x="27347" y="1084713"/>
                  <a:pt x="9804" y="1074910"/>
                  <a:pt x="1032" y="1051175"/>
                </a:cubicBezTo>
                <a:cubicBezTo>
                  <a:pt x="0" y="1028988"/>
                  <a:pt x="0" y="1008348"/>
                  <a:pt x="0" y="987194"/>
                </a:cubicBezTo>
                <a:close/>
                <a:moveTo>
                  <a:pt x="1198616" y="960879"/>
                </a:moveTo>
                <a:cubicBezTo>
                  <a:pt x="1200163" y="838592"/>
                  <a:pt x="1104192" y="720433"/>
                  <a:pt x="958686" y="720949"/>
                </a:cubicBezTo>
                <a:cubicBezTo>
                  <a:pt x="824016" y="721465"/>
                  <a:pt x="720821" y="824145"/>
                  <a:pt x="720304" y="959331"/>
                </a:cubicBezTo>
                <a:cubicBezTo>
                  <a:pt x="719788" y="1096581"/>
                  <a:pt x="827628" y="1197712"/>
                  <a:pt x="957654" y="1198744"/>
                </a:cubicBezTo>
                <a:cubicBezTo>
                  <a:pt x="1090776" y="1199776"/>
                  <a:pt x="1198100" y="1092969"/>
                  <a:pt x="1198616" y="960879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CDE259C0-62EC-40DF-9D27-F8B5663A335B}"/>
              </a:ext>
            </a:extLst>
          </p:cNvPr>
          <p:cNvSpPr/>
          <p:nvPr/>
        </p:nvSpPr>
        <p:spPr>
          <a:xfrm>
            <a:off x="5757523" y="2736937"/>
            <a:ext cx="421078" cy="420803"/>
          </a:xfrm>
          <a:custGeom>
            <a:avLst/>
            <a:gdLst>
              <a:gd name="connsiteX0" fmla="*/ 494462 w 988147"/>
              <a:gd name="connsiteY0" fmla="*/ 416074 h 987501"/>
              <a:gd name="connsiteX1" fmla="*/ 417459 w 988147"/>
              <a:gd name="connsiteY1" fmla="*/ 492745 h 987501"/>
              <a:gd name="connsiteX2" fmla="*/ 494129 w 988147"/>
              <a:gd name="connsiteY2" fmla="*/ 570081 h 987501"/>
              <a:gd name="connsiteX3" fmla="*/ 571299 w 988147"/>
              <a:gd name="connsiteY3" fmla="*/ 493244 h 987501"/>
              <a:gd name="connsiteX4" fmla="*/ 494462 w 988147"/>
              <a:gd name="connsiteY4" fmla="*/ 416074 h 987501"/>
              <a:gd name="connsiteX5" fmla="*/ 494795 w 988147"/>
              <a:gd name="connsiteY5" fmla="*/ 187060 h 987501"/>
              <a:gd name="connsiteX6" fmla="*/ 800480 w 988147"/>
              <a:gd name="connsiteY6" fmla="*/ 493576 h 987501"/>
              <a:gd name="connsiteX7" fmla="*/ 493630 w 988147"/>
              <a:gd name="connsiteY7" fmla="*/ 798929 h 987501"/>
              <a:gd name="connsiteX8" fmla="*/ 188444 w 988147"/>
              <a:gd name="connsiteY8" fmla="*/ 492579 h 987501"/>
              <a:gd name="connsiteX9" fmla="*/ 494795 w 988147"/>
              <a:gd name="connsiteY9" fmla="*/ 187060 h 987501"/>
              <a:gd name="connsiteX10" fmla="*/ 494464 w 988147"/>
              <a:gd name="connsiteY10" fmla="*/ 132604 h 987501"/>
              <a:gd name="connsiteX11" fmla="*/ 133489 w 988147"/>
              <a:gd name="connsiteY11" fmla="*/ 491485 h 987501"/>
              <a:gd name="connsiteX12" fmla="*/ 493893 w 988147"/>
              <a:gd name="connsiteY12" fmla="*/ 853411 h 987501"/>
              <a:gd name="connsiteX13" fmla="*/ 854867 w 988147"/>
              <a:gd name="connsiteY13" fmla="*/ 492817 h 987501"/>
              <a:gd name="connsiteX14" fmla="*/ 494464 w 988147"/>
              <a:gd name="connsiteY14" fmla="*/ 132604 h 987501"/>
              <a:gd name="connsiteX15" fmla="*/ 553293 w 988147"/>
              <a:gd name="connsiteY15" fmla="*/ 95 h 987501"/>
              <a:gd name="connsiteX16" fmla="*/ 558434 w 988147"/>
              <a:gd name="connsiteY16" fmla="*/ 285 h 987501"/>
              <a:gd name="connsiteX17" fmla="*/ 580519 w 988147"/>
              <a:gd name="connsiteY17" fmla="*/ 24083 h 987501"/>
              <a:gd name="connsiteX18" fmla="*/ 581851 w 988147"/>
              <a:gd name="connsiteY18" fmla="*/ 68444 h 987501"/>
              <a:gd name="connsiteX19" fmla="*/ 589657 w 988147"/>
              <a:gd name="connsiteY19" fmla="*/ 81390 h 987501"/>
              <a:gd name="connsiteX20" fmla="*/ 617835 w 988147"/>
              <a:gd name="connsiteY20" fmla="*/ 88815 h 987501"/>
              <a:gd name="connsiteX21" fmla="*/ 631162 w 988147"/>
              <a:gd name="connsiteY21" fmla="*/ 81771 h 987501"/>
              <a:gd name="connsiteX22" fmla="*/ 656483 w 988147"/>
              <a:gd name="connsiteY22" fmla="*/ 41218 h 987501"/>
              <a:gd name="connsiteX23" fmla="*/ 681043 w 988147"/>
              <a:gd name="connsiteY23" fmla="*/ 32651 h 987501"/>
              <a:gd name="connsiteX24" fmla="*/ 685422 w 988147"/>
              <a:gd name="connsiteY24" fmla="*/ 34174 h 987501"/>
              <a:gd name="connsiteX25" fmla="*/ 699320 w 988147"/>
              <a:gd name="connsiteY25" fmla="*/ 61400 h 987501"/>
              <a:gd name="connsiteX26" fmla="*/ 689420 w 988147"/>
              <a:gd name="connsiteY26" fmla="*/ 104046 h 987501"/>
              <a:gd name="connsiteX27" fmla="*/ 696274 w 988147"/>
              <a:gd name="connsiteY27" fmla="*/ 122514 h 987501"/>
              <a:gd name="connsiteX28" fmla="*/ 718359 w 988147"/>
              <a:gd name="connsiteY28" fmla="*/ 134699 h 987501"/>
              <a:gd name="connsiteX29" fmla="*/ 733019 w 988147"/>
              <a:gd name="connsiteY29" fmla="*/ 131272 h 987501"/>
              <a:gd name="connsiteX30" fmla="*/ 768050 w 988147"/>
              <a:gd name="connsiteY30" fmla="*/ 98715 h 987501"/>
              <a:gd name="connsiteX31" fmla="*/ 793943 w 988147"/>
              <a:gd name="connsiteY31" fmla="*/ 96621 h 987501"/>
              <a:gd name="connsiteX32" fmla="*/ 795275 w 988147"/>
              <a:gd name="connsiteY32" fmla="*/ 97573 h 987501"/>
              <a:gd name="connsiteX33" fmla="*/ 803462 w 988147"/>
              <a:gd name="connsiteY33" fmla="*/ 130510 h 987501"/>
              <a:gd name="connsiteX34" fmla="*/ 783091 w 988147"/>
              <a:gd name="connsiteY34" fmla="*/ 168587 h 987501"/>
              <a:gd name="connsiteX35" fmla="*/ 784804 w 988147"/>
              <a:gd name="connsiteY35" fmla="*/ 186674 h 987501"/>
              <a:gd name="connsiteX36" fmla="*/ 801939 w 988147"/>
              <a:gd name="connsiteY36" fmla="*/ 203619 h 987501"/>
              <a:gd name="connsiteX37" fmla="*/ 819074 w 988147"/>
              <a:gd name="connsiteY37" fmla="*/ 205142 h 987501"/>
              <a:gd name="connsiteX38" fmla="*/ 862292 w 988147"/>
              <a:gd name="connsiteY38" fmla="*/ 182295 h 987501"/>
              <a:gd name="connsiteX39" fmla="*/ 885900 w 988147"/>
              <a:gd name="connsiteY39" fmla="*/ 187246 h 987501"/>
              <a:gd name="connsiteX40" fmla="*/ 893135 w 988147"/>
              <a:gd name="connsiteY40" fmla="*/ 196955 h 987501"/>
              <a:gd name="connsiteX41" fmla="*/ 891231 w 988147"/>
              <a:gd name="connsiteY41" fmla="*/ 218279 h 987501"/>
              <a:gd name="connsiteX42" fmla="*/ 856771 w 988147"/>
              <a:gd name="connsiteY42" fmla="*/ 255404 h 987501"/>
              <a:gd name="connsiteX43" fmla="*/ 853725 w 988147"/>
              <a:gd name="connsiteY43" fmla="*/ 270635 h 987501"/>
              <a:gd name="connsiteX44" fmla="*/ 866861 w 988147"/>
              <a:gd name="connsiteY44" fmla="*/ 293481 h 987501"/>
              <a:gd name="connsiteX45" fmla="*/ 883615 w 988147"/>
              <a:gd name="connsiteY45" fmla="*/ 299003 h 987501"/>
              <a:gd name="connsiteX46" fmla="*/ 932354 w 988147"/>
              <a:gd name="connsiteY46" fmla="*/ 287960 h 987501"/>
              <a:gd name="connsiteX47" fmla="*/ 950441 w 988147"/>
              <a:gd name="connsiteY47" fmla="*/ 296337 h 987501"/>
              <a:gd name="connsiteX48" fmla="*/ 956153 w 988147"/>
              <a:gd name="connsiteY48" fmla="*/ 309474 h 987501"/>
              <a:gd name="connsiteX49" fmla="*/ 948347 w 988147"/>
              <a:gd name="connsiteY49" fmla="*/ 330798 h 987501"/>
              <a:gd name="connsiteX50" fmla="*/ 908175 w 988147"/>
              <a:gd name="connsiteY50" fmla="*/ 355738 h 987501"/>
              <a:gd name="connsiteX51" fmla="*/ 899608 w 988147"/>
              <a:gd name="connsiteY51" fmla="*/ 374396 h 987501"/>
              <a:gd name="connsiteX52" fmla="*/ 905510 w 988147"/>
              <a:gd name="connsiteY52" fmla="*/ 396100 h 987501"/>
              <a:gd name="connsiteX53" fmla="*/ 919789 w 988147"/>
              <a:gd name="connsiteY53" fmla="*/ 406191 h 987501"/>
              <a:gd name="connsiteX54" fmla="*/ 969861 w 988147"/>
              <a:gd name="connsiteY54" fmla="*/ 408095 h 987501"/>
              <a:gd name="connsiteX55" fmla="*/ 986044 w 988147"/>
              <a:gd name="connsiteY55" fmla="*/ 420851 h 987501"/>
              <a:gd name="connsiteX56" fmla="*/ 988138 w 988147"/>
              <a:gd name="connsiteY56" fmla="*/ 436272 h 987501"/>
              <a:gd name="connsiteX57" fmla="*/ 975763 w 988147"/>
              <a:gd name="connsiteY57" fmla="*/ 453788 h 987501"/>
              <a:gd name="connsiteX58" fmla="*/ 930641 w 988147"/>
              <a:gd name="connsiteY58" fmla="*/ 467686 h 987501"/>
              <a:gd name="connsiteX59" fmla="*/ 916552 w 988147"/>
              <a:gd name="connsiteY59" fmla="*/ 485582 h 987501"/>
              <a:gd name="connsiteX60" fmla="*/ 917504 w 988147"/>
              <a:gd name="connsiteY60" fmla="*/ 509191 h 987501"/>
              <a:gd name="connsiteX61" fmla="*/ 927214 w 988147"/>
              <a:gd name="connsiteY61" fmla="*/ 519471 h 987501"/>
              <a:gd name="connsiteX62" fmla="*/ 974620 w 988147"/>
              <a:gd name="connsiteY62" fmla="*/ 533941 h 987501"/>
              <a:gd name="connsiteX63" fmla="*/ 988138 w 988147"/>
              <a:gd name="connsiteY63" fmla="*/ 552789 h 987501"/>
              <a:gd name="connsiteX64" fmla="*/ 988138 w 988147"/>
              <a:gd name="connsiteY64" fmla="*/ 556216 h 987501"/>
              <a:gd name="connsiteX65" fmla="*/ 963768 w 988147"/>
              <a:gd name="connsiteY65" fmla="*/ 580395 h 987501"/>
              <a:gd name="connsiteX66" fmla="*/ 918837 w 988147"/>
              <a:gd name="connsiteY66" fmla="*/ 581728 h 987501"/>
              <a:gd name="connsiteX67" fmla="*/ 906843 w 988147"/>
              <a:gd name="connsiteY67" fmla="*/ 589153 h 987501"/>
              <a:gd name="connsiteX68" fmla="*/ 899227 w 988147"/>
              <a:gd name="connsiteY68" fmla="*/ 617330 h 987501"/>
              <a:gd name="connsiteX69" fmla="*/ 906652 w 988147"/>
              <a:gd name="connsiteY69" fmla="*/ 631038 h 987501"/>
              <a:gd name="connsiteX70" fmla="*/ 946253 w 988147"/>
              <a:gd name="connsiteY70" fmla="*/ 655789 h 987501"/>
              <a:gd name="connsiteX71" fmla="*/ 955201 w 988147"/>
              <a:gd name="connsiteY71" fmla="*/ 681110 h 987501"/>
              <a:gd name="connsiteX72" fmla="*/ 948918 w 988147"/>
              <a:gd name="connsiteY72" fmla="*/ 694057 h 987501"/>
              <a:gd name="connsiteX73" fmla="*/ 936734 w 988147"/>
              <a:gd name="connsiteY73" fmla="*/ 700149 h 987501"/>
              <a:gd name="connsiteX74" fmla="*/ 906462 w 988147"/>
              <a:gd name="connsiteY74" fmla="*/ 693485 h 987501"/>
              <a:gd name="connsiteX75" fmla="*/ 881711 w 988147"/>
              <a:gd name="connsiteY75" fmla="*/ 687774 h 987501"/>
              <a:gd name="connsiteX76" fmla="*/ 868765 w 988147"/>
              <a:gd name="connsiteY76" fmla="*/ 691772 h 987501"/>
              <a:gd name="connsiteX77" fmla="*/ 853154 w 988147"/>
              <a:gd name="connsiteY77" fmla="*/ 719759 h 987501"/>
              <a:gd name="connsiteX78" fmla="*/ 856961 w 988147"/>
              <a:gd name="connsiteY78" fmla="*/ 731753 h 987501"/>
              <a:gd name="connsiteX79" fmla="*/ 890279 w 988147"/>
              <a:gd name="connsiteY79" fmla="*/ 767546 h 987501"/>
              <a:gd name="connsiteX80" fmla="*/ 892373 w 988147"/>
              <a:gd name="connsiteY80" fmla="*/ 792106 h 987501"/>
              <a:gd name="connsiteX81" fmla="*/ 891040 w 988147"/>
              <a:gd name="connsiteY81" fmla="*/ 794010 h 987501"/>
              <a:gd name="connsiteX82" fmla="*/ 857532 w 988147"/>
              <a:gd name="connsiteY82" fmla="*/ 802387 h 987501"/>
              <a:gd name="connsiteX83" fmla="*/ 818884 w 988147"/>
              <a:gd name="connsiteY83" fmla="*/ 781825 h 987501"/>
              <a:gd name="connsiteX84" fmla="*/ 803843 w 988147"/>
              <a:gd name="connsiteY84" fmla="*/ 782396 h 987501"/>
              <a:gd name="connsiteX85" fmla="*/ 784233 w 988147"/>
              <a:gd name="connsiteY85" fmla="*/ 801625 h 987501"/>
              <a:gd name="connsiteX86" fmla="*/ 783281 w 988147"/>
              <a:gd name="connsiteY86" fmla="*/ 818189 h 987501"/>
              <a:gd name="connsiteX87" fmla="*/ 806128 w 988147"/>
              <a:gd name="connsiteY87" fmla="*/ 861407 h 987501"/>
              <a:gd name="connsiteX88" fmla="*/ 802320 w 988147"/>
              <a:gd name="connsiteY88" fmla="*/ 883873 h 987501"/>
              <a:gd name="connsiteX89" fmla="*/ 798512 w 988147"/>
              <a:gd name="connsiteY89" fmla="*/ 887300 h 987501"/>
              <a:gd name="connsiteX90" fmla="*/ 765766 w 988147"/>
              <a:gd name="connsiteY90" fmla="*/ 886157 h 987501"/>
              <a:gd name="connsiteX91" fmla="*/ 733781 w 988147"/>
              <a:gd name="connsiteY91" fmla="*/ 856266 h 987501"/>
              <a:gd name="connsiteX92" fmla="*/ 717407 w 988147"/>
              <a:gd name="connsiteY92" fmla="*/ 853030 h 987501"/>
              <a:gd name="connsiteX93" fmla="*/ 694941 w 988147"/>
              <a:gd name="connsiteY93" fmla="*/ 865786 h 987501"/>
              <a:gd name="connsiteX94" fmla="*/ 689420 w 988147"/>
              <a:gd name="connsiteY94" fmla="*/ 882540 h 987501"/>
              <a:gd name="connsiteX95" fmla="*/ 700844 w 988147"/>
              <a:gd name="connsiteY95" fmla="*/ 932421 h 987501"/>
              <a:gd name="connsiteX96" fmla="*/ 693418 w 988147"/>
              <a:gd name="connsiteY96" fmla="*/ 948985 h 987501"/>
              <a:gd name="connsiteX97" fmla="*/ 679330 w 988147"/>
              <a:gd name="connsiteY97" fmla="*/ 955268 h 987501"/>
              <a:gd name="connsiteX98" fmla="*/ 657816 w 988147"/>
              <a:gd name="connsiteY98" fmla="*/ 947653 h 987501"/>
              <a:gd name="connsiteX99" fmla="*/ 632875 w 988147"/>
              <a:gd name="connsiteY99" fmla="*/ 907481 h 987501"/>
              <a:gd name="connsiteX100" fmla="*/ 614217 w 988147"/>
              <a:gd name="connsiteY100" fmla="*/ 898723 h 987501"/>
              <a:gd name="connsiteX101" fmla="*/ 594226 w 988147"/>
              <a:gd name="connsiteY101" fmla="*/ 904054 h 987501"/>
              <a:gd name="connsiteX102" fmla="*/ 582042 w 988147"/>
              <a:gd name="connsiteY102" fmla="*/ 920617 h 987501"/>
              <a:gd name="connsiteX103" fmla="*/ 580709 w 988147"/>
              <a:gd name="connsiteY103" fmla="*/ 965549 h 987501"/>
              <a:gd name="connsiteX104" fmla="*/ 563384 w 988147"/>
              <a:gd name="connsiteY104" fmla="*/ 986111 h 987501"/>
              <a:gd name="connsiteX105" fmla="*/ 552532 w 988147"/>
              <a:gd name="connsiteY105" fmla="*/ 987443 h 987501"/>
              <a:gd name="connsiteX106" fmla="*/ 535016 w 988147"/>
              <a:gd name="connsiteY106" fmla="*/ 975639 h 987501"/>
              <a:gd name="connsiteX107" fmla="*/ 520356 w 988147"/>
              <a:gd name="connsiteY107" fmla="*/ 927852 h 987501"/>
              <a:gd name="connsiteX108" fmla="*/ 506648 w 988147"/>
              <a:gd name="connsiteY108" fmla="*/ 916048 h 987501"/>
              <a:gd name="connsiteX109" fmla="*/ 481517 w 988147"/>
              <a:gd name="connsiteY109" fmla="*/ 916238 h 987501"/>
              <a:gd name="connsiteX110" fmla="*/ 469332 w 988147"/>
              <a:gd name="connsiteY110" fmla="*/ 926710 h 987501"/>
              <a:gd name="connsiteX111" fmla="*/ 455434 w 988147"/>
              <a:gd name="connsiteY111" fmla="*/ 971832 h 987501"/>
              <a:gd name="connsiteX112" fmla="*/ 432017 w 988147"/>
              <a:gd name="connsiteY112" fmla="*/ 986872 h 987501"/>
              <a:gd name="connsiteX113" fmla="*/ 408409 w 988147"/>
              <a:gd name="connsiteY113" fmla="*/ 960218 h 987501"/>
              <a:gd name="connsiteX114" fmla="*/ 407266 w 988147"/>
              <a:gd name="connsiteY114" fmla="*/ 919285 h 987501"/>
              <a:gd name="connsiteX115" fmla="*/ 398699 w 988147"/>
              <a:gd name="connsiteY115" fmla="*/ 905577 h 987501"/>
              <a:gd name="connsiteX116" fmla="*/ 370902 w 988147"/>
              <a:gd name="connsiteY116" fmla="*/ 898532 h 987501"/>
              <a:gd name="connsiteX117" fmla="*/ 357575 w 988147"/>
              <a:gd name="connsiteY117" fmla="*/ 905577 h 987501"/>
              <a:gd name="connsiteX118" fmla="*/ 332254 w 988147"/>
              <a:gd name="connsiteY118" fmla="*/ 946129 h 987501"/>
              <a:gd name="connsiteX119" fmla="*/ 308645 w 988147"/>
              <a:gd name="connsiteY119" fmla="*/ 954697 h 987501"/>
              <a:gd name="connsiteX120" fmla="*/ 306932 w 988147"/>
              <a:gd name="connsiteY120" fmla="*/ 954126 h 987501"/>
              <a:gd name="connsiteX121" fmla="*/ 289797 w 988147"/>
              <a:gd name="connsiteY121" fmla="*/ 924235 h 987501"/>
              <a:gd name="connsiteX122" fmla="*/ 299507 w 988147"/>
              <a:gd name="connsiteY122" fmla="*/ 882159 h 987501"/>
              <a:gd name="connsiteX123" fmla="*/ 293224 w 988147"/>
              <a:gd name="connsiteY123" fmla="*/ 865024 h 987501"/>
              <a:gd name="connsiteX124" fmla="*/ 272853 w 988147"/>
              <a:gd name="connsiteY124" fmla="*/ 853220 h 987501"/>
              <a:gd name="connsiteX125" fmla="*/ 254385 w 988147"/>
              <a:gd name="connsiteY125" fmla="*/ 856647 h 987501"/>
              <a:gd name="connsiteX126" fmla="*/ 219925 w 988147"/>
              <a:gd name="connsiteY126" fmla="*/ 888823 h 987501"/>
              <a:gd name="connsiteX127" fmla="*/ 195746 w 988147"/>
              <a:gd name="connsiteY127" fmla="*/ 891107 h 987501"/>
              <a:gd name="connsiteX128" fmla="*/ 192319 w 988147"/>
              <a:gd name="connsiteY128" fmla="*/ 888823 h 987501"/>
              <a:gd name="connsiteX129" fmla="*/ 184703 w 988147"/>
              <a:gd name="connsiteY129" fmla="*/ 857028 h 987501"/>
              <a:gd name="connsiteX130" fmla="*/ 205265 w 988147"/>
              <a:gd name="connsiteY130" fmla="*/ 818379 h 987501"/>
              <a:gd name="connsiteX131" fmla="*/ 203742 w 988147"/>
              <a:gd name="connsiteY131" fmla="*/ 800293 h 987501"/>
              <a:gd name="connsiteX132" fmla="*/ 186607 w 988147"/>
              <a:gd name="connsiteY132" fmla="*/ 783348 h 987501"/>
              <a:gd name="connsiteX133" fmla="*/ 168901 w 988147"/>
              <a:gd name="connsiteY133" fmla="*/ 782015 h 987501"/>
              <a:gd name="connsiteX134" fmla="*/ 126064 w 988147"/>
              <a:gd name="connsiteY134" fmla="*/ 804672 h 987501"/>
              <a:gd name="connsiteX135" fmla="*/ 102647 w 988147"/>
              <a:gd name="connsiteY135" fmla="*/ 800293 h 987501"/>
              <a:gd name="connsiteX136" fmla="*/ 101123 w 988147"/>
              <a:gd name="connsiteY136" fmla="*/ 798579 h 987501"/>
              <a:gd name="connsiteX137" fmla="*/ 102075 w 988147"/>
              <a:gd name="connsiteY137" fmla="*/ 763548 h 987501"/>
              <a:gd name="connsiteX138" fmla="*/ 130824 w 988147"/>
              <a:gd name="connsiteY138" fmla="*/ 732895 h 987501"/>
              <a:gd name="connsiteX139" fmla="*/ 134251 w 988147"/>
              <a:gd name="connsiteY139" fmla="*/ 716141 h 987501"/>
              <a:gd name="connsiteX140" fmla="*/ 121114 w 988147"/>
              <a:gd name="connsiteY140" fmla="*/ 693295 h 987501"/>
              <a:gd name="connsiteX141" fmla="*/ 104551 w 988147"/>
              <a:gd name="connsiteY141" fmla="*/ 688535 h 987501"/>
              <a:gd name="connsiteX142" fmla="*/ 63046 w 988147"/>
              <a:gd name="connsiteY142" fmla="*/ 698055 h 987501"/>
              <a:gd name="connsiteX143" fmla="*/ 57525 w 988147"/>
              <a:gd name="connsiteY143" fmla="*/ 699387 h 987501"/>
              <a:gd name="connsiteX144" fmla="*/ 36963 w 988147"/>
              <a:gd name="connsiteY144" fmla="*/ 689297 h 987501"/>
              <a:gd name="connsiteX145" fmla="*/ 32203 w 988147"/>
              <a:gd name="connsiteY145" fmla="*/ 678255 h 987501"/>
              <a:gd name="connsiteX146" fmla="*/ 39819 w 988147"/>
              <a:gd name="connsiteY146" fmla="*/ 656741 h 987501"/>
              <a:gd name="connsiteX147" fmla="*/ 78848 w 988147"/>
              <a:gd name="connsiteY147" fmla="*/ 632371 h 987501"/>
              <a:gd name="connsiteX148" fmla="*/ 88177 w 988147"/>
              <a:gd name="connsiteY148" fmla="*/ 610477 h 987501"/>
              <a:gd name="connsiteX149" fmla="*/ 82275 w 988147"/>
              <a:gd name="connsiteY149" fmla="*/ 590676 h 987501"/>
              <a:gd name="connsiteX150" fmla="*/ 67996 w 988147"/>
              <a:gd name="connsiteY150" fmla="*/ 581157 h 987501"/>
              <a:gd name="connsiteX151" fmla="*/ 21922 w 988147"/>
              <a:gd name="connsiteY151" fmla="*/ 579824 h 987501"/>
              <a:gd name="connsiteX152" fmla="*/ 1360 w 988147"/>
              <a:gd name="connsiteY152" fmla="*/ 562499 h 987501"/>
              <a:gd name="connsiteX153" fmla="*/ 599 w 988147"/>
              <a:gd name="connsiteY153" fmla="*/ 558501 h 987501"/>
              <a:gd name="connsiteX154" fmla="*/ 17924 w 988147"/>
              <a:gd name="connsiteY154" fmla="*/ 532227 h 987501"/>
              <a:gd name="connsiteX155" fmla="*/ 59238 w 988147"/>
              <a:gd name="connsiteY155" fmla="*/ 519662 h 987501"/>
              <a:gd name="connsiteX156" fmla="*/ 71614 w 988147"/>
              <a:gd name="connsiteY156" fmla="*/ 505763 h 987501"/>
              <a:gd name="connsiteX157" fmla="*/ 71042 w 988147"/>
              <a:gd name="connsiteY157" fmla="*/ 479300 h 987501"/>
              <a:gd name="connsiteX158" fmla="*/ 61333 w 988147"/>
              <a:gd name="connsiteY158" fmla="*/ 468447 h 987501"/>
              <a:gd name="connsiteX159" fmla="*/ 17353 w 988147"/>
              <a:gd name="connsiteY159" fmla="*/ 454930 h 987501"/>
              <a:gd name="connsiteX160" fmla="*/ 599 w 988147"/>
              <a:gd name="connsiteY160" fmla="*/ 430560 h 987501"/>
              <a:gd name="connsiteX161" fmla="*/ 2312 w 988147"/>
              <a:gd name="connsiteY161" fmla="*/ 420470 h 987501"/>
              <a:gd name="connsiteX162" fmla="*/ 18115 w 988147"/>
              <a:gd name="connsiteY162" fmla="*/ 407904 h 987501"/>
              <a:gd name="connsiteX163" fmla="*/ 60761 w 988147"/>
              <a:gd name="connsiteY163" fmla="*/ 406572 h 987501"/>
              <a:gd name="connsiteX164" fmla="*/ 67044 w 988147"/>
              <a:gd name="connsiteY164" fmla="*/ 406381 h 987501"/>
              <a:gd name="connsiteX165" fmla="*/ 83989 w 988147"/>
              <a:gd name="connsiteY165" fmla="*/ 393054 h 987501"/>
              <a:gd name="connsiteX166" fmla="*/ 88938 w 988147"/>
              <a:gd name="connsiteY166" fmla="*/ 374206 h 987501"/>
              <a:gd name="connsiteX167" fmla="*/ 80943 w 988147"/>
              <a:gd name="connsiteY167" fmla="*/ 356309 h 987501"/>
              <a:gd name="connsiteX168" fmla="*/ 41913 w 988147"/>
              <a:gd name="connsiteY168" fmla="*/ 331940 h 987501"/>
              <a:gd name="connsiteX169" fmla="*/ 33155 w 988147"/>
              <a:gd name="connsiteY169" fmla="*/ 306999 h 987501"/>
              <a:gd name="connsiteX170" fmla="*/ 38676 w 988147"/>
              <a:gd name="connsiteY170" fmla="*/ 295005 h 987501"/>
              <a:gd name="connsiteX171" fmla="*/ 55811 w 988147"/>
              <a:gd name="connsiteY171" fmla="*/ 287770 h 987501"/>
              <a:gd name="connsiteX172" fmla="*/ 104551 w 988147"/>
              <a:gd name="connsiteY172" fmla="*/ 299003 h 987501"/>
              <a:gd name="connsiteX173" fmla="*/ 122256 w 988147"/>
              <a:gd name="connsiteY173" fmla="*/ 293101 h 987501"/>
              <a:gd name="connsiteX174" fmla="*/ 134251 w 988147"/>
              <a:gd name="connsiteY174" fmla="*/ 272158 h 987501"/>
              <a:gd name="connsiteX175" fmla="*/ 130824 w 988147"/>
              <a:gd name="connsiteY175" fmla="*/ 254262 h 987501"/>
              <a:gd name="connsiteX176" fmla="*/ 98458 w 988147"/>
              <a:gd name="connsiteY176" fmla="*/ 219802 h 987501"/>
              <a:gd name="connsiteX177" fmla="*/ 96554 w 988147"/>
              <a:gd name="connsiteY177" fmla="*/ 195242 h 987501"/>
              <a:gd name="connsiteX178" fmla="*/ 99791 w 988147"/>
              <a:gd name="connsiteY178" fmla="*/ 190482 h 987501"/>
              <a:gd name="connsiteX179" fmla="*/ 129110 w 988147"/>
              <a:gd name="connsiteY179" fmla="*/ 184009 h 987501"/>
              <a:gd name="connsiteX180" fmla="*/ 168711 w 988147"/>
              <a:gd name="connsiteY180" fmla="*/ 205142 h 987501"/>
              <a:gd name="connsiteX181" fmla="*/ 187369 w 988147"/>
              <a:gd name="connsiteY181" fmla="*/ 203428 h 987501"/>
              <a:gd name="connsiteX182" fmla="*/ 203361 w 988147"/>
              <a:gd name="connsiteY182" fmla="*/ 187626 h 987501"/>
              <a:gd name="connsiteX183" fmla="*/ 205456 w 988147"/>
              <a:gd name="connsiteY183" fmla="*/ 168587 h 987501"/>
              <a:gd name="connsiteX184" fmla="*/ 182419 w 988147"/>
              <a:gd name="connsiteY184" fmla="*/ 125370 h 987501"/>
              <a:gd name="connsiteX185" fmla="*/ 186417 w 988147"/>
              <a:gd name="connsiteY185" fmla="*/ 103475 h 987501"/>
              <a:gd name="connsiteX186" fmla="*/ 198411 w 988147"/>
              <a:gd name="connsiteY186" fmla="*/ 94527 h 987501"/>
              <a:gd name="connsiteX187" fmla="*/ 217831 w 988147"/>
              <a:gd name="connsiteY187" fmla="*/ 96621 h 987501"/>
              <a:gd name="connsiteX188" fmla="*/ 250768 w 988147"/>
              <a:gd name="connsiteY188" fmla="*/ 127273 h 987501"/>
              <a:gd name="connsiteX189" fmla="*/ 278564 w 988147"/>
              <a:gd name="connsiteY189" fmla="*/ 131272 h 987501"/>
              <a:gd name="connsiteX190" fmla="*/ 294176 w 988147"/>
              <a:gd name="connsiteY190" fmla="*/ 121562 h 987501"/>
              <a:gd name="connsiteX191" fmla="*/ 299507 w 988147"/>
              <a:gd name="connsiteY191" fmla="*/ 105189 h 987501"/>
              <a:gd name="connsiteX192" fmla="*/ 288465 w 988147"/>
              <a:gd name="connsiteY192" fmla="*/ 57592 h 987501"/>
              <a:gd name="connsiteX193" fmla="*/ 297794 w 988147"/>
              <a:gd name="connsiteY193" fmla="*/ 37220 h 987501"/>
              <a:gd name="connsiteX194" fmla="*/ 310549 w 988147"/>
              <a:gd name="connsiteY194" fmla="*/ 31889 h 987501"/>
              <a:gd name="connsiteX195" fmla="*/ 330731 w 988147"/>
              <a:gd name="connsiteY195" fmla="*/ 39124 h 987501"/>
              <a:gd name="connsiteX196" fmla="*/ 356243 w 988147"/>
              <a:gd name="connsiteY196" fmla="*/ 80248 h 987501"/>
              <a:gd name="connsiteX197" fmla="*/ 373949 w 988147"/>
              <a:gd name="connsiteY197" fmla="*/ 88815 h 987501"/>
              <a:gd name="connsiteX198" fmla="*/ 397747 w 988147"/>
              <a:gd name="connsiteY198" fmla="*/ 82152 h 987501"/>
              <a:gd name="connsiteX199" fmla="*/ 406505 w 988147"/>
              <a:gd name="connsiteY199" fmla="*/ 69396 h 987501"/>
              <a:gd name="connsiteX200" fmla="*/ 408409 w 988147"/>
              <a:gd name="connsiteY200" fmla="*/ 19895 h 987501"/>
              <a:gd name="connsiteX201" fmla="*/ 422497 w 988147"/>
              <a:gd name="connsiteY201" fmla="*/ 1808 h 987501"/>
              <a:gd name="connsiteX202" fmla="*/ 427638 w 988147"/>
              <a:gd name="connsiteY202" fmla="*/ 666 h 987501"/>
              <a:gd name="connsiteX203" fmla="*/ 456005 w 988147"/>
              <a:gd name="connsiteY203" fmla="*/ 17991 h 987501"/>
              <a:gd name="connsiteX204" fmla="*/ 468571 w 988147"/>
              <a:gd name="connsiteY204" fmla="*/ 59876 h 987501"/>
              <a:gd name="connsiteX205" fmla="*/ 480946 w 988147"/>
              <a:gd name="connsiteY205" fmla="*/ 71109 h 987501"/>
              <a:gd name="connsiteX206" fmla="*/ 507981 w 988147"/>
              <a:gd name="connsiteY206" fmla="*/ 71109 h 987501"/>
              <a:gd name="connsiteX207" fmla="*/ 519975 w 988147"/>
              <a:gd name="connsiteY207" fmla="*/ 60257 h 987501"/>
              <a:gd name="connsiteX208" fmla="*/ 534064 w 988147"/>
              <a:gd name="connsiteY208" fmla="*/ 13993 h 987501"/>
              <a:gd name="connsiteX209" fmla="*/ 553293 w 988147"/>
              <a:gd name="connsiteY209" fmla="*/ 95 h 9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988147" h="987501">
                <a:moveTo>
                  <a:pt x="494462" y="416074"/>
                </a:moveTo>
                <a:cubicBezTo>
                  <a:pt x="448227" y="416074"/>
                  <a:pt x="417292" y="453994"/>
                  <a:pt x="417459" y="492745"/>
                </a:cubicBezTo>
                <a:cubicBezTo>
                  <a:pt x="417625" y="535654"/>
                  <a:pt x="451387" y="570081"/>
                  <a:pt x="494129" y="570081"/>
                </a:cubicBezTo>
                <a:cubicBezTo>
                  <a:pt x="536872" y="570081"/>
                  <a:pt x="571133" y="536153"/>
                  <a:pt x="571299" y="493244"/>
                </a:cubicBezTo>
                <a:cubicBezTo>
                  <a:pt x="571466" y="450501"/>
                  <a:pt x="537870" y="416074"/>
                  <a:pt x="494462" y="416074"/>
                </a:cubicBezTo>
                <a:close/>
                <a:moveTo>
                  <a:pt x="494795" y="187060"/>
                </a:moveTo>
                <a:cubicBezTo>
                  <a:pt x="662938" y="187393"/>
                  <a:pt x="800813" y="324934"/>
                  <a:pt x="800480" y="493576"/>
                </a:cubicBezTo>
                <a:cubicBezTo>
                  <a:pt x="800147" y="660389"/>
                  <a:pt x="664768" y="799262"/>
                  <a:pt x="493630" y="798929"/>
                </a:cubicBezTo>
                <a:cubicBezTo>
                  <a:pt x="321163" y="798430"/>
                  <a:pt x="187113" y="657728"/>
                  <a:pt x="188444" y="492579"/>
                </a:cubicBezTo>
                <a:cubicBezTo>
                  <a:pt x="187446" y="325100"/>
                  <a:pt x="325819" y="186727"/>
                  <a:pt x="494795" y="187060"/>
                </a:cubicBezTo>
                <a:close/>
                <a:moveTo>
                  <a:pt x="494464" y="132604"/>
                </a:moveTo>
                <a:cubicBezTo>
                  <a:pt x="293795" y="132414"/>
                  <a:pt x="134251" y="293291"/>
                  <a:pt x="133489" y="491485"/>
                </a:cubicBezTo>
                <a:cubicBezTo>
                  <a:pt x="132728" y="694437"/>
                  <a:pt x="297413" y="853982"/>
                  <a:pt x="493893" y="853411"/>
                </a:cubicBezTo>
                <a:cubicBezTo>
                  <a:pt x="689801" y="854172"/>
                  <a:pt x="855057" y="696531"/>
                  <a:pt x="854867" y="492817"/>
                </a:cubicBezTo>
                <a:cubicBezTo>
                  <a:pt x="854677" y="292530"/>
                  <a:pt x="693990" y="132795"/>
                  <a:pt x="494464" y="132604"/>
                </a:cubicBezTo>
                <a:close/>
                <a:moveTo>
                  <a:pt x="553293" y="95"/>
                </a:moveTo>
                <a:cubicBezTo>
                  <a:pt x="555007" y="95"/>
                  <a:pt x="556720" y="95"/>
                  <a:pt x="558434" y="285"/>
                </a:cubicBezTo>
                <a:cubicBezTo>
                  <a:pt x="575378" y="1999"/>
                  <a:pt x="580138" y="7139"/>
                  <a:pt x="580519" y="24083"/>
                </a:cubicBezTo>
                <a:cubicBezTo>
                  <a:pt x="580900" y="38934"/>
                  <a:pt x="581471" y="53594"/>
                  <a:pt x="581851" y="68444"/>
                </a:cubicBezTo>
                <a:cubicBezTo>
                  <a:pt x="582042" y="74346"/>
                  <a:pt x="584136" y="78915"/>
                  <a:pt x="589657" y="81390"/>
                </a:cubicBezTo>
                <a:cubicBezTo>
                  <a:pt x="598606" y="85388"/>
                  <a:pt x="607934" y="88054"/>
                  <a:pt x="617835" y="88815"/>
                </a:cubicBezTo>
                <a:cubicBezTo>
                  <a:pt x="623927" y="89196"/>
                  <a:pt x="628116" y="86721"/>
                  <a:pt x="631162" y="81771"/>
                </a:cubicBezTo>
                <a:cubicBezTo>
                  <a:pt x="639539" y="68253"/>
                  <a:pt x="648106" y="54736"/>
                  <a:pt x="656483" y="41218"/>
                </a:cubicBezTo>
                <a:cubicBezTo>
                  <a:pt x="663718" y="29795"/>
                  <a:pt x="668097" y="28272"/>
                  <a:pt x="681043" y="32651"/>
                </a:cubicBezTo>
                <a:cubicBezTo>
                  <a:pt x="682566" y="33222"/>
                  <a:pt x="683899" y="33603"/>
                  <a:pt x="685422" y="34174"/>
                </a:cubicBezTo>
                <a:cubicBezTo>
                  <a:pt x="700463" y="40647"/>
                  <a:pt x="702938" y="45407"/>
                  <a:pt x="699320" y="61400"/>
                </a:cubicBezTo>
                <a:cubicBezTo>
                  <a:pt x="696084" y="75678"/>
                  <a:pt x="692847" y="89767"/>
                  <a:pt x="689420" y="104046"/>
                </a:cubicBezTo>
                <a:cubicBezTo>
                  <a:pt x="687516" y="111852"/>
                  <a:pt x="689420" y="117944"/>
                  <a:pt x="696274" y="122514"/>
                </a:cubicBezTo>
                <a:cubicBezTo>
                  <a:pt x="703319" y="127273"/>
                  <a:pt x="710363" y="131652"/>
                  <a:pt x="718359" y="134699"/>
                </a:cubicBezTo>
                <a:cubicBezTo>
                  <a:pt x="724071" y="136793"/>
                  <a:pt x="728640" y="135460"/>
                  <a:pt x="733019" y="131272"/>
                </a:cubicBezTo>
                <a:cubicBezTo>
                  <a:pt x="744632" y="120229"/>
                  <a:pt x="756246" y="109567"/>
                  <a:pt x="768050" y="98715"/>
                </a:cubicBezTo>
                <a:cubicBezTo>
                  <a:pt x="777760" y="89577"/>
                  <a:pt x="783091" y="89196"/>
                  <a:pt x="793943" y="96621"/>
                </a:cubicBezTo>
                <a:cubicBezTo>
                  <a:pt x="794514" y="97002"/>
                  <a:pt x="794895" y="97192"/>
                  <a:pt x="795275" y="97573"/>
                </a:cubicBezTo>
                <a:cubicBezTo>
                  <a:pt x="813743" y="110900"/>
                  <a:pt x="811078" y="116612"/>
                  <a:pt x="803462" y="130510"/>
                </a:cubicBezTo>
                <a:cubicBezTo>
                  <a:pt x="796609" y="143076"/>
                  <a:pt x="790135" y="156022"/>
                  <a:pt x="783091" y="168587"/>
                </a:cubicBezTo>
                <a:cubicBezTo>
                  <a:pt x="779474" y="175251"/>
                  <a:pt x="780235" y="180963"/>
                  <a:pt x="784804" y="186674"/>
                </a:cubicBezTo>
                <a:cubicBezTo>
                  <a:pt x="789945" y="192957"/>
                  <a:pt x="795657" y="198669"/>
                  <a:pt x="801939" y="203619"/>
                </a:cubicBezTo>
                <a:cubicBezTo>
                  <a:pt x="807270" y="207807"/>
                  <a:pt x="812791" y="208378"/>
                  <a:pt x="819074" y="205142"/>
                </a:cubicBezTo>
                <a:cubicBezTo>
                  <a:pt x="833353" y="197336"/>
                  <a:pt x="847822" y="189721"/>
                  <a:pt x="862292" y="182295"/>
                </a:cubicBezTo>
                <a:cubicBezTo>
                  <a:pt x="872573" y="176965"/>
                  <a:pt x="878475" y="178107"/>
                  <a:pt x="885900" y="187246"/>
                </a:cubicBezTo>
                <a:cubicBezTo>
                  <a:pt x="888565" y="190291"/>
                  <a:pt x="891040" y="193528"/>
                  <a:pt x="893135" y="196955"/>
                </a:cubicBezTo>
                <a:cubicBezTo>
                  <a:pt x="898465" y="205332"/>
                  <a:pt x="897894" y="210853"/>
                  <a:pt x="891231" y="218279"/>
                </a:cubicBezTo>
                <a:cubicBezTo>
                  <a:pt x="879807" y="230654"/>
                  <a:pt x="868384" y="243219"/>
                  <a:pt x="856771" y="255404"/>
                </a:cubicBezTo>
                <a:cubicBezTo>
                  <a:pt x="852392" y="259973"/>
                  <a:pt x="851440" y="264924"/>
                  <a:pt x="853725" y="270635"/>
                </a:cubicBezTo>
                <a:cubicBezTo>
                  <a:pt x="857151" y="278822"/>
                  <a:pt x="861340" y="286437"/>
                  <a:pt x="866861" y="293481"/>
                </a:cubicBezTo>
                <a:cubicBezTo>
                  <a:pt x="871240" y="299193"/>
                  <a:pt x="876571" y="300716"/>
                  <a:pt x="883615" y="299003"/>
                </a:cubicBezTo>
                <a:cubicBezTo>
                  <a:pt x="899798" y="295005"/>
                  <a:pt x="916172" y="291387"/>
                  <a:pt x="932354" y="287960"/>
                </a:cubicBezTo>
                <a:cubicBezTo>
                  <a:pt x="940922" y="286056"/>
                  <a:pt x="946063" y="288532"/>
                  <a:pt x="950441" y="296337"/>
                </a:cubicBezTo>
                <a:cubicBezTo>
                  <a:pt x="952726" y="300526"/>
                  <a:pt x="954630" y="304905"/>
                  <a:pt x="956153" y="309474"/>
                </a:cubicBezTo>
                <a:cubicBezTo>
                  <a:pt x="959389" y="319945"/>
                  <a:pt x="957676" y="324896"/>
                  <a:pt x="948347" y="330798"/>
                </a:cubicBezTo>
                <a:cubicBezTo>
                  <a:pt x="935020" y="339175"/>
                  <a:pt x="921883" y="347932"/>
                  <a:pt x="908175" y="355738"/>
                </a:cubicBezTo>
                <a:cubicBezTo>
                  <a:pt x="900369" y="360307"/>
                  <a:pt x="898275" y="366400"/>
                  <a:pt x="899608" y="374396"/>
                </a:cubicBezTo>
                <a:cubicBezTo>
                  <a:pt x="900750" y="381821"/>
                  <a:pt x="902845" y="389056"/>
                  <a:pt x="905510" y="396100"/>
                </a:cubicBezTo>
                <a:cubicBezTo>
                  <a:pt x="907985" y="402573"/>
                  <a:pt x="912364" y="406001"/>
                  <a:pt x="919789" y="406191"/>
                </a:cubicBezTo>
                <a:cubicBezTo>
                  <a:pt x="936543" y="406381"/>
                  <a:pt x="953107" y="407524"/>
                  <a:pt x="969861" y="408095"/>
                </a:cubicBezTo>
                <a:cubicBezTo>
                  <a:pt x="978999" y="408476"/>
                  <a:pt x="983569" y="412093"/>
                  <a:pt x="986044" y="420851"/>
                </a:cubicBezTo>
                <a:cubicBezTo>
                  <a:pt x="987567" y="425801"/>
                  <a:pt x="988138" y="430941"/>
                  <a:pt x="988138" y="436272"/>
                </a:cubicBezTo>
                <a:cubicBezTo>
                  <a:pt x="988138" y="446553"/>
                  <a:pt x="985282" y="450742"/>
                  <a:pt x="975763" y="453788"/>
                </a:cubicBezTo>
                <a:cubicBezTo>
                  <a:pt x="960722" y="458548"/>
                  <a:pt x="945681" y="463117"/>
                  <a:pt x="930641" y="467686"/>
                </a:cubicBezTo>
                <a:cubicBezTo>
                  <a:pt x="919789" y="470923"/>
                  <a:pt x="916933" y="474350"/>
                  <a:pt x="916552" y="485582"/>
                </a:cubicBezTo>
                <a:cubicBezTo>
                  <a:pt x="916362" y="493388"/>
                  <a:pt x="915791" y="501384"/>
                  <a:pt x="917504" y="509191"/>
                </a:cubicBezTo>
                <a:cubicBezTo>
                  <a:pt x="918647" y="514521"/>
                  <a:pt x="921883" y="517758"/>
                  <a:pt x="927214" y="519471"/>
                </a:cubicBezTo>
                <a:cubicBezTo>
                  <a:pt x="943016" y="524231"/>
                  <a:pt x="958818" y="528991"/>
                  <a:pt x="974620" y="533941"/>
                </a:cubicBezTo>
                <a:cubicBezTo>
                  <a:pt x="985663" y="537368"/>
                  <a:pt x="988329" y="541176"/>
                  <a:pt x="988138" y="552789"/>
                </a:cubicBezTo>
                <a:cubicBezTo>
                  <a:pt x="988138" y="553931"/>
                  <a:pt x="988138" y="555074"/>
                  <a:pt x="988138" y="556216"/>
                </a:cubicBezTo>
                <a:cubicBezTo>
                  <a:pt x="987377" y="574113"/>
                  <a:pt x="981665" y="579824"/>
                  <a:pt x="963768" y="580395"/>
                </a:cubicBezTo>
                <a:cubicBezTo>
                  <a:pt x="948728" y="580776"/>
                  <a:pt x="933878" y="581538"/>
                  <a:pt x="918837" y="581728"/>
                </a:cubicBezTo>
                <a:cubicBezTo>
                  <a:pt x="913125" y="581918"/>
                  <a:pt x="909127" y="584394"/>
                  <a:pt x="906843" y="589153"/>
                </a:cubicBezTo>
                <a:cubicBezTo>
                  <a:pt x="902654" y="598101"/>
                  <a:pt x="899989" y="607430"/>
                  <a:pt x="899227" y="617330"/>
                </a:cubicBezTo>
                <a:cubicBezTo>
                  <a:pt x="898656" y="623613"/>
                  <a:pt x="901321" y="627802"/>
                  <a:pt x="906652" y="631038"/>
                </a:cubicBezTo>
                <a:cubicBezTo>
                  <a:pt x="919979" y="639225"/>
                  <a:pt x="933116" y="647412"/>
                  <a:pt x="946253" y="655789"/>
                </a:cubicBezTo>
                <a:cubicBezTo>
                  <a:pt x="958247" y="663214"/>
                  <a:pt x="959770" y="667783"/>
                  <a:pt x="955201" y="681110"/>
                </a:cubicBezTo>
                <a:cubicBezTo>
                  <a:pt x="953678" y="685680"/>
                  <a:pt x="951584" y="690058"/>
                  <a:pt x="948918" y="694057"/>
                </a:cubicBezTo>
                <a:cubicBezTo>
                  <a:pt x="946443" y="697674"/>
                  <a:pt x="942445" y="700149"/>
                  <a:pt x="936734" y="700149"/>
                </a:cubicBezTo>
                <a:cubicBezTo>
                  <a:pt x="926643" y="697864"/>
                  <a:pt x="916552" y="695579"/>
                  <a:pt x="906462" y="693485"/>
                </a:cubicBezTo>
                <a:cubicBezTo>
                  <a:pt x="898275" y="691581"/>
                  <a:pt x="889898" y="689868"/>
                  <a:pt x="881711" y="687774"/>
                </a:cubicBezTo>
                <a:cubicBezTo>
                  <a:pt x="876381" y="686441"/>
                  <a:pt x="872192" y="687964"/>
                  <a:pt x="868765" y="691772"/>
                </a:cubicBezTo>
                <a:cubicBezTo>
                  <a:pt x="861721" y="699959"/>
                  <a:pt x="856199" y="709288"/>
                  <a:pt x="853154" y="719759"/>
                </a:cubicBezTo>
                <a:cubicBezTo>
                  <a:pt x="851630" y="724709"/>
                  <a:pt x="853915" y="728326"/>
                  <a:pt x="856961" y="731753"/>
                </a:cubicBezTo>
                <a:cubicBezTo>
                  <a:pt x="868004" y="743748"/>
                  <a:pt x="879236" y="755742"/>
                  <a:pt x="890279" y="767546"/>
                </a:cubicBezTo>
                <a:cubicBezTo>
                  <a:pt x="898656" y="776494"/>
                  <a:pt x="899037" y="781825"/>
                  <a:pt x="892373" y="792106"/>
                </a:cubicBezTo>
                <a:cubicBezTo>
                  <a:pt x="891992" y="792677"/>
                  <a:pt x="891612" y="793439"/>
                  <a:pt x="891040" y="794010"/>
                </a:cubicBezTo>
                <a:cubicBezTo>
                  <a:pt x="878475" y="810954"/>
                  <a:pt x="872954" y="811145"/>
                  <a:pt x="857532" y="802387"/>
                </a:cubicBezTo>
                <a:cubicBezTo>
                  <a:pt x="844966" y="795152"/>
                  <a:pt x="831640" y="788679"/>
                  <a:pt x="818884" y="781825"/>
                </a:cubicBezTo>
                <a:cubicBezTo>
                  <a:pt x="813553" y="778969"/>
                  <a:pt x="808603" y="778969"/>
                  <a:pt x="803843" y="782396"/>
                </a:cubicBezTo>
                <a:cubicBezTo>
                  <a:pt x="796227" y="787727"/>
                  <a:pt x="789754" y="794200"/>
                  <a:pt x="784233" y="801625"/>
                </a:cubicBezTo>
                <a:cubicBezTo>
                  <a:pt x="780235" y="806956"/>
                  <a:pt x="780045" y="812287"/>
                  <a:pt x="783281" y="818189"/>
                </a:cubicBezTo>
                <a:cubicBezTo>
                  <a:pt x="791087" y="832468"/>
                  <a:pt x="798703" y="846937"/>
                  <a:pt x="806128" y="861407"/>
                </a:cubicBezTo>
                <a:cubicBezTo>
                  <a:pt x="811268" y="871498"/>
                  <a:pt x="810507" y="876067"/>
                  <a:pt x="802320" y="883873"/>
                </a:cubicBezTo>
                <a:cubicBezTo>
                  <a:pt x="800987" y="885015"/>
                  <a:pt x="799845" y="886348"/>
                  <a:pt x="798512" y="887300"/>
                </a:cubicBezTo>
                <a:cubicBezTo>
                  <a:pt x="786328" y="896248"/>
                  <a:pt x="780045" y="900627"/>
                  <a:pt x="765766" y="886157"/>
                </a:cubicBezTo>
                <a:cubicBezTo>
                  <a:pt x="755485" y="875686"/>
                  <a:pt x="744442" y="866357"/>
                  <a:pt x="733781" y="856266"/>
                </a:cubicBezTo>
                <a:cubicBezTo>
                  <a:pt x="728830" y="851507"/>
                  <a:pt x="723500" y="850555"/>
                  <a:pt x="717407" y="853030"/>
                </a:cubicBezTo>
                <a:cubicBezTo>
                  <a:pt x="709411" y="856266"/>
                  <a:pt x="701796" y="860455"/>
                  <a:pt x="694941" y="865786"/>
                </a:cubicBezTo>
                <a:cubicBezTo>
                  <a:pt x="689230" y="870165"/>
                  <a:pt x="687707" y="875686"/>
                  <a:pt x="689420" y="882540"/>
                </a:cubicBezTo>
                <a:cubicBezTo>
                  <a:pt x="693418" y="899104"/>
                  <a:pt x="697226" y="915858"/>
                  <a:pt x="700844" y="932421"/>
                </a:cubicBezTo>
                <a:cubicBezTo>
                  <a:pt x="702367" y="939656"/>
                  <a:pt x="699892" y="945177"/>
                  <a:pt x="693418" y="948985"/>
                </a:cubicBezTo>
                <a:cubicBezTo>
                  <a:pt x="689039" y="951651"/>
                  <a:pt x="684280" y="953745"/>
                  <a:pt x="679330" y="955268"/>
                </a:cubicBezTo>
                <a:cubicBezTo>
                  <a:pt x="669239" y="958504"/>
                  <a:pt x="663528" y="956600"/>
                  <a:pt x="657816" y="947653"/>
                </a:cubicBezTo>
                <a:cubicBezTo>
                  <a:pt x="649439" y="934325"/>
                  <a:pt x="640872" y="921189"/>
                  <a:pt x="632875" y="907481"/>
                </a:cubicBezTo>
                <a:cubicBezTo>
                  <a:pt x="628496" y="900056"/>
                  <a:pt x="622785" y="897200"/>
                  <a:pt x="614217" y="898723"/>
                </a:cubicBezTo>
                <a:cubicBezTo>
                  <a:pt x="607363" y="900056"/>
                  <a:pt x="600700" y="901769"/>
                  <a:pt x="594226" y="904054"/>
                </a:cubicBezTo>
                <a:cubicBezTo>
                  <a:pt x="585279" y="907290"/>
                  <a:pt x="582423" y="911098"/>
                  <a:pt x="582042" y="920617"/>
                </a:cubicBezTo>
                <a:cubicBezTo>
                  <a:pt x="581471" y="935658"/>
                  <a:pt x="581090" y="950508"/>
                  <a:pt x="580709" y="965549"/>
                </a:cubicBezTo>
                <a:cubicBezTo>
                  <a:pt x="580328" y="979257"/>
                  <a:pt x="576902" y="983636"/>
                  <a:pt x="563384" y="986111"/>
                </a:cubicBezTo>
                <a:cubicBezTo>
                  <a:pt x="559767" y="986872"/>
                  <a:pt x="556149" y="987253"/>
                  <a:pt x="552532" y="987443"/>
                </a:cubicBezTo>
                <a:cubicBezTo>
                  <a:pt x="543584" y="988015"/>
                  <a:pt x="537872" y="984397"/>
                  <a:pt x="535016" y="975639"/>
                </a:cubicBezTo>
                <a:cubicBezTo>
                  <a:pt x="529876" y="959647"/>
                  <a:pt x="524925" y="943845"/>
                  <a:pt x="520356" y="927852"/>
                </a:cubicBezTo>
                <a:cubicBezTo>
                  <a:pt x="518262" y="920617"/>
                  <a:pt x="513883" y="917190"/>
                  <a:pt x="506648" y="916048"/>
                </a:cubicBezTo>
                <a:cubicBezTo>
                  <a:pt x="498271" y="914906"/>
                  <a:pt x="489894" y="914906"/>
                  <a:pt x="481517" y="916238"/>
                </a:cubicBezTo>
                <a:cubicBezTo>
                  <a:pt x="475235" y="917190"/>
                  <a:pt x="471236" y="920427"/>
                  <a:pt x="469332" y="926710"/>
                </a:cubicBezTo>
                <a:cubicBezTo>
                  <a:pt x="464954" y="941750"/>
                  <a:pt x="460194" y="956791"/>
                  <a:pt x="455434" y="971832"/>
                </a:cubicBezTo>
                <a:cubicBezTo>
                  <a:pt x="451246" y="985349"/>
                  <a:pt x="445915" y="988776"/>
                  <a:pt x="432017" y="986872"/>
                </a:cubicBezTo>
                <a:cubicBezTo>
                  <a:pt x="411074" y="984016"/>
                  <a:pt x="408599" y="981160"/>
                  <a:pt x="408409" y="960218"/>
                </a:cubicBezTo>
                <a:cubicBezTo>
                  <a:pt x="408218" y="946510"/>
                  <a:pt x="407647" y="932992"/>
                  <a:pt x="407266" y="919285"/>
                </a:cubicBezTo>
                <a:cubicBezTo>
                  <a:pt x="407076" y="913002"/>
                  <a:pt x="404601" y="908052"/>
                  <a:pt x="398699" y="905577"/>
                </a:cubicBezTo>
                <a:cubicBezTo>
                  <a:pt x="389751" y="901769"/>
                  <a:pt x="380612" y="899104"/>
                  <a:pt x="370902" y="898532"/>
                </a:cubicBezTo>
                <a:cubicBezTo>
                  <a:pt x="365000" y="898152"/>
                  <a:pt x="360812" y="900436"/>
                  <a:pt x="357575" y="905577"/>
                </a:cubicBezTo>
                <a:cubicBezTo>
                  <a:pt x="349389" y="919285"/>
                  <a:pt x="340631" y="932612"/>
                  <a:pt x="332254" y="946129"/>
                </a:cubicBezTo>
                <a:cubicBezTo>
                  <a:pt x="325590" y="956791"/>
                  <a:pt x="320450" y="958695"/>
                  <a:pt x="308645" y="954697"/>
                </a:cubicBezTo>
                <a:cubicBezTo>
                  <a:pt x="308074" y="954506"/>
                  <a:pt x="307503" y="954316"/>
                  <a:pt x="306932" y="954126"/>
                </a:cubicBezTo>
                <a:cubicBezTo>
                  <a:pt x="288655" y="946701"/>
                  <a:pt x="285038" y="942512"/>
                  <a:pt x="289797" y="924235"/>
                </a:cubicBezTo>
                <a:cubicBezTo>
                  <a:pt x="293415" y="910336"/>
                  <a:pt x="296080" y="896248"/>
                  <a:pt x="299507" y="882159"/>
                </a:cubicBezTo>
                <a:cubicBezTo>
                  <a:pt x="301220" y="874924"/>
                  <a:pt x="299316" y="869403"/>
                  <a:pt x="293224" y="865024"/>
                </a:cubicBezTo>
                <a:cubicBezTo>
                  <a:pt x="286751" y="860455"/>
                  <a:pt x="280088" y="856457"/>
                  <a:pt x="272853" y="853220"/>
                </a:cubicBezTo>
                <a:cubicBezTo>
                  <a:pt x="265999" y="850174"/>
                  <a:pt x="260097" y="851316"/>
                  <a:pt x="254385" y="856647"/>
                </a:cubicBezTo>
                <a:cubicBezTo>
                  <a:pt x="242962" y="867499"/>
                  <a:pt x="231348" y="878161"/>
                  <a:pt x="219925" y="888823"/>
                </a:cubicBezTo>
                <a:cubicBezTo>
                  <a:pt x="211358" y="897010"/>
                  <a:pt x="205837" y="897390"/>
                  <a:pt x="195746" y="891107"/>
                </a:cubicBezTo>
                <a:cubicBezTo>
                  <a:pt x="194604" y="890346"/>
                  <a:pt x="193461" y="889584"/>
                  <a:pt x="192319" y="888823"/>
                </a:cubicBezTo>
                <a:cubicBezTo>
                  <a:pt x="177659" y="878352"/>
                  <a:pt x="176326" y="872830"/>
                  <a:pt x="184703" y="857028"/>
                </a:cubicBezTo>
                <a:cubicBezTo>
                  <a:pt x="191557" y="844082"/>
                  <a:pt x="198221" y="831135"/>
                  <a:pt x="205265" y="818379"/>
                </a:cubicBezTo>
                <a:cubicBezTo>
                  <a:pt x="208883" y="811716"/>
                  <a:pt x="208312" y="806004"/>
                  <a:pt x="203742" y="800293"/>
                </a:cubicBezTo>
                <a:cubicBezTo>
                  <a:pt x="198792" y="794010"/>
                  <a:pt x="193080" y="788298"/>
                  <a:pt x="186607" y="783348"/>
                </a:cubicBezTo>
                <a:cubicBezTo>
                  <a:pt x="180896" y="778969"/>
                  <a:pt x="175184" y="778589"/>
                  <a:pt x="168901" y="782015"/>
                </a:cubicBezTo>
                <a:cubicBezTo>
                  <a:pt x="154812" y="789631"/>
                  <a:pt x="140533" y="797246"/>
                  <a:pt x="126064" y="804672"/>
                </a:cubicBezTo>
                <a:cubicBezTo>
                  <a:pt x="115974" y="810002"/>
                  <a:pt x="110072" y="808670"/>
                  <a:pt x="102647" y="800293"/>
                </a:cubicBezTo>
                <a:cubicBezTo>
                  <a:pt x="102075" y="799721"/>
                  <a:pt x="101695" y="799150"/>
                  <a:pt x="101123" y="798579"/>
                </a:cubicBezTo>
                <a:cubicBezTo>
                  <a:pt x="87986" y="783348"/>
                  <a:pt x="88177" y="778017"/>
                  <a:pt x="102075" y="763548"/>
                </a:cubicBezTo>
                <a:cubicBezTo>
                  <a:pt x="111785" y="753267"/>
                  <a:pt x="120924" y="742796"/>
                  <a:pt x="130824" y="732895"/>
                </a:cubicBezTo>
                <a:cubicBezTo>
                  <a:pt x="135774" y="727755"/>
                  <a:pt x="136726" y="722424"/>
                  <a:pt x="134251" y="716141"/>
                </a:cubicBezTo>
                <a:cubicBezTo>
                  <a:pt x="131014" y="707955"/>
                  <a:pt x="126445" y="700339"/>
                  <a:pt x="121114" y="693295"/>
                </a:cubicBezTo>
                <a:cubicBezTo>
                  <a:pt x="116735" y="687583"/>
                  <a:pt x="110833" y="687012"/>
                  <a:pt x="104551" y="688535"/>
                </a:cubicBezTo>
                <a:cubicBezTo>
                  <a:pt x="90652" y="691772"/>
                  <a:pt x="76944" y="695008"/>
                  <a:pt x="63046" y="698055"/>
                </a:cubicBezTo>
                <a:cubicBezTo>
                  <a:pt x="61142" y="698435"/>
                  <a:pt x="59238" y="699007"/>
                  <a:pt x="57525" y="699387"/>
                </a:cubicBezTo>
                <a:cubicBezTo>
                  <a:pt x="47053" y="701291"/>
                  <a:pt x="41723" y="698816"/>
                  <a:pt x="36963" y="689297"/>
                </a:cubicBezTo>
                <a:cubicBezTo>
                  <a:pt x="35249" y="685680"/>
                  <a:pt x="33536" y="682062"/>
                  <a:pt x="32203" y="678255"/>
                </a:cubicBezTo>
                <a:cubicBezTo>
                  <a:pt x="28776" y="668164"/>
                  <a:pt x="30680" y="662452"/>
                  <a:pt x="39819" y="656741"/>
                </a:cubicBezTo>
                <a:cubicBezTo>
                  <a:pt x="52765" y="648554"/>
                  <a:pt x="65902" y="640367"/>
                  <a:pt x="78848" y="632371"/>
                </a:cubicBezTo>
                <a:cubicBezTo>
                  <a:pt x="89129" y="625898"/>
                  <a:pt x="90652" y="622280"/>
                  <a:pt x="88177" y="610477"/>
                </a:cubicBezTo>
                <a:cubicBezTo>
                  <a:pt x="86654" y="603813"/>
                  <a:pt x="84940" y="596959"/>
                  <a:pt x="82275" y="590676"/>
                </a:cubicBezTo>
                <a:cubicBezTo>
                  <a:pt x="79609" y="584394"/>
                  <a:pt x="75040" y="581347"/>
                  <a:pt x="67996" y="581157"/>
                </a:cubicBezTo>
                <a:cubicBezTo>
                  <a:pt x="52575" y="580966"/>
                  <a:pt x="37344" y="580395"/>
                  <a:pt x="21922" y="579824"/>
                </a:cubicBezTo>
                <a:cubicBezTo>
                  <a:pt x="8024" y="579443"/>
                  <a:pt x="3836" y="575826"/>
                  <a:pt x="1360" y="562499"/>
                </a:cubicBezTo>
                <a:cubicBezTo>
                  <a:pt x="1170" y="561166"/>
                  <a:pt x="789" y="559834"/>
                  <a:pt x="599" y="558501"/>
                </a:cubicBezTo>
                <a:cubicBezTo>
                  <a:pt x="-1496" y="541556"/>
                  <a:pt x="1360" y="537177"/>
                  <a:pt x="17924" y="532227"/>
                </a:cubicBezTo>
                <a:cubicBezTo>
                  <a:pt x="31632" y="528039"/>
                  <a:pt x="45340" y="523469"/>
                  <a:pt x="59238" y="519662"/>
                </a:cubicBezTo>
                <a:cubicBezTo>
                  <a:pt x="66854" y="517568"/>
                  <a:pt x="70852" y="513189"/>
                  <a:pt x="71614" y="505763"/>
                </a:cubicBezTo>
                <a:cubicBezTo>
                  <a:pt x="72375" y="497006"/>
                  <a:pt x="72756" y="488057"/>
                  <a:pt x="71042" y="479300"/>
                </a:cubicBezTo>
                <a:cubicBezTo>
                  <a:pt x="70090" y="473588"/>
                  <a:pt x="66854" y="470161"/>
                  <a:pt x="61333" y="468447"/>
                </a:cubicBezTo>
                <a:cubicBezTo>
                  <a:pt x="46673" y="464069"/>
                  <a:pt x="32013" y="459500"/>
                  <a:pt x="17353" y="454930"/>
                </a:cubicBezTo>
                <a:cubicBezTo>
                  <a:pt x="1360" y="449980"/>
                  <a:pt x="-353" y="447315"/>
                  <a:pt x="599" y="430560"/>
                </a:cubicBezTo>
                <a:cubicBezTo>
                  <a:pt x="789" y="427133"/>
                  <a:pt x="1551" y="423707"/>
                  <a:pt x="2312" y="420470"/>
                </a:cubicBezTo>
                <a:cubicBezTo>
                  <a:pt x="4597" y="412093"/>
                  <a:pt x="9357" y="408285"/>
                  <a:pt x="18115" y="407904"/>
                </a:cubicBezTo>
                <a:cubicBezTo>
                  <a:pt x="32393" y="407333"/>
                  <a:pt x="46482" y="406953"/>
                  <a:pt x="60761" y="406572"/>
                </a:cubicBezTo>
                <a:cubicBezTo>
                  <a:pt x="62856" y="406572"/>
                  <a:pt x="64950" y="406381"/>
                  <a:pt x="67044" y="406381"/>
                </a:cubicBezTo>
                <a:cubicBezTo>
                  <a:pt x="76563" y="406762"/>
                  <a:pt x="81513" y="401431"/>
                  <a:pt x="83989" y="393054"/>
                </a:cubicBezTo>
                <a:cubicBezTo>
                  <a:pt x="85892" y="386771"/>
                  <a:pt x="87606" y="380489"/>
                  <a:pt x="88938" y="374206"/>
                </a:cubicBezTo>
                <a:cubicBezTo>
                  <a:pt x="90652" y="365448"/>
                  <a:pt x="88558" y="361259"/>
                  <a:pt x="80943" y="356309"/>
                </a:cubicBezTo>
                <a:cubicBezTo>
                  <a:pt x="67996" y="348123"/>
                  <a:pt x="54859" y="339936"/>
                  <a:pt x="41913" y="331940"/>
                </a:cubicBezTo>
                <a:cubicBezTo>
                  <a:pt x="30300" y="324705"/>
                  <a:pt x="28586" y="320136"/>
                  <a:pt x="33155" y="306999"/>
                </a:cubicBezTo>
                <a:cubicBezTo>
                  <a:pt x="34488" y="302811"/>
                  <a:pt x="36201" y="298622"/>
                  <a:pt x="38676" y="295005"/>
                </a:cubicBezTo>
                <a:cubicBezTo>
                  <a:pt x="42674" y="288912"/>
                  <a:pt x="48196" y="285866"/>
                  <a:pt x="55811" y="287770"/>
                </a:cubicBezTo>
                <a:cubicBezTo>
                  <a:pt x="71994" y="291578"/>
                  <a:pt x="88368" y="295005"/>
                  <a:pt x="104551" y="299003"/>
                </a:cubicBezTo>
                <a:cubicBezTo>
                  <a:pt x="111975" y="300907"/>
                  <a:pt x="117687" y="299193"/>
                  <a:pt x="122256" y="293101"/>
                </a:cubicBezTo>
                <a:cubicBezTo>
                  <a:pt x="127016" y="286628"/>
                  <a:pt x="131205" y="279583"/>
                  <a:pt x="134251" y="272158"/>
                </a:cubicBezTo>
                <a:cubicBezTo>
                  <a:pt x="136916" y="265495"/>
                  <a:pt x="136155" y="259783"/>
                  <a:pt x="130824" y="254262"/>
                </a:cubicBezTo>
                <a:cubicBezTo>
                  <a:pt x="119781" y="243029"/>
                  <a:pt x="109310" y="231415"/>
                  <a:pt x="98458" y="219802"/>
                </a:cubicBezTo>
                <a:cubicBezTo>
                  <a:pt x="90081" y="210663"/>
                  <a:pt x="89700" y="205523"/>
                  <a:pt x="96554" y="195242"/>
                </a:cubicBezTo>
                <a:cubicBezTo>
                  <a:pt x="97696" y="193719"/>
                  <a:pt x="98648" y="192005"/>
                  <a:pt x="99791" y="190482"/>
                </a:cubicBezTo>
                <a:cubicBezTo>
                  <a:pt x="109500" y="177726"/>
                  <a:pt x="114831" y="176584"/>
                  <a:pt x="129110" y="184009"/>
                </a:cubicBezTo>
                <a:cubicBezTo>
                  <a:pt x="142437" y="191053"/>
                  <a:pt x="155764" y="197907"/>
                  <a:pt x="168711" y="205142"/>
                </a:cubicBezTo>
                <a:cubicBezTo>
                  <a:pt x="175565" y="208950"/>
                  <a:pt x="181657" y="208188"/>
                  <a:pt x="187369" y="203428"/>
                </a:cubicBezTo>
                <a:cubicBezTo>
                  <a:pt x="193080" y="198669"/>
                  <a:pt x="198411" y="193338"/>
                  <a:pt x="203361" y="187626"/>
                </a:cubicBezTo>
                <a:cubicBezTo>
                  <a:pt x="208312" y="181724"/>
                  <a:pt x="209454" y="175822"/>
                  <a:pt x="205456" y="168587"/>
                </a:cubicBezTo>
                <a:cubicBezTo>
                  <a:pt x="197459" y="154309"/>
                  <a:pt x="190034" y="139839"/>
                  <a:pt x="182419" y="125370"/>
                </a:cubicBezTo>
                <a:cubicBezTo>
                  <a:pt x="177469" y="115850"/>
                  <a:pt x="178611" y="110710"/>
                  <a:pt x="186417" y="103475"/>
                </a:cubicBezTo>
                <a:cubicBezTo>
                  <a:pt x="190034" y="100048"/>
                  <a:pt x="194032" y="97192"/>
                  <a:pt x="198411" y="94527"/>
                </a:cubicBezTo>
                <a:cubicBezTo>
                  <a:pt x="206027" y="90148"/>
                  <a:pt x="211358" y="90719"/>
                  <a:pt x="217831" y="96621"/>
                </a:cubicBezTo>
                <a:cubicBezTo>
                  <a:pt x="228873" y="106711"/>
                  <a:pt x="239916" y="116992"/>
                  <a:pt x="250768" y="127273"/>
                </a:cubicBezTo>
                <a:cubicBezTo>
                  <a:pt x="262191" y="138126"/>
                  <a:pt x="264666" y="138506"/>
                  <a:pt x="278564" y="131272"/>
                </a:cubicBezTo>
                <a:cubicBezTo>
                  <a:pt x="284086" y="128416"/>
                  <a:pt x="289226" y="125370"/>
                  <a:pt x="294176" y="121562"/>
                </a:cubicBezTo>
                <a:cubicBezTo>
                  <a:pt x="299507" y="117183"/>
                  <a:pt x="301220" y="112043"/>
                  <a:pt x="299507" y="105189"/>
                </a:cubicBezTo>
                <a:cubicBezTo>
                  <a:pt x="295509" y="89386"/>
                  <a:pt x="292082" y="73394"/>
                  <a:pt x="288465" y="57592"/>
                </a:cubicBezTo>
                <a:cubicBezTo>
                  <a:pt x="286180" y="47311"/>
                  <a:pt x="288655" y="42170"/>
                  <a:pt x="297794" y="37220"/>
                </a:cubicBezTo>
                <a:cubicBezTo>
                  <a:pt x="301982" y="35126"/>
                  <a:pt x="306170" y="33412"/>
                  <a:pt x="310549" y="31889"/>
                </a:cubicBezTo>
                <a:cubicBezTo>
                  <a:pt x="319878" y="29034"/>
                  <a:pt x="325209" y="30747"/>
                  <a:pt x="330731" y="39124"/>
                </a:cubicBezTo>
                <a:cubicBezTo>
                  <a:pt x="339488" y="52642"/>
                  <a:pt x="348246" y="66159"/>
                  <a:pt x="356243" y="80248"/>
                </a:cubicBezTo>
                <a:cubicBezTo>
                  <a:pt x="360431" y="87483"/>
                  <a:pt x="366142" y="89957"/>
                  <a:pt x="373949" y="88815"/>
                </a:cubicBezTo>
                <a:cubicBezTo>
                  <a:pt x="382135" y="87483"/>
                  <a:pt x="390132" y="85388"/>
                  <a:pt x="397747" y="82152"/>
                </a:cubicBezTo>
                <a:cubicBezTo>
                  <a:pt x="403268" y="79677"/>
                  <a:pt x="406314" y="75869"/>
                  <a:pt x="406505" y="69396"/>
                </a:cubicBezTo>
                <a:cubicBezTo>
                  <a:pt x="406886" y="52832"/>
                  <a:pt x="407837" y="36459"/>
                  <a:pt x="408409" y="19895"/>
                </a:cubicBezTo>
                <a:cubicBezTo>
                  <a:pt x="408789" y="9233"/>
                  <a:pt x="412216" y="4664"/>
                  <a:pt x="422497" y="1808"/>
                </a:cubicBezTo>
                <a:cubicBezTo>
                  <a:pt x="424210" y="1427"/>
                  <a:pt x="425924" y="856"/>
                  <a:pt x="427638" y="666"/>
                </a:cubicBezTo>
                <a:cubicBezTo>
                  <a:pt x="446486" y="-1429"/>
                  <a:pt x="451056" y="666"/>
                  <a:pt x="456005" y="17991"/>
                </a:cubicBezTo>
                <a:cubicBezTo>
                  <a:pt x="460003" y="32080"/>
                  <a:pt x="464763" y="45788"/>
                  <a:pt x="468571" y="59876"/>
                </a:cubicBezTo>
                <a:cubicBezTo>
                  <a:pt x="470475" y="66540"/>
                  <a:pt x="474473" y="70157"/>
                  <a:pt x="480946" y="71109"/>
                </a:cubicBezTo>
                <a:cubicBezTo>
                  <a:pt x="489894" y="72252"/>
                  <a:pt x="499033" y="72252"/>
                  <a:pt x="507981" y="71109"/>
                </a:cubicBezTo>
                <a:cubicBezTo>
                  <a:pt x="514264" y="70348"/>
                  <a:pt x="518071" y="66540"/>
                  <a:pt x="519975" y="60257"/>
                </a:cubicBezTo>
                <a:cubicBezTo>
                  <a:pt x="524545" y="44836"/>
                  <a:pt x="529304" y="29415"/>
                  <a:pt x="534064" y="13993"/>
                </a:cubicBezTo>
                <a:cubicBezTo>
                  <a:pt x="537682" y="2570"/>
                  <a:pt x="541299" y="-96"/>
                  <a:pt x="553293" y="9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FAC3B1C-618D-48A7-AA66-DDC0E9FE0087}"/>
              </a:ext>
            </a:extLst>
          </p:cNvPr>
          <p:cNvSpPr/>
          <p:nvPr/>
        </p:nvSpPr>
        <p:spPr>
          <a:xfrm>
            <a:off x="6929767" y="2941438"/>
            <a:ext cx="233656" cy="23785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1859FC-33AA-43EE-87B2-98C8577F6687}"/>
              </a:ext>
            </a:extLst>
          </p:cNvPr>
          <p:cNvSpPr/>
          <p:nvPr/>
        </p:nvSpPr>
        <p:spPr>
          <a:xfrm>
            <a:off x="1583820" y="4034174"/>
            <a:ext cx="9024359" cy="1403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405146-E4E1-47FE-B209-8E3C245A2B20}"/>
              </a:ext>
            </a:extLst>
          </p:cNvPr>
          <p:cNvSpPr txBox="1"/>
          <p:nvPr/>
        </p:nvSpPr>
        <p:spPr>
          <a:xfrm>
            <a:off x="3058910" y="4037127"/>
            <a:ext cx="607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8795E75-FC5F-4526-B249-F371D7AF87B5}"/>
              </a:ext>
            </a:extLst>
          </p:cNvPr>
          <p:cNvSpPr txBox="1"/>
          <p:nvPr/>
        </p:nvSpPr>
        <p:spPr>
          <a:xfrm>
            <a:off x="3058846" y="4963964"/>
            <a:ext cx="607410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TO BE CONTINUE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580308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Cover and End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217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LENOVO</cp:lastModifiedBy>
  <cp:revision>106</cp:revision>
  <dcterms:created xsi:type="dcterms:W3CDTF">2019-01-14T06:35:35Z</dcterms:created>
  <dcterms:modified xsi:type="dcterms:W3CDTF">2020-09-28T09:56:49Z</dcterms:modified>
</cp:coreProperties>
</file>