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7"/>
  </p:notesMasterIdLst>
  <p:handoutMasterIdLst>
    <p:handoutMasterId r:id="rId68"/>
  </p:handoutMasterIdLst>
  <p:sldIdLst>
    <p:sldId id="256" r:id="rId2"/>
    <p:sldId id="257" r:id="rId3"/>
    <p:sldId id="258" r:id="rId4"/>
    <p:sldId id="259" r:id="rId5"/>
    <p:sldId id="260" r:id="rId6"/>
    <p:sldId id="261" r:id="rId7"/>
    <p:sldId id="262" r:id="rId8"/>
    <p:sldId id="263" r:id="rId9"/>
    <p:sldId id="264" r:id="rId10"/>
    <p:sldId id="265" r:id="rId11"/>
    <p:sldId id="286" r:id="rId12"/>
    <p:sldId id="291" r:id="rId13"/>
    <p:sldId id="288" r:id="rId14"/>
    <p:sldId id="289" r:id="rId15"/>
    <p:sldId id="292" r:id="rId16"/>
    <p:sldId id="290" r:id="rId17"/>
    <p:sldId id="267" r:id="rId18"/>
    <p:sldId id="268" r:id="rId19"/>
    <p:sldId id="269" r:id="rId20"/>
    <p:sldId id="270" r:id="rId21"/>
    <p:sldId id="271" r:id="rId22"/>
    <p:sldId id="272" r:id="rId23"/>
    <p:sldId id="273" r:id="rId24"/>
    <p:sldId id="281" r:id="rId25"/>
    <p:sldId id="275" r:id="rId26"/>
    <p:sldId id="282" r:id="rId27"/>
    <p:sldId id="277" r:id="rId28"/>
    <p:sldId id="283" r:id="rId29"/>
    <p:sldId id="278" r:id="rId30"/>
    <p:sldId id="294" r:id="rId31"/>
    <p:sldId id="293"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325" r:id="rId63"/>
    <p:sldId id="326" r:id="rId64"/>
    <p:sldId id="327" r:id="rId65"/>
    <p:sldId id="328" r:id="rId6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50" d="100"/>
          <a:sy n="50" d="100"/>
        </p:scale>
        <p:origin x="-510" y="2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1C262F-64D8-47F9-9C67-30C206969C9C}" type="datetimeFigureOut">
              <a:rPr lang="en-US" smtClean="0"/>
              <a:pPr/>
              <a:t>11/19/2019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C3C9295-151F-4F38-A238-51AF145829A5}"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408331-C79B-4733-9168-3D1E01F84F09}" type="datetimeFigureOut">
              <a:rPr lang="en-US" smtClean="0"/>
              <a:pPr/>
              <a:t>11/19/2019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3F762D-DEA3-41FB-B9E2-48B340B9C0B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63F762D-DEA3-41FB-B9E2-48B340B9C0B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63F762D-DEA3-41FB-B9E2-48B340B9C0B6}"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63F762D-DEA3-41FB-B9E2-48B340B9C0B6}" type="slidenum">
              <a:rPr lang="en-US" smtClean="0"/>
              <a:pPr/>
              <a:t>17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63F762D-DEA3-41FB-B9E2-48B340B9C0B6}"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1FE229-677B-4FA4-A188-EF94B02F2F47}" type="datetimeFigureOut">
              <a:rPr lang="en-US" smtClean="0"/>
              <a:pPr/>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417C59-1B1F-41FD-BF95-7CFA65E0D6D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1FE229-677B-4FA4-A188-EF94B02F2F47}" type="datetimeFigureOut">
              <a:rPr lang="en-US" smtClean="0"/>
              <a:pPr/>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417C59-1B1F-41FD-BF95-7CFA65E0D6D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1FE229-677B-4FA4-A188-EF94B02F2F47}" type="datetimeFigureOut">
              <a:rPr lang="en-US" smtClean="0"/>
              <a:pPr/>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417C59-1B1F-41FD-BF95-7CFA65E0D6D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1FE229-677B-4FA4-A188-EF94B02F2F47}" type="datetimeFigureOut">
              <a:rPr lang="en-US" smtClean="0"/>
              <a:pPr/>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417C59-1B1F-41FD-BF95-7CFA65E0D6D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1FE229-677B-4FA4-A188-EF94B02F2F47}" type="datetimeFigureOut">
              <a:rPr lang="en-US" smtClean="0"/>
              <a:pPr/>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417C59-1B1F-41FD-BF95-7CFA65E0D6D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1FE229-677B-4FA4-A188-EF94B02F2F47}" type="datetimeFigureOut">
              <a:rPr lang="en-US" smtClean="0"/>
              <a:pPr/>
              <a:t>11/19/2019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417C59-1B1F-41FD-BF95-7CFA65E0D6D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1FE229-677B-4FA4-A188-EF94B02F2F47}" type="datetimeFigureOut">
              <a:rPr lang="en-US" smtClean="0"/>
              <a:pPr/>
              <a:t>11/19/2019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417C59-1B1F-41FD-BF95-7CFA65E0D6D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1FE229-677B-4FA4-A188-EF94B02F2F47}" type="datetimeFigureOut">
              <a:rPr lang="en-US" smtClean="0"/>
              <a:pPr/>
              <a:t>11/19/2019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417C59-1B1F-41FD-BF95-7CFA65E0D6D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FE229-677B-4FA4-A188-EF94B02F2F47}" type="datetimeFigureOut">
              <a:rPr lang="en-US" smtClean="0"/>
              <a:pPr/>
              <a:t>11/19/2019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417C59-1B1F-41FD-BF95-7CFA65E0D6D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1FE229-677B-4FA4-A188-EF94B02F2F47}" type="datetimeFigureOut">
              <a:rPr lang="en-US" smtClean="0"/>
              <a:pPr/>
              <a:t>11/19/2019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417C59-1B1F-41FD-BF95-7CFA65E0D6D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1FE229-677B-4FA4-A188-EF94B02F2F47}" type="datetimeFigureOut">
              <a:rPr lang="en-US" smtClean="0"/>
              <a:pPr/>
              <a:t>11/19/2019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417C59-1B1F-41FD-BF95-7CFA65E0D6D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1FE229-677B-4FA4-A188-EF94B02F2F47}" type="datetimeFigureOut">
              <a:rPr lang="en-US" smtClean="0"/>
              <a:pPr/>
              <a:t>11/19/2019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417C59-1B1F-41FD-BF95-7CFA65E0D6D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5791199"/>
          </a:xfrm>
        </p:spPr>
        <p:txBody>
          <a:bodyPr>
            <a:normAutofit/>
          </a:bodyPr>
          <a:lstStyle/>
          <a:p>
            <a:r>
              <a:rPr lang="en-US" dirty="0" smtClean="0"/>
              <a:t>SOSIOLOGI PEDESAAN</a:t>
            </a:r>
            <a:br>
              <a:rPr lang="en-US" dirty="0" smtClean="0"/>
            </a:br>
            <a:r>
              <a:rPr lang="en-US" dirty="0" smtClean="0"/>
              <a:t/>
            </a:r>
            <a:br>
              <a:rPr lang="en-US" dirty="0" smtClean="0"/>
            </a:br>
            <a:r>
              <a:rPr lang="en-US" sz="3200" dirty="0" err="1" smtClean="0"/>
              <a:t>Oleh</a:t>
            </a:r>
            <a:r>
              <a:rPr lang="en-US" sz="3200" dirty="0" smtClean="0"/>
              <a:t/>
            </a:r>
            <a:br>
              <a:rPr lang="en-US" sz="3200" dirty="0" smtClean="0"/>
            </a:br>
            <a:r>
              <a:rPr lang="en-US" sz="3200" dirty="0" err="1" smtClean="0"/>
              <a:t>Dra</a:t>
            </a:r>
            <a:r>
              <a:rPr lang="en-US" sz="3200" dirty="0" smtClean="0"/>
              <a:t>. Sri </a:t>
            </a:r>
            <a:r>
              <a:rPr lang="en-US" sz="3200" dirty="0" err="1" smtClean="0"/>
              <a:t>Suminar</a:t>
            </a:r>
            <a:r>
              <a:rPr lang="en-US" sz="3200" dirty="0" smtClean="0"/>
              <a:t>, MP</a:t>
            </a:r>
            <a:br>
              <a:rPr lang="en-US" sz="3200" dirty="0" smtClean="0"/>
            </a:br>
            <a:r>
              <a:rPr lang="en-US" dirty="0"/>
              <a:t/>
            </a:r>
            <a:br>
              <a:rPr lang="en-US" dirty="0"/>
            </a:br>
            <a:r>
              <a:rPr lang="en-US" sz="3200" dirty="0" err="1" smtClean="0"/>
              <a:t>Prodi</a:t>
            </a:r>
            <a:r>
              <a:rPr lang="en-US" sz="3200" dirty="0" smtClean="0"/>
              <a:t> PMD D 3</a:t>
            </a:r>
            <a:br>
              <a:rPr lang="en-US" sz="3200" dirty="0" smtClean="0"/>
            </a:br>
            <a:r>
              <a:rPr lang="en-US" sz="3200" dirty="0" smtClean="0"/>
              <a:t>STPMD “APMD”</a:t>
            </a:r>
            <a:br>
              <a:rPr lang="en-US" sz="3200" dirty="0" smtClean="0"/>
            </a:br>
            <a:r>
              <a:rPr lang="en-US" sz="3200" dirty="0" smtClean="0"/>
              <a:t>Yogyakarta</a:t>
            </a:r>
            <a:br>
              <a:rPr lang="en-US" sz="3200" dirty="0" smtClean="0"/>
            </a:br>
            <a:r>
              <a:rPr lang="en-US" sz="3200" dirty="0" smtClean="0"/>
              <a:t>2018</a:t>
            </a:r>
            <a:endParaRPr lang="en-US" sz="3200" dirty="0"/>
          </a:p>
        </p:txBody>
      </p:sp>
      <p:sp>
        <p:nvSpPr>
          <p:cNvPr id="3" name="Subtitle 2"/>
          <p:cNvSpPr>
            <a:spLocks noGrp="1"/>
          </p:cNvSpPr>
          <p:nvPr>
            <p:ph type="subTitle" idx="1"/>
          </p:nvPr>
        </p:nvSpPr>
        <p:spPr>
          <a:xfrm flipV="1">
            <a:off x="1371600" y="6857999"/>
            <a:ext cx="6400800" cy="45719"/>
          </a:xfrm>
        </p:spPr>
        <p:txBody>
          <a:bodyPr>
            <a:normAutofit fontScale="25000" lnSpcReduction="20000"/>
          </a:bodyPr>
          <a:lstStyle/>
          <a:p>
            <a:r>
              <a:rPr lang="en-US" dirty="0"/>
              <a:t>P</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354762"/>
          </a:xfrm>
        </p:spPr>
        <p:txBody>
          <a:bodyPr>
            <a:normAutofit fontScale="90000"/>
          </a:bodyPr>
          <a:lstStyle/>
          <a:p>
            <a:pPr algn="l"/>
            <a:r>
              <a:rPr lang="en-US" sz="2700" b="1" dirty="0" smtClean="0"/>
              <a:t>BAB VI  </a:t>
            </a:r>
            <a:r>
              <a:rPr lang="en-US" sz="2700" b="1" dirty="0" err="1" smtClean="0"/>
              <a:t>Proses</a:t>
            </a:r>
            <a:r>
              <a:rPr lang="en-US" sz="2700" b="1" dirty="0" smtClean="0"/>
              <a:t> </a:t>
            </a:r>
            <a:r>
              <a:rPr lang="en-US" sz="2700" b="1" dirty="0" err="1" smtClean="0"/>
              <a:t>dan</a:t>
            </a:r>
            <a:r>
              <a:rPr lang="en-US" sz="2700" b="1" dirty="0" smtClean="0"/>
              <a:t> </a:t>
            </a:r>
            <a:r>
              <a:rPr lang="en-US" sz="2700" b="1" dirty="0" err="1" smtClean="0"/>
              <a:t>pola-pola</a:t>
            </a:r>
            <a:r>
              <a:rPr lang="en-US" sz="2700" b="1" dirty="0" smtClean="0"/>
              <a:t> </a:t>
            </a:r>
            <a:r>
              <a:rPr lang="en-US" sz="2700" b="1" dirty="0" err="1" smtClean="0"/>
              <a:t>Komunikasi</a:t>
            </a:r>
            <a:r>
              <a:rPr lang="en-US" sz="2700" b="1" dirty="0" smtClean="0"/>
              <a:t> </a:t>
            </a:r>
            <a:r>
              <a:rPr lang="en-US" sz="2700" b="1" dirty="0" err="1" smtClean="0"/>
              <a:t>dalam</a:t>
            </a:r>
            <a:r>
              <a:rPr lang="en-US" sz="2700" b="1" dirty="0" smtClean="0"/>
              <a:t> </a:t>
            </a:r>
            <a:r>
              <a:rPr lang="en-US" sz="2700" b="1" dirty="0" err="1" smtClean="0"/>
              <a:t>komunitas</a:t>
            </a:r>
            <a:r>
              <a:rPr lang="en-US" sz="2700" dirty="0" smtClean="0"/>
              <a:t/>
            </a:r>
            <a:br>
              <a:rPr lang="en-US" sz="2700" dirty="0" smtClean="0"/>
            </a:br>
            <a:r>
              <a:rPr lang="en-US" sz="2700" dirty="0" smtClean="0"/>
              <a:t>     A. </a:t>
            </a:r>
            <a:r>
              <a:rPr lang="en-US" sz="2700" dirty="0" err="1" smtClean="0"/>
              <a:t>Proses</a:t>
            </a:r>
            <a:r>
              <a:rPr lang="en-US" sz="2700" dirty="0" smtClean="0"/>
              <a:t> </a:t>
            </a:r>
            <a:r>
              <a:rPr lang="en-US" sz="2700" dirty="0" err="1" smtClean="0"/>
              <a:t>dan</a:t>
            </a:r>
            <a:r>
              <a:rPr lang="en-US" sz="2700" dirty="0" smtClean="0"/>
              <a:t> </a:t>
            </a:r>
            <a:r>
              <a:rPr lang="en-US" sz="2700" dirty="0" err="1" smtClean="0"/>
              <a:t>pola-pola</a:t>
            </a:r>
            <a:r>
              <a:rPr lang="en-US" sz="2700" dirty="0" smtClean="0"/>
              <a:t> </a:t>
            </a:r>
            <a:r>
              <a:rPr lang="en-US" sz="2700" dirty="0" err="1" smtClean="0"/>
              <a:t>Komunitas</a:t>
            </a:r>
            <a:r>
              <a:rPr lang="en-US" sz="2700" dirty="0" smtClean="0"/>
              <a:t/>
            </a:r>
            <a:br>
              <a:rPr lang="en-US" sz="2700" dirty="0" smtClean="0"/>
            </a:br>
            <a:r>
              <a:rPr lang="en-US" sz="2700" dirty="0" smtClean="0"/>
              <a:t>     B. </a:t>
            </a:r>
            <a:r>
              <a:rPr lang="en-US" sz="2700" dirty="0" err="1" smtClean="0"/>
              <a:t>Komunikasi</a:t>
            </a:r>
            <a:r>
              <a:rPr lang="en-US" sz="2700" dirty="0" smtClean="0"/>
              <a:t> </a:t>
            </a:r>
            <a:r>
              <a:rPr lang="en-US" sz="2700" dirty="0" err="1" smtClean="0"/>
              <a:t>dalam</a:t>
            </a:r>
            <a:r>
              <a:rPr lang="en-US" sz="2700" dirty="0" smtClean="0"/>
              <a:t> </a:t>
            </a:r>
            <a:r>
              <a:rPr lang="en-US" sz="2700" dirty="0" err="1" smtClean="0"/>
              <a:t>komunitas</a:t>
            </a:r>
            <a:r>
              <a:rPr lang="en-US" sz="2700" dirty="0" smtClean="0"/>
              <a:t>: </a:t>
            </a:r>
            <a:r>
              <a:rPr lang="en-US" sz="2700" dirty="0" err="1" smtClean="0"/>
              <a:t>dari</a:t>
            </a:r>
            <a:r>
              <a:rPr lang="en-US" sz="2700" dirty="0" smtClean="0"/>
              <a:t> “</a:t>
            </a:r>
            <a:r>
              <a:rPr lang="en-US" sz="2700" i="1" dirty="0" smtClean="0"/>
              <a:t>Human</a:t>
            </a:r>
            <a:r>
              <a:rPr lang="en-US" sz="2700" dirty="0" smtClean="0"/>
              <a:t> </a:t>
            </a:r>
            <a:br>
              <a:rPr lang="en-US" sz="2700" dirty="0" smtClean="0"/>
            </a:br>
            <a:r>
              <a:rPr lang="en-US" sz="2700" dirty="0"/>
              <a:t> </a:t>
            </a:r>
            <a:r>
              <a:rPr lang="en-US" sz="2700" dirty="0" smtClean="0"/>
              <a:t>        </a:t>
            </a:r>
            <a:r>
              <a:rPr lang="en-US" sz="2700" i="1" dirty="0" smtClean="0"/>
              <a:t>Communication</a:t>
            </a:r>
            <a:r>
              <a:rPr lang="en-US" sz="2700" dirty="0" smtClean="0"/>
              <a:t>” </a:t>
            </a:r>
            <a:r>
              <a:rPr lang="en-US" sz="2700" dirty="0" err="1" smtClean="0"/>
              <a:t>ke</a:t>
            </a:r>
            <a:r>
              <a:rPr lang="en-US" sz="2700" dirty="0" smtClean="0"/>
              <a:t> “</a:t>
            </a:r>
            <a:r>
              <a:rPr lang="en-US" sz="2700" i="1" dirty="0" smtClean="0"/>
              <a:t>Social Communication</a:t>
            </a:r>
            <a:r>
              <a:rPr lang="en-US" sz="2700" dirty="0" smtClean="0"/>
              <a:t>”</a:t>
            </a:r>
            <a:br>
              <a:rPr lang="en-US" sz="2700" dirty="0" smtClean="0"/>
            </a:br>
            <a:r>
              <a:rPr lang="en-US" sz="2700" dirty="0" smtClean="0"/>
              <a:t>     C. </a:t>
            </a:r>
            <a:r>
              <a:rPr lang="en-US" sz="2700" dirty="0" err="1" smtClean="0"/>
              <a:t>Jejaring</a:t>
            </a:r>
            <a:r>
              <a:rPr lang="en-US" sz="2700" dirty="0" smtClean="0"/>
              <a:t> </a:t>
            </a:r>
            <a:r>
              <a:rPr lang="en-US" sz="2700" dirty="0" err="1" smtClean="0"/>
              <a:t>Komunikasi</a:t>
            </a:r>
            <a:r>
              <a:rPr lang="en-US" sz="2700" dirty="0" smtClean="0"/>
              <a:t> </a:t>
            </a:r>
            <a:r>
              <a:rPr lang="en-US" sz="2700" dirty="0" err="1" smtClean="0"/>
              <a:t>dan</a:t>
            </a:r>
            <a:r>
              <a:rPr lang="en-US" sz="2700" dirty="0" smtClean="0"/>
              <a:t> </a:t>
            </a:r>
            <a:r>
              <a:rPr lang="en-US" sz="2700" dirty="0" err="1" smtClean="0"/>
              <a:t>Komunitas</a:t>
            </a:r>
            <a:r>
              <a:rPr lang="en-US" sz="2700" dirty="0" smtClean="0"/>
              <a:t/>
            </a:r>
            <a:br>
              <a:rPr lang="en-US" sz="2700" dirty="0" smtClean="0"/>
            </a:br>
            <a:r>
              <a:rPr lang="en-US" sz="2700" dirty="0" smtClean="0"/>
              <a:t>     D. </a:t>
            </a:r>
            <a:r>
              <a:rPr lang="en-US" sz="2700" dirty="0" err="1" smtClean="0"/>
              <a:t>Pengaruh</a:t>
            </a:r>
            <a:r>
              <a:rPr lang="en-US" sz="2700" dirty="0" smtClean="0"/>
              <a:t> Media Massa </a:t>
            </a:r>
            <a:r>
              <a:rPr lang="en-US" sz="2700" dirty="0" err="1" smtClean="0"/>
              <a:t>terhadap</a:t>
            </a:r>
            <a:r>
              <a:rPr lang="en-US" sz="2700" dirty="0" smtClean="0"/>
              <a:t> </a:t>
            </a:r>
            <a:r>
              <a:rPr lang="en-US" sz="2700" dirty="0" err="1" smtClean="0"/>
              <a:t>Komunit</a:t>
            </a:r>
            <a:r>
              <a:rPr lang="en-US" sz="2700" dirty="0" smtClean="0"/>
              <a:t/>
            </a:r>
            <a:br>
              <a:rPr lang="en-US" sz="2700" dirty="0" smtClean="0"/>
            </a:br>
            <a:r>
              <a:rPr lang="en-US" sz="2700" b="1" dirty="0" smtClean="0"/>
              <a:t>BAB VII. Pembangunan </a:t>
            </a:r>
            <a:r>
              <a:rPr lang="en-US" sz="2700" b="1" dirty="0" err="1" smtClean="0"/>
              <a:t>Berencana</a:t>
            </a:r>
            <a:r>
              <a:rPr lang="en-US" sz="2700" b="1" dirty="0" smtClean="0"/>
              <a:t> </a:t>
            </a:r>
            <a:r>
              <a:rPr lang="en-US" sz="2700" b="1" dirty="0" err="1" smtClean="0"/>
              <a:t>di</a:t>
            </a:r>
            <a:r>
              <a:rPr lang="en-US" sz="2700" b="1" dirty="0" smtClean="0"/>
              <a:t> Tingkat </a:t>
            </a:r>
            <a:r>
              <a:rPr lang="en-US" sz="2700" b="1" dirty="0" err="1" smtClean="0"/>
              <a:t>Komunitas</a:t>
            </a:r>
            <a:r>
              <a:rPr lang="en-US" sz="2700" dirty="0" smtClean="0"/>
              <a:t/>
            </a:r>
            <a:br>
              <a:rPr lang="en-US" sz="2700" dirty="0" smtClean="0"/>
            </a:br>
            <a:r>
              <a:rPr lang="en-US" sz="2700" dirty="0" smtClean="0"/>
              <a:t>     A. </a:t>
            </a:r>
            <a:r>
              <a:rPr lang="en-US" sz="2700" dirty="0" err="1" smtClean="0"/>
              <a:t>Konsep</a:t>
            </a:r>
            <a:r>
              <a:rPr lang="en-US" sz="2700" dirty="0" smtClean="0"/>
              <a:t> Pembangunan </a:t>
            </a:r>
            <a:r>
              <a:rPr lang="en-US" sz="2700" dirty="0" err="1" smtClean="0"/>
              <a:t>Berencana</a:t>
            </a:r>
            <a:r>
              <a:rPr lang="en-US" sz="2700" dirty="0" smtClean="0"/>
              <a:t> </a:t>
            </a:r>
            <a:r>
              <a:rPr lang="en-US" sz="2700" dirty="0" err="1" smtClean="0"/>
              <a:t>dalam</a:t>
            </a:r>
            <a:r>
              <a:rPr lang="en-US" sz="2700" dirty="0" smtClean="0"/>
              <a:t>  </a:t>
            </a:r>
            <a:r>
              <a:rPr lang="en-US" sz="2700" dirty="0" err="1" smtClean="0"/>
              <a:t>Perspektif</a:t>
            </a:r>
            <a:r>
              <a:rPr lang="en-US" sz="2700" dirty="0" smtClean="0"/>
              <a:t> </a:t>
            </a:r>
            <a:r>
              <a:rPr lang="en-US" sz="2700" dirty="0" err="1" smtClean="0"/>
              <a:t>Perubahan</a:t>
            </a:r>
            <a:r>
              <a:rPr lang="en-US" sz="2700" dirty="0" smtClean="0"/>
              <a:t> </a:t>
            </a:r>
            <a:br>
              <a:rPr lang="en-US" sz="2700" dirty="0" smtClean="0"/>
            </a:br>
            <a:r>
              <a:rPr lang="en-US" sz="2700" dirty="0" smtClean="0"/>
              <a:t>         </a:t>
            </a:r>
            <a:r>
              <a:rPr lang="en-US" sz="2700" dirty="0" err="1" smtClean="0"/>
              <a:t>Sosial</a:t>
            </a:r>
            <a:r>
              <a:rPr lang="en-US" sz="2700" dirty="0" smtClean="0"/>
              <a:t/>
            </a:r>
            <a:br>
              <a:rPr lang="en-US" sz="2700" dirty="0" smtClean="0"/>
            </a:br>
            <a:r>
              <a:rPr lang="en-US" sz="2700" dirty="0" smtClean="0"/>
              <a:t>     B. </a:t>
            </a:r>
            <a:r>
              <a:rPr lang="en-US" sz="2700" dirty="0" err="1" smtClean="0"/>
              <a:t>Perubahan</a:t>
            </a:r>
            <a:r>
              <a:rPr lang="en-US" sz="2700" dirty="0" smtClean="0"/>
              <a:t> </a:t>
            </a:r>
            <a:r>
              <a:rPr lang="en-US" sz="2700" dirty="0" err="1" smtClean="0"/>
              <a:t>dan</a:t>
            </a:r>
            <a:r>
              <a:rPr lang="en-US" sz="2700" dirty="0" smtClean="0"/>
              <a:t> </a:t>
            </a:r>
            <a:r>
              <a:rPr lang="en-US" sz="2700" dirty="0" err="1" smtClean="0"/>
              <a:t>Dinamika</a:t>
            </a:r>
            <a:r>
              <a:rPr lang="en-US" sz="2700" dirty="0" smtClean="0"/>
              <a:t> </a:t>
            </a:r>
            <a:r>
              <a:rPr lang="en-US" sz="2700" dirty="0" err="1" smtClean="0"/>
              <a:t>Komunitas</a:t>
            </a:r>
            <a:r>
              <a:rPr lang="en-US" sz="2700" dirty="0" smtClean="0"/>
              <a:t/>
            </a:r>
            <a:br>
              <a:rPr lang="en-US" sz="2700" dirty="0" smtClean="0"/>
            </a:br>
            <a:r>
              <a:rPr lang="en-US" sz="2700" dirty="0" smtClean="0"/>
              <a:t>     C. </a:t>
            </a:r>
            <a:r>
              <a:rPr lang="en-US" sz="2700" dirty="0" err="1" smtClean="0"/>
              <a:t>Sumber</a:t>
            </a:r>
            <a:r>
              <a:rPr lang="en-US" sz="2700" dirty="0" smtClean="0"/>
              <a:t>, </a:t>
            </a:r>
            <a:r>
              <a:rPr lang="en-US" sz="2700" dirty="0" err="1" smtClean="0"/>
              <a:t>Proses</a:t>
            </a:r>
            <a:r>
              <a:rPr lang="en-US" sz="2700" dirty="0" smtClean="0"/>
              <a:t>, </a:t>
            </a:r>
            <a:r>
              <a:rPr lang="en-US" sz="2700" dirty="0" err="1" smtClean="0"/>
              <a:t>dan</a:t>
            </a:r>
            <a:r>
              <a:rPr lang="en-US" sz="2700" dirty="0" smtClean="0"/>
              <a:t> </a:t>
            </a:r>
            <a:r>
              <a:rPr lang="en-US" sz="2700" dirty="0" err="1" smtClean="0"/>
              <a:t>Pola-Pola</a:t>
            </a:r>
            <a:r>
              <a:rPr lang="en-US" sz="2700" dirty="0" smtClean="0"/>
              <a:t> </a:t>
            </a:r>
            <a:r>
              <a:rPr lang="en-US" sz="2700" dirty="0" err="1" smtClean="0"/>
              <a:t>Perubahan</a:t>
            </a:r>
            <a:r>
              <a:rPr lang="en-US" sz="2700" dirty="0" smtClean="0"/>
              <a:t> </a:t>
            </a:r>
            <a:r>
              <a:rPr lang="en-US" sz="2700" dirty="0" err="1" smtClean="0"/>
              <a:t>Sosial</a:t>
            </a:r>
            <a:r>
              <a:rPr lang="en-US" sz="2700" dirty="0" smtClean="0"/>
              <a:t/>
            </a:r>
            <a:br>
              <a:rPr lang="en-US" sz="2700" dirty="0" smtClean="0"/>
            </a:br>
            <a:r>
              <a:rPr lang="en-US" sz="2700" dirty="0" smtClean="0"/>
              <a:t>     D. </a:t>
            </a:r>
            <a:r>
              <a:rPr lang="en-US" sz="2700" dirty="0" err="1" smtClean="0"/>
              <a:t>Perubahan</a:t>
            </a:r>
            <a:r>
              <a:rPr lang="en-US" sz="2700" dirty="0" smtClean="0"/>
              <a:t> </a:t>
            </a:r>
            <a:r>
              <a:rPr lang="en-US" sz="2700" dirty="0" err="1" smtClean="0"/>
              <a:t>Sosial</a:t>
            </a:r>
            <a:r>
              <a:rPr lang="en-US" sz="2700" dirty="0" smtClean="0"/>
              <a:t> </a:t>
            </a:r>
            <a:r>
              <a:rPr lang="en-US" sz="2700" dirty="0" err="1" smtClean="0"/>
              <a:t>dan</a:t>
            </a:r>
            <a:r>
              <a:rPr lang="en-US" sz="2700" dirty="0" smtClean="0"/>
              <a:t> </a:t>
            </a:r>
            <a:r>
              <a:rPr lang="en-US" sz="2700" dirty="0" err="1" smtClean="0"/>
              <a:t>Pengembangan</a:t>
            </a:r>
            <a:r>
              <a:rPr lang="en-US" sz="2700" dirty="0" smtClean="0"/>
              <a:t> </a:t>
            </a:r>
            <a:r>
              <a:rPr lang="en-US" sz="2700" dirty="0" err="1" smtClean="0"/>
              <a:t>Komunitas</a:t>
            </a:r>
            <a:r>
              <a:rPr lang="en-US" sz="2700" dirty="0" smtClean="0"/>
              <a:t>: </a:t>
            </a:r>
            <a:r>
              <a:rPr lang="en-US" sz="2700" dirty="0" err="1" smtClean="0"/>
              <a:t>Strategi</a:t>
            </a:r>
            <a:r>
              <a:rPr lang="en-US" sz="2700" dirty="0" smtClean="0"/>
              <a:t>    </a:t>
            </a:r>
            <a:br>
              <a:rPr lang="en-US" sz="2700" dirty="0" smtClean="0"/>
            </a:br>
            <a:r>
              <a:rPr lang="en-US" sz="2700" dirty="0" smtClean="0"/>
              <a:t>          </a:t>
            </a:r>
            <a:r>
              <a:rPr lang="en-US" sz="2700" dirty="0" err="1" smtClean="0"/>
              <a:t>Pengembangan</a:t>
            </a:r>
            <a:r>
              <a:rPr lang="en-US" sz="2700" dirty="0" smtClean="0"/>
              <a:t> </a:t>
            </a:r>
            <a:r>
              <a:rPr lang="en-US" sz="2700" dirty="0" err="1" smtClean="0"/>
              <a:t>Berencana</a:t>
            </a:r>
            <a:r>
              <a:rPr lang="en-US" sz="2700" dirty="0" smtClean="0"/>
              <a:t/>
            </a:r>
            <a:br>
              <a:rPr lang="en-US" sz="2700" dirty="0" smtClean="0"/>
            </a:br>
            <a:r>
              <a:rPr lang="en-US" sz="3200" dirty="0" smtClean="0"/>
              <a:t/>
            </a:r>
            <a:br>
              <a:rPr lang="en-US" sz="3200" dirty="0" smtClean="0"/>
            </a:b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11162"/>
          </a:xfrm>
        </p:spPr>
        <p:txBody>
          <a:bodyPr>
            <a:noAutofit/>
          </a:bodyPr>
          <a:lstStyle/>
          <a:p>
            <a:pPr algn="l"/>
            <a:r>
              <a:rPr lang="en-US" sz="2400" b="1" dirty="0" smtClean="0"/>
              <a:t>                                               BAB I PENDAHULUAN</a:t>
            </a:r>
            <a:endParaRPr lang="en-US" sz="2400" b="1" dirty="0"/>
          </a:p>
        </p:txBody>
      </p:sp>
      <p:sp>
        <p:nvSpPr>
          <p:cNvPr id="3" name="Content Placeholder 2"/>
          <p:cNvSpPr>
            <a:spLocks noGrp="1"/>
          </p:cNvSpPr>
          <p:nvPr>
            <p:ph idx="1"/>
          </p:nvPr>
        </p:nvSpPr>
        <p:spPr>
          <a:xfrm>
            <a:off x="0" y="762000"/>
            <a:ext cx="9144000" cy="5791200"/>
          </a:xfrm>
        </p:spPr>
        <p:txBody>
          <a:bodyPr>
            <a:normAutofit/>
          </a:bodyPr>
          <a:lstStyle/>
          <a:p>
            <a:pPr marL="514350" indent="-514350">
              <a:buNone/>
            </a:pPr>
            <a:r>
              <a:rPr lang="en-US" sz="2800" b="1" dirty="0" smtClean="0"/>
              <a:t>A. </a:t>
            </a:r>
            <a:r>
              <a:rPr lang="en-US" sz="2800" b="1" dirty="0" err="1" smtClean="0"/>
              <a:t>Pengertian</a:t>
            </a:r>
            <a:r>
              <a:rPr lang="en-US" sz="2800" b="1" dirty="0" smtClean="0"/>
              <a:t> </a:t>
            </a:r>
            <a:r>
              <a:rPr lang="en-US" sz="2800" b="1" dirty="0" err="1" smtClean="0"/>
              <a:t>Sosiologi</a:t>
            </a:r>
            <a:endParaRPr lang="en-US" sz="2800" b="1" dirty="0" smtClean="0"/>
          </a:p>
          <a:p>
            <a:pPr marL="514350" indent="-514350">
              <a:buNone/>
            </a:pPr>
            <a:r>
              <a:rPr lang="en-US" sz="2800" dirty="0" smtClean="0"/>
              <a:t>      </a:t>
            </a:r>
            <a:r>
              <a:rPr lang="en-US" sz="2800" dirty="0" err="1" smtClean="0"/>
              <a:t>Selo</a:t>
            </a:r>
            <a:r>
              <a:rPr lang="en-US" sz="2800" dirty="0" smtClean="0"/>
              <a:t> </a:t>
            </a:r>
            <a:r>
              <a:rPr lang="en-US" sz="2800" dirty="0" err="1" smtClean="0"/>
              <a:t>Soemarjan</a:t>
            </a:r>
            <a:r>
              <a:rPr lang="en-US" sz="2800" dirty="0" smtClean="0"/>
              <a:t> </a:t>
            </a:r>
            <a:r>
              <a:rPr lang="en-US" sz="2800" dirty="0" err="1" smtClean="0"/>
              <a:t>dan</a:t>
            </a:r>
            <a:r>
              <a:rPr lang="en-US" sz="2800" dirty="0" smtClean="0"/>
              <a:t> </a:t>
            </a:r>
            <a:r>
              <a:rPr lang="en-US" sz="2800" dirty="0" err="1" smtClean="0"/>
              <a:t>Soeleman</a:t>
            </a:r>
            <a:r>
              <a:rPr lang="en-US" sz="2800" dirty="0" smtClean="0"/>
              <a:t> </a:t>
            </a:r>
            <a:r>
              <a:rPr lang="en-US" sz="2800" dirty="0" err="1" smtClean="0"/>
              <a:t>menyatakan</a:t>
            </a:r>
            <a:r>
              <a:rPr lang="en-US" sz="2800" dirty="0" smtClean="0"/>
              <a:t> </a:t>
            </a:r>
            <a:r>
              <a:rPr lang="en-US" sz="2800" dirty="0" err="1" smtClean="0"/>
              <a:t>bahwa</a:t>
            </a:r>
            <a:r>
              <a:rPr lang="en-US" sz="2800" dirty="0" smtClean="0"/>
              <a:t> </a:t>
            </a:r>
            <a:r>
              <a:rPr lang="en-US" sz="2800" dirty="0" err="1" smtClean="0"/>
              <a:t>Sosiologi</a:t>
            </a:r>
            <a:r>
              <a:rPr lang="en-US" sz="2800" dirty="0" smtClean="0"/>
              <a:t> </a:t>
            </a:r>
            <a:r>
              <a:rPr lang="en-US" sz="2800" dirty="0" err="1" smtClean="0"/>
              <a:t>atau</a:t>
            </a:r>
            <a:r>
              <a:rPr lang="en-US" sz="2800" dirty="0" smtClean="0"/>
              <a:t> </a:t>
            </a:r>
            <a:r>
              <a:rPr lang="en-US" sz="2800" dirty="0" err="1" smtClean="0"/>
              <a:t>ilmu</a:t>
            </a:r>
            <a:r>
              <a:rPr lang="en-US" sz="2800" dirty="0" smtClean="0"/>
              <a:t> </a:t>
            </a:r>
            <a:r>
              <a:rPr lang="en-US" sz="2800" dirty="0" err="1" smtClean="0"/>
              <a:t>masyarakat</a:t>
            </a:r>
            <a:r>
              <a:rPr lang="en-US" sz="2800" dirty="0" smtClean="0"/>
              <a:t> </a:t>
            </a:r>
            <a:r>
              <a:rPr lang="en-US" sz="2800" dirty="0" err="1" smtClean="0"/>
              <a:t>ialah</a:t>
            </a:r>
            <a:r>
              <a:rPr lang="en-US" sz="2800" dirty="0" smtClean="0"/>
              <a:t> </a:t>
            </a:r>
            <a:r>
              <a:rPr lang="en-US" sz="2800" dirty="0" err="1" smtClean="0"/>
              <a:t>ilmu</a:t>
            </a:r>
            <a:r>
              <a:rPr lang="en-US" sz="2800" dirty="0" smtClean="0"/>
              <a:t> yang </a:t>
            </a:r>
            <a:r>
              <a:rPr lang="en-US" sz="2800" dirty="0" err="1" smtClean="0"/>
              <a:t>mempelajari</a:t>
            </a:r>
            <a:r>
              <a:rPr lang="en-US" sz="2800" dirty="0" smtClean="0"/>
              <a:t> </a:t>
            </a:r>
            <a:r>
              <a:rPr lang="en-US" sz="2800" dirty="0" err="1" smtClean="0"/>
              <a:t>struktur</a:t>
            </a:r>
            <a:r>
              <a:rPr lang="en-US" sz="2800" dirty="0" smtClean="0"/>
              <a:t> </a:t>
            </a:r>
            <a:r>
              <a:rPr lang="en-US" sz="2800" dirty="0" err="1" smtClean="0"/>
              <a:t>sosial</a:t>
            </a:r>
            <a:r>
              <a:rPr lang="en-US" sz="2800" dirty="0" smtClean="0"/>
              <a:t> </a:t>
            </a:r>
            <a:r>
              <a:rPr lang="en-US" sz="2800" dirty="0" err="1" smtClean="0"/>
              <a:t>dan</a:t>
            </a:r>
            <a:r>
              <a:rPr lang="en-US" sz="2800" dirty="0" smtClean="0"/>
              <a:t> </a:t>
            </a:r>
            <a:r>
              <a:rPr lang="en-US" sz="2800" dirty="0" err="1" smtClean="0"/>
              <a:t>proses-proses</a:t>
            </a:r>
            <a:r>
              <a:rPr lang="en-US" sz="2800" dirty="0" smtClean="0"/>
              <a:t> </a:t>
            </a:r>
            <a:r>
              <a:rPr lang="en-US" sz="2800" dirty="0" err="1" smtClean="0"/>
              <a:t>sosial</a:t>
            </a:r>
            <a:r>
              <a:rPr lang="en-US" sz="2800" dirty="0" smtClean="0"/>
              <a:t>, </a:t>
            </a:r>
            <a:r>
              <a:rPr lang="en-US" sz="2800" dirty="0" err="1" smtClean="0"/>
              <a:t>termasuk</a:t>
            </a:r>
            <a:r>
              <a:rPr lang="en-US" sz="2800" dirty="0" smtClean="0"/>
              <a:t> </a:t>
            </a:r>
            <a:r>
              <a:rPr lang="en-US" sz="2800" dirty="0" err="1" smtClean="0"/>
              <a:t>perubahan-perubahan</a:t>
            </a:r>
            <a:r>
              <a:rPr lang="en-US" sz="2800" dirty="0" smtClean="0"/>
              <a:t> </a:t>
            </a:r>
            <a:r>
              <a:rPr lang="en-US" sz="2800" dirty="0" err="1" smtClean="0"/>
              <a:t>sosial</a:t>
            </a:r>
            <a:r>
              <a:rPr lang="en-US" sz="2800" dirty="0" smtClean="0"/>
              <a:t>. </a:t>
            </a:r>
            <a:r>
              <a:rPr lang="en-US" sz="2800" dirty="0" err="1" smtClean="0"/>
              <a:t>Selanjutnya</a:t>
            </a:r>
            <a:r>
              <a:rPr lang="en-US" sz="2800" dirty="0" smtClean="0"/>
              <a:t> </a:t>
            </a:r>
            <a:r>
              <a:rPr lang="en-US" sz="2800" dirty="0" err="1" smtClean="0"/>
              <a:t>dikatakan</a:t>
            </a:r>
            <a:r>
              <a:rPr lang="en-US" sz="2800" dirty="0" smtClean="0"/>
              <a:t>  ; </a:t>
            </a:r>
            <a:r>
              <a:rPr lang="en-US" sz="2800" dirty="0" err="1" smtClean="0"/>
              <a:t>struktur</a:t>
            </a:r>
            <a:r>
              <a:rPr lang="en-US" sz="2800" dirty="0" smtClean="0"/>
              <a:t> </a:t>
            </a:r>
            <a:r>
              <a:rPr lang="en-US" sz="2800" dirty="0" err="1" smtClean="0"/>
              <a:t>sosial</a:t>
            </a:r>
            <a:r>
              <a:rPr lang="en-US" sz="2800" dirty="0" smtClean="0"/>
              <a:t> </a:t>
            </a:r>
            <a:r>
              <a:rPr lang="en-US" sz="2800" dirty="0" err="1" smtClean="0"/>
              <a:t>adalah</a:t>
            </a:r>
            <a:r>
              <a:rPr lang="en-US" sz="2800" dirty="0" smtClean="0"/>
              <a:t> </a:t>
            </a:r>
            <a:r>
              <a:rPr lang="en-US" sz="2800" dirty="0" err="1" smtClean="0"/>
              <a:t>keseluruhan</a:t>
            </a:r>
            <a:r>
              <a:rPr lang="en-US" sz="2800" dirty="0" smtClean="0"/>
              <a:t> </a:t>
            </a:r>
            <a:r>
              <a:rPr lang="en-US" sz="2800" dirty="0" err="1" smtClean="0"/>
              <a:t>jalinan</a:t>
            </a:r>
            <a:r>
              <a:rPr lang="en-US" sz="2800" dirty="0" smtClean="0"/>
              <a:t> </a:t>
            </a:r>
            <a:r>
              <a:rPr lang="en-US" sz="2800" dirty="0" err="1" smtClean="0"/>
              <a:t>antar</a:t>
            </a:r>
            <a:r>
              <a:rPr lang="en-US" sz="2800" dirty="0" smtClean="0"/>
              <a:t> </a:t>
            </a:r>
            <a:r>
              <a:rPr lang="en-US" sz="2800" dirty="0" err="1" smtClean="0"/>
              <a:t>unsur-unsur</a:t>
            </a:r>
            <a:r>
              <a:rPr lang="en-US" sz="2800" dirty="0" smtClean="0"/>
              <a:t> </a:t>
            </a:r>
            <a:r>
              <a:rPr lang="en-US" sz="2800" dirty="0" err="1" smtClean="0"/>
              <a:t>sosial</a:t>
            </a:r>
            <a:r>
              <a:rPr lang="en-US" sz="2800" dirty="0" smtClean="0"/>
              <a:t> yang </a:t>
            </a:r>
            <a:r>
              <a:rPr lang="en-US" sz="2800" dirty="0" err="1" smtClean="0"/>
              <a:t>pokok</a:t>
            </a:r>
            <a:r>
              <a:rPr lang="en-US" sz="2800" dirty="0" smtClean="0"/>
              <a:t> </a:t>
            </a:r>
            <a:r>
              <a:rPr lang="en-US" sz="2800" dirty="0" err="1" smtClean="0"/>
              <a:t>yaitu</a:t>
            </a:r>
            <a:r>
              <a:rPr lang="en-US" sz="2800" dirty="0" smtClean="0"/>
              <a:t> </a:t>
            </a:r>
            <a:r>
              <a:rPr lang="en-US" sz="2800" dirty="0" err="1" smtClean="0"/>
              <a:t>kaidah-kaidah</a:t>
            </a:r>
            <a:r>
              <a:rPr lang="en-US" sz="2800" dirty="0" smtClean="0"/>
              <a:t> </a:t>
            </a:r>
            <a:r>
              <a:rPr lang="en-US" sz="2800" dirty="0" err="1" smtClean="0"/>
              <a:t>sosial</a:t>
            </a:r>
            <a:r>
              <a:rPr lang="en-US" sz="2800" dirty="0" smtClean="0"/>
              <a:t> (</a:t>
            </a:r>
            <a:r>
              <a:rPr lang="en-US" sz="2800" dirty="0" err="1" smtClean="0"/>
              <a:t>norma-norma</a:t>
            </a:r>
            <a:r>
              <a:rPr lang="en-US" sz="2800" dirty="0" smtClean="0"/>
              <a:t> </a:t>
            </a:r>
            <a:r>
              <a:rPr lang="en-US" sz="2800" dirty="0" err="1" smtClean="0"/>
              <a:t>sosial</a:t>
            </a:r>
            <a:r>
              <a:rPr lang="en-US" sz="2800" dirty="0" smtClean="0"/>
              <a:t>), </a:t>
            </a:r>
            <a:r>
              <a:rPr lang="en-US" sz="2800" dirty="0" err="1" smtClean="0"/>
              <a:t>lembaga-lembaga</a:t>
            </a:r>
            <a:r>
              <a:rPr lang="en-US" sz="2800" dirty="0" smtClean="0"/>
              <a:t> </a:t>
            </a:r>
            <a:r>
              <a:rPr lang="en-US" sz="2800" dirty="0" err="1" smtClean="0"/>
              <a:t>sosial</a:t>
            </a:r>
            <a:r>
              <a:rPr lang="en-US" sz="2800" dirty="0" smtClean="0"/>
              <a:t>, </a:t>
            </a:r>
            <a:r>
              <a:rPr lang="en-US" sz="2800" dirty="0" err="1" smtClean="0"/>
              <a:t>kelompok</a:t>
            </a:r>
            <a:r>
              <a:rPr lang="en-US" sz="2800" dirty="0" smtClean="0"/>
              <a:t> </a:t>
            </a:r>
            <a:r>
              <a:rPr lang="en-US" sz="2800" dirty="0" err="1" smtClean="0"/>
              <a:t>serta</a:t>
            </a:r>
            <a:r>
              <a:rPr lang="en-US" sz="2800" dirty="0" smtClean="0"/>
              <a:t> </a:t>
            </a:r>
            <a:r>
              <a:rPr lang="en-US" sz="2800" dirty="0" err="1" smtClean="0"/>
              <a:t>lapisan</a:t>
            </a:r>
            <a:r>
              <a:rPr lang="en-US" sz="2800" dirty="0" smtClean="0"/>
              <a:t> </a:t>
            </a:r>
            <a:r>
              <a:rPr lang="en-US" sz="2800" dirty="0" err="1" smtClean="0"/>
              <a:t>sosial</a:t>
            </a:r>
            <a:r>
              <a:rPr lang="en-US" sz="2800" dirty="0" smtClean="0"/>
              <a:t>. </a:t>
            </a:r>
            <a:r>
              <a:rPr lang="en-US" sz="2800" dirty="0" err="1" smtClean="0"/>
              <a:t>Proses</a:t>
            </a:r>
            <a:r>
              <a:rPr lang="en-US" sz="2800" dirty="0" smtClean="0"/>
              <a:t> </a:t>
            </a:r>
            <a:r>
              <a:rPr lang="en-US" sz="2800" dirty="0" err="1" smtClean="0"/>
              <a:t>sosial</a:t>
            </a:r>
            <a:r>
              <a:rPr lang="en-US" sz="2800" dirty="0" smtClean="0"/>
              <a:t> </a:t>
            </a:r>
            <a:r>
              <a:rPr lang="en-US" sz="2800" dirty="0" err="1" smtClean="0"/>
              <a:t>adalah</a:t>
            </a:r>
            <a:r>
              <a:rPr lang="en-US" sz="2800" dirty="0" smtClean="0"/>
              <a:t> </a:t>
            </a:r>
            <a:r>
              <a:rPr lang="en-US" sz="2800" dirty="0" err="1" smtClean="0"/>
              <a:t>pengaruh</a:t>
            </a:r>
            <a:r>
              <a:rPr lang="en-US" sz="2800" dirty="0" smtClean="0"/>
              <a:t> </a:t>
            </a:r>
            <a:r>
              <a:rPr lang="en-US" sz="2800" dirty="0" err="1" smtClean="0"/>
              <a:t>timbal</a:t>
            </a:r>
            <a:r>
              <a:rPr lang="en-US" sz="2800" dirty="0" smtClean="0"/>
              <a:t> </a:t>
            </a:r>
            <a:r>
              <a:rPr lang="en-US" sz="2800" dirty="0" err="1" smtClean="0"/>
              <a:t>balik</a:t>
            </a:r>
            <a:r>
              <a:rPr lang="en-US" sz="2800" dirty="0" smtClean="0"/>
              <a:t> </a:t>
            </a:r>
            <a:r>
              <a:rPr lang="en-US" sz="2800" dirty="0" err="1" smtClean="0"/>
              <a:t>antara</a:t>
            </a:r>
            <a:r>
              <a:rPr lang="en-US" sz="2800" dirty="0" smtClean="0"/>
              <a:t> </a:t>
            </a:r>
            <a:r>
              <a:rPr lang="en-US" sz="2800" dirty="0" err="1" smtClean="0"/>
              <a:t>pelbagai</a:t>
            </a:r>
            <a:r>
              <a:rPr lang="en-US" sz="2800" dirty="0" smtClean="0"/>
              <a:t> </a:t>
            </a:r>
            <a:r>
              <a:rPr lang="en-US" sz="2800" dirty="0" err="1" smtClean="0"/>
              <a:t>segi</a:t>
            </a:r>
            <a:r>
              <a:rPr lang="en-US" sz="2800" dirty="0" smtClean="0"/>
              <a:t> </a:t>
            </a:r>
            <a:r>
              <a:rPr lang="en-US" sz="2800" dirty="0" err="1" smtClean="0"/>
              <a:t>kehidupan</a:t>
            </a:r>
            <a:r>
              <a:rPr lang="en-US" sz="2800" dirty="0" smtClean="0"/>
              <a:t> </a:t>
            </a:r>
            <a:r>
              <a:rPr lang="en-US" sz="2800" dirty="0" err="1" smtClean="0"/>
              <a:t>bersama</a:t>
            </a:r>
            <a:r>
              <a:rPr lang="en-US" sz="2800" dirty="0" smtClean="0"/>
              <a:t>, </a:t>
            </a:r>
            <a:r>
              <a:rPr lang="en-US" sz="2800" dirty="0" err="1" smtClean="0"/>
              <a:t>misalnya</a:t>
            </a:r>
            <a:r>
              <a:rPr lang="en-US" sz="2800" dirty="0" smtClean="0"/>
              <a:t> </a:t>
            </a:r>
            <a:r>
              <a:rPr lang="en-US" sz="2800" dirty="0" err="1" smtClean="0"/>
              <a:t>pengaruh</a:t>
            </a:r>
            <a:r>
              <a:rPr lang="en-US" sz="2800" dirty="0" smtClean="0"/>
              <a:t> </a:t>
            </a:r>
            <a:r>
              <a:rPr lang="en-US" sz="2800" dirty="0" err="1" smtClean="0"/>
              <a:t>timbal</a:t>
            </a:r>
            <a:r>
              <a:rPr lang="en-US" sz="2800" dirty="0" smtClean="0"/>
              <a:t> </a:t>
            </a:r>
            <a:r>
              <a:rPr lang="en-US" sz="2800" dirty="0" err="1" smtClean="0"/>
              <a:t>balik</a:t>
            </a:r>
            <a:r>
              <a:rPr lang="en-US" sz="2800" dirty="0" smtClean="0"/>
              <a:t> </a:t>
            </a:r>
            <a:r>
              <a:rPr lang="en-US" sz="2800" dirty="0" err="1" smtClean="0"/>
              <a:t>antara</a:t>
            </a:r>
            <a:r>
              <a:rPr lang="en-US" sz="2800" dirty="0" smtClean="0"/>
              <a:t> </a:t>
            </a:r>
            <a:r>
              <a:rPr lang="en-US" sz="2800" dirty="0" err="1" smtClean="0"/>
              <a:t>segi</a:t>
            </a:r>
            <a:r>
              <a:rPr lang="en-US" sz="2800" dirty="0" smtClean="0"/>
              <a:t> </a:t>
            </a:r>
            <a:r>
              <a:rPr lang="en-US" sz="2800" dirty="0" err="1" smtClean="0"/>
              <a:t>kehidupan</a:t>
            </a:r>
            <a:r>
              <a:rPr lang="en-US" sz="2800" dirty="0" smtClean="0"/>
              <a:t> </a:t>
            </a:r>
            <a:r>
              <a:rPr lang="en-US" sz="2800" dirty="0" err="1" smtClean="0"/>
              <a:t>ekonomi</a:t>
            </a:r>
            <a:r>
              <a:rPr lang="en-US" sz="2800" dirty="0" smtClean="0"/>
              <a:t> </a:t>
            </a:r>
            <a:r>
              <a:rPr lang="en-US" sz="2800" dirty="0" err="1" smtClean="0"/>
              <a:t>dengan</a:t>
            </a:r>
            <a:r>
              <a:rPr lang="en-US" sz="2800" dirty="0" smtClean="0"/>
              <a:t> </a:t>
            </a:r>
            <a:r>
              <a:rPr lang="en-US" sz="2800" dirty="0" err="1" smtClean="0"/>
              <a:t>politik</a:t>
            </a:r>
            <a:r>
              <a:rPr lang="en-US" sz="2800" dirty="0" smtClean="0"/>
              <a:t>, </a:t>
            </a:r>
            <a:r>
              <a:rPr lang="en-US" sz="2800" dirty="0" err="1" smtClean="0"/>
              <a:t>hukum</a:t>
            </a:r>
            <a:r>
              <a:rPr lang="en-US" sz="2800" dirty="0" smtClean="0"/>
              <a:t> </a:t>
            </a:r>
            <a:r>
              <a:rPr lang="en-US" sz="2800" dirty="0" err="1" smtClean="0"/>
              <a:t>dan</a:t>
            </a:r>
            <a:r>
              <a:rPr lang="en-US" sz="2800" dirty="0" smtClean="0"/>
              <a:t> agama </a:t>
            </a:r>
            <a:r>
              <a:rPr lang="en-US" sz="2800" dirty="0" err="1" smtClean="0"/>
              <a:t>dsb</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745162"/>
          </a:xfrm>
        </p:spPr>
        <p:txBody>
          <a:bodyPr>
            <a:normAutofit fontScale="90000"/>
          </a:bodyPr>
          <a:lstStyle/>
          <a:p>
            <a:pPr marL="285750" indent="-285750" algn="l"/>
            <a:r>
              <a:rPr lang="en-US" sz="3100" b="1" dirty="0" smtClean="0"/>
              <a:t>B.  </a:t>
            </a:r>
            <a:r>
              <a:rPr lang="en-US" sz="3100" b="1" dirty="0" err="1" smtClean="0"/>
              <a:t>Definisi</a:t>
            </a:r>
            <a:r>
              <a:rPr lang="en-US" sz="3100" b="1" dirty="0" smtClean="0"/>
              <a:t> </a:t>
            </a:r>
            <a:r>
              <a:rPr lang="en-US" sz="3100" b="1" dirty="0" err="1" smtClean="0"/>
              <a:t>Sosiologi</a:t>
            </a:r>
            <a:r>
              <a:rPr lang="en-US" sz="3100" b="1" dirty="0" smtClean="0"/>
              <a:t> </a:t>
            </a:r>
            <a:r>
              <a:rPr lang="en-US" sz="3100" b="1" dirty="0" err="1" smtClean="0"/>
              <a:t>Pedesaan</a:t>
            </a:r>
            <a:r>
              <a:rPr lang="en-US" sz="2800" dirty="0" smtClean="0"/>
              <a:t/>
            </a:r>
            <a:br>
              <a:rPr lang="en-US" sz="2800" dirty="0" smtClean="0"/>
            </a:br>
            <a:r>
              <a:rPr lang="en-US" sz="2800" dirty="0" smtClean="0"/>
              <a:t>	</a:t>
            </a:r>
            <a:r>
              <a:rPr lang="en-US" sz="3100" i="1" dirty="0" smtClean="0"/>
              <a:t>John M. Gillette</a:t>
            </a:r>
            <a:r>
              <a:rPr lang="en-US" sz="3100" dirty="0" smtClean="0"/>
              <a:t>, </a:t>
            </a:r>
            <a:r>
              <a:rPr lang="en-US" sz="3100" dirty="0" err="1" smtClean="0"/>
              <a:t>Sosiologi</a:t>
            </a:r>
            <a:r>
              <a:rPr lang="en-US" sz="3100" dirty="0" smtClean="0"/>
              <a:t> </a:t>
            </a:r>
            <a:r>
              <a:rPr lang="en-US" sz="3100" dirty="0" err="1" smtClean="0"/>
              <a:t>Pedesaan</a:t>
            </a:r>
            <a:r>
              <a:rPr lang="en-US" sz="3100" dirty="0" smtClean="0"/>
              <a:t> </a:t>
            </a:r>
            <a:r>
              <a:rPr lang="en-US" sz="3100" dirty="0" err="1" smtClean="0"/>
              <a:t>adalah</a:t>
            </a:r>
            <a:r>
              <a:rPr lang="en-US" sz="3100" dirty="0" smtClean="0"/>
              <a:t> </a:t>
            </a:r>
            <a:r>
              <a:rPr lang="en-US" sz="3100" dirty="0" err="1" smtClean="0"/>
              <a:t>cabang</a:t>
            </a:r>
            <a:r>
              <a:rPr lang="en-US" sz="3100" dirty="0" smtClean="0"/>
              <a:t> </a:t>
            </a:r>
            <a:r>
              <a:rPr lang="en-US" sz="3100" dirty="0" err="1" smtClean="0"/>
              <a:t>sosiologi</a:t>
            </a:r>
            <a:r>
              <a:rPr lang="en-US" sz="3100" dirty="0" smtClean="0"/>
              <a:t> yang </a:t>
            </a:r>
            <a:r>
              <a:rPr lang="en-US" sz="3100" dirty="0" err="1" smtClean="0"/>
              <a:t>secara</a:t>
            </a:r>
            <a:r>
              <a:rPr lang="en-US" sz="3100" dirty="0" smtClean="0"/>
              <a:t> </a:t>
            </a:r>
            <a:r>
              <a:rPr lang="en-US" sz="3100" dirty="0" err="1" smtClean="0"/>
              <a:t>sistematik</a:t>
            </a:r>
            <a:r>
              <a:rPr lang="en-US" sz="3100" dirty="0" smtClean="0"/>
              <a:t> </a:t>
            </a:r>
            <a:r>
              <a:rPr lang="en-US" sz="3100" dirty="0" err="1" smtClean="0"/>
              <a:t>mempelajari</a:t>
            </a:r>
            <a:r>
              <a:rPr lang="en-US" sz="3100" dirty="0" smtClean="0"/>
              <a:t> </a:t>
            </a:r>
            <a:r>
              <a:rPr lang="en-US" sz="3100" dirty="0" err="1" smtClean="0"/>
              <a:t>komunitas</a:t>
            </a:r>
            <a:r>
              <a:rPr lang="en-US" sz="3100" dirty="0" smtClean="0"/>
              <a:t> </a:t>
            </a:r>
            <a:r>
              <a:rPr lang="en-US" sz="3100" dirty="0" err="1" smtClean="0"/>
              <a:t>pedesaan</a:t>
            </a:r>
            <a:r>
              <a:rPr lang="en-US" sz="3100" dirty="0" smtClean="0"/>
              <a:t> </a:t>
            </a:r>
            <a:r>
              <a:rPr lang="en-US" sz="3100" dirty="0" err="1" smtClean="0"/>
              <a:t>untuk</a:t>
            </a:r>
            <a:r>
              <a:rPr lang="en-US" sz="3100" dirty="0" smtClean="0"/>
              <a:t> </a:t>
            </a:r>
            <a:r>
              <a:rPr lang="en-US" sz="3100" dirty="0" err="1" smtClean="0"/>
              <a:t>mengungkapkan</a:t>
            </a:r>
            <a:r>
              <a:rPr lang="en-US" sz="3100" dirty="0" smtClean="0"/>
              <a:t> </a:t>
            </a:r>
            <a:r>
              <a:rPr lang="en-US" sz="3100" dirty="0" err="1" smtClean="0"/>
              <a:t>kondisi-kondisi</a:t>
            </a:r>
            <a:r>
              <a:rPr lang="en-US" sz="3100" dirty="0" smtClean="0"/>
              <a:t> </a:t>
            </a:r>
            <a:r>
              <a:rPr lang="en-US" sz="3100" dirty="0" err="1" smtClean="0"/>
              <a:t>serta</a:t>
            </a:r>
            <a:r>
              <a:rPr lang="en-US" sz="3100" dirty="0" smtClean="0"/>
              <a:t> </a:t>
            </a:r>
            <a:r>
              <a:rPr lang="en-US" sz="3100" dirty="0" err="1" smtClean="0"/>
              <a:t>kecenderungan-kecenderungannya</a:t>
            </a:r>
            <a:r>
              <a:rPr lang="en-US" sz="3100" dirty="0" smtClean="0"/>
              <a:t> </a:t>
            </a:r>
            <a:r>
              <a:rPr lang="en-US" sz="3100" dirty="0" err="1" smtClean="0"/>
              <a:t>dan</a:t>
            </a:r>
            <a:r>
              <a:rPr lang="en-US" sz="3100" dirty="0" smtClean="0"/>
              <a:t> </a:t>
            </a:r>
            <a:r>
              <a:rPr lang="en-US" sz="3100" dirty="0" err="1" smtClean="0"/>
              <a:t>merumuskan</a:t>
            </a:r>
            <a:r>
              <a:rPr lang="en-US" sz="3100" dirty="0" smtClean="0"/>
              <a:t> </a:t>
            </a:r>
            <a:r>
              <a:rPr lang="en-US" sz="3100" dirty="0" err="1" smtClean="0"/>
              <a:t>prinsi-prinsip</a:t>
            </a:r>
            <a:r>
              <a:rPr lang="en-US" sz="3100" dirty="0" smtClean="0"/>
              <a:t> </a:t>
            </a:r>
            <a:r>
              <a:rPr lang="en-US" sz="3100" dirty="0" err="1" smtClean="0"/>
              <a:t>kemajuan</a:t>
            </a:r>
            <a:r>
              <a:rPr lang="en-US" sz="3100" dirty="0" smtClean="0"/>
              <a:t/>
            </a:r>
            <a:br>
              <a:rPr lang="en-US" sz="3100" dirty="0" smtClean="0"/>
            </a:br>
            <a:r>
              <a:rPr lang="en-US" sz="3100" dirty="0" smtClean="0"/>
              <a:t>	</a:t>
            </a:r>
            <a:r>
              <a:rPr lang="en-US" sz="3100" i="1" dirty="0" err="1" smtClean="0"/>
              <a:t>Smint</a:t>
            </a:r>
            <a:r>
              <a:rPr lang="en-US" sz="3100" i="1" dirty="0" smtClean="0"/>
              <a:t> </a:t>
            </a:r>
            <a:r>
              <a:rPr lang="en-US" sz="3100" i="1" dirty="0" err="1" smtClean="0"/>
              <a:t>dan</a:t>
            </a:r>
            <a:r>
              <a:rPr lang="en-US" sz="3100" i="1" dirty="0" smtClean="0"/>
              <a:t> </a:t>
            </a:r>
            <a:r>
              <a:rPr lang="en-US" sz="3100" i="1" dirty="0" err="1" smtClean="0"/>
              <a:t>Zopf</a:t>
            </a:r>
            <a:r>
              <a:rPr lang="en-US" sz="3100" dirty="0" smtClean="0"/>
              <a:t>, </a:t>
            </a:r>
            <a:r>
              <a:rPr lang="en-US" sz="3100" dirty="0" err="1" smtClean="0"/>
              <a:t>Sosiologi</a:t>
            </a:r>
            <a:r>
              <a:rPr lang="en-US" sz="3100" dirty="0" smtClean="0"/>
              <a:t> </a:t>
            </a:r>
            <a:r>
              <a:rPr lang="en-US" sz="3100" dirty="0" err="1" smtClean="0"/>
              <a:t>Pedesaan</a:t>
            </a:r>
            <a:r>
              <a:rPr lang="en-US" sz="3100" dirty="0" smtClean="0"/>
              <a:t> </a:t>
            </a:r>
            <a:r>
              <a:rPr lang="en-US" sz="3100" dirty="0" err="1" smtClean="0"/>
              <a:t>dibatasi</a:t>
            </a:r>
            <a:r>
              <a:rPr lang="en-US" sz="3100" dirty="0" smtClean="0"/>
              <a:t> </a:t>
            </a:r>
            <a:r>
              <a:rPr lang="en-US" sz="3100" dirty="0" err="1" smtClean="0"/>
              <a:t>pada</a:t>
            </a:r>
            <a:r>
              <a:rPr lang="en-US" sz="3100" dirty="0" smtClean="0"/>
              <a:t> </a:t>
            </a:r>
            <a:r>
              <a:rPr lang="en-US" sz="3100" dirty="0" err="1" smtClean="0"/>
              <a:t>aspek</a:t>
            </a:r>
            <a:r>
              <a:rPr lang="en-US" sz="3100" dirty="0" smtClean="0"/>
              <a:t> </a:t>
            </a:r>
            <a:r>
              <a:rPr lang="en-US" sz="3100" dirty="0" err="1" smtClean="0"/>
              <a:t>organisasi</a:t>
            </a:r>
            <a:r>
              <a:rPr lang="en-US" sz="3100" dirty="0" smtClean="0"/>
              <a:t>, </a:t>
            </a:r>
            <a:r>
              <a:rPr lang="en-US" sz="3100" dirty="0" err="1" smtClean="0"/>
              <a:t>struktur</a:t>
            </a:r>
            <a:r>
              <a:rPr lang="en-US" sz="3100" dirty="0" smtClean="0"/>
              <a:t>, </a:t>
            </a:r>
            <a:r>
              <a:rPr lang="en-US" sz="3100" dirty="0" err="1" smtClean="0"/>
              <a:t>proses</a:t>
            </a:r>
            <a:r>
              <a:rPr lang="en-US" sz="3100" dirty="0" smtClean="0"/>
              <a:t>, </a:t>
            </a:r>
            <a:r>
              <a:rPr lang="en-US" sz="3100" dirty="0" err="1" smtClean="0"/>
              <a:t>sistem</a:t>
            </a:r>
            <a:r>
              <a:rPr lang="en-US" sz="3100" dirty="0" smtClean="0"/>
              <a:t> </a:t>
            </a:r>
            <a:r>
              <a:rPr lang="en-US" sz="3100" dirty="0" err="1" smtClean="0"/>
              <a:t>sosial</a:t>
            </a:r>
            <a:r>
              <a:rPr lang="en-US" sz="3100" dirty="0" smtClean="0"/>
              <a:t>.</a:t>
            </a:r>
            <a:br>
              <a:rPr lang="en-US" sz="3100" dirty="0" smtClean="0"/>
            </a:br>
            <a:r>
              <a:rPr lang="en-US" sz="3100" dirty="0" err="1" smtClean="0"/>
              <a:t>Dinamika</a:t>
            </a:r>
            <a:r>
              <a:rPr lang="en-US" sz="3100" dirty="0" smtClean="0"/>
              <a:t> </a:t>
            </a:r>
            <a:r>
              <a:rPr lang="en-US" sz="3100" dirty="0" err="1" smtClean="0"/>
              <a:t>komunitas</a:t>
            </a:r>
            <a:r>
              <a:rPr lang="en-US" sz="3100" dirty="0" smtClean="0"/>
              <a:t> </a:t>
            </a:r>
            <a:r>
              <a:rPr lang="en-US" sz="3100" dirty="0" err="1" smtClean="0"/>
              <a:t>pedesaan</a:t>
            </a:r>
            <a:r>
              <a:rPr lang="en-US" sz="3100" dirty="0" smtClean="0"/>
              <a:t> </a:t>
            </a:r>
            <a:r>
              <a:rPr lang="en-US" sz="3100" dirty="0" err="1" smtClean="0"/>
              <a:t>menjadi</a:t>
            </a:r>
            <a:r>
              <a:rPr lang="en-US" sz="3100" dirty="0" smtClean="0"/>
              <a:t> </a:t>
            </a:r>
            <a:r>
              <a:rPr lang="en-US" sz="3100" dirty="0" err="1" smtClean="0"/>
              <a:t>fokus</a:t>
            </a:r>
            <a:r>
              <a:rPr lang="en-US" sz="3100" dirty="0" smtClean="0"/>
              <a:t> </a:t>
            </a:r>
            <a:r>
              <a:rPr lang="en-US" sz="3100" dirty="0" err="1" smtClean="0"/>
              <a:t>kajian</a:t>
            </a:r>
            <a:r>
              <a:rPr lang="en-US" sz="3100" dirty="0" smtClean="0"/>
              <a:t> </a:t>
            </a:r>
            <a:r>
              <a:rPr lang="en-US" sz="3100" dirty="0" err="1" smtClean="0"/>
              <a:t>dalam</a:t>
            </a:r>
            <a:r>
              <a:rPr lang="en-US" sz="3100" dirty="0" smtClean="0"/>
              <a:t> </a:t>
            </a:r>
            <a:r>
              <a:rPr lang="en-US" sz="3100" dirty="0" err="1" smtClean="0"/>
              <a:t>Sosiologi</a:t>
            </a:r>
            <a:r>
              <a:rPr lang="en-US" sz="3100" dirty="0" smtClean="0"/>
              <a:t> </a:t>
            </a:r>
            <a:r>
              <a:rPr lang="en-US" sz="3100" dirty="0" err="1" smtClean="0"/>
              <a:t>Pedesaan</a:t>
            </a:r>
            <a:r>
              <a:rPr lang="en-US" sz="3100" dirty="0" smtClean="0"/>
              <a:t/>
            </a:r>
            <a:br>
              <a:rPr lang="en-US" sz="3100" dirty="0" smtClean="0"/>
            </a:br>
            <a:r>
              <a:rPr lang="en-US" sz="3100" dirty="0" err="1" smtClean="0"/>
              <a:t>Transformasi</a:t>
            </a:r>
            <a:r>
              <a:rPr lang="en-US" sz="3100" dirty="0" smtClean="0"/>
              <a:t> </a:t>
            </a:r>
            <a:r>
              <a:rPr lang="en-US" sz="3100" dirty="0" err="1" smtClean="0"/>
              <a:t>tata</a:t>
            </a:r>
            <a:r>
              <a:rPr lang="en-US" sz="3100" dirty="0" smtClean="0"/>
              <a:t> </a:t>
            </a:r>
            <a:r>
              <a:rPr lang="en-US" sz="3100" dirty="0" err="1" smtClean="0"/>
              <a:t>nilai</a:t>
            </a:r>
            <a:r>
              <a:rPr lang="en-US" sz="3100" dirty="0" smtClean="0"/>
              <a:t>, </a:t>
            </a:r>
            <a:r>
              <a:rPr lang="en-US" sz="3100" dirty="0" err="1" smtClean="0"/>
              <a:t>norma</a:t>
            </a:r>
            <a:r>
              <a:rPr lang="en-US" sz="3100" dirty="0" smtClean="0"/>
              <a:t>, </a:t>
            </a:r>
            <a:r>
              <a:rPr lang="en-US" sz="3100" dirty="0" err="1" smtClean="0"/>
              <a:t>dan</a:t>
            </a:r>
            <a:r>
              <a:rPr lang="en-US" sz="3100" dirty="0" smtClean="0"/>
              <a:t> </a:t>
            </a:r>
            <a:r>
              <a:rPr lang="en-US" sz="3100" dirty="0" err="1" smtClean="0"/>
              <a:t>kebudayaan</a:t>
            </a:r>
            <a:r>
              <a:rPr lang="en-US" sz="3100" dirty="0" smtClean="0"/>
              <a:t> </a:t>
            </a:r>
            <a:r>
              <a:rPr lang="en-US" sz="3100" dirty="0" err="1" smtClean="0"/>
              <a:t>akan</a:t>
            </a:r>
            <a:r>
              <a:rPr lang="en-US" sz="3100" dirty="0" smtClean="0"/>
              <a:t> </a:t>
            </a:r>
            <a:r>
              <a:rPr lang="en-US" sz="3100" dirty="0" err="1" smtClean="0"/>
              <a:t>menyebabkan</a:t>
            </a:r>
            <a:r>
              <a:rPr lang="en-US" sz="3100" dirty="0" smtClean="0"/>
              <a:t> </a:t>
            </a:r>
            <a:r>
              <a:rPr lang="en-US" sz="3100" dirty="0" err="1" smtClean="0"/>
              <a:t>adat</a:t>
            </a:r>
            <a:r>
              <a:rPr lang="en-US" sz="3100" dirty="0" smtClean="0"/>
              <a:t> </a:t>
            </a:r>
            <a:r>
              <a:rPr lang="en-US" sz="3100" dirty="0" err="1" smtClean="0"/>
              <a:t>istiadat</a:t>
            </a:r>
            <a:r>
              <a:rPr lang="en-US" sz="3100" dirty="0" smtClean="0"/>
              <a:t>, </a:t>
            </a:r>
            <a:r>
              <a:rPr lang="en-US" sz="3100" dirty="0" err="1" smtClean="0"/>
              <a:t>tradisi</a:t>
            </a:r>
            <a:r>
              <a:rPr lang="en-US" sz="3100" dirty="0" smtClean="0"/>
              <a:t> </a:t>
            </a:r>
            <a:r>
              <a:rPr lang="en-US" sz="3100" dirty="0" err="1" smtClean="0"/>
              <a:t>atau</a:t>
            </a:r>
            <a:r>
              <a:rPr lang="en-US" sz="3100" dirty="0" smtClean="0"/>
              <a:t> </a:t>
            </a:r>
            <a:r>
              <a:rPr lang="en-US" sz="3100" dirty="0" err="1" smtClean="0"/>
              <a:t>pola</a:t>
            </a:r>
            <a:r>
              <a:rPr lang="en-US" sz="3100" dirty="0" smtClean="0"/>
              <a:t> </a:t>
            </a:r>
            <a:r>
              <a:rPr lang="en-US" sz="3100" dirty="0" err="1" smtClean="0"/>
              <a:t>kebudayaan</a:t>
            </a:r>
            <a:r>
              <a:rPr lang="en-US" sz="3100" dirty="0" smtClean="0"/>
              <a:t> </a:t>
            </a:r>
            <a:r>
              <a:rPr lang="en-US" sz="3100" dirty="0" err="1" smtClean="0"/>
              <a:t>tradisional</a:t>
            </a:r>
            <a:r>
              <a:rPr lang="en-US" sz="3100" dirty="0" smtClean="0"/>
              <a:t> </a:t>
            </a:r>
            <a:r>
              <a:rPr lang="en-US" sz="3100" dirty="0" err="1" smtClean="0"/>
              <a:t>selalu</a:t>
            </a:r>
            <a:r>
              <a:rPr lang="en-US" sz="3100" dirty="0" smtClean="0"/>
              <a:t> </a:t>
            </a:r>
            <a:r>
              <a:rPr lang="en-US" sz="3100" dirty="0" err="1" smtClean="0"/>
              <a:t>berada</a:t>
            </a:r>
            <a:r>
              <a:rPr lang="en-US" sz="3100" dirty="0" smtClean="0"/>
              <a:t> </a:t>
            </a:r>
            <a:r>
              <a:rPr lang="en-US" sz="3100" dirty="0" err="1" smtClean="0"/>
              <a:t>dalam</a:t>
            </a:r>
            <a:r>
              <a:rPr lang="en-US" sz="3100" dirty="0" smtClean="0"/>
              <a:t> </a:t>
            </a:r>
            <a:r>
              <a:rPr lang="en-US" sz="3100" dirty="0" err="1" smtClean="0"/>
              <a:t>proses</a:t>
            </a:r>
            <a:r>
              <a:rPr lang="en-US" sz="3100" dirty="0" smtClean="0"/>
              <a:t> </a:t>
            </a:r>
            <a:r>
              <a:rPr lang="en-US" sz="3100" dirty="0" err="1" smtClean="0"/>
              <a:t>perubahan</a:t>
            </a:r>
            <a:r>
              <a:rPr lang="en-US" sz="3100" dirty="0" smtClean="0"/>
              <a:t> </a:t>
            </a:r>
            <a:r>
              <a:rPr lang="en-US" sz="3100" dirty="0" err="1" smtClean="0"/>
              <a:t>dan</a:t>
            </a:r>
            <a:r>
              <a:rPr lang="en-US" sz="3100" dirty="0" smtClean="0"/>
              <a:t> </a:t>
            </a:r>
            <a:r>
              <a:rPr lang="en-US" sz="3100" dirty="0" err="1" smtClean="0"/>
              <a:t>penyesuaian</a:t>
            </a:r>
            <a:r>
              <a:rPr lang="en-US" sz="2800" dirty="0" smtClean="0"/>
              <a:t/>
            </a:r>
            <a:br>
              <a:rPr lang="en-US" sz="2800" dirty="0" smtClean="0"/>
            </a:br>
            <a:endParaRPr lang="en-US" sz="2800" dirty="0"/>
          </a:p>
        </p:txBody>
      </p:sp>
      <p:sp>
        <p:nvSpPr>
          <p:cNvPr id="3" name="Content Placeholder 2"/>
          <p:cNvSpPr>
            <a:spLocks noGrp="1"/>
          </p:cNvSpPr>
          <p:nvPr>
            <p:ph idx="1"/>
          </p:nvPr>
        </p:nvSpPr>
        <p:spPr>
          <a:xfrm>
            <a:off x="457200" y="63246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fontScale="90000"/>
          </a:bodyPr>
          <a:lstStyle/>
          <a:p>
            <a:pPr marL="342900" indent="-342900" algn="l"/>
            <a:r>
              <a:rPr lang="en-US" sz="2700" b="1" dirty="0" smtClean="0"/>
              <a:t>C. </a:t>
            </a:r>
            <a:r>
              <a:rPr lang="en-US" sz="2700" b="1" dirty="0" err="1" smtClean="0"/>
              <a:t>Ciri-Ciri</a:t>
            </a:r>
            <a:r>
              <a:rPr lang="en-US" sz="2700" b="1" dirty="0" smtClean="0"/>
              <a:t> </a:t>
            </a:r>
            <a:r>
              <a:rPr lang="en-US" sz="2700" b="1" dirty="0" err="1" smtClean="0"/>
              <a:t>Masyarakat</a:t>
            </a:r>
            <a:r>
              <a:rPr lang="en-US" sz="2700" b="1" dirty="0" smtClean="0"/>
              <a:t>  </a:t>
            </a:r>
            <a:r>
              <a:rPr lang="en-US" sz="2700" b="1" dirty="0" err="1" smtClean="0"/>
              <a:t>Pedesaan</a:t>
            </a:r>
            <a:r>
              <a:rPr lang="en-US" sz="3200" dirty="0" smtClean="0"/>
              <a:t/>
            </a:r>
            <a:br>
              <a:rPr lang="en-US" sz="3200" dirty="0" smtClean="0"/>
            </a:br>
            <a:r>
              <a:rPr lang="en-US" sz="2700" dirty="0" err="1" smtClean="0"/>
              <a:t>Sebagaimana</a:t>
            </a:r>
            <a:r>
              <a:rPr lang="en-US" sz="2700" dirty="0" smtClean="0"/>
              <a:t> </a:t>
            </a:r>
            <a:r>
              <a:rPr lang="en-US" sz="2700" dirty="0" err="1" smtClean="0"/>
              <a:t>dikatakan</a:t>
            </a:r>
            <a:r>
              <a:rPr lang="en-US" sz="2700" dirty="0" smtClean="0"/>
              <a:t> </a:t>
            </a:r>
            <a:r>
              <a:rPr lang="en-US" sz="2700" i="1" dirty="0" err="1" smtClean="0"/>
              <a:t>Rousek</a:t>
            </a:r>
            <a:r>
              <a:rPr lang="en-US" sz="2700" i="1" dirty="0" smtClean="0"/>
              <a:t> </a:t>
            </a:r>
            <a:r>
              <a:rPr lang="en-US" sz="2700" i="1" dirty="0" err="1" smtClean="0"/>
              <a:t>dan</a:t>
            </a:r>
            <a:r>
              <a:rPr lang="en-US" sz="2700" i="1" dirty="0" smtClean="0"/>
              <a:t> Warren</a:t>
            </a:r>
            <a:r>
              <a:rPr lang="en-US" sz="2700" dirty="0" smtClean="0"/>
              <a:t>, </a:t>
            </a:r>
            <a:r>
              <a:rPr lang="en-US" sz="2700" dirty="0" err="1" smtClean="0"/>
              <a:t>masyarakat</a:t>
            </a:r>
            <a:r>
              <a:rPr lang="en-US" sz="2700" dirty="0" smtClean="0"/>
              <a:t> </a:t>
            </a:r>
            <a:r>
              <a:rPr lang="en-US" sz="2700" dirty="0" err="1" smtClean="0"/>
              <a:t>pedesaan</a:t>
            </a:r>
            <a:r>
              <a:rPr lang="en-US" sz="2700" dirty="0" smtClean="0"/>
              <a:t> </a:t>
            </a:r>
            <a:r>
              <a:rPr lang="en-US" sz="2700" dirty="0" err="1" smtClean="0"/>
              <a:t>memiliki</a:t>
            </a:r>
            <a:r>
              <a:rPr lang="en-US" sz="2700" dirty="0" smtClean="0"/>
              <a:t> </a:t>
            </a:r>
            <a:r>
              <a:rPr lang="en-US" sz="2700" dirty="0" err="1" smtClean="0"/>
              <a:t>karakteristik</a:t>
            </a:r>
            <a:r>
              <a:rPr lang="en-US" sz="2700" dirty="0" smtClean="0"/>
              <a:t> </a:t>
            </a:r>
            <a:r>
              <a:rPr lang="en-US" sz="2700" dirty="0" err="1" smtClean="0"/>
              <a:t>sbb</a:t>
            </a:r>
            <a:r>
              <a:rPr lang="en-US" sz="2700" dirty="0" smtClean="0"/>
              <a:t>:</a:t>
            </a:r>
            <a:br>
              <a:rPr lang="en-US" sz="2700" dirty="0" smtClean="0"/>
            </a:br>
            <a:r>
              <a:rPr lang="en-US" sz="2700" dirty="0" err="1" smtClean="0"/>
              <a:t>Punya</a:t>
            </a:r>
            <a:r>
              <a:rPr lang="en-US" sz="2700" dirty="0" smtClean="0"/>
              <a:t> </a:t>
            </a:r>
            <a:r>
              <a:rPr lang="en-US" sz="2700" dirty="0" err="1" smtClean="0"/>
              <a:t>sifat</a:t>
            </a:r>
            <a:r>
              <a:rPr lang="en-US" sz="2700" dirty="0" smtClean="0"/>
              <a:t> </a:t>
            </a:r>
            <a:r>
              <a:rPr lang="en-US" sz="2700" dirty="0" err="1" smtClean="0"/>
              <a:t>homogen</a:t>
            </a:r>
            <a:r>
              <a:rPr lang="en-US" sz="2700" dirty="0" smtClean="0"/>
              <a:t> </a:t>
            </a:r>
            <a:r>
              <a:rPr lang="en-US" sz="2700" dirty="0" err="1" smtClean="0"/>
              <a:t>dalam</a:t>
            </a:r>
            <a:r>
              <a:rPr lang="en-US" sz="2700" dirty="0" smtClean="0"/>
              <a:t> (</a:t>
            </a:r>
            <a:r>
              <a:rPr lang="en-US" sz="2700" dirty="0" err="1" smtClean="0"/>
              <a:t>matapencaharian</a:t>
            </a:r>
            <a:r>
              <a:rPr lang="en-US" sz="2700" dirty="0" smtClean="0"/>
              <a:t>, </a:t>
            </a:r>
            <a:r>
              <a:rPr lang="en-US" sz="2700" dirty="0" err="1" smtClean="0"/>
              <a:t>nilai-nilai</a:t>
            </a:r>
            <a:r>
              <a:rPr lang="en-US" sz="2700" dirty="0" smtClean="0"/>
              <a:t> </a:t>
            </a:r>
            <a:r>
              <a:rPr lang="en-US" sz="2700" dirty="0" err="1" smtClean="0"/>
              <a:t>dalam</a:t>
            </a:r>
            <a:r>
              <a:rPr lang="en-US" sz="2700" dirty="0" smtClean="0"/>
              <a:t> </a:t>
            </a:r>
            <a:r>
              <a:rPr lang="en-US" sz="2700" dirty="0" err="1" smtClean="0"/>
              <a:t>kebudayaan</a:t>
            </a:r>
            <a:r>
              <a:rPr lang="en-US" sz="2700" dirty="0" smtClean="0"/>
              <a:t> </a:t>
            </a:r>
            <a:r>
              <a:rPr lang="en-US" sz="2700" dirty="0" err="1" smtClean="0"/>
              <a:t>serta</a:t>
            </a:r>
            <a:r>
              <a:rPr lang="en-US" sz="2700" dirty="0" smtClean="0"/>
              <a:t> </a:t>
            </a:r>
            <a:r>
              <a:rPr lang="en-US" sz="2700" dirty="0" err="1" smtClean="0"/>
              <a:t>dalam</a:t>
            </a:r>
            <a:r>
              <a:rPr lang="en-US" sz="2700" dirty="0" smtClean="0"/>
              <a:t> </a:t>
            </a:r>
            <a:r>
              <a:rPr lang="en-US" sz="2700" dirty="0" err="1" smtClean="0"/>
              <a:t>sikap</a:t>
            </a:r>
            <a:r>
              <a:rPr lang="en-US" sz="2700" dirty="0" smtClean="0"/>
              <a:t> </a:t>
            </a:r>
            <a:r>
              <a:rPr lang="en-US" sz="2700" dirty="0" err="1" smtClean="0"/>
              <a:t>dan</a:t>
            </a:r>
            <a:r>
              <a:rPr lang="en-US" sz="2700" dirty="0" smtClean="0"/>
              <a:t> </a:t>
            </a:r>
            <a:r>
              <a:rPr lang="en-US" sz="2700" dirty="0" err="1" smtClean="0"/>
              <a:t>tingkah</a:t>
            </a:r>
            <a:r>
              <a:rPr lang="en-US" sz="2700" dirty="0" smtClean="0"/>
              <a:t> </a:t>
            </a:r>
            <a:r>
              <a:rPr lang="en-US" sz="2700" dirty="0" err="1" smtClean="0"/>
              <a:t>laku</a:t>
            </a:r>
            <a:r>
              <a:rPr lang="en-US" sz="2700" dirty="0" smtClean="0"/>
              <a:t/>
            </a:r>
            <a:br>
              <a:rPr lang="en-US" sz="2700" dirty="0" smtClean="0"/>
            </a:br>
            <a:r>
              <a:rPr lang="en-US" sz="2700" dirty="0" err="1" smtClean="0"/>
              <a:t>Kehidupan</a:t>
            </a:r>
            <a:r>
              <a:rPr lang="en-US" sz="2700" dirty="0" smtClean="0"/>
              <a:t> </a:t>
            </a:r>
            <a:r>
              <a:rPr lang="en-US" sz="2700" dirty="0" err="1" smtClean="0"/>
              <a:t>desa</a:t>
            </a:r>
            <a:r>
              <a:rPr lang="en-US" sz="2700" dirty="0" smtClean="0"/>
              <a:t> </a:t>
            </a:r>
            <a:r>
              <a:rPr lang="en-US" sz="2700" dirty="0" err="1" smtClean="0"/>
              <a:t>lebih</a:t>
            </a:r>
            <a:r>
              <a:rPr lang="en-US" sz="2700" dirty="0" smtClean="0"/>
              <a:t> </a:t>
            </a:r>
            <a:r>
              <a:rPr lang="en-US" sz="2700" dirty="0" err="1" smtClean="0"/>
              <a:t>menekankan</a:t>
            </a:r>
            <a:r>
              <a:rPr lang="en-US" sz="2700" dirty="0" smtClean="0"/>
              <a:t> </a:t>
            </a:r>
            <a:r>
              <a:rPr lang="en-US" sz="2700" dirty="0" err="1" smtClean="0"/>
              <a:t>anggota</a:t>
            </a:r>
            <a:r>
              <a:rPr lang="en-US" sz="2700" dirty="0" smtClean="0"/>
              <a:t> </a:t>
            </a:r>
            <a:r>
              <a:rPr lang="en-US" sz="2700" dirty="0" err="1" smtClean="0"/>
              <a:t>keluarga</a:t>
            </a:r>
            <a:r>
              <a:rPr lang="en-US" sz="2700" dirty="0" smtClean="0"/>
              <a:t> </a:t>
            </a:r>
            <a:r>
              <a:rPr lang="en-US" sz="2700" dirty="0" err="1" smtClean="0"/>
              <a:t>sebagai</a:t>
            </a:r>
            <a:r>
              <a:rPr lang="en-US" sz="2700" dirty="0" smtClean="0"/>
              <a:t> unit </a:t>
            </a:r>
            <a:r>
              <a:rPr lang="en-US" sz="2700" dirty="0" err="1" smtClean="0"/>
              <a:t>ekonomi</a:t>
            </a:r>
            <a:r>
              <a:rPr lang="en-US" sz="2700" dirty="0" smtClean="0"/>
              <a:t>. </a:t>
            </a:r>
            <a:r>
              <a:rPr lang="en-US" sz="2700" dirty="0" err="1" smtClean="0"/>
              <a:t>Artinya</a:t>
            </a:r>
            <a:r>
              <a:rPr lang="en-US" sz="2700" dirty="0" smtClean="0"/>
              <a:t>, </a:t>
            </a:r>
            <a:r>
              <a:rPr lang="en-US" sz="2700" dirty="0" err="1" smtClean="0"/>
              <a:t>semua</a:t>
            </a:r>
            <a:r>
              <a:rPr lang="en-US" sz="2700" dirty="0" smtClean="0"/>
              <a:t> </a:t>
            </a:r>
            <a:r>
              <a:rPr lang="en-US" sz="2700" dirty="0" err="1" smtClean="0"/>
              <a:t>anggota</a:t>
            </a:r>
            <a:r>
              <a:rPr lang="en-US" sz="2700" dirty="0" smtClean="0"/>
              <a:t> </a:t>
            </a:r>
            <a:r>
              <a:rPr lang="en-US" sz="2700" dirty="0" err="1" smtClean="0"/>
              <a:t>keluarga</a:t>
            </a:r>
            <a:r>
              <a:rPr lang="en-US" sz="2700" dirty="0" smtClean="0"/>
              <a:t> </a:t>
            </a:r>
            <a:r>
              <a:rPr lang="en-US" sz="2700" dirty="0" err="1" smtClean="0"/>
              <a:t>turut</a:t>
            </a:r>
            <a:r>
              <a:rPr lang="en-US" sz="2700" dirty="0" smtClean="0"/>
              <a:t> </a:t>
            </a:r>
            <a:r>
              <a:rPr lang="en-US" sz="2700" dirty="0" err="1" smtClean="0"/>
              <a:t>bersama-sama</a:t>
            </a:r>
            <a:r>
              <a:rPr lang="en-US" sz="2700" dirty="0" smtClean="0"/>
              <a:t> </a:t>
            </a:r>
            <a:r>
              <a:rPr lang="en-US" sz="2700" dirty="0" err="1" smtClean="0"/>
              <a:t>memenuhi</a:t>
            </a:r>
            <a:r>
              <a:rPr lang="en-US" sz="2700" dirty="0" smtClean="0"/>
              <a:t> </a:t>
            </a:r>
            <a:r>
              <a:rPr lang="en-US" sz="2700" dirty="0" err="1" smtClean="0"/>
              <a:t>kebutuhan</a:t>
            </a:r>
            <a:r>
              <a:rPr lang="en-US" sz="2700" dirty="0" smtClean="0"/>
              <a:t> </a:t>
            </a:r>
            <a:r>
              <a:rPr lang="en-US" sz="2700" dirty="0" err="1" smtClean="0"/>
              <a:t>ekonomi</a:t>
            </a:r>
            <a:r>
              <a:rPr lang="en-US" sz="2700" dirty="0" smtClean="0"/>
              <a:t> </a:t>
            </a:r>
            <a:r>
              <a:rPr lang="en-US" sz="2700" dirty="0" err="1" smtClean="0"/>
              <a:t>rumah</a:t>
            </a:r>
            <a:r>
              <a:rPr lang="en-US" sz="2700" dirty="0" smtClean="0"/>
              <a:t> </a:t>
            </a:r>
            <a:r>
              <a:rPr lang="en-US" sz="2700" dirty="0" err="1" smtClean="0"/>
              <a:t>tangga</a:t>
            </a:r>
            <a:r>
              <a:rPr lang="en-US" sz="2700" dirty="0" smtClean="0"/>
              <a:t/>
            </a:r>
            <a:br>
              <a:rPr lang="en-US" sz="2700" dirty="0" smtClean="0"/>
            </a:br>
            <a:r>
              <a:rPr lang="en-US" sz="2700" dirty="0" err="1" smtClean="0"/>
              <a:t>faktor</a:t>
            </a:r>
            <a:r>
              <a:rPr lang="en-US" sz="2700" dirty="0" smtClean="0"/>
              <a:t> </a:t>
            </a:r>
            <a:r>
              <a:rPr lang="en-US" sz="2700" dirty="0" err="1" smtClean="0"/>
              <a:t>geografis</a:t>
            </a:r>
            <a:r>
              <a:rPr lang="en-US" sz="2700" dirty="0" smtClean="0"/>
              <a:t> </a:t>
            </a:r>
            <a:r>
              <a:rPr lang="en-US" sz="2700" dirty="0" err="1" smtClean="0"/>
              <a:t>sangat</a:t>
            </a:r>
            <a:r>
              <a:rPr lang="en-US" sz="2700" dirty="0" smtClean="0"/>
              <a:t> </a:t>
            </a:r>
            <a:r>
              <a:rPr lang="en-US" sz="2700" dirty="0" err="1" smtClean="0"/>
              <a:t>berpengaruh</a:t>
            </a:r>
            <a:r>
              <a:rPr lang="en-US" sz="2700" dirty="0" smtClean="0"/>
              <a:t> </a:t>
            </a:r>
            <a:r>
              <a:rPr lang="en-US" sz="2700" dirty="0" err="1" smtClean="0"/>
              <a:t>atas</a:t>
            </a:r>
            <a:r>
              <a:rPr lang="en-US" sz="2700" dirty="0" smtClean="0"/>
              <a:t> </a:t>
            </a:r>
            <a:r>
              <a:rPr lang="en-US" sz="2700" dirty="0" err="1" smtClean="0"/>
              <a:t>kehidupan</a:t>
            </a:r>
            <a:r>
              <a:rPr lang="en-US" sz="2700" dirty="0" smtClean="0"/>
              <a:t> yang </a:t>
            </a:r>
            <a:r>
              <a:rPr lang="en-US" sz="2700" dirty="0" err="1" smtClean="0"/>
              <a:t>ada</a:t>
            </a:r>
            <a:r>
              <a:rPr lang="en-US" sz="2700" dirty="0" smtClean="0"/>
              <a:t>. </a:t>
            </a:r>
            <a:r>
              <a:rPr lang="en-US" sz="2700" dirty="0" err="1" smtClean="0"/>
              <a:t>Misalnya</a:t>
            </a:r>
            <a:r>
              <a:rPr lang="en-US" sz="2700" dirty="0" smtClean="0"/>
              <a:t>, </a:t>
            </a:r>
            <a:r>
              <a:rPr lang="en-US" sz="2700" dirty="0" err="1" smtClean="0"/>
              <a:t>keterikatan</a:t>
            </a:r>
            <a:r>
              <a:rPr lang="en-US" sz="2700" dirty="0" smtClean="0"/>
              <a:t> </a:t>
            </a:r>
            <a:r>
              <a:rPr lang="en-US" sz="2700" dirty="0" err="1" smtClean="0"/>
              <a:t>masyarakat</a:t>
            </a:r>
            <a:r>
              <a:rPr lang="en-US" sz="2700" dirty="0" smtClean="0"/>
              <a:t> </a:t>
            </a:r>
            <a:r>
              <a:rPr lang="en-US" sz="2700" dirty="0" err="1" smtClean="0"/>
              <a:t>dengan</a:t>
            </a:r>
            <a:r>
              <a:rPr lang="en-US" sz="2700" dirty="0" smtClean="0"/>
              <a:t> </a:t>
            </a:r>
            <a:r>
              <a:rPr lang="en-US" sz="2700" dirty="0" err="1" smtClean="0"/>
              <a:t>tanah</a:t>
            </a:r>
            <a:r>
              <a:rPr lang="en-US" sz="2700" dirty="0" smtClean="0"/>
              <a:t> </a:t>
            </a:r>
            <a:r>
              <a:rPr lang="en-US" sz="2700" dirty="0" err="1" smtClean="0"/>
              <a:t>atau</a:t>
            </a:r>
            <a:r>
              <a:rPr lang="en-US" sz="2700" dirty="0" smtClean="0"/>
              <a:t> </a:t>
            </a:r>
            <a:r>
              <a:rPr lang="en-US" sz="2700" dirty="0" err="1" smtClean="0"/>
              <a:t>desa</a:t>
            </a:r>
            <a:r>
              <a:rPr lang="en-US" sz="2700" dirty="0" smtClean="0"/>
              <a:t> </a:t>
            </a:r>
            <a:r>
              <a:rPr lang="en-US" sz="2700" dirty="0" err="1" smtClean="0"/>
              <a:t>kelahirannya</a:t>
            </a:r>
            <a:r>
              <a:rPr lang="en-US" sz="2700" dirty="0" smtClean="0"/>
              <a:t>.</a:t>
            </a:r>
            <a:br>
              <a:rPr lang="en-US" sz="2700" dirty="0" smtClean="0"/>
            </a:br>
            <a:r>
              <a:rPr lang="en-US" sz="2700" dirty="0" err="1" smtClean="0"/>
              <a:t>Hubungan</a:t>
            </a:r>
            <a:r>
              <a:rPr lang="en-US" sz="2700" dirty="0" smtClean="0"/>
              <a:t> </a:t>
            </a:r>
            <a:r>
              <a:rPr lang="en-US" sz="2700" dirty="0" err="1" smtClean="0"/>
              <a:t>sesama</a:t>
            </a:r>
            <a:r>
              <a:rPr lang="en-US" sz="2700" dirty="0" smtClean="0"/>
              <a:t> </a:t>
            </a:r>
            <a:r>
              <a:rPr lang="en-US" sz="2700" dirty="0" err="1" smtClean="0"/>
              <a:t>anggota</a:t>
            </a:r>
            <a:r>
              <a:rPr lang="en-US" sz="2700" dirty="0" smtClean="0"/>
              <a:t> </a:t>
            </a:r>
            <a:r>
              <a:rPr lang="en-US" sz="2700" dirty="0" err="1" smtClean="0"/>
              <a:t>masyarakat</a:t>
            </a:r>
            <a:r>
              <a:rPr lang="en-US" sz="2700" dirty="0" smtClean="0"/>
              <a:t> </a:t>
            </a:r>
            <a:r>
              <a:rPr lang="en-US" sz="2700" dirty="0" err="1" smtClean="0"/>
              <a:t>lebih</a:t>
            </a:r>
            <a:r>
              <a:rPr lang="en-US" sz="2700" dirty="0" smtClean="0"/>
              <a:t> </a:t>
            </a:r>
            <a:r>
              <a:rPr lang="en-US" sz="2700" dirty="0" err="1" smtClean="0"/>
              <a:t>intim</a:t>
            </a:r>
            <a:r>
              <a:rPr lang="en-US" sz="2700" dirty="0" smtClean="0"/>
              <a:t> </a:t>
            </a:r>
            <a:r>
              <a:rPr lang="en-US" sz="2700" dirty="0" err="1" smtClean="0"/>
              <a:t>dan</a:t>
            </a:r>
            <a:r>
              <a:rPr lang="en-US" sz="2700" dirty="0" smtClean="0"/>
              <a:t> </a:t>
            </a:r>
            <a:r>
              <a:rPr lang="en-US" sz="2700" dirty="0" err="1" smtClean="0"/>
              <a:t>awet</a:t>
            </a:r>
            <a:r>
              <a:rPr lang="en-US" sz="2700" dirty="0" smtClean="0"/>
              <a:t> </a:t>
            </a:r>
            <a:r>
              <a:rPr lang="en-US" sz="2700" dirty="0" err="1" smtClean="0"/>
              <a:t>daripada</a:t>
            </a:r>
            <a:r>
              <a:rPr lang="en-US" sz="2700" dirty="0" smtClean="0"/>
              <a:t> </a:t>
            </a:r>
            <a:r>
              <a:rPr lang="en-US" sz="2700" dirty="0" err="1" smtClean="0"/>
              <a:t>kota</a:t>
            </a:r>
            <a:r>
              <a:rPr lang="en-US" sz="2700" dirty="0" smtClean="0"/>
              <a:t> </a:t>
            </a:r>
            <a:r>
              <a:rPr lang="en-US" sz="2700" dirty="0" err="1" smtClean="0"/>
              <a:t>serta</a:t>
            </a:r>
            <a:r>
              <a:rPr lang="en-US" sz="2700" dirty="0" smtClean="0"/>
              <a:t> </a:t>
            </a:r>
            <a:r>
              <a:rPr lang="en-US" sz="2700" dirty="0" err="1" smtClean="0"/>
              <a:t>jumlah</a:t>
            </a:r>
            <a:r>
              <a:rPr lang="en-US" sz="2700" dirty="0" smtClean="0"/>
              <a:t> </a:t>
            </a:r>
            <a:r>
              <a:rPr lang="en-US" sz="2700" dirty="0" err="1" smtClean="0"/>
              <a:t>anak</a:t>
            </a:r>
            <a:r>
              <a:rPr lang="en-US" sz="2700" dirty="0" smtClean="0"/>
              <a:t> yang </a:t>
            </a:r>
            <a:r>
              <a:rPr lang="en-US" sz="2700" dirty="0" err="1" smtClean="0"/>
              <a:t>ada</a:t>
            </a:r>
            <a:r>
              <a:rPr lang="en-US" sz="2700" dirty="0" smtClean="0"/>
              <a:t> </a:t>
            </a:r>
            <a:r>
              <a:rPr lang="en-US" sz="2700" dirty="0" err="1" smtClean="0"/>
              <a:t>dalam</a:t>
            </a:r>
            <a:r>
              <a:rPr lang="en-US" sz="2700" dirty="0" smtClean="0"/>
              <a:t> </a:t>
            </a:r>
            <a:r>
              <a:rPr lang="en-US" sz="2700" dirty="0" err="1" smtClean="0"/>
              <a:t>keluarga</a:t>
            </a:r>
            <a:r>
              <a:rPr lang="en-US" sz="2700" dirty="0" smtClean="0"/>
              <a:t> </a:t>
            </a:r>
            <a:r>
              <a:rPr lang="en-US" sz="2700" dirty="0" err="1" smtClean="0"/>
              <a:t>inti</a:t>
            </a:r>
            <a:r>
              <a:rPr lang="en-US" sz="2700" dirty="0" smtClean="0"/>
              <a:t> </a:t>
            </a:r>
            <a:r>
              <a:rPr lang="en-US" sz="2700" dirty="0" err="1" smtClean="0"/>
              <a:t>lebih</a:t>
            </a:r>
            <a:r>
              <a:rPr lang="en-US" sz="2700" dirty="0" smtClean="0"/>
              <a:t> </a:t>
            </a:r>
            <a:r>
              <a:rPr lang="en-US" sz="2700" dirty="0" err="1" smtClean="0"/>
              <a:t>banyak</a:t>
            </a:r>
            <a:r>
              <a:rPr lang="en-US" sz="2700" dirty="0" smtClean="0"/>
              <a:t>.</a:t>
            </a:r>
            <a:br>
              <a:rPr lang="en-US" sz="2700" dirty="0" smtClean="0"/>
            </a:br>
            <a:r>
              <a:rPr lang="en-US" sz="2700" dirty="0" err="1" smtClean="0"/>
              <a:t>Hubungan</a:t>
            </a:r>
            <a:r>
              <a:rPr lang="en-US" sz="2700" dirty="0" smtClean="0"/>
              <a:t> </a:t>
            </a:r>
            <a:r>
              <a:rPr lang="en-US" sz="2700" dirty="0" err="1" smtClean="0"/>
              <a:t>lebih</a:t>
            </a:r>
            <a:r>
              <a:rPr lang="en-US" sz="2700" dirty="0" smtClean="0"/>
              <a:t> </a:t>
            </a:r>
            <a:r>
              <a:rPr lang="en-US" sz="2700" dirty="0" err="1" smtClean="0"/>
              <a:t>bersifat</a:t>
            </a:r>
            <a:r>
              <a:rPr lang="en-US" sz="2700" dirty="0" smtClean="0"/>
              <a:t> </a:t>
            </a:r>
            <a:r>
              <a:rPr lang="en-US" sz="2700" i="1" dirty="0" err="1" smtClean="0"/>
              <a:t>gemeinschaft</a:t>
            </a:r>
            <a:r>
              <a:rPr lang="en-US" sz="2700" dirty="0" smtClean="0"/>
              <a:t> </a:t>
            </a:r>
            <a:r>
              <a:rPr lang="en-US" sz="2700" dirty="0" err="1" smtClean="0"/>
              <a:t>daripada</a:t>
            </a:r>
            <a:r>
              <a:rPr lang="en-US" sz="2700" dirty="0" smtClean="0"/>
              <a:t> </a:t>
            </a:r>
            <a:r>
              <a:rPr lang="en-US" sz="2700" i="1" dirty="0" err="1" smtClean="0"/>
              <a:t>gesellschaft</a:t>
            </a:r>
            <a:r>
              <a:rPr lang="en-US" sz="2700" dirty="0" smtClean="0"/>
              <a:t/>
            </a:r>
            <a:br>
              <a:rPr lang="en-US" sz="2700" dirty="0" smtClean="0"/>
            </a:br>
            <a:endParaRPr lang="en-US" sz="2700" dirty="0"/>
          </a:p>
        </p:txBody>
      </p:sp>
      <p:sp>
        <p:nvSpPr>
          <p:cNvPr id="3" name="Content Placeholder 2"/>
          <p:cNvSpPr>
            <a:spLocks noGrp="1"/>
          </p:cNvSpPr>
          <p:nvPr>
            <p:ph idx="1"/>
          </p:nvPr>
        </p:nvSpPr>
        <p:spPr>
          <a:xfrm>
            <a:off x="457200" y="66294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15962"/>
          </a:xfrm>
        </p:spPr>
        <p:txBody>
          <a:bodyPr>
            <a:noAutofit/>
          </a:bodyPr>
          <a:lstStyle/>
          <a:p>
            <a:pPr marL="342900" indent="-342900" algn="l"/>
            <a:r>
              <a:rPr lang="en-US" sz="2400" b="1" dirty="0" smtClean="0"/>
              <a:t>D. </a:t>
            </a:r>
            <a:r>
              <a:rPr lang="en-US" sz="2400" b="1" dirty="0" err="1" smtClean="0"/>
              <a:t>Mencermati</a:t>
            </a:r>
            <a:r>
              <a:rPr lang="en-US" sz="2400" b="1" dirty="0" smtClean="0"/>
              <a:t> </a:t>
            </a:r>
            <a:r>
              <a:rPr lang="en-US" sz="2400" b="1" dirty="0" err="1" smtClean="0"/>
              <a:t>Dimensi</a:t>
            </a:r>
            <a:r>
              <a:rPr lang="en-US" sz="2400" b="1" dirty="0" smtClean="0"/>
              <a:t>-</a:t>
            </a:r>
            <a:r>
              <a:rPr lang="en-US" sz="2400" b="1" dirty="0" err="1" smtClean="0"/>
              <a:t>Dimensi</a:t>
            </a:r>
            <a:r>
              <a:rPr lang="en-US" sz="2400" b="1" dirty="0" smtClean="0"/>
              <a:t> </a:t>
            </a:r>
            <a:r>
              <a:rPr lang="en-US" sz="2400" b="1" dirty="0" err="1" smtClean="0"/>
              <a:t>Perubahan</a:t>
            </a:r>
            <a:r>
              <a:rPr lang="en-US" sz="2400" b="1" dirty="0" smtClean="0"/>
              <a:t> </a:t>
            </a:r>
            <a:r>
              <a:rPr lang="en-US" sz="2400" b="1" dirty="0" err="1" smtClean="0"/>
              <a:t>Sosial</a:t>
            </a:r>
            <a:r>
              <a:rPr lang="en-US" sz="2400" b="1" dirty="0" smtClean="0"/>
              <a:t> </a:t>
            </a:r>
            <a:r>
              <a:rPr lang="en-US" sz="2400" b="1" dirty="0" err="1" smtClean="0"/>
              <a:t>pada</a:t>
            </a:r>
            <a:r>
              <a:rPr lang="en-US" sz="2400" b="1" dirty="0" smtClean="0"/>
              <a:t> </a:t>
            </a:r>
            <a:r>
              <a:rPr lang="en-US" sz="2400" b="1" dirty="0" err="1" smtClean="0"/>
              <a:t>Masyarakat</a:t>
            </a:r>
            <a:r>
              <a:rPr lang="en-US" sz="2400" b="1" dirty="0" smtClean="0"/>
              <a:t> </a:t>
            </a:r>
            <a:r>
              <a:rPr lang="en-US" sz="2400" b="1" dirty="0" err="1" smtClean="0"/>
              <a:t>Pedesaan</a:t>
            </a:r>
            <a:endParaRPr lang="en-US" sz="2400" b="1" dirty="0"/>
          </a:p>
        </p:txBody>
      </p:sp>
      <p:sp>
        <p:nvSpPr>
          <p:cNvPr id="3" name="Content Placeholder 2"/>
          <p:cNvSpPr>
            <a:spLocks noGrp="1"/>
          </p:cNvSpPr>
          <p:nvPr>
            <p:ph idx="1"/>
          </p:nvPr>
        </p:nvSpPr>
        <p:spPr>
          <a:xfrm>
            <a:off x="0" y="990600"/>
            <a:ext cx="9144000" cy="5867400"/>
          </a:xfrm>
        </p:spPr>
        <p:txBody>
          <a:bodyPr>
            <a:normAutofit/>
          </a:bodyPr>
          <a:lstStyle/>
          <a:p>
            <a:pPr marL="228600" indent="228600">
              <a:buFont typeface="+mj-lt"/>
              <a:buAutoNum type="arabicPeriod"/>
            </a:pPr>
            <a:r>
              <a:rPr lang="en-US" sz="2400" dirty="0" smtClean="0"/>
              <a:t> </a:t>
            </a:r>
            <a:r>
              <a:rPr lang="en-US" sz="2400" dirty="0" err="1" smtClean="0"/>
              <a:t>Perubahan</a:t>
            </a:r>
            <a:r>
              <a:rPr lang="en-US" sz="2400" dirty="0" smtClean="0"/>
              <a:t> </a:t>
            </a:r>
            <a:r>
              <a:rPr lang="en-US" sz="2400" dirty="0" err="1" smtClean="0"/>
              <a:t>signifikan</a:t>
            </a:r>
            <a:r>
              <a:rPr lang="en-US" sz="2400" dirty="0" smtClean="0"/>
              <a:t> yang </a:t>
            </a:r>
            <a:r>
              <a:rPr lang="en-US" sz="2400" dirty="0" err="1" smtClean="0"/>
              <a:t>secara</a:t>
            </a:r>
            <a:r>
              <a:rPr lang="en-US" sz="2400" dirty="0" smtClean="0"/>
              <a:t> </a:t>
            </a:r>
            <a:r>
              <a:rPr lang="en-US" sz="2400" dirty="0" err="1" smtClean="0"/>
              <a:t>umum</a:t>
            </a:r>
            <a:r>
              <a:rPr lang="en-US" sz="2400" dirty="0" smtClean="0"/>
              <a:t> </a:t>
            </a:r>
            <a:r>
              <a:rPr lang="en-US" sz="2400" dirty="0" err="1" smtClean="0"/>
              <a:t>sedang</a:t>
            </a:r>
            <a:r>
              <a:rPr lang="en-US" sz="2400" dirty="0" smtClean="0"/>
              <a:t> </a:t>
            </a:r>
            <a:r>
              <a:rPr lang="en-US" sz="2400" dirty="0" err="1" smtClean="0"/>
              <a:t>terjadi</a:t>
            </a:r>
            <a:r>
              <a:rPr lang="en-US" sz="2400" dirty="0" smtClean="0"/>
              <a:t> </a:t>
            </a:r>
            <a:r>
              <a:rPr lang="en-US" sz="2400" dirty="0" err="1" smtClean="0"/>
              <a:t>pada</a:t>
            </a:r>
            <a:r>
              <a:rPr lang="en-US" sz="2400" dirty="0" smtClean="0"/>
              <a:t>    </a:t>
            </a:r>
          </a:p>
          <a:p>
            <a:pPr marL="228600" indent="228600">
              <a:buNone/>
            </a:pPr>
            <a:r>
              <a:rPr lang="en-US" sz="2400" dirty="0" smtClean="0"/>
              <a:t> </a:t>
            </a:r>
            <a:r>
              <a:rPr lang="en-US" sz="2400" dirty="0" err="1" smtClean="0"/>
              <a:t>masyarakat</a:t>
            </a:r>
            <a:r>
              <a:rPr lang="en-US" sz="2400" dirty="0" smtClean="0"/>
              <a:t> </a:t>
            </a:r>
            <a:r>
              <a:rPr lang="en-US" sz="2400" dirty="0" err="1" smtClean="0"/>
              <a:t>saat</a:t>
            </a:r>
            <a:r>
              <a:rPr lang="en-US" sz="2400" dirty="0" smtClean="0"/>
              <a:t> </a:t>
            </a:r>
            <a:r>
              <a:rPr lang="en-US" sz="2400" dirty="0" err="1" smtClean="0"/>
              <a:t>ini</a:t>
            </a:r>
            <a:r>
              <a:rPr lang="en-US" sz="2400" dirty="0" smtClean="0"/>
              <a:t> </a:t>
            </a:r>
            <a:r>
              <a:rPr lang="en-US" sz="2400" dirty="0" err="1" smtClean="0"/>
              <a:t>adalah</a:t>
            </a:r>
            <a:r>
              <a:rPr lang="en-US" sz="2400" dirty="0" smtClean="0"/>
              <a:t> </a:t>
            </a:r>
            <a:r>
              <a:rPr lang="en-US" sz="2400" dirty="0" err="1" smtClean="0"/>
              <a:t>semakin</a:t>
            </a:r>
            <a:r>
              <a:rPr lang="en-US" sz="2400" dirty="0" smtClean="0"/>
              <a:t> </a:t>
            </a:r>
            <a:r>
              <a:rPr lang="en-US" sz="2400" dirty="0" err="1" smtClean="0"/>
              <a:t>menipisnya</a:t>
            </a:r>
            <a:r>
              <a:rPr lang="en-US" sz="2400" dirty="0" smtClean="0"/>
              <a:t> </a:t>
            </a:r>
            <a:r>
              <a:rPr lang="en-US" sz="2400" dirty="0" err="1" smtClean="0"/>
              <a:t>perbedaan</a:t>
            </a:r>
            <a:r>
              <a:rPr lang="en-US" sz="2400" dirty="0" smtClean="0"/>
              <a:t> </a:t>
            </a:r>
            <a:r>
              <a:rPr lang="en-US" sz="2400" dirty="0" err="1" smtClean="0"/>
              <a:t>antara</a:t>
            </a:r>
            <a:r>
              <a:rPr lang="en-US" sz="2400" dirty="0" smtClean="0"/>
              <a:t> </a:t>
            </a:r>
          </a:p>
          <a:p>
            <a:pPr marL="228600" indent="228600">
              <a:buNone/>
            </a:pPr>
            <a:r>
              <a:rPr lang="en-US" sz="2400" dirty="0" err="1" smtClean="0"/>
              <a:t>desa</a:t>
            </a:r>
            <a:r>
              <a:rPr lang="en-US" sz="2400" dirty="0" smtClean="0"/>
              <a:t> </a:t>
            </a:r>
            <a:r>
              <a:rPr lang="en-US" sz="2400" dirty="0" err="1" smtClean="0"/>
              <a:t>dengan</a:t>
            </a:r>
            <a:r>
              <a:rPr lang="en-US" sz="2400" dirty="0" smtClean="0"/>
              <a:t> </a:t>
            </a:r>
            <a:r>
              <a:rPr lang="en-US" sz="2400" dirty="0" err="1" smtClean="0"/>
              <a:t>kota</a:t>
            </a:r>
            <a:r>
              <a:rPr lang="en-US" sz="2400" dirty="0" smtClean="0"/>
              <a:t>. Hal </a:t>
            </a:r>
            <a:r>
              <a:rPr lang="en-US" sz="2400" dirty="0" err="1" smtClean="0"/>
              <a:t>ini</a:t>
            </a:r>
            <a:r>
              <a:rPr lang="en-US" sz="2400" dirty="0" smtClean="0"/>
              <a:t> </a:t>
            </a:r>
            <a:r>
              <a:rPr lang="en-US" sz="2400" dirty="0" err="1" smtClean="0"/>
              <a:t>disebabkan</a:t>
            </a:r>
            <a:r>
              <a:rPr lang="en-US" sz="2400" dirty="0" smtClean="0"/>
              <a:t> </a:t>
            </a:r>
            <a:r>
              <a:rPr lang="en-US" sz="2400" dirty="0" err="1" smtClean="0"/>
              <a:t>oleh</a:t>
            </a:r>
            <a:r>
              <a:rPr lang="en-US" sz="2400" dirty="0" smtClean="0"/>
              <a:t> </a:t>
            </a:r>
            <a:r>
              <a:rPr lang="en-US" sz="2400" dirty="0" err="1" smtClean="0"/>
              <a:t>semakin</a:t>
            </a:r>
            <a:r>
              <a:rPr lang="en-US" sz="2400" dirty="0" smtClean="0"/>
              <a:t> </a:t>
            </a:r>
            <a:r>
              <a:rPr lang="en-US" sz="2400" dirty="0" err="1" smtClean="0"/>
              <a:t>menyebar</a:t>
            </a:r>
            <a:r>
              <a:rPr lang="en-US" sz="2400" dirty="0" smtClean="0"/>
              <a:t> </a:t>
            </a:r>
            <a:r>
              <a:rPr lang="en-US" sz="2400" dirty="0" err="1" smtClean="0"/>
              <a:t>dan</a:t>
            </a:r>
            <a:r>
              <a:rPr lang="en-US" sz="2400" dirty="0" smtClean="0"/>
              <a:t> </a:t>
            </a:r>
          </a:p>
          <a:p>
            <a:pPr marL="228600" indent="228600">
              <a:buNone/>
            </a:pPr>
            <a:r>
              <a:rPr lang="en-US" sz="2400" dirty="0" err="1" smtClean="0"/>
              <a:t>meluasnya</a:t>
            </a:r>
            <a:r>
              <a:rPr lang="en-US" sz="2400" dirty="0" smtClean="0"/>
              <a:t> </a:t>
            </a:r>
            <a:r>
              <a:rPr lang="en-US" sz="2400" dirty="0" err="1" smtClean="0"/>
              <a:t>transpotasi</a:t>
            </a:r>
            <a:r>
              <a:rPr lang="en-US" sz="2400" dirty="0" smtClean="0"/>
              <a:t> </a:t>
            </a:r>
            <a:r>
              <a:rPr lang="en-US" sz="2400" dirty="0" err="1" smtClean="0"/>
              <a:t>dan</a:t>
            </a:r>
            <a:r>
              <a:rPr lang="en-US" sz="2400" dirty="0" smtClean="0"/>
              <a:t> </a:t>
            </a:r>
            <a:r>
              <a:rPr lang="en-US" sz="2400" dirty="0" err="1" smtClean="0"/>
              <a:t>komunikasi</a:t>
            </a:r>
            <a:r>
              <a:rPr lang="en-US" sz="2400" dirty="0" smtClean="0"/>
              <a:t> modern.</a:t>
            </a:r>
          </a:p>
          <a:p>
            <a:pPr marL="228600" indent="57150">
              <a:buNone/>
            </a:pPr>
            <a:r>
              <a:rPr lang="en-US" sz="2400" dirty="0" smtClean="0"/>
              <a:t>2.Dimensi </a:t>
            </a:r>
            <a:r>
              <a:rPr lang="en-US" sz="2400" dirty="0" err="1" smtClean="0"/>
              <a:t>hubungan</a:t>
            </a:r>
            <a:r>
              <a:rPr lang="en-US" sz="2400" dirty="0" smtClean="0"/>
              <a:t> </a:t>
            </a:r>
            <a:r>
              <a:rPr lang="en-US" sz="2400" dirty="0" err="1" smtClean="0"/>
              <a:t>sosial</a:t>
            </a:r>
            <a:r>
              <a:rPr lang="en-US" sz="2400" dirty="0" smtClean="0"/>
              <a:t> </a:t>
            </a:r>
            <a:r>
              <a:rPr lang="en-US" sz="2400" dirty="0" err="1" smtClean="0"/>
              <a:t>dan</a:t>
            </a:r>
            <a:r>
              <a:rPr lang="en-US" sz="2400" dirty="0" smtClean="0"/>
              <a:t> </a:t>
            </a:r>
            <a:r>
              <a:rPr lang="en-US" sz="2400" dirty="0" err="1" smtClean="0"/>
              <a:t>gaya</a:t>
            </a:r>
            <a:r>
              <a:rPr lang="en-US" sz="2400" dirty="0" smtClean="0"/>
              <a:t> </a:t>
            </a:r>
            <a:r>
              <a:rPr lang="en-US" sz="2400" dirty="0" err="1" smtClean="0"/>
              <a:t>hidup</a:t>
            </a:r>
            <a:r>
              <a:rPr lang="en-US" sz="2400" dirty="0" smtClean="0"/>
              <a:t> </a:t>
            </a:r>
            <a:r>
              <a:rPr lang="en-US" sz="2400" dirty="0" err="1" smtClean="0"/>
              <a:t>pedesaan</a:t>
            </a:r>
            <a:r>
              <a:rPr lang="en-US" sz="2400" dirty="0" smtClean="0"/>
              <a:t> </a:t>
            </a:r>
            <a:r>
              <a:rPr lang="en-US" sz="2400" dirty="0" err="1" smtClean="0"/>
              <a:t>mulai</a:t>
            </a:r>
            <a:r>
              <a:rPr lang="en-US" sz="2400" dirty="0" smtClean="0"/>
              <a:t> </a:t>
            </a:r>
            <a:r>
              <a:rPr lang="en-US" sz="2400" dirty="0" err="1" smtClean="0"/>
              <a:t>berubah</a:t>
            </a:r>
            <a:r>
              <a:rPr lang="en-US" sz="2400" dirty="0" smtClean="0"/>
              <a:t> </a:t>
            </a:r>
          </a:p>
          <a:p>
            <a:pPr marL="228600" indent="57150">
              <a:buNone/>
            </a:pPr>
            <a:r>
              <a:rPr lang="en-US" sz="2400" dirty="0" smtClean="0"/>
              <a:t>    </a:t>
            </a:r>
            <a:r>
              <a:rPr lang="en-US" sz="2400" dirty="0" err="1" smtClean="0"/>
              <a:t>sesuai</a:t>
            </a:r>
            <a:r>
              <a:rPr lang="en-US" sz="2400" dirty="0" smtClean="0"/>
              <a:t> </a:t>
            </a:r>
            <a:r>
              <a:rPr lang="en-US" sz="2400" dirty="0" err="1" smtClean="0"/>
              <a:t>dengan</a:t>
            </a:r>
            <a:r>
              <a:rPr lang="en-US" sz="2400" dirty="0" smtClean="0"/>
              <a:t> </a:t>
            </a:r>
            <a:r>
              <a:rPr lang="en-US" sz="2400" dirty="0" err="1" smtClean="0"/>
              <a:t>kemampuan</a:t>
            </a:r>
            <a:r>
              <a:rPr lang="en-US" sz="2400" dirty="0" smtClean="0"/>
              <a:t> </a:t>
            </a:r>
            <a:r>
              <a:rPr lang="en-US" sz="2400" dirty="0" err="1" smtClean="0"/>
              <a:t>dan</a:t>
            </a:r>
            <a:r>
              <a:rPr lang="en-US" sz="2400" dirty="0" smtClean="0"/>
              <a:t> </a:t>
            </a:r>
            <a:r>
              <a:rPr lang="en-US" sz="2400" dirty="0" err="1" smtClean="0"/>
              <a:t>akses</a:t>
            </a:r>
            <a:r>
              <a:rPr lang="en-US" sz="2400" dirty="0" smtClean="0"/>
              <a:t> yang </a:t>
            </a:r>
            <a:r>
              <a:rPr lang="en-US" sz="2400" dirty="0" err="1" smtClean="0"/>
              <a:t>dimiliki</a:t>
            </a:r>
            <a:r>
              <a:rPr lang="en-US" sz="2400" dirty="0" smtClean="0"/>
              <a:t>.  </a:t>
            </a:r>
          </a:p>
          <a:p>
            <a:pPr marL="228600" indent="57150">
              <a:buNone/>
            </a:pPr>
            <a:r>
              <a:rPr lang="en-US" sz="2400" dirty="0" smtClean="0"/>
              <a:t>3. </a:t>
            </a:r>
            <a:r>
              <a:rPr lang="en-US" sz="2400" dirty="0" err="1" smtClean="0"/>
              <a:t>Proses</a:t>
            </a:r>
            <a:r>
              <a:rPr lang="en-US" sz="2400" dirty="0" smtClean="0"/>
              <a:t> </a:t>
            </a:r>
            <a:r>
              <a:rPr lang="en-US" sz="2400" dirty="0" err="1" smtClean="0"/>
              <a:t>komersialisasi</a:t>
            </a:r>
            <a:r>
              <a:rPr lang="en-US" sz="2400" dirty="0" smtClean="0"/>
              <a:t>, </a:t>
            </a:r>
            <a:r>
              <a:rPr lang="en-US" sz="2400" dirty="0" err="1" smtClean="0"/>
              <a:t>khususnya</a:t>
            </a:r>
            <a:r>
              <a:rPr lang="en-US" sz="2400" dirty="0" smtClean="0"/>
              <a:t> </a:t>
            </a:r>
            <a:r>
              <a:rPr lang="en-US" sz="2400" dirty="0" err="1" smtClean="0"/>
              <a:t>dalam</a:t>
            </a:r>
            <a:r>
              <a:rPr lang="en-US" sz="2400" dirty="0" smtClean="0"/>
              <a:t> </a:t>
            </a:r>
            <a:r>
              <a:rPr lang="en-US" sz="2400" dirty="0" err="1" smtClean="0"/>
              <a:t>pertanian</a:t>
            </a:r>
            <a:r>
              <a:rPr lang="en-US" sz="2400" dirty="0" smtClean="0"/>
              <a:t>, </a:t>
            </a:r>
            <a:r>
              <a:rPr lang="en-US" sz="2400" dirty="0" err="1" smtClean="0"/>
              <a:t>semakin</a:t>
            </a:r>
            <a:r>
              <a:rPr lang="en-US" sz="2400" dirty="0" smtClean="0"/>
              <a:t> </a:t>
            </a:r>
          </a:p>
          <a:p>
            <a:pPr marL="228600" indent="57150">
              <a:buNone/>
            </a:pPr>
            <a:r>
              <a:rPr lang="en-US" sz="2400" dirty="0" smtClean="0"/>
              <a:t>     </a:t>
            </a:r>
            <a:r>
              <a:rPr lang="en-US" sz="2400" dirty="0" err="1" smtClean="0"/>
              <a:t>melembaga</a:t>
            </a:r>
            <a:r>
              <a:rPr lang="en-US" sz="2400" dirty="0" smtClean="0"/>
              <a:t> </a:t>
            </a:r>
            <a:r>
              <a:rPr lang="en-US" sz="2400" dirty="0" err="1" smtClean="0"/>
              <a:t>di</a:t>
            </a:r>
            <a:r>
              <a:rPr lang="en-US" sz="2400" dirty="0" smtClean="0"/>
              <a:t> </a:t>
            </a:r>
            <a:r>
              <a:rPr lang="en-US" sz="2400" dirty="0" err="1" smtClean="0"/>
              <a:t>masyarakat</a:t>
            </a:r>
            <a:r>
              <a:rPr lang="en-US" sz="2400" dirty="0" smtClean="0"/>
              <a:t> </a:t>
            </a:r>
            <a:r>
              <a:rPr lang="en-US" sz="2400" dirty="0" err="1" smtClean="0"/>
              <a:t>pedesaan</a:t>
            </a:r>
            <a:r>
              <a:rPr lang="en-US" sz="2400" dirty="0" smtClean="0"/>
              <a:t>.</a:t>
            </a:r>
          </a:p>
          <a:p>
            <a:pPr marL="228600" indent="57150">
              <a:buNone/>
            </a:pPr>
            <a:r>
              <a:rPr lang="en-US" sz="2400" dirty="0" smtClean="0"/>
              <a:t>4. </a:t>
            </a:r>
            <a:r>
              <a:rPr lang="en-US" sz="2400" dirty="0" err="1" smtClean="0"/>
              <a:t>Pengaruh</a:t>
            </a:r>
            <a:r>
              <a:rPr lang="en-US" sz="2400" dirty="0" smtClean="0"/>
              <a:t> </a:t>
            </a:r>
            <a:r>
              <a:rPr lang="en-US" sz="2400" dirty="0" err="1" smtClean="0"/>
              <a:t>kebudayaan</a:t>
            </a:r>
            <a:r>
              <a:rPr lang="en-US" sz="2400" dirty="0" smtClean="0"/>
              <a:t> modern </a:t>
            </a:r>
            <a:r>
              <a:rPr lang="en-US" sz="2400" dirty="0" err="1" smtClean="0"/>
              <a:t>menyebabkan</a:t>
            </a:r>
            <a:r>
              <a:rPr lang="en-US" sz="2400" dirty="0" smtClean="0"/>
              <a:t> </a:t>
            </a:r>
            <a:r>
              <a:rPr lang="en-US" sz="2400" dirty="0" err="1" smtClean="0"/>
              <a:t>berubah</a:t>
            </a:r>
            <a:r>
              <a:rPr lang="en-US" sz="2400" dirty="0" smtClean="0"/>
              <a:t> </a:t>
            </a:r>
            <a:r>
              <a:rPr lang="en-US" sz="2400" dirty="0" err="1" smtClean="0"/>
              <a:t>dan</a:t>
            </a:r>
            <a:r>
              <a:rPr lang="en-US" sz="2400" dirty="0" smtClean="0"/>
              <a:t> </a:t>
            </a:r>
          </a:p>
          <a:p>
            <a:pPr marL="228600" indent="57150">
              <a:buNone/>
            </a:pPr>
            <a:r>
              <a:rPr lang="en-US" sz="2400" dirty="0" smtClean="0"/>
              <a:t>     </a:t>
            </a:r>
            <a:r>
              <a:rPr lang="en-US" sz="2400" dirty="0" err="1" smtClean="0"/>
              <a:t>bertambah</a:t>
            </a:r>
            <a:r>
              <a:rPr lang="en-US" sz="2400" dirty="0" smtClean="0"/>
              <a:t> </a:t>
            </a:r>
            <a:r>
              <a:rPr lang="en-US" sz="2400" dirty="0" err="1" smtClean="0"/>
              <a:t>luas</a:t>
            </a:r>
            <a:r>
              <a:rPr lang="en-US" sz="2400" dirty="0" smtClean="0"/>
              <a:t> </a:t>
            </a:r>
            <a:r>
              <a:rPr lang="en-US" sz="2400" dirty="0" err="1" smtClean="0"/>
              <a:t>jenis</a:t>
            </a:r>
            <a:r>
              <a:rPr lang="en-US" sz="2400" dirty="0" smtClean="0"/>
              <a:t> </a:t>
            </a:r>
            <a:r>
              <a:rPr lang="en-US" sz="2400" dirty="0" err="1" smtClean="0"/>
              <a:t>dan</a:t>
            </a:r>
            <a:r>
              <a:rPr lang="en-US" sz="2400" dirty="0" smtClean="0"/>
              <a:t> </a:t>
            </a:r>
            <a:r>
              <a:rPr lang="en-US" sz="2400" dirty="0" err="1" smtClean="0"/>
              <a:t>sifat</a:t>
            </a:r>
            <a:r>
              <a:rPr lang="en-US" sz="2400" dirty="0" smtClean="0"/>
              <a:t> </a:t>
            </a:r>
            <a:r>
              <a:rPr lang="en-US" sz="2400" dirty="0" err="1" smtClean="0"/>
              <a:t>kebutuhan</a:t>
            </a:r>
            <a:r>
              <a:rPr lang="en-US" sz="2400" dirty="0" smtClean="0"/>
              <a:t> </a:t>
            </a:r>
            <a:r>
              <a:rPr lang="en-US" sz="2400" dirty="0" err="1" smtClean="0"/>
              <a:t>masy.desa</a:t>
            </a: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02362"/>
          </a:xfrm>
        </p:spPr>
        <p:txBody>
          <a:bodyPr>
            <a:normAutofit fontScale="90000"/>
          </a:bodyPr>
          <a:lstStyle/>
          <a:p>
            <a:pPr algn="l"/>
            <a:r>
              <a:rPr lang="en-US" sz="2400" dirty="0" smtClean="0"/>
              <a:t>a. </a:t>
            </a:r>
            <a:r>
              <a:rPr lang="en-US" sz="2400" dirty="0" err="1" smtClean="0"/>
              <a:t>Dimensi</a:t>
            </a:r>
            <a:r>
              <a:rPr lang="en-US" sz="2400" dirty="0" smtClean="0"/>
              <a:t> </a:t>
            </a:r>
            <a:r>
              <a:rPr lang="en-US" sz="2400" dirty="0" err="1" smtClean="0"/>
              <a:t>perubahan</a:t>
            </a:r>
            <a:r>
              <a:rPr lang="en-US" sz="2400" dirty="0" smtClean="0"/>
              <a:t> </a:t>
            </a:r>
            <a:r>
              <a:rPr lang="en-US" sz="2400" dirty="0" err="1" smtClean="0"/>
              <a:t>sosial</a:t>
            </a:r>
            <a:r>
              <a:rPr lang="en-US" sz="2400" dirty="0" smtClean="0"/>
              <a:t> </a:t>
            </a:r>
            <a:r>
              <a:rPr lang="en-US" sz="2400" dirty="0" err="1" smtClean="0"/>
              <a:t>struktural</a:t>
            </a:r>
            <a:r>
              <a:rPr lang="en-US" sz="2400" dirty="0" smtClean="0"/>
              <a:t> </a:t>
            </a:r>
            <a:r>
              <a:rPr lang="en-US" sz="2400" dirty="0" err="1" smtClean="0"/>
              <a:t>di</a:t>
            </a:r>
            <a:r>
              <a:rPr lang="en-US" sz="2400" dirty="0" smtClean="0"/>
              <a:t> </a:t>
            </a:r>
            <a:r>
              <a:rPr lang="en-US" sz="2400" dirty="0" err="1" smtClean="0"/>
              <a:t>Pedesaan</a:t>
            </a:r>
            <a:r>
              <a:rPr lang="en-US" sz="2400" dirty="0" smtClean="0"/>
              <a:t/>
            </a:r>
            <a:br>
              <a:rPr lang="en-US" sz="2400" dirty="0" smtClean="0"/>
            </a:br>
            <a:r>
              <a:rPr lang="en-US" sz="2400" dirty="0" smtClean="0"/>
              <a:t>    1) </a:t>
            </a:r>
            <a:r>
              <a:rPr lang="en-US" sz="2400" dirty="0" err="1" smtClean="0"/>
              <a:t>Struktur</a:t>
            </a:r>
            <a:r>
              <a:rPr lang="en-US" sz="2400" dirty="0" smtClean="0"/>
              <a:t> </a:t>
            </a:r>
            <a:r>
              <a:rPr lang="en-US" sz="2400" dirty="0" err="1" smtClean="0"/>
              <a:t>fisik</a:t>
            </a:r>
            <a:r>
              <a:rPr lang="en-US" sz="2400" dirty="0" smtClean="0"/>
              <a:t> </a:t>
            </a:r>
            <a:r>
              <a:rPr lang="en-US" sz="2400" dirty="0" err="1" smtClean="0"/>
              <a:t>desa</a:t>
            </a:r>
            <a:r>
              <a:rPr lang="en-US" sz="2400" dirty="0" smtClean="0"/>
              <a:t> (</a:t>
            </a:r>
            <a:r>
              <a:rPr lang="en-US" sz="2400" dirty="0" err="1" smtClean="0"/>
              <a:t>pola</a:t>
            </a:r>
            <a:r>
              <a:rPr lang="en-US" sz="2400" dirty="0" smtClean="0"/>
              <a:t> </a:t>
            </a:r>
            <a:r>
              <a:rPr lang="en-US" sz="2400" dirty="0" err="1" smtClean="0"/>
              <a:t>pemukiman</a:t>
            </a:r>
            <a:r>
              <a:rPr lang="en-US" sz="2400" dirty="0" smtClean="0"/>
              <a:t>) </a:t>
            </a:r>
            <a:r>
              <a:rPr lang="en-US" sz="2400" dirty="0" err="1" smtClean="0"/>
              <a:t>pola</a:t>
            </a:r>
            <a:r>
              <a:rPr lang="en-US" sz="2400" dirty="0" smtClean="0"/>
              <a:t> </a:t>
            </a:r>
            <a:r>
              <a:rPr lang="en-US" sz="2400" dirty="0" err="1" smtClean="0"/>
              <a:t>mengelompok</a:t>
            </a:r>
            <a:r>
              <a:rPr lang="en-US" sz="2400" dirty="0" smtClean="0"/>
              <a:t> </a:t>
            </a:r>
            <a:r>
              <a:rPr lang="en-US" sz="2400" dirty="0" err="1" smtClean="0"/>
              <a:t>menjadi</a:t>
            </a:r>
            <a:r>
              <a:rPr lang="en-US" sz="2400" dirty="0" smtClean="0"/>
              <a:t>   </a:t>
            </a:r>
            <a:br>
              <a:rPr lang="en-US" sz="2400" dirty="0" smtClean="0"/>
            </a:br>
            <a:r>
              <a:rPr lang="en-US" sz="2400" dirty="0" smtClean="0"/>
              <a:t>     </a:t>
            </a:r>
            <a:r>
              <a:rPr lang="en-US" sz="2400" dirty="0" err="1" smtClean="0"/>
              <a:t>memencar</a:t>
            </a:r>
            <a:r>
              <a:rPr lang="en-US" sz="2400" dirty="0" smtClean="0"/>
              <a:t>,</a:t>
            </a:r>
            <a:br>
              <a:rPr lang="en-US" sz="2400" dirty="0" smtClean="0"/>
            </a:br>
            <a:r>
              <a:rPr lang="en-US" sz="2400" dirty="0" smtClean="0"/>
              <a:t>    2) </a:t>
            </a:r>
            <a:r>
              <a:rPr lang="en-US" sz="2400" dirty="0" err="1" smtClean="0"/>
              <a:t>Struktur</a:t>
            </a:r>
            <a:r>
              <a:rPr lang="en-US" sz="2400" dirty="0" smtClean="0"/>
              <a:t> </a:t>
            </a:r>
            <a:r>
              <a:rPr lang="en-US" sz="2400" dirty="0" err="1" smtClean="0"/>
              <a:t>sosial</a:t>
            </a:r>
            <a:r>
              <a:rPr lang="en-US" sz="2400" dirty="0" smtClean="0"/>
              <a:t> </a:t>
            </a:r>
            <a:r>
              <a:rPr lang="en-US" sz="2400" dirty="0" err="1" smtClean="0"/>
              <a:t>vertikal</a:t>
            </a:r>
            <a:r>
              <a:rPr lang="en-US" sz="2400" dirty="0" smtClean="0"/>
              <a:t> (</a:t>
            </a:r>
            <a:r>
              <a:rPr lang="en-US" sz="2400" dirty="0" err="1" smtClean="0"/>
              <a:t>orang</a:t>
            </a:r>
            <a:r>
              <a:rPr lang="en-US" sz="2400" dirty="0" smtClean="0"/>
              <a:t> yang </a:t>
            </a:r>
            <a:r>
              <a:rPr lang="en-US" sz="2400" dirty="0" err="1" smtClean="0"/>
              <a:t>banyak</a:t>
            </a:r>
            <a:r>
              <a:rPr lang="en-US" sz="2400" dirty="0" smtClean="0"/>
              <a:t> </a:t>
            </a:r>
            <a:r>
              <a:rPr lang="en-US" sz="2400" dirty="0" err="1" smtClean="0"/>
              <a:t>harta</a:t>
            </a:r>
            <a:r>
              <a:rPr lang="en-US" sz="2400" dirty="0" smtClean="0"/>
              <a:t> </a:t>
            </a:r>
            <a:r>
              <a:rPr lang="en-US" sz="2400" dirty="0" err="1" smtClean="0"/>
              <a:t>muncul</a:t>
            </a:r>
            <a:r>
              <a:rPr lang="en-US" sz="2400" dirty="0" smtClean="0"/>
              <a:t> </a:t>
            </a:r>
            <a:r>
              <a:rPr lang="en-US" sz="2400" dirty="0" err="1" smtClean="0"/>
              <a:t>sebagai</a:t>
            </a:r>
            <a:r>
              <a:rPr lang="en-US" sz="2400" dirty="0" smtClean="0"/>
              <a:t> </a:t>
            </a:r>
            <a:r>
              <a:rPr lang="en-US" sz="2400" dirty="0" err="1" smtClean="0"/>
              <a:t>elit</a:t>
            </a:r>
            <a:r>
              <a:rPr lang="en-US" sz="2400" dirty="0" smtClean="0"/>
              <a:t> </a:t>
            </a:r>
            <a:r>
              <a:rPr lang="en-US" sz="2400" dirty="0" err="1" smtClean="0"/>
              <a:t>desa</a:t>
            </a:r>
            <a:r>
              <a:rPr lang="en-US" sz="2400" dirty="0" smtClean="0"/>
              <a:t>  </a:t>
            </a:r>
            <a:br>
              <a:rPr lang="en-US" sz="2400" dirty="0" smtClean="0"/>
            </a:br>
            <a:r>
              <a:rPr lang="en-US" sz="2400" dirty="0" smtClean="0"/>
              <a:t>     </a:t>
            </a:r>
            <a:r>
              <a:rPr lang="en-US" sz="2400" dirty="0" err="1" smtClean="0"/>
              <a:t>menggeser</a:t>
            </a:r>
            <a:r>
              <a:rPr lang="en-US" sz="2400" dirty="0" smtClean="0"/>
              <a:t> </a:t>
            </a:r>
            <a:r>
              <a:rPr lang="en-US" sz="2400" dirty="0" err="1" smtClean="0"/>
              <a:t>kedudukan</a:t>
            </a:r>
            <a:r>
              <a:rPr lang="en-US" sz="2400" dirty="0" smtClean="0"/>
              <a:t> </a:t>
            </a:r>
            <a:r>
              <a:rPr lang="en-US" sz="2400" dirty="0" err="1" smtClean="0"/>
              <a:t>petani</a:t>
            </a:r>
            <a:r>
              <a:rPr lang="en-US" sz="2400" dirty="0" smtClean="0"/>
              <a:t> </a:t>
            </a:r>
            <a:r>
              <a:rPr lang="en-US" sz="2400" dirty="0" err="1" smtClean="0"/>
              <a:t>berlahan</a:t>
            </a:r>
            <a:r>
              <a:rPr lang="en-US" sz="2400" dirty="0" smtClean="0"/>
              <a:t> </a:t>
            </a:r>
            <a:r>
              <a:rPr lang="en-US" sz="2400" dirty="0" err="1" smtClean="0"/>
              <a:t>luas</a:t>
            </a:r>
            <a:r>
              <a:rPr lang="en-US" sz="2400" dirty="0" smtClean="0"/>
              <a:t>)</a:t>
            </a:r>
            <a:br>
              <a:rPr lang="en-US" sz="2400" dirty="0" smtClean="0"/>
            </a:br>
            <a:r>
              <a:rPr lang="en-US" sz="2400" dirty="0" smtClean="0"/>
              <a:t>    3) </a:t>
            </a:r>
            <a:r>
              <a:rPr lang="en-US" sz="2400" dirty="0" err="1" smtClean="0"/>
              <a:t>Struktur</a:t>
            </a:r>
            <a:r>
              <a:rPr lang="en-US" sz="2400" dirty="0" smtClean="0"/>
              <a:t> </a:t>
            </a:r>
            <a:r>
              <a:rPr lang="en-US" sz="2400" dirty="0" err="1" smtClean="0"/>
              <a:t>sosial</a:t>
            </a:r>
            <a:r>
              <a:rPr lang="en-US" sz="2400" dirty="0" smtClean="0"/>
              <a:t> </a:t>
            </a:r>
            <a:r>
              <a:rPr lang="en-US" sz="2400" dirty="0" err="1" smtClean="0"/>
              <a:t>horisontal</a:t>
            </a:r>
            <a:r>
              <a:rPr lang="en-US" sz="2400" dirty="0" smtClean="0"/>
              <a:t> (</a:t>
            </a:r>
            <a:r>
              <a:rPr lang="en-US" sz="2400" dirty="0" err="1" smtClean="0"/>
              <a:t>homogenitas</a:t>
            </a:r>
            <a:r>
              <a:rPr lang="en-US" sz="2400" dirty="0" smtClean="0"/>
              <a:t> </a:t>
            </a:r>
            <a:r>
              <a:rPr lang="en-US" sz="2400" dirty="0" err="1" smtClean="0"/>
              <a:t>ke</a:t>
            </a:r>
            <a:r>
              <a:rPr lang="en-US" sz="2400" dirty="0" smtClean="0"/>
              <a:t> </a:t>
            </a:r>
            <a:r>
              <a:rPr lang="en-US" sz="2400" dirty="0" err="1" smtClean="0"/>
              <a:t>heterogenitas</a:t>
            </a:r>
            <a:r>
              <a:rPr lang="en-US" sz="2400" dirty="0" smtClean="0"/>
              <a:t>)</a:t>
            </a:r>
            <a:br>
              <a:rPr lang="en-US" sz="2400" dirty="0" smtClean="0"/>
            </a:br>
            <a:r>
              <a:rPr lang="en-US" sz="2400" dirty="0" smtClean="0"/>
              <a:t/>
            </a:r>
            <a:br>
              <a:rPr lang="en-US" sz="2400" dirty="0" smtClean="0"/>
            </a:br>
            <a:r>
              <a:rPr lang="en-US" sz="2400" dirty="0" smtClean="0"/>
              <a:t>b. </a:t>
            </a:r>
            <a:r>
              <a:rPr lang="en-US" sz="2400" dirty="0" err="1" smtClean="0"/>
              <a:t>Dimensi</a:t>
            </a:r>
            <a:r>
              <a:rPr lang="en-US" sz="2400" dirty="0" smtClean="0"/>
              <a:t> </a:t>
            </a:r>
            <a:r>
              <a:rPr lang="en-US" sz="2400" dirty="0" err="1" smtClean="0"/>
              <a:t>Kultural</a:t>
            </a:r>
            <a:r>
              <a:rPr lang="en-US" sz="2400" dirty="0" smtClean="0"/>
              <a:t> </a:t>
            </a:r>
            <a:r>
              <a:rPr lang="en-US" sz="2400" dirty="0" err="1" smtClean="0"/>
              <a:t>di</a:t>
            </a:r>
            <a:r>
              <a:rPr lang="en-US" sz="2400" dirty="0" smtClean="0"/>
              <a:t> </a:t>
            </a:r>
            <a:r>
              <a:rPr lang="en-US" sz="2400" dirty="0" err="1" smtClean="0"/>
              <a:t>Pedesaan</a:t>
            </a:r>
            <a:r>
              <a:rPr lang="en-US" sz="2400" dirty="0" smtClean="0"/>
              <a:t> (</a:t>
            </a:r>
            <a:r>
              <a:rPr lang="en-US" sz="2400" dirty="0" err="1" smtClean="0"/>
              <a:t>Masuknya</a:t>
            </a:r>
            <a:r>
              <a:rPr lang="en-US" sz="2400" dirty="0" smtClean="0"/>
              <a:t> </a:t>
            </a:r>
            <a:r>
              <a:rPr lang="en-US" sz="2400" dirty="0" err="1" smtClean="0"/>
              <a:t>teknologi</a:t>
            </a:r>
            <a:r>
              <a:rPr lang="en-US" sz="2400" dirty="0" smtClean="0"/>
              <a:t> </a:t>
            </a:r>
            <a:r>
              <a:rPr lang="en-US" sz="2400" dirty="0" err="1" smtClean="0"/>
              <a:t>ke</a:t>
            </a:r>
            <a:r>
              <a:rPr lang="en-US" sz="2400" dirty="0" smtClean="0"/>
              <a:t> </a:t>
            </a:r>
            <a:r>
              <a:rPr lang="en-US" sz="2400" dirty="0" err="1" smtClean="0"/>
              <a:t>desa</a:t>
            </a:r>
            <a:r>
              <a:rPr lang="en-US" sz="2400" dirty="0" smtClean="0"/>
              <a:t>)</a:t>
            </a:r>
            <a:br>
              <a:rPr lang="en-US" sz="2400" dirty="0" smtClean="0"/>
            </a:br>
            <a:r>
              <a:rPr lang="en-US" sz="2400" dirty="0" smtClean="0"/>
              <a:t>    1). </a:t>
            </a:r>
            <a:r>
              <a:rPr lang="en-US" sz="2400" i="1" dirty="0" smtClean="0"/>
              <a:t>cultural lag </a:t>
            </a:r>
            <a:r>
              <a:rPr lang="en-US" sz="2400" dirty="0" err="1" smtClean="0"/>
              <a:t>adalah</a:t>
            </a:r>
            <a:r>
              <a:rPr lang="en-US" sz="2400" dirty="0" smtClean="0"/>
              <a:t> </a:t>
            </a:r>
            <a:r>
              <a:rPr lang="en-US" sz="2400" dirty="0" err="1" smtClean="0"/>
              <a:t>perbedaan</a:t>
            </a:r>
            <a:r>
              <a:rPr lang="en-US" sz="2400" dirty="0" smtClean="0"/>
              <a:t> </a:t>
            </a:r>
            <a:r>
              <a:rPr lang="en-US" sz="2400" dirty="0" err="1" smtClean="0"/>
              <a:t>antara</a:t>
            </a:r>
            <a:r>
              <a:rPr lang="en-US" sz="2400" dirty="0" smtClean="0"/>
              <a:t>    </a:t>
            </a:r>
            <a:r>
              <a:rPr lang="en-US" sz="2400" dirty="0" err="1" smtClean="0"/>
              <a:t>taraf</a:t>
            </a:r>
            <a:r>
              <a:rPr lang="en-US" sz="2400" dirty="0" smtClean="0"/>
              <a:t> </a:t>
            </a:r>
            <a:r>
              <a:rPr lang="en-US" sz="2400" dirty="0" err="1" smtClean="0"/>
              <a:t>kamajuan</a:t>
            </a:r>
            <a:r>
              <a:rPr lang="en-US" sz="2400" dirty="0" smtClean="0"/>
              <a:t> </a:t>
            </a:r>
            <a:r>
              <a:rPr lang="en-US" sz="2400" dirty="0" err="1" smtClean="0"/>
              <a:t>dalam</a:t>
            </a:r>
            <a:r>
              <a:rPr lang="en-US" sz="2400" dirty="0" smtClean="0"/>
              <a:t> </a:t>
            </a:r>
            <a:r>
              <a:rPr lang="en-US" sz="2400" dirty="0" err="1" smtClean="0"/>
              <a:t>berbagai</a:t>
            </a:r>
            <a:r>
              <a:rPr lang="en-US" sz="2400" dirty="0" smtClean="0"/>
              <a:t> </a:t>
            </a:r>
            <a:br>
              <a:rPr lang="en-US" sz="2400" dirty="0" smtClean="0"/>
            </a:br>
            <a:r>
              <a:rPr lang="en-US" sz="2400" dirty="0" smtClean="0"/>
              <a:t>         </a:t>
            </a:r>
            <a:r>
              <a:rPr lang="en-US" sz="2400" dirty="0" err="1" smtClean="0"/>
              <a:t>bagian</a:t>
            </a:r>
            <a:r>
              <a:rPr lang="en-US" sz="2400" dirty="0" smtClean="0"/>
              <a:t> </a:t>
            </a:r>
            <a:r>
              <a:rPr lang="en-US" sz="2400" dirty="0" err="1" smtClean="0"/>
              <a:t>kehidupan</a:t>
            </a:r>
            <a:r>
              <a:rPr lang="en-US" sz="2400" dirty="0" smtClean="0"/>
              <a:t> </a:t>
            </a:r>
            <a:r>
              <a:rPr lang="en-US" sz="2400" dirty="0" err="1" smtClean="0"/>
              <a:t>pada</a:t>
            </a:r>
            <a:r>
              <a:rPr lang="en-US" sz="2400" dirty="0" smtClean="0"/>
              <a:t> </a:t>
            </a:r>
            <a:r>
              <a:rPr lang="en-US" sz="2400" dirty="0" err="1" smtClean="0"/>
              <a:t>suatu</a:t>
            </a:r>
            <a:r>
              <a:rPr lang="en-US" sz="2400" dirty="0" smtClean="0"/>
              <a:t> </a:t>
            </a:r>
            <a:r>
              <a:rPr lang="en-US" sz="2400" dirty="0" err="1" smtClean="0"/>
              <a:t>masyarakat</a:t>
            </a:r>
            <a:r>
              <a:rPr lang="en-US" sz="2400" dirty="0" smtClean="0"/>
              <a:t>. </a:t>
            </a:r>
            <a:r>
              <a:rPr lang="en-US" sz="2400" dirty="0" err="1" smtClean="0"/>
              <a:t>Masyarakat</a:t>
            </a:r>
            <a:r>
              <a:rPr lang="en-US" sz="2400" dirty="0" smtClean="0"/>
              <a:t> yang </a:t>
            </a:r>
            <a:r>
              <a:rPr lang="en-US" sz="2400" dirty="0" err="1" smtClean="0"/>
              <a:t>belum</a:t>
            </a:r>
            <a:r>
              <a:rPr lang="en-US" sz="2400" dirty="0" smtClean="0"/>
              <a:t> </a:t>
            </a:r>
            <a:r>
              <a:rPr lang="en-US" sz="2400" dirty="0" err="1" smtClean="0"/>
              <a:t>siap</a:t>
            </a:r>
            <a:r>
              <a:rPr lang="en-US" sz="2400" dirty="0" smtClean="0"/>
              <a:t> </a:t>
            </a:r>
            <a:br>
              <a:rPr lang="en-US" sz="2400" dirty="0" smtClean="0"/>
            </a:br>
            <a:r>
              <a:rPr lang="en-US" sz="2400" dirty="0" smtClean="0"/>
              <a:t>         mental </a:t>
            </a:r>
            <a:r>
              <a:rPr lang="en-US" sz="2400" dirty="0" err="1" smtClean="0"/>
              <a:t>dan</a:t>
            </a:r>
            <a:r>
              <a:rPr lang="en-US" sz="2400" dirty="0" smtClean="0"/>
              <a:t> </a:t>
            </a:r>
            <a:r>
              <a:rPr lang="en-US" sz="2400" dirty="0" err="1" smtClean="0"/>
              <a:t>sudah</a:t>
            </a:r>
            <a:r>
              <a:rPr lang="en-US" sz="2400" dirty="0" smtClean="0"/>
              <a:t> </a:t>
            </a:r>
            <a:r>
              <a:rPr lang="en-US" sz="2400" dirty="0" err="1" smtClean="0"/>
              <a:t>siap</a:t>
            </a:r>
            <a:r>
              <a:rPr lang="en-US" sz="2400" dirty="0" smtClean="0"/>
              <a:t/>
            </a:r>
            <a:br>
              <a:rPr lang="en-US" sz="2400" dirty="0" smtClean="0"/>
            </a:br>
            <a:r>
              <a:rPr lang="en-US" sz="2400" dirty="0" smtClean="0"/>
              <a:t>   2). </a:t>
            </a:r>
            <a:r>
              <a:rPr lang="en-US" sz="2400" i="1" dirty="0" smtClean="0"/>
              <a:t>cultural survival</a:t>
            </a:r>
            <a:r>
              <a:rPr lang="en-US" sz="2400" dirty="0" smtClean="0"/>
              <a:t>, </a:t>
            </a:r>
            <a:r>
              <a:rPr lang="en-US" sz="2400" dirty="0" err="1" smtClean="0"/>
              <a:t>banyak</a:t>
            </a:r>
            <a:r>
              <a:rPr lang="en-US" sz="2400" dirty="0" smtClean="0"/>
              <a:t> </a:t>
            </a:r>
            <a:r>
              <a:rPr lang="en-US" sz="2400" dirty="0" err="1" smtClean="0"/>
              <a:t>budaya</a:t>
            </a:r>
            <a:r>
              <a:rPr lang="en-US" sz="2400" dirty="0" smtClean="0"/>
              <a:t> </a:t>
            </a:r>
            <a:r>
              <a:rPr lang="en-US" sz="2400" dirty="0" err="1" smtClean="0"/>
              <a:t>desa</a:t>
            </a:r>
            <a:r>
              <a:rPr lang="en-US" sz="2400" dirty="0" smtClean="0"/>
              <a:t> yang </a:t>
            </a:r>
            <a:r>
              <a:rPr lang="en-US" sz="2400" dirty="0" err="1" smtClean="0"/>
              <a:t>sudah</a:t>
            </a:r>
            <a:r>
              <a:rPr lang="en-US" sz="2400" dirty="0" smtClean="0"/>
              <a:t> </a:t>
            </a:r>
            <a:r>
              <a:rPr lang="en-US" sz="2400" dirty="0" err="1" smtClean="0"/>
              <a:t>kehilangan</a:t>
            </a:r>
            <a:r>
              <a:rPr lang="en-US" sz="2400" dirty="0" smtClean="0"/>
              <a:t> </a:t>
            </a:r>
            <a:r>
              <a:rPr lang="en-US" sz="2400" dirty="0" err="1" smtClean="0"/>
              <a:t>fungsinya</a:t>
            </a:r>
            <a:r>
              <a:rPr lang="en-US" sz="2400" dirty="0" smtClean="0"/>
              <a:t> </a:t>
            </a:r>
            <a:br>
              <a:rPr lang="en-US" sz="2400" dirty="0" smtClean="0"/>
            </a:br>
            <a:r>
              <a:rPr lang="en-US" sz="2400" dirty="0" smtClean="0"/>
              <a:t>        </a:t>
            </a:r>
            <a:r>
              <a:rPr lang="en-US" sz="2400" dirty="0" err="1" smtClean="0"/>
              <a:t>contoh</a:t>
            </a:r>
            <a:r>
              <a:rPr lang="en-US" sz="2400" dirty="0" smtClean="0"/>
              <a:t> </a:t>
            </a:r>
            <a:r>
              <a:rPr lang="en-US" sz="2400" dirty="0" err="1" smtClean="0"/>
              <a:t>ternak</a:t>
            </a:r>
            <a:r>
              <a:rPr lang="en-US" sz="2400" dirty="0" smtClean="0"/>
              <a:t> </a:t>
            </a:r>
            <a:r>
              <a:rPr lang="en-US" sz="2400" dirty="0" err="1" smtClean="0"/>
              <a:t>sebagai</a:t>
            </a:r>
            <a:r>
              <a:rPr lang="en-US" sz="2400" dirty="0" smtClean="0"/>
              <a:t> </a:t>
            </a:r>
            <a:r>
              <a:rPr lang="en-US" sz="2400" dirty="0" err="1" smtClean="0"/>
              <a:t>lambang</a:t>
            </a:r>
            <a:r>
              <a:rPr lang="en-US" sz="2400" dirty="0" smtClean="0"/>
              <a:t> status </a:t>
            </a:r>
            <a:r>
              <a:rPr lang="en-US" sz="2400" dirty="0" err="1" smtClean="0"/>
              <a:t>sosial</a:t>
            </a:r>
            <a:r>
              <a:rPr lang="en-US" sz="2400" dirty="0" smtClean="0"/>
              <a:t> </a:t>
            </a:r>
            <a:r>
              <a:rPr lang="en-US" sz="2400" dirty="0" err="1" smtClean="0"/>
              <a:t>dan</a:t>
            </a:r>
            <a:r>
              <a:rPr lang="en-US" sz="2400" dirty="0" smtClean="0"/>
              <a:t> </a:t>
            </a:r>
            <a:r>
              <a:rPr lang="en-US" sz="2400" dirty="0" err="1" smtClean="0"/>
              <a:t>sumber</a:t>
            </a:r>
            <a:r>
              <a:rPr lang="en-US" sz="2400" dirty="0" smtClean="0"/>
              <a:t> </a:t>
            </a:r>
            <a:r>
              <a:rPr lang="en-US" sz="2400" dirty="0" err="1" smtClean="0"/>
              <a:t>tenaga</a:t>
            </a:r>
            <a:r>
              <a:rPr lang="en-US" sz="2400" dirty="0" smtClean="0"/>
              <a:t> </a:t>
            </a:r>
            <a:r>
              <a:rPr lang="en-US" sz="2400" dirty="0" err="1" smtClean="0"/>
              <a:t>kerja</a:t>
            </a:r>
            <a:r>
              <a:rPr lang="en-US" sz="2400" dirty="0" smtClean="0"/>
              <a:t> </a:t>
            </a:r>
            <a:br>
              <a:rPr lang="en-US" sz="2400" dirty="0" smtClean="0"/>
            </a:br>
            <a:r>
              <a:rPr lang="en-US" sz="2400" dirty="0" smtClean="0"/>
              <a:t>         </a:t>
            </a:r>
            <a:r>
              <a:rPr lang="en-US" sz="2400" dirty="0" err="1" smtClean="0"/>
              <a:t>bergesaer</a:t>
            </a:r>
            <a:r>
              <a:rPr lang="en-US" sz="2400" dirty="0" smtClean="0"/>
              <a:t> </a:t>
            </a:r>
            <a:r>
              <a:rPr lang="en-US" sz="2400" dirty="0" err="1" smtClean="0"/>
              <a:t>hanya</a:t>
            </a:r>
            <a:r>
              <a:rPr lang="en-US" sz="2400" dirty="0" smtClean="0"/>
              <a:t> </a:t>
            </a:r>
            <a:r>
              <a:rPr lang="en-US" sz="2400" dirty="0" err="1" smtClean="0"/>
              <a:t>untuk</a:t>
            </a:r>
            <a:r>
              <a:rPr lang="en-US" sz="2400" dirty="0" smtClean="0"/>
              <a:t> </a:t>
            </a:r>
            <a:r>
              <a:rPr lang="en-US" sz="2400" dirty="0" err="1" smtClean="0"/>
              <a:t>kesenangan</a:t>
            </a:r>
            <a:r>
              <a:rPr lang="en-US" sz="2400" dirty="0" smtClean="0"/>
              <a:t> </a:t>
            </a:r>
            <a:r>
              <a:rPr lang="en-US" sz="2400" dirty="0" err="1" smtClean="0"/>
              <a:t>atau</a:t>
            </a:r>
            <a:r>
              <a:rPr lang="en-US" sz="2400" dirty="0" smtClean="0"/>
              <a:t> </a:t>
            </a:r>
            <a:r>
              <a:rPr lang="en-US" sz="2400" dirty="0" err="1" smtClean="0"/>
              <a:t>tabungan</a:t>
            </a:r>
            <a:r>
              <a:rPr lang="en-US" sz="2400" dirty="0" smtClean="0"/>
              <a:t> </a:t>
            </a:r>
            <a:r>
              <a:rPr lang="en-US" sz="2400" dirty="0" err="1" smtClean="0"/>
              <a:t>saja</a:t>
            </a:r>
            <a:r>
              <a:rPr lang="en-US" sz="2400" dirty="0" smtClean="0"/>
              <a:t>.</a:t>
            </a:r>
            <a:br>
              <a:rPr lang="en-US" sz="2400" dirty="0" smtClean="0"/>
            </a:br>
            <a:r>
              <a:rPr lang="en-US" sz="2400" dirty="0" smtClean="0"/>
              <a:t>   3). </a:t>
            </a:r>
            <a:r>
              <a:rPr lang="en-US" sz="2400" i="1" dirty="0" smtClean="0"/>
              <a:t>cultural  shock,</a:t>
            </a:r>
            <a:r>
              <a:rPr lang="en-US" sz="2400" dirty="0" smtClean="0"/>
              <a:t> </a:t>
            </a:r>
            <a:r>
              <a:rPr lang="en-US" sz="2400" dirty="0" err="1" smtClean="0"/>
              <a:t>aparat</a:t>
            </a:r>
            <a:r>
              <a:rPr lang="en-US" sz="2400" dirty="0" smtClean="0"/>
              <a:t> </a:t>
            </a:r>
            <a:r>
              <a:rPr lang="en-US" sz="2400" dirty="0" err="1" smtClean="0"/>
              <a:t>desa</a:t>
            </a:r>
            <a:r>
              <a:rPr lang="en-US" sz="2400" dirty="0" smtClean="0"/>
              <a:t> </a:t>
            </a:r>
            <a:r>
              <a:rPr lang="en-US" sz="2400" dirty="0" err="1" smtClean="0"/>
              <a:t>lebih</a:t>
            </a:r>
            <a:r>
              <a:rPr lang="en-US" sz="2400" dirty="0" smtClean="0"/>
              <a:t> </a:t>
            </a:r>
            <a:r>
              <a:rPr lang="en-US" sz="2400" dirty="0" err="1" smtClean="0"/>
              <a:t>mementingkan</a:t>
            </a:r>
            <a:r>
              <a:rPr lang="en-US" sz="2400" dirty="0" smtClean="0"/>
              <a:t> </a:t>
            </a:r>
            <a:r>
              <a:rPr lang="en-US" sz="2400" dirty="0" err="1" smtClean="0"/>
              <a:t>diri</a:t>
            </a:r>
            <a:r>
              <a:rPr lang="en-US" sz="2400" dirty="0" smtClean="0"/>
              <a:t> </a:t>
            </a:r>
            <a:r>
              <a:rPr lang="en-US" sz="2400" dirty="0" err="1" smtClean="0"/>
              <a:t>sendiri</a:t>
            </a:r>
            <a:r>
              <a:rPr lang="en-US" sz="2400" dirty="0" smtClean="0"/>
              <a:t> </a:t>
            </a:r>
            <a:br>
              <a:rPr lang="en-US" sz="2400" dirty="0" smtClean="0"/>
            </a:br>
            <a:r>
              <a:rPr lang="en-US" sz="2400" dirty="0" smtClean="0"/>
              <a:t>   4). </a:t>
            </a:r>
            <a:r>
              <a:rPr lang="en-US" sz="2400" i="1" dirty="0" smtClean="0"/>
              <a:t>cultural  </a:t>
            </a:r>
            <a:r>
              <a:rPr lang="en-US" sz="2400" i="1" dirty="0" err="1" smtClean="0"/>
              <a:t>conflik</a:t>
            </a:r>
            <a:r>
              <a:rPr lang="en-US" sz="2400" dirty="0" smtClean="0"/>
              <a:t>, </a:t>
            </a:r>
            <a:r>
              <a:rPr lang="en-US" sz="2400" dirty="0" err="1" smtClean="0"/>
              <a:t>pesantren</a:t>
            </a:r>
            <a:r>
              <a:rPr lang="en-US" sz="2400" dirty="0" smtClean="0"/>
              <a:t> </a:t>
            </a:r>
            <a:r>
              <a:rPr lang="en-US" sz="2400" dirty="0" err="1" smtClean="0"/>
              <a:t>dulu</a:t>
            </a:r>
            <a:r>
              <a:rPr lang="en-US" sz="2400" dirty="0" smtClean="0"/>
              <a:t> </a:t>
            </a:r>
            <a:r>
              <a:rPr lang="en-US" sz="2400" dirty="0" err="1" smtClean="0"/>
              <a:t>milik</a:t>
            </a:r>
            <a:r>
              <a:rPr lang="en-US" sz="2400" dirty="0" smtClean="0"/>
              <a:t> </a:t>
            </a:r>
            <a:r>
              <a:rPr lang="en-US" sz="2400" dirty="0" err="1" smtClean="0"/>
              <a:t>kiai</a:t>
            </a:r>
            <a:r>
              <a:rPr lang="en-US" sz="2400" dirty="0" smtClean="0"/>
              <a:t>, </a:t>
            </a:r>
            <a:r>
              <a:rPr lang="en-US" sz="2400" dirty="0" err="1" smtClean="0"/>
              <a:t>kini</a:t>
            </a:r>
            <a:r>
              <a:rPr lang="en-US" sz="2400" dirty="0" smtClean="0"/>
              <a:t> </a:t>
            </a:r>
            <a:r>
              <a:rPr lang="en-US" sz="2400" dirty="0" err="1" smtClean="0"/>
              <a:t>milik</a:t>
            </a:r>
            <a:r>
              <a:rPr lang="en-US" sz="2400" dirty="0" smtClean="0"/>
              <a:t> </a:t>
            </a:r>
            <a:r>
              <a:rPr lang="en-US" sz="2400" dirty="0" err="1" smtClean="0"/>
              <a:t>yayasan</a:t>
            </a:r>
            <a:r>
              <a:rPr lang="en-US" sz="2400" dirty="0" smtClean="0"/>
              <a:t>, </a:t>
            </a:r>
            <a:r>
              <a:rPr lang="en-US" sz="2400" dirty="0" err="1" smtClean="0"/>
              <a:t>tersaingi</a:t>
            </a:r>
            <a:r>
              <a:rPr lang="en-US" sz="2400" dirty="0" smtClean="0"/>
              <a:t> </a:t>
            </a:r>
            <a:r>
              <a:rPr lang="en-US" sz="2400" dirty="0" err="1" smtClean="0"/>
              <a:t>oleh</a:t>
            </a:r>
            <a:r>
              <a:rPr lang="en-US" sz="2400" dirty="0" smtClean="0"/>
              <a:t> </a:t>
            </a:r>
            <a:br>
              <a:rPr lang="en-US" sz="2400" dirty="0" smtClean="0"/>
            </a:br>
            <a:r>
              <a:rPr lang="en-US" sz="2400" dirty="0" smtClean="0"/>
              <a:t>        </a:t>
            </a:r>
            <a:r>
              <a:rPr lang="en-US" sz="2400" dirty="0" err="1" smtClean="0"/>
              <a:t>kekuatan</a:t>
            </a:r>
            <a:r>
              <a:rPr lang="en-US" sz="2400" dirty="0" smtClean="0"/>
              <a:t> </a:t>
            </a:r>
            <a:r>
              <a:rPr lang="en-US" sz="2400" dirty="0" err="1" smtClean="0"/>
              <a:t>birokrasi</a:t>
            </a:r>
            <a:r>
              <a:rPr lang="en-US" sz="2400" dirty="0" smtClean="0"/>
              <a:t> </a:t>
            </a:r>
            <a:r>
              <a:rPr lang="en-US" sz="2400" dirty="0" err="1" smtClean="0"/>
              <a:t>desa</a:t>
            </a:r>
            <a:r>
              <a:rPr lang="en-US" sz="2400" dirty="0" smtClean="0"/>
              <a:t>.</a:t>
            </a:r>
            <a:br>
              <a:rPr lang="en-US" sz="2400" dirty="0" smtClean="0"/>
            </a:br>
            <a:r>
              <a:rPr lang="en-US" sz="2400" dirty="0" smtClean="0"/>
              <a:t/>
            </a:r>
            <a:br>
              <a:rPr lang="en-US" sz="2400" dirty="0" smtClean="0"/>
            </a:br>
            <a:endParaRPr lang="en-US" sz="2400" dirty="0"/>
          </a:p>
        </p:txBody>
      </p:sp>
      <p:sp>
        <p:nvSpPr>
          <p:cNvPr id="3" name="Content Placeholder 2"/>
          <p:cNvSpPr>
            <a:spLocks noGrp="1"/>
          </p:cNvSpPr>
          <p:nvPr>
            <p:ph idx="1"/>
          </p:nvPr>
        </p:nvSpPr>
        <p:spPr>
          <a:xfrm>
            <a:off x="457200" y="66294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rmAutofit fontScale="90000"/>
          </a:bodyPr>
          <a:lstStyle/>
          <a:p>
            <a:pPr algn="l"/>
            <a:r>
              <a:rPr lang="en-US" sz="3100" dirty="0" smtClean="0"/>
              <a:t> c. </a:t>
            </a:r>
            <a:r>
              <a:rPr lang="en-US" sz="3100" dirty="0" err="1" smtClean="0"/>
              <a:t>Dimensi</a:t>
            </a:r>
            <a:r>
              <a:rPr lang="en-US" sz="3100" dirty="0" smtClean="0"/>
              <a:t> </a:t>
            </a:r>
            <a:r>
              <a:rPr lang="en-US" sz="3100" dirty="0" err="1" smtClean="0"/>
              <a:t>interaksional</a:t>
            </a:r>
            <a:r>
              <a:rPr lang="en-US" sz="3100" dirty="0" smtClean="0"/>
              <a:t>, </a:t>
            </a:r>
            <a:r>
              <a:rPr lang="en-US" sz="3100" dirty="0" err="1" smtClean="0"/>
              <a:t>meliputi</a:t>
            </a:r>
            <a:r>
              <a:rPr lang="en-US" sz="3100" dirty="0" smtClean="0"/>
              <a:t> </a:t>
            </a:r>
            <a:r>
              <a:rPr lang="en-US" sz="3100" dirty="0" err="1" smtClean="0"/>
              <a:t>perubahan</a:t>
            </a:r>
            <a:r>
              <a:rPr lang="en-US" sz="3100" dirty="0" smtClean="0"/>
              <a:t> </a:t>
            </a:r>
            <a:r>
              <a:rPr lang="en-US" sz="3100" dirty="0" err="1" smtClean="0"/>
              <a:t>dalam</a:t>
            </a:r>
            <a:r>
              <a:rPr lang="en-US" sz="3100" dirty="0" smtClean="0"/>
              <a:t>  </a:t>
            </a:r>
            <a:br>
              <a:rPr lang="en-US" sz="3100" dirty="0" smtClean="0"/>
            </a:br>
            <a:r>
              <a:rPr lang="en-US" sz="3100" dirty="0" smtClean="0"/>
              <a:t>     </a:t>
            </a:r>
            <a:r>
              <a:rPr lang="en-US" sz="3100" dirty="0" err="1" smtClean="0"/>
              <a:t>frekuensi</a:t>
            </a:r>
            <a:r>
              <a:rPr lang="en-US" sz="3100" dirty="0" smtClean="0"/>
              <a:t>, </a:t>
            </a:r>
            <a:r>
              <a:rPr lang="en-US" sz="3100" dirty="0" err="1" smtClean="0"/>
              <a:t>jarak</a:t>
            </a:r>
            <a:r>
              <a:rPr lang="en-US" sz="3100" dirty="0" smtClean="0"/>
              <a:t> </a:t>
            </a:r>
            <a:r>
              <a:rPr lang="en-US" sz="3100" dirty="0" err="1" smtClean="0"/>
              <a:t>sosial</a:t>
            </a:r>
            <a:r>
              <a:rPr lang="en-US" sz="3100" dirty="0" smtClean="0"/>
              <a:t>, </a:t>
            </a:r>
            <a:r>
              <a:rPr lang="en-US" sz="3100" dirty="0" err="1" smtClean="0"/>
              <a:t>saluran</a:t>
            </a:r>
            <a:r>
              <a:rPr lang="en-US" sz="3100" dirty="0" smtClean="0"/>
              <a:t>, </a:t>
            </a:r>
            <a:r>
              <a:rPr lang="en-US" sz="3100" dirty="0" err="1" smtClean="0"/>
              <a:t>pola</a:t>
            </a:r>
            <a:r>
              <a:rPr lang="en-US" sz="3100" dirty="0" smtClean="0"/>
              <a:t> </a:t>
            </a:r>
            <a:r>
              <a:rPr lang="en-US" sz="3100" dirty="0" err="1" smtClean="0"/>
              <a:t>dan</a:t>
            </a:r>
            <a:r>
              <a:rPr lang="en-US" sz="3100" dirty="0" smtClean="0"/>
              <a:t> </a:t>
            </a:r>
            <a:r>
              <a:rPr lang="en-US" sz="3100" dirty="0" err="1" smtClean="0"/>
              <a:t>bentuk</a:t>
            </a:r>
            <a:r>
              <a:rPr lang="en-US" sz="3100" dirty="0" smtClean="0"/>
              <a:t>  </a:t>
            </a:r>
            <a:br>
              <a:rPr lang="en-US" sz="3100" dirty="0" smtClean="0"/>
            </a:br>
            <a:r>
              <a:rPr lang="en-US" sz="3100" dirty="0" smtClean="0"/>
              <a:t>     </a:t>
            </a:r>
            <a:r>
              <a:rPr lang="en-US" sz="3100" dirty="0" err="1" smtClean="0"/>
              <a:t>hubungan</a:t>
            </a:r>
            <a:r>
              <a:rPr lang="en-US" sz="3100" dirty="0" smtClean="0"/>
              <a:t> </a:t>
            </a:r>
            <a:r>
              <a:rPr lang="en-US" sz="3100" dirty="0" err="1" smtClean="0"/>
              <a:t>antara</a:t>
            </a:r>
            <a:r>
              <a:rPr lang="en-US" sz="3100" dirty="0" smtClean="0"/>
              <a:t> </a:t>
            </a:r>
            <a:r>
              <a:rPr lang="en-US" sz="3100" dirty="0" err="1" smtClean="0"/>
              <a:t>satu</a:t>
            </a:r>
            <a:r>
              <a:rPr lang="en-US" sz="3100" dirty="0" smtClean="0"/>
              <a:t> </a:t>
            </a:r>
            <a:r>
              <a:rPr lang="en-US" sz="3100" dirty="0" err="1" smtClean="0"/>
              <a:t>warga</a:t>
            </a:r>
            <a:r>
              <a:rPr lang="en-US" sz="3100" dirty="0" smtClean="0"/>
              <a:t> </a:t>
            </a:r>
            <a:r>
              <a:rPr lang="en-US" sz="3100" dirty="0" err="1" smtClean="0"/>
              <a:t>dengan</a:t>
            </a:r>
            <a:r>
              <a:rPr lang="en-US" sz="3100" dirty="0" smtClean="0"/>
              <a:t> </a:t>
            </a:r>
            <a:r>
              <a:rPr lang="en-US" sz="3100" dirty="0" err="1" smtClean="0"/>
              <a:t>warga</a:t>
            </a:r>
            <a:r>
              <a:rPr lang="en-US" sz="3100" dirty="0" smtClean="0"/>
              <a:t> </a:t>
            </a:r>
            <a:r>
              <a:rPr lang="en-US" sz="3100" dirty="0" err="1" smtClean="0"/>
              <a:t>desa</a:t>
            </a:r>
            <a:r>
              <a:rPr lang="en-US" sz="3100" dirty="0" smtClean="0"/>
              <a:t> </a:t>
            </a:r>
            <a:br>
              <a:rPr lang="en-US" sz="3100" dirty="0" smtClean="0"/>
            </a:br>
            <a:r>
              <a:rPr lang="en-US" sz="3100" dirty="0" smtClean="0"/>
              <a:t>     </a:t>
            </a:r>
            <a:r>
              <a:rPr lang="en-US" sz="3100" dirty="0" err="1" smtClean="0"/>
              <a:t>lainnya</a:t>
            </a:r>
            <a:r>
              <a:rPr lang="en-US" sz="3100" dirty="0" smtClean="0"/>
              <a:t>.</a:t>
            </a:r>
            <a:br>
              <a:rPr lang="en-US" sz="3100" dirty="0" smtClean="0"/>
            </a:br>
            <a:r>
              <a:rPr lang="en-US" sz="3100" dirty="0" err="1" smtClean="0"/>
              <a:t>Perubahan</a:t>
            </a:r>
            <a:r>
              <a:rPr lang="en-US" sz="3100" dirty="0" smtClean="0"/>
              <a:t> </a:t>
            </a:r>
            <a:r>
              <a:rPr lang="en-US" sz="3100" dirty="0" err="1" smtClean="0"/>
              <a:t>sosial</a:t>
            </a:r>
            <a:r>
              <a:rPr lang="en-US" sz="3100" dirty="0" smtClean="0"/>
              <a:t> yang </a:t>
            </a:r>
            <a:r>
              <a:rPr lang="en-US" sz="3100" dirty="0" err="1" smtClean="0"/>
              <a:t>terjadi</a:t>
            </a:r>
            <a:r>
              <a:rPr lang="en-US" sz="3100" dirty="0" smtClean="0"/>
              <a:t> </a:t>
            </a:r>
            <a:r>
              <a:rPr lang="en-US" sz="3100" dirty="0" err="1" smtClean="0"/>
              <a:t>di</a:t>
            </a:r>
            <a:r>
              <a:rPr lang="en-US" sz="3100" dirty="0" smtClean="0"/>
              <a:t> </a:t>
            </a:r>
            <a:r>
              <a:rPr lang="en-US" sz="3100" dirty="0" err="1" smtClean="0"/>
              <a:t>Pedesaan</a:t>
            </a:r>
            <a:r>
              <a:rPr lang="en-US" sz="3100" dirty="0" smtClean="0"/>
              <a:t> </a:t>
            </a:r>
            <a:r>
              <a:rPr lang="en-US" sz="3100" dirty="0" err="1" smtClean="0"/>
              <a:t>diantaranya</a:t>
            </a:r>
            <a:r>
              <a:rPr lang="en-US" sz="3100" dirty="0" smtClean="0"/>
              <a:t> </a:t>
            </a:r>
            <a:r>
              <a:rPr lang="en-US" sz="3100" dirty="0" err="1" smtClean="0"/>
              <a:t>pergeseran</a:t>
            </a:r>
            <a:r>
              <a:rPr lang="en-US" sz="3100" dirty="0" smtClean="0"/>
              <a:t> </a:t>
            </a:r>
            <a:r>
              <a:rPr lang="en-US" sz="3100" dirty="0" err="1" smtClean="0"/>
              <a:t>dari</a:t>
            </a:r>
            <a:r>
              <a:rPr lang="en-US" sz="3100" dirty="0" smtClean="0"/>
              <a:t> </a:t>
            </a:r>
            <a:r>
              <a:rPr lang="en-US" sz="3100" dirty="0" err="1" smtClean="0"/>
              <a:t>pola</a:t>
            </a:r>
            <a:r>
              <a:rPr lang="en-US" sz="3100" dirty="0" smtClean="0"/>
              <a:t> </a:t>
            </a:r>
            <a:r>
              <a:rPr lang="en-US" sz="3100" dirty="0" err="1" smtClean="0"/>
              <a:t>hidup</a:t>
            </a:r>
            <a:r>
              <a:rPr lang="en-US" sz="3100" dirty="0" smtClean="0"/>
              <a:t> </a:t>
            </a:r>
            <a:r>
              <a:rPr lang="en-US" sz="3100" dirty="0" err="1" smtClean="0"/>
              <a:t>desa</a:t>
            </a:r>
            <a:r>
              <a:rPr lang="en-US" sz="3100" dirty="0" smtClean="0"/>
              <a:t> yang </a:t>
            </a:r>
            <a:r>
              <a:rPr lang="en-US" sz="3100" dirty="0" err="1" smtClean="0"/>
              <a:t>bersahaja</a:t>
            </a:r>
            <a:r>
              <a:rPr lang="en-US" sz="3100" dirty="0" smtClean="0"/>
              <a:t> </a:t>
            </a:r>
            <a:r>
              <a:rPr lang="en-US" sz="3100" dirty="0" err="1" smtClean="0"/>
              <a:t>ke</a:t>
            </a:r>
            <a:r>
              <a:rPr lang="en-US" sz="3100" dirty="0" smtClean="0"/>
              <a:t> </a:t>
            </a:r>
            <a:r>
              <a:rPr lang="en-US" sz="3100" dirty="0" err="1" smtClean="0"/>
              <a:t>pola</a:t>
            </a:r>
            <a:r>
              <a:rPr lang="en-US" sz="3100" dirty="0" smtClean="0"/>
              <a:t> </a:t>
            </a:r>
            <a:r>
              <a:rPr lang="en-US" sz="3100" dirty="0" err="1" smtClean="0"/>
              <a:t>kekota-kotaan</a:t>
            </a:r>
            <a:r>
              <a:rPr lang="en-US" sz="3100" dirty="0" smtClean="0"/>
              <a:t> yang modern, </a:t>
            </a:r>
            <a:r>
              <a:rPr lang="en-US" sz="3100" dirty="0" err="1" smtClean="0"/>
              <a:t>karena</a:t>
            </a:r>
            <a:r>
              <a:rPr lang="en-US" sz="3100" dirty="0" smtClean="0"/>
              <a:t> </a:t>
            </a:r>
            <a:r>
              <a:rPr lang="en-US" sz="3100" dirty="0" err="1" smtClean="0"/>
              <a:t>faktor</a:t>
            </a:r>
            <a:r>
              <a:rPr lang="en-US" sz="3100" dirty="0" smtClean="0"/>
              <a:t> </a:t>
            </a:r>
            <a:r>
              <a:rPr lang="en-US" sz="3100" dirty="0" err="1" smtClean="0"/>
              <a:t>urbanisasi</a:t>
            </a:r>
            <a:r>
              <a:rPr lang="en-US" sz="3100" dirty="0" smtClean="0"/>
              <a:t>; </a:t>
            </a:r>
            <a:r>
              <a:rPr lang="en-US" sz="3100" dirty="0" err="1" smtClean="0"/>
              <a:t>pergeseran</a:t>
            </a:r>
            <a:r>
              <a:rPr lang="en-US" sz="3100" dirty="0" smtClean="0"/>
              <a:t> </a:t>
            </a:r>
            <a:r>
              <a:rPr lang="en-US" sz="3100" dirty="0" err="1" smtClean="0"/>
              <a:t>dari</a:t>
            </a:r>
            <a:r>
              <a:rPr lang="en-US" sz="3100" dirty="0" smtClean="0"/>
              <a:t> </a:t>
            </a:r>
            <a:r>
              <a:rPr lang="en-US" sz="3100" dirty="0" err="1" smtClean="0"/>
              <a:t>pola</a:t>
            </a:r>
            <a:r>
              <a:rPr lang="en-US" sz="3100" dirty="0" smtClean="0"/>
              <a:t> </a:t>
            </a:r>
            <a:r>
              <a:rPr lang="en-US" sz="3100" dirty="0" err="1" smtClean="0"/>
              <a:t>hubungan</a:t>
            </a:r>
            <a:r>
              <a:rPr lang="en-US" sz="3100" dirty="0" smtClean="0"/>
              <a:t> primer </a:t>
            </a:r>
            <a:r>
              <a:rPr lang="en-US" sz="3100" dirty="0" err="1" smtClean="0"/>
              <a:t>ke</a:t>
            </a:r>
            <a:r>
              <a:rPr lang="en-US" sz="3100" dirty="0" smtClean="0"/>
              <a:t> </a:t>
            </a:r>
            <a:r>
              <a:rPr lang="en-US" sz="3100" dirty="0" err="1" smtClean="0"/>
              <a:t>sekunder</a:t>
            </a:r>
            <a:r>
              <a:rPr lang="en-US" sz="3100" dirty="0" smtClean="0"/>
              <a:t> </a:t>
            </a:r>
            <a:r>
              <a:rPr lang="en-US" sz="3100" dirty="0" err="1" smtClean="0"/>
              <a:t>atau</a:t>
            </a:r>
            <a:r>
              <a:rPr lang="en-US" sz="3100" dirty="0" smtClean="0"/>
              <a:t> group, </a:t>
            </a:r>
            <a:r>
              <a:rPr lang="en-US" sz="3100" dirty="0" err="1" smtClean="0"/>
              <a:t>pergeseran</a:t>
            </a:r>
            <a:r>
              <a:rPr lang="en-US" sz="3100" dirty="0" smtClean="0"/>
              <a:t> </a:t>
            </a:r>
            <a:r>
              <a:rPr lang="en-US" sz="3100" dirty="0" err="1" smtClean="0"/>
              <a:t>dari</a:t>
            </a:r>
            <a:r>
              <a:rPr lang="en-US" sz="3100" dirty="0" smtClean="0"/>
              <a:t> </a:t>
            </a:r>
            <a:r>
              <a:rPr lang="en-US" sz="3100" dirty="0" err="1" smtClean="0"/>
              <a:t>tipe</a:t>
            </a:r>
            <a:r>
              <a:rPr lang="en-US" sz="3100" dirty="0" smtClean="0"/>
              <a:t> </a:t>
            </a:r>
            <a:r>
              <a:rPr lang="en-US" sz="3100" dirty="0" err="1" smtClean="0"/>
              <a:t>masyarakat</a:t>
            </a:r>
            <a:r>
              <a:rPr lang="en-US" sz="3100" dirty="0" smtClean="0"/>
              <a:t> </a:t>
            </a:r>
            <a:r>
              <a:rPr lang="en-US" sz="3100" i="1" dirty="0" err="1" smtClean="0"/>
              <a:t>gemeinsschaf</a:t>
            </a:r>
            <a:r>
              <a:rPr lang="en-US" sz="3100" dirty="0" smtClean="0"/>
              <a:t> </a:t>
            </a:r>
            <a:r>
              <a:rPr lang="en-US" sz="3100" dirty="0" err="1" smtClean="0"/>
              <a:t>ke</a:t>
            </a:r>
            <a:r>
              <a:rPr lang="en-US" sz="3100" dirty="0" smtClean="0"/>
              <a:t> </a:t>
            </a:r>
            <a:r>
              <a:rPr lang="en-US" sz="3100" i="1" dirty="0" err="1" smtClean="0"/>
              <a:t>gesellschaf</a:t>
            </a:r>
            <a:r>
              <a:rPr lang="en-US" sz="3100" dirty="0" smtClean="0"/>
              <a:t>, </a:t>
            </a:r>
            <a:r>
              <a:rPr lang="en-US" sz="3100" dirty="0" err="1" smtClean="0"/>
              <a:t>pergeseran</a:t>
            </a:r>
            <a:r>
              <a:rPr lang="en-US" sz="3100" dirty="0" smtClean="0"/>
              <a:t> </a:t>
            </a:r>
            <a:r>
              <a:rPr lang="en-US" sz="3100" dirty="0" err="1" smtClean="0"/>
              <a:t>dari</a:t>
            </a:r>
            <a:r>
              <a:rPr lang="en-US" sz="3100" dirty="0" smtClean="0"/>
              <a:t> </a:t>
            </a:r>
            <a:r>
              <a:rPr lang="en-US" sz="3100" dirty="0" err="1" smtClean="0"/>
              <a:t>interaksi</a:t>
            </a:r>
            <a:r>
              <a:rPr lang="en-US" sz="3100" dirty="0" smtClean="0"/>
              <a:t> </a:t>
            </a:r>
            <a:r>
              <a:rPr lang="en-US" sz="3100" dirty="0" err="1" smtClean="0"/>
              <a:t>diantara</a:t>
            </a:r>
            <a:r>
              <a:rPr lang="en-US" sz="3100" dirty="0" smtClean="0"/>
              <a:t> status </a:t>
            </a:r>
            <a:r>
              <a:rPr lang="en-US" sz="3100" dirty="0" err="1" smtClean="0"/>
              <a:t>kehidupan</a:t>
            </a:r>
            <a:r>
              <a:rPr lang="en-US" sz="3100" dirty="0" smtClean="0"/>
              <a:t> yang </a:t>
            </a:r>
            <a:r>
              <a:rPr lang="en-US" sz="3100" dirty="0" err="1" smtClean="0"/>
              <a:t>sama</a:t>
            </a:r>
            <a:r>
              <a:rPr lang="en-US" sz="3100" dirty="0" smtClean="0"/>
              <a:t> </a:t>
            </a:r>
            <a:r>
              <a:rPr lang="en-US" sz="3100" dirty="0" err="1" smtClean="0"/>
              <a:t>ke</a:t>
            </a:r>
            <a:r>
              <a:rPr lang="en-US" sz="3100" dirty="0" smtClean="0"/>
              <a:t> </a:t>
            </a:r>
            <a:r>
              <a:rPr lang="en-US" sz="3100" dirty="0" err="1" smtClean="0"/>
              <a:t>interaksi</a:t>
            </a:r>
            <a:r>
              <a:rPr lang="en-US" sz="3100" dirty="0" smtClean="0"/>
              <a:t> </a:t>
            </a:r>
            <a:r>
              <a:rPr lang="en-US" sz="3100" dirty="0" err="1" smtClean="0"/>
              <a:t>kontraktual</a:t>
            </a:r>
            <a:r>
              <a:rPr lang="en-US" sz="3100" dirty="0" smtClean="0"/>
              <a:t> yang </a:t>
            </a:r>
            <a:r>
              <a:rPr lang="en-US" sz="3100" dirty="0" err="1" smtClean="0"/>
              <a:t>banyak</a:t>
            </a:r>
            <a:r>
              <a:rPr lang="en-US" sz="3100" dirty="0" smtClean="0"/>
              <a:t> </a:t>
            </a:r>
            <a:r>
              <a:rPr lang="en-US" sz="3100" dirty="0" err="1" smtClean="0"/>
              <a:t>memutuskan</a:t>
            </a:r>
            <a:r>
              <a:rPr lang="en-US" sz="3100" dirty="0" smtClean="0"/>
              <a:t> </a:t>
            </a:r>
            <a:r>
              <a:rPr lang="en-US" sz="3100" dirty="0" err="1" smtClean="0"/>
              <a:t>tali</a:t>
            </a:r>
            <a:r>
              <a:rPr lang="en-US" sz="3100" dirty="0" smtClean="0"/>
              <a:t> </a:t>
            </a:r>
            <a:r>
              <a:rPr lang="en-US" sz="3100" dirty="0" err="1" smtClean="0"/>
              <a:t>persaudaraan</a:t>
            </a:r>
            <a:r>
              <a:rPr lang="en-US" sz="3100" dirty="0" smtClean="0"/>
              <a:t>, </a:t>
            </a:r>
            <a:r>
              <a:rPr lang="en-US" sz="3100" dirty="0" err="1" smtClean="0"/>
              <a:t>pergeseran</a:t>
            </a:r>
            <a:r>
              <a:rPr lang="en-US" sz="3100" dirty="0" smtClean="0"/>
              <a:t> </a:t>
            </a:r>
            <a:r>
              <a:rPr lang="en-US" sz="3100" dirty="0" err="1" smtClean="0"/>
              <a:t>dari</a:t>
            </a:r>
            <a:r>
              <a:rPr lang="en-US" sz="3100" dirty="0" smtClean="0"/>
              <a:t> </a:t>
            </a:r>
            <a:r>
              <a:rPr lang="en-US" sz="3100" dirty="0" err="1" smtClean="0"/>
              <a:t>bentuk</a:t>
            </a:r>
            <a:r>
              <a:rPr lang="en-US" sz="3100" dirty="0" smtClean="0"/>
              <a:t> </a:t>
            </a:r>
            <a:r>
              <a:rPr lang="en-US" sz="3100" dirty="0" err="1" smtClean="0"/>
              <a:t>kerjasama</a:t>
            </a:r>
            <a:r>
              <a:rPr lang="en-US" sz="3100" dirty="0" smtClean="0"/>
              <a:t> </a:t>
            </a:r>
            <a:r>
              <a:rPr lang="en-US" sz="3100" dirty="0" err="1" smtClean="0"/>
              <a:t>ke</a:t>
            </a:r>
            <a:r>
              <a:rPr lang="en-US" sz="3100" dirty="0" smtClean="0"/>
              <a:t> </a:t>
            </a:r>
            <a:r>
              <a:rPr lang="en-US" sz="3100" dirty="0" err="1" smtClean="0"/>
              <a:t>persaingan</a:t>
            </a:r>
            <a:endParaRPr lang="en-US" sz="3100" dirty="0"/>
          </a:p>
        </p:txBody>
      </p:sp>
      <p:sp>
        <p:nvSpPr>
          <p:cNvPr id="3" name="Content Placeholder 2"/>
          <p:cNvSpPr>
            <a:spLocks noGrp="1"/>
          </p:cNvSpPr>
          <p:nvPr>
            <p:ph idx="1"/>
          </p:nvPr>
        </p:nvSpPr>
        <p:spPr>
          <a:xfrm>
            <a:off x="457200" y="66294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914400"/>
          </a:xfrm>
        </p:spPr>
        <p:txBody>
          <a:bodyPr>
            <a:normAutofit fontScale="90000"/>
          </a:bodyPr>
          <a:lstStyle/>
          <a:p>
            <a:pPr algn="l"/>
            <a:r>
              <a:rPr lang="en-US" sz="2800" b="1" dirty="0" smtClean="0"/>
              <a:t>         BAB II </a:t>
            </a:r>
            <a:r>
              <a:rPr lang="en-US" sz="2800" b="1" dirty="0" err="1" smtClean="0"/>
              <a:t>Struktur</a:t>
            </a:r>
            <a:r>
              <a:rPr lang="en-US" sz="2800" b="1" dirty="0" smtClean="0"/>
              <a:t> </a:t>
            </a:r>
            <a:r>
              <a:rPr lang="en-US" sz="2800" b="1" dirty="0" err="1" smtClean="0"/>
              <a:t>Komunitas</a:t>
            </a:r>
            <a:r>
              <a:rPr lang="en-US" sz="2800" b="1" dirty="0" smtClean="0"/>
              <a:t> </a:t>
            </a:r>
            <a:r>
              <a:rPr lang="en-US" sz="2800" b="1" dirty="0" err="1" smtClean="0"/>
              <a:t>sebagai</a:t>
            </a:r>
            <a:r>
              <a:rPr lang="en-US" sz="2800" b="1" dirty="0" smtClean="0"/>
              <a:t> </a:t>
            </a:r>
            <a:r>
              <a:rPr lang="en-US" sz="2800" b="1" dirty="0" err="1" smtClean="0"/>
              <a:t>Suatu</a:t>
            </a:r>
            <a:r>
              <a:rPr lang="en-US" sz="2800" b="1" dirty="0" smtClean="0"/>
              <a:t> </a:t>
            </a:r>
            <a:r>
              <a:rPr lang="en-US" sz="2800" b="1" dirty="0" err="1" smtClean="0"/>
              <a:t>Sistem</a:t>
            </a:r>
            <a:r>
              <a:rPr lang="en-US" sz="2800" b="1" dirty="0" smtClean="0"/>
              <a:t> </a:t>
            </a:r>
            <a:r>
              <a:rPr lang="en-US" sz="2800" b="1" dirty="0" err="1" smtClean="0"/>
              <a:t>SosiaL</a:t>
            </a:r>
            <a:r>
              <a:rPr lang="en-US" sz="2800" b="1" dirty="0" smtClean="0"/>
              <a:t/>
            </a:r>
            <a:br>
              <a:rPr lang="en-US" sz="2800" b="1" dirty="0" smtClean="0"/>
            </a:br>
            <a:r>
              <a:rPr lang="en-US" sz="2800" dirty="0" smtClean="0"/>
              <a:t>A. .</a:t>
            </a:r>
            <a:r>
              <a:rPr lang="en-US" sz="2800" dirty="0" err="1" smtClean="0"/>
              <a:t>Sistem</a:t>
            </a:r>
            <a:r>
              <a:rPr lang="en-US" sz="2800" dirty="0" smtClean="0"/>
              <a:t> </a:t>
            </a:r>
            <a:r>
              <a:rPr lang="en-US" sz="2800" dirty="0" err="1" smtClean="0"/>
              <a:t>Sosial</a:t>
            </a:r>
            <a:r>
              <a:rPr lang="en-US" sz="2800" dirty="0" smtClean="0"/>
              <a:t> </a:t>
            </a:r>
            <a:r>
              <a:rPr lang="en-US" sz="2800" dirty="0" err="1" smtClean="0"/>
              <a:t>sebagai</a:t>
            </a:r>
            <a:r>
              <a:rPr lang="en-US" sz="2800" dirty="0" smtClean="0"/>
              <a:t> </a:t>
            </a:r>
            <a:r>
              <a:rPr lang="en-US" sz="2800" dirty="0" err="1" smtClean="0"/>
              <a:t>Sudut</a:t>
            </a:r>
            <a:r>
              <a:rPr lang="en-US" sz="2800" dirty="0" smtClean="0"/>
              <a:t> Pandang</a:t>
            </a:r>
            <a:endParaRPr lang="en-US" sz="2800" dirty="0"/>
          </a:p>
        </p:txBody>
      </p:sp>
      <p:sp>
        <p:nvSpPr>
          <p:cNvPr id="3" name="Content Placeholder 2"/>
          <p:cNvSpPr>
            <a:spLocks noGrp="1"/>
          </p:cNvSpPr>
          <p:nvPr>
            <p:ph idx="1"/>
          </p:nvPr>
        </p:nvSpPr>
        <p:spPr>
          <a:xfrm>
            <a:off x="0" y="838200"/>
            <a:ext cx="9144000" cy="6019800"/>
          </a:xfrm>
        </p:spPr>
        <p:txBody>
          <a:bodyPr>
            <a:normAutofit lnSpcReduction="10000"/>
          </a:bodyPr>
          <a:lstStyle/>
          <a:p>
            <a:pPr>
              <a:buNone/>
            </a:pPr>
            <a:r>
              <a:rPr lang="en-US" sz="2800" dirty="0" err="1" smtClean="0"/>
              <a:t>Memahami</a:t>
            </a:r>
            <a:r>
              <a:rPr lang="en-US" sz="2800" dirty="0" smtClean="0"/>
              <a:t> </a:t>
            </a:r>
            <a:r>
              <a:rPr lang="en-US" sz="2800" dirty="0" err="1" smtClean="0"/>
              <a:t>konsep</a:t>
            </a:r>
            <a:r>
              <a:rPr lang="en-US" sz="2800" dirty="0" smtClean="0"/>
              <a:t> </a:t>
            </a:r>
            <a:r>
              <a:rPr lang="en-US" sz="2800" dirty="0" err="1" smtClean="0"/>
              <a:t>sistem</a:t>
            </a:r>
            <a:r>
              <a:rPr lang="en-US" sz="2800" dirty="0" smtClean="0"/>
              <a:t> </a:t>
            </a:r>
            <a:r>
              <a:rPr lang="en-US" sz="2800" dirty="0" err="1" smtClean="0"/>
              <a:t>sosial</a:t>
            </a:r>
            <a:r>
              <a:rPr lang="en-US" sz="2800" dirty="0" smtClean="0"/>
              <a:t>, </a:t>
            </a:r>
            <a:r>
              <a:rPr lang="en-US" sz="2800" dirty="0" err="1" smtClean="0"/>
              <a:t>seseorang</a:t>
            </a:r>
            <a:r>
              <a:rPr lang="en-US" sz="2800" dirty="0" smtClean="0"/>
              <a:t> </a:t>
            </a:r>
            <a:r>
              <a:rPr lang="en-US" sz="2800" dirty="0" err="1" smtClean="0"/>
              <a:t>harus</a:t>
            </a:r>
            <a:r>
              <a:rPr lang="en-US" sz="2800" dirty="0" smtClean="0"/>
              <a:t> </a:t>
            </a:r>
          </a:p>
          <a:p>
            <a:pPr>
              <a:buNone/>
            </a:pPr>
            <a:r>
              <a:rPr lang="en-US" sz="2800" dirty="0" err="1" smtClean="0"/>
              <a:t>mengetahui</a:t>
            </a:r>
            <a:r>
              <a:rPr lang="en-US" sz="2800" dirty="0" smtClean="0"/>
              <a:t> </a:t>
            </a:r>
            <a:r>
              <a:rPr lang="en-US" sz="2800" dirty="0" err="1" smtClean="0"/>
              <a:t>teori</a:t>
            </a:r>
            <a:r>
              <a:rPr lang="en-US" sz="2800" dirty="0" smtClean="0"/>
              <a:t> </a:t>
            </a:r>
            <a:r>
              <a:rPr lang="en-US" sz="2800" dirty="0" err="1" smtClean="0"/>
              <a:t>sistem</a:t>
            </a:r>
            <a:r>
              <a:rPr lang="en-US" sz="2800" dirty="0" smtClean="0"/>
              <a:t> </a:t>
            </a:r>
            <a:r>
              <a:rPr lang="en-US" sz="2800" dirty="0" err="1" smtClean="0"/>
              <a:t>terlebih</a:t>
            </a:r>
            <a:r>
              <a:rPr lang="en-US" sz="2800" dirty="0" smtClean="0"/>
              <a:t> </a:t>
            </a:r>
            <a:r>
              <a:rPr lang="en-US" sz="2800" dirty="0" err="1" smtClean="0"/>
              <a:t>dahulu</a:t>
            </a:r>
            <a:r>
              <a:rPr lang="en-US" sz="2800" dirty="0" smtClean="0"/>
              <a:t>. </a:t>
            </a:r>
            <a:r>
              <a:rPr lang="en-US" sz="2800" dirty="0" err="1" smtClean="0"/>
              <a:t>Secara</a:t>
            </a:r>
            <a:r>
              <a:rPr lang="en-US" sz="2800" dirty="0" smtClean="0"/>
              <a:t> </a:t>
            </a:r>
            <a:r>
              <a:rPr lang="en-US" sz="2800" dirty="0" err="1" smtClean="0"/>
              <a:t>konseptual</a:t>
            </a:r>
            <a:r>
              <a:rPr lang="en-US" sz="2800" dirty="0" smtClean="0"/>
              <a:t> </a:t>
            </a:r>
          </a:p>
          <a:p>
            <a:pPr>
              <a:buNone/>
            </a:pPr>
            <a:r>
              <a:rPr lang="en-US" sz="2800" dirty="0" err="1" smtClean="0"/>
              <a:t>sebuah</a:t>
            </a:r>
            <a:r>
              <a:rPr lang="en-US" sz="2800" dirty="0" smtClean="0"/>
              <a:t> </a:t>
            </a:r>
            <a:r>
              <a:rPr lang="en-US" sz="2800" dirty="0" err="1" smtClean="0"/>
              <a:t>sistem</a:t>
            </a:r>
            <a:r>
              <a:rPr lang="en-US" sz="2800" dirty="0" smtClean="0"/>
              <a:t> </a:t>
            </a:r>
            <a:r>
              <a:rPr lang="en-US" sz="2800" dirty="0" err="1" smtClean="0"/>
              <a:t>dipahami</a:t>
            </a:r>
            <a:r>
              <a:rPr lang="en-US" sz="2800" dirty="0" smtClean="0"/>
              <a:t> </a:t>
            </a:r>
            <a:r>
              <a:rPr lang="en-US" sz="2800" dirty="0" err="1" smtClean="0"/>
              <a:t>sebagai</a:t>
            </a:r>
            <a:r>
              <a:rPr lang="en-US" sz="2800" dirty="0" smtClean="0"/>
              <a:t> :</a:t>
            </a:r>
          </a:p>
          <a:p>
            <a:pPr marL="514350" indent="-514350">
              <a:buFont typeface="+mj-lt"/>
              <a:buAutoNum type="arabicPeriod"/>
            </a:pPr>
            <a:r>
              <a:rPr lang="en-US" sz="2800" dirty="0" smtClean="0"/>
              <a:t>Kumpulan </a:t>
            </a:r>
            <a:r>
              <a:rPr lang="en-US" sz="2800" dirty="0" err="1" smtClean="0"/>
              <a:t>beberapa</a:t>
            </a:r>
            <a:r>
              <a:rPr lang="en-US" sz="2800" dirty="0" smtClean="0"/>
              <a:t> </a:t>
            </a:r>
            <a:r>
              <a:rPr lang="en-US" sz="2800" dirty="0" err="1" smtClean="0"/>
              <a:t>individu</a:t>
            </a:r>
            <a:r>
              <a:rPr lang="en-US" sz="2800" dirty="0" smtClean="0"/>
              <a:t> </a:t>
            </a:r>
            <a:r>
              <a:rPr lang="en-US" sz="2800" dirty="0" err="1" smtClean="0"/>
              <a:t>atau</a:t>
            </a:r>
            <a:r>
              <a:rPr lang="en-US" sz="2800" dirty="0" smtClean="0"/>
              <a:t> </a:t>
            </a:r>
            <a:r>
              <a:rPr lang="en-US" sz="2800" dirty="0" err="1" smtClean="0"/>
              <a:t>grup</a:t>
            </a:r>
            <a:r>
              <a:rPr lang="en-US" sz="2800" dirty="0" smtClean="0"/>
              <a:t> </a:t>
            </a:r>
            <a:r>
              <a:rPr lang="en-US" sz="2800" dirty="0" err="1" smtClean="0"/>
              <a:t>atau</a:t>
            </a:r>
            <a:r>
              <a:rPr lang="en-US" sz="2800" dirty="0" smtClean="0"/>
              <a:t> </a:t>
            </a:r>
            <a:r>
              <a:rPr lang="en-US" sz="2800" dirty="0" err="1" smtClean="0"/>
              <a:t>elemen</a:t>
            </a:r>
            <a:r>
              <a:rPr lang="en-US" sz="2800" dirty="0" smtClean="0"/>
              <a:t> </a:t>
            </a:r>
            <a:r>
              <a:rPr lang="en-US" sz="2800" dirty="0" err="1" smtClean="0"/>
              <a:t>masyarakat</a:t>
            </a:r>
            <a:r>
              <a:rPr lang="en-US" sz="2800" dirty="0" smtClean="0"/>
              <a:t> yang </a:t>
            </a:r>
            <a:r>
              <a:rPr lang="en-US" sz="2800" dirty="0" err="1" smtClean="0"/>
              <a:t>terstruktur</a:t>
            </a:r>
            <a:r>
              <a:rPr lang="en-US" sz="2800" dirty="0" smtClean="0"/>
              <a:t> </a:t>
            </a:r>
            <a:r>
              <a:rPr lang="en-US" sz="2800" dirty="0" err="1" smtClean="0"/>
              <a:t>dan</a:t>
            </a:r>
            <a:r>
              <a:rPr lang="en-US" sz="2800" dirty="0" smtClean="0"/>
              <a:t> </a:t>
            </a:r>
            <a:r>
              <a:rPr lang="en-US" sz="2800" dirty="0" err="1" smtClean="0"/>
              <a:t>terikat</a:t>
            </a:r>
            <a:r>
              <a:rPr lang="en-US" sz="2800" dirty="0" smtClean="0"/>
              <a:t> </a:t>
            </a:r>
            <a:r>
              <a:rPr lang="en-US" sz="2800" dirty="0" err="1" smtClean="0"/>
              <a:t>oleh</a:t>
            </a:r>
            <a:r>
              <a:rPr lang="en-US" sz="2800" dirty="0" smtClean="0"/>
              <a:t> </a:t>
            </a:r>
            <a:r>
              <a:rPr lang="en-US" sz="2800" dirty="0" err="1" smtClean="0"/>
              <a:t>jalinan</a:t>
            </a:r>
            <a:r>
              <a:rPr lang="en-US" sz="2800" dirty="0" smtClean="0"/>
              <a:t> </a:t>
            </a:r>
            <a:r>
              <a:rPr lang="en-US" sz="2800" dirty="0" err="1" smtClean="0"/>
              <a:t>ikatan</a:t>
            </a:r>
            <a:r>
              <a:rPr lang="en-US" sz="2800" dirty="0" smtClean="0"/>
              <a:t> </a:t>
            </a:r>
            <a:r>
              <a:rPr lang="en-US" sz="2800" dirty="0" err="1" smtClean="0"/>
              <a:t>sosial</a:t>
            </a:r>
            <a:r>
              <a:rPr lang="en-US" sz="2800" dirty="0" smtClean="0"/>
              <a:t>, </a:t>
            </a:r>
            <a:r>
              <a:rPr lang="en-US" sz="2800" dirty="0" err="1" smtClean="0"/>
              <a:t>dimana</a:t>
            </a:r>
            <a:r>
              <a:rPr lang="en-US" sz="2800" dirty="0" smtClean="0"/>
              <a:t> </a:t>
            </a:r>
            <a:r>
              <a:rPr lang="en-US" sz="2800" dirty="0" err="1" smtClean="0"/>
              <a:t>mereka</a:t>
            </a:r>
            <a:r>
              <a:rPr lang="en-US" sz="2800" dirty="0" smtClean="0"/>
              <a:t> </a:t>
            </a:r>
            <a:r>
              <a:rPr lang="en-US" sz="2800" dirty="0" err="1" smtClean="0"/>
              <a:t>saling</a:t>
            </a:r>
            <a:r>
              <a:rPr lang="en-US" sz="2800" dirty="0" smtClean="0"/>
              <a:t> </a:t>
            </a:r>
            <a:r>
              <a:rPr lang="en-US" sz="2800" dirty="0" err="1" smtClean="0"/>
              <a:t>berinteraksi</a:t>
            </a:r>
            <a:r>
              <a:rPr lang="en-US" sz="2800" dirty="0" smtClean="0"/>
              <a:t> </a:t>
            </a:r>
            <a:r>
              <a:rPr lang="en-US" sz="2800" dirty="0" err="1" smtClean="0"/>
              <a:t>sehingga</a:t>
            </a:r>
            <a:r>
              <a:rPr lang="en-US" sz="2800" dirty="0" smtClean="0"/>
              <a:t> </a:t>
            </a:r>
            <a:r>
              <a:rPr lang="en-US" sz="2800" dirty="0" err="1" smtClean="0"/>
              <a:t>membentuk</a:t>
            </a:r>
            <a:r>
              <a:rPr lang="en-US" sz="2800" dirty="0" smtClean="0"/>
              <a:t> </a:t>
            </a:r>
            <a:r>
              <a:rPr lang="en-US" sz="2800" dirty="0" err="1" smtClean="0"/>
              <a:t>kesatuan</a:t>
            </a:r>
            <a:r>
              <a:rPr lang="en-US" sz="2800" dirty="0" smtClean="0"/>
              <a:t> yang </a:t>
            </a:r>
            <a:r>
              <a:rPr lang="en-US" sz="2800" dirty="0" err="1" smtClean="0"/>
              <a:t>terpadu</a:t>
            </a:r>
            <a:endParaRPr lang="en-US" sz="2800" dirty="0" smtClean="0"/>
          </a:p>
          <a:p>
            <a:pPr marL="514350" indent="-514350">
              <a:buFont typeface="+mj-lt"/>
              <a:buAutoNum type="arabicPeriod"/>
            </a:pPr>
            <a:r>
              <a:rPr lang="en-US" sz="2800" dirty="0" err="1" smtClean="0"/>
              <a:t>Pluralitas</a:t>
            </a:r>
            <a:r>
              <a:rPr lang="en-US" sz="2800" dirty="0" smtClean="0"/>
              <a:t> </a:t>
            </a:r>
            <a:r>
              <a:rPr lang="en-US" sz="2800" dirty="0" err="1" smtClean="0"/>
              <a:t>dari</a:t>
            </a:r>
            <a:r>
              <a:rPr lang="en-US" sz="2800" dirty="0" smtClean="0"/>
              <a:t> </a:t>
            </a:r>
            <a:r>
              <a:rPr lang="en-US" sz="2800" dirty="0" err="1" smtClean="0"/>
              <a:t>beragam</a:t>
            </a:r>
            <a:r>
              <a:rPr lang="en-US" sz="2800" dirty="0" smtClean="0"/>
              <a:t> </a:t>
            </a:r>
            <a:r>
              <a:rPr lang="en-US" sz="2800" dirty="0" err="1" smtClean="0"/>
              <a:t>individu</a:t>
            </a:r>
            <a:r>
              <a:rPr lang="en-US" sz="2800" dirty="0" smtClean="0"/>
              <a:t> yang </a:t>
            </a:r>
            <a:r>
              <a:rPr lang="en-US" sz="2800" dirty="0" err="1" smtClean="0"/>
              <a:t>berinteraksi</a:t>
            </a:r>
            <a:r>
              <a:rPr lang="en-US" sz="2800" dirty="0" smtClean="0"/>
              <a:t> </a:t>
            </a:r>
            <a:r>
              <a:rPr lang="en-US" sz="2800" dirty="0" err="1" smtClean="0"/>
              <a:t>sesamanya</a:t>
            </a:r>
            <a:r>
              <a:rPr lang="en-US" sz="2800" dirty="0" smtClean="0"/>
              <a:t> </a:t>
            </a:r>
            <a:r>
              <a:rPr lang="en-US" sz="2800" dirty="0" err="1" smtClean="0"/>
              <a:t>pada</a:t>
            </a:r>
            <a:r>
              <a:rPr lang="en-US" sz="2800" dirty="0" smtClean="0"/>
              <a:t> </a:t>
            </a:r>
            <a:r>
              <a:rPr lang="en-US" sz="2800" dirty="0" err="1" smtClean="0"/>
              <a:t>suatu</a:t>
            </a:r>
            <a:r>
              <a:rPr lang="en-US" sz="2800" dirty="0" smtClean="0"/>
              <a:t> </a:t>
            </a:r>
            <a:r>
              <a:rPr lang="en-US" sz="2800" dirty="0" err="1" smtClean="0"/>
              <a:t>situasi</a:t>
            </a:r>
            <a:r>
              <a:rPr lang="en-US" sz="2800" dirty="0" smtClean="0"/>
              <a:t> yang </a:t>
            </a:r>
            <a:r>
              <a:rPr lang="en-US" sz="2800" dirty="0" err="1" smtClean="0"/>
              <a:t>melibatkan</a:t>
            </a:r>
            <a:r>
              <a:rPr lang="en-US" sz="2800" dirty="0" smtClean="0"/>
              <a:t> paling </a:t>
            </a:r>
            <a:r>
              <a:rPr lang="en-US" sz="2800" dirty="0" err="1" smtClean="0"/>
              <a:t>tidak</a:t>
            </a:r>
            <a:r>
              <a:rPr lang="en-US" sz="2800" dirty="0" smtClean="0"/>
              <a:t> </a:t>
            </a:r>
            <a:r>
              <a:rPr lang="en-US" sz="2800" dirty="0" err="1" smtClean="0"/>
              <a:t>aspek</a:t>
            </a:r>
            <a:r>
              <a:rPr lang="en-US" sz="2800" dirty="0" smtClean="0"/>
              <a:t> </a:t>
            </a:r>
            <a:r>
              <a:rPr lang="en-US" sz="2800" dirty="0" err="1" smtClean="0"/>
              <a:t>lingkungan</a:t>
            </a:r>
            <a:r>
              <a:rPr lang="en-US" sz="2800" dirty="0" smtClean="0"/>
              <a:t> </a:t>
            </a:r>
            <a:r>
              <a:rPr lang="en-US" sz="2800" dirty="0" err="1" smtClean="0"/>
              <a:t>fisik</a:t>
            </a:r>
            <a:r>
              <a:rPr lang="en-US" sz="2800" dirty="0" smtClean="0"/>
              <a:t> (</a:t>
            </a:r>
            <a:r>
              <a:rPr lang="en-US" sz="2800" dirty="0" err="1" smtClean="0"/>
              <a:t>lokalitas</a:t>
            </a:r>
            <a:r>
              <a:rPr lang="en-US" sz="2800" dirty="0" smtClean="0"/>
              <a:t>) </a:t>
            </a:r>
            <a:r>
              <a:rPr lang="en-US" sz="2800" dirty="0" err="1" smtClean="0"/>
              <a:t>dimana</a:t>
            </a:r>
            <a:r>
              <a:rPr lang="en-US" sz="2800" dirty="0" smtClean="0"/>
              <a:t> </a:t>
            </a:r>
            <a:r>
              <a:rPr lang="en-US" sz="2800" dirty="0" err="1" smtClean="0"/>
              <a:t>mereka</a:t>
            </a:r>
            <a:r>
              <a:rPr lang="en-US" sz="2800" dirty="0" smtClean="0"/>
              <a:t> </a:t>
            </a:r>
            <a:r>
              <a:rPr lang="en-US" sz="2800" dirty="0" err="1" smtClean="0"/>
              <a:t>berada</a:t>
            </a:r>
            <a:r>
              <a:rPr lang="en-US" sz="2800" dirty="0" smtClean="0"/>
              <a:t>.</a:t>
            </a:r>
          </a:p>
          <a:p>
            <a:pPr marL="514350" indent="-514350">
              <a:buNone/>
            </a:pPr>
            <a:r>
              <a:rPr lang="en-US" sz="2800" dirty="0" smtClean="0"/>
              <a:t>3.   </a:t>
            </a:r>
            <a:r>
              <a:rPr lang="en-US" sz="2800" dirty="0" err="1" smtClean="0"/>
              <a:t>Sekumpulan</a:t>
            </a:r>
            <a:r>
              <a:rPr lang="en-US" sz="2800" dirty="0" smtClean="0"/>
              <a:t> </a:t>
            </a:r>
            <a:r>
              <a:rPr lang="en-US" sz="2800" dirty="0" err="1" smtClean="0"/>
              <a:t>pelaku</a:t>
            </a:r>
            <a:r>
              <a:rPr lang="en-US" sz="2800" dirty="0" smtClean="0"/>
              <a:t> yang </a:t>
            </a:r>
            <a:r>
              <a:rPr lang="en-US" sz="2800" dirty="0" err="1" smtClean="0"/>
              <a:t>saling</a:t>
            </a:r>
            <a:r>
              <a:rPr lang="en-US" sz="2800" dirty="0" smtClean="0"/>
              <a:t> </a:t>
            </a:r>
            <a:r>
              <a:rPr lang="en-US" sz="2800" dirty="0" err="1" smtClean="0"/>
              <a:t>berbagi</a:t>
            </a:r>
            <a:r>
              <a:rPr lang="en-US" sz="2800" dirty="0" smtClean="0"/>
              <a:t> </a:t>
            </a:r>
            <a:r>
              <a:rPr lang="en-US" sz="2800" dirty="0" err="1" smtClean="0"/>
              <a:t>nilai-nilai</a:t>
            </a:r>
            <a:r>
              <a:rPr lang="en-US" sz="2800" dirty="0" smtClean="0"/>
              <a:t> </a:t>
            </a:r>
            <a:r>
              <a:rPr lang="en-US" sz="2800" dirty="0" err="1" smtClean="0"/>
              <a:t>dan</a:t>
            </a:r>
            <a:r>
              <a:rPr lang="en-US" sz="2800" dirty="0" smtClean="0"/>
              <a:t> </a:t>
            </a:r>
            <a:r>
              <a:rPr lang="en-US" sz="2800" dirty="0" err="1" smtClean="0"/>
              <a:t>simbol-simbol</a:t>
            </a:r>
            <a:r>
              <a:rPr lang="en-US" sz="2800" dirty="0" smtClean="0"/>
              <a:t> </a:t>
            </a:r>
            <a:r>
              <a:rPr lang="en-US" sz="2800" dirty="0" err="1" smtClean="0"/>
              <a:t>sesamanya</a:t>
            </a:r>
            <a:endParaRPr lang="en-US" sz="2800"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745162"/>
          </a:xfrm>
        </p:spPr>
        <p:txBody>
          <a:bodyPr>
            <a:normAutofit/>
          </a:bodyPr>
          <a:lstStyle/>
          <a:p>
            <a:pPr algn="l"/>
            <a:r>
              <a:rPr lang="en-US" sz="3600" dirty="0" smtClean="0"/>
              <a:t>INTINYA, </a:t>
            </a:r>
            <a:r>
              <a:rPr lang="en-US" sz="3600" dirty="0" err="1" smtClean="0"/>
              <a:t>pada</a:t>
            </a:r>
            <a:r>
              <a:rPr lang="en-US" sz="3600" dirty="0" smtClean="0"/>
              <a:t> </a:t>
            </a:r>
            <a:r>
              <a:rPr lang="en-US" sz="3600" dirty="0" err="1" smtClean="0"/>
              <a:t>setiap</a:t>
            </a:r>
            <a:r>
              <a:rPr lang="en-US" sz="3600" dirty="0" smtClean="0"/>
              <a:t> </a:t>
            </a:r>
            <a:r>
              <a:rPr lang="en-US" sz="3600" dirty="0" err="1" smtClean="0"/>
              <a:t>sistem</a:t>
            </a:r>
            <a:r>
              <a:rPr lang="en-US" sz="3600" dirty="0" smtClean="0"/>
              <a:t> </a:t>
            </a:r>
            <a:r>
              <a:rPr lang="en-US" sz="3600" dirty="0" err="1" smtClean="0"/>
              <a:t>sosial</a:t>
            </a:r>
            <a:r>
              <a:rPr lang="en-US" sz="3600" dirty="0" smtClean="0"/>
              <a:t> </a:t>
            </a:r>
            <a:r>
              <a:rPr lang="en-US" sz="3600" dirty="0" err="1" smtClean="0"/>
              <a:t>didapati</a:t>
            </a:r>
            <a:r>
              <a:rPr lang="en-US" sz="3600" dirty="0" smtClean="0"/>
              <a:t> </a:t>
            </a:r>
            <a:r>
              <a:rPr lang="en-US" sz="3600" dirty="0" err="1" smtClean="0"/>
              <a:t>dua</a:t>
            </a:r>
            <a:r>
              <a:rPr lang="en-US" sz="3600" dirty="0" smtClean="0"/>
              <a:t> </a:t>
            </a:r>
            <a:br>
              <a:rPr lang="en-US" sz="3600" dirty="0" smtClean="0"/>
            </a:br>
            <a:r>
              <a:rPr lang="en-US" sz="3600" dirty="0" err="1" smtClean="0"/>
              <a:t>gugus</a:t>
            </a:r>
            <a:r>
              <a:rPr lang="en-US" sz="3600" dirty="0" smtClean="0"/>
              <a:t> </a:t>
            </a:r>
            <a:r>
              <a:rPr lang="en-US" sz="3600" dirty="0" err="1" smtClean="0"/>
              <a:t>elemen</a:t>
            </a:r>
            <a:r>
              <a:rPr lang="en-US" sz="3600" dirty="0" smtClean="0"/>
              <a:t> </a:t>
            </a:r>
            <a:r>
              <a:rPr lang="en-US" sz="3600" dirty="0" err="1" smtClean="0"/>
              <a:t>sosial</a:t>
            </a:r>
            <a:r>
              <a:rPr lang="en-US" sz="3600" dirty="0" smtClean="0"/>
              <a:t>.</a:t>
            </a:r>
            <a:br>
              <a:rPr lang="en-US" sz="3600" dirty="0" smtClean="0"/>
            </a:br>
            <a:r>
              <a:rPr lang="en-US" sz="3600" dirty="0" smtClean="0"/>
              <a:t>1. </a:t>
            </a:r>
            <a:r>
              <a:rPr lang="en-US" sz="3600" dirty="0" err="1" smtClean="0"/>
              <a:t>Gugus</a:t>
            </a:r>
            <a:r>
              <a:rPr lang="en-US" sz="3600" dirty="0" smtClean="0"/>
              <a:t> yang </a:t>
            </a:r>
            <a:r>
              <a:rPr lang="en-US" sz="3600" dirty="0" err="1" smtClean="0"/>
              <a:t>membentuk</a:t>
            </a:r>
            <a:r>
              <a:rPr lang="en-US" sz="3600" dirty="0" smtClean="0"/>
              <a:t> </a:t>
            </a:r>
            <a:r>
              <a:rPr lang="en-US" sz="3600" dirty="0" err="1" smtClean="0"/>
              <a:t>struktur</a:t>
            </a:r>
            <a:r>
              <a:rPr lang="en-US" sz="3600" dirty="0" smtClean="0"/>
              <a:t> </a:t>
            </a:r>
            <a:r>
              <a:rPr lang="en-US" sz="3600" dirty="0" err="1" smtClean="0"/>
              <a:t>sosial</a:t>
            </a:r>
            <a:r>
              <a:rPr lang="en-US" sz="3600" dirty="0" smtClean="0"/>
              <a:t> </a:t>
            </a:r>
            <a:br>
              <a:rPr lang="en-US" sz="3600" dirty="0" smtClean="0"/>
            </a:br>
            <a:r>
              <a:rPr lang="en-US" sz="3600" dirty="0" smtClean="0"/>
              <a:t>     </a:t>
            </a:r>
            <a:r>
              <a:rPr lang="en-US" sz="3600" dirty="0" err="1" smtClean="0"/>
              <a:t>seperti</a:t>
            </a:r>
            <a:r>
              <a:rPr lang="en-US" sz="3600" dirty="0" smtClean="0"/>
              <a:t> </a:t>
            </a:r>
            <a:r>
              <a:rPr lang="en-US" sz="3600" dirty="0" err="1" smtClean="0"/>
              <a:t>kelembagaan</a:t>
            </a:r>
            <a:r>
              <a:rPr lang="en-US" sz="3600" dirty="0" smtClean="0"/>
              <a:t> </a:t>
            </a:r>
            <a:r>
              <a:rPr lang="en-US" sz="3600" dirty="0" err="1" smtClean="0"/>
              <a:t>sosial</a:t>
            </a:r>
            <a:r>
              <a:rPr lang="en-US" sz="3600" dirty="0" smtClean="0"/>
              <a:t>, </a:t>
            </a:r>
            <a:r>
              <a:rPr lang="en-US" sz="3600" dirty="0" err="1" smtClean="0"/>
              <a:t>ikatan</a:t>
            </a:r>
            <a:r>
              <a:rPr lang="en-US" sz="3600" dirty="0" smtClean="0"/>
              <a:t> </a:t>
            </a:r>
            <a:r>
              <a:rPr lang="en-US" sz="3600" dirty="0" err="1" smtClean="0"/>
              <a:t>sosial</a:t>
            </a:r>
            <a:r>
              <a:rPr lang="en-US" sz="3600" dirty="0" smtClean="0"/>
              <a:t> </a:t>
            </a:r>
            <a:r>
              <a:rPr lang="en-US" sz="3600" dirty="0" err="1" smtClean="0"/>
              <a:t>dan</a:t>
            </a:r>
            <a:r>
              <a:rPr lang="en-US" sz="3600" dirty="0" smtClean="0"/>
              <a:t> </a:t>
            </a:r>
            <a:br>
              <a:rPr lang="en-US" sz="3600" dirty="0" smtClean="0"/>
            </a:br>
            <a:r>
              <a:rPr lang="en-US" sz="3600" dirty="0" smtClean="0"/>
              <a:t>     </a:t>
            </a:r>
            <a:r>
              <a:rPr lang="en-US" sz="3600" dirty="0" err="1" smtClean="0"/>
              <a:t>sebagainya</a:t>
            </a:r>
            <a:r>
              <a:rPr lang="en-US" sz="3600" dirty="0" smtClean="0"/>
              <a:t/>
            </a:r>
            <a:br>
              <a:rPr lang="en-US" sz="3600" dirty="0" smtClean="0"/>
            </a:br>
            <a:r>
              <a:rPr lang="en-US" sz="3600" dirty="0" smtClean="0"/>
              <a:t>2.  </a:t>
            </a:r>
            <a:r>
              <a:rPr lang="en-US" sz="3600" dirty="0" err="1" smtClean="0"/>
              <a:t>Gugus</a:t>
            </a:r>
            <a:r>
              <a:rPr lang="en-US" sz="3600" dirty="0" smtClean="0"/>
              <a:t> </a:t>
            </a:r>
            <a:r>
              <a:rPr lang="en-US" sz="3600" dirty="0" err="1" smtClean="0"/>
              <a:t>nilai</a:t>
            </a:r>
            <a:r>
              <a:rPr lang="en-US" sz="3600" dirty="0" smtClean="0"/>
              <a:t> </a:t>
            </a:r>
            <a:r>
              <a:rPr lang="en-US" sz="3600" dirty="0" err="1" smtClean="0"/>
              <a:t>budaya</a:t>
            </a:r>
            <a:r>
              <a:rPr lang="en-US" sz="3600" dirty="0" smtClean="0"/>
              <a:t> yang </a:t>
            </a:r>
            <a:r>
              <a:rPr lang="en-US" sz="3600" dirty="0" err="1" smtClean="0"/>
              <a:t>terdiri</a:t>
            </a:r>
            <a:r>
              <a:rPr lang="en-US" sz="3600" dirty="0" smtClean="0"/>
              <a:t> </a:t>
            </a:r>
            <a:r>
              <a:rPr lang="en-US" sz="3600" dirty="0" err="1" smtClean="0"/>
              <a:t>dari</a:t>
            </a:r>
            <a:r>
              <a:rPr lang="en-US" sz="3600" dirty="0" smtClean="0"/>
              <a:t> </a:t>
            </a:r>
            <a:r>
              <a:rPr lang="en-US" sz="3600" dirty="0" err="1" smtClean="0"/>
              <a:t>norma</a:t>
            </a:r>
            <a:r>
              <a:rPr lang="en-US" sz="3600" dirty="0" smtClean="0"/>
              <a:t>, </a:t>
            </a:r>
            <a:br>
              <a:rPr lang="en-US" sz="3600" dirty="0" smtClean="0"/>
            </a:br>
            <a:r>
              <a:rPr lang="en-US" sz="3600" dirty="0" smtClean="0"/>
              <a:t>     </a:t>
            </a:r>
            <a:r>
              <a:rPr lang="en-US" sz="3600" dirty="0" err="1" smtClean="0"/>
              <a:t>aturan</a:t>
            </a:r>
            <a:r>
              <a:rPr lang="en-US" sz="3600" dirty="0" smtClean="0"/>
              <a:t> </a:t>
            </a:r>
            <a:r>
              <a:rPr lang="en-US" sz="3600" dirty="0" err="1" smtClean="0"/>
              <a:t>dan</a:t>
            </a:r>
            <a:r>
              <a:rPr lang="en-US" sz="3600" dirty="0" smtClean="0"/>
              <a:t> </a:t>
            </a:r>
            <a:r>
              <a:rPr lang="en-US" sz="3600" dirty="0" err="1" smtClean="0"/>
              <a:t>sejenisnya</a:t>
            </a:r>
            <a:r>
              <a:rPr lang="en-US" sz="3600" dirty="0" smtClean="0"/>
              <a:t> yang </a:t>
            </a:r>
            <a:r>
              <a:rPr lang="en-US" sz="3600" dirty="0" err="1" smtClean="0"/>
              <a:t>menggerakkan</a:t>
            </a:r>
            <a:r>
              <a:rPr lang="en-US" sz="3600" dirty="0" smtClean="0"/>
              <a:t> </a:t>
            </a:r>
            <a:br>
              <a:rPr lang="en-US" sz="3600" dirty="0" smtClean="0"/>
            </a:br>
            <a:r>
              <a:rPr lang="en-US" sz="3600" dirty="0" smtClean="0"/>
              <a:t>     </a:t>
            </a:r>
            <a:r>
              <a:rPr lang="en-US" sz="3600" dirty="0" err="1" smtClean="0"/>
              <a:t>perilaku</a:t>
            </a:r>
            <a:r>
              <a:rPr lang="en-US" sz="3600" dirty="0" smtClean="0"/>
              <a:t> </a:t>
            </a:r>
            <a:r>
              <a:rPr lang="en-US" sz="3600" dirty="0" err="1" smtClean="0"/>
              <a:t>dan</a:t>
            </a:r>
            <a:r>
              <a:rPr lang="en-US" sz="3600" dirty="0" smtClean="0"/>
              <a:t> </a:t>
            </a:r>
            <a:r>
              <a:rPr lang="en-US" sz="3600" dirty="0" err="1" smtClean="0"/>
              <a:t>pola</a:t>
            </a:r>
            <a:r>
              <a:rPr lang="en-US" sz="3600" dirty="0" smtClean="0"/>
              <a:t> </a:t>
            </a:r>
            <a:r>
              <a:rPr lang="en-US" sz="3600" dirty="0" err="1" smtClean="0"/>
              <a:t>pikir</a:t>
            </a:r>
            <a:r>
              <a:rPr lang="en-US" sz="3600" dirty="0" smtClean="0"/>
              <a:t> </a:t>
            </a:r>
            <a:r>
              <a:rPr lang="en-US" sz="3600" dirty="0" err="1" smtClean="0"/>
              <a:t>mereka</a:t>
            </a:r>
            <a:r>
              <a:rPr lang="en-US" sz="3600" dirty="0" smtClean="0"/>
              <a:t> </a:t>
            </a:r>
            <a:r>
              <a:rPr lang="en-US" sz="3600" dirty="0" err="1" smtClean="0"/>
              <a:t>dalam</a:t>
            </a:r>
            <a:r>
              <a:rPr lang="en-US" sz="3600" dirty="0" smtClean="0"/>
              <a:t> </a:t>
            </a:r>
            <a:br>
              <a:rPr lang="en-US" sz="3600" dirty="0" smtClean="0"/>
            </a:br>
            <a:r>
              <a:rPr lang="en-US" sz="3600" dirty="0" smtClean="0"/>
              <a:t>     </a:t>
            </a:r>
            <a:r>
              <a:rPr lang="en-US" sz="3600" dirty="0" err="1" smtClean="0"/>
              <a:t>berinteraksi</a:t>
            </a:r>
            <a:endParaRPr lang="en-US" sz="36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3200" b="1" dirty="0" smtClean="0"/>
              <a:t>B.  </a:t>
            </a:r>
            <a:r>
              <a:rPr lang="en-US" sz="3200" b="1" dirty="0" err="1" smtClean="0"/>
              <a:t>Aspek</a:t>
            </a:r>
            <a:r>
              <a:rPr lang="en-US" sz="3200" b="1" dirty="0" smtClean="0"/>
              <a:t> </a:t>
            </a:r>
            <a:r>
              <a:rPr lang="en-US" sz="3200" b="1" dirty="0" err="1" smtClean="0"/>
              <a:t>Penting</a:t>
            </a:r>
            <a:r>
              <a:rPr lang="en-US" sz="3200" b="1" dirty="0" smtClean="0"/>
              <a:t> </a:t>
            </a:r>
            <a:r>
              <a:rPr lang="en-US" sz="3200" b="1" dirty="0" err="1" smtClean="0"/>
              <a:t>Komunitas</a:t>
            </a:r>
            <a:endParaRPr lang="en-US" sz="3200" b="1" dirty="0"/>
          </a:p>
        </p:txBody>
      </p:sp>
      <p:sp>
        <p:nvSpPr>
          <p:cNvPr id="3" name="Content Placeholder 2"/>
          <p:cNvSpPr>
            <a:spLocks noGrp="1"/>
          </p:cNvSpPr>
          <p:nvPr>
            <p:ph idx="1"/>
          </p:nvPr>
        </p:nvSpPr>
        <p:spPr>
          <a:xfrm>
            <a:off x="0" y="914400"/>
            <a:ext cx="9144000" cy="5943600"/>
          </a:xfrm>
        </p:spPr>
        <p:txBody>
          <a:bodyPr>
            <a:normAutofit/>
          </a:bodyPr>
          <a:lstStyle/>
          <a:p>
            <a:pPr>
              <a:buNone/>
            </a:pPr>
            <a:r>
              <a:rPr lang="en-US" sz="2800" dirty="0" err="1" smtClean="0"/>
              <a:t>Beberapa</a:t>
            </a:r>
            <a:r>
              <a:rPr lang="en-US" sz="2800" dirty="0" smtClean="0"/>
              <a:t> </a:t>
            </a:r>
            <a:r>
              <a:rPr lang="en-US" sz="2800" dirty="0" err="1" smtClean="0"/>
              <a:t>aspek</a:t>
            </a:r>
            <a:r>
              <a:rPr lang="en-US" sz="2800" dirty="0" smtClean="0"/>
              <a:t> </a:t>
            </a:r>
            <a:r>
              <a:rPr lang="en-US" sz="2800" dirty="0" err="1" smtClean="0"/>
              <a:t>penting</a:t>
            </a:r>
            <a:r>
              <a:rPr lang="en-US" sz="2800" dirty="0" smtClean="0"/>
              <a:t> </a:t>
            </a:r>
            <a:r>
              <a:rPr lang="en-US" sz="2800" dirty="0" err="1" smtClean="0"/>
              <a:t>pembentuk</a:t>
            </a:r>
            <a:r>
              <a:rPr lang="en-US" sz="2800" dirty="0" smtClean="0"/>
              <a:t> </a:t>
            </a:r>
            <a:r>
              <a:rPr lang="en-US" sz="2800" dirty="0" err="1" smtClean="0"/>
              <a:t>komunitas</a:t>
            </a:r>
            <a:r>
              <a:rPr lang="en-US" sz="2800" dirty="0" smtClean="0"/>
              <a:t> yang </a:t>
            </a:r>
          </a:p>
          <a:p>
            <a:pPr>
              <a:buNone/>
            </a:pPr>
            <a:r>
              <a:rPr lang="en-US" sz="2800" dirty="0" err="1" smtClean="0"/>
              <a:t>selalu</a:t>
            </a:r>
            <a:r>
              <a:rPr lang="en-US" sz="2800" dirty="0" smtClean="0"/>
              <a:t> </a:t>
            </a:r>
            <a:r>
              <a:rPr lang="en-US" sz="2800" dirty="0" err="1" smtClean="0"/>
              <a:t>melekat</a:t>
            </a:r>
            <a:r>
              <a:rPr lang="en-US" sz="2800" dirty="0" smtClean="0"/>
              <a:t> </a:t>
            </a:r>
            <a:r>
              <a:rPr lang="en-US" sz="2800" dirty="0" err="1" smtClean="0"/>
              <a:t>pada</a:t>
            </a:r>
            <a:r>
              <a:rPr lang="en-US" sz="2800" dirty="0" smtClean="0"/>
              <a:t> </a:t>
            </a:r>
            <a:r>
              <a:rPr lang="en-US" sz="2800" dirty="0" err="1" smtClean="0"/>
              <a:t>pengertian</a:t>
            </a:r>
            <a:r>
              <a:rPr lang="en-US" sz="2800" dirty="0" smtClean="0"/>
              <a:t> </a:t>
            </a:r>
            <a:r>
              <a:rPr lang="en-US" sz="2800" dirty="0" err="1" smtClean="0"/>
              <a:t>komunitas</a:t>
            </a:r>
            <a:r>
              <a:rPr lang="en-US" sz="2800" dirty="0" smtClean="0"/>
              <a:t> :</a:t>
            </a:r>
          </a:p>
          <a:p>
            <a:pPr>
              <a:buNone/>
            </a:pPr>
            <a:r>
              <a:rPr lang="en-US" sz="2800" dirty="0" smtClean="0"/>
              <a:t>1. Wilayah </a:t>
            </a:r>
            <a:r>
              <a:rPr lang="en-US" sz="2800" dirty="0" err="1" smtClean="0"/>
              <a:t>atau</a:t>
            </a:r>
            <a:r>
              <a:rPr lang="en-US" sz="2800" dirty="0" smtClean="0"/>
              <a:t> </a:t>
            </a:r>
            <a:r>
              <a:rPr lang="en-US" sz="2800" dirty="0" err="1" smtClean="0"/>
              <a:t>lokalitas</a:t>
            </a:r>
            <a:r>
              <a:rPr lang="en-US" sz="2800" dirty="0" smtClean="0"/>
              <a:t> (area), </a:t>
            </a:r>
            <a:r>
              <a:rPr lang="en-US" sz="2800" dirty="0" err="1" smtClean="0"/>
              <a:t>atau</a:t>
            </a:r>
            <a:r>
              <a:rPr lang="en-US" sz="2800" dirty="0" smtClean="0"/>
              <a:t> </a:t>
            </a:r>
            <a:r>
              <a:rPr lang="en-US" sz="2800" dirty="0" err="1" smtClean="0"/>
              <a:t>aspek</a:t>
            </a:r>
            <a:r>
              <a:rPr lang="en-US" sz="2800" dirty="0" smtClean="0"/>
              <a:t> </a:t>
            </a:r>
            <a:r>
              <a:rPr lang="en-US" sz="2800" dirty="0" err="1" smtClean="0"/>
              <a:t>teritorial</a:t>
            </a:r>
            <a:r>
              <a:rPr lang="en-US" sz="2800" dirty="0" smtClean="0"/>
              <a:t> </a:t>
            </a:r>
            <a:r>
              <a:rPr lang="en-US" sz="2800" dirty="0" err="1" smtClean="0"/>
              <a:t>dimana</a:t>
            </a:r>
            <a:r>
              <a:rPr lang="en-US" sz="2800" dirty="0" smtClean="0"/>
              <a:t> </a:t>
            </a:r>
            <a:r>
              <a:rPr lang="en-US" sz="2800" dirty="0" err="1" smtClean="0"/>
              <a:t>sekelompok</a:t>
            </a:r>
            <a:r>
              <a:rPr lang="en-US" sz="2800" dirty="0" smtClean="0"/>
              <a:t> </a:t>
            </a:r>
            <a:r>
              <a:rPr lang="en-US" sz="2800" dirty="0" err="1" smtClean="0"/>
              <a:t>individu</a:t>
            </a:r>
            <a:r>
              <a:rPr lang="en-US" sz="2800" dirty="0" smtClean="0"/>
              <a:t> </a:t>
            </a:r>
            <a:r>
              <a:rPr lang="en-US" sz="2800" dirty="0" err="1" smtClean="0"/>
              <a:t>hidup</a:t>
            </a:r>
            <a:r>
              <a:rPr lang="en-US" sz="2800" dirty="0" smtClean="0"/>
              <a:t> </a:t>
            </a:r>
            <a:r>
              <a:rPr lang="en-US" sz="2800" dirty="0" err="1" smtClean="0"/>
              <a:t>dan</a:t>
            </a:r>
            <a:r>
              <a:rPr lang="en-US" sz="2800" dirty="0" smtClean="0"/>
              <a:t> </a:t>
            </a:r>
            <a:r>
              <a:rPr lang="en-US" sz="2800" dirty="0" err="1" smtClean="0"/>
              <a:t>membina</a:t>
            </a:r>
            <a:r>
              <a:rPr lang="en-US" sz="2800" dirty="0" smtClean="0"/>
              <a:t> </a:t>
            </a:r>
            <a:r>
              <a:rPr lang="en-US" sz="2800" dirty="0" err="1" smtClean="0"/>
              <a:t>kehidupan</a:t>
            </a:r>
            <a:r>
              <a:rPr lang="en-US" sz="2800" dirty="0" smtClean="0"/>
              <a:t> </a:t>
            </a:r>
            <a:r>
              <a:rPr lang="en-US" sz="2800" dirty="0" err="1" smtClean="0"/>
              <a:t>sosial</a:t>
            </a:r>
            <a:r>
              <a:rPr lang="en-US" sz="2800" dirty="0" smtClean="0"/>
              <a:t> </a:t>
            </a:r>
            <a:r>
              <a:rPr lang="en-US" sz="2800" dirty="0" err="1" smtClean="0"/>
              <a:t>mereka</a:t>
            </a:r>
            <a:r>
              <a:rPr lang="en-US" sz="2800" dirty="0" smtClean="0"/>
              <a:t>. </a:t>
            </a:r>
            <a:r>
              <a:rPr lang="en-US" sz="2800" dirty="0" err="1" smtClean="0"/>
              <a:t>Bersama-sama</a:t>
            </a:r>
            <a:r>
              <a:rPr lang="en-US" sz="2800" dirty="0" smtClean="0"/>
              <a:t> </a:t>
            </a:r>
            <a:r>
              <a:rPr lang="en-US" sz="2800" dirty="0" err="1" smtClean="0"/>
              <a:t>dengan</a:t>
            </a:r>
            <a:r>
              <a:rPr lang="en-US" sz="2800" dirty="0" smtClean="0"/>
              <a:t> </a:t>
            </a:r>
            <a:r>
              <a:rPr lang="en-US" sz="2800" dirty="0" err="1" smtClean="0"/>
              <a:t>individu-individu</a:t>
            </a:r>
            <a:r>
              <a:rPr lang="en-US" sz="2800" dirty="0" smtClean="0"/>
              <a:t> </a:t>
            </a:r>
            <a:r>
              <a:rPr lang="en-US" sz="2800" dirty="0" err="1" smtClean="0"/>
              <a:t>manusia</a:t>
            </a:r>
            <a:r>
              <a:rPr lang="en-US" sz="2800" dirty="0" smtClean="0"/>
              <a:t>, </a:t>
            </a:r>
            <a:r>
              <a:rPr lang="en-US" sz="2800" dirty="0" err="1" smtClean="0"/>
              <a:t>aspek</a:t>
            </a:r>
            <a:r>
              <a:rPr lang="en-US" sz="2800" dirty="0" smtClean="0"/>
              <a:t> </a:t>
            </a:r>
            <a:r>
              <a:rPr lang="en-US" sz="2800" dirty="0" err="1" smtClean="0"/>
              <a:t>ini</a:t>
            </a:r>
            <a:r>
              <a:rPr lang="en-US" sz="2800" dirty="0" smtClean="0"/>
              <a:t> </a:t>
            </a:r>
            <a:r>
              <a:rPr lang="en-US" sz="2800" dirty="0" err="1" smtClean="0"/>
              <a:t>sangat</a:t>
            </a:r>
            <a:r>
              <a:rPr lang="en-US" sz="2800" dirty="0" smtClean="0"/>
              <a:t> </a:t>
            </a:r>
            <a:r>
              <a:rPr lang="en-US" sz="2800" dirty="0" err="1" smtClean="0"/>
              <a:t>penting</a:t>
            </a:r>
            <a:r>
              <a:rPr lang="en-US" sz="2800" dirty="0" smtClean="0"/>
              <a:t> </a:t>
            </a:r>
            <a:r>
              <a:rPr lang="en-US" sz="2800" dirty="0" err="1" smtClean="0"/>
              <a:t>dan</a:t>
            </a:r>
            <a:r>
              <a:rPr lang="en-US" sz="2800" dirty="0" smtClean="0"/>
              <a:t> </a:t>
            </a:r>
            <a:r>
              <a:rPr lang="en-US" sz="2800" dirty="0" err="1" smtClean="0"/>
              <a:t>menjadi</a:t>
            </a:r>
            <a:r>
              <a:rPr lang="en-US" sz="2800" dirty="0" smtClean="0"/>
              <a:t> </a:t>
            </a:r>
            <a:r>
              <a:rPr lang="en-US" sz="2800" dirty="0" err="1" smtClean="0"/>
              <a:t>syarat</a:t>
            </a:r>
            <a:r>
              <a:rPr lang="en-US" sz="2800" dirty="0" smtClean="0"/>
              <a:t> </a:t>
            </a:r>
            <a:r>
              <a:rPr lang="en-US" sz="2800" dirty="0" err="1" smtClean="0"/>
              <a:t>mutlak</a:t>
            </a:r>
            <a:r>
              <a:rPr lang="en-US" sz="2800" dirty="0" smtClean="0"/>
              <a:t> </a:t>
            </a:r>
            <a:r>
              <a:rPr lang="en-US" sz="2800" dirty="0" err="1" smtClean="0"/>
              <a:t>terbentuknya</a:t>
            </a:r>
            <a:r>
              <a:rPr lang="en-US" sz="2800" dirty="0" smtClean="0"/>
              <a:t> </a:t>
            </a:r>
            <a:r>
              <a:rPr lang="en-US" sz="2800" dirty="0" err="1" smtClean="0"/>
              <a:t>sebuah</a:t>
            </a:r>
            <a:r>
              <a:rPr lang="en-US" sz="2800" dirty="0" smtClean="0"/>
              <a:t> </a:t>
            </a:r>
            <a:r>
              <a:rPr lang="en-US" sz="2800" dirty="0" err="1" smtClean="0"/>
              <a:t>komunitas</a:t>
            </a:r>
            <a:r>
              <a:rPr lang="en-US" sz="2800" dirty="0" smtClean="0"/>
              <a:t>. </a:t>
            </a:r>
            <a:r>
              <a:rPr lang="en-US" sz="2800" dirty="0" err="1" smtClean="0"/>
              <a:t>Karena</a:t>
            </a:r>
            <a:r>
              <a:rPr lang="en-US" sz="2800" dirty="0" smtClean="0"/>
              <a:t> </a:t>
            </a:r>
            <a:r>
              <a:rPr lang="en-US" sz="2800" dirty="0" err="1" smtClean="0"/>
              <a:t>wilayah</a:t>
            </a:r>
            <a:r>
              <a:rPr lang="en-US" sz="2800" dirty="0" smtClean="0"/>
              <a:t> </a:t>
            </a:r>
            <a:r>
              <a:rPr lang="en-US" sz="2800" dirty="0" err="1" smtClean="0"/>
              <a:t>menjadi</a:t>
            </a:r>
            <a:r>
              <a:rPr lang="en-US" sz="2800" dirty="0" smtClean="0"/>
              <a:t> </a:t>
            </a:r>
            <a:r>
              <a:rPr lang="en-US" sz="2800" dirty="0" err="1" smtClean="0"/>
              <a:t>tempat</a:t>
            </a:r>
            <a:r>
              <a:rPr lang="en-US" sz="2800" dirty="0" smtClean="0"/>
              <a:t> </a:t>
            </a:r>
            <a:r>
              <a:rPr lang="en-US" sz="2800" dirty="0" err="1" smtClean="0"/>
              <a:t>bermukimnya</a:t>
            </a:r>
            <a:r>
              <a:rPr lang="en-US" sz="2800" dirty="0" smtClean="0"/>
              <a:t> </a:t>
            </a:r>
            <a:r>
              <a:rPr lang="en-US" sz="2800" dirty="0" err="1" smtClean="0"/>
              <a:t>suatu</a:t>
            </a:r>
            <a:r>
              <a:rPr lang="en-US" sz="2800" dirty="0" smtClean="0"/>
              <a:t> </a:t>
            </a:r>
            <a:r>
              <a:rPr lang="en-US" sz="2800" dirty="0" err="1" smtClean="0"/>
              <a:t>komunitas</a:t>
            </a:r>
            <a:r>
              <a:rPr lang="en-US" sz="2800" dirty="0" smtClean="0"/>
              <a:t>. </a:t>
            </a:r>
            <a:r>
              <a:rPr lang="en-US" sz="2800" dirty="0" err="1" smtClean="0"/>
              <a:t>Tanpa</a:t>
            </a:r>
            <a:r>
              <a:rPr lang="en-US" sz="2800" dirty="0" smtClean="0"/>
              <a:t> </a:t>
            </a:r>
            <a:r>
              <a:rPr lang="en-US" sz="2800" dirty="0" err="1" smtClean="0"/>
              <a:t>wilayah</a:t>
            </a:r>
            <a:r>
              <a:rPr lang="en-US" sz="2800" dirty="0" smtClean="0"/>
              <a:t> </a:t>
            </a:r>
            <a:r>
              <a:rPr lang="en-US" sz="2800" dirty="0" err="1" smtClean="0"/>
              <a:t>tak</a:t>
            </a:r>
            <a:r>
              <a:rPr lang="en-US" sz="2800" dirty="0" smtClean="0"/>
              <a:t> </a:t>
            </a:r>
            <a:r>
              <a:rPr lang="en-US" sz="2800" dirty="0" err="1" smtClean="0"/>
              <a:t>akan</a:t>
            </a:r>
            <a:r>
              <a:rPr lang="en-US" sz="2800" dirty="0" smtClean="0"/>
              <a:t> </a:t>
            </a:r>
            <a:r>
              <a:rPr lang="en-US" sz="2800" dirty="0" err="1" smtClean="0"/>
              <a:t>pernah</a:t>
            </a:r>
            <a:r>
              <a:rPr lang="en-US" sz="2800" dirty="0" smtClean="0"/>
              <a:t> </a:t>
            </a:r>
            <a:r>
              <a:rPr lang="en-US" sz="2800" dirty="0" err="1" smtClean="0"/>
              <a:t>terbentuk</a:t>
            </a:r>
            <a:r>
              <a:rPr lang="en-US" sz="2800" dirty="0" smtClean="0"/>
              <a:t> </a:t>
            </a:r>
            <a:r>
              <a:rPr lang="en-US" sz="2800" dirty="0" err="1" smtClean="0"/>
              <a:t>suatu</a:t>
            </a:r>
            <a:r>
              <a:rPr lang="en-US" sz="2800" dirty="0" smtClean="0"/>
              <a:t> </a:t>
            </a:r>
            <a:r>
              <a:rPr lang="en-US" sz="2800" dirty="0" err="1" smtClean="0"/>
              <a:t>komunitas</a:t>
            </a:r>
            <a:r>
              <a:rPr lang="en-US" sz="2800" dirty="0" smtClean="0"/>
              <a:t> </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smtClean="0"/>
              <a:t>RENCANA PERKULIAHAN</a:t>
            </a:r>
            <a:endParaRPr lang="en-US" dirty="0"/>
          </a:p>
        </p:txBody>
      </p:sp>
      <p:sp>
        <p:nvSpPr>
          <p:cNvPr id="3" name="Content Placeholder 2"/>
          <p:cNvSpPr>
            <a:spLocks noGrp="1"/>
          </p:cNvSpPr>
          <p:nvPr>
            <p:ph idx="1"/>
          </p:nvPr>
        </p:nvSpPr>
        <p:spPr>
          <a:xfrm>
            <a:off x="0" y="609600"/>
            <a:ext cx="9144000" cy="6248400"/>
          </a:xfrm>
        </p:spPr>
        <p:txBody>
          <a:bodyPr>
            <a:normAutofit/>
          </a:bodyPr>
          <a:lstStyle/>
          <a:p>
            <a:pPr>
              <a:buNone/>
            </a:pPr>
            <a:r>
              <a:rPr lang="en-US" dirty="0" err="1" smtClean="0"/>
              <a:t>Latar</a:t>
            </a:r>
            <a:r>
              <a:rPr lang="en-US" dirty="0" smtClean="0"/>
              <a:t> </a:t>
            </a:r>
            <a:r>
              <a:rPr lang="en-US" dirty="0" err="1" smtClean="0"/>
              <a:t>Belakang</a:t>
            </a:r>
            <a:endParaRPr lang="en-US" dirty="0" smtClean="0"/>
          </a:p>
          <a:p>
            <a:r>
              <a:rPr lang="en-US" dirty="0" err="1" smtClean="0"/>
              <a:t>Sosiologi</a:t>
            </a:r>
            <a:r>
              <a:rPr lang="en-US" dirty="0" smtClean="0"/>
              <a:t> </a:t>
            </a:r>
            <a:r>
              <a:rPr lang="en-US" dirty="0" err="1" smtClean="0"/>
              <a:t>perubahan</a:t>
            </a:r>
            <a:r>
              <a:rPr lang="en-US" dirty="0" smtClean="0"/>
              <a:t> </a:t>
            </a:r>
            <a:r>
              <a:rPr lang="en-US" dirty="0" err="1" smtClean="0"/>
              <a:t>dan</a:t>
            </a:r>
            <a:r>
              <a:rPr lang="en-US" dirty="0" smtClean="0"/>
              <a:t> </a:t>
            </a:r>
            <a:r>
              <a:rPr lang="en-US" dirty="0" err="1" smtClean="0"/>
              <a:t>perkembangan</a:t>
            </a:r>
            <a:r>
              <a:rPr lang="en-US" dirty="0" smtClean="0"/>
              <a:t> </a:t>
            </a:r>
            <a:r>
              <a:rPr lang="en-US" dirty="0" err="1" smtClean="0"/>
              <a:t>masyarakat</a:t>
            </a:r>
            <a:r>
              <a:rPr lang="en-US" dirty="0" smtClean="0"/>
              <a:t> </a:t>
            </a:r>
            <a:r>
              <a:rPr lang="en-US" dirty="0" err="1" smtClean="0"/>
              <a:t>di</a:t>
            </a:r>
            <a:r>
              <a:rPr lang="en-US" dirty="0" smtClean="0"/>
              <a:t> Indonesia </a:t>
            </a:r>
            <a:r>
              <a:rPr lang="en-US" dirty="0" err="1" smtClean="0"/>
              <a:t>ditandai</a:t>
            </a:r>
            <a:r>
              <a:rPr lang="en-US" dirty="0" smtClean="0"/>
              <a:t> </a:t>
            </a:r>
            <a:r>
              <a:rPr lang="en-US" dirty="0" err="1" smtClean="0"/>
              <a:t>oleh</a:t>
            </a:r>
            <a:r>
              <a:rPr lang="en-US" dirty="0" smtClean="0"/>
              <a:t> </a:t>
            </a:r>
            <a:r>
              <a:rPr lang="en-US" dirty="0" err="1" smtClean="0"/>
              <a:t>dua</a:t>
            </a:r>
            <a:r>
              <a:rPr lang="en-US" dirty="0" smtClean="0"/>
              <a:t> </a:t>
            </a:r>
            <a:r>
              <a:rPr lang="en-US" dirty="0" err="1" smtClean="0"/>
              <a:t>pendekatan</a:t>
            </a:r>
            <a:r>
              <a:rPr lang="en-US" dirty="0" smtClean="0"/>
              <a:t> yang </a:t>
            </a:r>
            <a:r>
              <a:rPr lang="en-US" dirty="0" err="1" smtClean="0"/>
              <a:t>cakupannya</a:t>
            </a:r>
            <a:r>
              <a:rPr lang="en-US" dirty="0" smtClean="0"/>
              <a:t> </a:t>
            </a:r>
            <a:r>
              <a:rPr lang="en-US" dirty="0" err="1" smtClean="0"/>
              <a:t>berbeda</a:t>
            </a:r>
            <a:r>
              <a:rPr lang="en-US" dirty="0" smtClean="0"/>
              <a:t>.</a:t>
            </a:r>
          </a:p>
          <a:p>
            <a:r>
              <a:rPr lang="en-US" dirty="0" err="1" smtClean="0"/>
              <a:t>Pendekatan</a:t>
            </a:r>
            <a:r>
              <a:rPr lang="en-US" dirty="0" smtClean="0"/>
              <a:t> </a:t>
            </a:r>
            <a:r>
              <a:rPr lang="en-US" dirty="0" err="1" smtClean="0"/>
              <a:t>pertama</a:t>
            </a:r>
            <a:r>
              <a:rPr lang="en-US" dirty="0" smtClean="0"/>
              <a:t> </a:t>
            </a:r>
            <a:r>
              <a:rPr lang="en-US" dirty="0" err="1" smtClean="0"/>
              <a:t>mementingkan</a:t>
            </a:r>
            <a:r>
              <a:rPr lang="en-US" dirty="0" smtClean="0"/>
              <a:t> </a:t>
            </a:r>
            <a:r>
              <a:rPr lang="en-US" dirty="0" err="1" smtClean="0"/>
              <a:t>studi</a:t>
            </a:r>
            <a:r>
              <a:rPr lang="en-US" dirty="0" smtClean="0"/>
              <a:t> </a:t>
            </a:r>
            <a:r>
              <a:rPr lang="en-US" dirty="0" err="1" smtClean="0"/>
              <a:t>tentang</a:t>
            </a:r>
            <a:r>
              <a:rPr lang="en-US" dirty="0" smtClean="0"/>
              <a:t> </a:t>
            </a:r>
            <a:r>
              <a:rPr lang="en-US" dirty="0" err="1" smtClean="0"/>
              <a:t>perubahan</a:t>
            </a:r>
            <a:r>
              <a:rPr lang="en-US" dirty="0" smtClean="0"/>
              <a:t> </a:t>
            </a:r>
            <a:r>
              <a:rPr lang="en-US" dirty="0" err="1" smtClean="0"/>
              <a:t>struktur</a:t>
            </a:r>
            <a:r>
              <a:rPr lang="en-US" dirty="0" smtClean="0"/>
              <a:t> </a:t>
            </a:r>
            <a:r>
              <a:rPr lang="en-US" dirty="0" err="1" smtClean="0"/>
              <a:t>makro</a:t>
            </a:r>
            <a:r>
              <a:rPr lang="en-US" dirty="0" smtClean="0"/>
              <a:t> </a:t>
            </a:r>
            <a:r>
              <a:rPr lang="en-US" dirty="0" err="1" smtClean="0"/>
              <a:t>dan</a:t>
            </a:r>
            <a:r>
              <a:rPr lang="en-US" dirty="0" smtClean="0"/>
              <a:t> </a:t>
            </a:r>
            <a:r>
              <a:rPr lang="en-US" dirty="0" err="1" smtClean="0"/>
              <a:t>proses-proses</a:t>
            </a:r>
            <a:r>
              <a:rPr lang="en-US" dirty="0" smtClean="0"/>
              <a:t> </a:t>
            </a:r>
            <a:r>
              <a:rPr lang="en-US" dirty="0" err="1" smtClean="0"/>
              <a:t>jangka</a:t>
            </a:r>
            <a:r>
              <a:rPr lang="en-US" dirty="0" smtClean="0"/>
              <a:t> </a:t>
            </a:r>
            <a:r>
              <a:rPr lang="en-US" dirty="0" err="1" smtClean="0"/>
              <a:t>panjang</a:t>
            </a:r>
            <a:r>
              <a:rPr lang="en-US" dirty="0" smtClean="0"/>
              <a:t>. </a:t>
            </a:r>
            <a:r>
              <a:rPr lang="en-US" dirty="0" err="1" smtClean="0"/>
              <a:t>Pendekatan</a:t>
            </a:r>
            <a:r>
              <a:rPr lang="en-US" dirty="0" smtClean="0"/>
              <a:t> </a:t>
            </a:r>
            <a:r>
              <a:rPr lang="en-US" dirty="0" err="1" smtClean="0"/>
              <a:t>kedua</a:t>
            </a:r>
            <a:r>
              <a:rPr lang="en-US" dirty="0" smtClean="0"/>
              <a:t> </a:t>
            </a:r>
            <a:r>
              <a:rPr lang="en-US" dirty="0" err="1" smtClean="0"/>
              <a:t>menganggap</a:t>
            </a:r>
            <a:r>
              <a:rPr lang="en-US" dirty="0" smtClean="0"/>
              <a:t> yang </a:t>
            </a:r>
            <a:r>
              <a:rPr lang="en-US" dirty="0" err="1" smtClean="0"/>
              <a:t>penting</a:t>
            </a:r>
            <a:r>
              <a:rPr lang="en-US" dirty="0" smtClean="0"/>
              <a:t> </a:t>
            </a:r>
            <a:r>
              <a:rPr lang="en-US" dirty="0" err="1" smtClean="0"/>
              <a:t>adalah</a:t>
            </a:r>
            <a:r>
              <a:rPr lang="en-US" dirty="0" smtClean="0"/>
              <a:t> </a:t>
            </a:r>
            <a:r>
              <a:rPr lang="en-US" dirty="0" err="1" smtClean="0"/>
              <a:t>kerja</a:t>
            </a:r>
            <a:r>
              <a:rPr lang="en-US" dirty="0" smtClean="0"/>
              <a:t> </a:t>
            </a:r>
            <a:r>
              <a:rPr lang="en-US" dirty="0" err="1" smtClean="0"/>
              <a:t>lapangan</a:t>
            </a:r>
            <a:r>
              <a:rPr lang="en-US" dirty="0" smtClean="0"/>
              <a:t>, yang </a:t>
            </a:r>
            <a:r>
              <a:rPr lang="en-US" dirty="0" err="1" smtClean="0"/>
              <a:t>menyebabkan</a:t>
            </a:r>
            <a:r>
              <a:rPr lang="en-US" dirty="0" smtClean="0"/>
              <a:t> </a:t>
            </a:r>
            <a:r>
              <a:rPr lang="en-US" dirty="0" err="1" smtClean="0"/>
              <a:t>mikro</a:t>
            </a:r>
            <a:r>
              <a:rPr lang="en-US" dirty="0" smtClean="0"/>
              <a:t> </a:t>
            </a:r>
            <a:r>
              <a:rPr lang="en-US" dirty="0" err="1" smtClean="0"/>
              <a:t>fokus</a:t>
            </a:r>
            <a:r>
              <a:rPr lang="en-US" dirty="0" smtClean="0"/>
              <a:t> </a:t>
            </a:r>
            <a:r>
              <a:rPr lang="en-US" dirty="0" err="1" smtClean="0"/>
              <a:t>dan</a:t>
            </a:r>
            <a:r>
              <a:rPr lang="en-US" dirty="0" smtClean="0"/>
              <a:t> </a:t>
            </a:r>
            <a:r>
              <a:rPr lang="en-US" dirty="0" err="1" smtClean="0"/>
              <a:t>menekankan</a:t>
            </a:r>
            <a:r>
              <a:rPr lang="en-US" dirty="0" smtClean="0"/>
              <a:t> </a:t>
            </a:r>
            <a:r>
              <a:rPr lang="en-US" dirty="0" err="1" smtClean="0"/>
              <a:t>perspektif</a:t>
            </a:r>
            <a:r>
              <a:rPr lang="en-US" dirty="0" smtClean="0"/>
              <a:t> </a:t>
            </a:r>
            <a:r>
              <a:rPr lang="en-US" dirty="0" err="1" smtClean="0"/>
              <a:t>jangka</a:t>
            </a:r>
            <a:r>
              <a:rPr lang="en-US" dirty="0" smtClean="0"/>
              <a:t> </a:t>
            </a:r>
            <a:r>
              <a:rPr lang="en-US" dirty="0" err="1" smtClean="0"/>
              <a:t>pendek</a:t>
            </a:r>
            <a:r>
              <a:rPr lang="en-US" dirty="0" smtClean="0"/>
              <a:t>. </a:t>
            </a:r>
            <a:r>
              <a:rPr lang="en-US" dirty="0" err="1" smtClean="0"/>
              <a:t>Suatu</a:t>
            </a:r>
            <a:r>
              <a:rPr lang="en-US" dirty="0" smtClean="0"/>
              <a:t> </a:t>
            </a:r>
            <a:r>
              <a:rPr lang="en-US" dirty="0" err="1" smtClean="0"/>
              <a:t>lingkup</a:t>
            </a:r>
            <a:r>
              <a:rPr lang="en-US" dirty="0" smtClean="0"/>
              <a:t> yang </a:t>
            </a:r>
            <a:r>
              <a:rPr lang="en-US" dirty="0" err="1" smtClean="0"/>
              <a:t>terbatas</a:t>
            </a:r>
            <a:r>
              <a:rPr lang="en-US" dirty="0" smtClean="0"/>
              <a:t> </a:t>
            </a:r>
            <a:r>
              <a:rPr lang="en-US" dirty="0" err="1" smtClean="0"/>
              <a:t>tetapi</a:t>
            </a:r>
            <a:r>
              <a:rPr lang="en-US" dirty="0" smtClean="0"/>
              <a:t> </a:t>
            </a:r>
            <a:r>
              <a:rPr lang="en-US" dirty="0" err="1" smtClean="0"/>
              <a:t>memberikan</a:t>
            </a:r>
            <a:r>
              <a:rPr lang="en-US" dirty="0" smtClean="0"/>
              <a:t> </a:t>
            </a:r>
            <a:r>
              <a:rPr lang="en-US" dirty="0" err="1" smtClean="0"/>
              <a:t>ketepatan</a:t>
            </a:r>
            <a:r>
              <a:rPr lang="en-US" dirty="0" smtClean="0"/>
              <a:t> </a:t>
            </a:r>
            <a:r>
              <a:rPr lang="en-US" dirty="0" err="1" smtClean="0"/>
              <a:t>empirik</a:t>
            </a:r>
            <a:r>
              <a:rPr lang="en-US" dirty="0" smtClean="0"/>
              <a:t> yang </a:t>
            </a:r>
            <a:r>
              <a:rPr lang="en-US" dirty="0" err="1" smtClean="0"/>
              <a:t>lebih</a:t>
            </a:r>
            <a:r>
              <a:rPr lang="en-US" dirty="0" smtClean="0"/>
              <a:t> </a:t>
            </a:r>
            <a:r>
              <a:rPr lang="en-US" dirty="0" err="1" smtClean="0"/>
              <a:t>besar</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049962"/>
          </a:xfrm>
        </p:spPr>
        <p:txBody>
          <a:bodyPr>
            <a:normAutofit/>
          </a:bodyPr>
          <a:lstStyle/>
          <a:p>
            <a:pPr algn="l"/>
            <a:r>
              <a:rPr lang="en-US" sz="3200" dirty="0" smtClean="0"/>
              <a:t>2.  </a:t>
            </a:r>
            <a:r>
              <a:rPr lang="en-US" sz="3200" dirty="0" err="1" smtClean="0"/>
              <a:t>Ikatan-ikatan</a:t>
            </a:r>
            <a:r>
              <a:rPr lang="en-US" sz="3200" dirty="0" smtClean="0"/>
              <a:t> </a:t>
            </a:r>
            <a:r>
              <a:rPr lang="en-US" sz="3200" dirty="0" err="1" smtClean="0"/>
              <a:t>sosial</a:t>
            </a:r>
            <a:r>
              <a:rPr lang="en-US" sz="3200" dirty="0" smtClean="0"/>
              <a:t> </a:t>
            </a:r>
            <a:r>
              <a:rPr lang="en-US" sz="3200" dirty="0" err="1" smtClean="0"/>
              <a:t>bersama</a:t>
            </a:r>
            <a:r>
              <a:rPr lang="en-US" sz="3200" dirty="0" smtClean="0"/>
              <a:t> (</a:t>
            </a:r>
            <a:r>
              <a:rPr lang="en-US" sz="3200" i="1" dirty="0" smtClean="0"/>
              <a:t>common ties</a:t>
            </a:r>
            <a:r>
              <a:rPr lang="en-US" sz="3200" dirty="0" smtClean="0"/>
              <a:t>) yang </a:t>
            </a:r>
            <a:br>
              <a:rPr lang="en-US" sz="3200" dirty="0" smtClean="0"/>
            </a:br>
            <a:r>
              <a:rPr lang="en-US" sz="3200" dirty="0" smtClean="0"/>
              <a:t>     </a:t>
            </a:r>
            <a:r>
              <a:rPr lang="en-US" sz="3200" dirty="0" err="1" smtClean="0"/>
              <a:t>membentuk</a:t>
            </a:r>
            <a:r>
              <a:rPr lang="en-US" sz="3200" dirty="0" smtClean="0"/>
              <a:t> </a:t>
            </a:r>
            <a:r>
              <a:rPr lang="en-US" sz="3200" dirty="0" err="1" smtClean="0"/>
              <a:t>jejaring</a:t>
            </a:r>
            <a:r>
              <a:rPr lang="en-US" sz="3200" dirty="0" smtClean="0"/>
              <a:t> </a:t>
            </a:r>
            <a:r>
              <a:rPr lang="en-US" sz="3200" dirty="0" err="1" smtClean="0"/>
              <a:t>sosial</a:t>
            </a:r>
            <a:r>
              <a:rPr lang="en-US" sz="3200" dirty="0" smtClean="0"/>
              <a:t> (</a:t>
            </a:r>
            <a:r>
              <a:rPr lang="en-US" sz="3200" i="1" dirty="0" smtClean="0"/>
              <a:t>social networking</a:t>
            </a:r>
            <a:r>
              <a:rPr lang="en-US" sz="3200" dirty="0" smtClean="0"/>
              <a:t>) </a:t>
            </a:r>
            <a:br>
              <a:rPr lang="en-US" sz="3200" dirty="0" smtClean="0"/>
            </a:br>
            <a:r>
              <a:rPr lang="en-US" sz="3200" dirty="0" smtClean="0"/>
              <a:t>     yang </a:t>
            </a:r>
            <a:r>
              <a:rPr lang="en-US" sz="3200" dirty="0" err="1" smtClean="0"/>
              <a:t>dibangun</a:t>
            </a:r>
            <a:r>
              <a:rPr lang="en-US" sz="3200" dirty="0" smtClean="0"/>
              <a:t> </a:t>
            </a:r>
            <a:r>
              <a:rPr lang="en-US" sz="3200" dirty="0" err="1" smtClean="0"/>
              <a:t>oleh</a:t>
            </a:r>
            <a:r>
              <a:rPr lang="en-US" sz="3200" dirty="0" smtClean="0"/>
              <a:t> </a:t>
            </a:r>
            <a:r>
              <a:rPr lang="en-US" sz="3200" dirty="0" err="1" smtClean="0"/>
              <a:t>anggota</a:t>
            </a:r>
            <a:r>
              <a:rPr lang="en-US" sz="3200" dirty="0" smtClean="0"/>
              <a:t> </a:t>
            </a:r>
            <a:r>
              <a:rPr lang="en-US" sz="3200" dirty="0" err="1" smtClean="0"/>
              <a:t>komunitas</a:t>
            </a:r>
            <a:r>
              <a:rPr lang="en-US" sz="3200" dirty="0" smtClean="0"/>
              <a:t>. </a:t>
            </a:r>
            <a:r>
              <a:rPr lang="en-US" sz="3200" dirty="0" err="1" smtClean="0"/>
              <a:t>Dalam</a:t>
            </a:r>
            <a:r>
              <a:rPr lang="en-US" sz="3200" dirty="0" smtClean="0"/>
              <a:t> </a:t>
            </a:r>
            <a:r>
              <a:rPr lang="en-US" sz="3200" dirty="0" err="1" smtClean="0"/>
              <a:t>hal</a:t>
            </a:r>
            <a:r>
              <a:rPr lang="en-US" sz="3200" dirty="0" smtClean="0"/>
              <a:t> </a:t>
            </a:r>
            <a:br>
              <a:rPr lang="en-US" sz="3200" dirty="0" smtClean="0"/>
            </a:br>
            <a:r>
              <a:rPr lang="en-US" sz="3200" dirty="0" smtClean="0"/>
              <a:t>     </a:t>
            </a:r>
            <a:r>
              <a:rPr lang="en-US" sz="3200" dirty="0" err="1" smtClean="0"/>
              <a:t>tertentu</a:t>
            </a:r>
            <a:r>
              <a:rPr lang="en-US" sz="3200" dirty="0" smtClean="0"/>
              <a:t>, </a:t>
            </a:r>
            <a:r>
              <a:rPr lang="en-US" sz="3200" dirty="0" err="1" smtClean="0"/>
              <a:t>jejaring</a:t>
            </a:r>
            <a:r>
              <a:rPr lang="en-US" sz="3200" dirty="0" smtClean="0"/>
              <a:t> </a:t>
            </a:r>
            <a:r>
              <a:rPr lang="en-US" sz="3200" dirty="0" err="1" smtClean="0"/>
              <a:t>sosial</a:t>
            </a:r>
            <a:r>
              <a:rPr lang="en-US" sz="3200" dirty="0" smtClean="0"/>
              <a:t> </a:t>
            </a:r>
            <a:r>
              <a:rPr lang="en-US" sz="3200" dirty="0" err="1" smtClean="0"/>
              <a:t>tersebut</a:t>
            </a:r>
            <a:r>
              <a:rPr lang="en-US" sz="3200" dirty="0" smtClean="0"/>
              <a:t> </a:t>
            </a:r>
            <a:r>
              <a:rPr lang="en-US" sz="3200" dirty="0" err="1" smtClean="0"/>
              <a:t>membantu</a:t>
            </a:r>
            <a:r>
              <a:rPr lang="en-US" sz="3200" dirty="0" smtClean="0"/>
              <a:t> </a:t>
            </a:r>
            <a:br>
              <a:rPr lang="en-US" sz="3200" dirty="0" smtClean="0"/>
            </a:br>
            <a:r>
              <a:rPr lang="en-US" sz="3200" dirty="0" smtClean="0"/>
              <a:t>     </a:t>
            </a:r>
            <a:r>
              <a:rPr lang="en-US" sz="3200" dirty="0" err="1" smtClean="0"/>
              <a:t>individu</a:t>
            </a:r>
            <a:r>
              <a:rPr lang="en-US" sz="3200" dirty="0" smtClean="0"/>
              <a:t> </a:t>
            </a:r>
            <a:r>
              <a:rPr lang="en-US" sz="3200" dirty="0" err="1" smtClean="0"/>
              <a:t>tertentu</a:t>
            </a:r>
            <a:r>
              <a:rPr lang="en-US" sz="3200" dirty="0" smtClean="0"/>
              <a:t> </a:t>
            </a:r>
            <a:r>
              <a:rPr lang="en-US" sz="3200" dirty="0" err="1" smtClean="0"/>
              <a:t>untuk</a:t>
            </a:r>
            <a:r>
              <a:rPr lang="en-US" sz="3200" dirty="0" smtClean="0"/>
              <a:t> </a:t>
            </a:r>
            <a:r>
              <a:rPr lang="en-US" sz="3200" dirty="0" err="1" smtClean="0"/>
              <a:t>sementara</a:t>
            </a:r>
            <a:r>
              <a:rPr lang="en-US" sz="3200" dirty="0" smtClean="0"/>
              <a:t> </a:t>
            </a:r>
            <a:r>
              <a:rPr lang="en-US" sz="3200" dirty="0" err="1" smtClean="0"/>
              <a:t>mudah</a:t>
            </a:r>
            <a:r>
              <a:rPr lang="en-US" sz="3200" dirty="0" smtClean="0"/>
              <a:t> </a:t>
            </a:r>
            <a:br>
              <a:rPr lang="en-US" sz="3200" dirty="0" smtClean="0"/>
            </a:br>
            <a:r>
              <a:rPr lang="en-US" sz="3200" dirty="0" smtClean="0"/>
              <a:t>     </a:t>
            </a:r>
            <a:r>
              <a:rPr lang="en-US" sz="3200" dirty="0" err="1" smtClean="0"/>
              <a:t>menemukan</a:t>
            </a:r>
            <a:r>
              <a:rPr lang="en-US" sz="3200" dirty="0" smtClean="0"/>
              <a:t> </a:t>
            </a:r>
            <a:r>
              <a:rPr lang="en-US" sz="3200" dirty="0" err="1" smtClean="0"/>
              <a:t>cara</a:t>
            </a:r>
            <a:r>
              <a:rPr lang="en-US" sz="3200" dirty="0" smtClean="0"/>
              <a:t> </a:t>
            </a:r>
            <a:r>
              <a:rPr lang="en-US" sz="3200" dirty="0" err="1" smtClean="0"/>
              <a:t>mempertahankan</a:t>
            </a:r>
            <a:r>
              <a:rPr lang="en-US" sz="3200" dirty="0" smtClean="0"/>
              <a:t> </a:t>
            </a:r>
            <a:r>
              <a:rPr lang="en-US" sz="3200" dirty="0" err="1" smtClean="0"/>
              <a:t>hidup</a:t>
            </a:r>
            <a:r>
              <a:rPr lang="en-US" sz="3200" dirty="0" smtClean="0"/>
              <a:t> (</a:t>
            </a:r>
            <a:r>
              <a:rPr lang="en-US" sz="3200" i="1" dirty="0" smtClean="0"/>
              <a:t>ways to </a:t>
            </a:r>
            <a:br>
              <a:rPr lang="en-US" sz="3200" i="1" dirty="0" smtClean="0"/>
            </a:br>
            <a:r>
              <a:rPr lang="en-US" sz="3200" i="1" dirty="0" smtClean="0"/>
              <a:t>      survive</a:t>
            </a:r>
            <a:r>
              <a:rPr lang="en-US" sz="3200" dirty="0" smtClean="0"/>
              <a:t>).</a:t>
            </a:r>
            <a:br>
              <a:rPr lang="en-US" sz="3200" dirty="0" smtClean="0"/>
            </a:br>
            <a:r>
              <a:rPr lang="en-US" sz="3200" dirty="0" smtClean="0"/>
              <a:t>3. </a:t>
            </a:r>
            <a:r>
              <a:rPr lang="en-US" sz="3200" dirty="0" err="1" smtClean="0"/>
              <a:t>Interaksi</a:t>
            </a:r>
            <a:r>
              <a:rPr lang="en-US" sz="3200" dirty="0" smtClean="0"/>
              <a:t> </a:t>
            </a:r>
            <a:r>
              <a:rPr lang="en-US" sz="3200" dirty="0" err="1" smtClean="0"/>
              <a:t>sosial</a:t>
            </a:r>
            <a:r>
              <a:rPr lang="en-US" sz="3200" dirty="0" smtClean="0"/>
              <a:t> (</a:t>
            </a:r>
            <a:r>
              <a:rPr lang="en-US" sz="3200" i="1" dirty="0" smtClean="0"/>
              <a:t>social interaction</a:t>
            </a:r>
            <a:r>
              <a:rPr lang="en-US" sz="3200" dirty="0" smtClean="0"/>
              <a:t>) yang </a:t>
            </a:r>
            <a:r>
              <a:rPr lang="en-US" sz="3200" dirty="0" err="1" smtClean="0"/>
              <a:t>terbentuk</a:t>
            </a:r>
            <a:r>
              <a:rPr lang="en-US" sz="3200" dirty="0" smtClean="0"/>
              <a:t> </a:t>
            </a:r>
            <a:br>
              <a:rPr lang="en-US" sz="3200" dirty="0" smtClean="0"/>
            </a:br>
            <a:r>
              <a:rPr lang="en-US" sz="3200" dirty="0" smtClean="0"/>
              <a:t>     </a:t>
            </a:r>
            <a:r>
              <a:rPr lang="en-US" sz="3200" dirty="0" err="1" smtClean="0"/>
              <a:t>diantara</a:t>
            </a:r>
            <a:r>
              <a:rPr lang="en-US" sz="3200" dirty="0" smtClean="0"/>
              <a:t> </a:t>
            </a:r>
            <a:r>
              <a:rPr lang="en-US" sz="3200" dirty="0" err="1" smtClean="0"/>
              <a:t>individu-individu</a:t>
            </a:r>
            <a:r>
              <a:rPr lang="en-US" sz="3200" dirty="0" smtClean="0"/>
              <a:t> </a:t>
            </a:r>
            <a:r>
              <a:rPr lang="en-US" sz="3200" dirty="0" err="1" smtClean="0"/>
              <a:t>anggota</a:t>
            </a:r>
            <a:r>
              <a:rPr lang="en-US" sz="3200" dirty="0" smtClean="0"/>
              <a:t> </a:t>
            </a:r>
            <a:r>
              <a:rPr lang="en-US" sz="3200" dirty="0" err="1" smtClean="0"/>
              <a:t>suatu</a:t>
            </a:r>
            <a:r>
              <a:rPr lang="en-US" sz="3200" dirty="0" smtClean="0"/>
              <a:t> </a:t>
            </a:r>
            <a:r>
              <a:rPr lang="en-US" sz="3200" dirty="0" err="1" smtClean="0"/>
              <a:t>komunitas</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049962"/>
          </a:xfrm>
        </p:spPr>
        <p:txBody>
          <a:bodyPr>
            <a:noAutofit/>
          </a:bodyPr>
          <a:lstStyle/>
          <a:p>
            <a:pPr algn="l"/>
            <a:r>
              <a:rPr lang="en-US" sz="3200" dirty="0" err="1" smtClean="0"/>
              <a:t>Secara</a:t>
            </a:r>
            <a:r>
              <a:rPr lang="en-US" sz="3200" dirty="0" smtClean="0"/>
              <a:t> </a:t>
            </a:r>
            <a:r>
              <a:rPr lang="en-US" sz="3200" dirty="0" err="1" smtClean="0"/>
              <a:t>umum</a:t>
            </a:r>
            <a:r>
              <a:rPr lang="en-US" sz="3200" dirty="0" smtClean="0"/>
              <a:t>, </a:t>
            </a:r>
            <a:r>
              <a:rPr lang="en-US" sz="3200" dirty="0" err="1" smtClean="0"/>
              <a:t>gambaran</a:t>
            </a:r>
            <a:r>
              <a:rPr lang="en-US" sz="3200" dirty="0" smtClean="0"/>
              <a:t> </a:t>
            </a:r>
            <a:r>
              <a:rPr lang="en-US" sz="3200" dirty="0" err="1" smtClean="0"/>
              <a:t>sebuah</a:t>
            </a:r>
            <a:r>
              <a:rPr lang="en-US" sz="3200" dirty="0" smtClean="0"/>
              <a:t> </a:t>
            </a:r>
            <a:r>
              <a:rPr lang="en-US" sz="3200" dirty="0" err="1" smtClean="0"/>
              <a:t>struktur</a:t>
            </a:r>
            <a:r>
              <a:rPr lang="en-US" sz="3200" dirty="0" smtClean="0"/>
              <a:t> </a:t>
            </a:r>
            <a:r>
              <a:rPr lang="en-US" sz="3200" dirty="0" err="1" smtClean="0"/>
              <a:t>komunitas</a:t>
            </a:r>
            <a:r>
              <a:rPr lang="en-US" sz="3200" dirty="0" smtClean="0"/>
              <a:t> </a:t>
            </a:r>
            <a:r>
              <a:rPr lang="en-US" sz="3200" dirty="0" err="1" smtClean="0"/>
              <a:t>akan</a:t>
            </a:r>
            <a:r>
              <a:rPr lang="en-US" sz="3200" dirty="0" smtClean="0"/>
              <a:t> </a:t>
            </a:r>
            <a:r>
              <a:rPr lang="en-US" sz="3200" dirty="0" err="1" smtClean="0"/>
              <a:t>ditandai</a:t>
            </a:r>
            <a:r>
              <a:rPr lang="en-US" sz="3200" dirty="0" smtClean="0"/>
              <a:t> </a:t>
            </a:r>
            <a:r>
              <a:rPr lang="en-US" sz="3200" dirty="0" err="1" smtClean="0"/>
              <a:t>oleh</a:t>
            </a:r>
            <a:r>
              <a:rPr lang="en-US" sz="3200" dirty="0" smtClean="0"/>
              <a:t> </a:t>
            </a:r>
            <a:r>
              <a:rPr lang="en-US" sz="3200" dirty="0" err="1" smtClean="0"/>
              <a:t>serangkaian</a:t>
            </a:r>
            <a:r>
              <a:rPr lang="en-US" sz="3200" dirty="0" smtClean="0"/>
              <a:t> </a:t>
            </a:r>
            <a:r>
              <a:rPr lang="en-US" sz="3200" dirty="0" err="1" smtClean="0"/>
              <a:t>fenomena</a:t>
            </a:r>
            <a:r>
              <a:rPr lang="en-US" sz="3200" dirty="0" smtClean="0"/>
              <a:t> yang </a:t>
            </a:r>
            <a:r>
              <a:rPr lang="en-US" sz="3200" dirty="0" err="1" smtClean="0"/>
              <a:t>disebutkan</a:t>
            </a:r>
            <a:r>
              <a:rPr lang="en-US" sz="3200" dirty="0" smtClean="0"/>
              <a:t> </a:t>
            </a:r>
            <a:r>
              <a:rPr lang="en-US" sz="3200" dirty="0" err="1" smtClean="0"/>
              <a:t>sebagai</a:t>
            </a:r>
            <a:r>
              <a:rPr lang="en-US" sz="3200" dirty="0" smtClean="0"/>
              <a:t> </a:t>
            </a:r>
            <a:r>
              <a:rPr lang="en-US" sz="3200" dirty="0" err="1" smtClean="0"/>
              <a:t>berikut</a:t>
            </a:r>
            <a:r>
              <a:rPr lang="en-US" sz="3200" dirty="0" smtClean="0"/>
              <a:t>:</a:t>
            </a:r>
            <a:br>
              <a:rPr lang="en-US" sz="3200" dirty="0" smtClean="0"/>
            </a:br>
            <a:r>
              <a:rPr lang="en-US" sz="3200" dirty="0" smtClean="0"/>
              <a:t>1. </a:t>
            </a:r>
            <a:r>
              <a:rPr lang="en-US" sz="3200" dirty="0" err="1" smtClean="0"/>
              <a:t>Prinsip</a:t>
            </a:r>
            <a:r>
              <a:rPr lang="en-US" sz="3200" dirty="0" smtClean="0"/>
              <a:t> </a:t>
            </a:r>
            <a:r>
              <a:rPr lang="en-US" sz="3200" dirty="0" err="1" smtClean="0"/>
              <a:t>saling</a:t>
            </a:r>
            <a:r>
              <a:rPr lang="en-US" sz="3200" dirty="0" smtClean="0"/>
              <a:t> </a:t>
            </a:r>
            <a:r>
              <a:rPr lang="en-US" sz="3200" dirty="0" err="1" smtClean="0"/>
              <a:t>berbagi</a:t>
            </a:r>
            <a:r>
              <a:rPr lang="en-US" sz="3200" dirty="0" smtClean="0"/>
              <a:t> (</a:t>
            </a:r>
            <a:r>
              <a:rPr lang="en-US" sz="3200" i="1" dirty="0" smtClean="0"/>
              <a:t>shared </a:t>
            </a:r>
            <a:r>
              <a:rPr lang="en-US" sz="3200" i="1" dirty="0" err="1" smtClean="0"/>
              <a:t>noms</a:t>
            </a:r>
            <a:r>
              <a:rPr lang="en-US" sz="3200" i="1" dirty="0" smtClean="0"/>
              <a:t> and </a:t>
            </a:r>
            <a:br>
              <a:rPr lang="en-US" sz="3200" i="1" dirty="0" smtClean="0"/>
            </a:br>
            <a:r>
              <a:rPr lang="en-US" sz="3200" i="1" dirty="0" smtClean="0"/>
              <a:t>    expectation</a:t>
            </a:r>
            <a:r>
              <a:rPr lang="en-US" sz="3200" dirty="0" smtClean="0"/>
              <a:t>) </a:t>
            </a:r>
            <a:r>
              <a:rPr lang="en-US" sz="3200" dirty="0" err="1" smtClean="0"/>
              <a:t>diantara</a:t>
            </a:r>
            <a:r>
              <a:rPr lang="en-US" sz="3200" dirty="0" smtClean="0"/>
              <a:t> </a:t>
            </a:r>
            <a:r>
              <a:rPr lang="en-US" sz="3200" dirty="0" err="1" smtClean="0"/>
              <a:t>para</a:t>
            </a:r>
            <a:r>
              <a:rPr lang="en-US" sz="3200" dirty="0" smtClean="0"/>
              <a:t> </a:t>
            </a:r>
            <a:r>
              <a:rPr lang="en-US" sz="3200" dirty="0" err="1" smtClean="0"/>
              <a:t>anggota</a:t>
            </a:r>
            <a:r>
              <a:rPr lang="en-US" sz="3200" dirty="0" smtClean="0"/>
              <a:t> </a:t>
            </a:r>
            <a:r>
              <a:rPr lang="en-US" sz="3200" dirty="0" err="1" smtClean="0"/>
              <a:t>suatu</a:t>
            </a:r>
            <a:r>
              <a:rPr lang="en-US" sz="3200" dirty="0" smtClean="0"/>
              <a:t> </a:t>
            </a:r>
            <a:br>
              <a:rPr lang="en-US" sz="3200" dirty="0" smtClean="0"/>
            </a:br>
            <a:r>
              <a:rPr lang="en-US" sz="3200" dirty="0" smtClean="0"/>
              <a:t>    </a:t>
            </a:r>
            <a:r>
              <a:rPr lang="en-US" sz="3200" dirty="0" err="1" smtClean="0"/>
              <a:t>komunitas</a:t>
            </a:r>
            <a:r>
              <a:rPr lang="en-US" sz="3200" dirty="0" smtClean="0"/>
              <a:t>.</a:t>
            </a:r>
            <a:br>
              <a:rPr lang="en-US" sz="3200" dirty="0" smtClean="0"/>
            </a:br>
            <a:r>
              <a:rPr lang="en-US" sz="3200" dirty="0" smtClean="0"/>
              <a:t>2. </a:t>
            </a:r>
            <a:r>
              <a:rPr lang="en-US" sz="3200" dirty="0" err="1" smtClean="0"/>
              <a:t>pertukaran</a:t>
            </a:r>
            <a:r>
              <a:rPr lang="en-US" sz="3200" dirty="0" smtClean="0"/>
              <a:t> </a:t>
            </a:r>
            <a:r>
              <a:rPr lang="en-US" sz="3200" dirty="0" err="1" smtClean="0"/>
              <a:t>materi-informasi</a:t>
            </a:r>
            <a:r>
              <a:rPr lang="en-US" sz="3200" dirty="0" smtClean="0"/>
              <a:t> yang </a:t>
            </a:r>
            <a:r>
              <a:rPr lang="en-US" sz="3200" dirty="0" err="1" smtClean="0"/>
              <a:t>adil</a:t>
            </a:r>
            <a:r>
              <a:rPr lang="en-US" sz="3200" dirty="0" smtClean="0"/>
              <a:t> </a:t>
            </a:r>
            <a:r>
              <a:rPr lang="en-US" sz="3200" dirty="0" err="1" smtClean="0"/>
              <a:t>diantara</a:t>
            </a:r>
            <a:r>
              <a:rPr lang="en-US" sz="3200" dirty="0" smtClean="0"/>
              <a:t> </a:t>
            </a:r>
            <a:br>
              <a:rPr lang="en-US" sz="3200" dirty="0" smtClean="0"/>
            </a:br>
            <a:r>
              <a:rPr lang="en-US" sz="3200" dirty="0" smtClean="0"/>
              <a:t>    </a:t>
            </a:r>
            <a:r>
              <a:rPr lang="en-US" sz="3200" dirty="0" err="1" smtClean="0"/>
              <a:t>individu-individu</a:t>
            </a:r>
            <a:r>
              <a:rPr lang="en-US" sz="3200" dirty="0" smtClean="0"/>
              <a:t> </a:t>
            </a:r>
            <a:r>
              <a:rPr lang="en-US" sz="3200" dirty="0" err="1" smtClean="0"/>
              <a:t>anggota</a:t>
            </a:r>
            <a:r>
              <a:rPr lang="en-US" sz="3200" dirty="0" smtClean="0"/>
              <a:t> </a:t>
            </a:r>
            <a:r>
              <a:rPr lang="en-US" sz="3200" dirty="0" err="1" smtClean="0"/>
              <a:t>sebuah</a:t>
            </a:r>
            <a:r>
              <a:rPr lang="en-US" sz="3200" dirty="0" smtClean="0"/>
              <a:t> </a:t>
            </a:r>
            <a:r>
              <a:rPr lang="en-US" sz="3200" dirty="0" err="1" smtClean="0"/>
              <a:t>komunitas</a:t>
            </a:r>
            <a:r>
              <a:rPr lang="en-US" sz="3200" dirty="0" smtClean="0"/>
              <a:t/>
            </a:r>
            <a:br>
              <a:rPr lang="en-US" sz="3200" dirty="0" smtClean="0"/>
            </a:br>
            <a:r>
              <a:rPr lang="en-US" sz="3200" dirty="0" smtClean="0"/>
              <a:t>3.  </a:t>
            </a:r>
            <a:r>
              <a:rPr lang="en-US" sz="3200" dirty="0" err="1" smtClean="0"/>
              <a:t>kesatuan</a:t>
            </a:r>
            <a:r>
              <a:rPr lang="en-US" sz="3200" dirty="0" smtClean="0"/>
              <a:t> </a:t>
            </a:r>
            <a:r>
              <a:rPr lang="en-US" sz="3200" dirty="0" err="1" smtClean="0"/>
              <a:t>komunitas</a:t>
            </a:r>
            <a:r>
              <a:rPr lang="en-US" sz="3200" dirty="0" smtClean="0"/>
              <a:t> yang </a:t>
            </a:r>
            <a:r>
              <a:rPr lang="en-US" sz="3200" dirty="0" err="1" smtClean="0"/>
              <a:t>dibangun</a:t>
            </a:r>
            <a:r>
              <a:rPr lang="en-US" sz="3200" dirty="0" smtClean="0"/>
              <a:t> </a:t>
            </a:r>
            <a:r>
              <a:rPr lang="en-US" sz="3200" dirty="0" err="1" smtClean="0"/>
              <a:t>oleh</a:t>
            </a:r>
            <a:r>
              <a:rPr lang="en-US" sz="3200" dirty="0" smtClean="0"/>
              <a:t> </a:t>
            </a:r>
            <a:r>
              <a:rPr lang="en-US" sz="3200" i="1" dirty="0" smtClean="0"/>
              <a:t>face to </a:t>
            </a:r>
            <a:br>
              <a:rPr lang="en-US" sz="3200" i="1" dirty="0" smtClean="0"/>
            </a:br>
            <a:r>
              <a:rPr lang="en-US" sz="3200" i="1" dirty="0" smtClean="0"/>
              <a:t>     face communication </a:t>
            </a:r>
            <a:r>
              <a:rPr lang="en-US" sz="3200" dirty="0" smtClean="0"/>
              <a:t>yang </a:t>
            </a:r>
            <a:r>
              <a:rPr lang="en-US" sz="3200" dirty="0" err="1" smtClean="0"/>
              <a:t>akrab</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411162"/>
          </a:xfrm>
        </p:spPr>
        <p:txBody>
          <a:bodyPr>
            <a:normAutofit fontScale="90000"/>
          </a:bodyPr>
          <a:lstStyle/>
          <a:p>
            <a:pPr algn="l"/>
            <a:r>
              <a:rPr lang="en-US" sz="3600" dirty="0" smtClean="0"/>
              <a:t>C. </a:t>
            </a:r>
            <a:r>
              <a:rPr lang="en-US" sz="3100" dirty="0" err="1" smtClean="0"/>
              <a:t>Kategorisasi</a:t>
            </a:r>
            <a:r>
              <a:rPr lang="en-US" sz="3100" dirty="0" smtClean="0"/>
              <a:t> </a:t>
            </a:r>
            <a:r>
              <a:rPr lang="en-US" sz="3100" dirty="0" err="1" smtClean="0"/>
              <a:t>dan</a:t>
            </a:r>
            <a:r>
              <a:rPr lang="en-US" sz="3100" dirty="0" smtClean="0"/>
              <a:t> </a:t>
            </a:r>
            <a:r>
              <a:rPr lang="en-US" sz="3100" dirty="0" err="1" smtClean="0"/>
              <a:t>Pembandingan</a:t>
            </a:r>
            <a:r>
              <a:rPr lang="en-US" sz="3100" dirty="0" smtClean="0"/>
              <a:t> Sub-</a:t>
            </a:r>
            <a:r>
              <a:rPr lang="en-US" sz="3100" dirty="0" err="1" smtClean="0"/>
              <a:t>Komunitas</a:t>
            </a:r>
            <a:endParaRPr lang="en-US" sz="3100" dirty="0"/>
          </a:p>
        </p:txBody>
      </p:sp>
      <p:sp>
        <p:nvSpPr>
          <p:cNvPr id="3" name="Content Placeholder 2"/>
          <p:cNvSpPr>
            <a:spLocks noGrp="1"/>
          </p:cNvSpPr>
          <p:nvPr>
            <p:ph idx="1"/>
          </p:nvPr>
        </p:nvSpPr>
        <p:spPr>
          <a:xfrm>
            <a:off x="0" y="990600"/>
            <a:ext cx="9144000" cy="5410200"/>
          </a:xfrm>
        </p:spPr>
        <p:txBody>
          <a:bodyPr/>
          <a:lstStyle/>
          <a:p>
            <a:pPr>
              <a:buNone/>
            </a:pPr>
            <a:r>
              <a:rPr lang="en-US" sz="2800" dirty="0" err="1" smtClean="0"/>
              <a:t>Seseorang</a:t>
            </a:r>
            <a:r>
              <a:rPr lang="en-US" sz="2800" dirty="0" smtClean="0"/>
              <a:t> </a:t>
            </a:r>
            <a:r>
              <a:rPr lang="en-US" sz="2800" dirty="0" err="1" smtClean="0"/>
              <a:t>bisa</a:t>
            </a:r>
            <a:r>
              <a:rPr lang="en-US" sz="2800" dirty="0" smtClean="0"/>
              <a:t> </a:t>
            </a:r>
            <a:r>
              <a:rPr lang="en-US" sz="2800" dirty="0" err="1" smtClean="0"/>
              <a:t>menjadi</a:t>
            </a:r>
            <a:r>
              <a:rPr lang="en-US" sz="2800" dirty="0" smtClean="0"/>
              <a:t> </a:t>
            </a:r>
            <a:r>
              <a:rPr lang="en-US" sz="2800" dirty="0" err="1" smtClean="0"/>
              <a:t>bagian</a:t>
            </a:r>
            <a:r>
              <a:rPr lang="en-US" sz="2800" dirty="0" smtClean="0"/>
              <a:t> </a:t>
            </a:r>
            <a:r>
              <a:rPr lang="en-US" sz="2800" dirty="0" err="1" smtClean="0"/>
              <a:t>dari</a:t>
            </a:r>
            <a:r>
              <a:rPr lang="en-US" sz="2800" dirty="0" smtClean="0"/>
              <a:t> </a:t>
            </a:r>
            <a:r>
              <a:rPr lang="en-US" sz="2800" dirty="0" err="1" smtClean="0"/>
              <a:t>beberapa</a:t>
            </a:r>
            <a:r>
              <a:rPr lang="en-US" sz="2800" dirty="0" smtClean="0"/>
              <a:t> sub </a:t>
            </a:r>
          </a:p>
          <a:p>
            <a:pPr>
              <a:buNone/>
            </a:pPr>
            <a:r>
              <a:rPr lang="en-US" sz="2800" dirty="0" err="1" smtClean="0"/>
              <a:t>komunitas</a:t>
            </a:r>
            <a:r>
              <a:rPr lang="en-US" sz="2800" dirty="0" smtClean="0"/>
              <a:t> </a:t>
            </a:r>
            <a:r>
              <a:rPr lang="en-US" sz="2800" dirty="0" err="1" smtClean="0"/>
              <a:t>secara</a:t>
            </a:r>
            <a:r>
              <a:rPr lang="en-US" sz="2800" dirty="0" smtClean="0"/>
              <a:t> </a:t>
            </a:r>
            <a:r>
              <a:rPr lang="en-US" sz="2800" dirty="0" err="1" smtClean="0"/>
              <a:t>sekaligus</a:t>
            </a:r>
            <a:r>
              <a:rPr lang="en-US" sz="2800" dirty="0" smtClean="0"/>
              <a:t>, </a:t>
            </a:r>
            <a:r>
              <a:rPr lang="en-US" sz="2800" dirty="0" err="1" smtClean="0"/>
              <a:t>disebabkan</a:t>
            </a:r>
            <a:r>
              <a:rPr lang="en-US" sz="2800" dirty="0" smtClean="0"/>
              <a:t> </a:t>
            </a:r>
          </a:p>
          <a:p>
            <a:pPr>
              <a:buNone/>
            </a:pPr>
            <a:r>
              <a:rPr lang="en-US" sz="2800" dirty="0" err="1" smtClean="0"/>
              <a:t>keanggotaannya</a:t>
            </a:r>
            <a:r>
              <a:rPr lang="en-US" sz="2800" dirty="0" smtClean="0"/>
              <a:t> </a:t>
            </a:r>
            <a:r>
              <a:rPr lang="en-US" sz="2800" dirty="0" err="1" smtClean="0"/>
              <a:t>pada</a:t>
            </a:r>
            <a:r>
              <a:rPr lang="en-US" sz="2800" dirty="0" smtClean="0"/>
              <a:t> </a:t>
            </a:r>
            <a:r>
              <a:rPr lang="en-US" sz="2800" dirty="0" err="1" smtClean="0"/>
              <a:t>beberapa</a:t>
            </a:r>
            <a:r>
              <a:rPr lang="en-US" sz="2800" dirty="0" smtClean="0"/>
              <a:t> </a:t>
            </a:r>
            <a:r>
              <a:rPr lang="en-US" sz="2800" dirty="0" err="1" smtClean="0"/>
              <a:t>kategori</a:t>
            </a:r>
            <a:r>
              <a:rPr lang="en-US" sz="2800" dirty="0" smtClean="0"/>
              <a:t> </a:t>
            </a:r>
            <a:r>
              <a:rPr lang="en-US" sz="2800" dirty="0" err="1" smtClean="0"/>
              <a:t>komunitas</a:t>
            </a:r>
            <a:r>
              <a:rPr lang="en-US" sz="2800" dirty="0" smtClean="0"/>
              <a:t>. </a:t>
            </a:r>
          </a:p>
          <a:p>
            <a:pPr>
              <a:buNone/>
            </a:pPr>
            <a:r>
              <a:rPr lang="en-US" sz="2800" dirty="0" smtClean="0"/>
              <a:t>Dari </a:t>
            </a:r>
            <a:r>
              <a:rPr lang="en-US" sz="2800" dirty="0" err="1" smtClean="0"/>
              <a:t>perspektif</a:t>
            </a:r>
            <a:r>
              <a:rPr lang="en-US" sz="2800" dirty="0" smtClean="0"/>
              <a:t> </a:t>
            </a:r>
            <a:r>
              <a:rPr lang="en-US" sz="2800" dirty="0" err="1" smtClean="0"/>
              <a:t>ini</a:t>
            </a:r>
            <a:r>
              <a:rPr lang="en-US" sz="2800" dirty="0" smtClean="0"/>
              <a:t>, </a:t>
            </a:r>
            <a:r>
              <a:rPr lang="en-US" sz="2800" i="1" dirty="0" smtClean="0"/>
              <a:t>Larson </a:t>
            </a:r>
            <a:r>
              <a:rPr lang="en-US" sz="2800" i="1" dirty="0" err="1" smtClean="0"/>
              <a:t>dan</a:t>
            </a:r>
            <a:r>
              <a:rPr lang="en-US" sz="2800" i="1" dirty="0" smtClean="0"/>
              <a:t> Young </a:t>
            </a:r>
            <a:r>
              <a:rPr lang="en-US" sz="2800" dirty="0" smtClean="0"/>
              <a:t>(1965) </a:t>
            </a:r>
            <a:r>
              <a:rPr lang="en-US" sz="2800" dirty="0" err="1" smtClean="0"/>
              <a:t>melihat</a:t>
            </a:r>
            <a:r>
              <a:rPr lang="en-US" sz="2800" dirty="0" smtClean="0"/>
              <a:t> </a:t>
            </a:r>
          </a:p>
          <a:p>
            <a:pPr>
              <a:buNone/>
            </a:pPr>
            <a:r>
              <a:rPr lang="en-US" sz="2800" dirty="0" err="1" smtClean="0"/>
              <a:t>struktur</a:t>
            </a:r>
            <a:r>
              <a:rPr lang="en-US" sz="2800" dirty="0" smtClean="0"/>
              <a:t> </a:t>
            </a:r>
            <a:r>
              <a:rPr lang="en-US" sz="2800" dirty="0" err="1" smtClean="0"/>
              <a:t>komunitas</a:t>
            </a:r>
            <a:r>
              <a:rPr lang="en-US" sz="2800" dirty="0" smtClean="0"/>
              <a:t> </a:t>
            </a:r>
            <a:r>
              <a:rPr lang="en-US" sz="2800" dirty="0" err="1" smtClean="0"/>
              <a:t>bisa</a:t>
            </a:r>
            <a:r>
              <a:rPr lang="en-US" sz="2800" dirty="0" smtClean="0"/>
              <a:t> </a:t>
            </a:r>
            <a:r>
              <a:rPr lang="en-US" sz="2800" dirty="0" err="1" smtClean="0"/>
              <a:t>ditelusuri</a:t>
            </a:r>
            <a:r>
              <a:rPr lang="en-US" sz="2800" dirty="0" smtClean="0"/>
              <a:t> </a:t>
            </a:r>
            <a:r>
              <a:rPr lang="en-US" sz="2800" dirty="0" err="1" smtClean="0"/>
              <a:t>dari</a:t>
            </a:r>
            <a:r>
              <a:rPr lang="en-US" sz="2800" dirty="0" smtClean="0"/>
              <a:t> </a:t>
            </a:r>
            <a:r>
              <a:rPr lang="en-US" sz="2800" dirty="0" err="1" smtClean="0"/>
              <a:t>tiga</a:t>
            </a:r>
            <a:r>
              <a:rPr lang="en-US" sz="2800" dirty="0" smtClean="0"/>
              <a:t> </a:t>
            </a:r>
            <a:r>
              <a:rPr lang="en-US" sz="2800" dirty="0" err="1" smtClean="0"/>
              <a:t>kategori</a:t>
            </a:r>
            <a:r>
              <a:rPr lang="en-US" sz="2800" dirty="0" smtClean="0"/>
              <a:t> </a:t>
            </a:r>
          </a:p>
          <a:p>
            <a:pPr>
              <a:buNone/>
            </a:pPr>
            <a:r>
              <a:rPr lang="en-US" sz="2800" dirty="0" err="1" smtClean="0"/>
              <a:t>utama</a:t>
            </a:r>
            <a:r>
              <a:rPr lang="en-US" sz="2800" dirty="0" smtClean="0"/>
              <a:t>, </a:t>
            </a:r>
            <a:r>
              <a:rPr lang="en-US" sz="2800" dirty="0" err="1" smtClean="0"/>
              <a:t>yaitu</a:t>
            </a:r>
            <a:r>
              <a:rPr lang="en-US" sz="2800" dirty="0" smtClean="0"/>
              <a:t>:</a:t>
            </a:r>
          </a:p>
          <a:p>
            <a:pPr marL="514350" indent="-514350">
              <a:buNone/>
            </a:pPr>
            <a:r>
              <a:rPr lang="en-US" sz="2800" dirty="0" smtClean="0"/>
              <a:t>1. </a:t>
            </a:r>
            <a:r>
              <a:rPr lang="en-US" sz="2800" dirty="0" err="1" smtClean="0"/>
              <a:t>Kategori</a:t>
            </a:r>
            <a:r>
              <a:rPr lang="en-US" sz="2800" dirty="0" smtClean="0"/>
              <a:t> status (</a:t>
            </a:r>
            <a:r>
              <a:rPr lang="en-US" sz="2800" i="1" dirty="0" smtClean="0"/>
              <a:t>status categorization</a:t>
            </a:r>
            <a:r>
              <a:rPr lang="en-US" sz="2800" dirty="0" smtClean="0"/>
              <a:t>) yang </a:t>
            </a:r>
          </a:p>
          <a:p>
            <a:pPr marL="285750" indent="-285750">
              <a:buNone/>
            </a:pPr>
            <a:r>
              <a:rPr lang="en-US" sz="2800" dirty="0" smtClean="0"/>
              <a:t>     </a:t>
            </a:r>
            <a:r>
              <a:rPr lang="en-US" sz="2800" dirty="0" err="1" smtClean="0"/>
              <a:t>membedakan</a:t>
            </a:r>
            <a:r>
              <a:rPr lang="en-US" sz="2800" dirty="0" smtClean="0"/>
              <a:t> </a:t>
            </a:r>
            <a:r>
              <a:rPr lang="en-US" sz="2800" dirty="0" err="1" smtClean="0"/>
              <a:t>berdasarkan</a:t>
            </a:r>
            <a:r>
              <a:rPr lang="en-US" sz="2800" dirty="0" smtClean="0"/>
              <a:t> , </a:t>
            </a:r>
            <a:r>
              <a:rPr lang="en-US" sz="2800" dirty="0" err="1" smtClean="0"/>
              <a:t>misalnya</a:t>
            </a:r>
            <a:r>
              <a:rPr lang="en-US" sz="2800" dirty="0" smtClean="0"/>
              <a:t> </a:t>
            </a:r>
            <a:r>
              <a:rPr lang="en-US" sz="2800" dirty="0" err="1" smtClean="0"/>
              <a:t>tingkat</a:t>
            </a:r>
            <a:r>
              <a:rPr lang="en-US" sz="2800" dirty="0" smtClean="0"/>
              <a:t> </a:t>
            </a:r>
            <a:r>
              <a:rPr lang="en-US" sz="2800" dirty="0" err="1" smtClean="0"/>
              <a:t>pendapatan</a:t>
            </a:r>
            <a:r>
              <a:rPr lang="en-US" sz="2800" dirty="0" smtClean="0"/>
              <a:t>, </a:t>
            </a:r>
            <a:r>
              <a:rPr lang="en-US" sz="2800" dirty="0" err="1" smtClean="0"/>
              <a:t>garis</a:t>
            </a:r>
            <a:r>
              <a:rPr lang="en-US" sz="2800" dirty="0" smtClean="0"/>
              <a:t> </a:t>
            </a:r>
            <a:r>
              <a:rPr lang="en-US" sz="2800" dirty="0" err="1" smtClean="0"/>
              <a:t>keturunan</a:t>
            </a:r>
            <a:r>
              <a:rPr lang="en-US" sz="2800" dirty="0" smtClean="0"/>
              <a:t>, </a:t>
            </a:r>
            <a:r>
              <a:rPr lang="en-US" sz="2800" dirty="0" err="1" smtClean="0"/>
              <a:t>kasta</a:t>
            </a:r>
            <a:r>
              <a:rPr lang="en-US" sz="2800" dirty="0" smtClean="0"/>
              <a:t> </a:t>
            </a:r>
            <a:r>
              <a:rPr lang="en-US" sz="2800" dirty="0" err="1" smtClean="0"/>
              <a:t>dan</a:t>
            </a:r>
            <a:r>
              <a:rPr lang="en-US" sz="2800" dirty="0" smtClean="0"/>
              <a:t> </a:t>
            </a:r>
            <a:r>
              <a:rPr lang="en-US" sz="2800" dirty="0" err="1" smtClean="0"/>
              <a:t>sebagainya</a:t>
            </a:r>
            <a:endParaRPr lang="en-US" sz="2800" dirty="0" smtClean="0"/>
          </a:p>
          <a:p>
            <a:pPr>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02362"/>
          </a:xfrm>
        </p:spPr>
        <p:txBody>
          <a:bodyPr>
            <a:normAutofit fontScale="90000"/>
          </a:bodyPr>
          <a:lstStyle/>
          <a:p>
            <a:pPr algn="l"/>
            <a:r>
              <a:rPr lang="en-US" sz="3200" dirty="0" smtClean="0"/>
              <a:t>2. </a:t>
            </a:r>
            <a:r>
              <a:rPr lang="en-US" sz="3200" dirty="0" err="1" smtClean="0"/>
              <a:t>Pengelompokan</a:t>
            </a:r>
            <a:r>
              <a:rPr lang="en-US" sz="3200" dirty="0" smtClean="0"/>
              <a:t> </a:t>
            </a:r>
            <a:r>
              <a:rPr lang="en-US" sz="3200" dirty="0" err="1" smtClean="0"/>
              <a:t>secara</a:t>
            </a:r>
            <a:r>
              <a:rPr lang="en-US" sz="3200" dirty="0" smtClean="0"/>
              <a:t> </a:t>
            </a:r>
            <a:r>
              <a:rPr lang="en-US" sz="3200" dirty="0" err="1" smtClean="0"/>
              <a:t>deskriptif</a:t>
            </a:r>
            <a:r>
              <a:rPr lang="en-US" sz="3200" dirty="0" smtClean="0"/>
              <a:t> (</a:t>
            </a:r>
            <a:r>
              <a:rPr lang="en-US" sz="3200" i="1" dirty="0" smtClean="0"/>
              <a:t>descriptive clustering</a:t>
            </a:r>
            <a:r>
              <a:rPr lang="en-US" sz="3200" dirty="0" smtClean="0"/>
              <a:t>), </a:t>
            </a:r>
            <a:br>
              <a:rPr lang="en-US" sz="3200" dirty="0" smtClean="0"/>
            </a:br>
            <a:r>
              <a:rPr lang="en-US" sz="3200" dirty="0" smtClean="0"/>
              <a:t>    yang </a:t>
            </a:r>
            <a:r>
              <a:rPr lang="en-US" sz="3200" dirty="0" err="1" smtClean="0"/>
              <a:t>membedakan</a:t>
            </a:r>
            <a:r>
              <a:rPr lang="en-US" sz="3200" dirty="0" smtClean="0"/>
              <a:t> </a:t>
            </a:r>
            <a:r>
              <a:rPr lang="en-US" sz="3200" dirty="0" err="1" smtClean="0"/>
              <a:t>suatu</a:t>
            </a:r>
            <a:r>
              <a:rPr lang="en-US" sz="3200" dirty="0" smtClean="0"/>
              <a:t> </a:t>
            </a:r>
            <a:r>
              <a:rPr lang="en-US" sz="3200" dirty="0" err="1" smtClean="0"/>
              <a:t>komunitas</a:t>
            </a:r>
            <a:r>
              <a:rPr lang="en-US" sz="3200" dirty="0" smtClean="0"/>
              <a:t> </a:t>
            </a:r>
            <a:r>
              <a:rPr lang="en-US" sz="3200" dirty="0" err="1" smtClean="0"/>
              <a:t>berdasarkan</a:t>
            </a:r>
            <a:r>
              <a:rPr lang="en-US" sz="3200" dirty="0" smtClean="0"/>
              <a:t> </a:t>
            </a:r>
            <a:br>
              <a:rPr lang="en-US" sz="3200" dirty="0" smtClean="0"/>
            </a:br>
            <a:r>
              <a:rPr lang="en-US" sz="3200" dirty="0" smtClean="0"/>
              <a:t>     </a:t>
            </a:r>
            <a:r>
              <a:rPr lang="en-US" sz="3200" dirty="0" err="1" smtClean="0"/>
              <a:t>pengelompokan</a:t>
            </a:r>
            <a:r>
              <a:rPr lang="en-US" sz="3200" dirty="0" smtClean="0"/>
              <a:t> </a:t>
            </a:r>
            <a:r>
              <a:rPr lang="en-US" sz="3200" dirty="0" err="1" smtClean="0"/>
              <a:t>anggota-anggota</a:t>
            </a:r>
            <a:r>
              <a:rPr lang="en-US" sz="3200" dirty="0" smtClean="0"/>
              <a:t> </a:t>
            </a:r>
            <a:r>
              <a:rPr lang="en-US" sz="3200" dirty="0" err="1" smtClean="0"/>
              <a:t>komunitas</a:t>
            </a:r>
            <a:r>
              <a:rPr lang="en-US" sz="3200" dirty="0" smtClean="0"/>
              <a:t> yang </a:t>
            </a:r>
            <a:br>
              <a:rPr lang="en-US" sz="3200" dirty="0" smtClean="0"/>
            </a:br>
            <a:r>
              <a:rPr lang="en-US" sz="3200" dirty="0" smtClean="0"/>
              <a:t>     </a:t>
            </a:r>
            <a:r>
              <a:rPr lang="en-US" sz="3200" dirty="0" err="1" smtClean="0"/>
              <a:t>bersangkutan</a:t>
            </a:r>
            <a:r>
              <a:rPr lang="en-US" sz="3200" dirty="0" smtClean="0"/>
              <a:t>. </a:t>
            </a:r>
            <a:r>
              <a:rPr lang="en-US" sz="3200" dirty="0" err="1" smtClean="0"/>
              <a:t>Menurut</a:t>
            </a:r>
            <a:r>
              <a:rPr lang="en-US" sz="3200" dirty="0" smtClean="0"/>
              <a:t> </a:t>
            </a:r>
            <a:r>
              <a:rPr lang="en-US" sz="3200" dirty="0" err="1" smtClean="0"/>
              <a:t>kategori</a:t>
            </a:r>
            <a:r>
              <a:rPr lang="en-US" sz="3200" dirty="0" smtClean="0"/>
              <a:t> </a:t>
            </a:r>
            <a:r>
              <a:rPr lang="en-US" sz="3200" dirty="0" err="1" smtClean="0"/>
              <a:t>ini</a:t>
            </a:r>
            <a:r>
              <a:rPr lang="en-US" sz="3200" dirty="0" smtClean="0"/>
              <a:t>, </a:t>
            </a:r>
            <a:r>
              <a:rPr lang="en-US" sz="3200" dirty="0" err="1" smtClean="0"/>
              <a:t>dikenal</a:t>
            </a:r>
            <a:r>
              <a:rPr lang="en-US" sz="3200" dirty="0" smtClean="0"/>
              <a:t> </a:t>
            </a:r>
            <a:r>
              <a:rPr lang="en-US" sz="3200" dirty="0" err="1" smtClean="0"/>
              <a:t>komunitas</a:t>
            </a:r>
            <a:r>
              <a:rPr lang="en-US" sz="3200" dirty="0" smtClean="0"/>
              <a:t> </a:t>
            </a:r>
            <a:br>
              <a:rPr lang="en-US" sz="3200" dirty="0" smtClean="0"/>
            </a:br>
            <a:r>
              <a:rPr lang="en-US" sz="3200" dirty="0" smtClean="0"/>
              <a:t>    </a:t>
            </a:r>
            <a:r>
              <a:rPr lang="en-US" sz="3200" dirty="0" err="1" smtClean="0"/>
              <a:t>berbasiskan</a:t>
            </a:r>
            <a:r>
              <a:rPr lang="en-US" sz="3200" dirty="0" smtClean="0"/>
              <a:t> </a:t>
            </a:r>
            <a:r>
              <a:rPr lang="en-US" sz="3200" dirty="0" err="1" smtClean="0"/>
              <a:t>pertemanan</a:t>
            </a:r>
            <a:r>
              <a:rPr lang="en-US" sz="3200" dirty="0" smtClean="0"/>
              <a:t>, </a:t>
            </a:r>
            <a:r>
              <a:rPr lang="en-US" sz="3200" dirty="0" err="1" smtClean="0"/>
              <a:t>komunitas</a:t>
            </a:r>
            <a:r>
              <a:rPr lang="en-US" sz="3200" dirty="0" smtClean="0"/>
              <a:t> </a:t>
            </a:r>
            <a:r>
              <a:rPr lang="en-US" sz="3200" dirty="0" err="1" smtClean="0"/>
              <a:t>berbasiskan</a:t>
            </a:r>
            <a:r>
              <a:rPr lang="en-US" sz="3200" dirty="0" smtClean="0"/>
              <a:t>  </a:t>
            </a:r>
            <a:br>
              <a:rPr lang="en-US" sz="3200" dirty="0" smtClean="0"/>
            </a:br>
            <a:r>
              <a:rPr lang="en-US" sz="3200" dirty="0" smtClean="0"/>
              <a:t>    </a:t>
            </a:r>
            <a:r>
              <a:rPr lang="en-US" sz="3200" dirty="0" err="1" smtClean="0"/>
              <a:t>hubungan</a:t>
            </a:r>
            <a:r>
              <a:rPr lang="en-US" sz="3200" dirty="0" smtClean="0"/>
              <a:t> </a:t>
            </a:r>
            <a:r>
              <a:rPr lang="en-US" sz="3200" dirty="0" err="1" smtClean="0"/>
              <a:t>keluarga</a:t>
            </a:r>
            <a:r>
              <a:rPr lang="en-US" sz="3200" dirty="0" smtClean="0"/>
              <a:t>, </a:t>
            </a:r>
            <a:r>
              <a:rPr lang="en-US" sz="3200" dirty="0" err="1" smtClean="0"/>
              <a:t>komunitas</a:t>
            </a:r>
            <a:r>
              <a:rPr lang="en-US" sz="3200" dirty="0" smtClean="0"/>
              <a:t> </a:t>
            </a:r>
            <a:r>
              <a:rPr lang="en-US" sz="3200" dirty="0" err="1" smtClean="0"/>
              <a:t>setempat</a:t>
            </a:r>
            <a:r>
              <a:rPr lang="en-US" sz="3200" dirty="0" smtClean="0"/>
              <a:t> </a:t>
            </a:r>
            <a:r>
              <a:rPr lang="en-US" sz="3200" dirty="0" err="1" smtClean="0"/>
              <a:t>tinggal</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sebagainya</a:t>
            </a:r>
            <a:r>
              <a:rPr lang="en-US" sz="3200" dirty="0" smtClean="0"/>
              <a:t/>
            </a:r>
            <a:br>
              <a:rPr lang="en-US" sz="3200" dirty="0" smtClean="0"/>
            </a:br>
            <a:r>
              <a:rPr lang="en-US" sz="3200" dirty="0" smtClean="0"/>
              <a:t>3. </a:t>
            </a:r>
            <a:r>
              <a:rPr lang="en-US" sz="3200" dirty="0" err="1" smtClean="0"/>
              <a:t>Ekologi</a:t>
            </a:r>
            <a:r>
              <a:rPr lang="en-US" sz="3200" dirty="0" smtClean="0"/>
              <a:t> </a:t>
            </a:r>
            <a:r>
              <a:rPr lang="en-US" sz="3200" dirty="0" err="1" smtClean="0"/>
              <a:t>sosial</a:t>
            </a:r>
            <a:r>
              <a:rPr lang="en-US" sz="3200" dirty="0" smtClean="0"/>
              <a:t> (</a:t>
            </a:r>
            <a:r>
              <a:rPr lang="en-US" sz="3200" i="1" dirty="0" smtClean="0"/>
              <a:t>social ecology</a:t>
            </a:r>
            <a:r>
              <a:rPr lang="en-US" sz="3200" dirty="0" smtClean="0"/>
              <a:t>), </a:t>
            </a:r>
            <a:r>
              <a:rPr lang="en-US" sz="3200" dirty="0" err="1" smtClean="0"/>
              <a:t>yaitu</a:t>
            </a:r>
            <a:r>
              <a:rPr lang="en-US" sz="3200" dirty="0" smtClean="0"/>
              <a:t> </a:t>
            </a:r>
            <a:r>
              <a:rPr lang="en-US" sz="3200" dirty="0" err="1" smtClean="0"/>
              <a:t>komunitas</a:t>
            </a:r>
            <a:r>
              <a:rPr lang="en-US" sz="3200" dirty="0" smtClean="0"/>
              <a:t> yang </a:t>
            </a:r>
            <a:br>
              <a:rPr lang="en-US" sz="3200" dirty="0" smtClean="0"/>
            </a:br>
            <a:r>
              <a:rPr lang="en-US" sz="3200" dirty="0" smtClean="0"/>
              <a:t>    </a:t>
            </a:r>
            <a:r>
              <a:rPr lang="en-US" sz="3200" dirty="0" err="1" smtClean="0"/>
              <a:t>dikelompokkan</a:t>
            </a:r>
            <a:r>
              <a:rPr lang="en-US" sz="3200" dirty="0" smtClean="0"/>
              <a:t> </a:t>
            </a:r>
            <a:r>
              <a:rPr lang="en-US" sz="3200" dirty="0" err="1" smtClean="0"/>
              <a:t>menurut</a:t>
            </a:r>
            <a:r>
              <a:rPr lang="en-US" sz="3200" dirty="0" smtClean="0"/>
              <a:t> setting </a:t>
            </a:r>
            <a:r>
              <a:rPr lang="en-US" sz="3200" dirty="0" err="1" smtClean="0"/>
              <a:t>ekologi</a:t>
            </a:r>
            <a:r>
              <a:rPr lang="en-US" sz="3200" dirty="0" smtClean="0"/>
              <a:t> </a:t>
            </a:r>
            <a:r>
              <a:rPr lang="en-US" sz="3200" dirty="0" err="1" smtClean="0"/>
              <a:t>suatu</a:t>
            </a:r>
            <a:r>
              <a:rPr lang="en-US" sz="3200" dirty="0" smtClean="0"/>
              <a:t> </a:t>
            </a:r>
            <a:r>
              <a:rPr lang="en-US" sz="3200" dirty="0" err="1" smtClean="0"/>
              <a:t>kawasan</a:t>
            </a:r>
            <a:r>
              <a:rPr lang="en-US" sz="3200" dirty="0" smtClean="0"/>
              <a:t>. </a:t>
            </a:r>
            <a:br>
              <a:rPr lang="en-US" sz="3200" dirty="0" smtClean="0"/>
            </a:br>
            <a:r>
              <a:rPr lang="en-US" sz="3200" dirty="0" smtClean="0"/>
              <a:t>    </a:t>
            </a:r>
            <a:r>
              <a:rPr lang="en-US" sz="3200" dirty="0" err="1" smtClean="0"/>
              <a:t>Seseorang</a:t>
            </a:r>
            <a:r>
              <a:rPr lang="en-US" sz="3200" dirty="0" smtClean="0"/>
              <a:t> </a:t>
            </a:r>
            <a:r>
              <a:rPr lang="en-US" sz="3200" dirty="0" err="1" smtClean="0"/>
              <a:t>bisa</a:t>
            </a:r>
            <a:r>
              <a:rPr lang="en-US" sz="3200" dirty="0" smtClean="0"/>
              <a:t> </a:t>
            </a:r>
            <a:r>
              <a:rPr lang="en-US" sz="3200" dirty="0" err="1" smtClean="0"/>
              <a:t>dikelompokkan</a:t>
            </a:r>
            <a:r>
              <a:rPr lang="en-US" sz="3200" dirty="0" smtClean="0"/>
              <a:t> </a:t>
            </a:r>
            <a:r>
              <a:rPr lang="en-US" sz="3200" dirty="0" err="1" smtClean="0"/>
              <a:t>ke</a:t>
            </a:r>
            <a:r>
              <a:rPr lang="en-US" sz="3200" dirty="0" smtClean="0"/>
              <a:t> </a:t>
            </a:r>
            <a:r>
              <a:rPr lang="en-US" sz="3200" dirty="0" err="1" smtClean="0"/>
              <a:t>dalam</a:t>
            </a:r>
            <a:r>
              <a:rPr lang="en-US" sz="3200" dirty="0" smtClean="0"/>
              <a:t> </a:t>
            </a:r>
            <a:r>
              <a:rPr lang="en-US" sz="3200" dirty="0" err="1" smtClean="0"/>
              <a:t>komunitas</a:t>
            </a:r>
            <a:r>
              <a:rPr lang="en-US" sz="3200" dirty="0" smtClean="0"/>
              <a:t> </a:t>
            </a:r>
            <a:br>
              <a:rPr lang="en-US" sz="3200" dirty="0" smtClean="0"/>
            </a:br>
            <a:r>
              <a:rPr lang="en-US" sz="3200" dirty="0" smtClean="0"/>
              <a:t>    </a:t>
            </a:r>
            <a:r>
              <a:rPr lang="en-US" sz="3200" dirty="0" err="1" smtClean="0"/>
              <a:t>pesisir</a:t>
            </a:r>
            <a:r>
              <a:rPr lang="en-US" sz="3200" dirty="0" smtClean="0"/>
              <a:t>( </a:t>
            </a:r>
            <a:r>
              <a:rPr lang="en-US" sz="3200" dirty="0" err="1" smtClean="0"/>
              <a:t>karena</a:t>
            </a:r>
            <a:r>
              <a:rPr lang="en-US" sz="3200" dirty="0" smtClean="0"/>
              <a:t> </a:t>
            </a:r>
            <a:r>
              <a:rPr lang="en-US" sz="3200" dirty="0" err="1" smtClean="0"/>
              <a:t>tinggal</a:t>
            </a:r>
            <a:r>
              <a:rPr lang="en-US" sz="3200" dirty="0" smtClean="0"/>
              <a:t> </a:t>
            </a:r>
            <a:r>
              <a:rPr lang="en-US" sz="3200" dirty="0" err="1" smtClean="0"/>
              <a:t>di</a:t>
            </a:r>
            <a:r>
              <a:rPr lang="en-US" sz="3200" dirty="0" smtClean="0"/>
              <a:t> </a:t>
            </a:r>
            <a:r>
              <a:rPr lang="en-US" sz="3200" dirty="0" err="1" smtClean="0"/>
              <a:t>kawasan</a:t>
            </a:r>
            <a:r>
              <a:rPr lang="en-US" sz="3200" dirty="0" smtClean="0"/>
              <a:t> </a:t>
            </a:r>
            <a:r>
              <a:rPr lang="en-US" sz="3200" dirty="0" err="1" smtClean="0"/>
              <a:t>pesisir</a:t>
            </a:r>
            <a:r>
              <a:rPr lang="en-US" sz="3200" dirty="0" smtClean="0"/>
              <a:t>), </a:t>
            </a:r>
            <a:r>
              <a:rPr lang="en-US" sz="3200" dirty="0" err="1" smtClean="0"/>
              <a:t>namun</a:t>
            </a:r>
            <a:r>
              <a:rPr lang="en-US" sz="3200" dirty="0" smtClean="0"/>
              <a:t> </a:t>
            </a:r>
            <a:r>
              <a:rPr lang="en-US" sz="3200" dirty="0" err="1" smtClean="0"/>
              <a:t>ia</a:t>
            </a:r>
            <a:r>
              <a:rPr lang="en-US" sz="3200" dirty="0" smtClean="0"/>
              <a:t> </a:t>
            </a:r>
            <a:r>
              <a:rPr lang="en-US" sz="3200" dirty="0" err="1" smtClean="0"/>
              <a:t>juga</a:t>
            </a:r>
            <a:r>
              <a:rPr lang="en-US" sz="3200" dirty="0" smtClean="0"/>
              <a:t> </a:t>
            </a:r>
            <a:br>
              <a:rPr lang="en-US" sz="3200" dirty="0" smtClean="0"/>
            </a:br>
            <a:r>
              <a:rPr lang="en-US" sz="3200" dirty="0" smtClean="0"/>
              <a:t>    </a:t>
            </a:r>
            <a:r>
              <a:rPr lang="en-US" sz="3200" dirty="0" err="1" smtClean="0"/>
              <a:t>menjadi</a:t>
            </a:r>
            <a:r>
              <a:rPr lang="en-US" sz="3200" dirty="0" smtClean="0"/>
              <a:t> </a:t>
            </a:r>
            <a:r>
              <a:rPr lang="en-US" sz="3200" dirty="0" err="1" smtClean="0"/>
              <a:t>anggota</a:t>
            </a:r>
            <a:r>
              <a:rPr lang="en-US" sz="3200" dirty="0" smtClean="0"/>
              <a:t> </a:t>
            </a:r>
            <a:r>
              <a:rPr lang="en-US" sz="3200" dirty="0" err="1" smtClean="0"/>
              <a:t>komunitas</a:t>
            </a:r>
            <a:r>
              <a:rPr lang="en-US" sz="3200" dirty="0" smtClean="0"/>
              <a:t> </a:t>
            </a:r>
            <a:r>
              <a:rPr lang="en-US" sz="3200" dirty="0" err="1" smtClean="0"/>
              <a:t>sawah</a:t>
            </a:r>
            <a:r>
              <a:rPr lang="en-US" sz="3200" dirty="0" smtClean="0"/>
              <a:t> (</a:t>
            </a:r>
            <a:r>
              <a:rPr lang="en-US" sz="3200" dirty="0" err="1" smtClean="0"/>
              <a:t>karena</a:t>
            </a:r>
            <a:r>
              <a:rPr lang="en-US" sz="3200" dirty="0" smtClean="0"/>
              <a:t> </a:t>
            </a:r>
            <a:r>
              <a:rPr lang="en-US" sz="3200" dirty="0" err="1" smtClean="0"/>
              <a:t>memiliki</a:t>
            </a:r>
            <a:r>
              <a:rPr lang="en-US" sz="3200" dirty="0" smtClean="0"/>
              <a:t> </a:t>
            </a:r>
            <a:br>
              <a:rPr lang="en-US" sz="3200" dirty="0" smtClean="0"/>
            </a:br>
            <a:r>
              <a:rPr lang="en-US" sz="3200" dirty="0" smtClean="0"/>
              <a:t>    </a:t>
            </a:r>
            <a:r>
              <a:rPr lang="en-US" sz="3200" dirty="0" err="1" smtClean="0"/>
              <a:t>sawah</a:t>
            </a:r>
            <a:r>
              <a:rPr lang="en-US" sz="3200" dirty="0" smtClean="0"/>
              <a:t>) </a:t>
            </a:r>
            <a:r>
              <a:rPr lang="en-US" sz="3200" dirty="0" err="1" smtClean="0"/>
              <a:t>dan</a:t>
            </a:r>
            <a:r>
              <a:rPr lang="en-US" sz="3200" dirty="0" smtClean="0"/>
              <a:t> </a:t>
            </a:r>
            <a:r>
              <a:rPr lang="en-US" sz="3200" dirty="0" err="1" smtClean="0"/>
              <a:t>sebagainya</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39762"/>
          </a:xfrm>
        </p:spPr>
        <p:txBody>
          <a:bodyPr>
            <a:normAutofit fontScale="90000"/>
          </a:bodyPr>
          <a:lstStyle/>
          <a:p>
            <a:r>
              <a:rPr lang="en-US" sz="3200" dirty="0" err="1" smtClean="0"/>
              <a:t>Gambar</a:t>
            </a:r>
            <a:r>
              <a:rPr lang="en-US" sz="3200" dirty="0" smtClean="0"/>
              <a:t> </a:t>
            </a:r>
            <a:r>
              <a:rPr lang="en-US" sz="3200" dirty="0" err="1" smtClean="0"/>
              <a:t>Komunitas</a:t>
            </a:r>
            <a:r>
              <a:rPr lang="en-US" sz="3200" dirty="0" smtClean="0"/>
              <a:t> </a:t>
            </a:r>
            <a:r>
              <a:rPr lang="en-US" sz="3200" dirty="0" err="1" smtClean="0"/>
              <a:t>Desa</a:t>
            </a:r>
            <a:r>
              <a:rPr lang="en-US" sz="3200" dirty="0" smtClean="0"/>
              <a:t> </a:t>
            </a:r>
            <a:r>
              <a:rPr lang="en-US" sz="3200" dirty="0" err="1" smtClean="0"/>
              <a:t>dengan</a:t>
            </a:r>
            <a:r>
              <a:rPr lang="en-US" sz="3200" dirty="0" smtClean="0"/>
              <a:t> Sub-</a:t>
            </a:r>
            <a:r>
              <a:rPr lang="en-US" sz="3200" dirty="0" err="1" smtClean="0"/>
              <a:t>Komunitas</a:t>
            </a:r>
            <a:r>
              <a:rPr lang="en-US" sz="3200" dirty="0" smtClean="0"/>
              <a:t> </a:t>
            </a:r>
            <a:br>
              <a:rPr lang="en-US" sz="3200" dirty="0" smtClean="0"/>
            </a:br>
            <a:r>
              <a:rPr lang="en-US" sz="3200" dirty="0" err="1" smtClean="0"/>
              <a:t>di</a:t>
            </a:r>
            <a:r>
              <a:rPr lang="en-US" sz="3200" dirty="0" smtClean="0"/>
              <a:t> </a:t>
            </a:r>
            <a:r>
              <a:rPr lang="en-US" sz="3200" dirty="0" err="1" smtClean="0"/>
              <a:t>dalamnya</a:t>
            </a:r>
            <a:endParaRPr lang="en-US" sz="3200" dirty="0"/>
          </a:p>
        </p:txBody>
      </p:sp>
      <p:sp>
        <p:nvSpPr>
          <p:cNvPr id="4" name="Rectangle 3"/>
          <p:cNvSpPr/>
          <p:nvPr/>
        </p:nvSpPr>
        <p:spPr>
          <a:xfrm>
            <a:off x="1066800" y="1447800"/>
            <a:ext cx="3657600" cy="2514600"/>
          </a:xfrm>
          <a:prstGeom prst="rect">
            <a:avLst/>
          </a:prstGeom>
          <a:ln w="76200" cmpd="sng"/>
        </p:spPr>
        <p:style>
          <a:lnRef idx="2">
            <a:schemeClr val="dk1"/>
          </a:lnRef>
          <a:fillRef idx="1">
            <a:schemeClr val="lt1"/>
          </a:fillRef>
          <a:effectRef idx="0">
            <a:schemeClr val="dk1"/>
          </a:effectRef>
          <a:fontRef idx="minor">
            <a:schemeClr val="dk1"/>
          </a:fontRef>
        </p:style>
        <p:txBody>
          <a:bodyPr rtlCol="0" anchor="ctr"/>
          <a:lstStyle/>
          <a:p>
            <a:r>
              <a:rPr lang="en-US" b="1" dirty="0" smtClean="0"/>
              <a:t>Sub-</a:t>
            </a:r>
            <a:r>
              <a:rPr lang="en-US" b="1" dirty="0" err="1" smtClean="0"/>
              <a:t>Komunitas</a:t>
            </a:r>
            <a:r>
              <a:rPr lang="en-US" b="1" dirty="0" smtClean="0"/>
              <a:t> migrant</a:t>
            </a:r>
            <a:endParaRPr lang="en-US" dirty="0" smtClean="0"/>
          </a:p>
          <a:p>
            <a:r>
              <a:rPr lang="en-US" b="1" dirty="0" smtClean="0"/>
              <a:t>Dari </a:t>
            </a:r>
            <a:r>
              <a:rPr lang="en-US" b="1" dirty="0" err="1" smtClean="0"/>
              <a:t>Pulau</a:t>
            </a:r>
            <a:r>
              <a:rPr lang="en-US" b="1" dirty="0" smtClean="0"/>
              <a:t> Bali</a:t>
            </a:r>
            <a:endParaRPr lang="en-US" dirty="0" smtClean="0"/>
          </a:p>
          <a:p>
            <a:pPr algn="ctr"/>
            <a:endParaRPr lang="en-US" dirty="0"/>
          </a:p>
        </p:txBody>
      </p:sp>
      <p:sp>
        <p:nvSpPr>
          <p:cNvPr id="6" name="Rectangle 5"/>
          <p:cNvSpPr/>
          <p:nvPr/>
        </p:nvSpPr>
        <p:spPr>
          <a:xfrm>
            <a:off x="1828800" y="3657600"/>
            <a:ext cx="3657600" cy="2667000"/>
          </a:xfrm>
          <a:prstGeom prst="rect">
            <a:avLst/>
          </a:prstGeom>
          <a:ln w="76200" cmpd="dbl"/>
        </p:spPr>
        <p:style>
          <a:lnRef idx="2">
            <a:schemeClr val="dk1"/>
          </a:lnRef>
          <a:fillRef idx="1">
            <a:schemeClr val="lt1"/>
          </a:fillRef>
          <a:effectRef idx="0">
            <a:schemeClr val="dk1"/>
          </a:effectRef>
          <a:fontRef idx="minor">
            <a:schemeClr val="dk1"/>
          </a:fontRef>
        </p:style>
        <p:txBody>
          <a:bodyPr rtlCol="0" anchor="ctr"/>
          <a:lstStyle/>
          <a:p>
            <a:endParaRPr lang="en-US" dirty="0" smtClean="0"/>
          </a:p>
          <a:p>
            <a:endParaRPr lang="en-US" dirty="0" smtClean="0"/>
          </a:p>
          <a:p>
            <a:r>
              <a:rPr lang="en-US" b="1" dirty="0" smtClean="0"/>
              <a:t>Sub-</a:t>
            </a:r>
            <a:r>
              <a:rPr lang="en-US" b="1" dirty="0" err="1" smtClean="0"/>
              <a:t>Komunitas</a:t>
            </a:r>
            <a:r>
              <a:rPr lang="en-US" b="1" dirty="0" smtClean="0"/>
              <a:t> </a:t>
            </a:r>
          </a:p>
          <a:p>
            <a:r>
              <a:rPr lang="en-US" b="1" dirty="0" err="1" smtClean="0"/>
              <a:t>Petani</a:t>
            </a:r>
            <a:endParaRPr lang="en-US" b="1" dirty="0"/>
          </a:p>
        </p:txBody>
      </p:sp>
      <p:sp>
        <p:nvSpPr>
          <p:cNvPr id="7" name="Rectangle 6"/>
          <p:cNvSpPr/>
          <p:nvPr/>
        </p:nvSpPr>
        <p:spPr>
          <a:xfrm>
            <a:off x="3886200" y="1752600"/>
            <a:ext cx="4724400" cy="3048000"/>
          </a:xfrm>
          <a:prstGeom prst="rect">
            <a:avLst/>
          </a:prstGeom>
          <a:ln w="88900" cmpd="thinThick"/>
        </p:spPr>
        <p:style>
          <a:lnRef idx="2">
            <a:schemeClr val="dk1"/>
          </a:lnRef>
          <a:fillRef idx="1">
            <a:schemeClr val="lt1"/>
          </a:fillRef>
          <a:effectRef idx="0">
            <a:schemeClr val="dk1"/>
          </a:effectRef>
          <a:fontRef idx="minor">
            <a:schemeClr val="dk1"/>
          </a:fontRef>
        </p:style>
        <p:txBody>
          <a:bodyPr rtlCol="0" anchor="ctr"/>
          <a:lstStyle/>
          <a:p>
            <a:pPr algn="r"/>
            <a:r>
              <a:rPr lang="en-US" b="1" dirty="0" smtClean="0"/>
              <a:t>Sub-</a:t>
            </a:r>
            <a:r>
              <a:rPr lang="en-US" b="1" dirty="0" err="1" smtClean="0"/>
              <a:t>Komunitas</a:t>
            </a:r>
            <a:endParaRPr lang="en-US" b="1" dirty="0" smtClean="0"/>
          </a:p>
          <a:p>
            <a:pPr algn="r"/>
            <a:r>
              <a:rPr lang="en-US" b="1" dirty="0" smtClean="0"/>
              <a:t>Muslim</a:t>
            </a:r>
            <a:endParaRPr lang="en-US" b="1" dirty="0"/>
          </a:p>
        </p:txBody>
      </p:sp>
      <p:sp>
        <p:nvSpPr>
          <p:cNvPr id="8" name="Rectangle 7"/>
          <p:cNvSpPr/>
          <p:nvPr/>
        </p:nvSpPr>
        <p:spPr>
          <a:xfrm>
            <a:off x="4267200" y="2209800"/>
            <a:ext cx="2286000" cy="2133600"/>
          </a:xfrm>
          <a:prstGeom prst="rect">
            <a:avLst/>
          </a:prstGeom>
          <a:ln w="63500" cmpd="sng">
            <a:prstDash val="sysDot"/>
          </a:ln>
        </p:spPr>
        <p:style>
          <a:lnRef idx="2">
            <a:schemeClr val="dk1"/>
          </a:lnRef>
          <a:fillRef idx="1">
            <a:schemeClr val="lt1"/>
          </a:fillRef>
          <a:effectRef idx="0">
            <a:schemeClr val="dk1"/>
          </a:effectRef>
          <a:fontRef idx="minor">
            <a:schemeClr val="dk1"/>
          </a:fontRef>
        </p:style>
        <p:txBody>
          <a:bodyPr rtlCol="0" anchor="ctr"/>
          <a:lstStyle/>
          <a:p>
            <a:pPr algn="r"/>
            <a:r>
              <a:rPr lang="en-US" sz="1600" b="1" dirty="0" smtClean="0"/>
              <a:t>Sub-</a:t>
            </a:r>
            <a:r>
              <a:rPr lang="en-US" sz="1600" b="1" dirty="0" err="1" smtClean="0"/>
              <a:t>Komunitas</a:t>
            </a:r>
            <a:endParaRPr lang="en-US" sz="1600" b="1" dirty="0" smtClean="0"/>
          </a:p>
          <a:p>
            <a:pPr algn="r"/>
            <a:r>
              <a:rPr lang="en-US" sz="1600" b="1" dirty="0" smtClean="0"/>
              <a:t>(</a:t>
            </a:r>
            <a:r>
              <a:rPr lang="en-US" sz="1600" b="1" dirty="0" err="1" smtClean="0"/>
              <a:t>Organisasi</a:t>
            </a:r>
            <a:r>
              <a:rPr lang="en-US" sz="1600" b="1" dirty="0" smtClean="0"/>
              <a:t> </a:t>
            </a:r>
            <a:r>
              <a:rPr lang="en-US" sz="1600" b="1" dirty="0" err="1" smtClean="0"/>
              <a:t>sosial</a:t>
            </a:r>
            <a:r>
              <a:rPr lang="en-US" sz="1600" b="1" dirty="0" smtClean="0"/>
              <a:t>)</a:t>
            </a:r>
          </a:p>
          <a:p>
            <a:pPr algn="r"/>
            <a:r>
              <a:rPr lang="en-US" sz="1600" b="1" dirty="0" err="1" smtClean="0"/>
              <a:t>Pesantren</a:t>
            </a:r>
            <a:endParaRPr lang="en-US" sz="1600" b="1" dirty="0"/>
          </a:p>
        </p:txBody>
      </p:sp>
      <p:cxnSp>
        <p:nvCxnSpPr>
          <p:cNvPr id="12" name="Straight Connector 11"/>
          <p:cNvCxnSpPr/>
          <p:nvPr/>
        </p:nvCxnSpPr>
        <p:spPr>
          <a:xfrm rot="5400000" flipH="1" flipV="1">
            <a:off x="3467497" y="2742803"/>
            <a:ext cx="2514600" cy="794"/>
          </a:xfrm>
          <a:prstGeom prst="line">
            <a:avLst/>
          </a:prstGeom>
          <a:ln w="76200"/>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1066800" y="3962400"/>
            <a:ext cx="3657600" cy="1588"/>
          </a:xfrm>
          <a:prstGeom prst="line">
            <a:avLst/>
          </a:prstGeom>
          <a:ln w="76200"/>
        </p:spPr>
        <p:style>
          <a:lnRef idx="2">
            <a:schemeClr val="dk1"/>
          </a:lnRef>
          <a:fillRef idx="0">
            <a:schemeClr val="dk1"/>
          </a:fillRef>
          <a:effectRef idx="1">
            <a:schemeClr val="dk1"/>
          </a:effectRef>
          <a:fontRef idx="minor">
            <a:schemeClr val="tx1"/>
          </a:fontRef>
        </p:style>
      </p:cxnSp>
      <p:cxnSp>
        <p:nvCxnSpPr>
          <p:cNvPr id="18" name="Straight Connector 17"/>
          <p:cNvCxnSpPr/>
          <p:nvPr/>
        </p:nvCxnSpPr>
        <p:spPr>
          <a:xfrm>
            <a:off x="1865311" y="3632200"/>
            <a:ext cx="3657600" cy="1588"/>
          </a:xfrm>
          <a:prstGeom prst="line">
            <a:avLst/>
          </a:prstGeom>
          <a:ln w="19050"/>
        </p:spPr>
        <p:style>
          <a:lnRef idx="2">
            <a:schemeClr val="dk1"/>
          </a:lnRef>
          <a:fillRef idx="0">
            <a:schemeClr val="dk1"/>
          </a:fillRef>
          <a:effectRef idx="1">
            <a:schemeClr val="dk1"/>
          </a:effectRef>
          <a:fontRef idx="minor">
            <a:schemeClr val="tx1"/>
          </a:fontRef>
        </p:style>
      </p:cxnSp>
      <p:cxnSp>
        <p:nvCxnSpPr>
          <p:cNvPr id="19" name="Straight Connector 18"/>
          <p:cNvCxnSpPr/>
          <p:nvPr/>
        </p:nvCxnSpPr>
        <p:spPr>
          <a:xfrm>
            <a:off x="1816417" y="3683000"/>
            <a:ext cx="3657600" cy="1588"/>
          </a:xfrm>
          <a:prstGeom prst="line">
            <a:avLst/>
          </a:prstGeom>
          <a:ln w="19050"/>
        </p:spPr>
        <p:style>
          <a:lnRef idx="2">
            <a:schemeClr val="dk1"/>
          </a:lnRef>
          <a:fillRef idx="0">
            <a:schemeClr val="dk1"/>
          </a:fillRef>
          <a:effectRef idx="1">
            <a:schemeClr val="dk1"/>
          </a:effectRef>
          <a:fontRef idx="minor">
            <a:schemeClr val="tx1"/>
          </a:fontRef>
        </p:style>
      </p:cxnSp>
      <p:cxnSp>
        <p:nvCxnSpPr>
          <p:cNvPr id="28" name="Straight Connector 27"/>
          <p:cNvCxnSpPr/>
          <p:nvPr/>
        </p:nvCxnSpPr>
        <p:spPr>
          <a:xfrm rot="5400000">
            <a:off x="4177506" y="4965700"/>
            <a:ext cx="2667000" cy="158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4273074" y="4850606"/>
            <a:ext cx="2362200" cy="158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l"/>
            <a:r>
              <a:rPr lang="en-US" sz="3200" dirty="0" smtClean="0"/>
              <a:t>D. </a:t>
            </a:r>
            <a:r>
              <a:rPr lang="en-US" sz="3200" dirty="0" err="1" smtClean="0"/>
              <a:t>Penopang</a:t>
            </a:r>
            <a:r>
              <a:rPr lang="en-US" sz="3200" dirty="0" smtClean="0"/>
              <a:t> </a:t>
            </a:r>
            <a:r>
              <a:rPr lang="en-US" sz="3200" dirty="0" err="1" smtClean="0"/>
              <a:t>Struktur</a:t>
            </a:r>
            <a:r>
              <a:rPr lang="en-US" sz="3200" dirty="0" smtClean="0"/>
              <a:t> </a:t>
            </a:r>
            <a:r>
              <a:rPr lang="en-US" sz="3200" dirty="0" err="1" smtClean="0"/>
              <a:t>Komunitas</a:t>
            </a:r>
            <a:endParaRPr lang="en-US" sz="3200" dirty="0"/>
          </a:p>
        </p:txBody>
      </p:sp>
      <p:sp>
        <p:nvSpPr>
          <p:cNvPr id="3" name="Content Placeholder 2"/>
          <p:cNvSpPr>
            <a:spLocks noGrp="1"/>
          </p:cNvSpPr>
          <p:nvPr>
            <p:ph idx="1"/>
          </p:nvPr>
        </p:nvSpPr>
        <p:spPr>
          <a:xfrm>
            <a:off x="0" y="762000"/>
            <a:ext cx="9144000" cy="6096000"/>
          </a:xfrm>
        </p:spPr>
        <p:txBody>
          <a:bodyPr>
            <a:normAutofit lnSpcReduction="10000"/>
          </a:bodyPr>
          <a:lstStyle/>
          <a:p>
            <a:pPr>
              <a:buNone/>
            </a:pPr>
            <a:r>
              <a:rPr lang="en-US" dirty="0" smtClean="0"/>
              <a:t>     </a:t>
            </a:r>
            <a:r>
              <a:rPr lang="en-US" dirty="0" err="1" smtClean="0"/>
              <a:t>Beberapa</a:t>
            </a:r>
            <a:r>
              <a:rPr lang="en-US" dirty="0" smtClean="0"/>
              <a:t> </a:t>
            </a:r>
            <a:r>
              <a:rPr lang="en-US" dirty="0" err="1" smtClean="0"/>
              <a:t>faktor</a:t>
            </a:r>
            <a:r>
              <a:rPr lang="en-US" dirty="0" smtClean="0"/>
              <a:t> </a:t>
            </a:r>
            <a:r>
              <a:rPr lang="en-US" dirty="0" err="1" smtClean="0"/>
              <a:t>penting</a:t>
            </a:r>
            <a:r>
              <a:rPr lang="en-US" dirty="0" smtClean="0"/>
              <a:t> yang </a:t>
            </a:r>
            <a:r>
              <a:rPr lang="en-US" dirty="0" err="1" smtClean="0"/>
              <a:t>mendukung</a:t>
            </a:r>
            <a:r>
              <a:rPr lang="en-US" dirty="0" smtClean="0"/>
              <a:t> </a:t>
            </a:r>
          </a:p>
          <a:p>
            <a:pPr>
              <a:buNone/>
            </a:pPr>
            <a:r>
              <a:rPr lang="en-US" dirty="0" smtClean="0"/>
              <a:t>     </a:t>
            </a:r>
            <a:r>
              <a:rPr lang="en-US" dirty="0" err="1" smtClean="0"/>
              <a:t>terpeliharanya</a:t>
            </a:r>
            <a:r>
              <a:rPr lang="en-US" dirty="0" smtClean="0"/>
              <a:t> </a:t>
            </a:r>
            <a:r>
              <a:rPr lang="en-US" dirty="0" err="1" smtClean="0"/>
              <a:t>sebuah</a:t>
            </a:r>
            <a:r>
              <a:rPr lang="en-US" dirty="0" smtClean="0"/>
              <a:t> </a:t>
            </a:r>
            <a:r>
              <a:rPr lang="en-US" dirty="0" err="1" smtClean="0"/>
              <a:t>komunitas</a:t>
            </a:r>
            <a:r>
              <a:rPr lang="en-US" dirty="0" smtClean="0"/>
              <a:t> </a:t>
            </a:r>
            <a:r>
              <a:rPr lang="en-US" dirty="0" err="1" smtClean="0"/>
              <a:t>antara</a:t>
            </a:r>
            <a:r>
              <a:rPr lang="en-US" dirty="0" smtClean="0"/>
              <a:t> lain :</a:t>
            </a:r>
          </a:p>
          <a:p>
            <a:pPr marL="400050" indent="-400050">
              <a:buNone/>
            </a:pPr>
            <a:r>
              <a:rPr lang="en-US" dirty="0" smtClean="0"/>
              <a:t>1. </a:t>
            </a:r>
            <a:r>
              <a:rPr lang="en-US" dirty="0" err="1" smtClean="0"/>
              <a:t>Kelembagaan</a:t>
            </a:r>
            <a:r>
              <a:rPr lang="en-US" dirty="0" smtClean="0"/>
              <a:t> </a:t>
            </a:r>
            <a:r>
              <a:rPr lang="en-US" dirty="0" err="1" smtClean="0"/>
              <a:t>sosial</a:t>
            </a:r>
            <a:r>
              <a:rPr lang="en-US" dirty="0" smtClean="0"/>
              <a:t>, </a:t>
            </a:r>
            <a:r>
              <a:rPr lang="en-US" dirty="0" err="1" smtClean="0"/>
              <a:t>dimana</a:t>
            </a:r>
            <a:r>
              <a:rPr lang="en-US" dirty="0" smtClean="0"/>
              <a:t> </a:t>
            </a:r>
            <a:r>
              <a:rPr lang="en-US" dirty="0" err="1" smtClean="0"/>
              <a:t>setiap</a:t>
            </a:r>
            <a:r>
              <a:rPr lang="en-US" dirty="0" smtClean="0"/>
              <a:t> </a:t>
            </a:r>
            <a:r>
              <a:rPr lang="en-US" dirty="0" err="1" smtClean="0"/>
              <a:t>anggota</a:t>
            </a:r>
            <a:r>
              <a:rPr lang="en-US" dirty="0" smtClean="0"/>
              <a:t> </a:t>
            </a:r>
            <a:r>
              <a:rPr lang="en-US" dirty="0" err="1" smtClean="0"/>
              <a:t>komunitas</a:t>
            </a:r>
            <a:r>
              <a:rPr lang="en-US" dirty="0" smtClean="0"/>
              <a:t> </a:t>
            </a:r>
            <a:r>
              <a:rPr lang="en-US" dirty="0" err="1" smtClean="0"/>
              <a:t>menemukan</a:t>
            </a:r>
            <a:r>
              <a:rPr lang="en-US" dirty="0" smtClean="0"/>
              <a:t> </a:t>
            </a:r>
            <a:r>
              <a:rPr lang="en-US" dirty="0" err="1" smtClean="0"/>
              <a:t>aturan</a:t>
            </a:r>
            <a:r>
              <a:rPr lang="en-US" dirty="0" smtClean="0"/>
              <a:t> </a:t>
            </a:r>
            <a:r>
              <a:rPr lang="en-US" dirty="0" err="1" smtClean="0"/>
              <a:t>dan</a:t>
            </a:r>
            <a:r>
              <a:rPr lang="en-US" dirty="0" smtClean="0"/>
              <a:t> </a:t>
            </a:r>
            <a:r>
              <a:rPr lang="en-US" dirty="0" err="1" smtClean="0"/>
              <a:t>norma</a:t>
            </a:r>
            <a:r>
              <a:rPr lang="en-US" dirty="0" smtClean="0"/>
              <a:t> </a:t>
            </a:r>
            <a:r>
              <a:rPr lang="en-US" dirty="0" err="1" smtClean="0"/>
              <a:t>standar</a:t>
            </a:r>
            <a:r>
              <a:rPr lang="en-US" dirty="0" smtClean="0"/>
              <a:t> yang </a:t>
            </a:r>
            <a:r>
              <a:rPr lang="en-US" dirty="0" err="1" smtClean="0"/>
              <a:t>digunakan</a:t>
            </a:r>
            <a:r>
              <a:rPr lang="en-US" dirty="0" smtClean="0"/>
              <a:t> </a:t>
            </a:r>
            <a:r>
              <a:rPr lang="en-US" dirty="0" err="1" smtClean="0"/>
              <a:t>sebagai</a:t>
            </a:r>
            <a:r>
              <a:rPr lang="en-US" dirty="0" smtClean="0"/>
              <a:t> </a:t>
            </a:r>
            <a:r>
              <a:rPr lang="en-US" dirty="0" err="1" smtClean="0"/>
              <a:t>patokan</a:t>
            </a:r>
            <a:r>
              <a:rPr lang="en-US" dirty="0" smtClean="0"/>
              <a:t> </a:t>
            </a:r>
            <a:r>
              <a:rPr lang="en-US" dirty="0" err="1" smtClean="0"/>
              <a:t>dalam</a:t>
            </a:r>
            <a:r>
              <a:rPr lang="en-US" dirty="0" smtClean="0"/>
              <a:t> </a:t>
            </a:r>
            <a:r>
              <a:rPr lang="en-US" dirty="0" err="1" smtClean="0"/>
              <a:t>menentukan</a:t>
            </a:r>
            <a:r>
              <a:rPr lang="en-US" dirty="0" smtClean="0"/>
              <a:t> </a:t>
            </a:r>
            <a:r>
              <a:rPr lang="en-US" dirty="0" err="1" smtClean="0"/>
              <a:t>sebuah</a:t>
            </a:r>
            <a:r>
              <a:rPr lang="en-US" dirty="0" smtClean="0"/>
              <a:t> </a:t>
            </a:r>
            <a:r>
              <a:rPr lang="en-US" dirty="0" err="1" smtClean="0"/>
              <a:t>sikap</a:t>
            </a:r>
            <a:r>
              <a:rPr lang="en-US" dirty="0" smtClean="0"/>
              <a:t>, </a:t>
            </a:r>
            <a:r>
              <a:rPr lang="en-US" dirty="0" err="1" smtClean="0"/>
              <a:t>perilaku</a:t>
            </a:r>
            <a:r>
              <a:rPr lang="en-US" dirty="0" smtClean="0"/>
              <a:t> </a:t>
            </a:r>
            <a:r>
              <a:rPr lang="en-US" dirty="0" err="1" smtClean="0"/>
              <a:t>dan</a:t>
            </a:r>
            <a:r>
              <a:rPr lang="en-US" dirty="0" smtClean="0"/>
              <a:t> </a:t>
            </a:r>
            <a:r>
              <a:rPr lang="en-US" dirty="0" err="1" smtClean="0"/>
              <a:t>pola</a:t>
            </a:r>
            <a:r>
              <a:rPr lang="en-US" dirty="0" smtClean="0"/>
              <a:t> </a:t>
            </a:r>
            <a:r>
              <a:rPr lang="en-US" dirty="0" err="1" smtClean="0"/>
              <a:t>pikir</a:t>
            </a:r>
            <a:r>
              <a:rPr lang="en-US" dirty="0" smtClean="0"/>
              <a:t> </a:t>
            </a:r>
            <a:r>
              <a:rPr lang="en-US" dirty="0" err="1" smtClean="0"/>
              <a:t>mereka</a:t>
            </a:r>
            <a:endParaRPr lang="en-US" dirty="0" smtClean="0"/>
          </a:p>
          <a:p>
            <a:pPr marL="400050" indent="-400050">
              <a:buNone/>
            </a:pPr>
            <a:r>
              <a:rPr lang="en-US" dirty="0" smtClean="0"/>
              <a:t>2. </a:t>
            </a:r>
            <a:r>
              <a:rPr lang="en-US" dirty="0" err="1" smtClean="0"/>
              <a:t>Karakter</a:t>
            </a:r>
            <a:r>
              <a:rPr lang="en-US" dirty="0" smtClean="0"/>
              <a:t> </a:t>
            </a:r>
            <a:r>
              <a:rPr lang="en-US" dirty="0" err="1" smtClean="0"/>
              <a:t>komunitas</a:t>
            </a:r>
            <a:r>
              <a:rPr lang="en-US" dirty="0" smtClean="0"/>
              <a:t>, </a:t>
            </a:r>
            <a:r>
              <a:rPr lang="en-US" dirty="0" err="1" smtClean="0"/>
              <a:t>dimana</a:t>
            </a:r>
            <a:r>
              <a:rPr lang="en-US" dirty="0" smtClean="0"/>
              <a:t> </a:t>
            </a:r>
            <a:r>
              <a:rPr lang="en-US" dirty="0" err="1" smtClean="0"/>
              <a:t>didapati</a:t>
            </a:r>
            <a:r>
              <a:rPr lang="en-US" dirty="0" smtClean="0"/>
              <a:t> </a:t>
            </a:r>
            <a:r>
              <a:rPr lang="en-US" dirty="0" err="1" smtClean="0"/>
              <a:t>ciri</a:t>
            </a:r>
            <a:r>
              <a:rPr lang="en-US" dirty="0" smtClean="0"/>
              <a:t> </a:t>
            </a:r>
            <a:r>
              <a:rPr lang="en-US" dirty="0" err="1" smtClean="0"/>
              <a:t>komunitas</a:t>
            </a:r>
            <a:r>
              <a:rPr lang="en-US" dirty="0" smtClean="0"/>
              <a:t> yang </a:t>
            </a:r>
            <a:r>
              <a:rPr lang="en-US" dirty="0" err="1" smtClean="0"/>
              <a:t>terbuka</a:t>
            </a:r>
            <a:r>
              <a:rPr lang="en-US" dirty="0" smtClean="0"/>
              <a:t> </a:t>
            </a:r>
            <a:r>
              <a:rPr lang="en-US" dirty="0" err="1" smtClean="0"/>
              <a:t>atau</a:t>
            </a:r>
            <a:r>
              <a:rPr lang="en-US" dirty="0" smtClean="0"/>
              <a:t> </a:t>
            </a:r>
            <a:r>
              <a:rPr lang="en-US" dirty="0" err="1" smtClean="0"/>
              <a:t>tertutup</a:t>
            </a:r>
            <a:r>
              <a:rPr lang="en-US" dirty="0" smtClean="0"/>
              <a:t> (</a:t>
            </a:r>
            <a:r>
              <a:rPr lang="en-US" dirty="0" err="1" smtClean="0"/>
              <a:t>eksklusif</a:t>
            </a:r>
            <a:r>
              <a:rPr lang="en-US" dirty="0" smtClean="0"/>
              <a:t>), </a:t>
            </a:r>
            <a:r>
              <a:rPr lang="en-US" dirty="0" err="1" smtClean="0"/>
              <a:t>progresif</a:t>
            </a:r>
            <a:r>
              <a:rPr lang="en-US" dirty="0" smtClean="0"/>
              <a:t>, </a:t>
            </a:r>
            <a:r>
              <a:rPr lang="en-US" dirty="0" err="1" smtClean="0"/>
              <a:t>kolot</a:t>
            </a:r>
            <a:r>
              <a:rPr lang="en-US" dirty="0" smtClean="0"/>
              <a:t> </a:t>
            </a:r>
            <a:r>
              <a:rPr lang="en-US" dirty="0" err="1" smtClean="0"/>
              <a:t>atau</a:t>
            </a:r>
            <a:r>
              <a:rPr lang="en-US" dirty="0" smtClean="0"/>
              <a:t> anti </a:t>
            </a:r>
            <a:r>
              <a:rPr lang="en-US" dirty="0" err="1" smtClean="0"/>
              <a:t>perubahan</a:t>
            </a:r>
            <a:r>
              <a:rPr lang="en-US" dirty="0" smtClean="0"/>
              <a:t>. </a:t>
            </a:r>
            <a:r>
              <a:rPr lang="en-US" dirty="0" err="1" smtClean="0"/>
              <a:t>Karakter</a:t>
            </a:r>
            <a:r>
              <a:rPr lang="en-US" dirty="0" smtClean="0"/>
              <a:t> </a:t>
            </a:r>
            <a:r>
              <a:rPr lang="en-US" dirty="0" err="1" smtClean="0"/>
              <a:t>komunitas</a:t>
            </a:r>
            <a:r>
              <a:rPr lang="en-US" dirty="0" smtClean="0"/>
              <a:t> </a:t>
            </a:r>
            <a:r>
              <a:rPr lang="en-US" dirty="0" err="1" smtClean="0"/>
              <a:t>ini</a:t>
            </a:r>
            <a:r>
              <a:rPr lang="en-US" dirty="0" smtClean="0"/>
              <a:t> </a:t>
            </a:r>
            <a:r>
              <a:rPr lang="en-US" dirty="0" err="1" smtClean="0"/>
              <a:t>sangat</a:t>
            </a:r>
            <a:r>
              <a:rPr lang="en-US" dirty="0" smtClean="0"/>
              <a:t> </a:t>
            </a:r>
            <a:r>
              <a:rPr lang="en-US" dirty="0" err="1" smtClean="0"/>
              <a:t>mempengaruhi</a:t>
            </a:r>
            <a:r>
              <a:rPr lang="en-US" dirty="0" smtClean="0"/>
              <a:t> </a:t>
            </a:r>
            <a:r>
              <a:rPr lang="en-US" dirty="0" err="1" smtClean="0"/>
              <a:t>daya</a:t>
            </a:r>
            <a:r>
              <a:rPr lang="en-US" dirty="0" smtClean="0"/>
              <a:t> </a:t>
            </a:r>
            <a:r>
              <a:rPr lang="en-US" dirty="0" err="1" smtClean="0"/>
              <a:t>adaptasi</a:t>
            </a:r>
            <a:r>
              <a:rPr lang="en-US" dirty="0" smtClean="0"/>
              <a:t> </a:t>
            </a:r>
            <a:r>
              <a:rPr lang="en-US" dirty="0" err="1" smtClean="0"/>
              <a:t>setiap</a:t>
            </a:r>
            <a:r>
              <a:rPr lang="en-US" dirty="0" smtClean="0"/>
              <a:t> </a:t>
            </a:r>
            <a:r>
              <a:rPr lang="en-US" dirty="0" err="1" smtClean="0"/>
              <a:t>anggotanya</a:t>
            </a:r>
            <a:r>
              <a:rPr lang="en-US" dirty="0" smtClean="0"/>
              <a:t> </a:t>
            </a:r>
            <a:r>
              <a:rPr lang="en-US" dirty="0" err="1" smtClean="0"/>
              <a:t>pada</a:t>
            </a:r>
            <a:r>
              <a:rPr lang="en-US" dirty="0" smtClean="0"/>
              <a:t> </a:t>
            </a:r>
            <a:r>
              <a:rPr lang="en-US" dirty="0" err="1" smtClean="0"/>
              <a:t>lingkungan</a:t>
            </a:r>
            <a:r>
              <a:rPr lang="en-US" dirty="0" smtClean="0"/>
              <a:t> yang </a:t>
            </a:r>
            <a:r>
              <a:rPr lang="en-US" dirty="0" err="1" smtClean="0"/>
              <a:t>berubah</a:t>
            </a:r>
            <a:endParaRPr lang="en-US"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6202362"/>
          </a:xfrm>
        </p:spPr>
        <p:txBody>
          <a:bodyPr>
            <a:normAutofit fontScale="90000"/>
          </a:bodyPr>
          <a:lstStyle/>
          <a:p>
            <a:pPr algn="l"/>
            <a:r>
              <a:rPr lang="en-US" sz="3200" dirty="0" smtClean="0"/>
              <a:t>3.Tipe </a:t>
            </a:r>
            <a:r>
              <a:rPr lang="en-US" sz="3200" dirty="0" err="1" smtClean="0"/>
              <a:t>pelapisan</a:t>
            </a:r>
            <a:r>
              <a:rPr lang="en-US" sz="3200" dirty="0" smtClean="0"/>
              <a:t> </a:t>
            </a:r>
            <a:r>
              <a:rPr lang="en-US" sz="3200" dirty="0" err="1" smtClean="0"/>
              <a:t>sosial</a:t>
            </a:r>
            <a:r>
              <a:rPr lang="en-US" sz="3200" dirty="0" smtClean="0"/>
              <a:t> yang </a:t>
            </a:r>
            <a:r>
              <a:rPr lang="en-US" sz="3200" dirty="0" err="1" smtClean="0"/>
              <a:t>terdapat</a:t>
            </a:r>
            <a:r>
              <a:rPr lang="en-US" sz="3200" dirty="0" smtClean="0"/>
              <a:t> </a:t>
            </a:r>
            <a:r>
              <a:rPr lang="en-US" sz="3200" dirty="0" err="1" smtClean="0"/>
              <a:t>dalam</a:t>
            </a:r>
            <a:r>
              <a:rPr lang="en-US" sz="3200" dirty="0" smtClean="0"/>
              <a:t> </a:t>
            </a:r>
            <a:r>
              <a:rPr lang="en-US" sz="3200" dirty="0" err="1" smtClean="0"/>
              <a:t>sebuah</a:t>
            </a:r>
            <a:r>
              <a:rPr lang="en-US" sz="3200" dirty="0" smtClean="0"/>
              <a:t> </a:t>
            </a:r>
            <a:br>
              <a:rPr lang="en-US" sz="3200" dirty="0" smtClean="0"/>
            </a:br>
            <a:r>
              <a:rPr lang="en-US" sz="3200" dirty="0" smtClean="0"/>
              <a:t>    </a:t>
            </a:r>
            <a:r>
              <a:rPr lang="en-US" sz="3200" dirty="0" err="1" smtClean="0"/>
              <a:t>komunitas</a:t>
            </a:r>
            <a:r>
              <a:rPr lang="en-US" sz="3200" dirty="0" smtClean="0"/>
              <a:t>. </a:t>
            </a:r>
            <a:r>
              <a:rPr lang="en-US" sz="3200" dirty="0" err="1" smtClean="0"/>
              <a:t>Struktur</a:t>
            </a:r>
            <a:r>
              <a:rPr lang="en-US" sz="3200" dirty="0" smtClean="0"/>
              <a:t> </a:t>
            </a:r>
            <a:r>
              <a:rPr lang="en-US" sz="3200" dirty="0" err="1" smtClean="0"/>
              <a:t>pelapisan</a:t>
            </a:r>
            <a:r>
              <a:rPr lang="en-US" sz="3200" dirty="0" smtClean="0"/>
              <a:t> </a:t>
            </a:r>
            <a:r>
              <a:rPr lang="en-US" sz="3200" dirty="0" err="1" smtClean="0"/>
              <a:t>sosial</a:t>
            </a:r>
            <a:r>
              <a:rPr lang="en-US" sz="3200" dirty="0" smtClean="0"/>
              <a:t> </a:t>
            </a:r>
            <a:r>
              <a:rPr lang="en-US" sz="3200" dirty="0" err="1" smtClean="0"/>
              <a:t>akan</a:t>
            </a:r>
            <a:r>
              <a:rPr lang="en-US" sz="3200" dirty="0" smtClean="0"/>
              <a:t> </a:t>
            </a:r>
            <a:r>
              <a:rPr lang="en-US" sz="3200" dirty="0" err="1" smtClean="0"/>
              <a:t>sangat</a:t>
            </a:r>
            <a:r>
              <a:rPr lang="en-US" sz="3200" dirty="0" smtClean="0"/>
              <a:t> </a:t>
            </a:r>
            <a:br>
              <a:rPr lang="en-US" sz="3200" dirty="0" smtClean="0"/>
            </a:br>
            <a:r>
              <a:rPr lang="en-US" sz="3200" dirty="0" smtClean="0"/>
              <a:t>    </a:t>
            </a:r>
            <a:r>
              <a:rPr lang="en-US" sz="3200" dirty="0" err="1" smtClean="0"/>
              <a:t>menentukan</a:t>
            </a:r>
            <a:r>
              <a:rPr lang="en-US" sz="3200" dirty="0" smtClean="0"/>
              <a:t> </a:t>
            </a:r>
            <a:r>
              <a:rPr lang="en-US" sz="3200" dirty="0" err="1" smtClean="0"/>
              <a:t>bentuk</a:t>
            </a:r>
            <a:r>
              <a:rPr lang="en-US" sz="3200" dirty="0" smtClean="0"/>
              <a:t>, </a:t>
            </a:r>
            <a:r>
              <a:rPr lang="en-US" sz="3200" dirty="0" err="1" smtClean="0"/>
              <a:t>arah</a:t>
            </a:r>
            <a:r>
              <a:rPr lang="en-US" sz="3200" dirty="0" smtClean="0"/>
              <a:t> </a:t>
            </a:r>
            <a:r>
              <a:rPr lang="en-US" sz="3200" dirty="0" err="1" smtClean="0"/>
              <a:t>dan</a:t>
            </a:r>
            <a:r>
              <a:rPr lang="en-US" sz="3200" dirty="0" smtClean="0"/>
              <a:t> </a:t>
            </a:r>
            <a:r>
              <a:rPr lang="en-US" sz="3200" dirty="0" err="1" smtClean="0"/>
              <a:t>bobot</a:t>
            </a:r>
            <a:r>
              <a:rPr lang="en-US" sz="3200" dirty="0" smtClean="0"/>
              <a:t> </a:t>
            </a:r>
            <a:r>
              <a:rPr lang="en-US" sz="3200" dirty="0" err="1" smtClean="0"/>
              <a:t>hubungan</a:t>
            </a:r>
            <a:r>
              <a:rPr lang="en-US" sz="3200" dirty="0" smtClean="0"/>
              <a:t>-</a:t>
            </a:r>
            <a:br>
              <a:rPr lang="en-US" sz="3200" dirty="0" smtClean="0"/>
            </a:br>
            <a:r>
              <a:rPr lang="en-US" sz="3200" dirty="0" smtClean="0"/>
              <a:t>    </a:t>
            </a:r>
            <a:r>
              <a:rPr lang="en-US" sz="3200" dirty="0" err="1" smtClean="0"/>
              <a:t>hubungan</a:t>
            </a:r>
            <a:r>
              <a:rPr lang="en-US" sz="3200" dirty="0" smtClean="0"/>
              <a:t> </a:t>
            </a:r>
            <a:r>
              <a:rPr lang="en-US" sz="3200" dirty="0" err="1" smtClean="0"/>
              <a:t>sosial</a:t>
            </a:r>
            <a:r>
              <a:rPr lang="en-US" sz="3200" dirty="0" smtClean="0"/>
              <a:t> </a:t>
            </a:r>
            <a:r>
              <a:rPr lang="en-US" sz="3200" dirty="0" err="1" smtClean="0"/>
              <a:t>antar</a:t>
            </a:r>
            <a:r>
              <a:rPr lang="en-US" sz="3200" dirty="0" smtClean="0"/>
              <a:t> </a:t>
            </a:r>
            <a:r>
              <a:rPr lang="en-US" sz="3200" dirty="0" err="1" smtClean="0"/>
              <a:t>anggota</a:t>
            </a:r>
            <a:r>
              <a:rPr lang="en-US" sz="3200" dirty="0" smtClean="0"/>
              <a:t> </a:t>
            </a:r>
            <a:r>
              <a:rPr lang="en-US" sz="3200" dirty="0" err="1" smtClean="0"/>
              <a:t>sebuah</a:t>
            </a:r>
            <a:r>
              <a:rPr lang="en-US" sz="3200" dirty="0" smtClean="0"/>
              <a:t> </a:t>
            </a:r>
            <a:r>
              <a:rPr lang="en-US" sz="3200" dirty="0" err="1" smtClean="0"/>
              <a:t>komunitas</a:t>
            </a:r>
            <a:r>
              <a:rPr lang="en-US" sz="3200" dirty="0" smtClean="0"/>
              <a:t/>
            </a:r>
            <a:br>
              <a:rPr lang="en-US" sz="3200" dirty="0" smtClean="0"/>
            </a:br>
            <a:r>
              <a:rPr lang="en-US" sz="3200" dirty="0" smtClean="0"/>
              <a:t>4. </a:t>
            </a:r>
            <a:r>
              <a:rPr lang="en-US" sz="3200" dirty="0" err="1" smtClean="0"/>
              <a:t>Pola</a:t>
            </a:r>
            <a:r>
              <a:rPr lang="en-US" sz="3200" dirty="0" smtClean="0"/>
              <a:t> </a:t>
            </a:r>
            <a:r>
              <a:rPr lang="en-US" sz="3200" dirty="0" err="1" smtClean="0"/>
              <a:t>interaksi</a:t>
            </a:r>
            <a:r>
              <a:rPr lang="en-US" sz="3200" dirty="0" smtClean="0"/>
              <a:t> </a:t>
            </a:r>
            <a:r>
              <a:rPr lang="en-US" sz="3200" dirty="0" err="1" smtClean="0"/>
              <a:t>sosial</a:t>
            </a:r>
            <a:r>
              <a:rPr lang="en-US" sz="3200" dirty="0" smtClean="0"/>
              <a:t> yang </a:t>
            </a:r>
            <a:r>
              <a:rPr lang="en-US" sz="3200" dirty="0" err="1" smtClean="0"/>
              <a:t>terbentuk</a:t>
            </a:r>
            <a:r>
              <a:rPr lang="en-US" sz="3200" dirty="0" smtClean="0"/>
              <a:t> </a:t>
            </a:r>
            <a:r>
              <a:rPr lang="en-US" sz="3200" dirty="0" err="1" smtClean="0"/>
              <a:t>dalam</a:t>
            </a:r>
            <a:r>
              <a:rPr lang="en-US" sz="3200" dirty="0" smtClean="0"/>
              <a:t> </a:t>
            </a:r>
            <a:br>
              <a:rPr lang="en-US" sz="3200" dirty="0" smtClean="0"/>
            </a:br>
            <a:r>
              <a:rPr lang="en-US" sz="3200" dirty="0" smtClean="0"/>
              <a:t>     </a:t>
            </a:r>
            <a:r>
              <a:rPr lang="en-US" sz="3200" dirty="0" err="1" smtClean="0"/>
              <a:t>komunitas</a:t>
            </a:r>
            <a:r>
              <a:rPr lang="en-US" sz="3200" dirty="0" smtClean="0"/>
              <a:t>. </a:t>
            </a:r>
            <a:r>
              <a:rPr lang="en-US" sz="3200" dirty="0" err="1" smtClean="0"/>
              <a:t>Beragam</a:t>
            </a:r>
            <a:r>
              <a:rPr lang="en-US" sz="3200" dirty="0" smtClean="0"/>
              <a:t> </a:t>
            </a:r>
            <a:r>
              <a:rPr lang="en-US" sz="3200" dirty="0" err="1" smtClean="0"/>
              <a:t>pola</a:t>
            </a:r>
            <a:r>
              <a:rPr lang="en-US" sz="3200" dirty="0" smtClean="0"/>
              <a:t> </a:t>
            </a:r>
            <a:r>
              <a:rPr lang="en-US" sz="3200" dirty="0" err="1" smtClean="0"/>
              <a:t>interaksi</a:t>
            </a:r>
            <a:r>
              <a:rPr lang="en-US" sz="3200" dirty="0" smtClean="0"/>
              <a:t> </a:t>
            </a:r>
            <a:r>
              <a:rPr lang="en-US" sz="3200" dirty="0" err="1" smtClean="0"/>
              <a:t>sosial</a:t>
            </a:r>
            <a:r>
              <a:rPr lang="en-US" sz="3200" dirty="0" smtClean="0"/>
              <a:t> </a:t>
            </a:r>
            <a:r>
              <a:rPr lang="en-US" sz="3200" dirty="0" err="1" smtClean="0"/>
              <a:t>itu</a:t>
            </a:r>
            <a:r>
              <a:rPr lang="en-US" sz="3200" dirty="0" smtClean="0"/>
              <a:t> </a:t>
            </a:r>
            <a:br>
              <a:rPr lang="en-US" sz="3200" dirty="0" smtClean="0"/>
            </a:br>
            <a:r>
              <a:rPr lang="en-US" sz="3200" dirty="0" smtClean="0"/>
              <a:t>     </a:t>
            </a:r>
            <a:r>
              <a:rPr lang="en-US" sz="3200" dirty="0" err="1" smtClean="0"/>
              <a:t>mengarah</a:t>
            </a:r>
            <a:r>
              <a:rPr lang="en-US" sz="3200" dirty="0" smtClean="0"/>
              <a:t> </a:t>
            </a:r>
            <a:r>
              <a:rPr lang="en-US" sz="3200" dirty="0" err="1" smtClean="0"/>
              <a:t>pada</a:t>
            </a:r>
            <a:r>
              <a:rPr lang="en-US" sz="3200" dirty="0" smtClean="0"/>
              <a:t> </a:t>
            </a:r>
            <a:r>
              <a:rPr lang="en-US" sz="3200" dirty="0" err="1" smtClean="0"/>
              <a:t>beberapa</a:t>
            </a:r>
            <a:r>
              <a:rPr lang="en-US" sz="3200" dirty="0" smtClean="0"/>
              <a:t> </a:t>
            </a:r>
            <a:r>
              <a:rPr lang="en-US" sz="3200" dirty="0" err="1" smtClean="0"/>
              <a:t>bentuk</a:t>
            </a:r>
            <a:r>
              <a:rPr lang="en-US" sz="3200" dirty="0" smtClean="0"/>
              <a:t>/ </a:t>
            </a:r>
            <a:r>
              <a:rPr lang="en-US" sz="3200" dirty="0" err="1" smtClean="0"/>
              <a:t>pola</a:t>
            </a:r>
            <a:r>
              <a:rPr lang="en-US" sz="3200" dirty="0" smtClean="0"/>
              <a:t> </a:t>
            </a:r>
            <a:r>
              <a:rPr lang="en-US" sz="3200" dirty="0" err="1" smtClean="0"/>
              <a:t>interaksi</a:t>
            </a:r>
            <a:r>
              <a:rPr lang="en-US" sz="3200" dirty="0" smtClean="0"/>
              <a:t> </a:t>
            </a:r>
            <a:br>
              <a:rPr lang="en-US" sz="3200" dirty="0" smtClean="0"/>
            </a:br>
            <a:r>
              <a:rPr lang="en-US" sz="3200" dirty="0" smtClean="0"/>
              <a:t>     </a:t>
            </a:r>
            <a:r>
              <a:rPr lang="en-US" sz="3200" dirty="0" err="1" smtClean="0"/>
              <a:t>dari</a:t>
            </a:r>
            <a:r>
              <a:rPr lang="en-US" sz="3200" dirty="0" smtClean="0"/>
              <a:t> yang </a:t>
            </a:r>
            <a:r>
              <a:rPr lang="en-US" sz="3200" dirty="0" err="1" smtClean="0"/>
              <a:t>sifatnya</a:t>
            </a:r>
            <a:r>
              <a:rPr lang="en-US" sz="3200" dirty="0" smtClean="0"/>
              <a:t> </a:t>
            </a:r>
            <a:r>
              <a:rPr lang="en-US" sz="3200" dirty="0" err="1" smtClean="0"/>
              <a:t>asosiatif</a:t>
            </a:r>
            <a:r>
              <a:rPr lang="en-US" sz="3200" dirty="0" smtClean="0"/>
              <a:t> (</a:t>
            </a:r>
            <a:r>
              <a:rPr lang="en-US" sz="3200" dirty="0" err="1" smtClean="0"/>
              <a:t>saling</a:t>
            </a:r>
            <a:r>
              <a:rPr lang="en-US" sz="3200" dirty="0" smtClean="0"/>
              <a:t> </a:t>
            </a:r>
            <a:r>
              <a:rPr lang="en-US" sz="3200" dirty="0" err="1" smtClean="0"/>
              <a:t>mendekatkan</a:t>
            </a:r>
            <a:r>
              <a:rPr lang="en-US" sz="3200" dirty="0" smtClean="0"/>
              <a:t> </a:t>
            </a:r>
            <a:br>
              <a:rPr lang="en-US" sz="3200" dirty="0" smtClean="0"/>
            </a:br>
            <a:r>
              <a:rPr lang="en-US" sz="3200" dirty="0" smtClean="0"/>
              <a:t>     </a:t>
            </a:r>
            <a:r>
              <a:rPr lang="en-US" sz="3200" dirty="0" err="1" smtClean="0"/>
              <a:t>satu</a:t>
            </a:r>
            <a:r>
              <a:rPr lang="en-US" sz="3200" dirty="0" smtClean="0"/>
              <a:t> </a:t>
            </a:r>
            <a:r>
              <a:rPr lang="en-US" sz="3200" dirty="0" err="1" smtClean="0"/>
              <a:t>sama</a:t>
            </a:r>
            <a:r>
              <a:rPr lang="en-US" sz="3200" dirty="0" smtClean="0"/>
              <a:t> lain) </a:t>
            </a:r>
            <a:r>
              <a:rPr lang="en-US" sz="3200" dirty="0" err="1" smtClean="0"/>
              <a:t>hingga</a:t>
            </a:r>
            <a:r>
              <a:rPr lang="en-US" sz="3200" dirty="0" smtClean="0"/>
              <a:t> yang </a:t>
            </a:r>
            <a:r>
              <a:rPr lang="en-US" sz="3200" dirty="0" err="1" smtClean="0"/>
              <a:t>disosiatif</a:t>
            </a:r>
            <a:r>
              <a:rPr lang="en-US" sz="3200" dirty="0" smtClean="0"/>
              <a:t> (</a:t>
            </a:r>
            <a:r>
              <a:rPr lang="en-US" sz="3200" dirty="0" err="1" smtClean="0"/>
              <a:t>saling</a:t>
            </a:r>
            <a:r>
              <a:rPr lang="en-US" sz="3200" dirty="0" smtClean="0"/>
              <a:t> </a:t>
            </a:r>
            <a:br>
              <a:rPr lang="en-US" sz="3200" dirty="0" smtClean="0"/>
            </a:br>
            <a:r>
              <a:rPr lang="en-US" sz="3200" dirty="0" smtClean="0"/>
              <a:t>     </a:t>
            </a:r>
            <a:r>
              <a:rPr lang="en-US" sz="3200" dirty="0" err="1" smtClean="0"/>
              <a:t>menjauhkan</a:t>
            </a:r>
            <a:r>
              <a:rPr lang="en-US" sz="3200" dirty="0" smtClean="0"/>
              <a:t>) </a:t>
            </a:r>
            <a:r>
              <a:rPr lang="en-US" sz="3200" dirty="0" err="1" smtClean="0"/>
              <a:t>seperti</a:t>
            </a:r>
            <a:r>
              <a:rPr lang="en-US" sz="3200" dirty="0" smtClean="0"/>
              <a:t>: </a:t>
            </a:r>
            <a:r>
              <a:rPr lang="en-US" sz="3200" dirty="0" err="1" smtClean="0"/>
              <a:t>ko-eksistensi</a:t>
            </a:r>
            <a:r>
              <a:rPr lang="en-US" sz="3200" dirty="0" smtClean="0"/>
              <a:t> (</a:t>
            </a:r>
            <a:r>
              <a:rPr lang="en-US" sz="3200" dirty="0" err="1" smtClean="0"/>
              <a:t>saling</a:t>
            </a:r>
            <a:r>
              <a:rPr lang="en-US" sz="3200" dirty="0" smtClean="0"/>
              <a:t> </a:t>
            </a:r>
            <a:br>
              <a:rPr lang="en-US" sz="3200" dirty="0" smtClean="0"/>
            </a:br>
            <a:r>
              <a:rPr lang="en-US" sz="3200" dirty="0" smtClean="0"/>
              <a:t>     </a:t>
            </a:r>
            <a:r>
              <a:rPr lang="en-US" sz="3200" dirty="0" err="1" smtClean="0"/>
              <a:t>berdampingan</a:t>
            </a:r>
            <a:r>
              <a:rPr lang="en-US" sz="3200" dirty="0" smtClean="0"/>
              <a:t>), </a:t>
            </a:r>
            <a:r>
              <a:rPr lang="en-US" sz="3200" dirty="0" err="1" smtClean="0"/>
              <a:t>kerjasama</a:t>
            </a:r>
            <a:r>
              <a:rPr lang="en-US" sz="3200" dirty="0" smtClean="0"/>
              <a:t>, </a:t>
            </a:r>
            <a:r>
              <a:rPr lang="en-US" sz="3200" dirty="0" err="1" smtClean="0"/>
              <a:t>konflik</a:t>
            </a:r>
            <a:r>
              <a:rPr lang="en-US" sz="3200" dirty="0" smtClean="0"/>
              <a:t> </a:t>
            </a:r>
            <a:r>
              <a:rPr lang="en-US" sz="3200" dirty="0" err="1" smtClean="0"/>
              <a:t>hingga</a:t>
            </a:r>
            <a:r>
              <a:rPr lang="en-US" sz="3200" dirty="0" smtClean="0"/>
              <a:t> </a:t>
            </a:r>
            <a:r>
              <a:rPr lang="en-US" sz="3200" dirty="0" err="1" smtClean="0"/>
              <a:t>pada</a:t>
            </a:r>
            <a:r>
              <a:rPr lang="en-US" sz="3200" dirty="0" smtClean="0"/>
              <a:t> </a:t>
            </a:r>
            <a:br>
              <a:rPr lang="en-US" sz="3200" dirty="0" smtClean="0"/>
            </a:br>
            <a:r>
              <a:rPr lang="en-US" sz="3200" dirty="0" smtClean="0"/>
              <a:t>     </a:t>
            </a:r>
            <a:r>
              <a:rPr lang="en-US" sz="3200" dirty="0" err="1" smtClean="0"/>
              <a:t>tipe</a:t>
            </a:r>
            <a:r>
              <a:rPr lang="en-US" sz="3200" dirty="0" smtClean="0"/>
              <a:t> </a:t>
            </a:r>
            <a:r>
              <a:rPr lang="en-US" sz="3200" i="1" dirty="0" smtClean="0"/>
              <a:t>extermination</a:t>
            </a:r>
            <a:r>
              <a:rPr lang="en-US" sz="3200" dirty="0" smtClean="0"/>
              <a:t> ( </a:t>
            </a:r>
            <a:r>
              <a:rPr lang="en-US" sz="3200" dirty="0" err="1" smtClean="0"/>
              <a:t>saling</a:t>
            </a:r>
            <a:r>
              <a:rPr lang="en-US" sz="3200" dirty="0" smtClean="0"/>
              <a:t> </a:t>
            </a:r>
            <a:r>
              <a:rPr lang="en-US" sz="3200" dirty="0" err="1" smtClean="0"/>
              <a:t>bunuh</a:t>
            </a:r>
            <a:r>
              <a:rPr lang="en-US" sz="3200" dirty="0" smtClean="0"/>
              <a:t> </a:t>
            </a:r>
            <a:r>
              <a:rPr lang="en-US" sz="3200" dirty="0" err="1" smtClean="0"/>
              <a:t>atau</a:t>
            </a:r>
            <a:r>
              <a:rPr lang="en-US" sz="3200" dirty="0" smtClean="0"/>
              <a:t> </a:t>
            </a:r>
            <a:r>
              <a:rPr lang="en-US" sz="3200" dirty="0" err="1" smtClean="0"/>
              <a:t>saling</a:t>
            </a:r>
            <a:r>
              <a:rPr lang="en-US" sz="3200" dirty="0" smtClean="0"/>
              <a:t> </a:t>
            </a:r>
            <a:br>
              <a:rPr lang="en-US" sz="3200" dirty="0" smtClean="0"/>
            </a:br>
            <a:r>
              <a:rPr lang="en-US" sz="3200" dirty="0" smtClean="0"/>
              <a:t>     </a:t>
            </a:r>
            <a:r>
              <a:rPr lang="en-US" sz="3200" dirty="0" err="1" smtClean="0"/>
              <a:t>meniadakan</a:t>
            </a:r>
            <a:r>
              <a:rPr lang="en-US" sz="3200" dirty="0" smtClean="0"/>
              <a:t> )</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Autofit/>
          </a:bodyPr>
          <a:lstStyle/>
          <a:p>
            <a:pPr algn="l"/>
            <a:r>
              <a:rPr lang="en-US" sz="3200" dirty="0" smtClean="0"/>
              <a:t>5. </a:t>
            </a:r>
            <a:r>
              <a:rPr lang="en-US" sz="3200" dirty="0" err="1" smtClean="0"/>
              <a:t>Sistem</a:t>
            </a:r>
            <a:r>
              <a:rPr lang="en-US" sz="3200" dirty="0" smtClean="0"/>
              <a:t> </a:t>
            </a:r>
            <a:r>
              <a:rPr lang="en-US" sz="3200" dirty="0" err="1" smtClean="0"/>
              <a:t>mata-kehidupan</a:t>
            </a:r>
            <a:r>
              <a:rPr lang="en-US" sz="3200" dirty="0" smtClean="0"/>
              <a:t> (</a:t>
            </a:r>
            <a:r>
              <a:rPr lang="en-US" sz="3200" i="1" dirty="0" err="1" smtClean="0"/>
              <a:t>liverhood</a:t>
            </a:r>
            <a:r>
              <a:rPr lang="en-US" sz="3200" i="1" dirty="0" smtClean="0"/>
              <a:t> system</a:t>
            </a:r>
            <a:r>
              <a:rPr lang="en-US" sz="3200" dirty="0" smtClean="0"/>
              <a:t>), </a:t>
            </a:r>
            <a:r>
              <a:rPr lang="en-US" sz="3200" dirty="0" err="1" smtClean="0"/>
              <a:t>sebuah</a:t>
            </a:r>
            <a:r>
              <a:rPr lang="en-US" sz="3200" dirty="0" smtClean="0"/>
              <a:t>  </a:t>
            </a:r>
            <a:br>
              <a:rPr lang="en-US" sz="3200" dirty="0" smtClean="0"/>
            </a:br>
            <a:r>
              <a:rPr lang="en-US" sz="3200" dirty="0" smtClean="0"/>
              <a:t>     </a:t>
            </a:r>
            <a:r>
              <a:rPr lang="en-US" sz="3200" dirty="0" err="1" smtClean="0"/>
              <a:t>komunitas</a:t>
            </a:r>
            <a:r>
              <a:rPr lang="en-US" sz="3200" dirty="0" smtClean="0"/>
              <a:t> </a:t>
            </a:r>
            <a:r>
              <a:rPr lang="en-US" sz="3200" dirty="0" err="1" smtClean="0"/>
              <a:t>tak</a:t>
            </a:r>
            <a:r>
              <a:rPr lang="en-US" sz="3200" dirty="0" smtClean="0"/>
              <a:t> </a:t>
            </a:r>
            <a:r>
              <a:rPr lang="en-US" sz="3200" dirty="0" err="1" smtClean="0"/>
              <a:t>akan</a:t>
            </a:r>
            <a:r>
              <a:rPr lang="en-US" sz="3200" dirty="0" smtClean="0"/>
              <a:t> </a:t>
            </a:r>
            <a:r>
              <a:rPr lang="en-US" sz="3200" dirty="0" err="1" smtClean="0"/>
              <a:t>lepas</a:t>
            </a:r>
            <a:r>
              <a:rPr lang="en-US" sz="3200" dirty="0" smtClean="0"/>
              <a:t> </a:t>
            </a:r>
            <a:r>
              <a:rPr lang="en-US" sz="3200" dirty="0" err="1" smtClean="0"/>
              <a:t>dari</a:t>
            </a:r>
            <a:r>
              <a:rPr lang="en-US" sz="3200" dirty="0" smtClean="0"/>
              <a:t> </a:t>
            </a:r>
            <a:r>
              <a:rPr lang="en-US" sz="3200" dirty="0" err="1" smtClean="0"/>
              <a:t>aktivitas</a:t>
            </a:r>
            <a:r>
              <a:rPr lang="en-US" sz="3200" dirty="0" smtClean="0"/>
              <a:t> </a:t>
            </a:r>
            <a:r>
              <a:rPr lang="en-US" sz="3200" dirty="0" err="1" smtClean="0"/>
              <a:t>produksi</a:t>
            </a:r>
            <a:r>
              <a:rPr lang="en-US" sz="3200" dirty="0" smtClean="0"/>
              <a:t>, </a:t>
            </a:r>
            <a:br>
              <a:rPr lang="en-US" sz="3200" dirty="0" smtClean="0"/>
            </a:br>
            <a:r>
              <a:rPr lang="en-US" sz="3200" dirty="0" smtClean="0"/>
              <a:t>     </a:t>
            </a:r>
            <a:r>
              <a:rPr lang="en-US" sz="3200" dirty="0" err="1" smtClean="0"/>
              <a:t>konsumsi</a:t>
            </a:r>
            <a:r>
              <a:rPr lang="en-US" sz="3200" dirty="0" smtClean="0"/>
              <a:t>, </a:t>
            </a:r>
            <a:r>
              <a:rPr lang="en-US" sz="3200" dirty="0" err="1" smtClean="0"/>
              <a:t>dan</a:t>
            </a:r>
            <a:r>
              <a:rPr lang="en-US" sz="3200" dirty="0" smtClean="0"/>
              <a:t> </a:t>
            </a:r>
            <a:r>
              <a:rPr lang="en-US" sz="3200" dirty="0" err="1" smtClean="0"/>
              <a:t>reproduksi</a:t>
            </a:r>
            <a:r>
              <a:rPr lang="en-US" sz="3200" dirty="0" smtClean="0"/>
              <a:t> </a:t>
            </a:r>
            <a:r>
              <a:rPr lang="en-US" sz="3200" dirty="0" err="1" smtClean="0"/>
              <a:t>dalam</a:t>
            </a:r>
            <a:r>
              <a:rPr lang="en-US" sz="3200" dirty="0" smtClean="0"/>
              <a:t> </a:t>
            </a:r>
            <a:r>
              <a:rPr lang="en-US" sz="3200" dirty="0" err="1" smtClean="0"/>
              <a:t>rangka</a:t>
            </a:r>
            <a:r>
              <a:rPr lang="en-US" sz="3200" dirty="0" smtClean="0"/>
              <a:t> </a:t>
            </a:r>
            <a:br>
              <a:rPr lang="en-US" sz="3200" dirty="0" smtClean="0"/>
            </a:br>
            <a:r>
              <a:rPr lang="en-US" sz="3200" dirty="0" smtClean="0"/>
              <a:t>     </a:t>
            </a:r>
            <a:r>
              <a:rPr lang="en-US" sz="3200" dirty="0" err="1" smtClean="0"/>
              <a:t>mempertahankan</a:t>
            </a:r>
            <a:r>
              <a:rPr lang="en-US" sz="3200" dirty="0" smtClean="0"/>
              <a:t> </a:t>
            </a:r>
            <a:r>
              <a:rPr lang="en-US" sz="3200" dirty="0" err="1" smtClean="0"/>
              <a:t>kehidupan</a:t>
            </a:r>
            <a:r>
              <a:rPr lang="en-US" sz="3200" dirty="0" smtClean="0"/>
              <a:t> </a:t>
            </a:r>
            <a:r>
              <a:rPr lang="en-US" sz="3200" dirty="0" err="1" smtClean="0"/>
              <a:t>dan</a:t>
            </a:r>
            <a:r>
              <a:rPr lang="en-US" sz="3200" dirty="0" smtClean="0"/>
              <a:t> </a:t>
            </a:r>
            <a:r>
              <a:rPr lang="en-US" sz="3200" dirty="0" err="1" smtClean="0"/>
              <a:t>harkat</a:t>
            </a:r>
            <a:r>
              <a:rPr lang="en-US" sz="3200" dirty="0" smtClean="0"/>
              <a:t> </a:t>
            </a:r>
            <a:r>
              <a:rPr lang="en-US" sz="3200" dirty="0" err="1" smtClean="0"/>
              <a:t>martabat</a:t>
            </a:r>
            <a:r>
              <a:rPr lang="en-US" sz="3200" dirty="0" smtClean="0"/>
              <a:t>   </a:t>
            </a:r>
            <a:br>
              <a:rPr lang="en-US" sz="3200" dirty="0" smtClean="0"/>
            </a:br>
            <a:r>
              <a:rPr lang="en-US" sz="3200" dirty="0" smtClean="0"/>
              <a:t>     </a:t>
            </a:r>
            <a:r>
              <a:rPr lang="en-US" sz="3200" dirty="0" err="1" smtClean="0"/>
              <a:t>seluruh</a:t>
            </a:r>
            <a:r>
              <a:rPr lang="en-US" sz="3200" dirty="0" smtClean="0"/>
              <a:t> </a:t>
            </a:r>
            <a:r>
              <a:rPr lang="en-US" sz="3200" dirty="0" err="1" smtClean="0"/>
              <a:t>anggotanya</a:t>
            </a:r>
            <a:r>
              <a:rPr lang="en-US" sz="3200" dirty="0" smtClean="0"/>
              <a:t>.</a:t>
            </a:r>
            <a:br>
              <a:rPr lang="en-US" sz="3200" dirty="0" smtClean="0"/>
            </a:br>
            <a:r>
              <a:rPr lang="en-US" sz="3200" dirty="0" err="1" smtClean="0"/>
              <a:t>Dengan</a:t>
            </a:r>
            <a:r>
              <a:rPr lang="en-US" sz="3200" dirty="0" smtClean="0"/>
              <a:t> </a:t>
            </a:r>
            <a:r>
              <a:rPr lang="en-US" sz="3200" dirty="0" err="1" smtClean="0"/>
              <a:t>elemen</a:t>
            </a:r>
            <a:r>
              <a:rPr lang="en-US" sz="3200" dirty="0" smtClean="0"/>
              <a:t> </a:t>
            </a:r>
            <a:r>
              <a:rPr lang="en-US" sz="3200" dirty="0" err="1" smtClean="0"/>
              <a:t>penopang</a:t>
            </a:r>
            <a:r>
              <a:rPr lang="en-US" sz="3200" dirty="0" smtClean="0"/>
              <a:t> </a:t>
            </a:r>
            <a:r>
              <a:rPr lang="en-US" sz="3200" dirty="0" err="1" smtClean="0"/>
              <a:t>di</a:t>
            </a:r>
            <a:r>
              <a:rPr lang="en-US" sz="3200" dirty="0" smtClean="0"/>
              <a:t> </a:t>
            </a:r>
            <a:r>
              <a:rPr lang="en-US" sz="3200" dirty="0" err="1" smtClean="0"/>
              <a:t>atas</a:t>
            </a:r>
            <a:r>
              <a:rPr lang="en-US" sz="3200" dirty="0" smtClean="0"/>
              <a:t>, </a:t>
            </a:r>
            <a:r>
              <a:rPr lang="en-US" sz="3200" dirty="0" err="1" smtClean="0"/>
              <a:t>sebuah</a:t>
            </a:r>
            <a:r>
              <a:rPr lang="en-US" sz="3200" dirty="0" smtClean="0"/>
              <a:t> </a:t>
            </a:r>
            <a:r>
              <a:rPr lang="en-US" sz="3200" dirty="0" err="1" smtClean="0"/>
              <a:t>struktur</a:t>
            </a:r>
            <a:r>
              <a:rPr lang="en-US" sz="3200" dirty="0" smtClean="0"/>
              <a:t> </a:t>
            </a:r>
            <a:r>
              <a:rPr lang="en-US" sz="3200" dirty="0" err="1" smtClean="0"/>
              <a:t>komunitas</a:t>
            </a:r>
            <a:r>
              <a:rPr lang="en-US" sz="3200" dirty="0" smtClean="0"/>
              <a:t> </a:t>
            </a:r>
            <a:r>
              <a:rPr lang="en-US" sz="3200" dirty="0" err="1" smtClean="0"/>
              <a:t>dibentuk</a:t>
            </a:r>
            <a:r>
              <a:rPr lang="en-US" sz="3200" dirty="0" smtClean="0"/>
              <a:t> </a:t>
            </a:r>
            <a:r>
              <a:rPr lang="en-US" sz="3200" dirty="0" err="1" smtClean="0"/>
              <a:t>dan</a:t>
            </a:r>
            <a:r>
              <a:rPr lang="en-US" sz="3200" dirty="0" smtClean="0"/>
              <a:t> </a:t>
            </a:r>
            <a:r>
              <a:rPr lang="en-US" sz="3200" dirty="0" err="1" smtClean="0"/>
              <a:t>ditentukan</a:t>
            </a:r>
            <a:r>
              <a:rPr lang="en-US" sz="3200" dirty="0" smtClean="0"/>
              <a:t> </a:t>
            </a:r>
            <a:r>
              <a:rPr lang="en-US" sz="3200" dirty="0" err="1" smtClean="0"/>
              <a:t>ke</a:t>
            </a:r>
            <a:r>
              <a:rPr lang="en-US" sz="3200" dirty="0" smtClean="0"/>
              <a:t> </a:t>
            </a:r>
            <a:r>
              <a:rPr lang="en-US" sz="3200" dirty="0" err="1" smtClean="0"/>
              <a:t>arah</a:t>
            </a:r>
            <a:r>
              <a:rPr lang="en-US" sz="3200" dirty="0" smtClean="0"/>
              <a:t> </a:t>
            </a:r>
            <a:r>
              <a:rPr lang="en-US" sz="3200" dirty="0" err="1" smtClean="0"/>
              <a:t>mana</a:t>
            </a:r>
            <a:r>
              <a:rPr lang="en-US" sz="3200" dirty="0" smtClean="0"/>
              <a:t> </a:t>
            </a:r>
            <a:r>
              <a:rPr lang="en-US" sz="3200" dirty="0" err="1" smtClean="0"/>
              <a:t>keseluruhan</a:t>
            </a:r>
            <a:r>
              <a:rPr lang="en-US" sz="3200" dirty="0" smtClean="0"/>
              <a:t> </a:t>
            </a:r>
            <a:r>
              <a:rPr lang="en-US" sz="3200" dirty="0" err="1" smtClean="0"/>
              <a:t>sistem</a:t>
            </a:r>
            <a:r>
              <a:rPr lang="en-US" sz="3200" dirty="0" smtClean="0"/>
              <a:t> </a:t>
            </a:r>
            <a:r>
              <a:rPr lang="en-US" sz="3200" dirty="0" err="1" smtClean="0"/>
              <a:t>sosial</a:t>
            </a:r>
            <a:r>
              <a:rPr lang="en-US" sz="3200" dirty="0" smtClean="0"/>
              <a:t> </a:t>
            </a:r>
            <a:r>
              <a:rPr lang="en-US" sz="3200" dirty="0" err="1" smtClean="0"/>
              <a:t>sebuah</a:t>
            </a:r>
            <a:r>
              <a:rPr lang="en-US" sz="3200" dirty="0" smtClean="0"/>
              <a:t> </a:t>
            </a:r>
            <a:r>
              <a:rPr lang="en-US" sz="3200" dirty="0" err="1" smtClean="0"/>
              <a:t>komunitas</a:t>
            </a:r>
            <a:r>
              <a:rPr lang="en-US" sz="3200" dirty="0" smtClean="0"/>
              <a:t> </a:t>
            </a:r>
            <a:r>
              <a:rPr lang="en-US" sz="3200" dirty="0" err="1" smtClean="0"/>
              <a:t>akan</a:t>
            </a:r>
            <a:r>
              <a:rPr lang="en-US" sz="3200" dirty="0" smtClean="0"/>
              <a:t> </a:t>
            </a:r>
            <a:r>
              <a:rPr lang="en-US" sz="3200" dirty="0" err="1" smtClean="0"/>
              <a:t>dibawa</a:t>
            </a:r>
            <a:r>
              <a:rPr lang="en-US" sz="3200" dirty="0" smtClean="0"/>
              <a:t>/</a:t>
            </a:r>
            <a:r>
              <a:rPr lang="en-US" sz="3200" dirty="0" err="1" smtClean="0"/>
              <a:t>dipelihara</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553200"/>
          </a:xfrm>
        </p:spPr>
        <p:txBody>
          <a:bodyPr>
            <a:normAutofit fontScale="90000"/>
          </a:bodyPr>
          <a:lstStyle/>
          <a:p>
            <a:pPr marL="457200" indent="-457200" algn="l"/>
            <a:r>
              <a:rPr lang="en-US" sz="3200" dirty="0" smtClean="0"/>
              <a:t> E. </a:t>
            </a:r>
            <a:r>
              <a:rPr lang="en-US" sz="3200" dirty="0" err="1" smtClean="0"/>
              <a:t>Tipe</a:t>
            </a:r>
            <a:r>
              <a:rPr lang="en-US" sz="3200" dirty="0" smtClean="0"/>
              <a:t> </a:t>
            </a:r>
            <a:r>
              <a:rPr lang="en-US" sz="3200" dirty="0" err="1" smtClean="0"/>
              <a:t>komunitas</a:t>
            </a:r>
            <a:r>
              <a:rPr lang="en-US" sz="3200" dirty="0" smtClean="0"/>
              <a:t/>
            </a:r>
            <a:br>
              <a:rPr lang="en-US" sz="3200" dirty="0" smtClean="0"/>
            </a:br>
            <a:r>
              <a:rPr lang="en-US" sz="3200" dirty="0" err="1" smtClean="0"/>
              <a:t>Untuk</a:t>
            </a:r>
            <a:r>
              <a:rPr lang="en-US" sz="3200" dirty="0" smtClean="0"/>
              <a:t> </a:t>
            </a:r>
            <a:r>
              <a:rPr lang="en-US" sz="3200" dirty="0" err="1" smtClean="0"/>
              <a:t>mengetahui</a:t>
            </a:r>
            <a:r>
              <a:rPr lang="en-US" sz="3200" dirty="0" smtClean="0"/>
              <a:t> </a:t>
            </a:r>
            <a:r>
              <a:rPr lang="en-US" sz="3200" dirty="0" err="1" smtClean="0"/>
              <a:t>tipe-tipe</a:t>
            </a:r>
            <a:r>
              <a:rPr lang="en-US" sz="3200" dirty="0" smtClean="0"/>
              <a:t> </a:t>
            </a:r>
            <a:r>
              <a:rPr lang="en-US" sz="3200" dirty="0" err="1" smtClean="0"/>
              <a:t>komunitas</a:t>
            </a:r>
            <a:r>
              <a:rPr lang="en-US" sz="3200" dirty="0" smtClean="0"/>
              <a:t>, </a:t>
            </a:r>
            <a:r>
              <a:rPr lang="en-US" sz="3200" dirty="0" err="1" smtClean="0"/>
              <a:t>studi</a:t>
            </a:r>
            <a:r>
              <a:rPr lang="en-US" sz="3200" dirty="0" smtClean="0"/>
              <a:t> </a:t>
            </a:r>
            <a:br>
              <a:rPr lang="en-US" sz="3200" dirty="0" smtClean="0"/>
            </a:br>
            <a:r>
              <a:rPr lang="en-US" sz="3200" dirty="0" err="1" smtClean="0"/>
              <a:t>komunitas</a:t>
            </a:r>
            <a:r>
              <a:rPr lang="en-US" sz="3200" dirty="0" smtClean="0"/>
              <a:t> </a:t>
            </a:r>
            <a:r>
              <a:rPr lang="en-US" sz="3200" dirty="0" err="1" smtClean="0"/>
              <a:t>biasanya</a:t>
            </a:r>
            <a:r>
              <a:rPr lang="en-US" sz="3200" dirty="0" smtClean="0"/>
              <a:t> </a:t>
            </a:r>
            <a:r>
              <a:rPr lang="en-US" sz="3200" dirty="0" err="1" smtClean="0"/>
              <a:t>menggunakan</a:t>
            </a:r>
            <a:r>
              <a:rPr lang="en-US" sz="3200" dirty="0" smtClean="0"/>
              <a:t> </a:t>
            </a:r>
            <a:r>
              <a:rPr lang="en-US" sz="3200" dirty="0" err="1" smtClean="0"/>
              <a:t>pendekatan</a:t>
            </a:r>
            <a:r>
              <a:rPr lang="en-US" sz="3200" dirty="0" smtClean="0"/>
              <a:t> basis </a:t>
            </a:r>
            <a:br>
              <a:rPr lang="en-US" sz="3200" dirty="0" smtClean="0"/>
            </a:br>
            <a:r>
              <a:rPr lang="en-US" sz="3200" dirty="0" err="1" smtClean="0"/>
              <a:t>pembentuk</a:t>
            </a:r>
            <a:r>
              <a:rPr lang="en-US" sz="3200" dirty="0" smtClean="0"/>
              <a:t> </a:t>
            </a:r>
            <a:r>
              <a:rPr lang="en-US" sz="3200" dirty="0" err="1" smtClean="0"/>
              <a:t>komunitas</a:t>
            </a:r>
            <a:r>
              <a:rPr lang="en-US" sz="3200" dirty="0" smtClean="0"/>
              <a:t> </a:t>
            </a:r>
            <a:r>
              <a:rPr lang="en-US" sz="3200" dirty="0" err="1" smtClean="0"/>
              <a:t>sebagaimana</a:t>
            </a:r>
            <a:r>
              <a:rPr lang="en-US" sz="3200" dirty="0" smtClean="0"/>
              <a:t> </a:t>
            </a:r>
            <a:r>
              <a:rPr lang="en-US" sz="3200" dirty="0" err="1" smtClean="0"/>
              <a:t>dijelaskan</a:t>
            </a:r>
            <a:r>
              <a:rPr lang="en-US" sz="3200" dirty="0" smtClean="0"/>
              <a:t> </a:t>
            </a:r>
            <a:r>
              <a:rPr lang="en-US" sz="3200" dirty="0" err="1" smtClean="0"/>
              <a:t>di</a:t>
            </a:r>
            <a:r>
              <a:rPr lang="en-US" sz="3200" dirty="0" smtClean="0"/>
              <a:t> </a:t>
            </a:r>
            <a:br>
              <a:rPr lang="en-US" sz="3200" dirty="0" smtClean="0"/>
            </a:br>
            <a:r>
              <a:rPr lang="en-US" sz="3200" dirty="0" err="1" smtClean="0"/>
              <a:t>bawah</a:t>
            </a:r>
            <a:r>
              <a:rPr lang="en-US" sz="3200" dirty="0" smtClean="0"/>
              <a:t> </a:t>
            </a:r>
            <a:r>
              <a:rPr lang="en-US" sz="3200" dirty="0" err="1" smtClean="0"/>
              <a:t>ini</a:t>
            </a:r>
            <a:r>
              <a:rPr lang="en-US" sz="3200" dirty="0" smtClean="0"/>
              <a:t>:</a:t>
            </a:r>
            <a:br>
              <a:rPr lang="en-US" sz="3200" dirty="0" smtClean="0"/>
            </a:br>
            <a:r>
              <a:rPr lang="en-US" sz="3200" dirty="0" smtClean="0"/>
              <a:t>1. </a:t>
            </a:r>
            <a:r>
              <a:rPr lang="en-US" sz="3200" dirty="0" err="1" smtClean="0"/>
              <a:t>Tipe</a:t>
            </a:r>
            <a:r>
              <a:rPr lang="en-US" sz="3200" dirty="0" smtClean="0"/>
              <a:t> </a:t>
            </a:r>
            <a:r>
              <a:rPr lang="en-US" sz="3200" dirty="0" err="1" smtClean="0"/>
              <a:t>Komunitas</a:t>
            </a:r>
            <a:r>
              <a:rPr lang="en-US" sz="3200" dirty="0" smtClean="0"/>
              <a:t> yang </a:t>
            </a:r>
            <a:r>
              <a:rPr lang="en-US" sz="3200" dirty="0" err="1" smtClean="0"/>
              <a:t>dikenali</a:t>
            </a:r>
            <a:r>
              <a:rPr lang="en-US" sz="3200" dirty="0" smtClean="0"/>
              <a:t> </a:t>
            </a:r>
            <a:r>
              <a:rPr lang="en-US" sz="3200" dirty="0" err="1" smtClean="0"/>
              <a:t>berdasarkan</a:t>
            </a:r>
            <a:r>
              <a:rPr lang="en-US" sz="3200" dirty="0" smtClean="0"/>
              <a:t> </a:t>
            </a:r>
            <a:r>
              <a:rPr lang="en-US" sz="3200" dirty="0" err="1" smtClean="0"/>
              <a:t>aspek</a:t>
            </a:r>
            <a:r>
              <a:rPr lang="en-US" sz="3200" dirty="0" smtClean="0"/>
              <a:t> </a:t>
            </a:r>
            <a:br>
              <a:rPr lang="en-US" sz="3200" dirty="0" smtClean="0"/>
            </a:br>
            <a:r>
              <a:rPr lang="en-US" sz="3200" dirty="0" smtClean="0"/>
              <a:t>    </a:t>
            </a:r>
            <a:r>
              <a:rPr lang="en-US" sz="3200" dirty="0" err="1" smtClean="0"/>
              <a:t>tempat</a:t>
            </a:r>
            <a:r>
              <a:rPr lang="en-US" sz="3200" dirty="0" smtClean="0"/>
              <a:t>, </a:t>
            </a:r>
            <a:r>
              <a:rPr lang="en-US" sz="3200" dirty="0" err="1" smtClean="0"/>
              <a:t>lokalitas</a:t>
            </a:r>
            <a:r>
              <a:rPr lang="en-US" sz="3200" dirty="0" smtClean="0"/>
              <a:t> </a:t>
            </a:r>
            <a:r>
              <a:rPr lang="en-US" sz="3200" dirty="0" err="1" smtClean="0"/>
              <a:t>atau</a:t>
            </a:r>
            <a:r>
              <a:rPr lang="en-US" sz="3200" dirty="0" smtClean="0"/>
              <a:t> </a:t>
            </a:r>
            <a:r>
              <a:rPr lang="en-US" sz="3200" dirty="0" err="1" smtClean="0"/>
              <a:t>geografi</a:t>
            </a:r>
            <a:r>
              <a:rPr lang="en-US" sz="3200" dirty="0" smtClean="0"/>
              <a:t> (</a:t>
            </a:r>
            <a:r>
              <a:rPr lang="en-US" sz="3200" i="1" dirty="0" smtClean="0"/>
              <a:t>share geography</a:t>
            </a:r>
            <a:r>
              <a:rPr lang="en-US" sz="3200" dirty="0" smtClean="0"/>
              <a:t>). </a:t>
            </a:r>
            <a:br>
              <a:rPr lang="en-US" sz="3200" dirty="0" smtClean="0"/>
            </a:br>
            <a:r>
              <a:rPr lang="en-US" sz="3200" dirty="0" smtClean="0"/>
              <a:t>    </a:t>
            </a:r>
            <a:r>
              <a:rPr lang="en-US" sz="3200" dirty="0" err="1" smtClean="0"/>
              <a:t>Dengan</a:t>
            </a:r>
            <a:r>
              <a:rPr lang="en-US" sz="3200" dirty="0" smtClean="0"/>
              <a:t> </a:t>
            </a:r>
            <a:r>
              <a:rPr lang="en-US" sz="3200" dirty="0" err="1" smtClean="0"/>
              <a:t>cara</a:t>
            </a:r>
            <a:r>
              <a:rPr lang="en-US" sz="3200" dirty="0" smtClean="0"/>
              <a:t> </a:t>
            </a:r>
            <a:r>
              <a:rPr lang="en-US" sz="3200" dirty="0" err="1" smtClean="0"/>
              <a:t>ini</a:t>
            </a:r>
            <a:r>
              <a:rPr lang="en-US" sz="3200" dirty="0" smtClean="0"/>
              <a:t>, </a:t>
            </a:r>
            <a:r>
              <a:rPr lang="en-US" sz="3200" dirty="0" err="1" smtClean="0"/>
              <a:t>sebuah</a:t>
            </a:r>
            <a:r>
              <a:rPr lang="en-US" sz="3200" dirty="0" smtClean="0"/>
              <a:t> </a:t>
            </a:r>
            <a:r>
              <a:rPr lang="en-US" sz="3200" dirty="0" err="1" smtClean="0"/>
              <a:t>komunitas</a:t>
            </a:r>
            <a:r>
              <a:rPr lang="en-US" sz="3200" dirty="0" smtClean="0"/>
              <a:t> </a:t>
            </a:r>
            <a:r>
              <a:rPr lang="en-US" sz="3200" dirty="0" err="1" smtClean="0"/>
              <a:t>diidentifikasi</a:t>
            </a:r>
            <a:r>
              <a:rPr lang="en-US" sz="3200" dirty="0" smtClean="0"/>
              <a:t> </a:t>
            </a:r>
            <a:br>
              <a:rPr lang="en-US" sz="3200" dirty="0" smtClean="0"/>
            </a:br>
            <a:r>
              <a:rPr lang="en-US" sz="3200" dirty="0" smtClean="0"/>
              <a:t>    </a:t>
            </a:r>
            <a:r>
              <a:rPr lang="en-US" sz="3200" dirty="0" err="1" smtClean="0"/>
              <a:t>berdasarkan</a:t>
            </a:r>
            <a:r>
              <a:rPr lang="en-US" sz="3200" dirty="0" smtClean="0"/>
              <a:t> </a:t>
            </a:r>
            <a:r>
              <a:rPr lang="en-US" sz="3200" dirty="0" err="1" smtClean="0"/>
              <a:t>wilayah</a:t>
            </a:r>
            <a:r>
              <a:rPr lang="en-US" sz="3200" dirty="0" smtClean="0"/>
              <a:t> </a:t>
            </a:r>
            <a:r>
              <a:rPr lang="en-US" sz="3200" dirty="0" err="1" smtClean="0"/>
              <a:t>tempat</a:t>
            </a:r>
            <a:r>
              <a:rPr lang="en-US" sz="3200" dirty="0" smtClean="0"/>
              <a:t> </a:t>
            </a:r>
            <a:r>
              <a:rPr lang="en-US" sz="3200" dirty="0" err="1" smtClean="0"/>
              <a:t>bermukimnya</a:t>
            </a:r>
            <a:r>
              <a:rPr lang="en-US" sz="3200" dirty="0" smtClean="0"/>
              <a:t> </a:t>
            </a:r>
            <a:r>
              <a:rPr lang="en-US" sz="3200" dirty="0" err="1" smtClean="0"/>
              <a:t>orang</a:t>
            </a:r>
            <a:r>
              <a:rPr lang="en-US" sz="3200" dirty="0" smtClean="0"/>
              <a:t>-</a:t>
            </a:r>
            <a:br>
              <a:rPr lang="en-US" sz="3200" dirty="0" smtClean="0"/>
            </a:br>
            <a:r>
              <a:rPr lang="en-US" sz="3200" dirty="0" smtClean="0"/>
              <a:t>    </a:t>
            </a:r>
            <a:r>
              <a:rPr lang="en-US" sz="3200" dirty="0" err="1" smtClean="0"/>
              <a:t>orang</a:t>
            </a:r>
            <a:r>
              <a:rPr lang="en-US" sz="3200" dirty="0" smtClean="0"/>
              <a:t>. (</a:t>
            </a:r>
            <a:r>
              <a:rPr lang="en-US" sz="3200" dirty="0" err="1" smtClean="0"/>
              <a:t>komunitas</a:t>
            </a:r>
            <a:r>
              <a:rPr lang="en-US" sz="3200" dirty="0" smtClean="0"/>
              <a:t> </a:t>
            </a:r>
            <a:r>
              <a:rPr lang="en-US" sz="3200" dirty="0" err="1" smtClean="0"/>
              <a:t>desa</a:t>
            </a:r>
            <a:r>
              <a:rPr lang="en-US" sz="3200" dirty="0" smtClean="0"/>
              <a:t>, </a:t>
            </a:r>
            <a:r>
              <a:rPr lang="en-US" sz="3200" dirty="0" err="1" smtClean="0"/>
              <a:t>komunitas</a:t>
            </a:r>
            <a:r>
              <a:rPr lang="en-US" sz="3200" dirty="0" smtClean="0"/>
              <a:t> </a:t>
            </a:r>
            <a:r>
              <a:rPr lang="en-US" sz="3200" dirty="0" err="1" smtClean="0"/>
              <a:t>perkampungan</a:t>
            </a:r>
            <a:r>
              <a:rPr lang="en-US" sz="3200" dirty="0" smtClean="0"/>
              <a:t> </a:t>
            </a:r>
            <a:br>
              <a:rPr lang="en-US" sz="3200" dirty="0" smtClean="0"/>
            </a:br>
            <a:r>
              <a:rPr lang="en-US" sz="3200" dirty="0" smtClean="0"/>
              <a:t>    </a:t>
            </a:r>
            <a:r>
              <a:rPr lang="en-US" sz="3200" dirty="0" err="1" smtClean="0"/>
              <a:t>kumuh,komunitas</a:t>
            </a:r>
            <a:r>
              <a:rPr lang="en-US" sz="3200" dirty="0" smtClean="0"/>
              <a:t> </a:t>
            </a:r>
            <a:r>
              <a:rPr lang="en-US" sz="3200" dirty="0" err="1" smtClean="0"/>
              <a:t>pesisir</a:t>
            </a:r>
            <a:r>
              <a:rPr lang="en-US" sz="3200" dirty="0" smtClean="0"/>
              <a:t> </a:t>
            </a:r>
            <a:r>
              <a:rPr lang="en-US" sz="3200" dirty="0" err="1" smtClean="0"/>
              <a:t>dsb</a:t>
            </a:r>
            <a:r>
              <a:rPr lang="en-US" sz="3200" dirty="0" smtClean="0"/>
              <a:t>)</a:t>
            </a:r>
            <a:br>
              <a:rPr lang="en-US" sz="3200" dirty="0" smtClean="0"/>
            </a:br>
            <a:r>
              <a:rPr lang="en-US" sz="3200" dirty="0" smtClean="0"/>
              <a:t>2. </a:t>
            </a:r>
            <a:r>
              <a:rPr lang="en-US" sz="3200" dirty="0" err="1" smtClean="0"/>
              <a:t>Tipe</a:t>
            </a:r>
            <a:r>
              <a:rPr lang="en-US" sz="3200" dirty="0" smtClean="0"/>
              <a:t> </a:t>
            </a:r>
            <a:r>
              <a:rPr lang="en-US" sz="3200" dirty="0" err="1" smtClean="0"/>
              <a:t>komunitas</a:t>
            </a:r>
            <a:r>
              <a:rPr lang="en-US" sz="3200" dirty="0" smtClean="0"/>
              <a:t> yang </a:t>
            </a:r>
            <a:r>
              <a:rPr lang="en-US" sz="3200" dirty="0" err="1" smtClean="0"/>
              <a:t>dikenali</a:t>
            </a:r>
            <a:r>
              <a:rPr lang="en-US" sz="3200" dirty="0" smtClean="0"/>
              <a:t> </a:t>
            </a:r>
            <a:r>
              <a:rPr lang="en-US" sz="3200" dirty="0" err="1" smtClean="0"/>
              <a:t>berdasarkan</a:t>
            </a:r>
            <a:r>
              <a:rPr lang="en-US" sz="3200" dirty="0" smtClean="0"/>
              <a:t> </a:t>
            </a:r>
            <a:r>
              <a:rPr lang="en-US" sz="3200" dirty="0" err="1" smtClean="0"/>
              <a:t>aspek</a:t>
            </a:r>
            <a:r>
              <a:rPr lang="en-US" sz="3200" dirty="0" smtClean="0"/>
              <a:t> </a:t>
            </a:r>
            <a:br>
              <a:rPr lang="en-US" sz="3200" dirty="0" smtClean="0"/>
            </a:br>
            <a:r>
              <a:rPr lang="en-US" sz="3200" dirty="0" smtClean="0"/>
              <a:t>     </a:t>
            </a:r>
            <a:r>
              <a:rPr lang="en-US" sz="3200" i="1" dirty="0" smtClean="0"/>
              <a:t>shared interest</a:t>
            </a:r>
            <a:r>
              <a:rPr lang="en-US" sz="3200" dirty="0" smtClean="0"/>
              <a:t>. </a:t>
            </a:r>
            <a:r>
              <a:rPr lang="en-US" sz="3200" dirty="0" err="1" smtClean="0"/>
              <a:t>Sebuah</a:t>
            </a:r>
            <a:r>
              <a:rPr lang="en-US" sz="3200" dirty="0" smtClean="0"/>
              <a:t> </a:t>
            </a:r>
            <a:r>
              <a:rPr lang="en-US" sz="3200" dirty="0" err="1" smtClean="0"/>
              <a:t>struktur</a:t>
            </a:r>
            <a:r>
              <a:rPr lang="en-US" sz="3200" dirty="0" smtClean="0"/>
              <a:t> </a:t>
            </a:r>
            <a:r>
              <a:rPr lang="en-US" sz="3200" dirty="0" err="1" smtClean="0"/>
              <a:t>sosial</a:t>
            </a:r>
            <a:r>
              <a:rPr lang="en-US" sz="3200" dirty="0" smtClean="0"/>
              <a:t> yang </a:t>
            </a:r>
            <a:r>
              <a:rPr lang="en-US" sz="3200" dirty="0" err="1" smtClean="0"/>
              <a:t>dibentuk</a:t>
            </a:r>
            <a:r>
              <a:rPr lang="en-US" sz="3200" dirty="0" smtClean="0"/>
              <a:t> </a:t>
            </a:r>
            <a:br>
              <a:rPr lang="en-US" sz="3200" dirty="0" smtClean="0"/>
            </a:br>
            <a:r>
              <a:rPr lang="en-US" sz="3200" dirty="0" smtClean="0"/>
              <a:t>     </a:t>
            </a:r>
            <a:r>
              <a:rPr lang="en-US" sz="3200" dirty="0" err="1" smtClean="0"/>
              <a:t>oleh</a:t>
            </a:r>
            <a:r>
              <a:rPr lang="en-US" sz="3200" dirty="0" smtClean="0"/>
              <a:t> </a:t>
            </a:r>
            <a:r>
              <a:rPr lang="en-US" sz="3200" dirty="0" err="1" smtClean="0"/>
              <a:t>adanya</a:t>
            </a:r>
            <a:r>
              <a:rPr lang="en-US" sz="3200" dirty="0" smtClean="0"/>
              <a:t> </a:t>
            </a:r>
            <a:r>
              <a:rPr lang="en-US" sz="3200" i="1" dirty="0" smtClean="0"/>
              <a:t>common interest </a:t>
            </a:r>
            <a:r>
              <a:rPr lang="en-US" sz="3200" dirty="0" err="1" smtClean="0"/>
              <a:t>dalam</a:t>
            </a:r>
            <a:r>
              <a:rPr lang="en-US" sz="3200" dirty="0" smtClean="0"/>
              <a:t> </a:t>
            </a:r>
            <a:r>
              <a:rPr lang="en-US" sz="3200" dirty="0" err="1" smtClean="0"/>
              <a:t>hal</a:t>
            </a:r>
            <a:r>
              <a:rPr lang="en-US" sz="3200" dirty="0" smtClean="0"/>
              <a:t> </a:t>
            </a:r>
            <a:r>
              <a:rPr lang="en-US" sz="3200" dirty="0" err="1" smtClean="0"/>
              <a:t>tertentu</a:t>
            </a:r>
            <a:r>
              <a:rPr lang="en-US" sz="3200" dirty="0" smtClean="0"/>
              <a:t> </a:t>
            </a:r>
            <a:br>
              <a:rPr lang="en-US" sz="3200" dirty="0" smtClean="0"/>
            </a:b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3200" dirty="0" smtClean="0"/>
              <a:t>3. </a:t>
            </a:r>
            <a:r>
              <a:rPr lang="en-US" sz="3200" dirty="0" err="1" smtClean="0"/>
              <a:t>Kesamaan</a:t>
            </a:r>
            <a:r>
              <a:rPr lang="en-US" sz="3200" dirty="0" smtClean="0"/>
              <a:t> </a:t>
            </a:r>
            <a:r>
              <a:rPr lang="en-US" sz="3200" dirty="0" err="1" smtClean="0"/>
              <a:t>ras</a:t>
            </a:r>
            <a:r>
              <a:rPr lang="en-US" sz="3200" dirty="0" smtClean="0"/>
              <a:t> </a:t>
            </a:r>
            <a:r>
              <a:rPr lang="en-US" sz="3200" dirty="0" err="1" smtClean="0"/>
              <a:t>atau</a:t>
            </a:r>
            <a:r>
              <a:rPr lang="en-US" sz="3200" dirty="0" smtClean="0"/>
              <a:t> </a:t>
            </a:r>
            <a:r>
              <a:rPr lang="en-US" sz="3200" dirty="0" err="1" smtClean="0"/>
              <a:t>entitas</a:t>
            </a:r>
            <a:r>
              <a:rPr lang="en-US" sz="3200" dirty="0" smtClean="0"/>
              <a:t> </a:t>
            </a:r>
            <a:r>
              <a:rPr lang="en-US" sz="3200" dirty="0" err="1" smtClean="0"/>
              <a:t>atau</a:t>
            </a:r>
            <a:r>
              <a:rPr lang="en-US" sz="3200" dirty="0" smtClean="0"/>
              <a:t> </a:t>
            </a:r>
            <a:r>
              <a:rPr lang="en-US" sz="3200" dirty="0" err="1" smtClean="0"/>
              <a:t>ciri</a:t>
            </a:r>
            <a:r>
              <a:rPr lang="en-US" sz="3200" dirty="0" smtClean="0"/>
              <a:t> </a:t>
            </a:r>
            <a:r>
              <a:rPr lang="en-US" sz="3200" dirty="0" err="1" smtClean="0"/>
              <a:t>sosio-budaya</a:t>
            </a:r>
            <a:r>
              <a:rPr lang="en-US" sz="3200" dirty="0" smtClean="0"/>
              <a:t>, </a:t>
            </a:r>
            <a:br>
              <a:rPr lang="en-US" sz="3200" dirty="0" smtClean="0"/>
            </a:br>
            <a:r>
              <a:rPr lang="en-US" sz="3200" dirty="0" smtClean="0"/>
              <a:t>    </a:t>
            </a:r>
            <a:r>
              <a:rPr lang="en-US" sz="3200" dirty="0" err="1" smtClean="0"/>
              <a:t>dapat</a:t>
            </a:r>
            <a:r>
              <a:rPr lang="en-US" sz="3200" dirty="0" smtClean="0"/>
              <a:t> pula </a:t>
            </a:r>
            <a:r>
              <a:rPr lang="en-US" sz="3200" dirty="0" err="1" smtClean="0"/>
              <a:t>menjadi</a:t>
            </a:r>
            <a:r>
              <a:rPr lang="en-US" sz="3200" dirty="0" smtClean="0"/>
              <a:t> basis </a:t>
            </a:r>
            <a:r>
              <a:rPr lang="en-US" sz="3200" dirty="0" err="1" smtClean="0"/>
              <a:t>pembentuk</a:t>
            </a:r>
            <a:r>
              <a:rPr lang="en-US" sz="3200" dirty="0" smtClean="0"/>
              <a:t> </a:t>
            </a:r>
            <a:r>
              <a:rPr lang="en-US" sz="3200" dirty="0" err="1" smtClean="0"/>
              <a:t>sebuah</a:t>
            </a:r>
            <a:r>
              <a:rPr lang="en-US" sz="3200" dirty="0" smtClean="0"/>
              <a:t> </a:t>
            </a:r>
            <a:br>
              <a:rPr lang="en-US" sz="3200" dirty="0" smtClean="0"/>
            </a:br>
            <a:r>
              <a:rPr lang="en-US" sz="3200" dirty="0" smtClean="0"/>
              <a:t>    </a:t>
            </a:r>
            <a:r>
              <a:rPr lang="en-US" sz="3200" dirty="0" err="1" smtClean="0"/>
              <a:t>komunitas</a:t>
            </a:r>
            <a:r>
              <a:rPr lang="en-US" sz="3200" dirty="0" smtClean="0"/>
              <a:t>. Dari </a:t>
            </a:r>
            <a:r>
              <a:rPr lang="en-US" sz="3200" dirty="0" err="1" smtClean="0"/>
              <a:t>kesamaan</a:t>
            </a:r>
            <a:r>
              <a:rPr lang="en-US" sz="3200" dirty="0" smtClean="0"/>
              <a:t> </a:t>
            </a:r>
            <a:r>
              <a:rPr lang="en-US" sz="3200" dirty="0" err="1" smtClean="0"/>
              <a:t>asal-usul</a:t>
            </a:r>
            <a:r>
              <a:rPr lang="en-US" sz="3200" dirty="0" smtClean="0"/>
              <a:t> </a:t>
            </a:r>
            <a:r>
              <a:rPr lang="en-US" sz="3200" dirty="0" err="1" smtClean="0"/>
              <a:t>ini</a:t>
            </a:r>
            <a:r>
              <a:rPr lang="en-US" sz="3200" dirty="0" smtClean="0"/>
              <a:t>, </a:t>
            </a:r>
            <a:r>
              <a:rPr lang="en-US" sz="3200" dirty="0" err="1" smtClean="0"/>
              <a:t>kelak</a:t>
            </a:r>
            <a:r>
              <a:rPr lang="en-US" sz="3200" dirty="0" smtClean="0"/>
              <a:t> </a:t>
            </a:r>
            <a:r>
              <a:rPr lang="en-US" sz="3200" dirty="0" err="1" smtClean="0"/>
              <a:t>akan</a:t>
            </a:r>
            <a:r>
              <a:rPr lang="en-US" sz="3200" dirty="0" smtClean="0"/>
              <a:t> </a:t>
            </a:r>
            <a:br>
              <a:rPr lang="en-US" sz="3200" dirty="0" smtClean="0"/>
            </a:br>
            <a:r>
              <a:rPr lang="en-US" sz="3200" dirty="0" smtClean="0"/>
              <a:t>    </a:t>
            </a:r>
            <a:r>
              <a:rPr lang="en-US" sz="3200" dirty="0" err="1" smtClean="0"/>
              <a:t>dikenal</a:t>
            </a:r>
            <a:r>
              <a:rPr lang="en-US" sz="3200" dirty="0" smtClean="0"/>
              <a:t> </a:t>
            </a:r>
            <a:r>
              <a:rPr lang="en-US" sz="3200" dirty="0" err="1" smtClean="0"/>
              <a:t>konsep</a:t>
            </a:r>
            <a:r>
              <a:rPr lang="en-US" sz="3200" dirty="0" smtClean="0"/>
              <a:t> </a:t>
            </a:r>
            <a:r>
              <a:rPr lang="en-US" sz="3200" dirty="0" err="1" smtClean="0"/>
              <a:t>sebuah</a:t>
            </a:r>
            <a:r>
              <a:rPr lang="en-US" sz="3200" dirty="0" smtClean="0"/>
              <a:t> </a:t>
            </a:r>
            <a:r>
              <a:rPr lang="en-US" sz="3200" dirty="0" err="1" smtClean="0"/>
              <a:t>komunitas</a:t>
            </a:r>
            <a:r>
              <a:rPr lang="en-US" sz="3200" dirty="0" smtClean="0"/>
              <a:t> </a:t>
            </a:r>
            <a:r>
              <a:rPr lang="en-US" sz="3200" dirty="0" err="1" smtClean="0"/>
              <a:t>sebuah</a:t>
            </a:r>
            <a:r>
              <a:rPr lang="en-US" sz="3200" dirty="0" smtClean="0"/>
              <a:t> </a:t>
            </a:r>
            <a:r>
              <a:rPr lang="en-US" sz="3200" dirty="0" err="1" smtClean="0"/>
              <a:t>bangsa</a:t>
            </a:r>
            <a:r>
              <a:rPr lang="en-US" sz="3200" dirty="0" smtClean="0"/>
              <a:t> </a:t>
            </a:r>
            <a:br>
              <a:rPr lang="en-US" sz="3200" dirty="0" smtClean="0"/>
            </a:br>
            <a:r>
              <a:rPr lang="en-US" sz="3200" dirty="0" smtClean="0"/>
              <a:t>    (</a:t>
            </a:r>
            <a:r>
              <a:rPr lang="en-US" sz="3200" dirty="0" err="1" smtClean="0"/>
              <a:t>suku</a:t>
            </a:r>
            <a:r>
              <a:rPr lang="en-US" sz="3200" dirty="0" smtClean="0"/>
              <a:t> </a:t>
            </a:r>
            <a:r>
              <a:rPr lang="en-US" sz="3200" dirty="0" err="1" smtClean="0"/>
              <a:t>bangsa</a:t>
            </a:r>
            <a:r>
              <a:rPr lang="en-US" sz="3200" dirty="0" smtClean="0"/>
              <a:t>) </a:t>
            </a:r>
            <a:r>
              <a:rPr lang="en-US" sz="3200" dirty="0" err="1" smtClean="0"/>
              <a:t>seperti</a:t>
            </a:r>
            <a:r>
              <a:rPr lang="en-US" sz="3200" dirty="0" smtClean="0"/>
              <a:t> </a:t>
            </a:r>
            <a:r>
              <a:rPr lang="en-US" sz="3200" dirty="0" err="1" smtClean="0"/>
              <a:t>komunitas</a:t>
            </a:r>
            <a:r>
              <a:rPr lang="en-US" sz="3200" dirty="0" smtClean="0"/>
              <a:t> Arab, </a:t>
            </a:r>
            <a:r>
              <a:rPr lang="en-US" sz="3200" dirty="0" err="1" smtClean="0"/>
              <a:t>komunitas</a:t>
            </a:r>
            <a:r>
              <a:rPr lang="en-US" sz="3200" dirty="0" smtClean="0"/>
              <a:t> </a:t>
            </a:r>
            <a:br>
              <a:rPr lang="en-US" sz="3200" dirty="0" smtClean="0"/>
            </a:br>
            <a:r>
              <a:rPr lang="en-US" sz="3200" dirty="0" smtClean="0"/>
              <a:t>    </a:t>
            </a:r>
            <a:r>
              <a:rPr lang="en-US" sz="3200" dirty="0" err="1" smtClean="0"/>
              <a:t>Minang</a:t>
            </a:r>
            <a:r>
              <a:rPr lang="en-US" sz="3200" dirty="0" smtClean="0"/>
              <a:t>, </a:t>
            </a:r>
            <a:r>
              <a:rPr lang="en-US" sz="3200" dirty="0" err="1" smtClean="0"/>
              <a:t>Dayak</a:t>
            </a:r>
            <a:r>
              <a:rPr lang="en-US" sz="3200" dirty="0" smtClean="0"/>
              <a:t>, Madura </a:t>
            </a:r>
            <a:r>
              <a:rPr lang="en-US" sz="3200" dirty="0" err="1" smtClean="0"/>
              <a:t>dsb</a:t>
            </a:r>
            <a:r>
              <a:rPr lang="en-US" sz="3200" dirty="0" smtClean="0"/>
              <a:t>.</a:t>
            </a:r>
            <a:br>
              <a:rPr lang="en-US" sz="3200" dirty="0" smtClean="0"/>
            </a:br>
            <a:r>
              <a:rPr lang="en-US" sz="3200" dirty="0" smtClean="0"/>
              <a:t>4.Kesamaan agama (</a:t>
            </a:r>
            <a:r>
              <a:rPr lang="en-US" sz="3200" dirty="0" err="1" smtClean="0"/>
              <a:t>komunitas</a:t>
            </a:r>
            <a:r>
              <a:rPr lang="en-US" sz="3200" dirty="0" smtClean="0"/>
              <a:t> Islam, Kristen </a:t>
            </a:r>
            <a:r>
              <a:rPr lang="en-US" sz="3200" dirty="0" err="1" smtClean="0"/>
              <a:t>dsb</a:t>
            </a:r>
            <a:r>
              <a:rPr lang="en-US" sz="3200" dirty="0" smtClean="0"/>
              <a:t>.)</a:t>
            </a:r>
            <a:br>
              <a:rPr lang="en-US" sz="3200" dirty="0" smtClean="0"/>
            </a:br>
            <a:r>
              <a:rPr lang="en-US" sz="3200" dirty="0" smtClean="0"/>
              <a:t>5.Kesamaan </a:t>
            </a:r>
            <a:r>
              <a:rPr lang="en-US" sz="3200" dirty="0" err="1" smtClean="0"/>
              <a:t>perhatian</a:t>
            </a:r>
            <a:r>
              <a:rPr lang="en-US" sz="3200" dirty="0" smtClean="0"/>
              <a:t> (</a:t>
            </a:r>
            <a:r>
              <a:rPr lang="en-US" sz="3200" i="1" dirty="0" smtClean="0"/>
              <a:t>common interest</a:t>
            </a:r>
            <a:r>
              <a:rPr lang="en-US" sz="3200" dirty="0" smtClean="0"/>
              <a:t>) (</a:t>
            </a:r>
            <a:r>
              <a:rPr lang="en-US" sz="3200" dirty="0" err="1" smtClean="0"/>
              <a:t>komunitas</a:t>
            </a:r>
            <a:r>
              <a:rPr lang="en-US" sz="3200" dirty="0" smtClean="0"/>
              <a:t> </a:t>
            </a:r>
            <a:br>
              <a:rPr lang="en-US" sz="3200" dirty="0" smtClean="0"/>
            </a:br>
            <a:r>
              <a:rPr lang="en-US" sz="3200" dirty="0" smtClean="0"/>
              <a:t>    </a:t>
            </a:r>
            <a:r>
              <a:rPr lang="en-US" sz="3200" dirty="0" err="1" smtClean="0"/>
              <a:t>pecinta</a:t>
            </a:r>
            <a:r>
              <a:rPr lang="en-US" sz="3200" dirty="0" smtClean="0"/>
              <a:t> </a:t>
            </a:r>
            <a:r>
              <a:rPr lang="en-US" sz="3200" dirty="0" err="1" smtClean="0"/>
              <a:t>mobil</a:t>
            </a:r>
            <a:r>
              <a:rPr lang="en-US" sz="3200" dirty="0" smtClean="0"/>
              <a:t> </a:t>
            </a:r>
            <a:r>
              <a:rPr lang="en-US" sz="3200" dirty="0" err="1" smtClean="0"/>
              <a:t>kuno</a:t>
            </a:r>
            <a:r>
              <a:rPr lang="en-US" sz="3200" dirty="0" smtClean="0"/>
              <a:t>, </a:t>
            </a:r>
            <a:r>
              <a:rPr lang="en-US" sz="3200" dirty="0" err="1" smtClean="0"/>
              <a:t>komunitas</a:t>
            </a:r>
            <a:r>
              <a:rPr lang="en-US" sz="3200" dirty="0" smtClean="0"/>
              <a:t> </a:t>
            </a:r>
            <a:r>
              <a:rPr lang="en-US" sz="3200" dirty="0" err="1" smtClean="0"/>
              <a:t>peduli</a:t>
            </a:r>
            <a:r>
              <a:rPr lang="en-US" sz="3200" dirty="0" smtClean="0"/>
              <a:t> </a:t>
            </a:r>
            <a:br>
              <a:rPr lang="en-US" sz="3200" dirty="0" smtClean="0"/>
            </a:br>
            <a:r>
              <a:rPr lang="en-US" sz="3200" dirty="0" smtClean="0"/>
              <a:t>    </a:t>
            </a:r>
            <a:r>
              <a:rPr lang="en-US" sz="3200" dirty="0" err="1" smtClean="0"/>
              <a:t>lingkungan</a:t>
            </a:r>
            <a:r>
              <a:rPr lang="en-US" sz="3200" dirty="0" smtClean="0"/>
              <a:t> </a:t>
            </a:r>
            <a:r>
              <a:rPr lang="en-US" sz="3200" dirty="0" err="1" smtClean="0"/>
              <a:t>dsb</a:t>
            </a:r>
            <a:r>
              <a:rPr lang="en-US" sz="3200" dirty="0" smtClean="0"/>
              <a:t>.)</a:t>
            </a:r>
            <a:br>
              <a:rPr lang="en-US" sz="3200" dirty="0" smtClean="0"/>
            </a:br>
            <a:r>
              <a:rPr lang="en-US" sz="3200" dirty="0" smtClean="0"/>
              <a:t>6. </a:t>
            </a:r>
            <a:r>
              <a:rPr lang="en-US" sz="3200" dirty="0" err="1" smtClean="0"/>
              <a:t>Kesamaan</a:t>
            </a:r>
            <a:r>
              <a:rPr lang="en-US" sz="3200" dirty="0" smtClean="0"/>
              <a:t> </a:t>
            </a:r>
            <a:r>
              <a:rPr lang="en-US" sz="3200" dirty="0" err="1" smtClean="0"/>
              <a:t>problematik</a:t>
            </a:r>
            <a:r>
              <a:rPr lang="en-US" sz="3200" dirty="0" smtClean="0"/>
              <a:t> yang </a:t>
            </a:r>
            <a:r>
              <a:rPr lang="en-US" sz="3200" dirty="0" err="1" smtClean="0"/>
              <a:t>dihadapi</a:t>
            </a:r>
            <a:r>
              <a:rPr lang="en-US" sz="3200" dirty="0" smtClean="0"/>
              <a:t> (</a:t>
            </a:r>
            <a:r>
              <a:rPr lang="en-US" sz="3200" dirty="0" err="1" smtClean="0"/>
              <a:t>komunitas</a:t>
            </a:r>
            <a:r>
              <a:rPr lang="en-US" sz="3200" dirty="0" smtClean="0"/>
              <a:t> </a:t>
            </a:r>
            <a:br>
              <a:rPr lang="en-US" sz="3200" dirty="0" smtClean="0"/>
            </a:br>
            <a:r>
              <a:rPr lang="en-US" sz="3200" dirty="0" smtClean="0"/>
              <a:t>    </a:t>
            </a:r>
            <a:r>
              <a:rPr lang="en-US" sz="3200" dirty="0" err="1" smtClean="0"/>
              <a:t>gepeng</a:t>
            </a:r>
            <a:r>
              <a:rPr lang="en-US" sz="3200" dirty="0" smtClean="0"/>
              <a:t>, KDRT, </a:t>
            </a:r>
            <a:r>
              <a:rPr lang="en-US" sz="3200" dirty="0" err="1" smtClean="0"/>
              <a:t>Korban</a:t>
            </a:r>
            <a:r>
              <a:rPr lang="en-US" sz="3200" dirty="0" smtClean="0"/>
              <a:t> </a:t>
            </a:r>
            <a:r>
              <a:rPr lang="en-US" sz="3200" dirty="0" err="1" smtClean="0"/>
              <a:t>Narkoba</a:t>
            </a:r>
            <a:r>
              <a:rPr lang="en-US" sz="3200" dirty="0" smtClean="0"/>
              <a:t> </a:t>
            </a:r>
            <a:r>
              <a:rPr lang="en-US" sz="3200" dirty="0" err="1" smtClean="0"/>
              <a:t>dsb</a:t>
            </a:r>
            <a:r>
              <a:rPr lang="en-US" sz="3200" dirty="0" smtClean="0"/>
              <a:t>.)</a:t>
            </a:r>
            <a:br>
              <a:rPr lang="en-US" sz="3200" dirty="0" smtClean="0"/>
            </a:b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lstStyle/>
          <a:p>
            <a:pPr algn="l"/>
            <a:r>
              <a:rPr lang="en-US" dirty="0" err="1" smtClean="0"/>
              <a:t>Perbedaan</a:t>
            </a:r>
            <a:r>
              <a:rPr lang="en-US" dirty="0" smtClean="0"/>
              <a:t>  </a:t>
            </a:r>
            <a:r>
              <a:rPr lang="en-US" dirty="0" err="1" smtClean="0"/>
              <a:t>diantara</a:t>
            </a:r>
            <a:r>
              <a:rPr lang="en-US" dirty="0" smtClean="0"/>
              <a:t> </a:t>
            </a:r>
            <a:r>
              <a:rPr lang="en-US" dirty="0" err="1" smtClean="0"/>
              <a:t>kedua</a:t>
            </a:r>
            <a:r>
              <a:rPr lang="en-US" dirty="0" smtClean="0"/>
              <a:t>  </a:t>
            </a:r>
            <a:r>
              <a:rPr lang="en-US" dirty="0" err="1" smtClean="0"/>
              <a:t>pendekatan</a:t>
            </a:r>
            <a:r>
              <a:rPr lang="en-US" dirty="0" smtClean="0"/>
              <a:t> </a:t>
            </a:r>
            <a:r>
              <a:rPr lang="en-US" dirty="0" err="1" smtClean="0"/>
              <a:t>tersebut</a:t>
            </a:r>
            <a:r>
              <a:rPr lang="en-US" dirty="0" smtClean="0"/>
              <a:t>, yang </a:t>
            </a:r>
            <a:r>
              <a:rPr lang="en-US" dirty="0" err="1" smtClean="0"/>
              <a:t>pertama</a:t>
            </a:r>
            <a:r>
              <a:rPr lang="en-US" dirty="0" smtClean="0"/>
              <a:t> </a:t>
            </a:r>
            <a:r>
              <a:rPr lang="en-US" dirty="0" err="1" smtClean="0"/>
              <a:t>dengan</a:t>
            </a:r>
            <a:r>
              <a:rPr lang="en-US" dirty="0" smtClean="0"/>
              <a:t> </a:t>
            </a:r>
            <a:r>
              <a:rPr lang="en-US" dirty="0" err="1" smtClean="0"/>
              <a:t>perspektif</a:t>
            </a:r>
            <a:r>
              <a:rPr lang="en-US" dirty="0" smtClean="0"/>
              <a:t> </a:t>
            </a:r>
            <a:r>
              <a:rPr lang="en-US" dirty="0" err="1" smtClean="0"/>
              <a:t>teoritik</a:t>
            </a:r>
            <a:r>
              <a:rPr lang="en-US" dirty="0" smtClean="0"/>
              <a:t> yang </a:t>
            </a:r>
            <a:r>
              <a:rPr lang="en-US" dirty="0" err="1" smtClean="0"/>
              <a:t>luas</a:t>
            </a:r>
            <a:r>
              <a:rPr lang="en-US" dirty="0" smtClean="0"/>
              <a:t> </a:t>
            </a:r>
            <a:r>
              <a:rPr lang="en-US" dirty="0" err="1" smtClean="0"/>
              <a:t>dan</a:t>
            </a:r>
            <a:r>
              <a:rPr lang="en-US" dirty="0" smtClean="0"/>
              <a:t> yang </a:t>
            </a:r>
            <a:r>
              <a:rPr lang="en-US" dirty="0" err="1" smtClean="0"/>
              <a:t>kedua</a:t>
            </a:r>
            <a:r>
              <a:rPr lang="en-US" dirty="0" smtClean="0"/>
              <a:t> </a:t>
            </a:r>
            <a:r>
              <a:rPr lang="en-US" dirty="0" err="1" smtClean="0"/>
              <a:t>dengan</a:t>
            </a:r>
            <a:r>
              <a:rPr lang="en-US" dirty="0" smtClean="0"/>
              <a:t> </a:t>
            </a:r>
            <a:r>
              <a:rPr lang="en-US" dirty="0" err="1" smtClean="0"/>
              <a:t>presisi</a:t>
            </a:r>
            <a:r>
              <a:rPr lang="en-US" dirty="0" smtClean="0"/>
              <a:t> </a:t>
            </a:r>
            <a:r>
              <a:rPr lang="en-US" dirty="0" err="1" smtClean="0"/>
              <a:t>empirik</a:t>
            </a:r>
            <a:r>
              <a:rPr lang="en-US" dirty="0" smtClean="0"/>
              <a:t> yang </a:t>
            </a:r>
            <a:r>
              <a:rPr lang="en-US" dirty="0" err="1" smtClean="0"/>
              <a:t>terbatas</a:t>
            </a:r>
            <a:r>
              <a:rPr lang="en-US" dirty="0" smtClean="0"/>
              <a:t>. </a:t>
            </a:r>
            <a:r>
              <a:rPr lang="en-US" dirty="0" err="1" smtClean="0"/>
              <a:t>Meskipun</a:t>
            </a:r>
            <a:r>
              <a:rPr lang="en-US" dirty="0" smtClean="0"/>
              <a:t> </a:t>
            </a:r>
            <a:r>
              <a:rPr lang="en-US" dirty="0" err="1" smtClean="0"/>
              <a:t>demikian</a:t>
            </a:r>
            <a:r>
              <a:rPr lang="en-US" dirty="0" smtClean="0"/>
              <a:t> </a:t>
            </a:r>
            <a:r>
              <a:rPr lang="en-US" dirty="0" err="1" smtClean="0"/>
              <a:t>perbedaan</a:t>
            </a:r>
            <a:r>
              <a:rPr lang="en-US" dirty="0" smtClean="0"/>
              <a:t> </a:t>
            </a:r>
            <a:r>
              <a:rPr lang="en-US" dirty="0" err="1" smtClean="0"/>
              <a:t>tersebut</a:t>
            </a:r>
            <a:r>
              <a:rPr lang="en-US" dirty="0" smtClean="0"/>
              <a:t> </a:t>
            </a:r>
            <a:r>
              <a:rPr lang="en-US" dirty="0" err="1" smtClean="0"/>
              <a:t>bukan</a:t>
            </a:r>
            <a:r>
              <a:rPr lang="en-US" dirty="0" smtClean="0"/>
              <a:t> </a:t>
            </a:r>
            <a:r>
              <a:rPr lang="en-US" dirty="0" err="1" smtClean="0"/>
              <a:t>merupakan</a:t>
            </a:r>
            <a:r>
              <a:rPr lang="en-US" dirty="0" smtClean="0"/>
              <a:t> “</a:t>
            </a:r>
            <a:r>
              <a:rPr lang="en-US" dirty="0" err="1" smtClean="0"/>
              <a:t>jurang</a:t>
            </a:r>
            <a:r>
              <a:rPr lang="en-US" dirty="0" smtClean="0"/>
              <a:t> yang </a:t>
            </a:r>
            <a:r>
              <a:rPr lang="en-US" dirty="0" err="1" smtClean="0"/>
              <a:t>yang</a:t>
            </a:r>
            <a:r>
              <a:rPr lang="en-US" dirty="0" smtClean="0"/>
              <a:t> </a:t>
            </a:r>
            <a:r>
              <a:rPr lang="en-US" dirty="0" err="1" smtClean="0"/>
              <a:t>tak</a:t>
            </a:r>
            <a:r>
              <a:rPr lang="en-US" dirty="0" smtClean="0"/>
              <a:t> </a:t>
            </a:r>
            <a:r>
              <a:rPr lang="en-US" dirty="0" err="1" smtClean="0"/>
              <a:t>terjembatani</a:t>
            </a: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868362"/>
          </a:xfrm>
        </p:spPr>
        <p:txBody>
          <a:bodyPr>
            <a:normAutofit fontScale="90000"/>
          </a:bodyPr>
          <a:lstStyle/>
          <a:p>
            <a:r>
              <a:rPr lang="en-US" sz="2800" b="1" dirty="0" smtClean="0"/>
              <a:t>BAB III </a:t>
            </a:r>
            <a:r>
              <a:rPr lang="en-US" sz="2800" b="1" dirty="0" err="1" smtClean="0"/>
              <a:t>Pendekatan</a:t>
            </a:r>
            <a:r>
              <a:rPr lang="en-US" sz="2800" b="1" dirty="0" smtClean="0"/>
              <a:t> </a:t>
            </a:r>
            <a:r>
              <a:rPr lang="en-US" sz="2800" b="1" dirty="0" err="1" smtClean="0"/>
              <a:t>Ekologi</a:t>
            </a:r>
            <a:r>
              <a:rPr lang="en-US" sz="2800" b="1" dirty="0" smtClean="0"/>
              <a:t> : </a:t>
            </a:r>
            <a:r>
              <a:rPr lang="en-US" sz="2800" b="1" dirty="0" err="1" smtClean="0"/>
              <a:t>Komunitas</a:t>
            </a:r>
            <a:r>
              <a:rPr lang="en-US" sz="2800" b="1" dirty="0" smtClean="0"/>
              <a:t> </a:t>
            </a:r>
            <a:r>
              <a:rPr lang="en-US" sz="2800" b="1" dirty="0" err="1" smtClean="0"/>
              <a:t>sebagai</a:t>
            </a:r>
            <a:r>
              <a:rPr lang="en-US" sz="2800" b="1" dirty="0" smtClean="0"/>
              <a:t> </a:t>
            </a:r>
            <a:r>
              <a:rPr lang="en-US" sz="2800" b="1" dirty="0" err="1" smtClean="0"/>
              <a:t>suatu</a:t>
            </a:r>
            <a:r>
              <a:rPr lang="en-US" sz="2800" b="1" dirty="0" smtClean="0"/>
              <a:t/>
            </a:r>
            <a:br>
              <a:rPr lang="en-US" sz="2800" b="1" dirty="0" smtClean="0"/>
            </a:br>
            <a:r>
              <a:rPr lang="en-US" sz="2800" b="1" dirty="0" err="1" smtClean="0"/>
              <a:t>Fenomena</a:t>
            </a:r>
            <a:r>
              <a:rPr lang="en-US" sz="2800" b="1" dirty="0" smtClean="0"/>
              <a:t> </a:t>
            </a:r>
            <a:r>
              <a:rPr lang="en-US" sz="2800" b="1" dirty="0" err="1" smtClean="0"/>
              <a:t>Sosial</a:t>
            </a:r>
            <a:endParaRPr lang="en-US" sz="2800" b="1" dirty="0"/>
          </a:p>
        </p:txBody>
      </p:sp>
      <p:sp>
        <p:nvSpPr>
          <p:cNvPr id="3" name="Content Placeholder 2"/>
          <p:cNvSpPr>
            <a:spLocks noGrp="1"/>
          </p:cNvSpPr>
          <p:nvPr>
            <p:ph idx="1"/>
          </p:nvPr>
        </p:nvSpPr>
        <p:spPr>
          <a:xfrm>
            <a:off x="0" y="1143000"/>
            <a:ext cx="9144000" cy="5715000"/>
          </a:xfrm>
        </p:spPr>
        <p:txBody>
          <a:bodyPr>
            <a:normAutofit lnSpcReduction="10000"/>
          </a:bodyPr>
          <a:lstStyle/>
          <a:p>
            <a:pPr marL="514350" indent="-514350">
              <a:buNone/>
            </a:pPr>
            <a:r>
              <a:rPr lang="en-US" sz="2400" dirty="0" smtClean="0"/>
              <a:t>A. </a:t>
            </a:r>
            <a:r>
              <a:rPr lang="en-US" sz="2400" dirty="0" err="1" smtClean="0"/>
              <a:t>Komunitas</a:t>
            </a:r>
            <a:r>
              <a:rPr lang="en-US" sz="2400" dirty="0" smtClean="0"/>
              <a:t> </a:t>
            </a:r>
            <a:r>
              <a:rPr lang="en-US" sz="2400" dirty="0" err="1" smtClean="0"/>
              <a:t>perspektif</a:t>
            </a:r>
            <a:r>
              <a:rPr lang="en-US" sz="2400" dirty="0" smtClean="0"/>
              <a:t> </a:t>
            </a:r>
            <a:r>
              <a:rPr lang="en-US" sz="2400" dirty="0" err="1" smtClean="0"/>
              <a:t>Ekologi</a:t>
            </a:r>
            <a:r>
              <a:rPr lang="en-US" sz="2400" dirty="0" smtClean="0"/>
              <a:t> </a:t>
            </a:r>
            <a:r>
              <a:rPr lang="en-US" sz="2400" dirty="0" err="1" smtClean="0"/>
              <a:t>Klasikal</a:t>
            </a:r>
            <a:endParaRPr lang="en-US" sz="2400" dirty="0" smtClean="0"/>
          </a:p>
          <a:p>
            <a:pPr marL="514350" indent="-514350">
              <a:buNone/>
            </a:pPr>
            <a:r>
              <a:rPr lang="en-US" sz="2400" dirty="0" smtClean="0"/>
              <a:t>      1. </a:t>
            </a:r>
            <a:r>
              <a:rPr lang="en-US" sz="2400" dirty="0" err="1" smtClean="0"/>
              <a:t>Proses</a:t>
            </a:r>
            <a:r>
              <a:rPr lang="en-US" sz="2400" dirty="0" smtClean="0"/>
              <a:t> </a:t>
            </a:r>
            <a:r>
              <a:rPr lang="en-US" sz="2400" dirty="0" err="1" smtClean="0"/>
              <a:t>adaptasi</a:t>
            </a:r>
            <a:r>
              <a:rPr lang="en-US" sz="2400" dirty="0" smtClean="0"/>
              <a:t> </a:t>
            </a:r>
            <a:r>
              <a:rPr lang="en-US" sz="2400" dirty="0" err="1" smtClean="0"/>
              <a:t>dapat</a:t>
            </a:r>
            <a:r>
              <a:rPr lang="en-US" sz="2400" dirty="0" smtClean="0"/>
              <a:t> </a:t>
            </a:r>
            <a:r>
              <a:rPr lang="en-US" sz="2400" dirty="0" err="1" smtClean="0"/>
              <a:t>berlangsung</a:t>
            </a:r>
            <a:r>
              <a:rPr lang="en-US" sz="2400" dirty="0" smtClean="0"/>
              <a:t> </a:t>
            </a:r>
            <a:r>
              <a:rPr lang="en-US" sz="2400" dirty="0" err="1" smtClean="0"/>
              <a:t>dalam</a:t>
            </a:r>
            <a:r>
              <a:rPr lang="en-US" sz="2400" dirty="0" smtClean="0"/>
              <a:t> </a:t>
            </a:r>
            <a:r>
              <a:rPr lang="en-US" sz="2400" dirty="0" err="1" smtClean="0"/>
              <a:t>konteks</a:t>
            </a:r>
            <a:r>
              <a:rPr lang="en-US" sz="2400" dirty="0" smtClean="0"/>
              <a:t> </a:t>
            </a:r>
            <a:r>
              <a:rPr lang="en-US" sz="2400" dirty="0" err="1" smtClean="0"/>
              <a:t>kultural</a:t>
            </a:r>
            <a:r>
              <a:rPr lang="en-US" sz="2400" dirty="0" smtClean="0"/>
              <a:t>, </a:t>
            </a:r>
            <a:r>
              <a:rPr lang="en-US" sz="2400" dirty="0" err="1" smtClean="0"/>
              <a:t>untuk</a:t>
            </a:r>
            <a:r>
              <a:rPr lang="en-US" sz="2400" dirty="0" smtClean="0"/>
              <a:t> </a:t>
            </a:r>
          </a:p>
          <a:p>
            <a:pPr marL="514350" indent="-514350">
              <a:buNone/>
            </a:pPr>
            <a:r>
              <a:rPr lang="en-US" sz="2400" dirty="0" smtClean="0"/>
              <a:t>          </a:t>
            </a:r>
            <a:r>
              <a:rPr lang="en-US" sz="2400" dirty="0" err="1" smtClean="0"/>
              <a:t>mempertahankan</a:t>
            </a:r>
            <a:r>
              <a:rPr lang="en-US" sz="2400" dirty="0" smtClean="0"/>
              <a:t> </a:t>
            </a:r>
            <a:r>
              <a:rPr lang="en-US" sz="2400" dirty="0" err="1" smtClean="0"/>
              <a:t>diri</a:t>
            </a:r>
            <a:r>
              <a:rPr lang="en-US" sz="2400" dirty="0" smtClean="0"/>
              <a:t> </a:t>
            </a:r>
            <a:r>
              <a:rPr lang="en-US" sz="2400" dirty="0" err="1" smtClean="0"/>
              <a:t>dengan</a:t>
            </a:r>
            <a:r>
              <a:rPr lang="en-US" sz="2400" dirty="0" smtClean="0"/>
              <a:t> </a:t>
            </a:r>
            <a:r>
              <a:rPr lang="en-US" sz="2400" dirty="0" err="1" smtClean="0"/>
              <a:t>menciptakan</a:t>
            </a:r>
            <a:r>
              <a:rPr lang="en-US" sz="2400" dirty="0" smtClean="0"/>
              <a:t> </a:t>
            </a:r>
            <a:r>
              <a:rPr lang="en-US" sz="2400" dirty="0" err="1" smtClean="0"/>
              <a:t>teknologi</a:t>
            </a:r>
            <a:r>
              <a:rPr lang="en-US" sz="2400" dirty="0" smtClean="0"/>
              <a:t>, </a:t>
            </a:r>
            <a:r>
              <a:rPr lang="en-US" sz="2400" dirty="0" err="1" smtClean="0"/>
              <a:t>membentuk</a:t>
            </a:r>
            <a:r>
              <a:rPr lang="en-US" sz="2400" dirty="0" smtClean="0"/>
              <a:t> </a:t>
            </a:r>
          </a:p>
          <a:p>
            <a:pPr marL="514350" indent="-514350">
              <a:buNone/>
            </a:pPr>
            <a:r>
              <a:rPr lang="en-US" sz="2400" dirty="0" smtClean="0"/>
              <a:t>          </a:t>
            </a:r>
            <a:r>
              <a:rPr lang="en-US" sz="2400" dirty="0" err="1" smtClean="0"/>
              <a:t>nilai</a:t>
            </a:r>
            <a:r>
              <a:rPr lang="en-US" sz="2400" dirty="0" smtClean="0"/>
              <a:t> </a:t>
            </a:r>
            <a:r>
              <a:rPr lang="en-US" sz="2400" dirty="0" err="1" smtClean="0"/>
              <a:t>budaya</a:t>
            </a:r>
            <a:r>
              <a:rPr lang="en-US" sz="2400" dirty="0" smtClean="0"/>
              <a:t> (</a:t>
            </a:r>
            <a:r>
              <a:rPr lang="en-US" sz="2400" dirty="0" err="1" smtClean="0"/>
              <a:t>norma</a:t>
            </a:r>
            <a:r>
              <a:rPr lang="en-US" sz="2400" dirty="0" smtClean="0"/>
              <a:t>, </a:t>
            </a:r>
            <a:r>
              <a:rPr lang="en-US" sz="2400" dirty="0" err="1" smtClean="0"/>
              <a:t>aturan</a:t>
            </a:r>
            <a:r>
              <a:rPr lang="en-US" sz="2400" dirty="0" smtClean="0"/>
              <a:t>), </a:t>
            </a:r>
            <a:r>
              <a:rPr lang="en-US" sz="2400" dirty="0" err="1" smtClean="0"/>
              <a:t>serta</a:t>
            </a:r>
            <a:r>
              <a:rPr lang="en-US" sz="2400" dirty="0" smtClean="0"/>
              <a:t> </a:t>
            </a:r>
            <a:r>
              <a:rPr lang="en-US" sz="2400" dirty="0" err="1" smtClean="0"/>
              <a:t>organisasi</a:t>
            </a:r>
            <a:r>
              <a:rPr lang="en-US" sz="2400" dirty="0" smtClean="0"/>
              <a:t> </a:t>
            </a:r>
            <a:r>
              <a:rPr lang="en-US" sz="2400" dirty="0" err="1" smtClean="0"/>
              <a:t>sosial</a:t>
            </a:r>
            <a:r>
              <a:rPr lang="en-US" sz="2400" dirty="0" smtClean="0"/>
              <a:t> yang </a:t>
            </a:r>
          </a:p>
          <a:p>
            <a:pPr marL="514350" indent="-514350">
              <a:buNone/>
            </a:pPr>
            <a:r>
              <a:rPr lang="en-US" sz="2400" dirty="0" smtClean="0"/>
              <a:t>          </a:t>
            </a:r>
            <a:r>
              <a:rPr lang="en-US" sz="2400" dirty="0" err="1" smtClean="0"/>
              <a:t>digunakan</a:t>
            </a:r>
            <a:r>
              <a:rPr lang="en-US" sz="2400" dirty="0" smtClean="0"/>
              <a:t> </a:t>
            </a:r>
            <a:r>
              <a:rPr lang="en-US" sz="2400" dirty="0" err="1" smtClean="0"/>
              <a:t>sebagai</a:t>
            </a:r>
            <a:r>
              <a:rPr lang="en-US" sz="2400" dirty="0" smtClean="0"/>
              <a:t> </a:t>
            </a:r>
            <a:r>
              <a:rPr lang="en-US" sz="2400" dirty="0" err="1" smtClean="0"/>
              <a:t>wahana</a:t>
            </a:r>
            <a:r>
              <a:rPr lang="en-US" sz="2400" dirty="0" smtClean="0"/>
              <a:t> </a:t>
            </a:r>
            <a:r>
              <a:rPr lang="en-US" sz="2400" dirty="0" err="1" smtClean="0"/>
              <a:t>untuk</a:t>
            </a:r>
            <a:r>
              <a:rPr lang="en-US" sz="2400" dirty="0" smtClean="0"/>
              <a:t> </a:t>
            </a:r>
            <a:r>
              <a:rPr lang="en-US" sz="2400" dirty="0" err="1" smtClean="0"/>
              <a:t>mencapai</a:t>
            </a:r>
            <a:r>
              <a:rPr lang="en-US" sz="2400" dirty="0" smtClean="0"/>
              <a:t> </a:t>
            </a:r>
            <a:r>
              <a:rPr lang="en-US" sz="2400" dirty="0" err="1" smtClean="0"/>
              <a:t>tujuan</a:t>
            </a:r>
            <a:r>
              <a:rPr lang="en-US" sz="2400" dirty="0" smtClean="0"/>
              <a:t> </a:t>
            </a:r>
            <a:r>
              <a:rPr lang="en-US" sz="2400" dirty="0" err="1" smtClean="0"/>
              <a:t>atau</a:t>
            </a:r>
            <a:r>
              <a:rPr lang="en-US" sz="2400" dirty="0" smtClean="0"/>
              <a:t> </a:t>
            </a:r>
            <a:r>
              <a:rPr lang="en-US" sz="2400" dirty="0" err="1" smtClean="0"/>
              <a:t>kehendak</a:t>
            </a:r>
            <a:r>
              <a:rPr lang="en-US" sz="2400" dirty="0" smtClean="0"/>
              <a:t> </a:t>
            </a:r>
          </a:p>
          <a:p>
            <a:pPr marL="514350" indent="-514350">
              <a:buNone/>
            </a:pPr>
            <a:r>
              <a:rPr lang="en-US" sz="2400" dirty="0" smtClean="0"/>
              <a:t>          </a:t>
            </a:r>
            <a:r>
              <a:rPr lang="en-US" sz="2400" dirty="0" err="1" smtClean="0"/>
              <a:t>bersama</a:t>
            </a:r>
            <a:r>
              <a:rPr lang="en-US" sz="2400" dirty="0" smtClean="0"/>
              <a:t>.</a:t>
            </a:r>
          </a:p>
          <a:p>
            <a:pPr marL="514350" indent="-514350">
              <a:buNone/>
            </a:pPr>
            <a:r>
              <a:rPr lang="en-US" sz="2400" dirty="0" smtClean="0"/>
              <a:t>      2. </a:t>
            </a:r>
            <a:r>
              <a:rPr lang="en-US" sz="2400" dirty="0" err="1" smtClean="0"/>
              <a:t>Proses</a:t>
            </a:r>
            <a:r>
              <a:rPr lang="en-US" sz="2400" dirty="0" smtClean="0"/>
              <a:t> </a:t>
            </a:r>
            <a:r>
              <a:rPr lang="en-US" sz="2400" dirty="0" err="1" smtClean="0"/>
              <a:t>Kompetisi</a:t>
            </a:r>
            <a:r>
              <a:rPr lang="en-US" sz="2400" dirty="0" smtClean="0"/>
              <a:t>, </a:t>
            </a:r>
            <a:r>
              <a:rPr lang="en-US" sz="2400" dirty="0" err="1" smtClean="0"/>
              <a:t>intensitas</a:t>
            </a:r>
            <a:r>
              <a:rPr lang="en-US" sz="2400" dirty="0" smtClean="0"/>
              <a:t> </a:t>
            </a:r>
            <a:r>
              <a:rPr lang="en-US" sz="2400" dirty="0" err="1" smtClean="0"/>
              <a:t>proses</a:t>
            </a:r>
            <a:r>
              <a:rPr lang="en-US" sz="2400" dirty="0" smtClean="0"/>
              <a:t> </a:t>
            </a:r>
            <a:r>
              <a:rPr lang="en-US" sz="2400" dirty="0" err="1" smtClean="0"/>
              <a:t>kompetisi</a:t>
            </a:r>
            <a:r>
              <a:rPr lang="en-US" sz="2400" dirty="0" smtClean="0"/>
              <a:t> </a:t>
            </a:r>
            <a:r>
              <a:rPr lang="en-US" sz="2400" dirty="0" err="1" smtClean="0"/>
              <a:t>antar</a:t>
            </a:r>
            <a:r>
              <a:rPr lang="en-US" sz="2400" dirty="0" smtClean="0"/>
              <a:t> </a:t>
            </a:r>
            <a:r>
              <a:rPr lang="en-US" sz="2400" dirty="0" err="1" smtClean="0"/>
              <a:t>komunitas</a:t>
            </a:r>
            <a:r>
              <a:rPr lang="en-US" sz="2400" dirty="0" smtClean="0"/>
              <a:t>  </a:t>
            </a:r>
          </a:p>
          <a:p>
            <a:pPr marL="514350" indent="-514350">
              <a:buNone/>
            </a:pPr>
            <a:r>
              <a:rPr lang="en-US" sz="2400" dirty="0" smtClean="0"/>
              <a:t>          </a:t>
            </a:r>
            <a:r>
              <a:rPr lang="en-US" sz="2400" dirty="0" err="1" smtClean="0"/>
              <a:t>akan</a:t>
            </a:r>
            <a:r>
              <a:rPr lang="en-US" sz="2400" dirty="0" smtClean="0"/>
              <a:t> </a:t>
            </a:r>
            <a:r>
              <a:rPr lang="en-US" sz="2400" dirty="0" err="1" smtClean="0"/>
              <a:t>makin</a:t>
            </a:r>
            <a:r>
              <a:rPr lang="en-US" sz="2400" dirty="0" smtClean="0"/>
              <a:t> </a:t>
            </a:r>
            <a:r>
              <a:rPr lang="en-US" sz="2400" dirty="0" err="1" smtClean="0"/>
              <a:t>meningkat</a:t>
            </a:r>
            <a:r>
              <a:rPr lang="en-US" sz="2400" dirty="0" smtClean="0"/>
              <a:t> </a:t>
            </a:r>
            <a:r>
              <a:rPr lang="en-US" sz="2400" dirty="0" err="1" smtClean="0"/>
              <a:t>selaras</a:t>
            </a:r>
            <a:r>
              <a:rPr lang="en-US" sz="2400" dirty="0" smtClean="0"/>
              <a:t> </a:t>
            </a:r>
            <a:r>
              <a:rPr lang="en-US" sz="2400" dirty="0" err="1" smtClean="0"/>
              <a:t>dengan</a:t>
            </a:r>
            <a:r>
              <a:rPr lang="en-US" sz="2400" dirty="0" smtClean="0"/>
              <a:t> </a:t>
            </a:r>
            <a:r>
              <a:rPr lang="en-US" sz="2400" dirty="0" err="1" smtClean="0"/>
              <a:t>monipisnya</a:t>
            </a:r>
            <a:r>
              <a:rPr lang="en-US" sz="2400" dirty="0" smtClean="0"/>
              <a:t> </a:t>
            </a:r>
            <a:r>
              <a:rPr lang="en-US" sz="2400" dirty="0" err="1" smtClean="0"/>
              <a:t>sumberdaya</a:t>
            </a:r>
            <a:r>
              <a:rPr lang="en-US" sz="2400" dirty="0" smtClean="0"/>
              <a:t>    </a:t>
            </a:r>
          </a:p>
          <a:p>
            <a:pPr marL="514350" indent="-514350">
              <a:buNone/>
            </a:pPr>
            <a:r>
              <a:rPr lang="en-US" sz="2400" dirty="0" smtClean="0"/>
              <a:t>          yang </a:t>
            </a:r>
            <a:r>
              <a:rPr lang="en-US" sz="2400" dirty="0" err="1" smtClean="0"/>
              <a:t>tersedia</a:t>
            </a:r>
            <a:r>
              <a:rPr lang="en-US" sz="2400" dirty="0" smtClean="0"/>
              <a:t>.</a:t>
            </a:r>
          </a:p>
          <a:p>
            <a:pPr marL="514350" indent="-514350">
              <a:buNone/>
            </a:pPr>
            <a:r>
              <a:rPr lang="en-US" sz="2400" dirty="0" smtClean="0"/>
              <a:t>      3. </a:t>
            </a:r>
            <a:r>
              <a:rPr lang="en-US" sz="2400" dirty="0" err="1" smtClean="0"/>
              <a:t>Proses</a:t>
            </a:r>
            <a:r>
              <a:rPr lang="en-US" sz="2400" dirty="0" smtClean="0"/>
              <a:t> </a:t>
            </a:r>
            <a:r>
              <a:rPr lang="en-US" sz="2400" dirty="0" err="1" smtClean="0"/>
              <a:t>simbiosis</a:t>
            </a:r>
            <a:r>
              <a:rPr lang="en-US" sz="2400" dirty="0" smtClean="0"/>
              <a:t>, </a:t>
            </a:r>
            <a:r>
              <a:rPr lang="en-US" sz="2400" dirty="0" err="1" smtClean="0"/>
              <a:t>pola</a:t>
            </a:r>
            <a:r>
              <a:rPr lang="en-US" sz="2400" dirty="0" smtClean="0"/>
              <a:t> </a:t>
            </a:r>
            <a:r>
              <a:rPr lang="en-US" sz="2400" dirty="0" err="1" smtClean="0"/>
              <a:t>hubungan</a:t>
            </a:r>
            <a:r>
              <a:rPr lang="en-US" sz="2400" dirty="0" smtClean="0"/>
              <a:t> </a:t>
            </a:r>
            <a:r>
              <a:rPr lang="en-US" sz="2400" dirty="0" err="1" smtClean="0"/>
              <a:t>tsb</a:t>
            </a:r>
            <a:r>
              <a:rPr lang="en-US" sz="2400" dirty="0" smtClean="0"/>
              <a:t> </a:t>
            </a:r>
            <a:r>
              <a:rPr lang="en-US" sz="2400" dirty="0" err="1" smtClean="0"/>
              <a:t>adalah</a:t>
            </a:r>
            <a:r>
              <a:rPr lang="en-US" sz="2400" dirty="0" smtClean="0"/>
              <a:t> : </a:t>
            </a:r>
            <a:r>
              <a:rPr lang="en-US" sz="2400" dirty="0" err="1" smtClean="0"/>
              <a:t>simbiosis</a:t>
            </a:r>
            <a:r>
              <a:rPr lang="en-US" sz="2400" dirty="0" smtClean="0"/>
              <a:t> </a:t>
            </a:r>
            <a:r>
              <a:rPr lang="en-US" sz="2400" dirty="0" err="1" smtClean="0"/>
              <a:t>mutualisma</a:t>
            </a:r>
            <a:r>
              <a:rPr lang="en-US" sz="2400" dirty="0" smtClean="0"/>
              <a:t>   </a:t>
            </a:r>
          </a:p>
          <a:p>
            <a:pPr marL="514350" indent="-514350">
              <a:buNone/>
            </a:pPr>
            <a:r>
              <a:rPr lang="en-US" sz="2400" dirty="0" smtClean="0"/>
              <a:t>          (</a:t>
            </a:r>
            <a:r>
              <a:rPr lang="en-US" sz="2400" dirty="0" err="1" smtClean="0"/>
              <a:t>kerjasama</a:t>
            </a:r>
            <a:r>
              <a:rPr lang="en-US" sz="2400" dirty="0" smtClean="0"/>
              <a:t> </a:t>
            </a:r>
            <a:r>
              <a:rPr lang="en-US" sz="2400" dirty="0" err="1" smtClean="0"/>
              <a:t>saling</a:t>
            </a:r>
            <a:r>
              <a:rPr lang="en-US" sz="2400" dirty="0" smtClean="0"/>
              <a:t> </a:t>
            </a:r>
            <a:r>
              <a:rPr lang="en-US" sz="2400" dirty="0" err="1" smtClean="0"/>
              <a:t>menguntungkan</a:t>
            </a:r>
            <a:r>
              <a:rPr lang="en-US" sz="2400" dirty="0" smtClean="0"/>
              <a:t>), </a:t>
            </a:r>
            <a:r>
              <a:rPr lang="en-US" sz="2400" dirty="0" err="1" smtClean="0"/>
              <a:t>simbiosis</a:t>
            </a:r>
            <a:r>
              <a:rPr lang="en-US" sz="2400" dirty="0" smtClean="0"/>
              <a:t> </a:t>
            </a:r>
            <a:r>
              <a:rPr lang="en-US" sz="2400" dirty="0" err="1" smtClean="0"/>
              <a:t>komensalisma</a:t>
            </a:r>
            <a:r>
              <a:rPr lang="en-US" sz="2400" dirty="0" smtClean="0"/>
              <a:t> (</a:t>
            </a:r>
            <a:r>
              <a:rPr lang="en-US" sz="2400" dirty="0" err="1" smtClean="0"/>
              <a:t>satu</a:t>
            </a:r>
            <a:r>
              <a:rPr lang="en-US" sz="2400" dirty="0" smtClean="0"/>
              <a:t> </a:t>
            </a:r>
          </a:p>
          <a:p>
            <a:pPr marL="514350" indent="-514350">
              <a:buNone/>
            </a:pPr>
            <a:r>
              <a:rPr lang="en-US" sz="2400" dirty="0" smtClean="0"/>
              <a:t>          </a:t>
            </a:r>
            <a:r>
              <a:rPr lang="en-US" sz="2400" dirty="0" err="1" smtClean="0"/>
              <a:t>untung</a:t>
            </a:r>
            <a:r>
              <a:rPr lang="en-US" sz="2400" dirty="0" smtClean="0"/>
              <a:t>, </a:t>
            </a:r>
            <a:r>
              <a:rPr lang="en-US" sz="2400" dirty="0" err="1" smtClean="0"/>
              <a:t>satunya</a:t>
            </a:r>
            <a:r>
              <a:rPr lang="en-US" sz="2400" dirty="0" smtClean="0"/>
              <a:t> </a:t>
            </a:r>
            <a:r>
              <a:rPr lang="en-US" sz="2400" dirty="0" err="1" smtClean="0"/>
              <a:t>tidak</a:t>
            </a:r>
            <a:r>
              <a:rPr lang="en-US" sz="2400" dirty="0" smtClean="0"/>
              <a:t> </a:t>
            </a:r>
            <a:r>
              <a:rPr lang="en-US" sz="2400" dirty="0" err="1" smtClean="0"/>
              <a:t>dirugikan</a:t>
            </a:r>
            <a:r>
              <a:rPr lang="en-US" sz="2400" dirty="0" smtClean="0"/>
              <a:t>), </a:t>
            </a:r>
            <a:r>
              <a:rPr lang="en-US" sz="2400" dirty="0" err="1" smtClean="0"/>
              <a:t>simbiosis</a:t>
            </a:r>
            <a:r>
              <a:rPr lang="en-US" sz="2400" dirty="0" smtClean="0"/>
              <a:t> </a:t>
            </a:r>
            <a:r>
              <a:rPr lang="en-US" sz="2400" dirty="0" err="1" smtClean="0"/>
              <a:t>parasistisma</a:t>
            </a:r>
            <a:r>
              <a:rPr lang="en-US" sz="2400" dirty="0" smtClean="0"/>
              <a:t> </a:t>
            </a:r>
            <a:r>
              <a:rPr lang="en-US" sz="2400" dirty="0" err="1" smtClean="0"/>
              <a:t>adalah</a:t>
            </a:r>
            <a:r>
              <a:rPr lang="en-US" sz="2400" dirty="0" smtClean="0"/>
              <a:t> </a:t>
            </a:r>
          </a:p>
          <a:p>
            <a:pPr marL="514350" indent="-514350">
              <a:buNone/>
            </a:pPr>
            <a:r>
              <a:rPr lang="en-US" sz="2400" dirty="0" smtClean="0"/>
              <a:t>          </a:t>
            </a:r>
            <a:r>
              <a:rPr lang="en-US" sz="2400" dirty="0" err="1" smtClean="0"/>
              <a:t>pertukaran</a:t>
            </a:r>
            <a:r>
              <a:rPr lang="en-US" sz="2400" dirty="0" smtClean="0"/>
              <a:t> yang </a:t>
            </a:r>
            <a:r>
              <a:rPr lang="en-US" sz="2400" dirty="0" err="1" smtClean="0"/>
              <a:t>tidak</a:t>
            </a:r>
            <a:r>
              <a:rPr lang="en-US" sz="2400" dirty="0" smtClean="0"/>
              <a:t> </a:t>
            </a:r>
            <a:r>
              <a:rPr lang="en-US" sz="2400" dirty="0" err="1" smtClean="0"/>
              <a:t>adil</a:t>
            </a:r>
            <a:r>
              <a:rPr lang="en-US" sz="2400" dirty="0" smtClean="0"/>
              <a:t> </a:t>
            </a:r>
            <a:r>
              <a:rPr lang="en-US" sz="2400" dirty="0" err="1" smtClean="0"/>
              <a:t>dan</a:t>
            </a:r>
            <a:r>
              <a:rPr lang="en-US" sz="2400" dirty="0" smtClean="0"/>
              <a:t> </a:t>
            </a:r>
            <a:r>
              <a:rPr lang="en-US" sz="2400" dirty="0" err="1" smtClean="0"/>
              <a:t>sangat</a:t>
            </a:r>
            <a:r>
              <a:rPr lang="en-US" sz="2400" dirty="0" smtClean="0"/>
              <a:t> </a:t>
            </a:r>
            <a:r>
              <a:rPr lang="en-US" sz="2400" dirty="0" err="1" smtClean="0"/>
              <a:t>timpang</a:t>
            </a:r>
            <a:r>
              <a:rPr lang="en-US" sz="2400" dirty="0" smtClean="0"/>
              <a:t>) </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354762"/>
          </a:xfrm>
        </p:spPr>
        <p:txBody>
          <a:bodyPr>
            <a:normAutofit fontScale="90000"/>
          </a:bodyPr>
          <a:lstStyle/>
          <a:p>
            <a:pPr algn="l"/>
            <a:r>
              <a:rPr lang="en-US" sz="2400" dirty="0" smtClean="0"/>
              <a:t>4. </a:t>
            </a:r>
            <a:r>
              <a:rPr lang="en-US" sz="2700" dirty="0" err="1" smtClean="0"/>
              <a:t>Lingkungan</a:t>
            </a:r>
            <a:r>
              <a:rPr lang="en-US" sz="2700" dirty="0" smtClean="0"/>
              <a:t> </a:t>
            </a:r>
            <a:r>
              <a:rPr lang="en-US" sz="2700" dirty="0" err="1" smtClean="0"/>
              <a:t>Alam</a:t>
            </a:r>
            <a:r>
              <a:rPr lang="en-US" sz="2700" dirty="0" smtClean="0"/>
              <a:t> </a:t>
            </a:r>
            <a:r>
              <a:rPr lang="en-US" sz="2700" dirty="0" err="1" smtClean="0"/>
              <a:t>adalah</a:t>
            </a:r>
            <a:r>
              <a:rPr lang="en-US" sz="2700" dirty="0" smtClean="0"/>
              <a:t> </a:t>
            </a:r>
            <a:r>
              <a:rPr lang="en-US" sz="2700" dirty="0" err="1" smtClean="0"/>
              <a:t>wilayah</a:t>
            </a:r>
            <a:r>
              <a:rPr lang="en-US" sz="2700" dirty="0" smtClean="0"/>
              <a:t> </a:t>
            </a:r>
            <a:r>
              <a:rPr lang="en-US" sz="2700" dirty="0" err="1" smtClean="0"/>
              <a:t>fisik</a:t>
            </a:r>
            <a:r>
              <a:rPr lang="en-US" sz="2700" dirty="0" smtClean="0"/>
              <a:t> </a:t>
            </a:r>
            <a:r>
              <a:rPr lang="en-US" sz="2700" dirty="0" err="1" smtClean="0"/>
              <a:t>dimana</a:t>
            </a:r>
            <a:r>
              <a:rPr lang="en-US" sz="2700" dirty="0" smtClean="0"/>
              <a:t> </a:t>
            </a:r>
            <a:r>
              <a:rPr lang="en-US" sz="2700" dirty="0" err="1" smtClean="0"/>
              <a:t>komunitas</a:t>
            </a:r>
            <a:r>
              <a:rPr lang="en-US" sz="2700" dirty="0" smtClean="0"/>
              <a:t> </a:t>
            </a:r>
            <a:r>
              <a:rPr lang="en-US" sz="2700" dirty="0" err="1" smtClean="0"/>
              <a:t>menegakan</a:t>
            </a:r>
            <a:r>
              <a:rPr lang="en-US" sz="2700" dirty="0" smtClean="0"/>
              <a:t> </a:t>
            </a:r>
            <a:br>
              <a:rPr lang="en-US" sz="2700" dirty="0" smtClean="0"/>
            </a:br>
            <a:r>
              <a:rPr lang="en-US" sz="2700" dirty="0" smtClean="0"/>
              <a:t>    </a:t>
            </a:r>
            <a:r>
              <a:rPr lang="en-US" sz="2700" dirty="0" err="1" smtClean="0"/>
              <a:t>dan</a:t>
            </a:r>
            <a:r>
              <a:rPr lang="en-US" sz="2700" dirty="0" smtClean="0"/>
              <a:t> </a:t>
            </a:r>
            <a:r>
              <a:rPr lang="en-US" sz="2700" dirty="0" err="1" smtClean="0"/>
              <a:t>memelihara</a:t>
            </a:r>
            <a:r>
              <a:rPr lang="en-US" sz="2700" dirty="0" smtClean="0"/>
              <a:t> </a:t>
            </a:r>
            <a:r>
              <a:rPr lang="en-US" sz="2700" dirty="0" err="1" smtClean="0"/>
              <a:t>kehidupan</a:t>
            </a:r>
            <a:r>
              <a:rPr lang="en-US" sz="2700" dirty="0" smtClean="0"/>
              <a:t> </a:t>
            </a:r>
            <a:r>
              <a:rPr lang="en-US" sz="2700" dirty="0" err="1" smtClean="0"/>
              <a:t>para</a:t>
            </a:r>
            <a:r>
              <a:rPr lang="en-US" sz="2700" dirty="0" smtClean="0"/>
              <a:t> </a:t>
            </a:r>
            <a:r>
              <a:rPr lang="en-US" sz="2700" dirty="0" err="1" smtClean="0"/>
              <a:t>anggotanya</a:t>
            </a:r>
            <a:r>
              <a:rPr lang="en-US" sz="2700" dirty="0" smtClean="0"/>
              <a:t>. </a:t>
            </a:r>
            <a:r>
              <a:rPr lang="en-US" sz="2700" dirty="0" err="1" smtClean="0"/>
              <a:t>Lingkungan</a:t>
            </a:r>
            <a:r>
              <a:rPr lang="en-US" sz="2700" dirty="0" smtClean="0"/>
              <a:t> </a:t>
            </a:r>
            <a:r>
              <a:rPr lang="en-US" sz="2700" dirty="0" err="1" smtClean="0"/>
              <a:t>alam</a:t>
            </a:r>
            <a:r>
              <a:rPr lang="en-US" sz="2700" dirty="0" smtClean="0"/>
              <a:t> </a:t>
            </a:r>
            <a:br>
              <a:rPr lang="en-US" sz="2700" dirty="0" smtClean="0"/>
            </a:br>
            <a:r>
              <a:rPr lang="en-US" sz="2700" dirty="0" smtClean="0"/>
              <a:t>     </a:t>
            </a:r>
            <a:r>
              <a:rPr lang="en-US" sz="2700" dirty="0" err="1" smtClean="0"/>
              <a:t>menyeleksi</a:t>
            </a:r>
            <a:r>
              <a:rPr lang="en-US" sz="2700" dirty="0" smtClean="0"/>
              <a:t> </a:t>
            </a:r>
            <a:r>
              <a:rPr lang="en-US" sz="2700" dirty="0" err="1" smtClean="0"/>
              <a:t>komunitas</a:t>
            </a:r>
            <a:r>
              <a:rPr lang="en-US" sz="2700" dirty="0" smtClean="0"/>
              <a:t> </a:t>
            </a:r>
            <a:r>
              <a:rPr lang="en-US" sz="2700" dirty="0" err="1" smtClean="0"/>
              <a:t>mana</a:t>
            </a:r>
            <a:r>
              <a:rPr lang="en-US" sz="2700" dirty="0" smtClean="0"/>
              <a:t> yang </a:t>
            </a:r>
            <a:r>
              <a:rPr lang="en-US" sz="2700" dirty="0" err="1" smtClean="0"/>
              <a:t>dapat</a:t>
            </a:r>
            <a:r>
              <a:rPr lang="en-US" sz="2700" dirty="0" smtClean="0"/>
              <a:t> </a:t>
            </a:r>
            <a:r>
              <a:rPr lang="en-US" sz="2700" dirty="0" err="1" smtClean="0"/>
              <a:t>bertahan</a:t>
            </a:r>
            <a:r>
              <a:rPr lang="en-US" sz="2700" dirty="0" smtClean="0"/>
              <a:t> </a:t>
            </a:r>
            <a:r>
              <a:rPr lang="en-US" sz="2700" dirty="0" err="1" smtClean="0"/>
              <a:t>hidup</a:t>
            </a:r>
            <a:r>
              <a:rPr lang="en-US" sz="2700" dirty="0" smtClean="0"/>
              <a:t> </a:t>
            </a:r>
            <a:r>
              <a:rPr lang="en-US" sz="2700" dirty="0" err="1" smtClean="0"/>
              <a:t>dan</a:t>
            </a:r>
            <a:r>
              <a:rPr lang="en-US" sz="2700" dirty="0" smtClean="0"/>
              <a:t> </a:t>
            </a:r>
            <a:br>
              <a:rPr lang="en-US" sz="2700" dirty="0" smtClean="0"/>
            </a:br>
            <a:r>
              <a:rPr lang="en-US" sz="2700" dirty="0" smtClean="0"/>
              <a:t>     </a:t>
            </a:r>
            <a:r>
              <a:rPr lang="en-US" sz="2700" dirty="0" err="1" smtClean="0"/>
              <a:t>komunitas</a:t>
            </a:r>
            <a:r>
              <a:rPr lang="en-US" sz="2700" dirty="0" smtClean="0"/>
              <a:t> </a:t>
            </a:r>
            <a:r>
              <a:rPr lang="en-US" sz="2700" dirty="0" err="1" smtClean="0"/>
              <a:t>mana</a:t>
            </a:r>
            <a:r>
              <a:rPr lang="en-US" sz="2700" dirty="0" smtClean="0"/>
              <a:t> yang </a:t>
            </a:r>
            <a:r>
              <a:rPr lang="en-US" sz="2700" dirty="0" err="1" smtClean="0"/>
              <a:t>tidak</a:t>
            </a:r>
            <a:r>
              <a:rPr lang="en-US" sz="2700" dirty="0" smtClean="0"/>
              <a:t> </a:t>
            </a:r>
            <a:r>
              <a:rPr lang="en-US" sz="2700" dirty="0" err="1" smtClean="0"/>
              <a:t>akan</a:t>
            </a:r>
            <a:r>
              <a:rPr lang="en-US" sz="2700" dirty="0" smtClean="0"/>
              <a:t> </a:t>
            </a:r>
            <a:r>
              <a:rPr lang="en-US" sz="2700" dirty="0" err="1" smtClean="0"/>
              <a:t>tahan</a:t>
            </a:r>
            <a:r>
              <a:rPr lang="en-US" sz="2700" dirty="0" smtClean="0"/>
              <a:t> </a:t>
            </a:r>
            <a:r>
              <a:rPr lang="en-US" sz="2700" dirty="0" err="1" smtClean="0"/>
              <a:t>dan</a:t>
            </a:r>
            <a:r>
              <a:rPr lang="en-US" sz="2700" dirty="0" smtClean="0"/>
              <a:t> </a:t>
            </a:r>
            <a:r>
              <a:rPr lang="en-US" sz="2700" dirty="0" err="1" smtClean="0"/>
              <a:t>akhirnya</a:t>
            </a:r>
            <a:r>
              <a:rPr lang="en-US" sz="2700" dirty="0" smtClean="0"/>
              <a:t> </a:t>
            </a:r>
            <a:r>
              <a:rPr lang="en-US" sz="2700" dirty="0" err="1" smtClean="0"/>
              <a:t>musnah</a:t>
            </a:r>
            <a:r>
              <a:rPr lang="en-US" sz="2700" dirty="0" smtClean="0"/>
              <a:t>. </a:t>
            </a:r>
            <a:br>
              <a:rPr lang="en-US" sz="2700" dirty="0" smtClean="0"/>
            </a:br>
            <a:r>
              <a:rPr lang="en-US" sz="2700" dirty="0" err="1" smtClean="0"/>
              <a:t>Relung</a:t>
            </a:r>
            <a:r>
              <a:rPr lang="en-US" sz="2700" dirty="0" smtClean="0"/>
              <a:t> </a:t>
            </a:r>
            <a:r>
              <a:rPr lang="en-US" sz="2700" dirty="0" err="1" smtClean="0"/>
              <a:t>atau</a:t>
            </a:r>
            <a:r>
              <a:rPr lang="en-US" sz="2700" dirty="0" smtClean="0"/>
              <a:t> niche </a:t>
            </a:r>
            <a:r>
              <a:rPr lang="en-US" sz="2700" dirty="0" err="1" smtClean="0"/>
              <a:t>adalah</a:t>
            </a:r>
            <a:r>
              <a:rPr lang="en-US" sz="2700" dirty="0" smtClean="0"/>
              <a:t> </a:t>
            </a:r>
            <a:r>
              <a:rPr lang="en-US" sz="2700" dirty="0" err="1" smtClean="0"/>
              <a:t>bentuk-bentuk</a:t>
            </a:r>
            <a:r>
              <a:rPr lang="en-US" sz="2700" dirty="0" smtClean="0"/>
              <a:t> </a:t>
            </a:r>
            <a:r>
              <a:rPr lang="en-US" sz="2700" dirty="0" err="1" smtClean="0"/>
              <a:t>kegiatan</a:t>
            </a:r>
            <a:r>
              <a:rPr lang="en-US" sz="2700" dirty="0" smtClean="0"/>
              <a:t> </a:t>
            </a:r>
            <a:r>
              <a:rPr lang="en-US" sz="2700" dirty="0" err="1" smtClean="0"/>
              <a:t>ekonomi</a:t>
            </a:r>
            <a:r>
              <a:rPr lang="en-US" sz="2700" dirty="0" smtClean="0"/>
              <a:t>, </a:t>
            </a:r>
            <a:r>
              <a:rPr lang="en-US" sz="2700" dirty="0" err="1" smtClean="0"/>
              <a:t>dimana</a:t>
            </a:r>
            <a:r>
              <a:rPr lang="en-US" sz="2700" dirty="0" smtClean="0"/>
              <a:t> </a:t>
            </a:r>
            <a:r>
              <a:rPr lang="en-US" sz="2700" dirty="0" err="1" smtClean="0"/>
              <a:t>setiap</a:t>
            </a:r>
            <a:r>
              <a:rPr lang="en-US" sz="2700" dirty="0" smtClean="0"/>
              <a:t> </a:t>
            </a:r>
            <a:r>
              <a:rPr lang="en-US" sz="2700" dirty="0" err="1" smtClean="0"/>
              <a:t>anggota</a:t>
            </a:r>
            <a:r>
              <a:rPr lang="en-US" sz="2700" dirty="0" smtClean="0"/>
              <a:t> </a:t>
            </a:r>
            <a:r>
              <a:rPr lang="en-US" sz="2700" dirty="0" err="1" smtClean="0"/>
              <a:t>sebuah</a:t>
            </a:r>
            <a:r>
              <a:rPr lang="en-US" sz="2700" dirty="0" smtClean="0"/>
              <a:t> </a:t>
            </a:r>
            <a:r>
              <a:rPr lang="en-US" sz="2700" dirty="0" err="1" smtClean="0"/>
              <a:t>komunitas</a:t>
            </a:r>
            <a:r>
              <a:rPr lang="en-US" sz="2700" dirty="0" smtClean="0"/>
              <a:t> </a:t>
            </a:r>
            <a:r>
              <a:rPr lang="en-US" sz="2700" dirty="0" err="1" smtClean="0"/>
              <a:t>mendapatkan</a:t>
            </a:r>
            <a:r>
              <a:rPr lang="en-US" sz="2700" dirty="0" smtClean="0"/>
              <a:t> </a:t>
            </a:r>
            <a:r>
              <a:rPr lang="en-US" sz="2700" dirty="0" err="1" smtClean="0"/>
              <a:t>nafkah</a:t>
            </a:r>
            <a:r>
              <a:rPr lang="en-US" sz="2700" dirty="0" smtClean="0"/>
              <a:t>. </a:t>
            </a:r>
            <a:r>
              <a:rPr lang="en-US" sz="2700" dirty="0" err="1" smtClean="0"/>
              <a:t>Dalam</a:t>
            </a:r>
            <a:r>
              <a:rPr lang="en-US" sz="2700" dirty="0" smtClean="0"/>
              <a:t> </a:t>
            </a:r>
            <a:r>
              <a:rPr lang="en-US" sz="2700" dirty="0" err="1" smtClean="0"/>
              <a:t>bahasa</a:t>
            </a:r>
            <a:r>
              <a:rPr lang="en-US" sz="2700" dirty="0" smtClean="0"/>
              <a:t> </a:t>
            </a:r>
            <a:r>
              <a:rPr lang="en-US" sz="2700" dirty="0" err="1" smtClean="0"/>
              <a:t>ekonomi</a:t>
            </a:r>
            <a:r>
              <a:rPr lang="en-US" sz="2700" dirty="0" smtClean="0"/>
              <a:t>, </a:t>
            </a:r>
            <a:r>
              <a:rPr lang="en-US" sz="2700" dirty="0" err="1" smtClean="0"/>
              <a:t>relung</a:t>
            </a:r>
            <a:r>
              <a:rPr lang="en-US" sz="2700" dirty="0" smtClean="0"/>
              <a:t> </a:t>
            </a:r>
            <a:r>
              <a:rPr lang="en-US" sz="2700" dirty="0" err="1" smtClean="0"/>
              <a:t>adalah</a:t>
            </a:r>
            <a:r>
              <a:rPr lang="en-US" sz="2700" dirty="0" smtClean="0"/>
              <a:t> </a:t>
            </a:r>
            <a:r>
              <a:rPr lang="en-US" sz="2700" dirty="0" err="1" smtClean="0"/>
              <a:t>jenis</a:t>
            </a:r>
            <a:r>
              <a:rPr lang="en-US" sz="2700" dirty="0" smtClean="0"/>
              <a:t> </a:t>
            </a:r>
            <a:r>
              <a:rPr lang="en-US" sz="2700" dirty="0" err="1" smtClean="0"/>
              <a:t>pekerjaan</a:t>
            </a:r>
            <a:r>
              <a:rPr lang="en-US" sz="2700" dirty="0" smtClean="0"/>
              <a:t> </a:t>
            </a:r>
            <a:r>
              <a:rPr lang="en-US" sz="2700" dirty="0" err="1" smtClean="0"/>
              <a:t>atau</a:t>
            </a:r>
            <a:r>
              <a:rPr lang="en-US" sz="2700" dirty="0" smtClean="0"/>
              <a:t> </a:t>
            </a:r>
            <a:r>
              <a:rPr lang="en-US" sz="2700" dirty="0" err="1" smtClean="0"/>
              <a:t>profesi</a:t>
            </a:r>
            <a:r>
              <a:rPr lang="en-US" sz="2700" dirty="0" smtClean="0"/>
              <a:t> </a:t>
            </a:r>
            <a:r>
              <a:rPr lang="en-US" sz="2700" dirty="0" err="1" smtClean="0"/>
              <a:t>seorang</a:t>
            </a:r>
            <a:r>
              <a:rPr lang="en-US" sz="2700" dirty="0" smtClean="0"/>
              <a:t> </a:t>
            </a:r>
            <a:r>
              <a:rPr lang="en-US" sz="2700" dirty="0" err="1" smtClean="0"/>
              <a:t>anggota</a:t>
            </a:r>
            <a:r>
              <a:rPr lang="en-US" sz="2700" dirty="0" smtClean="0"/>
              <a:t> </a:t>
            </a:r>
            <a:r>
              <a:rPr lang="en-US" sz="2700" dirty="0" err="1" smtClean="0"/>
              <a:t>komunitas</a:t>
            </a:r>
            <a:r>
              <a:rPr lang="en-US" sz="2700" dirty="0" smtClean="0"/>
              <a:t>.</a:t>
            </a:r>
            <a:br>
              <a:rPr lang="en-US" sz="2700" dirty="0" smtClean="0"/>
            </a:br>
            <a:r>
              <a:rPr lang="en-US" sz="2700" dirty="0" err="1" smtClean="0"/>
              <a:t>Selain</a:t>
            </a:r>
            <a:r>
              <a:rPr lang="en-US" sz="2700" dirty="0" smtClean="0"/>
              <a:t> </a:t>
            </a:r>
            <a:r>
              <a:rPr lang="en-US" sz="2700" dirty="0" err="1" smtClean="0"/>
              <a:t>beberapa</a:t>
            </a:r>
            <a:r>
              <a:rPr lang="en-US" sz="2700" dirty="0" smtClean="0"/>
              <a:t> </a:t>
            </a:r>
            <a:r>
              <a:rPr lang="en-US" sz="2700" dirty="0" err="1" smtClean="0"/>
              <a:t>konsep</a:t>
            </a:r>
            <a:r>
              <a:rPr lang="en-US" sz="2700" dirty="0" smtClean="0"/>
              <a:t> </a:t>
            </a:r>
            <a:r>
              <a:rPr lang="en-US" sz="2700" dirty="0" err="1" smtClean="0"/>
              <a:t>di</a:t>
            </a:r>
            <a:r>
              <a:rPr lang="en-US" sz="2700" dirty="0" smtClean="0"/>
              <a:t> </a:t>
            </a:r>
            <a:r>
              <a:rPr lang="en-US" sz="2700" dirty="0" err="1" smtClean="0"/>
              <a:t>atas</a:t>
            </a:r>
            <a:r>
              <a:rPr lang="en-US" sz="2700" dirty="0" smtClean="0"/>
              <a:t>, </a:t>
            </a:r>
            <a:r>
              <a:rPr lang="en-US" sz="2700" dirty="0" err="1" smtClean="0"/>
              <a:t>konsep-konsep</a:t>
            </a:r>
            <a:r>
              <a:rPr lang="en-US" sz="2700" dirty="0" smtClean="0"/>
              <a:t> </a:t>
            </a:r>
            <a:r>
              <a:rPr lang="en-US" sz="2700" dirty="0" err="1" smtClean="0"/>
              <a:t>ekologi</a:t>
            </a:r>
            <a:r>
              <a:rPr lang="en-US" sz="2700" dirty="0" smtClean="0"/>
              <a:t> </a:t>
            </a:r>
            <a:r>
              <a:rPr lang="en-US" sz="2700" dirty="0" err="1" smtClean="0"/>
              <a:t>klasikal</a:t>
            </a:r>
            <a:r>
              <a:rPr lang="en-US" sz="2700" dirty="0" smtClean="0"/>
              <a:t> </a:t>
            </a:r>
            <a:r>
              <a:rPr lang="en-US" sz="2700" dirty="0" err="1" smtClean="0"/>
              <a:t>lainnya</a:t>
            </a:r>
            <a:r>
              <a:rPr lang="en-US" sz="2700" dirty="0" smtClean="0"/>
              <a:t> </a:t>
            </a:r>
            <a:r>
              <a:rPr lang="en-US" sz="2700" dirty="0" err="1" smtClean="0"/>
              <a:t>akan</a:t>
            </a:r>
            <a:r>
              <a:rPr lang="en-US" sz="2700" dirty="0" smtClean="0"/>
              <a:t> </a:t>
            </a:r>
            <a:r>
              <a:rPr lang="en-US" sz="2700" dirty="0" err="1" smtClean="0"/>
              <a:t>tetap</a:t>
            </a:r>
            <a:r>
              <a:rPr lang="en-US" sz="2700" dirty="0" smtClean="0"/>
              <a:t> </a:t>
            </a:r>
            <a:r>
              <a:rPr lang="en-US" sz="2700" dirty="0" err="1" smtClean="0"/>
              <a:t>penting</a:t>
            </a:r>
            <a:r>
              <a:rPr lang="en-US" sz="2700" dirty="0" smtClean="0"/>
              <a:t> </a:t>
            </a:r>
            <a:r>
              <a:rPr lang="en-US" sz="2700" dirty="0" err="1" smtClean="0"/>
              <a:t>bagi</a:t>
            </a:r>
            <a:r>
              <a:rPr lang="en-US" sz="2700" dirty="0" smtClean="0"/>
              <a:t> </a:t>
            </a:r>
            <a:r>
              <a:rPr lang="en-US" sz="2700" dirty="0" err="1" smtClean="0"/>
              <a:t>analisis</a:t>
            </a:r>
            <a:r>
              <a:rPr lang="en-US" sz="2700" dirty="0" smtClean="0"/>
              <a:t> </a:t>
            </a:r>
            <a:r>
              <a:rPr lang="en-US" sz="2700" dirty="0" err="1" smtClean="0"/>
              <a:t>sebuah</a:t>
            </a:r>
            <a:r>
              <a:rPr lang="en-US" sz="2700" dirty="0" smtClean="0"/>
              <a:t> </a:t>
            </a:r>
            <a:r>
              <a:rPr lang="en-US" sz="2700" dirty="0" err="1" smtClean="0"/>
              <a:t>komunitas</a:t>
            </a:r>
            <a:r>
              <a:rPr lang="en-US" sz="2700" dirty="0" smtClean="0"/>
              <a:t>. </a:t>
            </a:r>
            <a:r>
              <a:rPr lang="en-US" sz="2700" dirty="0" err="1" smtClean="0"/>
              <a:t>Konsep</a:t>
            </a:r>
            <a:r>
              <a:rPr lang="en-US" sz="2700" dirty="0" smtClean="0"/>
              <a:t> </a:t>
            </a:r>
            <a:r>
              <a:rPr lang="en-US" sz="2700" dirty="0" err="1" smtClean="0"/>
              <a:t>jejaring</a:t>
            </a:r>
            <a:r>
              <a:rPr lang="en-US" sz="2700" dirty="0" smtClean="0"/>
              <a:t> </a:t>
            </a:r>
            <a:r>
              <a:rPr lang="en-US" sz="2700" dirty="0" err="1" smtClean="0"/>
              <a:t>makanan</a:t>
            </a:r>
            <a:r>
              <a:rPr lang="en-US" sz="2700" dirty="0" smtClean="0"/>
              <a:t> (</a:t>
            </a:r>
            <a:r>
              <a:rPr lang="en-US" sz="2700" i="1" dirty="0" smtClean="0"/>
              <a:t>food web</a:t>
            </a:r>
            <a:r>
              <a:rPr lang="en-US" sz="2700" dirty="0" smtClean="0"/>
              <a:t>) </a:t>
            </a:r>
            <a:r>
              <a:rPr lang="en-US" sz="2700" dirty="0" err="1" smtClean="0"/>
              <a:t>juga</a:t>
            </a:r>
            <a:r>
              <a:rPr lang="en-US" sz="2700" dirty="0" smtClean="0"/>
              <a:t> </a:t>
            </a:r>
            <a:r>
              <a:rPr lang="en-US" sz="2700" dirty="0" err="1" smtClean="0"/>
              <a:t>relevan</a:t>
            </a:r>
            <a:r>
              <a:rPr lang="en-US" sz="2700" dirty="0" smtClean="0"/>
              <a:t> </a:t>
            </a:r>
            <a:r>
              <a:rPr lang="en-US" sz="2700" dirty="0" err="1" smtClean="0"/>
              <a:t>bagi</a:t>
            </a:r>
            <a:r>
              <a:rPr lang="en-US" sz="2700" dirty="0" smtClean="0"/>
              <a:t> </a:t>
            </a:r>
            <a:r>
              <a:rPr lang="en-US" sz="2700" dirty="0" err="1" smtClean="0"/>
              <a:t>analisis</a:t>
            </a:r>
            <a:r>
              <a:rPr lang="en-US" sz="2700" dirty="0" smtClean="0"/>
              <a:t> </a:t>
            </a:r>
            <a:r>
              <a:rPr lang="en-US" sz="2700" dirty="0" err="1" smtClean="0"/>
              <a:t>komunitas</a:t>
            </a:r>
            <a:r>
              <a:rPr lang="en-US" sz="2700" dirty="0" smtClean="0"/>
              <a:t>. </a:t>
            </a:r>
            <a:r>
              <a:rPr lang="en-US" sz="2700" dirty="0" err="1" smtClean="0"/>
              <a:t>Modifikasi</a:t>
            </a:r>
            <a:r>
              <a:rPr lang="en-US" sz="2700" dirty="0" smtClean="0"/>
              <a:t> </a:t>
            </a:r>
            <a:r>
              <a:rPr lang="en-US" sz="2700" dirty="0" err="1" smtClean="0"/>
              <a:t>dari</a:t>
            </a:r>
            <a:r>
              <a:rPr lang="en-US" sz="2700" dirty="0" smtClean="0"/>
              <a:t> </a:t>
            </a:r>
            <a:r>
              <a:rPr lang="en-US" sz="2700" dirty="0" err="1" smtClean="0"/>
              <a:t>jejaring</a:t>
            </a:r>
            <a:r>
              <a:rPr lang="en-US" sz="2700" dirty="0" smtClean="0"/>
              <a:t> </a:t>
            </a:r>
            <a:r>
              <a:rPr lang="en-US" sz="2700" dirty="0" err="1" smtClean="0"/>
              <a:t>makanan</a:t>
            </a:r>
            <a:r>
              <a:rPr lang="en-US" sz="2700" dirty="0" smtClean="0"/>
              <a:t> </a:t>
            </a:r>
            <a:r>
              <a:rPr lang="en-US" sz="2700" dirty="0" err="1" smtClean="0"/>
              <a:t>dapat</a:t>
            </a:r>
            <a:r>
              <a:rPr lang="en-US" sz="2700" dirty="0" smtClean="0"/>
              <a:t> </a:t>
            </a:r>
            <a:r>
              <a:rPr lang="en-US" sz="2700" dirty="0" err="1" smtClean="0"/>
              <a:t>diterapkan</a:t>
            </a:r>
            <a:r>
              <a:rPr lang="en-US" sz="2700" dirty="0" smtClean="0"/>
              <a:t> </a:t>
            </a:r>
            <a:r>
              <a:rPr lang="en-US" sz="2700" dirty="0" err="1" smtClean="0"/>
              <a:t>untuk</a:t>
            </a:r>
            <a:r>
              <a:rPr lang="en-US" sz="2700" dirty="0" smtClean="0"/>
              <a:t> </a:t>
            </a:r>
            <a:r>
              <a:rPr lang="en-US" sz="2700" dirty="0" err="1" smtClean="0"/>
              <a:t>melihat</a:t>
            </a:r>
            <a:r>
              <a:rPr lang="en-US" sz="2700" dirty="0" smtClean="0"/>
              <a:t> </a:t>
            </a:r>
            <a:r>
              <a:rPr lang="en-US" sz="2700" dirty="0" err="1" smtClean="0"/>
              <a:t>pola-pola</a:t>
            </a:r>
            <a:r>
              <a:rPr lang="en-US" sz="2700" dirty="0" smtClean="0"/>
              <a:t> </a:t>
            </a:r>
            <a:r>
              <a:rPr lang="en-US" sz="2700" dirty="0" err="1" smtClean="0"/>
              <a:t>kerjasama</a:t>
            </a:r>
            <a:r>
              <a:rPr lang="en-US" sz="2700" dirty="0" smtClean="0"/>
              <a:t> </a:t>
            </a:r>
            <a:r>
              <a:rPr lang="en-US" sz="2700" dirty="0" err="1" smtClean="0"/>
              <a:t>lokal</a:t>
            </a:r>
            <a:r>
              <a:rPr lang="en-US" sz="2700" dirty="0" smtClean="0"/>
              <a:t> </a:t>
            </a:r>
            <a:r>
              <a:rPr lang="en-US" sz="2700" dirty="0" err="1" smtClean="0"/>
              <a:t>anggota</a:t>
            </a:r>
            <a:r>
              <a:rPr lang="en-US" sz="2700" dirty="0" smtClean="0"/>
              <a:t> </a:t>
            </a:r>
            <a:r>
              <a:rPr lang="en-US" sz="2700" dirty="0" err="1" smtClean="0"/>
              <a:t>individu</a:t>
            </a:r>
            <a:r>
              <a:rPr lang="en-US" sz="2700" dirty="0" smtClean="0"/>
              <a:t> </a:t>
            </a:r>
            <a:r>
              <a:rPr lang="en-US" sz="2700" dirty="0" err="1" smtClean="0"/>
              <a:t>dalam</a:t>
            </a:r>
            <a:r>
              <a:rPr lang="en-US" sz="2700" dirty="0" smtClean="0"/>
              <a:t> </a:t>
            </a:r>
            <a:r>
              <a:rPr lang="en-US" sz="2700" dirty="0" err="1" smtClean="0"/>
              <a:t>memenuhi</a:t>
            </a:r>
            <a:r>
              <a:rPr lang="en-US" sz="2700" dirty="0" smtClean="0"/>
              <a:t> </a:t>
            </a:r>
            <a:r>
              <a:rPr lang="en-US" sz="2700" dirty="0" err="1" smtClean="0"/>
              <a:t>kebutuhan</a:t>
            </a:r>
            <a:r>
              <a:rPr lang="en-US" sz="2700" dirty="0" smtClean="0"/>
              <a:t> </a:t>
            </a:r>
            <a:r>
              <a:rPr lang="en-US" sz="2700" dirty="0" err="1" smtClean="0"/>
              <a:t>pangan</a:t>
            </a:r>
            <a:r>
              <a:rPr lang="en-US" sz="2700" dirty="0" smtClean="0"/>
              <a:t> </a:t>
            </a:r>
            <a:r>
              <a:rPr lang="en-US" sz="2700" dirty="0" err="1" smtClean="0"/>
              <a:t>mereka</a:t>
            </a:r>
            <a:r>
              <a:rPr lang="en-US" sz="2700" dirty="0" smtClean="0"/>
              <a:t>. Dari </a:t>
            </a:r>
            <a:r>
              <a:rPr lang="en-US" sz="2700" dirty="0" err="1" smtClean="0"/>
              <a:t>jejaring</a:t>
            </a:r>
            <a:r>
              <a:rPr lang="en-US" sz="2700" dirty="0" smtClean="0"/>
              <a:t> </a:t>
            </a:r>
            <a:r>
              <a:rPr lang="en-US" sz="2700" dirty="0" err="1" smtClean="0"/>
              <a:t>tersebut</a:t>
            </a:r>
            <a:r>
              <a:rPr lang="en-US" sz="2700" dirty="0" smtClean="0"/>
              <a:t> </a:t>
            </a:r>
            <a:r>
              <a:rPr lang="en-US" sz="2700" dirty="0" err="1" smtClean="0"/>
              <a:t>akan</a:t>
            </a:r>
            <a:r>
              <a:rPr lang="en-US" sz="2700" dirty="0" smtClean="0"/>
              <a:t> </a:t>
            </a:r>
            <a:r>
              <a:rPr lang="en-US" sz="2700" dirty="0" err="1" smtClean="0"/>
              <a:t>dapat</a:t>
            </a:r>
            <a:r>
              <a:rPr lang="en-US" sz="2700" dirty="0" smtClean="0"/>
              <a:t> </a:t>
            </a:r>
            <a:r>
              <a:rPr lang="en-US" sz="2700" dirty="0" err="1" smtClean="0"/>
              <a:t>diidentifikasi</a:t>
            </a:r>
            <a:r>
              <a:rPr lang="en-US" sz="2700" dirty="0" smtClean="0"/>
              <a:t> </a:t>
            </a:r>
            <a:r>
              <a:rPr lang="en-US" sz="2700" dirty="0" err="1" smtClean="0"/>
              <a:t>pola</a:t>
            </a:r>
            <a:r>
              <a:rPr lang="en-US" sz="2700" dirty="0" smtClean="0"/>
              <a:t> </a:t>
            </a:r>
            <a:r>
              <a:rPr lang="en-US" sz="2700" dirty="0" err="1" smtClean="0"/>
              <a:t>jejaring</a:t>
            </a:r>
            <a:r>
              <a:rPr lang="en-US" sz="2700" dirty="0" smtClean="0"/>
              <a:t> </a:t>
            </a:r>
            <a:r>
              <a:rPr lang="en-US" sz="2700" dirty="0" err="1" smtClean="0"/>
              <a:t>sosial</a:t>
            </a:r>
            <a:r>
              <a:rPr lang="en-US" sz="2700" dirty="0" smtClean="0"/>
              <a:t> </a:t>
            </a:r>
            <a:r>
              <a:rPr lang="en-US" sz="2700" dirty="0" err="1" smtClean="0"/>
              <a:t>dan</a:t>
            </a:r>
            <a:r>
              <a:rPr lang="en-US" sz="2700" dirty="0" smtClean="0"/>
              <a:t> </a:t>
            </a:r>
            <a:r>
              <a:rPr lang="en-US" sz="2700" dirty="0" err="1" smtClean="0"/>
              <a:t>interaksi</a:t>
            </a:r>
            <a:r>
              <a:rPr lang="en-US" sz="2700" dirty="0" smtClean="0"/>
              <a:t> </a:t>
            </a:r>
            <a:r>
              <a:rPr lang="en-US" sz="2700" dirty="0" err="1" smtClean="0"/>
              <a:t>sosial</a:t>
            </a:r>
            <a:r>
              <a:rPr lang="en-US" sz="2700" dirty="0" smtClean="0"/>
              <a:t> </a:t>
            </a:r>
            <a:r>
              <a:rPr lang="en-US" sz="2700" dirty="0" err="1" smtClean="0"/>
              <a:t>individu-individu</a:t>
            </a:r>
            <a:r>
              <a:rPr lang="en-US" sz="2700" dirty="0" smtClean="0"/>
              <a:t> </a:t>
            </a:r>
            <a:r>
              <a:rPr lang="en-US" sz="2700" dirty="0" err="1" smtClean="0"/>
              <a:t>sebuah</a:t>
            </a:r>
            <a:r>
              <a:rPr lang="en-US" sz="2700" dirty="0" smtClean="0"/>
              <a:t> </a:t>
            </a:r>
            <a:r>
              <a:rPr lang="en-US" sz="2700" dirty="0" err="1" smtClean="0"/>
              <a:t>komunitas</a:t>
            </a:r>
            <a:endParaRPr lang="en-US" sz="27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63562"/>
          </a:xfrm>
        </p:spPr>
        <p:txBody>
          <a:bodyPr>
            <a:normAutofit/>
          </a:bodyPr>
          <a:lstStyle/>
          <a:p>
            <a:pPr algn="l"/>
            <a:r>
              <a:rPr lang="en-US" sz="2400" dirty="0" smtClean="0"/>
              <a:t>B. </a:t>
            </a:r>
            <a:r>
              <a:rPr lang="en-US" sz="2400" dirty="0" err="1" smtClean="0"/>
              <a:t>Komunitas</a:t>
            </a:r>
            <a:r>
              <a:rPr lang="en-US" sz="2400" dirty="0" smtClean="0"/>
              <a:t>: </a:t>
            </a:r>
            <a:r>
              <a:rPr lang="en-US" sz="2400" dirty="0" err="1" smtClean="0"/>
              <a:t>Perspektif</a:t>
            </a:r>
            <a:r>
              <a:rPr lang="en-US" sz="2400" dirty="0" smtClean="0"/>
              <a:t> </a:t>
            </a:r>
            <a:r>
              <a:rPr lang="en-US" sz="2400" dirty="0" err="1" smtClean="0"/>
              <a:t>Ekologi</a:t>
            </a:r>
            <a:r>
              <a:rPr lang="en-US" sz="2400" dirty="0" smtClean="0"/>
              <a:t> </a:t>
            </a:r>
            <a:r>
              <a:rPr lang="en-US" sz="2400" dirty="0" err="1" smtClean="0"/>
              <a:t>Faktorial</a:t>
            </a:r>
            <a:endParaRPr lang="en-US" sz="2400" dirty="0"/>
          </a:p>
        </p:txBody>
      </p:sp>
      <p:sp>
        <p:nvSpPr>
          <p:cNvPr id="3" name="Content Placeholder 2"/>
          <p:cNvSpPr>
            <a:spLocks noGrp="1"/>
          </p:cNvSpPr>
          <p:nvPr>
            <p:ph idx="1"/>
          </p:nvPr>
        </p:nvSpPr>
        <p:spPr>
          <a:xfrm>
            <a:off x="0" y="914400"/>
            <a:ext cx="9144000" cy="5943600"/>
          </a:xfrm>
        </p:spPr>
        <p:txBody>
          <a:bodyPr>
            <a:normAutofit/>
          </a:bodyPr>
          <a:lstStyle/>
          <a:p>
            <a:pPr>
              <a:buNone/>
            </a:pPr>
            <a:r>
              <a:rPr lang="en-US" sz="2400" i="1" dirty="0" smtClean="0"/>
              <a:t>Lyon</a:t>
            </a:r>
            <a:r>
              <a:rPr lang="en-US" sz="2400" dirty="0" smtClean="0"/>
              <a:t> </a:t>
            </a:r>
            <a:r>
              <a:rPr lang="en-US" sz="2400" dirty="0" err="1" smtClean="0"/>
              <a:t>meringkas</a:t>
            </a:r>
            <a:r>
              <a:rPr lang="en-US" sz="2400" dirty="0" smtClean="0"/>
              <a:t> </a:t>
            </a:r>
            <a:r>
              <a:rPr lang="en-US" sz="2400" dirty="0" err="1" smtClean="0"/>
              <a:t>beberapa</a:t>
            </a:r>
            <a:r>
              <a:rPr lang="en-US" sz="2400" dirty="0" smtClean="0"/>
              <a:t> </a:t>
            </a:r>
            <a:r>
              <a:rPr lang="en-US" sz="2400" dirty="0" err="1" smtClean="0"/>
              <a:t>faktor</a:t>
            </a:r>
            <a:r>
              <a:rPr lang="en-US" sz="2400" dirty="0" smtClean="0"/>
              <a:t> </a:t>
            </a:r>
            <a:r>
              <a:rPr lang="en-US" sz="2400" dirty="0" err="1" smtClean="0"/>
              <a:t>penting</a:t>
            </a:r>
            <a:r>
              <a:rPr lang="en-US" sz="2400" dirty="0" smtClean="0"/>
              <a:t> yang </a:t>
            </a:r>
            <a:r>
              <a:rPr lang="en-US" sz="2400" dirty="0" err="1" smtClean="0"/>
              <a:t>digunakan</a:t>
            </a:r>
            <a:r>
              <a:rPr lang="en-US" sz="2400" dirty="0" smtClean="0"/>
              <a:t> </a:t>
            </a:r>
            <a:r>
              <a:rPr lang="en-US" sz="2400" dirty="0" err="1" smtClean="0"/>
              <a:t>dalam</a:t>
            </a:r>
            <a:r>
              <a:rPr lang="en-US" sz="2400" dirty="0" smtClean="0"/>
              <a:t> </a:t>
            </a:r>
            <a:r>
              <a:rPr lang="en-US" sz="2400" dirty="0" err="1" smtClean="0"/>
              <a:t>analisis</a:t>
            </a:r>
            <a:r>
              <a:rPr lang="en-US" sz="2400" dirty="0" smtClean="0"/>
              <a:t> </a:t>
            </a:r>
            <a:r>
              <a:rPr lang="en-US" sz="2400" dirty="0" err="1" smtClean="0"/>
              <a:t>komunitas</a:t>
            </a:r>
            <a:r>
              <a:rPr lang="en-US" sz="2400" dirty="0" smtClean="0"/>
              <a:t> </a:t>
            </a:r>
            <a:r>
              <a:rPr lang="en-US" sz="2400" dirty="0" err="1" smtClean="0"/>
              <a:t>sebagai</a:t>
            </a:r>
            <a:r>
              <a:rPr lang="en-US" sz="2400" dirty="0" smtClean="0"/>
              <a:t> </a:t>
            </a:r>
            <a:r>
              <a:rPr lang="en-US" sz="2400" dirty="0" err="1" smtClean="0"/>
              <a:t>berikut</a:t>
            </a:r>
            <a:r>
              <a:rPr lang="en-US" sz="2400" dirty="0" smtClean="0"/>
              <a:t> :</a:t>
            </a:r>
          </a:p>
          <a:p>
            <a:pPr marL="457200" indent="-457200">
              <a:buAutoNum type="arabicPeriod"/>
            </a:pPr>
            <a:r>
              <a:rPr lang="en-US" sz="2400" dirty="0" smtClean="0"/>
              <a:t>Status </a:t>
            </a:r>
            <a:r>
              <a:rPr lang="en-US" sz="2400" dirty="0" err="1" smtClean="0"/>
              <a:t>sosial-ekonomi</a:t>
            </a:r>
            <a:r>
              <a:rPr lang="en-US" sz="2400" dirty="0" smtClean="0"/>
              <a:t> </a:t>
            </a:r>
            <a:r>
              <a:rPr lang="en-US" sz="2400" dirty="0" err="1" smtClean="0"/>
              <a:t>anggota</a:t>
            </a:r>
            <a:r>
              <a:rPr lang="en-US" sz="2400" dirty="0" smtClean="0"/>
              <a:t> </a:t>
            </a:r>
            <a:r>
              <a:rPr lang="en-US" sz="2400" dirty="0" err="1" smtClean="0"/>
              <a:t>sebuah</a:t>
            </a:r>
            <a:r>
              <a:rPr lang="en-US" sz="2400" dirty="0" smtClean="0"/>
              <a:t> </a:t>
            </a:r>
            <a:r>
              <a:rPr lang="en-US" sz="2400" dirty="0" err="1" smtClean="0"/>
              <a:t>komunitas</a:t>
            </a:r>
            <a:r>
              <a:rPr lang="en-US" sz="2400" dirty="0" smtClean="0"/>
              <a:t> </a:t>
            </a:r>
            <a:r>
              <a:rPr lang="en-US" sz="2400" dirty="0" err="1" smtClean="0"/>
              <a:t>akan</a:t>
            </a:r>
            <a:r>
              <a:rPr lang="en-US" sz="2400" dirty="0" smtClean="0"/>
              <a:t> </a:t>
            </a:r>
            <a:r>
              <a:rPr lang="en-US" sz="2400" dirty="0" err="1" smtClean="0"/>
              <a:t>menentukan</a:t>
            </a:r>
            <a:r>
              <a:rPr lang="en-US" sz="2400" dirty="0" smtClean="0"/>
              <a:t> </a:t>
            </a:r>
          </a:p>
          <a:p>
            <a:pPr marL="457200" indent="-457200">
              <a:buNone/>
            </a:pPr>
            <a:r>
              <a:rPr lang="en-US" sz="2400" dirty="0" smtClean="0"/>
              <a:t>       </a:t>
            </a:r>
            <a:r>
              <a:rPr lang="en-US" sz="2400" dirty="0" err="1" smtClean="0"/>
              <a:t>keragaan</a:t>
            </a:r>
            <a:r>
              <a:rPr lang="en-US" sz="2400" dirty="0" smtClean="0"/>
              <a:t> </a:t>
            </a:r>
            <a:r>
              <a:rPr lang="en-US" sz="2400" dirty="0" err="1" smtClean="0"/>
              <a:t>sosio-ekologis</a:t>
            </a:r>
            <a:r>
              <a:rPr lang="en-US" sz="2400" dirty="0" smtClean="0"/>
              <a:t> </a:t>
            </a:r>
            <a:r>
              <a:rPr lang="en-US" sz="2400" dirty="0" err="1" smtClean="0"/>
              <a:t>suatu</a:t>
            </a:r>
            <a:r>
              <a:rPr lang="en-US" sz="2400" dirty="0" smtClean="0"/>
              <a:t> </a:t>
            </a:r>
            <a:r>
              <a:rPr lang="en-US" sz="2400" dirty="0" err="1" smtClean="0"/>
              <a:t>komunitas</a:t>
            </a:r>
            <a:endParaRPr lang="en-US" sz="2400" dirty="0" smtClean="0"/>
          </a:p>
          <a:p>
            <a:pPr marL="457200" indent="-457200">
              <a:buAutoNum type="arabicPeriod" startAt="2"/>
            </a:pPr>
            <a:r>
              <a:rPr lang="en-US" sz="2400" dirty="0" smtClean="0"/>
              <a:t>Status </a:t>
            </a:r>
            <a:r>
              <a:rPr lang="en-US" sz="2400" dirty="0" err="1" smtClean="0"/>
              <a:t>keluarga</a:t>
            </a:r>
            <a:r>
              <a:rPr lang="en-US" sz="2400" dirty="0" smtClean="0"/>
              <a:t> </a:t>
            </a:r>
            <a:r>
              <a:rPr lang="en-US" sz="2400" dirty="0" err="1" smtClean="0"/>
              <a:t>dari</a:t>
            </a:r>
            <a:r>
              <a:rPr lang="en-US" sz="2400" dirty="0" smtClean="0"/>
              <a:t> </a:t>
            </a:r>
            <a:r>
              <a:rPr lang="en-US" sz="2400" dirty="0" err="1" smtClean="0"/>
              <a:t>individu-individu</a:t>
            </a:r>
            <a:r>
              <a:rPr lang="en-US" sz="2400" dirty="0" smtClean="0"/>
              <a:t> yang </a:t>
            </a:r>
            <a:r>
              <a:rPr lang="en-US" sz="2400" dirty="0" err="1" smtClean="0"/>
              <a:t>hidup</a:t>
            </a:r>
            <a:r>
              <a:rPr lang="en-US" sz="2400" dirty="0" smtClean="0"/>
              <a:t> </a:t>
            </a:r>
            <a:r>
              <a:rPr lang="en-US" sz="2400" dirty="0" err="1" smtClean="0"/>
              <a:t>dalam</a:t>
            </a:r>
            <a:r>
              <a:rPr lang="en-US" sz="2400" dirty="0" smtClean="0"/>
              <a:t> </a:t>
            </a:r>
            <a:r>
              <a:rPr lang="en-US" sz="2400" dirty="0" err="1" smtClean="0"/>
              <a:t>sebuah</a:t>
            </a:r>
            <a:r>
              <a:rPr lang="en-US" sz="2400" dirty="0" smtClean="0"/>
              <a:t> </a:t>
            </a:r>
            <a:r>
              <a:rPr lang="en-US" sz="2400" dirty="0" err="1" smtClean="0"/>
              <a:t>komunitas</a:t>
            </a:r>
            <a:r>
              <a:rPr lang="en-US" sz="2400" dirty="0" smtClean="0"/>
              <a:t>. </a:t>
            </a:r>
            <a:r>
              <a:rPr lang="en-US" sz="2400" dirty="0" err="1" smtClean="0"/>
              <a:t>Struktur</a:t>
            </a:r>
            <a:r>
              <a:rPr lang="en-US" sz="2400" dirty="0" smtClean="0"/>
              <a:t> </a:t>
            </a:r>
            <a:r>
              <a:rPr lang="en-US" sz="2400" dirty="0" err="1" smtClean="0"/>
              <a:t>keluarga</a:t>
            </a:r>
            <a:r>
              <a:rPr lang="en-US" sz="2400" dirty="0" smtClean="0"/>
              <a:t> </a:t>
            </a:r>
            <a:r>
              <a:rPr lang="en-US" sz="2400" dirty="0" err="1" smtClean="0"/>
              <a:t>individu-individu</a:t>
            </a:r>
            <a:r>
              <a:rPr lang="en-US" sz="2400" dirty="0" smtClean="0"/>
              <a:t> yang </a:t>
            </a:r>
            <a:r>
              <a:rPr lang="en-US" sz="2400" dirty="0" err="1" smtClean="0"/>
              <a:t>menyusun</a:t>
            </a:r>
            <a:r>
              <a:rPr lang="en-US" sz="2400" dirty="0" smtClean="0"/>
              <a:t> </a:t>
            </a:r>
            <a:r>
              <a:rPr lang="en-US" sz="2400" dirty="0" err="1" smtClean="0"/>
              <a:t>suatu</a:t>
            </a:r>
            <a:r>
              <a:rPr lang="en-US" sz="2400" dirty="0" smtClean="0"/>
              <a:t> </a:t>
            </a:r>
            <a:r>
              <a:rPr lang="en-US" sz="2400" dirty="0" err="1" smtClean="0"/>
              <a:t>komunitas</a:t>
            </a:r>
            <a:r>
              <a:rPr lang="en-US" sz="2400" dirty="0" smtClean="0"/>
              <a:t> </a:t>
            </a:r>
            <a:r>
              <a:rPr lang="en-US" sz="2400" dirty="0" err="1" smtClean="0"/>
              <a:t>akan</a:t>
            </a:r>
            <a:r>
              <a:rPr lang="en-US" sz="2400" dirty="0" smtClean="0"/>
              <a:t> </a:t>
            </a:r>
            <a:r>
              <a:rPr lang="en-US" sz="2400" dirty="0" err="1" smtClean="0"/>
              <a:t>ikut</a:t>
            </a:r>
            <a:r>
              <a:rPr lang="en-US" sz="2400" dirty="0" smtClean="0"/>
              <a:t> </a:t>
            </a:r>
            <a:r>
              <a:rPr lang="en-US" sz="2400" dirty="0" err="1" smtClean="0"/>
              <a:t>menentukan</a:t>
            </a:r>
            <a:r>
              <a:rPr lang="en-US" sz="2400" dirty="0" smtClean="0"/>
              <a:t> </a:t>
            </a:r>
            <a:r>
              <a:rPr lang="en-US" sz="2400" dirty="0" err="1" smtClean="0"/>
              <a:t>gambaran</a:t>
            </a:r>
            <a:r>
              <a:rPr lang="en-US" sz="2400" dirty="0" smtClean="0"/>
              <a:t> </a:t>
            </a:r>
            <a:r>
              <a:rPr lang="en-US" sz="2400" dirty="0" err="1" smtClean="0"/>
              <a:t>jejaring</a:t>
            </a:r>
            <a:r>
              <a:rPr lang="en-US" sz="2400" dirty="0" smtClean="0"/>
              <a:t> </a:t>
            </a:r>
            <a:r>
              <a:rPr lang="en-US" sz="2400" dirty="0" err="1" smtClean="0"/>
              <a:t>sosial</a:t>
            </a:r>
            <a:r>
              <a:rPr lang="en-US" sz="2400" dirty="0" smtClean="0"/>
              <a:t> </a:t>
            </a:r>
            <a:r>
              <a:rPr lang="en-US" sz="2400" dirty="0" err="1" smtClean="0"/>
              <a:t>dan</a:t>
            </a:r>
            <a:r>
              <a:rPr lang="en-US" sz="2400" dirty="0" smtClean="0"/>
              <a:t> </a:t>
            </a:r>
            <a:r>
              <a:rPr lang="en-US" sz="2400" dirty="0" err="1" smtClean="0"/>
              <a:t>ikatan</a:t>
            </a:r>
            <a:r>
              <a:rPr lang="en-US" sz="2400" dirty="0" smtClean="0"/>
              <a:t> </a:t>
            </a:r>
            <a:r>
              <a:rPr lang="en-US" sz="2400" dirty="0" err="1" smtClean="0"/>
              <a:t>sosial</a:t>
            </a:r>
            <a:r>
              <a:rPr lang="en-US" sz="2400" dirty="0" smtClean="0"/>
              <a:t> yang </a:t>
            </a:r>
            <a:r>
              <a:rPr lang="en-US" sz="2400" dirty="0" err="1" smtClean="0"/>
              <a:t>terbentuk</a:t>
            </a:r>
            <a:r>
              <a:rPr lang="en-US" sz="2400" dirty="0" smtClean="0"/>
              <a:t>.</a:t>
            </a:r>
          </a:p>
          <a:p>
            <a:pPr marL="457200" indent="-457200">
              <a:buAutoNum type="arabicPeriod" startAt="2"/>
            </a:pPr>
            <a:r>
              <a:rPr lang="en-US" sz="2400" dirty="0" err="1" smtClean="0"/>
              <a:t>Latar</a:t>
            </a:r>
            <a:r>
              <a:rPr lang="en-US" sz="2400" dirty="0" smtClean="0"/>
              <a:t> </a:t>
            </a:r>
            <a:r>
              <a:rPr lang="en-US" sz="2400" dirty="0" err="1" smtClean="0"/>
              <a:t>belakang</a:t>
            </a:r>
            <a:r>
              <a:rPr lang="en-US" sz="2400" dirty="0" smtClean="0"/>
              <a:t> </a:t>
            </a:r>
            <a:r>
              <a:rPr lang="en-US" sz="2400" dirty="0" err="1" smtClean="0"/>
              <a:t>etnitas</a:t>
            </a:r>
            <a:r>
              <a:rPr lang="en-US" sz="2400" dirty="0" smtClean="0"/>
              <a:t> </a:t>
            </a:r>
            <a:r>
              <a:rPr lang="en-US" sz="2400" dirty="0" err="1" smtClean="0"/>
              <a:t>para</a:t>
            </a:r>
            <a:r>
              <a:rPr lang="en-US" sz="2400" dirty="0" smtClean="0"/>
              <a:t> </a:t>
            </a:r>
            <a:r>
              <a:rPr lang="en-US" sz="2400" dirty="0" err="1" smtClean="0"/>
              <a:t>anggota</a:t>
            </a:r>
            <a:r>
              <a:rPr lang="en-US" sz="2400" dirty="0" smtClean="0"/>
              <a:t> </a:t>
            </a:r>
            <a:r>
              <a:rPr lang="en-US" sz="2400" dirty="0" err="1" smtClean="0"/>
              <a:t>sebuah</a:t>
            </a:r>
            <a:r>
              <a:rPr lang="en-US" sz="2400" dirty="0" smtClean="0"/>
              <a:t> </a:t>
            </a:r>
            <a:r>
              <a:rPr lang="en-US" sz="2400" dirty="0" err="1" smtClean="0"/>
              <a:t>komunitas</a:t>
            </a:r>
            <a:r>
              <a:rPr lang="en-US" sz="2400" dirty="0" smtClean="0"/>
              <a:t>. </a:t>
            </a:r>
            <a:r>
              <a:rPr lang="en-US" sz="2400" dirty="0" err="1" smtClean="0"/>
              <a:t>Oleh</a:t>
            </a:r>
            <a:r>
              <a:rPr lang="en-US" sz="2400" dirty="0" smtClean="0"/>
              <a:t> </a:t>
            </a:r>
            <a:r>
              <a:rPr lang="en-US" sz="2400" dirty="0" err="1" smtClean="0"/>
              <a:t>karena</a:t>
            </a:r>
            <a:r>
              <a:rPr lang="en-US" sz="2400" dirty="0" smtClean="0"/>
              <a:t> </a:t>
            </a:r>
            <a:r>
              <a:rPr lang="en-US" sz="2400" dirty="0" err="1" smtClean="0"/>
              <a:t>setiap</a:t>
            </a:r>
            <a:r>
              <a:rPr lang="en-US" sz="2400" dirty="0" smtClean="0"/>
              <a:t> </a:t>
            </a:r>
            <a:r>
              <a:rPr lang="en-US" sz="2400" dirty="0" err="1" smtClean="0"/>
              <a:t>etnik</a:t>
            </a:r>
            <a:r>
              <a:rPr lang="en-US" sz="2400" dirty="0" smtClean="0"/>
              <a:t> </a:t>
            </a:r>
            <a:r>
              <a:rPr lang="en-US" sz="2400" dirty="0" err="1" smtClean="0"/>
              <a:t>menampilkan</a:t>
            </a:r>
            <a:r>
              <a:rPr lang="en-US" sz="2400" dirty="0" smtClean="0"/>
              <a:t> </a:t>
            </a:r>
            <a:r>
              <a:rPr lang="en-US" sz="2400" dirty="0" err="1" smtClean="0"/>
              <a:t>karakteristik</a:t>
            </a:r>
            <a:r>
              <a:rPr lang="en-US" sz="2400" dirty="0" smtClean="0"/>
              <a:t> </a:t>
            </a:r>
            <a:r>
              <a:rPr lang="en-US" sz="2400" dirty="0" err="1" smtClean="0"/>
              <a:t>kultural</a:t>
            </a:r>
            <a:r>
              <a:rPr lang="en-US" sz="2400" dirty="0" smtClean="0"/>
              <a:t> yang </a:t>
            </a:r>
            <a:r>
              <a:rPr lang="en-US" sz="2400" dirty="0" err="1" smtClean="0"/>
              <a:t>khas</a:t>
            </a:r>
            <a:r>
              <a:rPr lang="en-US" sz="2400" dirty="0" smtClean="0"/>
              <a:t>.</a:t>
            </a:r>
          </a:p>
          <a:p>
            <a:pPr marL="457200" indent="-457200">
              <a:buAutoNum type="arabicPeriod" startAt="2"/>
            </a:pPr>
            <a:r>
              <a:rPr lang="en-US" sz="2400" dirty="0" smtClean="0"/>
              <a:t> </a:t>
            </a:r>
            <a:r>
              <a:rPr lang="en-US" sz="2400" dirty="0" err="1" smtClean="0"/>
              <a:t>Mobilitas</a:t>
            </a:r>
            <a:r>
              <a:rPr lang="en-US" sz="2400" dirty="0" smtClean="0"/>
              <a:t> </a:t>
            </a:r>
            <a:r>
              <a:rPr lang="en-US" sz="2400" dirty="0" err="1" smtClean="0"/>
              <a:t>sosial</a:t>
            </a:r>
            <a:r>
              <a:rPr lang="en-US" sz="2400" dirty="0" smtClean="0"/>
              <a:t> </a:t>
            </a:r>
            <a:r>
              <a:rPr lang="en-US" sz="2400" dirty="0" err="1" smtClean="0"/>
              <a:t>secara</a:t>
            </a:r>
            <a:r>
              <a:rPr lang="en-US" sz="2400" dirty="0" smtClean="0"/>
              <a:t> </a:t>
            </a:r>
            <a:r>
              <a:rPr lang="en-US" sz="2400" dirty="0" err="1" smtClean="0"/>
              <a:t>geografis</a:t>
            </a:r>
            <a:r>
              <a:rPr lang="en-US" sz="2400" dirty="0" smtClean="0"/>
              <a:t> </a:t>
            </a:r>
            <a:r>
              <a:rPr lang="en-US" sz="2400" dirty="0" err="1" smtClean="0"/>
              <a:t>dari</a:t>
            </a:r>
            <a:r>
              <a:rPr lang="en-US" sz="2400" dirty="0" smtClean="0"/>
              <a:t> </a:t>
            </a:r>
            <a:r>
              <a:rPr lang="en-US" sz="2400" dirty="0" err="1" smtClean="0"/>
              <a:t>para</a:t>
            </a:r>
            <a:r>
              <a:rPr lang="en-US" sz="2400" dirty="0" smtClean="0"/>
              <a:t> </a:t>
            </a:r>
            <a:r>
              <a:rPr lang="en-US" sz="2400" dirty="0" err="1" smtClean="0"/>
              <a:t>anggota</a:t>
            </a:r>
            <a:r>
              <a:rPr lang="en-US" sz="2400" dirty="0" smtClean="0"/>
              <a:t> </a:t>
            </a:r>
            <a:r>
              <a:rPr lang="en-US" sz="2400" dirty="0" err="1" smtClean="0"/>
              <a:t>sebuah</a:t>
            </a:r>
            <a:r>
              <a:rPr lang="en-US" sz="2400" dirty="0" smtClean="0"/>
              <a:t> </a:t>
            </a:r>
            <a:r>
              <a:rPr lang="en-US" sz="2400" dirty="0" err="1" smtClean="0"/>
              <a:t>komunitas</a:t>
            </a:r>
            <a:r>
              <a:rPr lang="en-US" sz="2400" dirty="0" smtClean="0"/>
              <a:t>. </a:t>
            </a:r>
            <a:r>
              <a:rPr lang="en-US" sz="2400" dirty="0" err="1" smtClean="0"/>
              <a:t>Derajat</a:t>
            </a:r>
            <a:r>
              <a:rPr lang="en-US" sz="2400" dirty="0" smtClean="0"/>
              <a:t> </a:t>
            </a:r>
            <a:r>
              <a:rPr lang="en-US" sz="2400" dirty="0" err="1" smtClean="0"/>
              <a:t>mobilitas</a:t>
            </a:r>
            <a:r>
              <a:rPr lang="en-US" sz="2400" dirty="0" smtClean="0"/>
              <a:t> </a:t>
            </a:r>
            <a:r>
              <a:rPr lang="en-US" sz="2400" dirty="0" err="1" smtClean="0"/>
              <a:t>sosial</a:t>
            </a:r>
            <a:r>
              <a:rPr lang="en-US" sz="2400" dirty="0" smtClean="0"/>
              <a:t> </a:t>
            </a:r>
            <a:r>
              <a:rPr lang="en-US" sz="2400" dirty="0" err="1" smtClean="0"/>
              <a:t>merepresentasikan</a:t>
            </a:r>
            <a:r>
              <a:rPr lang="en-US" sz="2400" dirty="0" smtClean="0"/>
              <a:t> </a:t>
            </a:r>
            <a:r>
              <a:rPr lang="en-US" sz="2400" dirty="0" err="1" smtClean="0"/>
              <a:t>tinggi-rendahnya</a:t>
            </a:r>
            <a:r>
              <a:rPr lang="en-US" sz="2400" dirty="0" smtClean="0"/>
              <a:t> </a:t>
            </a:r>
            <a:r>
              <a:rPr lang="en-US" sz="2400" dirty="0" err="1" smtClean="0"/>
              <a:t>pergerakan</a:t>
            </a:r>
            <a:r>
              <a:rPr lang="en-US" sz="2400" dirty="0" smtClean="0"/>
              <a:t> </a:t>
            </a:r>
            <a:r>
              <a:rPr lang="en-US" sz="2400" dirty="0" err="1" smtClean="0"/>
              <a:t>individu-individu</a:t>
            </a:r>
            <a:r>
              <a:rPr lang="en-US" sz="2400" dirty="0" smtClean="0"/>
              <a:t> </a:t>
            </a:r>
            <a:r>
              <a:rPr lang="en-US" sz="2400" dirty="0" err="1" smtClean="0"/>
              <a:t>dalam</a:t>
            </a:r>
            <a:r>
              <a:rPr lang="en-US" sz="2400" dirty="0" smtClean="0"/>
              <a:t> </a:t>
            </a:r>
            <a:r>
              <a:rPr lang="en-US" sz="2400" dirty="0" err="1" smtClean="0"/>
              <a:t>komunitas</a:t>
            </a:r>
            <a:r>
              <a:rPr lang="en-US" sz="2400" dirty="0" smtClean="0"/>
              <a:t> </a:t>
            </a:r>
            <a:r>
              <a:rPr lang="en-US" sz="2400" dirty="0" err="1" smtClean="0"/>
              <a:t>untuk</a:t>
            </a:r>
            <a:r>
              <a:rPr lang="en-US" sz="2400" dirty="0" smtClean="0"/>
              <a:t> </a:t>
            </a:r>
            <a:r>
              <a:rPr lang="en-US" sz="2400" dirty="0" err="1" smtClean="0"/>
              <a:t>mempertahankan</a:t>
            </a:r>
            <a:r>
              <a:rPr lang="en-US" sz="2400" dirty="0" smtClean="0"/>
              <a:t> </a:t>
            </a:r>
            <a:r>
              <a:rPr lang="en-US" sz="2400" dirty="0" err="1" smtClean="0"/>
              <a:t>kehidupannya</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126162"/>
          </a:xfrm>
        </p:spPr>
        <p:txBody>
          <a:bodyPr>
            <a:normAutofit/>
          </a:bodyPr>
          <a:lstStyle/>
          <a:p>
            <a:pPr algn="l"/>
            <a:r>
              <a:rPr lang="en-US" sz="2800" dirty="0" smtClean="0"/>
              <a:t>5.Jumlah </a:t>
            </a:r>
            <a:r>
              <a:rPr lang="en-US" sz="2800" dirty="0" err="1" smtClean="0"/>
              <a:t>penduduk</a:t>
            </a:r>
            <a:r>
              <a:rPr lang="en-US" sz="2800" dirty="0" smtClean="0"/>
              <a:t> </a:t>
            </a:r>
            <a:r>
              <a:rPr lang="en-US" sz="2800" dirty="0" err="1" smtClean="0"/>
              <a:t>dan</a:t>
            </a:r>
            <a:r>
              <a:rPr lang="en-US" sz="2800" dirty="0" smtClean="0"/>
              <a:t> </a:t>
            </a:r>
            <a:r>
              <a:rPr lang="en-US" sz="2800" dirty="0" err="1" smtClean="0"/>
              <a:t>banyaknya</a:t>
            </a:r>
            <a:r>
              <a:rPr lang="en-US" sz="2800" dirty="0" smtClean="0"/>
              <a:t> </a:t>
            </a:r>
            <a:r>
              <a:rPr lang="en-US" sz="2800" dirty="0" err="1" smtClean="0"/>
              <a:t>fungsi-fungsi</a:t>
            </a:r>
            <a:r>
              <a:rPr lang="en-US" sz="2800" dirty="0" smtClean="0"/>
              <a:t> yang </a:t>
            </a:r>
            <a:br>
              <a:rPr lang="en-US" sz="2800" dirty="0" smtClean="0"/>
            </a:br>
            <a:r>
              <a:rPr lang="en-US" sz="2800" dirty="0" smtClean="0"/>
              <a:t>    </a:t>
            </a:r>
            <a:r>
              <a:rPr lang="en-US" sz="2800" dirty="0" err="1" smtClean="0"/>
              <a:t>terkait</a:t>
            </a:r>
            <a:r>
              <a:rPr lang="en-US" sz="2800" dirty="0" smtClean="0"/>
              <a:t> </a:t>
            </a:r>
            <a:r>
              <a:rPr lang="en-US" sz="2800" dirty="0" err="1" smtClean="0"/>
              <a:t>dengan</a:t>
            </a:r>
            <a:r>
              <a:rPr lang="en-US" sz="2800" dirty="0" smtClean="0"/>
              <a:t> </a:t>
            </a:r>
            <a:r>
              <a:rPr lang="en-US" sz="2800" dirty="0" err="1" smtClean="0"/>
              <a:t>penduduk</a:t>
            </a:r>
            <a:r>
              <a:rPr lang="en-US" sz="2800" dirty="0" smtClean="0"/>
              <a:t> </a:t>
            </a:r>
            <a:r>
              <a:rPr lang="en-US" sz="2800" dirty="0" err="1" smtClean="0"/>
              <a:t>suatu</a:t>
            </a:r>
            <a:r>
              <a:rPr lang="en-US" sz="2800" dirty="0" smtClean="0"/>
              <a:t> </a:t>
            </a:r>
            <a:r>
              <a:rPr lang="en-US" sz="2800" dirty="0" err="1" smtClean="0"/>
              <a:t>komunitas</a:t>
            </a:r>
            <a:r>
              <a:rPr lang="en-US" sz="2800" dirty="0" smtClean="0"/>
              <a:t>. </a:t>
            </a:r>
            <a:r>
              <a:rPr lang="en-US" sz="2800" dirty="0" err="1" smtClean="0"/>
              <a:t>Faktor</a:t>
            </a:r>
            <a:r>
              <a:rPr lang="en-US" sz="2800" dirty="0" smtClean="0"/>
              <a:t> </a:t>
            </a:r>
            <a:r>
              <a:rPr lang="en-US" sz="2800" dirty="0" err="1" smtClean="0"/>
              <a:t>ini</a:t>
            </a:r>
            <a:r>
              <a:rPr lang="en-US" sz="2800" dirty="0" smtClean="0"/>
              <a:t> </a:t>
            </a:r>
            <a:br>
              <a:rPr lang="en-US" sz="2800" dirty="0" smtClean="0"/>
            </a:br>
            <a:r>
              <a:rPr lang="en-US" sz="2800" dirty="0" smtClean="0"/>
              <a:t>    </a:t>
            </a:r>
            <a:r>
              <a:rPr lang="en-US" sz="2800" dirty="0" err="1" smtClean="0"/>
              <a:t>secara</a:t>
            </a:r>
            <a:r>
              <a:rPr lang="en-US" sz="2800" dirty="0" smtClean="0"/>
              <a:t> </a:t>
            </a:r>
            <a:r>
              <a:rPr lang="en-US" sz="2800" dirty="0" err="1" smtClean="0"/>
              <a:t>langsung</a:t>
            </a:r>
            <a:r>
              <a:rPr lang="en-US" sz="2800" dirty="0" smtClean="0"/>
              <a:t> </a:t>
            </a:r>
            <a:r>
              <a:rPr lang="en-US" sz="2800" dirty="0" err="1" smtClean="0"/>
              <a:t>memberikan</a:t>
            </a:r>
            <a:r>
              <a:rPr lang="en-US" sz="2800" dirty="0" smtClean="0"/>
              <a:t> </a:t>
            </a:r>
            <a:r>
              <a:rPr lang="en-US" sz="2800" dirty="0" err="1" smtClean="0"/>
              <a:t>gambaran</a:t>
            </a:r>
            <a:r>
              <a:rPr lang="en-US" sz="2800" dirty="0" smtClean="0"/>
              <a:t> </a:t>
            </a:r>
            <a:r>
              <a:rPr lang="en-US" sz="2800" dirty="0" err="1" smtClean="0"/>
              <a:t>tentang</a:t>
            </a:r>
            <a:r>
              <a:rPr lang="en-US" sz="2800" dirty="0" smtClean="0"/>
              <a:t> </a:t>
            </a:r>
            <a:br>
              <a:rPr lang="en-US" sz="2800" dirty="0" smtClean="0"/>
            </a:br>
            <a:r>
              <a:rPr lang="en-US" sz="2800" dirty="0" smtClean="0"/>
              <a:t>    </a:t>
            </a:r>
            <a:r>
              <a:rPr lang="en-US" sz="2800" dirty="0" err="1" smtClean="0"/>
              <a:t>ukuran</a:t>
            </a:r>
            <a:r>
              <a:rPr lang="en-US" sz="2800" dirty="0" smtClean="0"/>
              <a:t> </a:t>
            </a:r>
            <a:r>
              <a:rPr lang="en-US" sz="2800" dirty="0" err="1" smtClean="0"/>
              <a:t>sebuah</a:t>
            </a:r>
            <a:r>
              <a:rPr lang="en-US" sz="2800" dirty="0" smtClean="0"/>
              <a:t> </a:t>
            </a:r>
            <a:r>
              <a:rPr lang="en-US" sz="2800" dirty="0" err="1" smtClean="0"/>
              <a:t>komunitas</a:t>
            </a:r>
            <a:r>
              <a:rPr lang="en-US" sz="2800" dirty="0" smtClean="0"/>
              <a:t> </a:t>
            </a:r>
            <a:r>
              <a:rPr lang="en-US" sz="2800" dirty="0" err="1" smtClean="0"/>
              <a:t>dan</a:t>
            </a:r>
            <a:r>
              <a:rPr lang="en-US" sz="2800" dirty="0" smtClean="0"/>
              <a:t> </a:t>
            </a:r>
            <a:r>
              <a:rPr lang="en-US" sz="2800" dirty="0" err="1" smtClean="0"/>
              <a:t>dinamika</a:t>
            </a:r>
            <a:r>
              <a:rPr lang="en-US" sz="2800" dirty="0" smtClean="0"/>
              <a:t> </a:t>
            </a:r>
            <a:br>
              <a:rPr lang="en-US" sz="2800" dirty="0" smtClean="0"/>
            </a:br>
            <a:r>
              <a:rPr lang="en-US" sz="2800" dirty="0" smtClean="0"/>
              <a:t>    </a:t>
            </a:r>
            <a:r>
              <a:rPr lang="en-US" sz="2800" dirty="0" err="1" smtClean="0"/>
              <a:t>perkembangan</a:t>
            </a:r>
            <a:r>
              <a:rPr lang="en-US" sz="2800" dirty="0" smtClean="0"/>
              <a:t> </a:t>
            </a:r>
            <a:r>
              <a:rPr lang="en-US" sz="2800" dirty="0" err="1" smtClean="0"/>
              <a:t>komunitas</a:t>
            </a:r>
            <a:r>
              <a:rPr lang="en-US" sz="2800" dirty="0" smtClean="0"/>
              <a:t> yang </a:t>
            </a:r>
            <a:r>
              <a:rPr lang="en-US" sz="2800" dirty="0" err="1" smtClean="0"/>
              <a:t>berkaitan</a:t>
            </a:r>
            <a:r>
              <a:rPr lang="en-US" sz="2800" dirty="0" smtClean="0"/>
              <a:t> </a:t>
            </a:r>
            <a:r>
              <a:rPr lang="en-US" sz="2800" dirty="0" err="1" smtClean="0"/>
              <a:t>dengan</a:t>
            </a:r>
            <a:r>
              <a:rPr lang="en-US" sz="2800" dirty="0" smtClean="0"/>
              <a:t> </a:t>
            </a:r>
            <a:br>
              <a:rPr lang="en-US" sz="2800" dirty="0" smtClean="0"/>
            </a:br>
            <a:r>
              <a:rPr lang="en-US" sz="2800" dirty="0" smtClean="0"/>
              <a:t>    </a:t>
            </a:r>
            <a:r>
              <a:rPr lang="en-US" sz="2800" dirty="0" err="1" smtClean="0"/>
              <a:t>masalah</a:t>
            </a:r>
            <a:r>
              <a:rPr lang="en-US" sz="2800" dirty="0" smtClean="0"/>
              <a:t> </a:t>
            </a:r>
            <a:r>
              <a:rPr lang="en-US" sz="2800" dirty="0" err="1" smtClean="0"/>
              <a:t>kependudukan</a:t>
            </a:r>
            <a:r>
              <a:rPr lang="en-US" sz="2800" dirty="0" smtClean="0"/>
              <a:t> (</a:t>
            </a:r>
            <a:r>
              <a:rPr lang="en-US" sz="2800" dirty="0" err="1" smtClean="0"/>
              <a:t>kelahiran</a:t>
            </a:r>
            <a:r>
              <a:rPr lang="en-US" sz="2800" dirty="0" smtClean="0"/>
              <a:t>, </a:t>
            </a:r>
            <a:r>
              <a:rPr lang="en-US" sz="2800" dirty="0" err="1" smtClean="0"/>
              <a:t>kematian</a:t>
            </a:r>
            <a:r>
              <a:rPr lang="en-US" sz="2800" dirty="0" smtClean="0"/>
              <a:t>, </a:t>
            </a:r>
            <a:br>
              <a:rPr lang="en-US" sz="2800" dirty="0" smtClean="0"/>
            </a:br>
            <a:r>
              <a:rPr lang="en-US" sz="2800" dirty="0" smtClean="0"/>
              <a:t>    </a:t>
            </a:r>
            <a:r>
              <a:rPr lang="en-US" sz="2800" dirty="0" err="1" smtClean="0"/>
              <a:t>perpindahan</a:t>
            </a:r>
            <a:r>
              <a:rPr lang="en-US" sz="2800" dirty="0" smtClean="0"/>
              <a:t> </a:t>
            </a:r>
            <a:r>
              <a:rPr lang="en-US" sz="2800" dirty="0" err="1" smtClean="0"/>
              <a:t>dan</a:t>
            </a:r>
            <a:r>
              <a:rPr lang="en-US" sz="2800" dirty="0" smtClean="0"/>
              <a:t> </a:t>
            </a:r>
            <a:r>
              <a:rPr lang="en-US" sz="2800" dirty="0" err="1" smtClean="0"/>
              <a:t>sebagainya</a:t>
            </a:r>
            <a:r>
              <a:rPr lang="en-US" sz="2800" dirty="0" smtClean="0"/>
              <a:t>)</a:t>
            </a:r>
            <a:br>
              <a:rPr lang="en-US" sz="2800" dirty="0" smtClean="0"/>
            </a:br>
            <a:r>
              <a:rPr lang="en-US" sz="2800" dirty="0" err="1" smtClean="0"/>
              <a:t>Faktor-faktor</a:t>
            </a:r>
            <a:r>
              <a:rPr lang="en-US" sz="2800" dirty="0" smtClean="0"/>
              <a:t> </a:t>
            </a:r>
            <a:r>
              <a:rPr lang="en-US" sz="2800" dirty="0" err="1" smtClean="0"/>
              <a:t>di</a:t>
            </a:r>
            <a:r>
              <a:rPr lang="en-US" sz="2800" dirty="0" smtClean="0"/>
              <a:t> </a:t>
            </a:r>
            <a:r>
              <a:rPr lang="en-US" sz="2800" dirty="0" err="1" smtClean="0"/>
              <a:t>atas</a:t>
            </a:r>
            <a:r>
              <a:rPr lang="en-US" sz="2800" dirty="0" smtClean="0"/>
              <a:t>, </a:t>
            </a:r>
            <a:r>
              <a:rPr lang="en-US" sz="2800" dirty="0" err="1" smtClean="0"/>
              <a:t>dalam</a:t>
            </a:r>
            <a:r>
              <a:rPr lang="en-US" sz="2800" dirty="0" smtClean="0"/>
              <a:t> </a:t>
            </a:r>
            <a:r>
              <a:rPr lang="en-US" sz="2800" dirty="0" err="1" smtClean="0"/>
              <a:t>banyak</a:t>
            </a:r>
            <a:r>
              <a:rPr lang="en-US" sz="2800" dirty="0" smtClean="0"/>
              <a:t> </a:t>
            </a:r>
            <a:r>
              <a:rPr lang="en-US" sz="2800" dirty="0" err="1" smtClean="0"/>
              <a:t>hal</a:t>
            </a:r>
            <a:r>
              <a:rPr lang="en-US" sz="2800" dirty="0" smtClean="0"/>
              <a:t> </a:t>
            </a:r>
            <a:r>
              <a:rPr lang="en-US" sz="2800" dirty="0" err="1" smtClean="0"/>
              <a:t>tersusun</a:t>
            </a:r>
            <a:r>
              <a:rPr lang="en-US" sz="2800" dirty="0" smtClean="0"/>
              <a:t> </a:t>
            </a:r>
            <a:r>
              <a:rPr lang="en-US" sz="2800" dirty="0" err="1" smtClean="0"/>
              <a:t>secara</a:t>
            </a:r>
            <a:r>
              <a:rPr lang="en-US" sz="2800" dirty="0" smtClean="0"/>
              <a:t> </a:t>
            </a:r>
            <a:r>
              <a:rPr lang="en-US" sz="2800" dirty="0" err="1" smtClean="0"/>
              <a:t>sistematik</a:t>
            </a:r>
            <a:r>
              <a:rPr lang="en-US" sz="2800" dirty="0" smtClean="0"/>
              <a:t> </a:t>
            </a:r>
            <a:r>
              <a:rPr lang="en-US" sz="2800" dirty="0" err="1" smtClean="0"/>
              <a:t>dalam</a:t>
            </a:r>
            <a:r>
              <a:rPr lang="en-US" sz="2800" dirty="0" smtClean="0"/>
              <a:t> </a:t>
            </a:r>
            <a:r>
              <a:rPr lang="en-US" sz="2800" dirty="0" err="1" smtClean="0"/>
              <a:t>suatu</a:t>
            </a:r>
            <a:r>
              <a:rPr lang="en-US" sz="2800" dirty="0" smtClean="0"/>
              <a:t> </a:t>
            </a:r>
            <a:r>
              <a:rPr lang="en-US" sz="2800" dirty="0" err="1" smtClean="0"/>
              <a:t>komunitas</a:t>
            </a:r>
            <a:r>
              <a:rPr lang="en-US" sz="2800" dirty="0" smtClean="0"/>
              <a:t>, </a:t>
            </a:r>
            <a:r>
              <a:rPr lang="en-US" sz="2800" dirty="0" err="1" smtClean="0"/>
              <a:t>sehingga</a:t>
            </a:r>
            <a:r>
              <a:rPr lang="en-US" sz="2800" dirty="0" smtClean="0"/>
              <a:t> </a:t>
            </a:r>
            <a:r>
              <a:rPr lang="en-US" sz="2800" dirty="0" err="1" smtClean="0"/>
              <a:t>membentuk</a:t>
            </a:r>
            <a:r>
              <a:rPr lang="en-US" sz="2800" dirty="0" smtClean="0"/>
              <a:t> </a:t>
            </a:r>
            <a:r>
              <a:rPr lang="en-US" sz="2800" dirty="0" err="1" smtClean="0"/>
              <a:t>gambaran</a:t>
            </a:r>
            <a:r>
              <a:rPr lang="en-US" sz="2800" dirty="0" smtClean="0"/>
              <a:t> yang </a:t>
            </a:r>
            <a:r>
              <a:rPr lang="en-US" sz="2800" dirty="0" err="1" smtClean="0"/>
              <a:t>khas</a:t>
            </a:r>
            <a:r>
              <a:rPr lang="en-US" sz="2800" dirty="0" smtClean="0"/>
              <a:t> </a:t>
            </a:r>
            <a:r>
              <a:rPr lang="en-US" sz="2800" dirty="0" err="1" smtClean="0"/>
              <a:t>bagi</a:t>
            </a:r>
            <a:r>
              <a:rPr lang="en-US" sz="2800" dirty="0" smtClean="0"/>
              <a:t> </a:t>
            </a:r>
            <a:r>
              <a:rPr lang="en-US" sz="2800" dirty="0" err="1" smtClean="0"/>
              <a:t>setiap</a:t>
            </a:r>
            <a:r>
              <a:rPr lang="en-US" sz="2800" dirty="0" smtClean="0"/>
              <a:t> </a:t>
            </a:r>
            <a:r>
              <a:rPr lang="en-US" sz="2800" dirty="0" err="1" smtClean="0"/>
              <a:t>komunitas</a:t>
            </a:r>
            <a:r>
              <a:rPr lang="en-US" sz="2800" dirty="0" smtClean="0"/>
              <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411162"/>
          </a:xfrm>
        </p:spPr>
        <p:txBody>
          <a:bodyPr>
            <a:normAutofit fontScale="90000"/>
          </a:bodyPr>
          <a:lstStyle/>
          <a:p>
            <a:pPr algn="l"/>
            <a:r>
              <a:rPr lang="en-US" sz="2800" dirty="0" smtClean="0"/>
              <a:t>C. </a:t>
            </a:r>
            <a:r>
              <a:rPr lang="en-US" sz="2800" dirty="0" err="1" smtClean="0"/>
              <a:t>Komunitas</a:t>
            </a:r>
            <a:r>
              <a:rPr lang="en-US" sz="2800" dirty="0" smtClean="0"/>
              <a:t>: </a:t>
            </a:r>
            <a:r>
              <a:rPr lang="en-US" sz="2800" dirty="0" err="1" smtClean="0"/>
              <a:t>Perspektif</a:t>
            </a:r>
            <a:r>
              <a:rPr lang="en-US" sz="2800" dirty="0" smtClean="0"/>
              <a:t> </a:t>
            </a:r>
            <a:r>
              <a:rPr lang="en-US" sz="2800" dirty="0" err="1" smtClean="0"/>
              <a:t>Kompleks</a:t>
            </a:r>
            <a:r>
              <a:rPr lang="en-US" sz="2800" dirty="0" smtClean="0"/>
              <a:t> </a:t>
            </a:r>
            <a:r>
              <a:rPr lang="en-US" sz="2800" dirty="0" err="1" smtClean="0"/>
              <a:t>Ekologi</a:t>
            </a:r>
            <a:r>
              <a:rPr lang="en-US" sz="2800" dirty="0" smtClean="0"/>
              <a:t> POET</a:t>
            </a:r>
            <a:endParaRPr lang="en-US" sz="2800" dirty="0"/>
          </a:p>
        </p:txBody>
      </p:sp>
      <p:sp>
        <p:nvSpPr>
          <p:cNvPr id="3" name="Content Placeholder 2"/>
          <p:cNvSpPr>
            <a:spLocks noGrp="1"/>
          </p:cNvSpPr>
          <p:nvPr>
            <p:ph idx="1"/>
          </p:nvPr>
        </p:nvSpPr>
        <p:spPr>
          <a:xfrm>
            <a:off x="0" y="838200"/>
            <a:ext cx="9144000" cy="5638800"/>
          </a:xfrm>
        </p:spPr>
        <p:txBody>
          <a:bodyPr>
            <a:normAutofit lnSpcReduction="10000"/>
          </a:bodyPr>
          <a:lstStyle/>
          <a:p>
            <a:pPr marL="0" indent="0">
              <a:buNone/>
            </a:pPr>
            <a:r>
              <a:rPr lang="en-US" sz="2400" dirty="0" err="1" smtClean="0"/>
              <a:t>Dalam</a:t>
            </a:r>
            <a:r>
              <a:rPr lang="en-US" sz="2400" dirty="0" smtClean="0"/>
              <a:t> </a:t>
            </a:r>
            <a:r>
              <a:rPr lang="en-US" sz="2400" dirty="0" err="1" smtClean="0"/>
              <a:t>kompleks</a:t>
            </a:r>
            <a:r>
              <a:rPr lang="en-US" sz="2400" dirty="0" smtClean="0"/>
              <a:t> POET </a:t>
            </a:r>
            <a:r>
              <a:rPr lang="en-US" sz="2400" dirty="0" err="1" smtClean="0"/>
              <a:t>setiap</a:t>
            </a:r>
            <a:r>
              <a:rPr lang="en-US" sz="2400" dirty="0" smtClean="0"/>
              <a:t> </a:t>
            </a:r>
            <a:r>
              <a:rPr lang="en-US" sz="2400" dirty="0" err="1" smtClean="0"/>
              <a:t>faktor</a:t>
            </a:r>
            <a:r>
              <a:rPr lang="en-US" sz="2400" dirty="0" smtClean="0"/>
              <a:t> </a:t>
            </a:r>
            <a:r>
              <a:rPr lang="en-US" sz="2400" dirty="0" err="1" smtClean="0"/>
              <a:t>saling</a:t>
            </a:r>
            <a:r>
              <a:rPr lang="en-US" sz="2400" dirty="0" smtClean="0"/>
              <a:t> </a:t>
            </a:r>
            <a:r>
              <a:rPr lang="en-US" sz="2400" dirty="0" err="1" smtClean="0"/>
              <a:t>terkait</a:t>
            </a:r>
            <a:r>
              <a:rPr lang="en-US" sz="2400" dirty="0" smtClean="0"/>
              <a:t> </a:t>
            </a:r>
            <a:r>
              <a:rPr lang="en-US" sz="2400" dirty="0" err="1" smtClean="0"/>
              <a:t>secara</a:t>
            </a:r>
            <a:r>
              <a:rPr lang="en-US" sz="2400" dirty="0" smtClean="0"/>
              <a:t> </a:t>
            </a:r>
            <a:r>
              <a:rPr lang="en-US" sz="2400" dirty="0" err="1" smtClean="0"/>
              <a:t>fungsional</a:t>
            </a:r>
            <a:r>
              <a:rPr lang="en-US" sz="2400" dirty="0" smtClean="0"/>
              <a:t> </a:t>
            </a:r>
            <a:r>
              <a:rPr lang="en-US" sz="2400" dirty="0" err="1" smtClean="0"/>
              <a:t>dan</a:t>
            </a:r>
            <a:r>
              <a:rPr lang="en-US" sz="2400" dirty="0" smtClean="0"/>
              <a:t> </a:t>
            </a:r>
            <a:r>
              <a:rPr lang="en-US" sz="2400" dirty="0" err="1" smtClean="0"/>
              <a:t>secara</a:t>
            </a:r>
            <a:r>
              <a:rPr lang="en-US" sz="2400" dirty="0" smtClean="0"/>
              <a:t> </a:t>
            </a:r>
            <a:r>
              <a:rPr lang="en-US" sz="2400" dirty="0" err="1" smtClean="0"/>
              <a:t>bersama-sama</a:t>
            </a:r>
            <a:r>
              <a:rPr lang="en-US" sz="2400" dirty="0" smtClean="0"/>
              <a:t> </a:t>
            </a:r>
            <a:r>
              <a:rPr lang="en-US" sz="2400" dirty="0" err="1" smtClean="0"/>
              <a:t>menopang</a:t>
            </a:r>
            <a:r>
              <a:rPr lang="en-US" sz="2400" dirty="0" smtClean="0"/>
              <a:t> </a:t>
            </a:r>
            <a:r>
              <a:rPr lang="en-US" sz="2400" dirty="0" err="1" smtClean="0"/>
              <a:t>terbangunnya</a:t>
            </a:r>
            <a:r>
              <a:rPr lang="en-US" sz="2400" dirty="0" smtClean="0"/>
              <a:t> </a:t>
            </a:r>
            <a:r>
              <a:rPr lang="en-US" sz="2400" dirty="0" err="1" smtClean="0"/>
              <a:t>sebuah</a:t>
            </a:r>
            <a:r>
              <a:rPr lang="en-US" sz="2400" dirty="0" smtClean="0"/>
              <a:t> </a:t>
            </a:r>
            <a:r>
              <a:rPr lang="en-US" sz="2400" dirty="0" err="1" smtClean="0"/>
              <a:t>sistem</a:t>
            </a:r>
            <a:r>
              <a:rPr lang="en-US" sz="2400" dirty="0" smtClean="0"/>
              <a:t> </a:t>
            </a:r>
            <a:r>
              <a:rPr lang="en-US" sz="2400" dirty="0" err="1" smtClean="0"/>
              <a:t>komunitas</a:t>
            </a:r>
            <a:r>
              <a:rPr lang="en-US" sz="2400" dirty="0" smtClean="0"/>
              <a:t>. </a:t>
            </a:r>
            <a:r>
              <a:rPr lang="en-US" sz="2400" dirty="0" err="1" smtClean="0"/>
              <a:t>Secara</a:t>
            </a:r>
            <a:r>
              <a:rPr lang="en-US" sz="2400" dirty="0" smtClean="0"/>
              <a:t> </a:t>
            </a:r>
            <a:r>
              <a:rPr lang="en-US" sz="2400" dirty="0" err="1" smtClean="0"/>
              <a:t>rinci</a:t>
            </a:r>
            <a:r>
              <a:rPr lang="en-US" sz="2400" dirty="0" smtClean="0"/>
              <a:t>, </a:t>
            </a:r>
            <a:r>
              <a:rPr lang="en-US" sz="2400" dirty="0" err="1" smtClean="0"/>
              <a:t>kompleks</a:t>
            </a:r>
            <a:r>
              <a:rPr lang="en-US" sz="2400" dirty="0" smtClean="0"/>
              <a:t> POET </a:t>
            </a:r>
            <a:r>
              <a:rPr lang="en-US" sz="2400" dirty="0" err="1" smtClean="0"/>
              <a:t>tersebut</a:t>
            </a:r>
            <a:r>
              <a:rPr lang="en-US" sz="2400" dirty="0" smtClean="0"/>
              <a:t> </a:t>
            </a:r>
            <a:r>
              <a:rPr lang="en-US" sz="2400" dirty="0" err="1" smtClean="0"/>
              <a:t>dideskripsikan</a:t>
            </a:r>
            <a:r>
              <a:rPr lang="en-US" sz="2400" dirty="0" smtClean="0"/>
              <a:t> </a:t>
            </a:r>
            <a:r>
              <a:rPr lang="en-US" sz="2400" dirty="0" err="1" smtClean="0"/>
              <a:t>sebagai</a:t>
            </a:r>
            <a:r>
              <a:rPr lang="en-US" sz="2400" dirty="0" smtClean="0"/>
              <a:t> </a:t>
            </a:r>
            <a:r>
              <a:rPr lang="en-US" sz="2400" dirty="0" err="1" smtClean="0"/>
              <a:t>berikut</a:t>
            </a:r>
            <a:r>
              <a:rPr lang="en-US" sz="2400" dirty="0" smtClean="0"/>
              <a:t> :</a:t>
            </a:r>
          </a:p>
          <a:p>
            <a:pPr marL="228600" indent="-228600">
              <a:buNone/>
            </a:pPr>
            <a:r>
              <a:rPr lang="en-US" sz="2400" i="1" dirty="0" smtClean="0"/>
              <a:t>1. Population</a:t>
            </a:r>
            <a:r>
              <a:rPr lang="en-US" sz="2400" dirty="0" smtClean="0"/>
              <a:t> </a:t>
            </a:r>
            <a:r>
              <a:rPr lang="en-US" sz="2400" dirty="0" err="1" smtClean="0"/>
              <a:t>adalah</a:t>
            </a:r>
            <a:r>
              <a:rPr lang="en-US" sz="2400" dirty="0" smtClean="0"/>
              <a:t> </a:t>
            </a:r>
            <a:r>
              <a:rPr lang="en-US" sz="2400" dirty="0" err="1" smtClean="0"/>
              <a:t>kumpulan</a:t>
            </a:r>
            <a:r>
              <a:rPr lang="en-US" sz="2400" dirty="0" smtClean="0"/>
              <a:t> </a:t>
            </a:r>
            <a:r>
              <a:rPr lang="en-US" sz="2400" dirty="0" err="1" smtClean="0"/>
              <a:t>individu</a:t>
            </a:r>
            <a:r>
              <a:rPr lang="en-US" sz="2400" dirty="0" smtClean="0"/>
              <a:t> yang </a:t>
            </a:r>
            <a:r>
              <a:rPr lang="en-US" sz="2400" dirty="0" err="1" smtClean="0"/>
              <a:t>membentuk</a:t>
            </a:r>
            <a:r>
              <a:rPr lang="en-US" sz="2400" dirty="0" smtClean="0"/>
              <a:t> </a:t>
            </a:r>
            <a:r>
              <a:rPr lang="en-US" sz="2400" dirty="0" err="1" smtClean="0"/>
              <a:t>penduduk</a:t>
            </a:r>
            <a:r>
              <a:rPr lang="en-US" sz="2400" dirty="0" smtClean="0"/>
              <a:t>, yang </a:t>
            </a:r>
            <a:r>
              <a:rPr lang="en-US" sz="2400" dirty="0" err="1" smtClean="0"/>
              <a:t>secara</a:t>
            </a:r>
            <a:r>
              <a:rPr lang="en-US" sz="2400" dirty="0" smtClean="0"/>
              <a:t> </a:t>
            </a:r>
            <a:r>
              <a:rPr lang="en-US" sz="2400" dirty="0" err="1" smtClean="0"/>
              <a:t>agregat</a:t>
            </a:r>
            <a:r>
              <a:rPr lang="en-US" sz="2400" dirty="0" smtClean="0"/>
              <a:t> </a:t>
            </a:r>
            <a:r>
              <a:rPr lang="en-US" sz="2400" dirty="0" err="1" smtClean="0"/>
              <a:t>menjadi</a:t>
            </a:r>
            <a:r>
              <a:rPr lang="en-US" sz="2400" dirty="0" smtClean="0"/>
              <a:t> </a:t>
            </a:r>
            <a:r>
              <a:rPr lang="en-US" sz="2400" dirty="0" err="1" smtClean="0"/>
              <a:t>komponen</a:t>
            </a:r>
            <a:r>
              <a:rPr lang="en-US" sz="2400" dirty="0" smtClean="0"/>
              <a:t> </a:t>
            </a:r>
            <a:r>
              <a:rPr lang="en-US" sz="2400" dirty="0" err="1" smtClean="0"/>
              <a:t>penting</a:t>
            </a:r>
            <a:r>
              <a:rPr lang="en-US" sz="2400" dirty="0" smtClean="0"/>
              <a:t> </a:t>
            </a:r>
            <a:r>
              <a:rPr lang="en-US" sz="2400" dirty="0" err="1" smtClean="0"/>
              <a:t>sebuah</a:t>
            </a:r>
            <a:r>
              <a:rPr lang="en-US" sz="2400" dirty="0" smtClean="0"/>
              <a:t> </a:t>
            </a:r>
            <a:r>
              <a:rPr lang="en-US" sz="2400" dirty="0" err="1" smtClean="0"/>
              <a:t>komunitas</a:t>
            </a:r>
            <a:r>
              <a:rPr lang="en-US" sz="2400" dirty="0" smtClean="0"/>
              <a:t>. Hal </a:t>
            </a:r>
            <a:r>
              <a:rPr lang="en-US" sz="2400" dirty="0" err="1" smtClean="0"/>
              <a:t>penting</a:t>
            </a:r>
            <a:r>
              <a:rPr lang="en-US" sz="2400" dirty="0" smtClean="0"/>
              <a:t> yang </a:t>
            </a:r>
            <a:r>
              <a:rPr lang="en-US" sz="2400" dirty="0" err="1" smtClean="0"/>
              <a:t>perlu</a:t>
            </a:r>
            <a:r>
              <a:rPr lang="en-US" sz="2400" dirty="0" smtClean="0"/>
              <a:t> </a:t>
            </a:r>
            <a:r>
              <a:rPr lang="en-US" sz="2400" dirty="0" err="1" smtClean="0"/>
              <a:t>dicermati</a:t>
            </a:r>
            <a:r>
              <a:rPr lang="en-US" sz="2400" dirty="0" smtClean="0"/>
              <a:t> </a:t>
            </a:r>
            <a:r>
              <a:rPr lang="en-US" sz="2400" dirty="0" err="1" smtClean="0"/>
              <a:t>pada</a:t>
            </a:r>
            <a:r>
              <a:rPr lang="en-US" sz="2400" dirty="0" smtClean="0"/>
              <a:t> </a:t>
            </a:r>
            <a:r>
              <a:rPr lang="en-US" sz="2400" dirty="0" err="1" smtClean="0"/>
              <a:t>aspek</a:t>
            </a:r>
            <a:r>
              <a:rPr lang="en-US" sz="2400" dirty="0" smtClean="0"/>
              <a:t> </a:t>
            </a:r>
            <a:r>
              <a:rPr lang="en-US" sz="2400" dirty="0" err="1" smtClean="0"/>
              <a:t>ini</a:t>
            </a:r>
            <a:r>
              <a:rPr lang="en-US" sz="2400" dirty="0" smtClean="0"/>
              <a:t> </a:t>
            </a:r>
            <a:r>
              <a:rPr lang="en-US" sz="2400" dirty="0" err="1" smtClean="0"/>
              <a:t>adalah</a:t>
            </a:r>
            <a:r>
              <a:rPr lang="en-US" sz="2400" dirty="0" smtClean="0"/>
              <a:t> </a:t>
            </a:r>
            <a:r>
              <a:rPr lang="en-US" sz="2400" dirty="0" err="1" smtClean="0"/>
              <a:t>ukuran</a:t>
            </a:r>
            <a:r>
              <a:rPr lang="en-US" sz="2400" dirty="0" smtClean="0"/>
              <a:t>, </a:t>
            </a:r>
            <a:r>
              <a:rPr lang="en-US" sz="2400" dirty="0" err="1" smtClean="0"/>
              <a:t>distribusi</a:t>
            </a:r>
            <a:r>
              <a:rPr lang="en-US" sz="2400" dirty="0" smtClean="0"/>
              <a:t> </a:t>
            </a:r>
            <a:r>
              <a:rPr lang="en-US" sz="2400" dirty="0" err="1" smtClean="0"/>
              <a:t>dan</a:t>
            </a:r>
            <a:r>
              <a:rPr lang="en-US" sz="2400" dirty="0" smtClean="0"/>
              <a:t> </a:t>
            </a:r>
            <a:r>
              <a:rPr lang="en-US" sz="2400" dirty="0" err="1" smtClean="0"/>
              <a:t>komposisi</a:t>
            </a:r>
            <a:r>
              <a:rPr lang="en-US" sz="2400" dirty="0" smtClean="0"/>
              <a:t> </a:t>
            </a:r>
            <a:r>
              <a:rPr lang="en-US" sz="2400" dirty="0" err="1" smtClean="0"/>
              <a:t>penduduk</a:t>
            </a:r>
            <a:r>
              <a:rPr lang="en-US" sz="2400" dirty="0" smtClean="0"/>
              <a:t>. </a:t>
            </a:r>
            <a:r>
              <a:rPr lang="en-US" sz="2400" dirty="0" err="1" smtClean="0"/>
              <a:t>Populasi</a:t>
            </a:r>
            <a:r>
              <a:rPr lang="en-US" sz="2400" dirty="0" smtClean="0"/>
              <a:t> </a:t>
            </a:r>
            <a:r>
              <a:rPr lang="en-US" sz="2400" dirty="0" err="1" smtClean="0"/>
              <a:t>mengalami</a:t>
            </a:r>
            <a:r>
              <a:rPr lang="en-US" sz="2400" dirty="0" smtClean="0"/>
              <a:t> </a:t>
            </a:r>
            <a:r>
              <a:rPr lang="en-US" sz="2400" dirty="0" err="1" smtClean="0"/>
              <a:t>perubahan</a:t>
            </a:r>
            <a:r>
              <a:rPr lang="en-US" sz="2400" dirty="0" smtClean="0"/>
              <a:t> </a:t>
            </a:r>
            <a:r>
              <a:rPr lang="en-US" sz="2400" dirty="0" err="1" smtClean="0"/>
              <a:t>karena</a:t>
            </a:r>
            <a:r>
              <a:rPr lang="en-US" sz="2400" dirty="0" smtClean="0"/>
              <a:t> </a:t>
            </a:r>
            <a:r>
              <a:rPr lang="en-US" sz="2400" dirty="0" err="1" smtClean="0"/>
              <a:t>kelahiran</a:t>
            </a:r>
            <a:r>
              <a:rPr lang="en-US" sz="2400" dirty="0" smtClean="0"/>
              <a:t>, </a:t>
            </a:r>
            <a:r>
              <a:rPr lang="en-US" sz="2400" dirty="0" err="1" smtClean="0"/>
              <a:t>kematian</a:t>
            </a:r>
            <a:r>
              <a:rPr lang="en-US" sz="2400" dirty="0" smtClean="0"/>
              <a:t> </a:t>
            </a:r>
            <a:r>
              <a:rPr lang="en-US" sz="2400" dirty="0" err="1" smtClean="0"/>
              <a:t>dan</a:t>
            </a:r>
            <a:r>
              <a:rPr lang="en-US" sz="2400" dirty="0" smtClean="0"/>
              <a:t> </a:t>
            </a:r>
            <a:r>
              <a:rPr lang="en-US" sz="2400" dirty="0" err="1" smtClean="0"/>
              <a:t>migrasi</a:t>
            </a:r>
            <a:r>
              <a:rPr lang="en-US" sz="2400" dirty="0" smtClean="0"/>
              <a:t> (</a:t>
            </a:r>
            <a:r>
              <a:rPr lang="en-US" sz="2400" dirty="0" err="1" smtClean="0"/>
              <a:t>perpindahan</a:t>
            </a:r>
            <a:r>
              <a:rPr lang="en-US" sz="2400" dirty="0" smtClean="0"/>
              <a:t> </a:t>
            </a:r>
            <a:r>
              <a:rPr lang="en-US" sz="2400" dirty="0" err="1" smtClean="0"/>
              <a:t>penduduk</a:t>
            </a:r>
            <a:r>
              <a:rPr lang="en-US" sz="2400" dirty="0" smtClean="0"/>
              <a:t>)</a:t>
            </a:r>
          </a:p>
          <a:p>
            <a:pPr marL="228600" indent="-228600">
              <a:buNone/>
            </a:pPr>
            <a:r>
              <a:rPr lang="en-US" sz="2400" i="1" dirty="0" smtClean="0"/>
              <a:t>2. Organization</a:t>
            </a:r>
            <a:r>
              <a:rPr lang="en-US" sz="2400" dirty="0" smtClean="0"/>
              <a:t> </a:t>
            </a:r>
            <a:r>
              <a:rPr lang="en-US" sz="2400" dirty="0" err="1" smtClean="0"/>
              <a:t>disusun</a:t>
            </a:r>
            <a:r>
              <a:rPr lang="en-US" sz="2400" dirty="0" smtClean="0"/>
              <a:t> </a:t>
            </a:r>
            <a:r>
              <a:rPr lang="en-US" sz="2400" dirty="0" err="1" smtClean="0"/>
              <a:t>oleh</a:t>
            </a:r>
            <a:r>
              <a:rPr lang="en-US" sz="2400" dirty="0" smtClean="0"/>
              <a:t> </a:t>
            </a:r>
            <a:r>
              <a:rPr lang="en-US" sz="2400" dirty="0" err="1" smtClean="0"/>
              <a:t>beraneka</a:t>
            </a:r>
            <a:r>
              <a:rPr lang="en-US" sz="2400" dirty="0" smtClean="0"/>
              <a:t> </a:t>
            </a:r>
            <a:r>
              <a:rPr lang="en-US" sz="2400" dirty="0" err="1" smtClean="0"/>
              <a:t>ragam</a:t>
            </a:r>
            <a:r>
              <a:rPr lang="en-US" sz="2400" dirty="0" smtClean="0"/>
              <a:t> </a:t>
            </a:r>
            <a:r>
              <a:rPr lang="en-US" sz="2400" dirty="0" err="1" smtClean="0"/>
              <a:t>organisasi</a:t>
            </a:r>
            <a:r>
              <a:rPr lang="en-US" sz="2400" dirty="0" smtClean="0"/>
              <a:t> </a:t>
            </a:r>
            <a:r>
              <a:rPr lang="en-US" sz="2400" dirty="0" err="1" smtClean="0"/>
              <a:t>sosial</a:t>
            </a:r>
            <a:r>
              <a:rPr lang="en-US" sz="2400" dirty="0" smtClean="0"/>
              <a:t> </a:t>
            </a:r>
            <a:r>
              <a:rPr lang="en-US" sz="2400" dirty="0" err="1" smtClean="0"/>
              <a:t>seperti</a:t>
            </a:r>
            <a:r>
              <a:rPr lang="en-US" sz="2400" dirty="0" smtClean="0"/>
              <a:t> </a:t>
            </a:r>
            <a:r>
              <a:rPr lang="en-US" sz="2400" dirty="0" err="1" smtClean="0"/>
              <a:t>rumah</a:t>
            </a:r>
            <a:r>
              <a:rPr lang="en-US" sz="2400" dirty="0" smtClean="0"/>
              <a:t> </a:t>
            </a:r>
            <a:r>
              <a:rPr lang="en-US" sz="2400" dirty="0" err="1" smtClean="0"/>
              <a:t>tangga</a:t>
            </a:r>
            <a:r>
              <a:rPr lang="en-US" sz="2400" dirty="0" smtClean="0"/>
              <a:t> </a:t>
            </a:r>
            <a:r>
              <a:rPr lang="en-US" sz="2400" dirty="0" err="1" smtClean="0"/>
              <a:t>dan</a:t>
            </a:r>
            <a:r>
              <a:rPr lang="en-US" sz="2400" dirty="0" smtClean="0"/>
              <a:t> unit-unit </a:t>
            </a:r>
            <a:r>
              <a:rPr lang="en-US" sz="2400" dirty="0" err="1" smtClean="0"/>
              <a:t>usaha</a:t>
            </a:r>
            <a:r>
              <a:rPr lang="en-US" sz="2400" dirty="0" smtClean="0"/>
              <a:t> </a:t>
            </a:r>
            <a:r>
              <a:rPr lang="en-US" sz="2400" dirty="0" err="1" smtClean="0"/>
              <a:t>ekonomi</a:t>
            </a:r>
            <a:r>
              <a:rPr lang="en-US" sz="2400" dirty="0" smtClean="0"/>
              <a:t> </a:t>
            </a:r>
            <a:r>
              <a:rPr lang="en-US" sz="2400" dirty="0" err="1" smtClean="0"/>
              <a:t>anggota</a:t>
            </a:r>
            <a:r>
              <a:rPr lang="en-US" sz="2400" dirty="0" smtClean="0"/>
              <a:t> </a:t>
            </a:r>
            <a:r>
              <a:rPr lang="en-US" sz="2400" dirty="0" err="1" smtClean="0"/>
              <a:t>komunitas</a:t>
            </a:r>
            <a:r>
              <a:rPr lang="en-US" sz="2400" dirty="0" smtClean="0"/>
              <a:t>. </a:t>
            </a:r>
            <a:r>
              <a:rPr lang="en-US" sz="2400" dirty="0" err="1" smtClean="0"/>
              <a:t>Aspek</a:t>
            </a:r>
            <a:r>
              <a:rPr lang="en-US" sz="2400" dirty="0" smtClean="0"/>
              <a:t> </a:t>
            </a:r>
            <a:r>
              <a:rPr lang="en-US" sz="2400" dirty="0" err="1" smtClean="0"/>
              <a:t>penting</a:t>
            </a:r>
            <a:r>
              <a:rPr lang="en-US" sz="2400" dirty="0" smtClean="0"/>
              <a:t> </a:t>
            </a:r>
            <a:r>
              <a:rPr lang="en-US" sz="2400" dirty="0" err="1" smtClean="0"/>
              <a:t>organisasi</a:t>
            </a:r>
            <a:r>
              <a:rPr lang="en-US" sz="2400" dirty="0" smtClean="0"/>
              <a:t> </a:t>
            </a:r>
            <a:r>
              <a:rPr lang="en-US" sz="2400" dirty="0" err="1" smtClean="0"/>
              <a:t>adalah</a:t>
            </a:r>
            <a:r>
              <a:rPr lang="en-US" sz="2400" dirty="0" smtClean="0"/>
              <a:t> </a:t>
            </a:r>
            <a:r>
              <a:rPr lang="en-US" sz="2400" dirty="0" err="1" smtClean="0"/>
              <a:t>ukurannya</a:t>
            </a:r>
            <a:r>
              <a:rPr lang="en-US" sz="2400" dirty="0" smtClean="0"/>
              <a:t>, </a:t>
            </a:r>
            <a:r>
              <a:rPr lang="en-US" sz="2400" dirty="0" err="1" smtClean="0"/>
              <a:t>jumlahnya</a:t>
            </a:r>
            <a:r>
              <a:rPr lang="en-US" sz="2400" dirty="0" smtClean="0"/>
              <a:t>, </a:t>
            </a:r>
            <a:r>
              <a:rPr lang="en-US" sz="2400" dirty="0" err="1" smtClean="0"/>
              <a:t>distribusinya</a:t>
            </a:r>
            <a:r>
              <a:rPr lang="en-US" sz="2400" dirty="0" smtClean="0"/>
              <a:t> </a:t>
            </a:r>
            <a:r>
              <a:rPr lang="en-US" sz="2400" dirty="0" err="1" smtClean="0"/>
              <a:t>dan</a:t>
            </a:r>
            <a:r>
              <a:rPr lang="en-US" sz="2400" dirty="0" smtClean="0"/>
              <a:t> </a:t>
            </a:r>
            <a:r>
              <a:rPr lang="en-US" sz="2400" dirty="0" err="1" smtClean="0"/>
              <a:t>komposisi</a:t>
            </a:r>
            <a:r>
              <a:rPr lang="en-US" sz="2400" dirty="0" smtClean="0"/>
              <a:t> </a:t>
            </a:r>
            <a:r>
              <a:rPr lang="en-US" sz="2400" dirty="0" err="1" smtClean="0"/>
              <a:t>organisasi</a:t>
            </a:r>
            <a:r>
              <a:rPr lang="en-US" sz="2400" dirty="0" smtClean="0"/>
              <a:t>. </a:t>
            </a:r>
            <a:r>
              <a:rPr lang="en-US" sz="2400" dirty="0" err="1" smtClean="0"/>
              <a:t>Perubahan</a:t>
            </a:r>
            <a:r>
              <a:rPr lang="en-US" sz="2400" dirty="0" smtClean="0"/>
              <a:t> </a:t>
            </a:r>
            <a:r>
              <a:rPr lang="en-US" sz="2400" dirty="0" err="1" smtClean="0"/>
              <a:t>komunitas</a:t>
            </a:r>
            <a:r>
              <a:rPr lang="en-US" sz="2400" dirty="0" smtClean="0"/>
              <a:t>, yang </a:t>
            </a:r>
            <a:r>
              <a:rPr lang="en-US" sz="2400" dirty="0" err="1" smtClean="0"/>
              <a:t>dipicu</a:t>
            </a:r>
            <a:r>
              <a:rPr lang="en-US" sz="2400" dirty="0" smtClean="0"/>
              <a:t> </a:t>
            </a:r>
            <a:r>
              <a:rPr lang="en-US" sz="2400" dirty="0" err="1" smtClean="0"/>
              <a:t>dari</a:t>
            </a:r>
            <a:r>
              <a:rPr lang="en-US" sz="2400" dirty="0" smtClean="0"/>
              <a:t> </a:t>
            </a:r>
            <a:r>
              <a:rPr lang="en-US" sz="2400" dirty="0" err="1" smtClean="0"/>
              <a:t>perubahan</a:t>
            </a:r>
            <a:r>
              <a:rPr lang="en-US" sz="2400" dirty="0" smtClean="0"/>
              <a:t> </a:t>
            </a:r>
            <a:r>
              <a:rPr lang="en-US" sz="2400" dirty="0" err="1" smtClean="0"/>
              <a:t>organisasi</a:t>
            </a:r>
            <a:r>
              <a:rPr lang="en-US" sz="2400" dirty="0" smtClean="0"/>
              <a:t>, </a:t>
            </a:r>
            <a:r>
              <a:rPr lang="en-US" sz="2400" dirty="0" err="1" smtClean="0"/>
              <a:t>berlangsung</a:t>
            </a:r>
            <a:r>
              <a:rPr lang="en-US" sz="2400" dirty="0" smtClean="0"/>
              <a:t> </a:t>
            </a:r>
            <a:r>
              <a:rPr lang="en-US" sz="2400" dirty="0" err="1" smtClean="0"/>
              <a:t>manakala</a:t>
            </a:r>
            <a:r>
              <a:rPr lang="en-US" sz="2400" dirty="0" smtClean="0"/>
              <a:t> </a:t>
            </a:r>
            <a:r>
              <a:rPr lang="en-US" sz="2400" dirty="0" err="1" smtClean="0"/>
              <a:t>terjadi</a:t>
            </a:r>
            <a:r>
              <a:rPr lang="en-US" sz="2400" dirty="0" smtClean="0"/>
              <a:t> </a:t>
            </a:r>
            <a:r>
              <a:rPr lang="en-US" sz="2400" i="1" dirty="0" err="1" smtClean="0"/>
              <a:t>spesialisasi</a:t>
            </a:r>
            <a:r>
              <a:rPr lang="en-US" sz="2400" dirty="0" smtClean="0"/>
              <a:t>, </a:t>
            </a:r>
            <a:r>
              <a:rPr lang="en-US" sz="2400" i="1" dirty="0" err="1" smtClean="0"/>
              <a:t>terminasi</a:t>
            </a:r>
            <a:r>
              <a:rPr lang="en-US" sz="2400" dirty="0" smtClean="0"/>
              <a:t>(</a:t>
            </a:r>
            <a:r>
              <a:rPr lang="en-US" sz="2400" dirty="0" err="1" smtClean="0"/>
              <a:t>berakhir</a:t>
            </a:r>
            <a:r>
              <a:rPr lang="en-US" sz="2400" dirty="0" smtClean="0"/>
              <a:t>), </a:t>
            </a:r>
            <a:r>
              <a:rPr lang="en-US" sz="2400" dirty="0" err="1" smtClean="0"/>
              <a:t>dan</a:t>
            </a:r>
            <a:r>
              <a:rPr lang="en-US" sz="2400" dirty="0" smtClean="0"/>
              <a:t> </a:t>
            </a:r>
            <a:r>
              <a:rPr lang="en-US" sz="2400" i="1" dirty="0" err="1" smtClean="0"/>
              <a:t>segmentasi</a:t>
            </a:r>
            <a:r>
              <a:rPr lang="en-US" sz="2400" dirty="0" smtClean="0"/>
              <a:t> </a:t>
            </a:r>
            <a:r>
              <a:rPr lang="en-US" sz="2400" dirty="0" err="1" smtClean="0"/>
              <a:t>fungsi</a:t>
            </a:r>
            <a:r>
              <a:rPr lang="en-US" sz="2400" dirty="0" smtClean="0"/>
              <a:t> yang </a:t>
            </a:r>
            <a:r>
              <a:rPr lang="en-US" sz="2400" dirty="0" err="1" smtClean="0"/>
              <a:t>diperankannya</a:t>
            </a:r>
            <a:r>
              <a:rPr lang="en-US" sz="2400" dirty="0" smtClean="0"/>
              <a:t>. </a:t>
            </a:r>
            <a:endParaRPr lang="en-US" sz="24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02362"/>
          </a:xfrm>
        </p:spPr>
        <p:txBody>
          <a:bodyPr>
            <a:normAutofit/>
          </a:bodyPr>
          <a:lstStyle/>
          <a:p>
            <a:pPr algn="l"/>
            <a:r>
              <a:rPr lang="en-US" sz="2800" dirty="0" smtClean="0"/>
              <a:t>3. </a:t>
            </a:r>
            <a:r>
              <a:rPr lang="en-US" sz="2400" dirty="0" smtClean="0"/>
              <a:t>Environment </a:t>
            </a:r>
            <a:r>
              <a:rPr lang="en-US" sz="2400" dirty="0" err="1" smtClean="0"/>
              <a:t>menunjuk</a:t>
            </a:r>
            <a:r>
              <a:rPr lang="en-US" sz="2400" dirty="0" smtClean="0"/>
              <a:t> </a:t>
            </a:r>
            <a:r>
              <a:rPr lang="en-US" sz="2400" dirty="0" err="1" smtClean="0"/>
              <a:t>pada</a:t>
            </a:r>
            <a:r>
              <a:rPr lang="en-US" sz="2400" dirty="0" smtClean="0"/>
              <a:t> </a:t>
            </a:r>
            <a:r>
              <a:rPr lang="en-US" sz="2400" dirty="0" err="1" smtClean="0"/>
              <a:t>sumberdaya</a:t>
            </a:r>
            <a:r>
              <a:rPr lang="en-US" sz="2400" dirty="0" smtClean="0"/>
              <a:t> </a:t>
            </a:r>
            <a:r>
              <a:rPr lang="en-US" sz="2400" dirty="0" err="1" smtClean="0"/>
              <a:t>baik</a:t>
            </a:r>
            <a:r>
              <a:rPr lang="en-US" sz="2400" dirty="0" smtClean="0"/>
              <a:t> yang </a:t>
            </a:r>
            <a:r>
              <a:rPr lang="en-US" sz="2400" dirty="0" err="1" smtClean="0"/>
              <a:t>bersifat</a:t>
            </a:r>
            <a:r>
              <a:rPr lang="en-US" sz="2400" dirty="0" smtClean="0"/>
              <a:t> </a:t>
            </a:r>
            <a:r>
              <a:rPr lang="en-US" sz="2400" dirty="0" err="1" smtClean="0"/>
              <a:t>terbarui</a:t>
            </a:r>
            <a:r>
              <a:rPr lang="en-US" sz="2400" dirty="0" smtClean="0"/>
              <a:t> </a:t>
            </a:r>
            <a:br>
              <a:rPr lang="en-US" sz="2400" dirty="0" smtClean="0"/>
            </a:br>
            <a:r>
              <a:rPr lang="en-US" sz="2400" dirty="0" smtClean="0"/>
              <a:t>     </a:t>
            </a:r>
            <a:r>
              <a:rPr lang="en-US" sz="2400" dirty="0" err="1" smtClean="0"/>
              <a:t>maupun</a:t>
            </a:r>
            <a:r>
              <a:rPr lang="en-US" sz="2400" dirty="0" smtClean="0"/>
              <a:t> yang </a:t>
            </a:r>
            <a:r>
              <a:rPr lang="en-US" sz="2400" dirty="0" err="1" smtClean="0"/>
              <a:t>tidak</a:t>
            </a:r>
            <a:r>
              <a:rPr lang="en-US" sz="2400" dirty="0" smtClean="0"/>
              <a:t> </a:t>
            </a:r>
            <a:r>
              <a:rPr lang="en-US" sz="2400" dirty="0" err="1" smtClean="0"/>
              <a:t>terbarui</a:t>
            </a:r>
            <a:r>
              <a:rPr lang="en-US" sz="2400" dirty="0" smtClean="0"/>
              <a:t>. </a:t>
            </a:r>
            <a:r>
              <a:rPr lang="en-US" sz="2400" dirty="0" err="1" smtClean="0"/>
              <a:t>Aspek</a:t>
            </a:r>
            <a:r>
              <a:rPr lang="en-US" sz="2400" dirty="0" smtClean="0"/>
              <a:t> </a:t>
            </a:r>
            <a:r>
              <a:rPr lang="en-US" sz="2400" dirty="0" err="1" smtClean="0"/>
              <a:t>penting</a:t>
            </a:r>
            <a:r>
              <a:rPr lang="en-US" sz="2400" dirty="0" smtClean="0"/>
              <a:t> </a:t>
            </a:r>
            <a:r>
              <a:rPr lang="en-US" sz="2400" dirty="0" err="1" smtClean="0"/>
              <a:t>sebuah</a:t>
            </a:r>
            <a:r>
              <a:rPr lang="en-US" sz="2400" dirty="0" smtClean="0"/>
              <a:t> </a:t>
            </a:r>
            <a:r>
              <a:rPr lang="en-US" sz="2400" dirty="0" err="1" smtClean="0"/>
              <a:t>sumberdaya</a:t>
            </a:r>
            <a:r>
              <a:rPr lang="en-US" sz="2400" dirty="0" smtClean="0"/>
              <a:t> </a:t>
            </a:r>
            <a:br>
              <a:rPr lang="en-US" sz="2400" dirty="0" smtClean="0"/>
            </a:br>
            <a:r>
              <a:rPr lang="en-US" sz="2400" dirty="0" smtClean="0"/>
              <a:t>     </a:t>
            </a:r>
            <a:r>
              <a:rPr lang="en-US" sz="2400" dirty="0" err="1" smtClean="0"/>
              <a:t>lingkungan</a:t>
            </a:r>
            <a:r>
              <a:rPr lang="en-US" sz="2400" dirty="0" smtClean="0"/>
              <a:t> </a:t>
            </a:r>
            <a:r>
              <a:rPr lang="en-US" sz="2400" dirty="0" err="1" smtClean="0"/>
              <a:t>adalah</a:t>
            </a:r>
            <a:r>
              <a:rPr lang="en-US" sz="2400" dirty="0" smtClean="0"/>
              <a:t> </a:t>
            </a:r>
            <a:r>
              <a:rPr lang="en-US" sz="2400" dirty="0" err="1" smtClean="0"/>
              <a:t>jumlah</a:t>
            </a:r>
            <a:r>
              <a:rPr lang="en-US" sz="2400" dirty="0" smtClean="0"/>
              <a:t>, </a:t>
            </a:r>
            <a:r>
              <a:rPr lang="en-US" sz="2400" dirty="0" err="1" smtClean="0"/>
              <a:t>ditribusi</a:t>
            </a:r>
            <a:r>
              <a:rPr lang="en-US" sz="2400" dirty="0" smtClean="0"/>
              <a:t>, </a:t>
            </a:r>
            <a:r>
              <a:rPr lang="en-US" sz="2400" dirty="0" err="1" smtClean="0"/>
              <a:t>dan</a:t>
            </a:r>
            <a:r>
              <a:rPr lang="en-US" sz="2400" dirty="0" smtClean="0"/>
              <a:t> </a:t>
            </a:r>
            <a:r>
              <a:rPr lang="en-US" sz="2400" dirty="0" err="1" smtClean="0"/>
              <a:t>komposisinya</a:t>
            </a:r>
            <a:r>
              <a:rPr lang="en-US" sz="2400" dirty="0" smtClean="0"/>
              <a:t>. Dari </a:t>
            </a:r>
            <a:r>
              <a:rPr lang="en-US" sz="2400" dirty="0" err="1" smtClean="0"/>
              <a:t>ketiga</a:t>
            </a:r>
            <a:r>
              <a:rPr lang="en-US" sz="2400" dirty="0" smtClean="0"/>
              <a:t> </a:t>
            </a:r>
            <a:br>
              <a:rPr lang="en-US" sz="2400" dirty="0" smtClean="0"/>
            </a:br>
            <a:r>
              <a:rPr lang="en-US" sz="2400" dirty="0" smtClean="0"/>
              <a:t>     </a:t>
            </a:r>
            <a:r>
              <a:rPr lang="en-US" sz="2400" dirty="0" err="1" smtClean="0"/>
              <a:t>aspek</a:t>
            </a:r>
            <a:r>
              <a:rPr lang="en-US" sz="2400" dirty="0" smtClean="0"/>
              <a:t> </a:t>
            </a:r>
            <a:r>
              <a:rPr lang="en-US" sz="2400" dirty="0" err="1" smtClean="0"/>
              <a:t>itu</a:t>
            </a:r>
            <a:r>
              <a:rPr lang="en-US" sz="2400" dirty="0" smtClean="0"/>
              <a:t> </a:t>
            </a:r>
            <a:r>
              <a:rPr lang="en-US" sz="2400" dirty="0" err="1" smtClean="0"/>
              <a:t>semuanya</a:t>
            </a:r>
            <a:r>
              <a:rPr lang="en-US" sz="2400" dirty="0" smtClean="0"/>
              <a:t> </a:t>
            </a:r>
            <a:r>
              <a:rPr lang="en-US" sz="2400" dirty="0" err="1" smtClean="0"/>
              <a:t>bermuara</a:t>
            </a:r>
            <a:r>
              <a:rPr lang="en-US" sz="2400" dirty="0" smtClean="0"/>
              <a:t> </a:t>
            </a:r>
            <a:r>
              <a:rPr lang="en-US" sz="2400" dirty="0" err="1" smtClean="0"/>
              <a:t>pada</a:t>
            </a:r>
            <a:r>
              <a:rPr lang="en-US" sz="2400" dirty="0" smtClean="0"/>
              <a:t> </a:t>
            </a:r>
            <a:r>
              <a:rPr lang="en-US" sz="2400" dirty="0" err="1" smtClean="0"/>
              <a:t>persoalan</a:t>
            </a:r>
            <a:r>
              <a:rPr lang="en-US" sz="2400" dirty="0" smtClean="0"/>
              <a:t> </a:t>
            </a:r>
            <a:r>
              <a:rPr lang="en-US" sz="2400" dirty="0" err="1" smtClean="0"/>
              <a:t>ketersediaan</a:t>
            </a:r>
            <a:r>
              <a:rPr lang="en-US" sz="2400" dirty="0" smtClean="0"/>
              <a:t> </a:t>
            </a:r>
            <a:br>
              <a:rPr lang="en-US" sz="2400" dirty="0" smtClean="0"/>
            </a:br>
            <a:r>
              <a:rPr lang="en-US" sz="2400" dirty="0" smtClean="0"/>
              <a:t>     </a:t>
            </a:r>
            <a:r>
              <a:rPr lang="en-US" sz="2400" dirty="0" err="1" smtClean="0"/>
              <a:t>sumberdaya</a:t>
            </a:r>
            <a:r>
              <a:rPr lang="en-US" sz="2400" dirty="0" smtClean="0"/>
              <a:t> </a:t>
            </a:r>
            <a:r>
              <a:rPr lang="en-US" sz="2400" dirty="0" err="1" smtClean="0"/>
              <a:t>sebagai</a:t>
            </a:r>
            <a:r>
              <a:rPr lang="en-US" sz="2400" dirty="0" smtClean="0"/>
              <a:t> </a:t>
            </a:r>
            <a:r>
              <a:rPr lang="en-US" sz="2400" dirty="0" err="1" smtClean="0"/>
              <a:t>hal</a:t>
            </a:r>
            <a:r>
              <a:rPr lang="en-US" sz="2400" dirty="0" smtClean="0"/>
              <a:t> </a:t>
            </a:r>
            <a:r>
              <a:rPr lang="en-US" sz="2400" dirty="0" err="1" smtClean="0"/>
              <a:t>penting</a:t>
            </a:r>
            <a:r>
              <a:rPr lang="en-US" sz="2400" dirty="0" smtClean="0"/>
              <a:t> </a:t>
            </a:r>
            <a:r>
              <a:rPr lang="en-US" sz="2400" dirty="0" err="1" smtClean="0"/>
              <a:t>penyangga</a:t>
            </a:r>
            <a:r>
              <a:rPr lang="en-US" sz="2400" dirty="0" smtClean="0"/>
              <a:t> </a:t>
            </a:r>
            <a:r>
              <a:rPr lang="en-US" sz="2400" dirty="0" err="1" smtClean="0"/>
              <a:t>kapasitas</a:t>
            </a:r>
            <a:r>
              <a:rPr lang="en-US" sz="2400" dirty="0" smtClean="0"/>
              <a:t> </a:t>
            </a:r>
            <a:r>
              <a:rPr lang="en-US" sz="2400" dirty="0" err="1" smtClean="0"/>
              <a:t>bertahan</a:t>
            </a:r>
            <a:r>
              <a:rPr lang="en-US" sz="2400" dirty="0" smtClean="0"/>
              <a:t> </a:t>
            </a:r>
            <a:br>
              <a:rPr lang="en-US" sz="2400" dirty="0" smtClean="0"/>
            </a:br>
            <a:r>
              <a:rPr lang="en-US" sz="2400" dirty="0" smtClean="0"/>
              <a:t>     </a:t>
            </a:r>
            <a:r>
              <a:rPr lang="en-US" sz="2400" dirty="0" err="1" smtClean="0"/>
              <a:t>hidup</a:t>
            </a:r>
            <a:r>
              <a:rPr lang="en-US" sz="2400" dirty="0" smtClean="0"/>
              <a:t> </a:t>
            </a:r>
            <a:r>
              <a:rPr lang="en-US" sz="2400" dirty="0" err="1" smtClean="0"/>
              <a:t>sebuah</a:t>
            </a:r>
            <a:r>
              <a:rPr lang="en-US" sz="2400" dirty="0" smtClean="0"/>
              <a:t> </a:t>
            </a:r>
            <a:r>
              <a:rPr lang="en-US" sz="2400" dirty="0" err="1" smtClean="0"/>
              <a:t>komunitas</a:t>
            </a:r>
            <a:r>
              <a:rPr lang="en-US" sz="2400" dirty="0" smtClean="0"/>
              <a:t>. </a:t>
            </a:r>
            <a:r>
              <a:rPr lang="en-US" sz="2400" dirty="0" err="1" smtClean="0"/>
              <a:t>Perubahan</a:t>
            </a:r>
            <a:r>
              <a:rPr lang="en-US" sz="2400" dirty="0" smtClean="0"/>
              <a:t> </a:t>
            </a:r>
            <a:r>
              <a:rPr lang="en-US" sz="2400" dirty="0" err="1" smtClean="0"/>
              <a:t>komunitas</a:t>
            </a:r>
            <a:r>
              <a:rPr lang="en-US" sz="2400" dirty="0" smtClean="0"/>
              <a:t> </a:t>
            </a:r>
            <a:r>
              <a:rPr lang="en-US" sz="2400" dirty="0" err="1" smtClean="0"/>
              <a:t>dapat</a:t>
            </a:r>
            <a:r>
              <a:rPr lang="en-US" sz="2400" dirty="0" smtClean="0"/>
              <a:t> </a:t>
            </a:r>
            <a:r>
              <a:rPr lang="en-US" sz="2400" dirty="0" err="1" smtClean="0"/>
              <a:t>dipicu</a:t>
            </a:r>
            <a:r>
              <a:rPr lang="en-US" sz="2400" dirty="0" smtClean="0"/>
              <a:t> </a:t>
            </a:r>
            <a:r>
              <a:rPr lang="en-US" sz="2400" dirty="0" err="1" smtClean="0"/>
              <a:t>oleh</a:t>
            </a:r>
            <a:r>
              <a:rPr lang="en-US" sz="2400" dirty="0" smtClean="0"/>
              <a:t> </a:t>
            </a:r>
            <a:br>
              <a:rPr lang="en-US" sz="2400" dirty="0" smtClean="0"/>
            </a:br>
            <a:r>
              <a:rPr lang="en-US" sz="2400" dirty="0" smtClean="0"/>
              <a:t>     </a:t>
            </a:r>
            <a:r>
              <a:rPr lang="en-US" sz="2400" dirty="0" err="1" smtClean="0"/>
              <a:t>perubahan</a:t>
            </a:r>
            <a:r>
              <a:rPr lang="en-US" sz="2400" dirty="0" smtClean="0"/>
              <a:t> </a:t>
            </a:r>
            <a:r>
              <a:rPr lang="en-US" sz="2400" dirty="0" err="1" smtClean="0"/>
              <a:t>sumberdaya</a:t>
            </a:r>
            <a:r>
              <a:rPr lang="en-US" sz="2400" dirty="0" smtClean="0"/>
              <a:t> </a:t>
            </a:r>
            <a:r>
              <a:rPr lang="en-US" sz="2400" dirty="0" err="1" smtClean="0"/>
              <a:t>lingkungan</a:t>
            </a:r>
            <a:r>
              <a:rPr lang="en-US" sz="2400" dirty="0" smtClean="0"/>
              <a:t> </a:t>
            </a:r>
            <a:r>
              <a:rPr lang="en-US" sz="2400" dirty="0" err="1" smtClean="0"/>
              <a:t>seperti</a:t>
            </a:r>
            <a:r>
              <a:rPr lang="en-US" sz="2400" dirty="0" smtClean="0"/>
              <a:t> </a:t>
            </a:r>
            <a:r>
              <a:rPr lang="en-US" sz="2400" dirty="0" err="1" smtClean="0"/>
              <a:t>pemecahan</a:t>
            </a:r>
            <a:r>
              <a:rPr lang="en-US" sz="2400" dirty="0" smtClean="0"/>
              <a:t> </a:t>
            </a:r>
            <a:r>
              <a:rPr lang="en-US" sz="2400" dirty="0" err="1" smtClean="0"/>
              <a:t>dan</a:t>
            </a:r>
            <a:r>
              <a:rPr lang="en-US" sz="2400" dirty="0" smtClean="0"/>
              <a:t>  </a:t>
            </a:r>
            <a:br>
              <a:rPr lang="en-US" sz="2400" dirty="0" smtClean="0"/>
            </a:br>
            <a:r>
              <a:rPr lang="en-US" sz="2400" dirty="0" smtClean="0"/>
              <a:t>     </a:t>
            </a:r>
            <a:r>
              <a:rPr lang="en-US" sz="2400" dirty="0" err="1" smtClean="0"/>
              <a:t>perubahan</a:t>
            </a:r>
            <a:r>
              <a:rPr lang="en-US" sz="2400" dirty="0" smtClean="0"/>
              <a:t> </a:t>
            </a:r>
            <a:r>
              <a:rPr lang="en-US" sz="2400" dirty="0" err="1" smtClean="0"/>
              <a:t>peraturan</a:t>
            </a:r>
            <a:r>
              <a:rPr lang="en-US" sz="2400" dirty="0" smtClean="0"/>
              <a:t/>
            </a:r>
            <a:br>
              <a:rPr lang="en-US" sz="2400" dirty="0" smtClean="0"/>
            </a:br>
            <a:r>
              <a:rPr lang="en-US" sz="2400" dirty="0" smtClean="0"/>
              <a:t>4. Technology </a:t>
            </a:r>
            <a:r>
              <a:rPr lang="en-US" sz="2400" dirty="0" err="1" smtClean="0"/>
              <a:t>adalah</a:t>
            </a:r>
            <a:r>
              <a:rPr lang="en-US" sz="2400" dirty="0" smtClean="0"/>
              <a:t> </a:t>
            </a:r>
            <a:r>
              <a:rPr lang="en-US" sz="2400" dirty="0" err="1" smtClean="0"/>
              <a:t>sistem</a:t>
            </a:r>
            <a:r>
              <a:rPr lang="en-US" sz="2400" dirty="0" smtClean="0"/>
              <a:t> </a:t>
            </a:r>
            <a:r>
              <a:rPr lang="en-US" sz="2400" dirty="0" err="1" smtClean="0"/>
              <a:t>keteknikan</a:t>
            </a:r>
            <a:r>
              <a:rPr lang="en-US" sz="2400" dirty="0" smtClean="0"/>
              <a:t> </a:t>
            </a:r>
            <a:r>
              <a:rPr lang="en-US" sz="2400" dirty="0" err="1" smtClean="0"/>
              <a:t>dan</a:t>
            </a:r>
            <a:r>
              <a:rPr lang="en-US" sz="2400" dirty="0" smtClean="0"/>
              <a:t> </a:t>
            </a:r>
            <a:r>
              <a:rPr lang="en-US" sz="2400" dirty="0" err="1" smtClean="0"/>
              <a:t>peralatan</a:t>
            </a:r>
            <a:r>
              <a:rPr lang="en-US" sz="2400" dirty="0" smtClean="0"/>
              <a:t> yang </a:t>
            </a:r>
            <a:br>
              <a:rPr lang="en-US" sz="2400" dirty="0" smtClean="0"/>
            </a:br>
            <a:r>
              <a:rPr lang="en-US" sz="2400" dirty="0" smtClean="0"/>
              <a:t>     </a:t>
            </a:r>
            <a:r>
              <a:rPr lang="en-US" sz="2400" dirty="0" err="1" smtClean="0"/>
              <a:t>membantu</a:t>
            </a:r>
            <a:r>
              <a:rPr lang="en-US" sz="2400" dirty="0" smtClean="0"/>
              <a:t> </a:t>
            </a:r>
            <a:r>
              <a:rPr lang="en-US" sz="2400" dirty="0" err="1" smtClean="0"/>
              <a:t>individu</a:t>
            </a:r>
            <a:r>
              <a:rPr lang="en-US" sz="2400" dirty="0" smtClean="0"/>
              <a:t> </a:t>
            </a:r>
            <a:r>
              <a:rPr lang="en-US" sz="2400" dirty="0" err="1" smtClean="0"/>
              <a:t>dan</a:t>
            </a:r>
            <a:r>
              <a:rPr lang="en-US" sz="2400" dirty="0" smtClean="0"/>
              <a:t> </a:t>
            </a:r>
            <a:r>
              <a:rPr lang="en-US" sz="2400" dirty="0" err="1" smtClean="0"/>
              <a:t>komunitas</a:t>
            </a:r>
            <a:r>
              <a:rPr lang="en-US" sz="2400" dirty="0" smtClean="0"/>
              <a:t> </a:t>
            </a:r>
            <a:r>
              <a:rPr lang="en-US" sz="2400" dirty="0" err="1" smtClean="0"/>
              <a:t>dalam</a:t>
            </a:r>
            <a:r>
              <a:rPr lang="en-US" sz="2400" dirty="0" smtClean="0"/>
              <a:t> </a:t>
            </a:r>
            <a:r>
              <a:rPr lang="en-US" sz="2400" dirty="0" err="1" smtClean="0"/>
              <a:t>beradaptasi</a:t>
            </a:r>
            <a:r>
              <a:rPr lang="en-US" sz="2400" dirty="0" smtClean="0"/>
              <a:t> </a:t>
            </a:r>
            <a:r>
              <a:rPr lang="en-US" sz="2400" dirty="0" err="1" smtClean="0"/>
              <a:t>terhadap</a:t>
            </a:r>
            <a:r>
              <a:rPr lang="en-US" sz="2400" dirty="0" smtClean="0"/>
              <a:t> </a:t>
            </a:r>
            <a:br>
              <a:rPr lang="en-US" sz="2400" dirty="0" smtClean="0"/>
            </a:br>
            <a:r>
              <a:rPr lang="en-US" sz="2400" dirty="0" smtClean="0"/>
              <a:t>     </a:t>
            </a:r>
            <a:r>
              <a:rPr lang="en-US" sz="2400" dirty="0" err="1" smtClean="0"/>
              <a:t>lingkungannya</a:t>
            </a:r>
            <a:r>
              <a:rPr lang="en-US" sz="2400" dirty="0" smtClean="0"/>
              <a:t>. </a:t>
            </a:r>
            <a:r>
              <a:rPr lang="en-US" sz="2400" dirty="0" err="1" smtClean="0"/>
              <a:t>Aspek</a:t>
            </a:r>
            <a:r>
              <a:rPr lang="en-US" sz="2400" dirty="0" smtClean="0"/>
              <a:t> </a:t>
            </a:r>
            <a:r>
              <a:rPr lang="en-US" sz="2400" dirty="0" err="1" smtClean="0"/>
              <a:t>penting</a:t>
            </a:r>
            <a:r>
              <a:rPr lang="en-US" sz="2400" dirty="0" smtClean="0"/>
              <a:t> </a:t>
            </a:r>
            <a:r>
              <a:rPr lang="en-US" sz="2400" dirty="0" err="1" smtClean="0"/>
              <a:t>teknologi</a:t>
            </a:r>
            <a:r>
              <a:rPr lang="en-US" sz="2400" dirty="0" smtClean="0"/>
              <a:t> </a:t>
            </a:r>
            <a:r>
              <a:rPr lang="en-US" sz="2400" dirty="0" err="1" smtClean="0"/>
              <a:t>adalah</a:t>
            </a:r>
            <a:r>
              <a:rPr lang="en-US" sz="2400" dirty="0" smtClean="0"/>
              <a:t> </a:t>
            </a:r>
            <a:r>
              <a:rPr lang="en-US" sz="2400" dirty="0" err="1" smtClean="0"/>
              <a:t>ukuran</a:t>
            </a:r>
            <a:r>
              <a:rPr lang="en-US" sz="2400" dirty="0" smtClean="0"/>
              <a:t>, </a:t>
            </a:r>
            <a:r>
              <a:rPr lang="en-US" sz="2400" dirty="0" err="1" smtClean="0"/>
              <a:t>jumlah</a:t>
            </a:r>
            <a:r>
              <a:rPr lang="en-US" sz="2400" dirty="0" smtClean="0"/>
              <a:t>, </a:t>
            </a:r>
            <a:r>
              <a:rPr lang="en-US" sz="2400" dirty="0" err="1" smtClean="0"/>
              <a:t>dan</a:t>
            </a:r>
            <a:r>
              <a:rPr lang="en-US" sz="2400" dirty="0" smtClean="0"/>
              <a:t> </a:t>
            </a:r>
            <a:br>
              <a:rPr lang="en-US" sz="2400" dirty="0" smtClean="0"/>
            </a:br>
            <a:r>
              <a:rPr lang="en-US" sz="2400" dirty="0" smtClean="0"/>
              <a:t>     </a:t>
            </a:r>
            <a:r>
              <a:rPr lang="en-US" sz="2400" dirty="0" err="1" smtClean="0"/>
              <a:t>komposisinya</a:t>
            </a:r>
            <a:r>
              <a:rPr lang="en-US" sz="2400" dirty="0" smtClean="0"/>
              <a:t>. </a:t>
            </a:r>
            <a:r>
              <a:rPr lang="en-US" sz="2400" dirty="0" err="1" smtClean="0"/>
              <a:t>Ketiga</a:t>
            </a:r>
            <a:r>
              <a:rPr lang="en-US" sz="2400" dirty="0" smtClean="0"/>
              <a:t> </a:t>
            </a:r>
            <a:r>
              <a:rPr lang="en-US" sz="2400" dirty="0" err="1" smtClean="0"/>
              <a:t>aspek</a:t>
            </a:r>
            <a:r>
              <a:rPr lang="en-US" sz="2400" dirty="0" smtClean="0"/>
              <a:t> </a:t>
            </a:r>
            <a:r>
              <a:rPr lang="en-US" sz="2400" dirty="0" err="1" smtClean="0"/>
              <a:t>tersebut</a:t>
            </a:r>
            <a:r>
              <a:rPr lang="en-US" sz="2400" dirty="0" smtClean="0"/>
              <a:t> </a:t>
            </a:r>
            <a:r>
              <a:rPr lang="en-US" sz="2400" dirty="0" err="1" smtClean="0"/>
              <a:t>mempengaruhi</a:t>
            </a:r>
            <a:r>
              <a:rPr lang="en-US" sz="2400" dirty="0" smtClean="0"/>
              <a:t> </a:t>
            </a:r>
            <a:r>
              <a:rPr lang="en-US" sz="2400" dirty="0" err="1" smtClean="0"/>
              <a:t>ketepatgunaan</a:t>
            </a:r>
            <a:r>
              <a:rPr lang="en-US" sz="2400" dirty="0" smtClean="0"/>
              <a:t> </a:t>
            </a:r>
            <a:br>
              <a:rPr lang="en-US" sz="2400" dirty="0" smtClean="0"/>
            </a:br>
            <a:r>
              <a:rPr lang="en-US" sz="2400" dirty="0" smtClean="0"/>
              <a:t>     </a:t>
            </a:r>
            <a:r>
              <a:rPr lang="en-US" sz="2400" dirty="0" err="1" smtClean="0"/>
              <a:t>dan</a:t>
            </a:r>
            <a:r>
              <a:rPr lang="en-US" sz="2400" dirty="0" smtClean="0"/>
              <a:t> </a:t>
            </a:r>
            <a:r>
              <a:rPr lang="en-US" sz="2400" dirty="0" err="1" smtClean="0"/>
              <a:t>keefektivannya</a:t>
            </a:r>
            <a:r>
              <a:rPr lang="en-US" sz="2400" dirty="0" smtClean="0"/>
              <a:t> </a:t>
            </a:r>
            <a:r>
              <a:rPr lang="en-US" sz="2400" dirty="0" err="1" smtClean="0"/>
              <a:t>dalam</a:t>
            </a:r>
            <a:r>
              <a:rPr lang="en-US" sz="2400" dirty="0" smtClean="0"/>
              <a:t> </a:t>
            </a:r>
            <a:r>
              <a:rPr lang="en-US" sz="2400" dirty="0" err="1" smtClean="0"/>
              <a:t>mendukung</a:t>
            </a:r>
            <a:r>
              <a:rPr lang="en-US" sz="2400" dirty="0" smtClean="0"/>
              <a:t> </a:t>
            </a:r>
            <a:r>
              <a:rPr lang="en-US" sz="2400" dirty="0" err="1" smtClean="0"/>
              <a:t>suatu</a:t>
            </a:r>
            <a:r>
              <a:rPr lang="en-US" sz="2400" dirty="0" smtClean="0"/>
              <a:t> </a:t>
            </a:r>
            <a:r>
              <a:rPr lang="en-US" sz="2400" dirty="0" err="1" smtClean="0"/>
              <a:t>komunitas</a:t>
            </a:r>
            <a:r>
              <a:rPr lang="en-US" sz="2400" dirty="0" smtClean="0"/>
              <a:t> </a:t>
            </a:r>
            <a:r>
              <a:rPr lang="en-US" sz="2400" dirty="0" err="1" smtClean="0"/>
              <a:t>untuk</a:t>
            </a:r>
            <a:r>
              <a:rPr lang="en-US" sz="2400" dirty="0" smtClean="0"/>
              <a:t> </a:t>
            </a:r>
            <a:r>
              <a:rPr lang="en-US" sz="2400" dirty="0" err="1" smtClean="0"/>
              <a:t>bisa</a:t>
            </a:r>
            <a:r>
              <a:rPr lang="en-US" sz="2400" dirty="0" smtClean="0"/>
              <a:t> </a:t>
            </a:r>
            <a:br>
              <a:rPr lang="en-US" sz="2400" dirty="0" smtClean="0"/>
            </a:br>
            <a:r>
              <a:rPr lang="en-US" sz="2400" dirty="0" smtClean="0"/>
              <a:t>     </a:t>
            </a:r>
            <a:r>
              <a:rPr lang="en-US" sz="2400" dirty="0" err="1" smtClean="0"/>
              <a:t>bertahan</a:t>
            </a:r>
            <a:r>
              <a:rPr lang="en-US" sz="2400" dirty="0" smtClean="0"/>
              <a:t> </a:t>
            </a:r>
            <a:r>
              <a:rPr lang="en-US" sz="2400" dirty="0" err="1" smtClean="0"/>
              <a:t>hidup</a:t>
            </a:r>
            <a:r>
              <a:rPr lang="en-US" sz="2400" dirty="0" smtClean="0"/>
              <a:t>. </a:t>
            </a:r>
            <a:r>
              <a:rPr lang="en-US" sz="2400" dirty="0" err="1" smtClean="0"/>
              <a:t>Perubahan</a:t>
            </a:r>
            <a:r>
              <a:rPr lang="en-US" sz="2400" dirty="0" smtClean="0"/>
              <a:t> </a:t>
            </a:r>
            <a:r>
              <a:rPr lang="en-US" sz="2400" dirty="0" err="1" smtClean="0"/>
              <a:t>komunitas</a:t>
            </a:r>
            <a:r>
              <a:rPr lang="en-US" sz="2400" dirty="0" smtClean="0"/>
              <a:t> </a:t>
            </a:r>
            <a:r>
              <a:rPr lang="en-US" sz="2400" dirty="0" err="1" smtClean="0"/>
              <a:t>bisa</a:t>
            </a:r>
            <a:r>
              <a:rPr lang="en-US" sz="2400" dirty="0" smtClean="0"/>
              <a:t> </a:t>
            </a:r>
            <a:r>
              <a:rPr lang="en-US" sz="2400" dirty="0" err="1" smtClean="0"/>
              <a:t>berlangsung</a:t>
            </a:r>
            <a:r>
              <a:rPr lang="en-US" sz="2400" dirty="0" smtClean="0"/>
              <a:t> </a:t>
            </a:r>
            <a:r>
              <a:rPr lang="en-US" sz="2400" dirty="0" err="1" smtClean="0"/>
              <a:t>bila</a:t>
            </a:r>
            <a:r>
              <a:rPr lang="en-US" sz="2400" dirty="0" smtClean="0"/>
              <a:t> </a:t>
            </a:r>
            <a:br>
              <a:rPr lang="en-US" sz="2400" dirty="0" smtClean="0"/>
            </a:br>
            <a:r>
              <a:rPr lang="en-US" sz="2400" dirty="0" smtClean="0"/>
              <a:t>     </a:t>
            </a:r>
            <a:r>
              <a:rPr lang="en-US" sz="2400" dirty="0" err="1" smtClean="0"/>
              <a:t>ditemukan</a:t>
            </a:r>
            <a:r>
              <a:rPr lang="en-US" sz="2400" dirty="0" smtClean="0"/>
              <a:t> </a:t>
            </a:r>
            <a:r>
              <a:rPr lang="en-US" sz="2400" dirty="0" err="1" smtClean="0"/>
              <a:t>teknologi</a:t>
            </a:r>
            <a:r>
              <a:rPr lang="en-US" sz="2400" dirty="0" smtClean="0"/>
              <a:t> </a:t>
            </a:r>
            <a:r>
              <a:rPr lang="en-US" sz="2400" dirty="0" err="1" smtClean="0"/>
              <a:t>baru</a:t>
            </a:r>
            <a:r>
              <a:rPr lang="en-US" sz="2400" dirty="0" smtClean="0"/>
              <a:t> yang </a:t>
            </a:r>
            <a:r>
              <a:rPr lang="en-US" sz="2400" dirty="0" err="1" smtClean="0"/>
              <a:t>lebih</a:t>
            </a:r>
            <a:r>
              <a:rPr lang="en-US" sz="2400" dirty="0" smtClean="0"/>
              <a:t> </a:t>
            </a:r>
            <a:r>
              <a:rPr lang="en-US" sz="2400" dirty="0" err="1" smtClean="0"/>
              <a:t>baik</a:t>
            </a:r>
            <a:r>
              <a:rPr lang="en-US" sz="2400" dirty="0" smtClean="0"/>
              <a:t>, </a:t>
            </a:r>
            <a:r>
              <a:rPr lang="en-US" sz="2400" dirty="0" err="1" smtClean="0"/>
              <a:t>keausan</a:t>
            </a:r>
            <a:r>
              <a:rPr lang="en-US" sz="2400" dirty="0" smtClean="0"/>
              <a:t> </a:t>
            </a:r>
            <a:r>
              <a:rPr lang="en-US" sz="2400" dirty="0" err="1" smtClean="0"/>
              <a:t>sebuah</a:t>
            </a:r>
            <a:r>
              <a:rPr lang="en-US" sz="2400" dirty="0" smtClean="0"/>
              <a:t> </a:t>
            </a:r>
            <a:br>
              <a:rPr lang="en-US" sz="2400" dirty="0" smtClean="0"/>
            </a:br>
            <a:r>
              <a:rPr lang="en-US" sz="2400" dirty="0" smtClean="0"/>
              <a:t>     </a:t>
            </a:r>
            <a:r>
              <a:rPr lang="en-US" sz="2400" dirty="0" err="1" smtClean="0"/>
              <a:t>teknologi</a:t>
            </a:r>
            <a:r>
              <a:rPr lang="en-US" sz="2400" dirty="0" smtClean="0"/>
              <a:t> </a:t>
            </a:r>
            <a:r>
              <a:rPr lang="en-US" sz="2400" dirty="0" err="1" smtClean="0"/>
              <a:t>dan</a:t>
            </a:r>
            <a:r>
              <a:rPr lang="en-US" sz="2400" dirty="0" smtClean="0"/>
              <a:t> </a:t>
            </a:r>
            <a:r>
              <a:rPr lang="en-US" sz="2400" dirty="0" err="1" smtClean="0"/>
              <a:t>adopsi</a:t>
            </a:r>
            <a:r>
              <a:rPr lang="en-US" sz="2400" dirty="0" smtClean="0"/>
              <a:t> </a:t>
            </a:r>
            <a:r>
              <a:rPr lang="en-US" sz="2400" dirty="0" err="1" smtClean="0"/>
              <a:t>dari</a:t>
            </a:r>
            <a:r>
              <a:rPr lang="en-US" sz="2400" dirty="0" smtClean="0"/>
              <a:t> </a:t>
            </a:r>
            <a:r>
              <a:rPr lang="en-US" sz="2400" dirty="0" err="1" smtClean="0"/>
              <a:t>proses</a:t>
            </a:r>
            <a:r>
              <a:rPr lang="en-US" sz="2400" dirty="0" smtClean="0"/>
              <a:t> </a:t>
            </a:r>
            <a:r>
              <a:rPr lang="en-US" sz="2400" dirty="0" err="1" smtClean="0"/>
              <a:t>difusi-innovasi</a:t>
            </a:r>
            <a:r>
              <a:rPr lang="en-US" sz="2400" dirty="0" smtClean="0"/>
              <a:t> </a:t>
            </a:r>
            <a:r>
              <a:rPr lang="en-US" sz="2400" dirty="0" err="1" smtClean="0"/>
              <a:t>teknologi</a:t>
            </a:r>
            <a:r>
              <a:rPr lang="en-US" sz="2400" dirty="0" smtClean="0"/>
              <a:t> </a:t>
            </a:r>
            <a:r>
              <a:rPr lang="en-US" sz="2400" dirty="0" err="1" smtClean="0"/>
              <a:t>baru</a:t>
            </a:r>
            <a:endParaRPr lang="en-US" sz="2400" dirty="0"/>
          </a:p>
        </p:txBody>
      </p:sp>
      <p:sp>
        <p:nvSpPr>
          <p:cNvPr id="3" name="Content Placeholder 2"/>
          <p:cNvSpPr>
            <a:spLocks noGrp="1"/>
          </p:cNvSpPr>
          <p:nvPr>
            <p:ph idx="1"/>
          </p:nvPr>
        </p:nvSpPr>
        <p:spPr>
          <a:xfrm>
            <a:off x="457200" y="66294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rmAutofit/>
          </a:bodyPr>
          <a:lstStyle/>
          <a:p>
            <a:pPr algn="l"/>
            <a:r>
              <a:rPr lang="en-US" sz="2400" dirty="0" smtClean="0">
                <a:solidFill>
                  <a:srgbClr val="C00000"/>
                </a:solidFill>
              </a:rPr>
              <a:t>D. </a:t>
            </a:r>
            <a:r>
              <a:rPr lang="en-US" sz="2400" dirty="0" err="1" smtClean="0">
                <a:solidFill>
                  <a:srgbClr val="C00000"/>
                </a:solidFill>
              </a:rPr>
              <a:t>Komunitas</a:t>
            </a:r>
            <a:r>
              <a:rPr lang="en-US" sz="2400" dirty="0" smtClean="0">
                <a:solidFill>
                  <a:srgbClr val="C00000"/>
                </a:solidFill>
              </a:rPr>
              <a:t> </a:t>
            </a:r>
            <a:r>
              <a:rPr lang="en-US" sz="2400" dirty="0" smtClean="0"/>
              <a:t>: </a:t>
            </a:r>
            <a:r>
              <a:rPr lang="en-US" sz="2400" dirty="0" err="1" smtClean="0"/>
              <a:t>Perspektif</a:t>
            </a:r>
            <a:r>
              <a:rPr lang="en-US" sz="2400" dirty="0" smtClean="0"/>
              <a:t> </a:t>
            </a:r>
            <a:r>
              <a:rPr lang="en-US" sz="2400" i="1" dirty="0" smtClean="0"/>
              <a:t>Sustenance Needs Fulfillment</a:t>
            </a:r>
            <a:endParaRPr lang="en-US" sz="2400" i="1" dirty="0"/>
          </a:p>
        </p:txBody>
      </p:sp>
      <p:sp>
        <p:nvSpPr>
          <p:cNvPr id="3" name="Content Placeholder 2"/>
          <p:cNvSpPr>
            <a:spLocks noGrp="1"/>
          </p:cNvSpPr>
          <p:nvPr>
            <p:ph idx="1"/>
          </p:nvPr>
        </p:nvSpPr>
        <p:spPr>
          <a:xfrm>
            <a:off x="0" y="762000"/>
            <a:ext cx="9144000" cy="5867400"/>
          </a:xfrm>
        </p:spPr>
        <p:txBody>
          <a:bodyPr/>
          <a:lstStyle/>
          <a:p>
            <a:pPr>
              <a:buNone/>
            </a:pPr>
            <a:r>
              <a:rPr lang="en-US" sz="2400" dirty="0" err="1" smtClean="0"/>
              <a:t>Daya</a:t>
            </a:r>
            <a:r>
              <a:rPr lang="en-US" sz="2400" dirty="0" smtClean="0"/>
              <a:t> </a:t>
            </a:r>
            <a:r>
              <a:rPr lang="en-US" sz="2400" dirty="0" err="1" smtClean="0"/>
              <a:t>hidup</a:t>
            </a:r>
            <a:r>
              <a:rPr lang="en-US" sz="2400" dirty="0" smtClean="0"/>
              <a:t> </a:t>
            </a:r>
            <a:r>
              <a:rPr lang="en-US" sz="2400" dirty="0" err="1" smtClean="0"/>
              <a:t>sebuah</a:t>
            </a:r>
            <a:r>
              <a:rPr lang="en-US" sz="2400" dirty="0" smtClean="0"/>
              <a:t> </a:t>
            </a:r>
            <a:r>
              <a:rPr lang="en-US" sz="2400" dirty="0" err="1" smtClean="0"/>
              <a:t>komunitas</a:t>
            </a:r>
            <a:r>
              <a:rPr lang="en-US" sz="2400" dirty="0" smtClean="0"/>
              <a:t> </a:t>
            </a:r>
            <a:r>
              <a:rPr lang="en-US" sz="2400" dirty="0" err="1" smtClean="0"/>
              <a:t>sangat</a:t>
            </a:r>
            <a:r>
              <a:rPr lang="en-US" sz="2400" dirty="0" smtClean="0"/>
              <a:t> </a:t>
            </a:r>
            <a:r>
              <a:rPr lang="en-US" sz="2400" dirty="0" err="1" smtClean="0"/>
              <a:t>tergantung</a:t>
            </a:r>
            <a:r>
              <a:rPr lang="en-US" sz="2400" dirty="0" smtClean="0"/>
              <a:t> </a:t>
            </a:r>
            <a:r>
              <a:rPr lang="en-US" sz="2400" dirty="0" err="1" smtClean="0"/>
              <a:t>pada</a:t>
            </a:r>
            <a:r>
              <a:rPr lang="en-US" sz="2400" dirty="0" smtClean="0"/>
              <a:t> </a:t>
            </a:r>
            <a:r>
              <a:rPr lang="en-US" sz="2400" dirty="0" err="1" smtClean="0"/>
              <a:t>ketersediaan</a:t>
            </a:r>
            <a:r>
              <a:rPr lang="en-US" sz="2400" dirty="0" smtClean="0"/>
              <a:t> </a:t>
            </a:r>
          </a:p>
          <a:p>
            <a:pPr>
              <a:buNone/>
            </a:pPr>
            <a:r>
              <a:rPr lang="en-US" sz="2400" dirty="0" err="1" smtClean="0"/>
              <a:t>sumber-sumber</a:t>
            </a:r>
            <a:r>
              <a:rPr lang="en-US" sz="2400" dirty="0" smtClean="0"/>
              <a:t> </a:t>
            </a:r>
            <a:r>
              <a:rPr lang="en-US" sz="2400" dirty="0" err="1" smtClean="0"/>
              <a:t>nafkah</a:t>
            </a:r>
            <a:r>
              <a:rPr lang="en-US" sz="2400" dirty="0" smtClean="0"/>
              <a:t> yang </a:t>
            </a:r>
            <a:r>
              <a:rPr lang="en-US" sz="2400" dirty="0" err="1" smtClean="0"/>
              <a:t>ada</a:t>
            </a:r>
            <a:r>
              <a:rPr lang="en-US" sz="2400" dirty="0" smtClean="0"/>
              <a:t> </a:t>
            </a:r>
            <a:r>
              <a:rPr lang="en-US" sz="2400" dirty="0" err="1" smtClean="0"/>
              <a:t>di</a:t>
            </a:r>
            <a:r>
              <a:rPr lang="en-US" sz="2400" dirty="0" smtClean="0"/>
              <a:t> </a:t>
            </a:r>
            <a:r>
              <a:rPr lang="en-US" sz="2400" dirty="0" err="1" smtClean="0"/>
              <a:t>suatu</a:t>
            </a:r>
            <a:r>
              <a:rPr lang="en-US" sz="2400" dirty="0" smtClean="0"/>
              <a:t> </a:t>
            </a:r>
            <a:r>
              <a:rPr lang="en-US" sz="2400" dirty="0" err="1" smtClean="0"/>
              <a:t>wilayah</a:t>
            </a:r>
            <a:r>
              <a:rPr lang="en-US" sz="2400" dirty="0" smtClean="0"/>
              <a:t>. Dari </a:t>
            </a:r>
            <a:r>
              <a:rPr lang="en-US" sz="2400" dirty="0" err="1" smtClean="0"/>
              <a:t>perspektif</a:t>
            </a:r>
            <a:r>
              <a:rPr lang="en-US" sz="2400" dirty="0" smtClean="0"/>
              <a:t> </a:t>
            </a:r>
          </a:p>
          <a:p>
            <a:pPr>
              <a:buNone/>
            </a:pPr>
            <a:r>
              <a:rPr lang="en-US" sz="2400" dirty="0" err="1" smtClean="0"/>
              <a:t>sumber</a:t>
            </a:r>
            <a:r>
              <a:rPr lang="en-US" sz="2400" dirty="0" smtClean="0"/>
              <a:t> </a:t>
            </a:r>
            <a:r>
              <a:rPr lang="en-US" sz="2400" dirty="0" err="1" smtClean="0"/>
              <a:t>kehidupan</a:t>
            </a:r>
            <a:r>
              <a:rPr lang="en-US" sz="2400" dirty="0" smtClean="0"/>
              <a:t>, </a:t>
            </a:r>
            <a:r>
              <a:rPr lang="en-US" sz="2400" dirty="0" err="1" smtClean="0"/>
              <a:t>dinamika</a:t>
            </a:r>
            <a:r>
              <a:rPr lang="en-US" sz="2400" dirty="0" smtClean="0"/>
              <a:t> </a:t>
            </a:r>
            <a:r>
              <a:rPr lang="en-US" sz="2400" dirty="0" err="1" smtClean="0"/>
              <a:t>sebuah</a:t>
            </a:r>
            <a:r>
              <a:rPr lang="en-US" sz="2400" dirty="0" smtClean="0"/>
              <a:t> </a:t>
            </a:r>
            <a:r>
              <a:rPr lang="en-US" sz="2400" dirty="0" err="1" smtClean="0"/>
              <a:t>komunitas</a:t>
            </a:r>
            <a:r>
              <a:rPr lang="en-US" sz="2400" dirty="0" smtClean="0"/>
              <a:t> </a:t>
            </a:r>
            <a:r>
              <a:rPr lang="en-US" sz="2400" dirty="0" err="1" smtClean="0"/>
              <a:t>dapat</a:t>
            </a:r>
            <a:r>
              <a:rPr lang="en-US" sz="2400" dirty="0" smtClean="0"/>
              <a:t> </a:t>
            </a:r>
            <a:r>
              <a:rPr lang="en-US" sz="2400" dirty="0" err="1" smtClean="0"/>
              <a:t>dipahami</a:t>
            </a:r>
            <a:r>
              <a:rPr lang="en-US" sz="2400" dirty="0" smtClean="0"/>
              <a:t> </a:t>
            </a:r>
            <a:r>
              <a:rPr lang="en-US" sz="2400" dirty="0" err="1" smtClean="0"/>
              <a:t>melalui</a:t>
            </a:r>
            <a:r>
              <a:rPr lang="en-US" sz="2400" dirty="0" smtClean="0"/>
              <a:t> </a:t>
            </a:r>
          </a:p>
          <a:p>
            <a:pPr>
              <a:buNone/>
            </a:pPr>
            <a:r>
              <a:rPr lang="en-US" sz="2400" dirty="0" err="1" smtClean="0"/>
              <a:t>telaah</a:t>
            </a:r>
            <a:r>
              <a:rPr lang="en-US" sz="2400" dirty="0" smtClean="0"/>
              <a:t> </a:t>
            </a:r>
            <a:r>
              <a:rPr lang="en-US" sz="2400" dirty="0" err="1" smtClean="0"/>
              <a:t>atas</a:t>
            </a:r>
            <a:r>
              <a:rPr lang="en-US" sz="2400" dirty="0" smtClean="0"/>
              <a:t> </a:t>
            </a:r>
            <a:r>
              <a:rPr lang="en-US" sz="2400" dirty="0" err="1" smtClean="0"/>
              <a:t>pemenuhan</a:t>
            </a:r>
            <a:r>
              <a:rPr lang="en-US" sz="2400" dirty="0" smtClean="0"/>
              <a:t> </a:t>
            </a:r>
            <a:r>
              <a:rPr lang="en-US" sz="2400" dirty="0" err="1" smtClean="0"/>
              <a:t>kebutuhan</a:t>
            </a:r>
            <a:r>
              <a:rPr lang="en-US" sz="2400" dirty="0" smtClean="0"/>
              <a:t> </a:t>
            </a:r>
            <a:r>
              <a:rPr lang="en-US" sz="2400" dirty="0" err="1" smtClean="0"/>
              <a:t>nafkah</a:t>
            </a:r>
            <a:r>
              <a:rPr lang="en-US" sz="2400" dirty="0" smtClean="0"/>
              <a:t> </a:t>
            </a:r>
            <a:r>
              <a:rPr lang="en-US" sz="2400" dirty="0" err="1" smtClean="0"/>
              <a:t>sebuah</a:t>
            </a:r>
            <a:r>
              <a:rPr lang="en-US" sz="2400" dirty="0" smtClean="0"/>
              <a:t> </a:t>
            </a:r>
            <a:r>
              <a:rPr lang="en-US" sz="2400" dirty="0" err="1" smtClean="0"/>
              <a:t>komunitas</a:t>
            </a:r>
            <a:r>
              <a:rPr lang="en-US" sz="2400" dirty="0" smtClean="0"/>
              <a:t>.</a:t>
            </a:r>
          </a:p>
          <a:p>
            <a:pPr>
              <a:buNone/>
            </a:pPr>
            <a:r>
              <a:rPr lang="en-US" sz="2400" dirty="0" smtClean="0"/>
              <a:t>	</a:t>
            </a:r>
            <a:r>
              <a:rPr lang="en-US" sz="2400" dirty="0" err="1" smtClean="0"/>
              <a:t>Beberapa</a:t>
            </a:r>
            <a:r>
              <a:rPr lang="en-US" sz="2400" dirty="0" smtClean="0"/>
              <a:t> </a:t>
            </a:r>
            <a:r>
              <a:rPr lang="en-US" sz="2400" dirty="0" err="1" smtClean="0"/>
              <a:t>aspek</a:t>
            </a:r>
            <a:r>
              <a:rPr lang="en-US" sz="2400" dirty="0" smtClean="0"/>
              <a:t> </a:t>
            </a:r>
            <a:r>
              <a:rPr lang="en-US" sz="2400" dirty="0" err="1" smtClean="0"/>
              <a:t>penting</a:t>
            </a:r>
            <a:r>
              <a:rPr lang="en-US" sz="2400" dirty="0" smtClean="0"/>
              <a:t> yang </a:t>
            </a:r>
            <a:r>
              <a:rPr lang="en-US" sz="2400" dirty="0" err="1" smtClean="0"/>
              <a:t>layak</a:t>
            </a:r>
            <a:r>
              <a:rPr lang="en-US" sz="2400" dirty="0" smtClean="0"/>
              <a:t> </a:t>
            </a:r>
            <a:r>
              <a:rPr lang="en-US" sz="2400" dirty="0" err="1" smtClean="0"/>
              <a:t>diperhitungkan</a:t>
            </a:r>
            <a:r>
              <a:rPr lang="en-US" sz="2400" dirty="0" smtClean="0"/>
              <a:t> </a:t>
            </a:r>
            <a:r>
              <a:rPr lang="en-US" sz="2400" dirty="0" err="1" smtClean="0"/>
              <a:t>untuk</a:t>
            </a:r>
            <a:r>
              <a:rPr lang="en-US" sz="2400" dirty="0" smtClean="0"/>
              <a:t> </a:t>
            </a:r>
            <a:r>
              <a:rPr lang="en-US" sz="2400" dirty="0" err="1" smtClean="0"/>
              <a:t>melihat</a:t>
            </a:r>
            <a:r>
              <a:rPr lang="en-US" sz="2400" dirty="0" smtClean="0"/>
              <a:t> </a:t>
            </a:r>
          </a:p>
          <a:p>
            <a:pPr>
              <a:buNone/>
            </a:pPr>
            <a:r>
              <a:rPr lang="en-US" sz="2400" dirty="0" err="1" smtClean="0"/>
              <a:t>ketahanan</a:t>
            </a:r>
            <a:r>
              <a:rPr lang="en-US" sz="2400" dirty="0" smtClean="0"/>
              <a:t> </a:t>
            </a:r>
            <a:r>
              <a:rPr lang="en-US" sz="2400" dirty="0" err="1" smtClean="0"/>
              <a:t>sebuah</a:t>
            </a:r>
            <a:r>
              <a:rPr lang="en-US" sz="2400" dirty="0" smtClean="0"/>
              <a:t> </a:t>
            </a:r>
            <a:r>
              <a:rPr lang="en-US" sz="2400" dirty="0" err="1" smtClean="0"/>
              <a:t>komunitas</a:t>
            </a:r>
            <a:r>
              <a:rPr lang="en-US" sz="2400" dirty="0" smtClean="0"/>
              <a:t> </a:t>
            </a:r>
            <a:r>
              <a:rPr lang="en-US" sz="2400" dirty="0" err="1" smtClean="0"/>
              <a:t>adalah</a:t>
            </a:r>
            <a:r>
              <a:rPr lang="en-US" sz="2400" dirty="0" smtClean="0"/>
              <a:t>:</a:t>
            </a:r>
          </a:p>
          <a:p>
            <a:pPr>
              <a:buNone/>
            </a:pPr>
            <a:r>
              <a:rPr lang="en-US" sz="2400" dirty="0" smtClean="0"/>
              <a:t>1.  </a:t>
            </a:r>
            <a:r>
              <a:rPr lang="en-US" sz="2400" i="1" dirty="0" smtClean="0"/>
              <a:t>Sustenance differentiation. </a:t>
            </a:r>
            <a:r>
              <a:rPr lang="en-US" sz="2400" dirty="0" smtClean="0"/>
              <a:t>Parameter </a:t>
            </a:r>
            <a:r>
              <a:rPr lang="en-US" sz="2400" dirty="0" err="1" smtClean="0"/>
              <a:t>ini</a:t>
            </a:r>
            <a:r>
              <a:rPr lang="en-US" sz="2400" dirty="0" smtClean="0"/>
              <a:t> </a:t>
            </a:r>
            <a:r>
              <a:rPr lang="en-US" sz="2400" dirty="0" err="1" smtClean="0"/>
              <a:t>menjelaskan</a:t>
            </a:r>
            <a:r>
              <a:rPr lang="en-US" sz="2400" dirty="0" smtClean="0"/>
              <a:t> </a:t>
            </a:r>
            <a:r>
              <a:rPr lang="en-US" sz="2400" dirty="0" err="1" smtClean="0"/>
              <a:t>aktivitas</a:t>
            </a:r>
            <a:r>
              <a:rPr lang="en-US" sz="2400" dirty="0" smtClean="0"/>
              <a:t> </a:t>
            </a:r>
            <a:r>
              <a:rPr lang="en-US" sz="2400" dirty="0" err="1" smtClean="0"/>
              <a:t>nafkah</a:t>
            </a:r>
            <a:r>
              <a:rPr lang="en-US" sz="2400" dirty="0" smtClean="0"/>
              <a:t> </a:t>
            </a:r>
            <a:r>
              <a:rPr lang="en-US" sz="2400" dirty="0" err="1" smtClean="0"/>
              <a:t>utama</a:t>
            </a:r>
            <a:r>
              <a:rPr lang="en-US" sz="2400" dirty="0" smtClean="0"/>
              <a:t> </a:t>
            </a:r>
            <a:r>
              <a:rPr lang="en-US" sz="2400" dirty="0" err="1" smtClean="0"/>
              <a:t>dan</a:t>
            </a:r>
            <a:r>
              <a:rPr lang="en-US" sz="2400" dirty="0" smtClean="0"/>
              <a:t> </a:t>
            </a:r>
            <a:r>
              <a:rPr lang="en-US" sz="2400" dirty="0" err="1" smtClean="0"/>
              <a:t>derajat</a:t>
            </a:r>
            <a:r>
              <a:rPr lang="en-US" sz="2400" dirty="0" smtClean="0"/>
              <a:t> </a:t>
            </a:r>
            <a:r>
              <a:rPr lang="en-US" sz="2400" dirty="0" err="1" smtClean="0"/>
              <a:t>keseragaman</a:t>
            </a:r>
            <a:r>
              <a:rPr lang="en-US" sz="2400" dirty="0" smtClean="0"/>
              <a:t> </a:t>
            </a:r>
            <a:r>
              <a:rPr lang="en-US" sz="2400" dirty="0" err="1" smtClean="0"/>
              <a:t>pola</a:t>
            </a:r>
            <a:r>
              <a:rPr lang="en-US" sz="2400" dirty="0" smtClean="0"/>
              <a:t> </a:t>
            </a:r>
            <a:r>
              <a:rPr lang="en-US" sz="2400" dirty="0" err="1" smtClean="0"/>
              <a:t>nafkah</a:t>
            </a:r>
            <a:r>
              <a:rPr lang="en-US" sz="2400" dirty="0" smtClean="0"/>
              <a:t> </a:t>
            </a:r>
            <a:r>
              <a:rPr lang="en-US" sz="2400" dirty="0" err="1" smtClean="0"/>
              <a:t>individu-individu</a:t>
            </a:r>
            <a:r>
              <a:rPr lang="en-US" sz="2400" dirty="0" smtClean="0"/>
              <a:t> </a:t>
            </a:r>
            <a:r>
              <a:rPr lang="en-US" sz="2400" dirty="0" err="1" smtClean="0"/>
              <a:t>anggota</a:t>
            </a:r>
            <a:r>
              <a:rPr lang="en-US" sz="2400" dirty="0" smtClean="0"/>
              <a:t> </a:t>
            </a:r>
            <a:r>
              <a:rPr lang="en-US" sz="2400" dirty="0" err="1" smtClean="0"/>
              <a:t>suatu</a:t>
            </a:r>
            <a:r>
              <a:rPr lang="en-US" sz="2400" dirty="0" smtClean="0"/>
              <a:t> </a:t>
            </a:r>
            <a:r>
              <a:rPr lang="en-US" sz="2400" dirty="0" err="1" smtClean="0"/>
              <a:t>komunitas</a:t>
            </a:r>
            <a:r>
              <a:rPr lang="en-US" sz="2400" dirty="0" smtClean="0"/>
              <a:t>. </a:t>
            </a:r>
            <a:r>
              <a:rPr lang="en-US" sz="2400" dirty="0" err="1" smtClean="0"/>
              <a:t>Komunitas</a:t>
            </a:r>
            <a:r>
              <a:rPr lang="en-US" sz="2400" dirty="0" smtClean="0"/>
              <a:t> </a:t>
            </a:r>
            <a:r>
              <a:rPr lang="en-US" sz="2400" dirty="0" err="1" smtClean="0"/>
              <a:t>petani</a:t>
            </a:r>
            <a:r>
              <a:rPr lang="en-US" sz="2400" dirty="0" smtClean="0"/>
              <a:t> </a:t>
            </a:r>
            <a:r>
              <a:rPr lang="en-US" sz="2400" dirty="0" err="1" smtClean="0"/>
              <a:t>sawah</a:t>
            </a:r>
            <a:r>
              <a:rPr lang="en-US" sz="2400" dirty="0" smtClean="0"/>
              <a:t> </a:t>
            </a:r>
            <a:r>
              <a:rPr lang="en-US" sz="2400" dirty="0" err="1" smtClean="0"/>
              <a:t>di</a:t>
            </a:r>
            <a:r>
              <a:rPr lang="en-US" sz="2400" dirty="0" smtClean="0"/>
              <a:t> </a:t>
            </a:r>
            <a:r>
              <a:rPr lang="en-US" sz="2400" dirty="0" err="1" smtClean="0"/>
              <a:t>wilayah</a:t>
            </a:r>
            <a:r>
              <a:rPr lang="en-US" sz="2400" dirty="0" smtClean="0"/>
              <a:t> </a:t>
            </a:r>
            <a:r>
              <a:rPr lang="en-US" sz="2400" dirty="0" err="1" smtClean="0"/>
              <a:t>persawahan</a:t>
            </a:r>
            <a:r>
              <a:rPr lang="en-US" sz="2400" dirty="0" smtClean="0"/>
              <a:t> </a:t>
            </a:r>
            <a:r>
              <a:rPr lang="en-US" sz="2400" dirty="0" err="1" smtClean="0"/>
              <a:t>beririgasi</a:t>
            </a:r>
            <a:r>
              <a:rPr lang="en-US" sz="2400" dirty="0" smtClean="0"/>
              <a:t> </a:t>
            </a:r>
            <a:r>
              <a:rPr lang="en-US" sz="2400" dirty="0" err="1" smtClean="0"/>
              <a:t>teknis</a:t>
            </a:r>
            <a:r>
              <a:rPr lang="en-US" sz="2400" dirty="0" smtClean="0"/>
              <a:t> yang </a:t>
            </a:r>
            <a:r>
              <a:rPr lang="en-US" sz="2400" dirty="0" err="1" smtClean="0"/>
              <a:t>subur</a:t>
            </a:r>
            <a:r>
              <a:rPr lang="en-US" sz="2400" dirty="0" smtClean="0"/>
              <a:t>, </a:t>
            </a:r>
            <a:r>
              <a:rPr lang="en-US" sz="2400" dirty="0" err="1" smtClean="0"/>
              <a:t>misalnya</a:t>
            </a:r>
            <a:r>
              <a:rPr lang="en-US" sz="2400" dirty="0" smtClean="0"/>
              <a:t>, </a:t>
            </a:r>
            <a:r>
              <a:rPr lang="en-US" sz="2400" dirty="0" err="1" smtClean="0"/>
              <a:t>umumnya</a:t>
            </a:r>
            <a:r>
              <a:rPr lang="en-US" sz="2400" dirty="0" smtClean="0"/>
              <a:t> </a:t>
            </a:r>
            <a:r>
              <a:rPr lang="en-US" sz="2400" dirty="0" err="1" smtClean="0"/>
              <a:t>memiliki</a:t>
            </a:r>
            <a:r>
              <a:rPr lang="en-US" sz="2400" dirty="0" smtClean="0"/>
              <a:t> </a:t>
            </a:r>
            <a:r>
              <a:rPr lang="en-US" sz="2400" dirty="0" err="1" smtClean="0"/>
              <a:t>pola</a:t>
            </a:r>
            <a:r>
              <a:rPr lang="en-US" sz="2400" dirty="0" smtClean="0"/>
              <a:t> </a:t>
            </a:r>
            <a:r>
              <a:rPr lang="en-US" sz="2400" dirty="0" err="1" smtClean="0"/>
              <a:t>nafkah</a:t>
            </a:r>
            <a:r>
              <a:rPr lang="en-US" sz="2400" dirty="0" smtClean="0"/>
              <a:t> yang </a:t>
            </a:r>
            <a:r>
              <a:rPr lang="en-US" sz="2400" dirty="0" err="1" smtClean="0"/>
              <a:t>seragam</a:t>
            </a:r>
            <a:r>
              <a:rPr lang="en-US" sz="2400" dirty="0" smtClean="0"/>
              <a:t> </a:t>
            </a:r>
            <a:r>
              <a:rPr lang="en-US" sz="2400" dirty="0" err="1" smtClean="0"/>
              <a:t>yaitu</a:t>
            </a:r>
            <a:r>
              <a:rPr lang="en-US" sz="2400" dirty="0" smtClean="0"/>
              <a:t> </a:t>
            </a:r>
            <a:r>
              <a:rPr lang="en-US" sz="2400" dirty="0" err="1" smtClean="0"/>
              <a:t>petani</a:t>
            </a:r>
            <a:r>
              <a:rPr lang="en-US" sz="2400" dirty="0" smtClean="0"/>
              <a:t> </a:t>
            </a:r>
            <a:r>
              <a:rPr lang="en-US" sz="2400" dirty="0" err="1" smtClean="0"/>
              <a:t>padi</a:t>
            </a:r>
            <a:r>
              <a:rPr lang="en-US" sz="2400" dirty="0" smtClean="0"/>
              <a:t>. </a:t>
            </a:r>
            <a:r>
              <a:rPr lang="en-US" sz="2400" dirty="0" err="1" smtClean="0"/>
              <a:t>Akan</a:t>
            </a:r>
            <a:r>
              <a:rPr lang="en-US" sz="2400" dirty="0" smtClean="0"/>
              <a:t> </a:t>
            </a:r>
            <a:r>
              <a:rPr lang="en-US" sz="2400" dirty="0" err="1" smtClean="0"/>
              <a:t>tetapi</a:t>
            </a:r>
            <a:r>
              <a:rPr lang="en-US" sz="2400" dirty="0" smtClean="0"/>
              <a:t>, </a:t>
            </a:r>
            <a:r>
              <a:rPr lang="en-US" sz="2400" dirty="0" err="1" smtClean="0"/>
              <a:t>perubahan</a:t>
            </a:r>
            <a:r>
              <a:rPr lang="en-US" sz="2400" dirty="0" smtClean="0"/>
              <a:t> </a:t>
            </a:r>
            <a:r>
              <a:rPr lang="en-US" sz="2400" dirty="0" err="1" smtClean="0"/>
              <a:t>pola</a:t>
            </a:r>
            <a:r>
              <a:rPr lang="en-US" sz="2400" dirty="0" smtClean="0"/>
              <a:t> </a:t>
            </a:r>
            <a:r>
              <a:rPr lang="en-US" sz="2400" dirty="0" err="1" smtClean="0"/>
              <a:t>nafkah</a:t>
            </a:r>
            <a:r>
              <a:rPr lang="en-US" sz="2400" dirty="0" smtClean="0"/>
              <a:t> </a:t>
            </a:r>
            <a:r>
              <a:rPr lang="en-US" sz="2400" dirty="0" err="1" smtClean="0"/>
              <a:t>bisa</a:t>
            </a:r>
            <a:r>
              <a:rPr lang="en-US" sz="2400" dirty="0" smtClean="0"/>
              <a:t> </a:t>
            </a:r>
            <a:r>
              <a:rPr lang="en-US" sz="2400" dirty="0" err="1" smtClean="0"/>
              <a:t>saja</a:t>
            </a:r>
            <a:r>
              <a:rPr lang="en-US" sz="2400" dirty="0" smtClean="0"/>
              <a:t> </a:t>
            </a:r>
            <a:r>
              <a:rPr lang="en-US" sz="2400" dirty="0" err="1" smtClean="0"/>
              <a:t>terjadi</a:t>
            </a:r>
            <a:r>
              <a:rPr lang="en-US" sz="2400" dirty="0" smtClean="0"/>
              <a:t>, </a:t>
            </a:r>
            <a:r>
              <a:rPr lang="en-US" sz="2400" dirty="0" err="1" smtClean="0"/>
              <a:t>manakala</a:t>
            </a:r>
            <a:r>
              <a:rPr lang="en-US" sz="2400" dirty="0" smtClean="0"/>
              <a:t> </a:t>
            </a:r>
            <a:r>
              <a:rPr lang="en-US" sz="2400" dirty="0" err="1" smtClean="0"/>
              <a:t>kekuatan-kekuatan</a:t>
            </a:r>
            <a:r>
              <a:rPr lang="en-US" sz="2400" dirty="0" smtClean="0"/>
              <a:t> </a:t>
            </a:r>
            <a:r>
              <a:rPr lang="en-US" sz="2400" dirty="0" err="1" smtClean="0"/>
              <a:t>ekonomi</a:t>
            </a:r>
            <a:r>
              <a:rPr lang="en-US" sz="2400" dirty="0" smtClean="0"/>
              <a:t> </a:t>
            </a:r>
            <a:r>
              <a:rPr lang="en-US" sz="2400" dirty="0" err="1" smtClean="0"/>
              <a:t>dari</a:t>
            </a:r>
            <a:r>
              <a:rPr lang="en-US" sz="2400" dirty="0" smtClean="0"/>
              <a:t> </a:t>
            </a:r>
            <a:r>
              <a:rPr lang="en-US" sz="2400" dirty="0" err="1" smtClean="0"/>
              <a:t>luar</a:t>
            </a:r>
            <a:r>
              <a:rPr lang="en-US" sz="2400" dirty="0" smtClean="0"/>
              <a:t> </a:t>
            </a:r>
            <a:r>
              <a:rPr lang="en-US" sz="2400" dirty="0" err="1" smtClean="0"/>
              <a:t>terus-menerus</a:t>
            </a:r>
            <a:r>
              <a:rPr lang="en-US" sz="2400" dirty="0" smtClean="0"/>
              <a:t> </a:t>
            </a:r>
            <a:r>
              <a:rPr lang="en-US" sz="2400" dirty="0" err="1" smtClean="0"/>
              <a:t>melakukan</a:t>
            </a:r>
            <a:r>
              <a:rPr lang="en-US" sz="2400" dirty="0" smtClean="0"/>
              <a:t> </a:t>
            </a:r>
            <a:r>
              <a:rPr lang="en-US" sz="2400" dirty="0" err="1" smtClean="0"/>
              <a:t>penetrasi</a:t>
            </a:r>
            <a:r>
              <a:rPr lang="en-US" sz="2400" dirty="0" smtClean="0"/>
              <a:t> </a:t>
            </a:r>
            <a:r>
              <a:rPr lang="en-US" sz="2400" dirty="0" err="1" smtClean="0"/>
              <a:t>ke</a:t>
            </a:r>
            <a:r>
              <a:rPr lang="en-US" sz="2400" dirty="0" smtClean="0"/>
              <a:t> </a:t>
            </a:r>
            <a:r>
              <a:rPr lang="en-US" sz="2400" dirty="0" err="1" smtClean="0"/>
              <a:t>dalam</a:t>
            </a:r>
            <a:r>
              <a:rPr lang="en-US" sz="2400" dirty="0" smtClean="0"/>
              <a:t> </a:t>
            </a:r>
            <a:r>
              <a:rPr lang="en-US" sz="2400" dirty="0" err="1" smtClean="0"/>
              <a:t>wilayah</a:t>
            </a:r>
            <a:r>
              <a:rPr lang="en-US" sz="2400" dirty="0" smtClean="0"/>
              <a:t> </a:t>
            </a:r>
            <a:r>
              <a:rPr lang="en-US" sz="2400" dirty="0" err="1" smtClean="0"/>
              <a:t>komunitas</a:t>
            </a:r>
            <a:r>
              <a:rPr lang="en-US" sz="2400" dirty="0" smtClean="0"/>
              <a:t> yang </a:t>
            </a:r>
            <a:r>
              <a:rPr lang="en-US" sz="2400" dirty="0" err="1" smtClean="0"/>
              <a:t>bersangkutan</a:t>
            </a:r>
            <a:r>
              <a:rPr lang="en-US" sz="2400" dirty="0" smtClean="0"/>
              <a:t>.</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354762"/>
          </a:xfrm>
        </p:spPr>
        <p:txBody>
          <a:bodyPr>
            <a:normAutofit/>
          </a:bodyPr>
          <a:lstStyle/>
          <a:p>
            <a:pPr algn="l"/>
            <a:r>
              <a:rPr lang="en-US" sz="2800" dirty="0" err="1" smtClean="0"/>
              <a:t>Pada</a:t>
            </a:r>
            <a:r>
              <a:rPr lang="en-US" sz="2800" dirty="0" smtClean="0"/>
              <a:t> </a:t>
            </a:r>
            <a:r>
              <a:rPr lang="en-US" sz="2800" dirty="0" err="1" smtClean="0"/>
              <a:t>saat</a:t>
            </a:r>
            <a:r>
              <a:rPr lang="en-US" sz="2800" dirty="0" smtClean="0"/>
              <a:t> </a:t>
            </a:r>
            <a:r>
              <a:rPr lang="en-US" sz="2800" dirty="0" err="1" smtClean="0"/>
              <a:t>kekuatan</a:t>
            </a:r>
            <a:r>
              <a:rPr lang="en-US" sz="2800" dirty="0" smtClean="0"/>
              <a:t> </a:t>
            </a:r>
            <a:r>
              <a:rPr lang="en-US" sz="2800" dirty="0" err="1" smtClean="0"/>
              <a:t>itu</a:t>
            </a:r>
            <a:r>
              <a:rPr lang="en-US" sz="2800" dirty="0" smtClean="0"/>
              <a:t> </a:t>
            </a:r>
            <a:r>
              <a:rPr lang="en-US" sz="2800" dirty="0" err="1" smtClean="0"/>
              <a:t>berhasil</a:t>
            </a:r>
            <a:r>
              <a:rPr lang="en-US" sz="2800" dirty="0" smtClean="0"/>
              <a:t> </a:t>
            </a:r>
            <a:r>
              <a:rPr lang="en-US" sz="2800" dirty="0" err="1" smtClean="0"/>
              <a:t>mengubah</a:t>
            </a:r>
            <a:r>
              <a:rPr lang="en-US" sz="2800" dirty="0" smtClean="0"/>
              <a:t> </a:t>
            </a:r>
            <a:r>
              <a:rPr lang="en-US" sz="2800" dirty="0" err="1" smtClean="0"/>
              <a:t>ketergantungan</a:t>
            </a:r>
            <a:r>
              <a:rPr lang="en-US" sz="2800" dirty="0" smtClean="0"/>
              <a:t> </a:t>
            </a:r>
            <a:r>
              <a:rPr lang="en-US" sz="2800" dirty="0" err="1" smtClean="0"/>
              <a:t>ekonomi</a:t>
            </a:r>
            <a:r>
              <a:rPr lang="en-US" sz="2800" dirty="0" smtClean="0"/>
              <a:t> </a:t>
            </a:r>
            <a:r>
              <a:rPr lang="en-US" sz="2800" dirty="0" err="1" smtClean="0"/>
              <a:t>rumah</a:t>
            </a:r>
            <a:r>
              <a:rPr lang="en-US" sz="2800" dirty="0" smtClean="0"/>
              <a:t> </a:t>
            </a:r>
            <a:r>
              <a:rPr lang="en-US" sz="2800" dirty="0" err="1" smtClean="0"/>
              <a:t>tangga</a:t>
            </a:r>
            <a:r>
              <a:rPr lang="en-US" sz="2800" dirty="0" smtClean="0"/>
              <a:t> </a:t>
            </a:r>
            <a:r>
              <a:rPr lang="en-US" sz="2800" dirty="0" err="1" smtClean="0"/>
              <a:t>petani</a:t>
            </a:r>
            <a:r>
              <a:rPr lang="en-US" sz="2800" dirty="0" smtClean="0"/>
              <a:t> </a:t>
            </a:r>
            <a:r>
              <a:rPr lang="en-US" sz="2800" dirty="0" err="1" smtClean="0"/>
              <a:t>sawah</a:t>
            </a:r>
            <a:r>
              <a:rPr lang="en-US" sz="2800" dirty="0" smtClean="0"/>
              <a:t> </a:t>
            </a:r>
            <a:r>
              <a:rPr lang="en-US" sz="2800" dirty="0" err="1" smtClean="0"/>
              <a:t>pada</a:t>
            </a:r>
            <a:r>
              <a:rPr lang="en-US" sz="2800" dirty="0" smtClean="0"/>
              <a:t> </a:t>
            </a:r>
            <a:r>
              <a:rPr lang="en-US" sz="2800" dirty="0" err="1" smtClean="0"/>
              <a:t>sumber</a:t>
            </a:r>
            <a:r>
              <a:rPr lang="en-US" sz="2800" dirty="0" smtClean="0"/>
              <a:t> </a:t>
            </a:r>
            <a:r>
              <a:rPr lang="en-US" sz="2800" dirty="0" err="1" smtClean="0"/>
              <a:t>nafkah</a:t>
            </a:r>
            <a:r>
              <a:rPr lang="en-US" sz="2800" dirty="0" smtClean="0"/>
              <a:t> </a:t>
            </a:r>
            <a:r>
              <a:rPr lang="en-US" sz="2800" dirty="0" err="1" smtClean="0"/>
              <a:t>tunggal</a:t>
            </a:r>
            <a:r>
              <a:rPr lang="en-US" sz="2800" dirty="0" smtClean="0"/>
              <a:t>, </a:t>
            </a:r>
            <a:r>
              <a:rPr lang="en-US" sz="2800" dirty="0" err="1" smtClean="0"/>
              <a:t>kepada</a:t>
            </a:r>
            <a:r>
              <a:rPr lang="en-US" sz="2800" dirty="0" smtClean="0"/>
              <a:t> </a:t>
            </a:r>
            <a:r>
              <a:rPr lang="en-US" sz="2800" dirty="0" err="1" smtClean="0"/>
              <a:t>pola</a:t>
            </a:r>
            <a:r>
              <a:rPr lang="en-US" sz="2800" dirty="0" smtClean="0"/>
              <a:t> </a:t>
            </a:r>
            <a:r>
              <a:rPr lang="en-US" sz="2800" dirty="0" err="1" smtClean="0"/>
              <a:t>nafkah</a:t>
            </a:r>
            <a:r>
              <a:rPr lang="en-US" sz="2800" dirty="0" smtClean="0"/>
              <a:t> </a:t>
            </a:r>
            <a:r>
              <a:rPr lang="en-US" sz="2800" dirty="0" err="1" smtClean="0"/>
              <a:t>ganda</a:t>
            </a:r>
            <a:r>
              <a:rPr lang="en-US" sz="2800" dirty="0" smtClean="0"/>
              <a:t> (</a:t>
            </a:r>
            <a:r>
              <a:rPr lang="en-US" sz="2800" dirty="0" err="1" smtClean="0"/>
              <a:t>masuknya</a:t>
            </a:r>
            <a:r>
              <a:rPr lang="en-US" sz="2800" dirty="0" smtClean="0"/>
              <a:t> </a:t>
            </a:r>
            <a:r>
              <a:rPr lang="en-US" sz="2800" dirty="0" err="1" smtClean="0"/>
              <a:t>kegiatan</a:t>
            </a:r>
            <a:r>
              <a:rPr lang="en-US" sz="2800" dirty="0" smtClean="0"/>
              <a:t> </a:t>
            </a:r>
            <a:r>
              <a:rPr lang="en-US" sz="2800" dirty="0" err="1" smtClean="0"/>
              <a:t>ekonomi</a:t>
            </a:r>
            <a:r>
              <a:rPr lang="en-US" sz="2800" dirty="0" smtClean="0"/>
              <a:t> non-farm </a:t>
            </a:r>
            <a:r>
              <a:rPr lang="en-US" sz="2800" dirty="0" err="1" smtClean="0"/>
              <a:t>ke</a:t>
            </a:r>
            <a:r>
              <a:rPr lang="en-US" sz="2800" dirty="0" smtClean="0"/>
              <a:t> </a:t>
            </a:r>
            <a:r>
              <a:rPr lang="en-US" sz="2800" dirty="0" err="1" smtClean="0"/>
              <a:t>dalam</a:t>
            </a:r>
            <a:r>
              <a:rPr lang="en-US" sz="2800" dirty="0" smtClean="0"/>
              <a:t> </a:t>
            </a:r>
            <a:r>
              <a:rPr lang="en-US" sz="2800" dirty="0" err="1" smtClean="0"/>
              <a:t>rumah</a:t>
            </a:r>
            <a:r>
              <a:rPr lang="en-US" sz="2800" dirty="0" smtClean="0"/>
              <a:t> </a:t>
            </a:r>
            <a:r>
              <a:rPr lang="en-US" sz="2800" dirty="0" err="1" smtClean="0"/>
              <a:t>tangga</a:t>
            </a:r>
            <a:r>
              <a:rPr lang="en-US" sz="2800" dirty="0" smtClean="0"/>
              <a:t> </a:t>
            </a:r>
            <a:r>
              <a:rPr lang="en-US" sz="2800" dirty="0" err="1" smtClean="0"/>
              <a:t>petani</a:t>
            </a:r>
            <a:r>
              <a:rPr lang="en-US" sz="2800" dirty="0" smtClean="0"/>
              <a:t>), </a:t>
            </a:r>
            <a:r>
              <a:rPr lang="en-US" sz="2800" dirty="0" err="1" smtClean="0"/>
              <a:t>maka</a:t>
            </a:r>
            <a:r>
              <a:rPr lang="en-US" sz="2800" dirty="0" smtClean="0"/>
              <a:t> </a:t>
            </a:r>
            <a:r>
              <a:rPr lang="en-US" sz="2800" dirty="0" err="1" smtClean="0"/>
              <a:t>dimulai</a:t>
            </a:r>
            <a:r>
              <a:rPr lang="en-US" sz="2800" dirty="0" smtClean="0"/>
              <a:t> </a:t>
            </a:r>
            <a:r>
              <a:rPr lang="en-US" sz="2800" dirty="0" err="1" smtClean="0"/>
              <a:t>proses</a:t>
            </a:r>
            <a:r>
              <a:rPr lang="en-US" sz="2800" dirty="0" smtClean="0"/>
              <a:t> </a:t>
            </a:r>
            <a:r>
              <a:rPr lang="en-US" sz="2800" dirty="0" err="1" smtClean="0"/>
              <a:t>dimulailah</a:t>
            </a:r>
            <a:r>
              <a:rPr lang="en-US" sz="2800" dirty="0" smtClean="0"/>
              <a:t> </a:t>
            </a:r>
            <a:r>
              <a:rPr lang="en-US" sz="2800" dirty="0" err="1" smtClean="0"/>
              <a:t>proses</a:t>
            </a:r>
            <a:r>
              <a:rPr lang="en-US" sz="2800" dirty="0" smtClean="0"/>
              <a:t> </a:t>
            </a:r>
            <a:r>
              <a:rPr lang="en-US" sz="2800" dirty="0" err="1" smtClean="0"/>
              <a:t>diferensiasi</a:t>
            </a:r>
            <a:r>
              <a:rPr lang="en-US" sz="2800" dirty="0" smtClean="0"/>
              <a:t> </a:t>
            </a:r>
            <a:r>
              <a:rPr lang="en-US" sz="2800" dirty="0" err="1" smtClean="0"/>
              <a:t>nafkah</a:t>
            </a:r>
            <a:r>
              <a:rPr lang="en-US" sz="2800" dirty="0" smtClean="0"/>
              <a:t> </a:t>
            </a:r>
            <a:r>
              <a:rPr lang="en-US" sz="2800" dirty="0" err="1" smtClean="0"/>
              <a:t>di</a:t>
            </a:r>
            <a:r>
              <a:rPr lang="en-US" sz="2800" dirty="0" smtClean="0"/>
              <a:t> </a:t>
            </a:r>
            <a:r>
              <a:rPr lang="en-US" sz="2800" dirty="0" err="1" smtClean="0"/>
              <a:t>sana</a:t>
            </a:r>
            <a:r>
              <a:rPr lang="en-US" sz="2800" dirty="0" smtClean="0"/>
              <a:t>.</a:t>
            </a:r>
            <a:br>
              <a:rPr lang="en-US" sz="2800" dirty="0" smtClean="0"/>
            </a:br>
            <a:r>
              <a:rPr lang="en-US" sz="2800" dirty="0" smtClean="0"/>
              <a:t>2. </a:t>
            </a:r>
            <a:r>
              <a:rPr lang="en-US" sz="2800" i="1" dirty="0" smtClean="0"/>
              <a:t>Functional interdependence. </a:t>
            </a:r>
            <a:r>
              <a:rPr lang="en-US" sz="2800" dirty="0" smtClean="0"/>
              <a:t>Parameter </a:t>
            </a:r>
            <a:r>
              <a:rPr lang="en-US" sz="2800" dirty="0" err="1" smtClean="0"/>
              <a:t>ini</a:t>
            </a:r>
            <a:r>
              <a:rPr lang="en-US" sz="2800" dirty="0" smtClean="0"/>
              <a:t> </a:t>
            </a:r>
            <a:r>
              <a:rPr lang="en-US" sz="2800" dirty="0" err="1" smtClean="0"/>
              <a:t>menunjukan</a:t>
            </a:r>
            <a:r>
              <a:rPr lang="en-US" sz="2800" dirty="0" smtClean="0"/>
              <a:t> </a:t>
            </a:r>
            <a:br>
              <a:rPr lang="en-US" sz="2800" dirty="0" smtClean="0"/>
            </a:br>
            <a:r>
              <a:rPr lang="en-US" sz="2800" dirty="0" smtClean="0"/>
              <a:t>     </a:t>
            </a:r>
            <a:r>
              <a:rPr lang="en-US" sz="2800" dirty="0" err="1" smtClean="0"/>
              <a:t>pada</a:t>
            </a:r>
            <a:r>
              <a:rPr lang="en-US" sz="2800" dirty="0" smtClean="0"/>
              <a:t> </a:t>
            </a:r>
            <a:r>
              <a:rPr lang="en-US" sz="2800" dirty="0" err="1" smtClean="0"/>
              <a:t>banyaknya</a:t>
            </a:r>
            <a:r>
              <a:rPr lang="en-US" sz="2800" dirty="0" smtClean="0"/>
              <a:t> </a:t>
            </a:r>
            <a:r>
              <a:rPr lang="en-US" sz="2800" dirty="0" err="1" smtClean="0"/>
              <a:t>keterkaitan</a:t>
            </a:r>
            <a:r>
              <a:rPr lang="en-US" sz="2800" dirty="0" smtClean="0"/>
              <a:t> </a:t>
            </a:r>
            <a:r>
              <a:rPr lang="en-US" sz="2800" dirty="0" err="1" smtClean="0"/>
              <a:t>aktivitas</a:t>
            </a:r>
            <a:r>
              <a:rPr lang="en-US" sz="2800" dirty="0" smtClean="0"/>
              <a:t> </a:t>
            </a:r>
            <a:r>
              <a:rPr lang="en-US" sz="2800" dirty="0" err="1" smtClean="0"/>
              <a:t>ekonomi</a:t>
            </a:r>
            <a:r>
              <a:rPr lang="en-US" sz="2800" dirty="0" smtClean="0"/>
              <a:t>, </a:t>
            </a:r>
            <a:r>
              <a:rPr lang="en-US" sz="2800" dirty="0" err="1" smtClean="0"/>
              <a:t>ragam</a:t>
            </a:r>
            <a:r>
              <a:rPr lang="en-US" sz="2800" dirty="0" smtClean="0"/>
              <a:t> </a:t>
            </a:r>
            <a:br>
              <a:rPr lang="en-US" sz="2800" dirty="0" smtClean="0"/>
            </a:br>
            <a:r>
              <a:rPr lang="en-US" sz="2800" dirty="0" smtClean="0"/>
              <a:t>     </a:t>
            </a:r>
            <a:r>
              <a:rPr lang="en-US" sz="2800" dirty="0" err="1" smtClean="0"/>
              <a:t>produksi</a:t>
            </a:r>
            <a:r>
              <a:rPr lang="en-US" sz="2800" dirty="0" smtClean="0"/>
              <a:t>, volume </a:t>
            </a:r>
            <a:r>
              <a:rPr lang="en-US" sz="2800" dirty="0" err="1" smtClean="0"/>
              <a:t>atau</a:t>
            </a:r>
            <a:r>
              <a:rPr lang="en-US" sz="2800" dirty="0" smtClean="0"/>
              <a:t> </a:t>
            </a:r>
            <a:r>
              <a:rPr lang="en-US" sz="2800" dirty="0" err="1" smtClean="0"/>
              <a:t>jumlah</a:t>
            </a:r>
            <a:r>
              <a:rPr lang="en-US" sz="2800" dirty="0" smtClean="0"/>
              <a:t> </a:t>
            </a:r>
            <a:r>
              <a:rPr lang="en-US" sz="2800" dirty="0" err="1" smtClean="0"/>
              <a:t>pertukaran</a:t>
            </a:r>
            <a:r>
              <a:rPr lang="en-US" sz="2800" dirty="0" smtClean="0"/>
              <a:t> </a:t>
            </a:r>
            <a:r>
              <a:rPr lang="en-US" sz="2800" dirty="0" err="1" smtClean="0"/>
              <a:t>ekonomi</a:t>
            </a:r>
            <a:r>
              <a:rPr lang="en-US" sz="2800" dirty="0" smtClean="0"/>
              <a:t> yang </a:t>
            </a:r>
            <a:br>
              <a:rPr lang="en-US" sz="2800" dirty="0" smtClean="0"/>
            </a:br>
            <a:r>
              <a:rPr lang="en-US" sz="2800" dirty="0" smtClean="0"/>
              <a:t>     </a:t>
            </a:r>
            <a:r>
              <a:rPr lang="en-US" sz="2800" dirty="0" err="1" smtClean="0"/>
              <a:t>ada</a:t>
            </a:r>
            <a:r>
              <a:rPr lang="en-US" sz="2800" dirty="0" smtClean="0"/>
              <a:t> </a:t>
            </a:r>
            <a:r>
              <a:rPr lang="en-US" sz="2800" dirty="0" err="1" smtClean="0"/>
              <a:t>dalam</a:t>
            </a:r>
            <a:r>
              <a:rPr lang="en-US" sz="2800" dirty="0" smtClean="0"/>
              <a:t> </a:t>
            </a:r>
            <a:r>
              <a:rPr lang="en-US" sz="2800" dirty="0" err="1" smtClean="0"/>
              <a:t>suatu</a:t>
            </a:r>
            <a:r>
              <a:rPr lang="en-US" sz="2800" dirty="0" smtClean="0"/>
              <a:t> </a:t>
            </a:r>
            <a:r>
              <a:rPr lang="en-US" sz="2800" dirty="0" err="1" smtClean="0"/>
              <a:t>komunitas</a:t>
            </a:r>
            <a:r>
              <a:rPr lang="en-US" sz="2800" dirty="0" smtClean="0"/>
              <a:t>. </a:t>
            </a:r>
            <a:r>
              <a:rPr lang="en-US" sz="2800" dirty="0" err="1" smtClean="0"/>
              <a:t>Semakin</a:t>
            </a:r>
            <a:r>
              <a:rPr lang="en-US" sz="2800" dirty="0" smtClean="0"/>
              <a:t> </a:t>
            </a:r>
            <a:r>
              <a:rPr lang="en-US" sz="2800" dirty="0" err="1" smtClean="0"/>
              <a:t>rumit</a:t>
            </a:r>
            <a:r>
              <a:rPr lang="en-US" sz="2800" dirty="0" smtClean="0"/>
              <a:t> </a:t>
            </a:r>
            <a:br>
              <a:rPr lang="en-US" sz="2800" dirty="0" smtClean="0"/>
            </a:br>
            <a:r>
              <a:rPr lang="en-US" sz="2800" dirty="0" smtClean="0"/>
              <a:t>     </a:t>
            </a:r>
            <a:r>
              <a:rPr lang="en-US" sz="2800" dirty="0" err="1" smtClean="0"/>
              <a:t>ketergantungan</a:t>
            </a:r>
            <a:r>
              <a:rPr lang="en-US" sz="2800" dirty="0" smtClean="0"/>
              <a:t> </a:t>
            </a:r>
            <a:r>
              <a:rPr lang="en-US" sz="2800" dirty="0" err="1" smtClean="0"/>
              <a:t>antar-pihak</a:t>
            </a:r>
            <a:r>
              <a:rPr lang="en-US" sz="2800" dirty="0" smtClean="0"/>
              <a:t> </a:t>
            </a:r>
            <a:r>
              <a:rPr lang="en-US" sz="2800" dirty="0" err="1" smtClean="0"/>
              <a:t>berlangsung</a:t>
            </a:r>
            <a:r>
              <a:rPr lang="en-US" sz="2800" dirty="0" smtClean="0"/>
              <a:t>, </a:t>
            </a:r>
            <a:r>
              <a:rPr lang="en-US" sz="2800" dirty="0" err="1" smtClean="0"/>
              <a:t>maka</a:t>
            </a:r>
            <a:r>
              <a:rPr lang="en-US" sz="2800" dirty="0" smtClean="0"/>
              <a:t> </a:t>
            </a:r>
            <a:r>
              <a:rPr lang="en-US" sz="2800" dirty="0" err="1" smtClean="0"/>
              <a:t>makin</a:t>
            </a:r>
            <a:r>
              <a:rPr lang="en-US" sz="2800" dirty="0" smtClean="0"/>
              <a:t> </a:t>
            </a:r>
            <a:br>
              <a:rPr lang="en-US" sz="2800" dirty="0" smtClean="0"/>
            </a:br>
            <a:r>
              <a:rPr lang="en-US" sz="2800" dirty="0" smtClean="0"/>
              <a:t>     </a:t>
            </a:r>
            <a:r>
              <a:rPr lang="en-US" sz="2800" dirty="0" err="1" smtClean="0"/>
              <a:t>rumit</a:t>
            </a:r>
            <a:r>
              <a:rPr lang="en-US" sz="2800" dirty="0" smtClean="0"/>
              <a:t> </a:t>
            </a:r>
            <a:r>
              <a:rPr lang="en-US" sz="2800" dirty="0" err="1" smtClean="0"/>
              <a:t>struktur</a:t>
            </a:r>
            <a:r>
              <a:rPr lang="en-US" sz="2800" dirty="0" smtClean="0"/>
              <a:t> </a:t>
            </a:r>
            <a:r>
              <a:rPr lang="en-US" sz="2800" dirty="0" err="1" smtClean="0"/>
              <a:t>sebuah</a:t>
            </a:r>
            <a:r>
              <a:rPr lang="en-US" sz="2800" dirty="0" smtClean="0"/>
              <a:t> </a:t>
            </a:r>
            <a:r>
              <a:rPr lang="en-US" sz="2800" dirty="0" err="1" smtClean="0"/>
              <a:t>komunitas</a:t>
            </a:r>
            <a:r>
              <a:rPr lang="en-US" sz="2800" dirty="0" smtClean="0"/>
              <a:t> </a:t>
            </a:r>
            <a:r>
              <a:rPr lang="en-US" sz="2800" dirty="0" err="1" smtClean="0"/>
              <a:t>dipandang</a:t>
            </a:r>
            <a:r>
              <a:rPr lang="en-US" sz="2800" dirty="0" smtClean="0"/>
              <a:t> </a:t>
            </a:r>
            <a:r>
              <a:rPr lang="en-US" sz="2800" dirty="0" err="1" smtClean="0"/>
              <a:t>dari</a:t>
            </a:r>
            <a:r>
              <a:rPr lang="en-US" sz="2800" dirty="0" smtClean="0"/>
              <a:t> </a:t>
            </a:r>
            <a:r>
              <a:rPr lang="en-US" sz="2800" dirty="0" err="1" smtClean="0"/>
              <a:t>perspektif</a:t>
            </a:r>
            <a:r>
              <a:rPr lang="en-US" sz="2800" dirty="0" smtClean="0"/>
              <a:t> </a:t>
            </a:r>
            <a:br>
              <a:rPr lang="en-US" sz="2800" dirty="0" smtClean="0"/>
            </a:br>
            <a:r>
              <a:rPr lang="en-US" sz="2800" dirty="0" smtClean="0"/>
              <a:t>     </a:t>
            </a:r>
            <a:r>
              <a:rPr lang="en-US" sz="2800" dirty="0" err="1" smtClean="0"/>
              <a:t>ketergantungan</a:t>
            </a:r>
            <a:r>
              <a:rPr lang="en-US" sz="2800" dirty="0" smtClean="0"/>
              <a:t> </a:t>
            </a:r>
            <a:r>
              <a:rPr lang="en-US" sz="2800" dirty="0" err="1" smtClean="0"/>
              <a:t>fungsional</a:t>
            </a:r>
            <a:r>
              <a:rPr lang="en-US" sz="2800" dirty="0" smtClean="0"/>
              <a:t> </a:t>
            </a:r>
            <a:r>
              <a:rPr lang="en-US" sz="2800" dirty="0" err="1" smtClean="0"/>
              <a:t>ini</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049962"/>
          </a:xfrm>
        </p:spPr>
        <p:txBody>
          <a:bodyPr>
            <a:normAutofit/>
          </a:bodyPr>
          <a:lstStyle/>
          <a:p>
            <a:pPr algn="l"/>
            <a:r>
              <a:rPr lang="en-US" sz="2800" dirty="0" smtClean="0"/>
              <a:t>3. </a:t>
            </a:r>
            <a:r>
              <a:rPr lang="en-US" sz="2800" i="1" dirty="0" smtClean="0"/>
              <a:t>Volume of Sustenance</a:t>
            </a:r>
            <a:r>
              <a:rPr lang="en-US" sz="2800" dirty="0" smtClean="0"/>
              <a:t>. Parameter </a:t>
            </a:r>
            <a:r>
              <a:rPr lang="en-US" sz="2800" dirty="0" err="1" smtClean="0"/>
              <a:t>ini</a:t>
            </a:r>
            <a:r>
              <a:rPr lang="en-US" sz="2800" dirty="0" smtClean="0"/>
              <a:t> </a:t>
            </a:r>
            <a:r>
              <a:rPr lang="en-US" sz="2800" dirty="0" err="1" smtClean="0"/>
              <a:t>menunjukan</a:t>
            </a:r>
            <a:r>
              <a:rPr lang="en-US" sz="2800" dirty="0" smtClean="0"/>
              <a:t> </a:t>
            </a:r>
            <a:br>
              <a:rPr lang="en-US" sz="2800" dirty="0" smtClean="0"/>
            </a:br>
            <a:r>
              <a:rPr lang="en-US" sz="2800" dirty="0" smtClean="0"/>
              <a:t>     </a:t>
            </a:r>
            <a:r>
              <a:rPr lang="en-US" sz="2800" dirty="0" err="1" smtClean="0"/>
              <a:t>pada</a:t>
            </a:r>
            <a:r>
              <a:rPr lang="en-US" sz="2800" dirty="0" smtClean="0"/>
              <a:t> </a:t>
            </a:r>
            <a:r>
              <a:rPr lang="en-US" sz="2800" dirty="0" err="1" smtClean="0"/>
              <a:t>seberapa</a:t>
            </a:r>
            <a:r>
              <a:rPr lang="en-US" sz="2800" dirty="0" smtClean="0"/>
              <a:t> </a:t>
            </a:r>
            <a:r>
              <a:rPr lang="en-US" sz="2800" dirty="0" err="1" smtClean="0"/>
              <a:t>besar</a:t>
            </a:r>
            <a:r>
              <a:rPr lang="en-US" sz="2800" dirty="0" smtClean="0"/>
              <a:t> </a:t>
            </a:r>
            <a:r>
              <a:rPr lang="en-US" sz="2800" dirty="0" err="1" smtClean="0"/>
              <a:t>kemampuan</a:t>
            </a:r>
            <a:r>
              <a:rPr lang="en-US" sz="2800" dirty="0" smtClean="0"/>
              <a:t> </a:t>
            </a:r>
            <a:r>
              <a:rPr lang="en-US" sz="2800" dirty="0" err="1" smtClean="0"/>
              <a:t>komunitas</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memberikan</a:t>
            </a:r>
            <a:r>
              <a:rPr lang="en-US" sz="2800" dirty="0" smtClean="0"/>
              <a:t> rasa </a:t>
            </a:r>
            <a:r>
              <a:rPr lang="en-US" sz="2800" dirty="0" err="1" smtClean="0"/>
              <a:t>aman</a:t>
            </a:r>
            <a:r>
              <a:rPr lang="en-US" sz="2800" dirty="0" smtClean="0"/>
              <a:t> </a:t>
            </a:r>
            <a:r>
              <a:rPr lang="en-US" sz="2800" dirty="0" err="1" smtClean="0"/>
              <a:t>dalam</a:t>
            </a:r>
            <a:r>
              <a:rPr lang="en-US" sz="2800" dirty="0" smtClean="0"/>
              <a:t> </a:t>
            </a:r>
            <a:r>
              <a:rPr lang="en-US" sz="2800" dirty="0" err="1" smtClean="0"/>
              <a:t>hal</a:t>
            </a:r>
            <a:r>
              <a:rPr lang="en-US" sz="2800" dirty="0" smtClean="0"/>
              <a:t> </a:t>
            </a:r>
            <a:r>
              <a:rPr lang="en-US" sz="2800" dirty="0" err="1" smtClean="0"/>
              <a:t>nafkah</a:t>
            </a:r>
            <a:r>
              <a:rPr lang="en-US" sz="2800" dirty="0" smtClean="0"/>
              <a:t> </a:t>
            </a:r>
            <a:r>
              <a:rPr lang="en-US" sz="2800" dirty="0" err="1" smtClean="0"/>
              <a:t>dan</a:t>
            </a:r>
            <a:r>
              <a:rPr lang="en-US" sz="2800" dirty="0" smtClean="0"/>
              <a:t> </a:t>
            </a:r>
            <a:r>
              <a:rPr lang="en-US" sz="2800" dirty="0" err="1" smtClean="0"/>
              <a:t>kecukupan</a:t>
            </a:r>
            <a:r>
              <a:rPr lang="en-US" sz="2800" dirty="0" smtClean="0"/>
              <a:t> </a:t>
            </a:r>
            <a:br>
              <a:rPr lang="en-US" sz="2800" dirty="0" smtClean="0"/>
            </a:br>
            <a:r>
              <a:rPr lang="en-US" sz="2800" dirty="0" smtClean="0"/>
              <a:t>     </a:t>
            </a:r>
            <a:r>
              <a:rPr lang="en-US" sz="2800" dirty="0" err="1" smtClean="0"/>
              <a:t>nafkah</a:t>
            </a:r>
            <a:r>
              <a:rPr lang="en-US" sz="2800" dirty="0" smtClean="0"/>
              <a:t> </a:t>
            </a:r>
            <a:r>
              <a:rPr lang="en-US" sz="2800" dirty="0" err="1" smtClean="0"/>
              <a:t>bagi</a:t>
            </a:r>
            <a:r>
              <a:rPr lang="en-US" sz="2800" dirty="0" smtClean="0"/>
              <a:t> </a:t>
            </a:r>
            <a:r>
              <a:rPr lang="en-US" sz="2800" dirty="0" err="1" smtClean="0"/>
              <a:t>anggotanya</a:t>
            </a:r>
            <a:r>
              <a:rPr lang="en-US" sz="2800" dirty="0" smtClean="0"/>
              <a:t/>
            </a:r>
            <a:br>
              <a:rPr lang="en-US" sz="2800" dirty="0" smtClean="0"/>
            </a:br>
            <a:r>
              <a:rPr lang="en-US" sz="2800" dirty="0" smtClean="0"/>
              <a:t>4. </a:t>
            </a:r>
            <a:r>
              <a:rPr lang="en-US" sz="2800" i="1" dirty="0" smtClean="0"/>
              <a:t>Efficiency of Sustenance Organization. </a:t>
            </a:r>
            <a:r>
              <a:rPr lang="en-US" sz="2800" dirty="0" smtClean="0"/>
              <a:t>Parameter </a:t>
            </a:r>
            <a:r>
              <a:rPr lang="en-US" sz="2800" dirty="0" err="1" smtClean="0"/>
              <a:t>ini</a:t>
            </a:r>
            <a:r>
              <a:rPr lang="en-US" sz="2800" dirty="0" smtClean="0"/>
              <a:t> </a:t>
            </a:r>
            <a:br>
              <a:rPr lang="en-US" sz="2800" dirty="0" smtClean="0"/>
            </a:br>
            <a:r>
              <a:rPr lang="en-US" sz="2800" dirty="0" smtClean="0"/>
              <a:t>    </a:t>
            </a:r>
            <a:r>
              <a:rPr lang="en-US" sz="2800" dirty="0" err="1" smtClean="0"/>
              <a:t>mengukur</a:t>
            </a:r>
            <a:r>
              <a:rPr lang="en-US" sz="2800" dirty="0" smtClean="0"/>
              <a:t> </a:t>
            </a:r>
            <a:r>
              <a:rPr lang="en-US" sz="2800" dirty="0" err="1" smtClean="0"/>
              <a:t>seberapa</a:t>
            </a:r>
            <a:r>
              <a:rPr lang="en-US" sz="2800" dirty="0" smtClean="0"/>
              <a:t> </a:t>
            </a:r>
            <a:r>
              <a:rPr lang="en-US" sz="2800" dirty="0" err="1" smtClean="0"/>
              <a:t>efisien</a:t>
            </a:r>
            <a:r>
              <a:rPr lang="en-US" sz="2800" dirty="0" smtClean="0"/>
              <a:t> </a:t>
            </a:r>
            <a:r>
              <a:rPr lang="en-US" sz="2800" dirty="0" err="1" smtClean="0"/>
              <a:t>komunitas</a:t>
            </a:r>
            <a:r>
              <a:rPr lang="en-US" sz="2800" dirty="0" smtClean="0"/>
              <a:t> yang </a:t>
            </a:r>
            <a:r>
              <a:rPr lang="en-US" sz="2800" dirty="0" err="1" smtClean="0"/>
              <a:t>bersangkutan</a:t>
            </a:r>
            <a:r>
              <a:rPr lang="en-US" sz="2800" dirty="0" smtClean="0"/>
              <a:t> </a:t>
            </a:r>
            <a:br>
              <a:rPr lang="en-US" sz="2800" dirty="0" smtClean="0"/>
            </a:br>
            <a:r>
              <a:rPr lang="en-US" sz="2800" dirty="0" smtClean="0"/>
              <a:t>    </a:t>
            </a:r>
            <a:r>
              <a:rPr lang="en-US" sz="2800" dirty="0" err="1" smtClean="0"/>
              <a:t>bisa</a:t>
            </a:r>
            <a:r>
              <a:rPr lang="en-US" sz="2800" dirty="0" smtClean="0"/>
              <a:t> </a:t>
            </a:r>
            <a:r>
              <a:rPr lang="en-US" sz="2800" dirty="0" err="1" smtClean="0"/>
              <a:t>memanfaatkan</a:t>
            </a:r>
            <a:r>
              <a:rPr lang="en-US" sz="2800" dirty="0" smtClean="0"/>
              <a:t> </a:t>
            </a:r>
            <a:r>
              <a:rPr lang="en-US" sz="2800" dirty="0" err="1" smtClean="0"/>
              <a:t>sumberdaya</a:t>
            </a:r>
            <a:r>
              <a:rPr lang="en-US" sz="2800" dirty="0" smtClean="0"/>
              <a:t> yang </a:t>
            </a:r>
            <a:r>
              <a:rPr lang="en-US" sz="2800" dirty="0" err="1" smtClean="0"/>
              <a:t>tersedia</a:t>
            </a:r>
            <a:r>
              <a:rPr lang="en-US" sz="2800" dirty="0" smtClean="0"/>
              <a:t> </a:t>
            </a:r>
            <a:r>
              <a:rPr lang="en-US" sz="2800" dirty="0" err="1" smtClean="0"/>
              <a:t>demi</a:t>
            </a:r>
            <a:r>
              <a:rPr lang="en-US" sz="2800" dirty="0" smtClean="0"/>
              <a:t> </a:t>
            </a:r>
            <a:br>
              <a:rPr lang="en-US" sz="2800" dirty="0" smtClean="0"/>
            </a:br>
            <a:r>
              <a:rPr lang="en-US" sz="2800" dirty="0" smtClean="0"/>
              <a:t>     </a:t>
            </a:r>
            <a:r>
              <a:rPr lang="en-US" sz="2800" dirty="0" err="1" smtClean="0"/>
              <a:t>menjamin</a:t>
            </a:r>
            <a:r>
              <a:rPr lang="en-US" sz="2800" dirty="0" smtClean="0"/>
              <a:t> </a:t>
            </a:r>
            <a:r>
              <a:rPr lang="en-US" sz="2800" dirty="0" err="1" smtClean="0"/>
              <a:t>kelangsungan</a:t>
            </a:r>
            <a:r>
              <a:rPr lang="en-US" sz="2800" dirty="0" smtClean="0"/>
              <a:t> </a:t>
            </a:r>
            <a:r>
              <a:rPr lang="en-US" sz="2800" dirty="0" err="1" smtClean="0"/>
              <a:t>nafkah</a:t>
            </a:r>
            <a:r>
              <a:rPr lang="en-US" sz="2800" dirty="0" smtClean="0"/>
              <a:t> </a:t>
            </a:r>
            <a:r>
              <a:rPr lang="en-US" sz="2800" dirty="0" err="1" smtClean="0"/>
              <a:t>para</a:t>
            </a:r>
            <a:r>
              <a:rPr lang="en-US" sz="2800" dirty="0" smtClean="0"/>
              <a:t> </a:t>
            </a:r>
            <a:r>
              <a:rPr lang="en-US" sz="2800" dirty="0" err="1" smtClean="0"/>
              <a:t>anggotanya</a:t>
            </a:r>
            <a:r>
              <a:rPr lang="en-US" sz="2800" dirty="0" smtClean="0"/>
              <a:t>. </a:t>
            </a:r>
            <a:r>
              <a:rPr lang="en-US" sz="2800" dirty="0" err="1" smtClean="0"/>
              <a:t>Sumber</a:t>
            </a:r>
            <a:r>
              <a:rPr lang="en-US" sz="2800" dirty="0" smtClean="0"/>
              <a:t>-</a:t>
            </a:r>
            <a:br>
              <a:rPr lang="en-US" sz="2800" dirty="0" smtClean="0"/>
            </a:br>
            <a:r>
              <a:rPr lang="en-US" sz="2800" dirty="0" smtClean="0"/>
              <a:t>     </a:t>
            </a:r>
            <a:r>
              <a:rPr lang="en-US" sz="2800" dirty="0" err="1" smtClean="0"/>
              <a:t>sumber</a:t>
            </a:r>
            <a:r>
              <a:rPr lang="en-US" sz="2800" dirty="0" smtClean="0"/>
              <a:t> </a:t>
            </a:r>
            <a:r>
              <a:rPr lang="en-US" sz="2800" dirty="0" err="1" smtClean="0"/>
              <a:t>nafkah</a:t>
            </a:r>
            <a:r>
              <a:rPr lang="en-US" sz="2800" dirty="0" smtClean="0"/>
              <a:t> </a:t>
            </a:r>
            <a:r>
              <a:rPr lang="en-US" sz="2800" dirty="0" err="1" smtClean="0"/>
              <a:t>bisa</a:t>
            </a:r>
            <a:r>
              <a:rPr lang="en-US" sz="2800" dirty="0" smtClean="0"/>
              <a:t> </a:t>
            </a:r>
            <a:r>
              <a:rPr lang="en-US" sz="2800" dirty="0" err="1" smtClean="0"/>
              <a:t>jadi</a:t>
            </a:r>
            <a:r>
              <a:rPr lang="en-US" sz="2800" dirty="0" smtClean="0"/>
              <a:t> </a:t>
            </a:r>
            <a:r>
              <a:rPr lang="en-US" sz="2800" dirty="0" err="1" smtClean="0"/>
              <a:t>tidak</a:t>
            </a:r>
            <a:r>
              <a:rPr lang="en-US" sz="2800" dirty="0" smtClean="0"/>
              <a:t> </a:t>
            </a:r>
            <a:r>
              <a:rPr lang="en-US" sz="2800" dirty="0" err="1" smtClean="0"/>
              <a:t>tersedia</a:t>
            </a:r>
            <a:r>
              <a:rPr lang="en-US" sz="2800" dirty="0" smtClean="0"/>
              <a:t> </a:t>
            </a:r>
            <a:r>
              <a:rPr lang="en-US" sz="2800" dirty="0" err="1" smtClean="0"/>
              <a:t>di</a:t>
            </a:r>
            <a:r>
              <a:rPr lang="en-US" sz="2800" dirty="0" smtClean="0"/>
              <a:t> </a:t>
            </a:r>
            <a:r>
              <a:rPr lang="en-US" sz="2800" dirty="0" err="1" smtClean="0"/>
              <a:t>wilayah</a:t>
            </a:r>
            <a:r>
              <a:rPr lang="en-US" sz="2800" dirty="0" smtClean="0"/>
              <a:t> </a:t>
            </a:r>
            <a:r>
              <a:rPr lang="en-US" sz="2800" dirty="0" err="1" smtClean="0"/>
              <a:t>tinggal</a:t>
            </a:r>
            <a:r>
              <a:rPr lang="en-US" sz="2800" dirty="0" smtClean="0"/>
              <a:t>, </a:t>
            </a:r>
            <a:br>
              <a:rPr lang="en-US" sz="2800" dirty="0" smtClean="0"/>
            </a:br>
            <a:r>
              <a:rPr lang="en-US" sz="2800" dirty="0" smtClean="0"/>
              <a:t>     </a:t>
            </a:r>
            <a:r>
              <a:rPr lang="en-US" sz="2800" dirty="0" err="1" smtClean="0"/>
              <a:t>namun</a:t>
            </a:r>
            <a:r>
              <a:rPr lang="en-US" sz="2800" dirty="0" smtClean="0"/>
              <a:t> </a:t>
            </a:r>
            <a:r>
              <a:rPr lang="en-US" sz="2800" dirty="0" err="1" smtClean="0"/>
              <a:t>di</a:t>
            </a:r>
            <a:r>
              <a:rPr lang="en-US" sz="2800" dirty="0" smtClean="0"/>
              <a:t> </a:t>
            </a:r>
            <a:r>
              <a:rPr lang="en-US" sz="2800" dirty="0" err="1" smtClean="0"/>
              <a:t>wilayah</a:t>
            </a:r>
            <a:r>
              <a:rPr lang="en-US" sz="2800" dirty="0" smtClean="0"/>
              <a:t> </a:t>
            </a:r>
            <a:r>
              <a:rPr lang="en-US" sz="2800" dirty="0" err="1" smtClean="0"/>
              <a:t>di</a:t>
            </a:r>
            <a:r>
              <a:rPr lang="en-US" sz="2800" dirty="0" smtClean="0"/>
              <a:t> </a:t>
            </a:r>
            <a:r>
              <a:rPr lang="en-US" sz="2800" dirty="0" err="1" smtClean="0"/>
              <a:t>luar</a:t>
            </a:r>
            <a:r>
              <a:rPr lang="en-US" sz="2800" dirty="0" smtClean="0"/>
              <a:t> </a:t>
            </a:r>
            <a:r>
              <a:rPr lang="en-US" sz="2800" dirty="0" err="1" smtClean="0"/>
              <a:t>komunitas</a:t>
            </a:r>
            <a:r>
              <a:rPr lang="en-US" sz="2800" dirty="0" smtClean="0"/>
              <a:t> </a:t>
            </a:r>
            <a:r>
              <a:rPr lang="en-US" sz="2800" dirty="0" err="1" smtClean="0"/>
              <a:t>mereka</a:t>
            </a:r>
            <a:r>
              <a:rPr lang="en-US" sz="2800" dirty="0" smtClean="0"/>
              <a:t>. </a:t>
            </a:r>
            <a:r>
              <a:rPr lang="en-US" sz="2800" dirty="0" err="1" smtClean="0"/>
              <a:t>Organisasi</a:t>
            </a:r>
            <a:r>
              <a:rPr lang="en-US" sz="2800" dirty="0" smtClean="0"/>
              <a:t> </a:t>
            </a:r>
            <a:br>
              <a:rPr lang="en-US" sz="2800" dirty="0" smtClean="0"/>
            </a:br>
            <a:r>
              <a:rPr lang="en-US" sz="2800" dirty="0" smtClean="0"/>
              <a:t>     </a:t>
            </a:r>
            <a:r>
              <a:rPr lang="en-US" sz="2800" dirty="0" err="1" smtClean="0"/>
              <a:t>tersebut</a:t>
            </a:r>
            <a:r>
              <a:rPr lang="en-US" sz="2800" dirty="0" smtClean="0"/>
              <a:t> </a:t>
            </a:r>
            <a:r>
              <a:rPr lang="en-US" sz="2800" dirty="0" err="1" smtClean="0"/>
              <a:t>berfungsi</a:t>
            </a:r>
            <a:r>
              <a:rPr lang="en-US" sz="2800" dirty="0" smtClean="0"/>
              <a:t> </a:t>
            </a:r>
            <a:r>
              <a:rPr lang="en-US" sz="2800" dirty="0" err="1" smtClean="0"/>
              <a:t>sebagai</a:t>
            </a:r>
            <a:r>
              <a:rPr lang="en-US" sz="2800" dirty="0" smtClean="0"/>
              <a:t> </a:t>
            </a:r>
            <a:r>
              <a:rPr lang="en-US" sz="2800" dirty="0" err="1" smtClean="0"/>
              <a:t>wahana</a:t>
            </a:r>
            <a:r>
              <a:rPr lang="en-US" sz="2800" dirty="0" smtClean="0"/>
              <a:t> </a:t>
            </a:r>
            <a:r>
              <a:rPr lang="en-US" sz="2800" dirty="0" err="1" smtClean="0"/>
              <a:t>bagi</a:t>
            </a:r>
            <a:r>
              <a:rPr lang="en-US" sz="2800" dirty="0" smtClean="0"/>
              <a:t> </a:t>
            </a:r>
            <a:r>
              <a:rPr lang="en-US" sz="2800" dirty="0" err="1" smtClean="0"/>
              <a:t>individu-individu</a:t>
            </a:r>
            <a:r>
              <a:rPr lang="en-US" sz="2800" dirty="0" smtClean="0"/>
              <a:t> </a:t>
            </a:r>
            <a:br>
              <a:rPr lang="en-US" sz="2800" dirty="0" smtClean="0"/>
            </a:br>
            <a:r>
              <a:rPr lang="en-US" sz="2800" dirty="0" smtClean="0"/>
              <a:t>     </a:t>
            </a:r>
            <a:r>
              <a:rPr lang="en-US" sz="2800" dirty="0" err="1" smtClean="0"/>
              <a:t>dalam</a:t>
            </a:r>
            <a:r>
              <a:rPr lang="en-US" sz="2800" dirty="0" smtClean="0"/>
              <a:t> </a:t>
            </a:r>
            <a:r>
              <a:rPr lang="en-US" sz="2800" dirty="0" err="1" smtClean="0"/>
              <a:t>memenfaatkan</a:t>
            </a:r>
            <a:r>
              <a:rPr lang="en-US" sz="2800" dirty="0" smtClean="0"/>
              <a:t> </a:t>
            </a:r>
            <a:r>
              <a:rPr lang="en-US" sz="2800" dirty="0" err="1" smtClean="0"/>
              <a:t>sumberdaya</a:t>
            </a:r>
            <a:r>
              <a:rPr lang="en-US" sz="2800" dirty="0" smtClean="0"/>
              <a:t> </a:t>
            </a:r>
            <a:r>
              <a:rPr lang="en-US" sz="2800" dirty="0" err="1" smtClean="0"/>
              <a:t>ekonomi</a:t>
            </a:r>
            <a:r>
              <a:rPr lang="en-US" sz="2800" dirty="0" smtClean="0"/>
              <a:t> yang </a:t>
            </a:r>
            <a:r>
              <a:rPr lang="en-US" sz="2800" dirty="0" err="1" smtClean="0"/>
              <a:t>ada</a:t>
            </a:r>
            <a:endParaRPr lang="en-US" sz="2800" dirty="0"/>
          </a:p>
        </p:txBody>
      </p:sp>
      <p:sp>
        <p:nvSpPr>
          <p:cNvPr id="3" name="Content Placeholder 2"/>
          <p:cNvSpPr>
            <a:spLocks noGrp="1"/>
          </p:cNvSpPr>
          <p:nvPr>
            <p:ph idx="1"/>
          </p:nvPr>
        </p:nvSpPr>
        <p:spPr>
          <a:xfrm>
            <a:off x="457200" y="64008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Autofit/>
          </a:bodyPr>
          <a:lstStyle/>
          <a:p>
            <a:pPr algn="l"/>
            <a:r>
              <a:rPr lang="en-US" sz="2400" dirty="0" smtClean="0"/>
              <a:t>5. </a:t>
            </a:r>
            <a:r>
              <a:rPr lang="en-US" sz="2400" dirty="0" err="1" smtClean="0"/>
              <a:t>Jejaring</a:t>
            </a:r>
            <a:r>
              <a:rPr lang="en-US" sz="2400" dirty="0" smtClean="0"/>
              <a:t> </a:t>
            </a:r>
            <a:r>
              <a:rPr lang="en-US" sz="2400" dirty="0" err="1" smtClean="0"/>
              <a:t>Sosial</a:t>
            </a:r>
            <a:r>
              <a:rPr lang="en-US" sz="2400" dirty="0" smtClean="0"/>
              <a:t>. Parameter </a:t>
            </a:r>
            <a:r>
              <a:rPr lang="en-US" sz="2400" dirty="0" err="1" smtClean="0"/>
              <a:t>ini</a:t>
            </a:r>
            <a:r>
              <a:rPr lang="en-US" sz="2400" dirty="0" smtClean="0"/>
              <a:t> </a:t>
            </a:r>
            <a:r>
              <a:rPr lang="en-US" sz="2400" dirty="0" err="1" smtClean="0"/>
              <a:t>menunjukan</a:t>
            </a:r>
            <a:r>
              <a:rPr lang="en-US" sz="2400" dirty="0" smtClean="0"/>
              <a:t> </a:t>
            </a:r>
            <a:r>
              <a:rPr lang="en-US" sz="2400" dirty="0" err="1" smtClean="0"/>
              <a:t>pada</a:t>
            </a:r>
            <a:r>
              <a:rPr lang="en-US" sz="2400" dirty="0" smtClean="0"/>
              <a:t> </a:t>
            </a:r>
            <a:r>
              <a:rPr lang="en-US" sz="2400" dirty="0" err="1" smtClean="0"/>
              <a:t>penggunaan</a:t>
            </a:r>
            <a:r>
              <a:rPr lang="en-US" sz="2400" dirty="0" smtClean="0"/>
              <a:t> modal </a:t>
            </a:r>
            <a:br>
              <a:rPr lang="en-US" sz="2400" dirty="0" smtClean="0"/>
            </a:br>
            <a:r>
              <a:rPr lang="en-US" sz="2400" dirty="0" smtClean="0"/>
              <a:t>    </a:t>
            </a:r>
            <a:r>
              <a:rPr lang="en-US" sz="2400" dirty="0" err="1" smtClean="0"/>
              <a:t>sosial</a:t>
            </a:r>
            <a:r>
              <a:rPr lang="en-US" sz="2400" dirty="0" smtClean="0"/>
              <a:t> </a:t>
            </a:r>
            <a:r>
              <a:rPr lang="en-US" sz="2400" dirty="0" err="1" smtClean="0"/>
              <a:t>berupa</a:t>
            </a:r>
            <a:r>
              <a:rPr lang="en-US" sz="2400" dirty="0" smtClean="0"/>
              <a:t> </a:t>
            </a:r>
            <a:r>
              <a:rPr lang="en-US" sz="2400" dirty="0" err="1" smtClean="0"/>
              <a:t>jaringan</a:t>
            </a:r>
            <a:r>
              <a:rPr lang="en-US" sz="2400" dirty="0" smtClean="0"/>
              <a:t> </a:t>
            </a:r>
            <a:r>
              <a:rPr lang="en-US" sz="2400" dirty="0" err="1" smtClean="0"/>
              <a:t>sosial</a:t>
            </a:r>
            <a:r>
              <a:rPr lang="en-US" sz="2400" dirty="0" smtClean="0"/>
              <a:t> </a:t>
            </a:r>
            <a:r>
              <a:rPr lang="en-US" sz="2400" dirty="0" err="1" smtClean="0"/>
              <a:t>antar</a:t>
            </a:r>
            <a:r>
              <a:rPr lang="en-US" sz="2400" dirty="0" smtClean="0"/>
              <a:t> </a:t>
            </a:r>
            <a:r>
              <a:rPr lang="en-US" sz="2400" dirty="0" err="1" smtClean="0"/>
              <a:t>individu</a:t>
            </a:r>
            <a:r>
              <a:rPr lang="en-US" sz="2400" dirty="0" smtClean="0"/>
              <a:t> </a:t>
            </a:r>
            <a:r>
              <a:rPr lang="en-US" sz="2400" dirty="0" err="1" smtClean="0"/>
              <a:t>ataupun</a:t>
            </a:r>
            <a:r>
              <a:rPr lang="en-US" sz="2400" dirty="0" smtClean="0"/>
              <a:t> </a:t>
            </a:r>
            <a:r>
              <a:rPr lang="en-US" sz="2400" dirty="0" err="1" smtClean="0"/>
              <a:t>antar</a:t>
            </a:r>
            <a:r>
              <a:rPr lang="en-US" sz="2400" dirty="0" smtClean="0"/>
              <a:t> </a:t>
            </a:r>
            <a:r>
              <a:rPr lang="en-US" sz="2400" dirty="0" err="1" smtClean="0"/>
              <a:t>komunitas</a:t>
            </a:r>
            <a:r>
              <a:rPr lang="en-US" sz="2400" dirty="0" smtClean="0"/>
              <a:t> </a:t>
            </a:r>
            <a:br>
              <a:rPr lang="en-US" sz="2400" dirty="0" smtClean="0"/>
            </a:br>
            <a:r>
              <a:rPr lang="en-US" sz="2400" dirty="0" smtClean="0"/>
              <a:t>    yang </a:t>
            </a:r>
            <a:r>
              <a:rPr lang="en-US" sz="2400" dirty="0" err="1" smtClean="0"/>
              <a:t>dibentuk</a:t>
            </a:r>
            <a:r>
              <a:rPr lang="en-US" sz="2400" dirty="0" smtClean="0"/>
              <a:t> </a:t>
            </a:r>
            <a:r>
              <a:rPr lang="en-US" sz="2400" dirty="0" err="1" smtClean="0"/>
              <a:t>sebagai</a:t>
            </a:r>
            <a:r>
              <a:rPr lang="en-US" sz="2400" dirty="0" smtClean="0"/>
              <a:t> </a:t>
            </a:r>
            <a:r>
              <a:rPr lang="en-US" sz="2400" dirty="0" err="1" smtClean="0"/>
              <a:t>upaya</a:t>
            </a:r>
            <a:r>
              <a:rPr lang="en-US" sz="2400" dirty="0" smtClean="0"/>
              <a:t> </a:t>
            </a:r>
            <a:r>
              <a:rPr lang="en-US" sz="2400" dirty="0" err="1" smtClean="0"/>
              <a:t>mengamankan</a:t>
            </a:r>
            <a:r>
              <a:rPr lang="en-US" sz="2400" dirty="0" smtClean="0"/>
              <a:t> </a:t>
            </a:r>
            <a:r>
              <a:rPr lang="en-US" sz="2400" dirty="0" err="1" smtClean="0"/>
              <a:t>sumber</a:t>
            </a:r>
            <a:r>
              <a:rPr lang="en-US" sz="2400" dirty="0" smtClean="0"/>
              <a:t> </a:t>
            </a:r>
            <a:r>
              <a:rPr lang="en-US" sz="2400" dirty="0" err="1" smtClean="0"/>
              <a:t>nafkah</a:t>
            </a:r>
            <a:r>
              <a:rPr lang="en-US" sz="2400" dirty="0" smtClean="0"/>
              <a:t> </a:t>
            </a:r>
            <a:r>
              <a:rPr lang="en-US" sz="2400" dirty="0" err="1" smtClean="0"/>
              <a:t>bagi</a:t>
            </a:r>
            <a:r>
              <a:rPr lang="en-US" sz="2400" dirty="0" smtClean="0"/>
              <a:t> </a:t>
            </a:r>
            <a:br>
              <a:rPr lang="en-US" sz="2400" dirty="0" smtClean="0"/>
            </a:br>
            <a:r>
              <a:rPr lang="en-US" sz="2400" dirty="0" smtClean="0"/>
              <a:t>    </a:t>
            </a:r>
            <a:r>
              <a:rPr lang="en-US" sz="2400" dirty="0" err="1" smtClean="0"/>
              <a:t>mereka</a:t>
            </a:r>
            <a:r>
              <a:rPr lang="en-US" sz="2400" dirty="0" smtClean="0"/>
              <a:t> yang </a:t>
            </a:r>
            <a:r>
              <a:rPr lang="en-US" sz="2400" dirty="0" err="1" smtClean="0"/>
              <a:t>terlibat</a:t>
            </a:r>
            <a:r>
              <a:rPr lang="en-US" sz="2400" dirty="0" smtClean="0"/>
              <a:t>. </a:t>
            </a:r>
            <a:r>
              <a:rPr lang="en-US" sz="2400" dirty="0" err="1" smtClean="0"/>
              <a:t>Dalam</a:t>
            </a:r>
            <a:r>
              <a:rPr lang="en-US" sz="2400" dirty="0" smtClean="0"/>
              <a:t> </a:t>
            </a:r>
            <a:r>
              <a:rPr lang="en-US" sz="2400" dirty="0" err="1" smtClean="0"/>
              <a:t>hal</a:t>
            </a:r>
            <a:r>
              <a:rPr lang="en-US" sz="2400" dirty="0" smtClean="0"/>
              <a:t> </a:t>
            </a:r>
            <a:r>
              <a:rPr lang="en-US" sz="2400" dirty="0" err="1" smtClean="0"/>
              <a:t>ini</a:t>
            </a:r>
            <a:r>
              <a:rPr lang="en-US" sz="2400" dirty="0" smtClean="0"/>
              <a:t>, </a:t>
            </a:r>
            <a:r>
              <a:rPr lang="en-US" sz="2400" dirty="0" err="1" smtClean="0"/>
              <a:t>aspek</a:t>
            </a:r>
            <a:r>
              <a:rPr lang="en-US" sz="2400" dirty="0" smtClean="0"/>
              <a:t> </a:t>
            </a:r>
            <a:r>
              <a:rPr lang="en-US" sz="2400" dirty="0" err="1" smtClean="0"/>
              <a:t>kerjasama</a:t>
            </a:r>
            <a:r>
              <a:rPr lang="en-US" sz="2400" dirty="0" smtClean="0"/>
              <a:t> </a:t>
            </a:r>
            <a:r>
              <a:rPr lang="en-US" sz="2400" dirty="0" err="1" smtClean="0"/>
              <a:t>menjadi</a:t>
            </a:r>
            <a:r>
              <a:rPr lang="en-US" sz="2400" dirty="0" smtClean="0"/>
              <a:t> </a:t>
            </a:r>
            <a:r>
              <a:rPr lang="en-US" sz="2400" dirty="0" err="1" smtClean="0"/>
              <a:t>kata</a:t>
            </a:r>
            <a:r>
              <a:rPr lang="en-US" sz="2400" dirty="0" smtClean="0"/>
              <a:t> </a:t>
            </a:r>
            <a:br>
              <a:rPr lang="en-US" sz="2400" dirty="0" smtClean="0"/>
            </a:br>
            <a:r>
              <a:rPr lang="en-US" sz="2400" dirty="0" smtClean="0"/>
              <a:t>    </a:t>
            </a:r>
            <a:r>
              <a:rPr lang="en-US" sz="2400" dirty="0" err="1" smtClean="0"/>
              <a:t>kunci</a:t>
            </a:r>
            <a:r>
              <a:rPr lang="en-US" sz="2400" dirty="0" smtClean="0"/>
              <a:t> </a:t>
            </a:r>
            <a:r>
              <a:rPr lang="en-US" sz="2400" dirty="0" err="1" smtClean="0"/>
              <a:t>penting</a:t>
            </a:r>
            <a:r>
              <a:rPr lang="en-US" sz="2400" dirty="0" smtClean="0"/>
              <a:t> </a:t>
            </a:r>
            <a:r>
              <a:rPr lang="en-US" sz="2400" dirty="0" err="1" smtClean="0"/>
              <a:t>proses</a:t>
            </a:r>
            <a:r>
              <a:rPr lang="en-US" sz="2400" dirty="0" smtClean="0"/>
              <a:t> </a:t>
            </a:r>
            <a:r>
              <a:rPr lang="en-US" sz="2400" dirty="0" err="1" smtClean="0"/>
              <a:t>pengamanan</a:t>
            </a:r>
            <a:r>
              <a:rPr lang="en-US" sz="2400" dirty="0" smtClean="0"/>
              <a:t> </a:t>
            </a:r>
            <a:r>
              <a:rPr lang="en-US" sz="2400" dirty="0" err="1" smtClean="0"/>
              <a:t>sumber</a:t>
            </a:r>
            <a:r>
              <a:rPr lang="en-US" sz="2400" dirty="0" smtClean="0"/>
              <a:t> </a:t>
            </a:r>
            <a:r>
              <a:rPr lang="en-US" sz="2400" dirty="0" err="1" smtClean="0"/>
              <a:t>nafkah</a:t>
            </a:r>
            <a:r>
              <a:rPr lang="en-US" sz="2400" dirty="0" smtClean="0"/>
              <a:t/>
            </a:r>
            <a:br>
              <a:rPr lang="en-US" sz="2400" dirty="0" smtClean="0"/>
            </a:br>
            <a:r>
              <a:rPr lang="en-US" sz="2400" dirty="0" smtClean="0"/>
              <a:t>6. </a:t>
            </a:r>
            <a:r>
              <a:rPr lang="en-US" sz="2400" dirty="0" err="1" smtClean="0"/>
              <a:t>Pengaruh</a:t>
            </a:r>
            <a:r>
              <a:rPr lang="en-US" sz="2400" dirty="0" smtClean="0"/>
              <a:t> status </a:t>
            </a:r>
            <a:r>
              <a:rPr lang="en-US" sz="2400" dirty="0" err="1" smtClean="0"/>
              <a:t>sosial</a:t>
            </a:r>
            <a:r>
              <a:rPr lang="en-US" sz="2400" dirty="0" smtClean="0"/>
              <a:t>. Parameter </a:t>
            </a:r>
            <a:r>
              <a:rPr lang="en-US" sz="2400" dirty="0" err="1" smtClean="0"/>
              <a:t>ini</a:t>
            </a:r>
            <a:r>
              <a:rPr lang="en-US" sz="2400" dirty="0" smtClean="0"/>
              <a:t> </a:t>
            </a:r>
            <a:r>
              <a:rPr lang="en-US" sz="2400" dirty="0" err="1" smtClean="0"/>
              <a:t>menunjukan</a:t>
            </a:r>
            <a:r>
              <a:rPr lang="en-US" sz="2400" dirty="0" smtClean="0"/>
              <a:t> </a:t>
            </a:r>
            <a:r>
              <a:rPr lang="en-US" sz="2400" dirty="0" err="1" smtClean="0"/>
              <a:t>pada</a:t>
            </a:r>
            <a:r>
              <a:rPr lang="en-US" sz="2400" dirty="0" smtClean="0"/>
              <a:t> </a:t>
            </a:r>
            <a:r>
              <a:rPr lang="en-US" sz="2400" dirty="0" err="1" smtClean="0"/>
              <a:t>dimensi</a:t>
            </a:r>
            <a:r>
              <a:rPr lang="en-US" sz="2400" dirty="0" smtClean="0"/>
              <a:t> </a:t>
            </a:r>
            <a:r>
              <a:rPr lang="en-US" sz="2400" dirty="0" err="1" smtClean="0"/>
              <a:t>sosial</a:t>
            </a:r>
            <a:r>
              <a:rPr lang="en-US" sz="2400" dirty="0" smtClean="0"/>
              <a:t> </a:t>
            </a:r>
            <a:br>
              <a:rPr lang="en-US" sz="2400" dirty="0" smtClean="0"/>
            </a:br>
            <a:r>
              <a:rPr lang="en-US" sz="2400" dirty="0" smtClean="0"/>
              <a:t>   </a:t>
            </a:r>
            <a:r>
              <a:rPr lang="en-US" sz="2400" dirty="0" err="1" smtClean="0"/>
              <a:t>sebuah</a:t>
            </a:r>
            <a:r>
              <a:rPr lang="en-US" sz="2400" dirty="0" smtClean="0"/>
              <a:t> </a:t>
            </a:r>
            <a:r>
              <a:rPr lang="en-US" sz="2400" dirty="0" err="1" smtClean="0"/>
              <a:t>sumber</a:t>
            </a:r>
            <a:r>
              <a:rPr lang="en-US" sz="2400" dirty="0" smtClean="0"/>
              <a:t> </a:t>
            </a:r>
            <a:r>
              <a:rPr lang="en-US" sz="2400" dirty="0" err="1" smtClean="0"/>
              <a:t>nafkah</a:t>
            </a:r>
            <a:r>
              <a:rPr lang="en-US" sz="2400" dirty="0" smtClean="0"/>
              <a:t>. </a:t>
            </a:r>
            <a:r>
              <a:rPr lang="en-US" sz="2400" dirty="0" err="1" smtClean="0"/>
              <a:t>Banyak</a:t>
            </a:r>
            <a:r>
              <a:rPr lang="en-US" sz="2400" dirty="0" smtClean="0"/>
              <a:t> </a:t>
            </a:r>
            <a:r>
              <a:rPr lang="en-US" sz="2400" dirty="0" err="1" smtClean="0"/>
              <a:t>dijumpai</a:t>
            </a:r>
            <a:r>
              <a:rPr lang="en-US" sz="2400" dirty="0" smtClean="0"/>
              <a:t> </a:t>
            </a:r>
            <a:r>
              <a:rPr lang="en-US" sz="2400" dirty="0" err="1" smtClean="0"/>
              <a:t>kenyataan</a:t>
            </a:r>
            <a:r>
              <a:rPr lang="en-US" sz="2400" dirty="0" smtClean="0"/>
              <a:t> </a:t>
            </a:r>
            <a:r>
              <a:rPr lang="en-US" sz="2400" dirty="0" err="1" smtClean="0"/>
              <a:t>bahwa</a:t>
            </a:r>
            <a:r>
              <a:rPr lang="en-US" sz="2400" dirty="0" smtClean="0"/>
              <a:t> </a:t>
            </a:r>
            <a:r>
              <a:rPr lang="en-US" sz="2400" dirty="0" err="1" smtClean="0"/>
              <a:t>anggota</a:t>
            </a:r>
            <a:r>
              <a:rPr lang="en-US" sz="2400" dirty="0" smtClean="0"/>
              <a:t>-</a:t>
            </a:r>
            <a:br>
              <a:rPr lang="en-US" sz="2400" dirty="0" smtClean="0"/>
            </a:br>
            <a:r>
              <a:rPr lang="en-US" sz="2400" dirty="0" smtClean="0"/>
              <a:t>   </a:t>
            </a:r>
            <a:r>
              <a:rPr lang="en-US" sz="2400" dirty="0" err="1" smtClean="0"/>
              <a:t>anggota</a:t>
            </a:r>
            <a:r>
              <a:rPr lang="en-US" sz="2400" dirty="0" smtClean="0"/>
              <a:t> </a:t>
            </a:r>
            <a:r>
              <a:rPr lang="en-US" sz="2400" dirty="0" err="1" smtClean="0"/>
              <a:t>komunitas</a:t>
            </a:r>
            <a:r>
              <a:rPr lang="en-US" sz="2400" dirty="0" smtClean="0"/>
              <a:t> </a:t>
            </a:r>
            <a:r>
              <a:rPr lang="en-US" sz="2400" dirty="0" err="1" smtClean="0"/>
              <a:t>seringkali</a:t>
            </a:r>
            <a:r>
              <a:rPr lang="en-US" sz="2400" dirty="0" smtClean="0"/>
              <a:t> </a:t>
            </a:r>
            <a:r>
              <a:rPr lang="en-US" sz="2400" dirty="0" err="1" smtClean="0"/>
              <a:t>memiliki</a:t>
            </a:r>
            <a:r>
              <a:rPr lang="en-US" sz="2400" dirty="0" smtClean="0"/>
              <a:t> </a:t>
            </a:r>
            <a:r>
              <a:rPr lang="en-US" sz="2400" dirty="0" err="1" smtClean="0"/>
              <a:t>perbedaan</a:t>
            </a:r>
            <a:r>
              <a:rPr lang="en-US" sz="2400" dirty="0" smtClean="0"/>
              <a:t> status </a:t>
            </a:r>
            <a:r>
              <a:rPr lang="en-US" sz="2400" dirty="0" err="1" smtClean="0"/>
              <a:t>sosial</a:t>
            </a:r>
            <a:r>
              <a:rPr lang="en-US" sz="2400" dirty="0" smtClean="0"/>
              <a:t> yang </a:t>
            </a:r>
            <a:br>
              <a:rPr lang="en-US" sz="2400" dirty="0" smtClean="0"/>
            </a:br>
            <a:r>
              <a:rPr lang="en-US" sz="2400" dirty="0" smtClean="0"/>
              <a:t>   </a:t>
            </a:r>
            <a:r>
              <a:rPr lang="en-US" sz="2400" dirty="0" err="1" smtClean="0"/>
              <a:t>tajam</a:t>
            </a:r>
            <a:r>
              <a:rPr lang="en-US" sz="2400" dirty="0" smtClean="0"/>
              <a:t> yang </a:t>
            </a:r>
            <a:r>
              <a:rPr lang="en-US" sz="2400" dirty="0" err="1" smtClean="0"/>
              <a:t>mneyebabkan</a:t>
            </a:r>
            <a:r>
              <a:rPr lang="en-US" sz="2400" dirty="0" smtClean="0"/>
              <a:t> </a:t>
            </a:r>
            <a:r>
              <a:rPr lang="en-US" sz="2400" dirty="0" err="1" smtClean="0"/>
              <a:t>kemampuan</a:t>
            </a:r>
            <a:r>
              <a:rPr lang="en-US" sz="2400" dirty="0" smtClean="0"/>
              <a:t> yang </a:t>
            </a:r>
            <a:r>
              <a:rPr lang="en-US" sz="2400" dirty="0" err="1" smtClean="0"/>
              <a:t>tak</a:t>
            </a:r>
            <a:r>
              <a:rPr lang="en-US" sz="2400" dirty="0" smtClean="0"/>
              <a:t> </a:t>
            </a:r>
            <a:r>
              <a:rPr lang="en-US" sz="2400" dirty="0" err="1" smtClean="0"/>
              <a:t>seragam</a:t>
            </a:r>
            <a:r>
              <a:rPr lang="en-US" sz="2400" dirty="0" smtClean="0"/>
              <a:t> </a:t>
            </a:r>
            <a:r>
              <a:rPr lang="en-US" sz="2400" dirty="0" err="1" smtClean="0"/>
              <a:t>dalam</a:t>
            </a:r>
            <a:r>
              <a:rPr lang="en-US" sz="2400" dirty="0" smtClean="0"/>
              <a:t> </a:t>
            </a:r>
            <a:br>
              <a:rPr lang="en-US" sz="2400" dirty="0" smtClean="0"/>
            </a:br>
            <a:r>
              <a:rPr lang="en-US" sz="2400" dirty="0" smtClean="0"/>
              <a:t>   </a:t>
            </a:r>
            <a:r>
              <a:rPr lang="en-US" sz="2400" dirty="0" err="1" smtClean="0"/>
              <a:t>mengakses</a:t>
            </a:r>
            <a:r>
              <a:rPr lang="en-US" sz="2400" dirty="0" smtClean="0"/>
              <a:t> </a:t>
            </a:r>
            <a:r>
              <a:rPr lang="en-US" sz="2400" dirty="0" err="1" smtClean="0"/>
              <a:t>sumber-sumber</a:t>
            </a:r>
            <a:r>
              <a:rPr lang="en-US" sz="2400" dirty="0" smtClean="0"/>
              <a:t> </a:t>
            </a:r>
            <a:r>
              <a:rPr lang="en-US" sz="2400" dirty="0" err="1" smtClean="0"/>
              <a:t>nafkah</a:t>
            </a:r>
            <a:r>
              <a:rPr lang="en-US" sz="2400" dirty="0" smtClean="0"/>
              <a:t>. </a:t>
            </a:r>
            <a:r>
              <a:rPr lang="en-US" sz="2400" dirty="0" err="1" smtClean="0"/>
              <a:t>Sejauh</a:t>
            </a:r>
            <a:r>
              <a:rPr lang="en-US" sz="2400" dirty="0" smtClean="0"/>
              <a:t> </a:t>
            </a:r>
            <a:r>
              <a:rPr lang="en-US" sz="2400" dirty="0" err="1" smtClean="0"/>
              <a:t>mana</a:t>
            </a:r>
            <a:r>
              <a:rPr lang="en-US" sz="2400" dirty="0" smtClean="0"/>
              <a:t> </a:t>
            </a:r>
            <a:r>
              <a:rPr lang="en-US" sz="2400" dirty="0" err="1" smtClean="0"/>
              <a:t>individu-individu</a:t>
            </a:r>
            <a:r>
              <a:rPr lang="en-US" sz="2400" dirty="0" smtClean="0"/>
              <a:t>, </a:t>
            </a:r>
            <a:br>
              <a:rPr lang="en-US" sz="2400" dirty="0" smtClean="0"/>
            </a:br>
            <a:r>
              <a:rPr lang="en-US" sz="2400" dirty="0" smtClean="0"/>
              <a:t>   </a:t>
            </a:r>
            <a:r>
              <a:rPr lang="en-US" sz="2400" dirty="0" err="1" smtClean="0"/>
              <a:t>meski</a:t>
            </a:r>
            <a:r>
              <a:rPr lang="en-US" sz="2400" dirty="0" smtClean="0"/>
              <a:t> </a:t>
            </a:r>
            <a:r>
              <a:rPr lang="en-US" sz="2400" dirty="0" err="1" smtClean="0"/>
              <a:t>memiliki</a:t>
            </a:r>
            <a:r>
              <a:rPr lang="en-US" sz="2400" dirty="0" smtClean="0"/>
              <a:t> </a:t>
            </a:r>
            <a:r>
              <a:rPr lang="en-US" sz="2400" dirty="0" err="1" smtClean="0"/>
              <a:t>perbedaan</a:t>
            </a:r>
            <a:r>
              <a:rPr lang="en-US" sz="2400" dirty="0" smtClean="0"/>
              <a:t> status </a:t>
            </a:r>
            <a:r>
              <a:rPr lang="en-US" sz="2400" dirty="0" err="1" smtClean="0"/>
              <a:t>sosial</a:t>
            </a:r>
            <a:r>
              <a:rPr lang="en-US" sz="2400" dirty="0" smtClean="0"/>
              <a:t>, </a:t>
            </a:r>
            <a:r>
              <a:rPr lang="en-US" sz="2400" dirty="0" err="1" smtClean="0"/>
              <a:t>dapat</a:t>
            </a:r>
            <a:r>
              <a:rPr lang="en-US" sz="2400" dirty="0" smtClean="0"/>
              <a:t> </a:t>
            </a:r>
            <a:r>
              <a:rPr lang="en-US" sz="2400" dirty="0" err="1" smtClean="0"/>
              <a:t>memenuhi</a:t>
            </a:r>
            <a:r>
              <a:rPr lang="en-US" sz="2400" dirty="0" smtClean="0"/>
              <a:t> </a:t>
            </a:r>
            <a:r>
              <a:rPr lang="en-US" sz="2400" dirty="0" err="1" smtClean="0"/>
              <a:t>kebutuhan</a:t>
            </a:r>
            <a:r>
              <a:rPr lang="en-US" sz="2400" dirty="0" smtClean="0"/>
              <a:t>    </a:t>
            </a:r>
            <a:br>
              <a:rPr lang="en-US" sz="2400" dirty="0" smtClean="0"/>
            </a:br>
            <a:r>
              <a:rPr lang="en-US" sz="2400" dirty="0" smtClean="0"/>
              <a:t>   </a:t>
            </a:r>
            <a:r>
              <a:rPr lang="en-US" sz="2400" dirty="0" err="1" smtClean="0"/>
              <a:t>akan</a:t>
            </a:r>
            <a:r>
              <a:rPr lang="en-US" sz="2400" dirty="0" smtClean="0"/>
              <a:t> </a:t>
            </a:r>
            <a:r>
              <a:rPr lang="en-US" sz="2400" dirty="0" err="1" smtClean="0"/>
              <a:t>keamanan</a:t>
            </a:r>
            <a:r>
              <a:rPr lang="en-US" sz="2400" dirty="0" smtClean="0"/>
              <a:t> </a:t>
            </a:r>
            <a:r>
              <a:rPr lang="en-US" sz="2400" dirty="0" err="1" smtClean="0"/>
              <a:t>pangan</a:t>
            </a:r>
            <a:r>
              <a:rPr lang="en-US" sz="2400" dirty="0" smtClean="0"/>
              <a:t> </a:t>
            </a:r>
            <a:r>
              <a:rPr lang="en-US" sz="2400" dirty="0" err="1" smtClean="0"/>
              <a:t>mereka</a:t>
            </a:r>
            <a:r>
              <a:rPr lang="en-US" sz="2400" dirty="0" smtClean="0"/>
              <a:t> ? </a:t>
            </a:r>
            <a:r>
              <a:rPr lang="en-US" sz="2400" dirty="0" err="1" smtClean="0"/>
              <a:t>Pertanyaan</a:t>
            </a:r>
            <a:r>
              <a:rPr lang="en-US" sz="2400" dirty="0" smtClean="0"/>
              <a:t> </a:t>
            </a:r>
            <a:r>
              <a:rPr lang="en-US" sz="2400" dirty="0" err="1" smtClean="0"/>
              <a:t>ini</a:t>
            </a:r>
            <a:r>
              <a:rPr lang="en-US" sz="2400" dirty="0" smtClean="0"/>
              <a:t> </a:t>
            </a:r>
            <a:r>
              <a:rPr lang="en-US" sz="2400" dirty="0" err="1" smtClean="0"/>
              <a:t>menjadi</a:t>
            </a:r>
            <a:r>
              <a:rPr lang="en-US" sz="2400" dirty="0" smtClean="0"/>
              <a:t> </a:t>
            </a:r>
            <a:r>
              <a:rPr lang="en-US" sz="2400" dirty="0" err="1" smtClean="0"/>
              <a:t>butir</a:t>
            </a:r>
            <a:r>
              <a:rPr lang="en-US" sz="2400" dirty="0" smtClean="0"/>
              <a:t> </a:t>
            </a:r>
            <a:r>
              <a:rPr lang="en-US" sz="2400" dirty="0" err="1" smtClean="0"/>
              <a:t>penting</a:t>
            </a:r>
            <a:r>
              <a:rPr lang="en-US" sz="2400" dirty="0" smtClean="0"/>
              <a:t> </a:t>
            </a:r>
            <a:br>
              <a:rPr lang="en-US" sz="2400" dirty="0" smtClean="0"/>
            </a:br>
            <a:r>
              <a:rPr lang="en-US" sz="2400" dirty="0" smtClean="0"/>
              <a:t>  </a:t>
            </a:r>
            <a:r>
              <a:rPr lang="en-US" sz="2400" dirty="0" err="1" smtClean="0"/>
              <a:t>distribusi</a:t>
            </a:r>
            <a:r>
              <a:rPr lang="en-US" sz="2400" dirty="0" smtClean="0"/>
              <a:t> </a:t>
            </a:r>
            <a:r>
              <a:rPr lang="en-US" sz="2400" dirty="0" err="1" smtClean="0"/>
              <a:t>sumber</a:t>
            </a:r>
            <a:r>
              <a:rPr lang="en-US" sz="2400" dirty="0" smtClean="0"/>
              <a:t> </a:t>
            </a:r>
            <a:r>
              <a:rPr lang="en-US" sz="2400" dirty="0" err="1" smtClean="0"/>
              <a:t>nafkah</a:t>
            </a:r>
            <a:r>
              <a:rPr lang="en-US" sz="2400" dirty="0" smtClean="0"/>
              <a:t> </a:t>
            </a:r>
            <a:r>
              <a:rPr lang="en-US" sz="2400" dirty="0" err="1" smtClean="0"/>
              <a:t>dalam</a:t>
            </a:r>
            <a:r>
              <a:rPr lang="en-US" sz="2400" dirty="0" smtClean="0"/>
              <a:t> </a:t>
            </a:r>
            <a:r>
              <a:rPr lang="en-US" sz="2400" dirty="0" err="1" smtClean="0"/>
              <a:t>sebuah</a:t>
            </a:r>
            <a:r>
              <a:rPr lang="en-US" sz="2400" dirty="0" smtClean="0"/>
              <a:t> </a:t>
            </a:r>
            <a:r>
              <a:rPr lang="en-US" sz="2400" dirty="0" err="1" smtClean="0"/>
              <a:t>komunitas</a:t>
            </a:r>
            <a:r>
              <a:rPr lang="en-US" sz="2400" dirty="0" smtClean="0"/>
              <a:t>.</a:t>
            </a:r>
            <a:endParaRPr lang="en-US" sz="2400" dirty="0"/>
          </a:p>
        </p:txBody>
      </p:sp>
      <p:sp>
        <p:nvSpPr>
          <p:cNvPr id="3" name="Content Placeholder 2"/>
          <p:cNvSpPr>
            <a:spLocks noGrp="1"/>
          </p:cNvSpPr>
          <p:nvPr>
            <p:ph idx="1"/>
          </p:nvPr>
        </p:nvSpPr>
        <p:spPr>
          <a:xfrm>
            <a:off x="457200" y="6477000"/>
            <a:ext cx="8229600" cy="1524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rmAutofit fontScale="90000"/>
          </a:bodyPr>
          <a:lstStyle/>
          <a:p>
            <a:pPr algn="l"/>
            <a:r>
              <a:rPr lang="en-US" dirty="0" err="1" smtClean="0"/>
              <a:t>Sosiologi</a:t>
            </a:r>
            <a:r>
              <a:rPr lang="en-US" dirty="0" smtClean="0"/>
              <a:t> </a:t>
            </a:r>
            <a:r>
              <a:rPr lang="en-US" dirty="0" err="1" smtClean="0"/>
              <a:t>Pedesaan</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perspektif</a:t>
            </a:r>
            <a:r>
              <a:rPr lang="en-US" dirty="0" smtClean="0"/>
              <a:t> yang </a:t>
            </a:r>
            <a:r>
              <a:rPr lang="en-US" dirty="0" err="1" smtClean="0"/>
              <a:t>dapat</a:t>
            </a:r>
            <a:r>
              <a:rPr lang="en-US" dirty="0" smtClean="0"/>
              <a:t> “</a:t>
            </a:r>
            <a:r>
              <a:rPr lang="en-US" dirty="0" err="1" smtClean="0"/>
              <a:t>menjembatani</a:t>
            </a:r>
            <a:r>
              <a:rPr lang="en-US" dirty="0" smtClean="0"/>
              <a:t>” </a:t>
            </a:r>
            <a:r>
              <a:rPr lang="en-US" dirty="0" err="1" smtClean="0"/>
              <a:t>kedua</a:t>
            </a:r>
            <a:r>
              <a:rPr lang="en-US" dirty="0" smtClean="0"/>
              <a:t> </a:t>
            </a:r>
            <a:r>
              <a:rPr lang="en-US" dirty="0" err="1" smtClean="0"/>
              <a:t>perbedaan</a:t>
            </a:r>
            <a:r>
              <a:rPr lang="en-US" dirty="0" smtClean="0"/>
              <a:t> </a:t>
            </a:r>
            <a:r>
              <a:rPr lang="en-US" dirty="0" err="1" smtClean="0"/>
              <a:t>tersebut</a:t>
            </a:r>
            <a:r>
              <a:rPr lang="en-US" dirty="0" smtClean="0"/>
              <a:t>. </a:t>
            </a:r>
            <a:r>
              <a:rPr lang="en-US" dirty="0" err="1" smtClean="0"/>
              <a:t>Dengan</a:t>
            </a:r>
            <a:r>
              <a:rPr lang="en-US" dirty="0" smtClean="0"/>
              <a:t> </a:t>
            </a:r>
            <a:r>
              <a:rPr lang="en-US" dirty="0" err="1" smtClean="0"/>
              <a:t>perspektif</a:t>
            </a:r>
            <a:r>
              <a:rPr lang="en-US" dirty="0" smtClean="0"/>
              <a:t> </a:t>
            </a:r>
            <a:r>
              <a:rPr lang="en-US" dirty="0" err="1" smtClean="0"/>
              <a:t>atau</a:t>
            </a:r>
            <a:r>
              <a:rPr lang="en-US" dirty="0" smtClean="0"/>
              <a:t> </a:t>
            </a:r>
            <a:r>
              <a:rPr lang="en-US" dirty="0" err="1" smtClean="0"/>
              <a:t>teori-teori</a:t>
            </a:r>
            <a:r>
              <a:rPr lang="en-US" dirty="0" smtClean="0"/>
              <a:t> </a:t>
            </a:r>
            <a:r>
              <a:rPr lang="en-US" dirty="0" err="1" smtClean="0"/>
              <a:t>Sosiologi</a:t>
            </a:r>
            <a:r>
              <a:rPr lang="en-US" dirty="0" smtClean="0"/>
              <a:t>, </a:t>
            </a:r>
            <a:r>
              <a:rPr lang="en-US" dirty="0" err="1" smtClean="0"/>
              <a:t>sebagai</a:t>
            </a:r>
            <a:r>
              <a:rPr lang="en-US" dirty="0" smtClean="0"/>
              <a:t> </a:t>
            </a:r>
            <a:r>
              <a:rPr lang="en-US" i="1" dirty="0" smtClean="0"/>
              <a:t>tools of analysis</a:t>
            </a:r>
            <a:r>
              <a:rPr lang="en-US" dirty="0" smtClean="0"/>
              <a:t>, </a:t>
            </a:r>
            <a:r>
              <a:rPr lang="en-US" dirty="0" err="1" smtClean="0"/>
              <a:t>akan</a:t>
            </a:r>
            <a:r>
              <a:rPr lang="en-US" dirty="0" smtClean="0"/>
              <a:t> </a:t>
            </a:r>
            <a:r>
              <a:rPr lang="en-US" dirty="0" err="1" smtClean="0"/>
              <a:t>dipahami</a:t>
            </a:r>
            <a:r>
              <a:rPr lang="en-US" dirty="0" smtClean="0"/>
              <a:t> </a:t>
            </a:r>
            <a:r>
              <a:rPr lang="en-US" dirty="0" err="1" smtClean="0"/>
              <a:t>sampai</a:t>
            </a:r>
            <a:r>
              <a:rPr lang="en-US" dirty="0" smtClean="0"/>
              <a:t> </a:t>
            </a:r>
            <a:r>
              <a:rPr lang="en-US" dirty="0" err="1" smtClean="0"/>
              <a:t>sejauh</a:t>
            </a:r>
            <a:r>
              <a:rPr lang="en-US" dirty="0" smtClean="0"/>
              <a:t> </a:t>
            </a:r>
            <a:r>
              <a:rPr lang="en-US" dirty="0" err="1" smtClean="0"/>
              <a:t>mana</a:t>
            </a:r>
            <a:r>
              <a:rPr lang="en-US" dirty="0" smtClean="0"/>
              <a:t> </a:t>
            </a:r>
            <a:r>
              <a:rPr lang="en-US" dirty="0" err="1" smtClean="0"/>
              <a:t>relasi</a:t>
            </a:r>
            <a:r>
              <a:rPr lang="en-US" dirty="0" smtClean="0"/>
              <a:t> </a:t>
            </a:r>
            <a:r>
              <a:rPr lang="en-US" dirty="0" err="1" smtClean="0"/>
              <a:t>antara</a:t>
            </a:r>
            <a:r>
              <a:rPr lang="en-US" dirty="0" smtClean="0"/>
              <a:t> </a:t>
            </a:r>
            <a:r>
              <a:rPr lang="en-US" dirty="0" err="1" smtClean="0"/>
              <a:t>isu-isu</a:t>
            </a:r>
            <a:r>
              <a:rPr lang="en-US" dirty="0" smtClean="0"/>
              <a:t> </a:t>
            </a:r>
            <a:r>
              <a:rPr lang="en-US" dirty="0" err="1" smtClean="0"/>
              <a:t>sosiologis</a:t>
            </a:r>
            <a:r>
              <a:rPr lang="en-US" dirty="0" smtClean="0"/>
              <a:t> yang </a:t>
            </a:r>
            <a:r>
              <a:rPr lang="en-US" dirty="0" err="1" smtClean="0"/>
              <a:t>bersifat</a:t>
            </a:r>
            <a:r>
              <a:rPr lang="en-US" dirty="0" smtClean="0"/>
              <a:t> </a:t>
            </a:r>
            <a:r>
              <a:rPr lang="en-US" dirty="0" err="1" smtClean="0"/>
              <a:t>makro</a:t>
            </a:r>
            <a:r>
              <a:rPr lang="en-US" dirty="0" smtClean="0"/>
              <a:t> </a:t>
            </a:r>
            <a:r>
              <a:rPr lang="en-US" dirty="0" err="1" smtClean="0"/>
              <a:t>dan</a:t>
            </a:r>
            <a:r>
              <a:rPr lang="en-US" dirty="0" smtClean="0"/>
              <a:t> </a:t>
            </a:r>
            <a:r>
              <a:rPr lang="en-US" dirty="0" err="1" smtClean="0"/>
              <a:t>mikro</a:t>
            </a:r>
            <a:r>
              <a:rPr lang="en-US" dirty="0" smtClean="0"/>
              <a:t> </a:t>
            </a:r>
            <a:r>
              <a:rPr lang="en-US" dirty="0" err="1" smtClean="0"/>
              <a:t>terhadap</a:t>
            </a:r>
            <a:r>
              <a:rPr lang="en-US" dirty="0" smtClean="0"/>
              <a:t> </a:t>
            </a:r>
            <a:r>
              <a:rPr lang="en-US" dirty="0" err="1" smtClean="0"/>
              <a:t>pengembangan</a:t>
            </a:r>
            <a:r>
              <a:rPr lang="en-US" dirty="0" smtClean="0"/>
              <a:t> </a:t>
            </a:r>
            <a:r>
              <a:rPr lang="en-US" dirty="0" err="1" smtClean="0"/>
              <a:t>masyarakat</a:t>
            </a:r>
            <a:r>
              <a:rPr lang="en-US" dirty="0" smtClean="0"/>
              <a:t> </a:t>
            </a:r>
            <a:r>
              <a:rPr lang="en-US" dirty="0" err="1" smtClean="0"/>
              <a:t>pedesaan</a:t>
            </a: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44962"/>
          </a:xfrm>
        </p:spPr>
        <p:txBody>
          <a:bodyPr>
            <a:normAutofit/>
          </a:bodyPr>
          <a:lstStyle/>
          <a:p>
            <a:pPr algn="l"/>
            <a:r>
              <a:rPr lang="en-US" sz="3200" dirty="0" smtClean="0"/>
              <a:t>Dari </a:t>
            </a:r>
            <a:r>
              <a:rPr lang="en-US" sz="3200" dirty="0" err="1" smtClean="0"/>
              <a:t>perspektif</a:t>
            </a:r>
            <a:r>
              <a:rPr lang="en-US" sz="3200" dirty="0" smtClean="0"/>
              <a:t> </a:t>
            </a:r>
            <a:r>
              <a:rPr lang="en-US" sz="3200" i="1" dirty="0" smtClean="0"/>
              <a:t>sustenance</a:t>
            </a:r>
            <a:r>
              <a:rPr lang="en-US" sz="3200" dirty="0" smtClean="0"/>
              <a:t>, </a:t>
            </a:r>
            <a:r>
              <a:rPr lang="en-US" sz="3200" dirty="0" err="1" smtClean="0"/>
              <a:t>keamanan</a:t>
            </a:r>
            <a:r>
              <a:rPr lang="en-US" sz="3200" dirty="0" smtClean="0"/>
              <a:t> </a:t>
            </a:r>
            <a:r>
              <a:rPr lang="en-US" sz="3200" dirty="0" err="1" smtClean="0"/>
              <a:t>pangan</a:t>
            </a:r>
            <a:r>
              <a:rPr lang="en-US" sz="3200" dirty="0" smtClean="0"/>
              <a:t> </a:t>
            </a:r>
            <a:r>
              <a:rPr lang="en-US" sz="3200" dirty="0" err="1" smtClean="0"/>
              <a:t>dan</a:t>
            </a:r>
            <a:r>
              <a:rPr lang="en-US" sz="3200" dirty="0" smtClean="0"/>
              <a:t> </a:t>
            </a:r>
            <a:r>
              <a:rPr lang="en-US" sz="3200" dirty="0" err="1" smtClean="0"/>
              <a:t>keamanan</a:t>
            </a:r>
            <a:r>
              <a:rPr lang="en-US" sz="3200" dirty="0" smtClean="0"/>
              <a:t> </a:t>
            </a:r>
            <a:r>
              <a:rPr lang="en-US" sz="3200" dirty="0" err="1" smtClean="0"/>
              <a:t>nafkah</a:t>
            </a:r>
            <a:r>
              <a:rPr lang="en-US" sz="3200" dirty="0" smtClean="0"/>
              <a:t> </a:t>
            </a:r>
            <a:r>
              <a:rPr lang="en-US" sz="3200" dirty="0" err="1" smtClean="0"/>
              <a:t>sebuah</a:t>
            </a:r>
            <a:r>
              <a:rPr lang="en-US" sz="3200" dirty="0" smtClean="0"/>
              <a:t> </a:t>
            </a:r>
            <a:r>
              <a:rPr lang="en-US" sz="3200" dirty="0" err="1" smtClean="0"/>
              <a:t>komunitas</a:t>
            </a:r>
            <a:r>
              <a:rPr lang="en-US" sz="3200" dirty="0" smtClean="0"/>
              <a:t> </a:t>
            </a:r>
            <a:r>
              <a:rPr lang="en-US" sz="3200" dirty="0" err="1" smtClean="0"/>
              <a:t>tidak</a:t>
            </a:r>
            <a:r>
              <a:rPr lang="en-US" sz="3200" dirty="0" smtClean="0"/>
              <a:t> </a:t>
            </a:r>
            <a:r>
              <a:rPr lang="en-US" sz="3200" dirty="0" err="1" smtClean="0"/>
              <a:t>semata-mata</a:t>
            </a:r>
            <a:r>
              <a:rPr lang="en-US" sz="3200" dirty="0" smtClean="0"/>
              <a:t> </a:t>
            </a:r>
            <a:r>
              <a:rPr lang="en-US" sz="3200" dirty="0" err="1" smtClean="0"/>
              <a:t>bergantung</a:t>
            </a:r>
            <a:r>
              <a:rPr lang="en-US" sz="3200" dirty="0" smtClean="0"/>
              <a:t> </a:t>
            </a:r>
            <a:r>
              <a:rPr lang="en-US" sz="3200" dirty="0" err="1" smtClean="0"/>
              <a:t>pada</a:t>
            </a:r>
            <a:r>
              <a:rPr lang="en-US" sz="3200" dirty="0" smtClean="0"/>
              <a:t> </a:t>
            </a:r>
            <a:r>
              <a:rPr lang="en-US" sz="3200" dirty="0" err="1" smtClean="0"/>
              <a:t>ketersediaan</a:t>
            </a:r>
            <a:r>
              <a:rPr lang="en-US" sz="3200" dirty="0" smtClean="0"/>
              <a:t> </a:t>
            </a:r>
            <a:r>
              <a:rPr lang="en-US" sz="3200" dirty="0" err="1" smtClean="0"/>
              <a:t>sumberdaya</a:t>
            </a:r>
            <a:r>
              <a:rPr lang="en-US" sz="3200" dirty="0" smtClean="0"/>
              <a:t> </a:t>
            </a:r>
            <a:r>
              <a:rPr lang="en-US" sz="3200" dirty="0" err="1" smtClean="0"/>
              <a:t>saja</a:t>
            </a:r>
            <a:r>
              <a:rPr lang="en-US" sz="3200" dirty="0" smtClean="0"/>
              <a:t>. </a:t>
            </a:r>
            <a:r>
              <a:rPr lang="en-US" sz="3200" dirty="0" err="1" smtClean="0"/>
              <a:t>Namun</a:t>
            </a:r>
            <a:r>
              <a:rPr lang="en-US" sz="3200" dirty="0" smtClean="0"/>
              <a:t>, </a:t>
            </a:r>
            <a:r>
              <a:rPr lang="en-US" sz="3200" dirty="0" err="1" smtClean="0"/>
              <a:t>lebih</a:t>
            </a:r>
            <a:r>
              <a:rPr lang="en-US" sz="3200" dirty="0" smtClean="0"/>
              <a:t> </a:t>
            </a:r>
            <a:r>
              <a:rPr lang="en-US" sz="3200" dirty="0" err="1" smtClean="0"/>
              <a:t>ajuh</a:t>
            </a:r>
            <a:r>
              <a:rPr lang="en-US" sz="3200" dirty="0" smtClean="0"/>
              <a:t> </a:t>
            </a:r>
            <a:r>
              <a:rPr lang="en-US" sz="3200" dirty="0" err="1" smtClean="0"/>
              <a:t>daripada</a:t>
            </a:r>
            <a:r>
              <a:rPr lang="en-US" sz="3200" dirty="0" smtClean="0"/>
              <a:t> </a:t>
            </a:r>
            <a:r>
              <a:rPr lang="en-US" sz="3200" dirty="0" err="1" smtClean="0"/>
              <a:t>itu</a:t>
            </a:r>
            <a:r>
              <a:rPr lang="en-US" sz="3200" dirty="0" smtClean="0"/>
              <a:t>, </a:t>
            </a:r>
            <a:r>
              <a:rPr lang="en-US" sz="3200" dirty="0" err="1" smtClean="0"/>
              <a:t>keamanan</a:t>
            </a:r>
            <a:r>
              <a:rPr lang="en-US" sz="3200" dirty="0" smtClean="0"/>
              <a:t> </a:t>
            </a:r>
            <a:r>
              <a:rPr lang="en-US" sz="3200" dirty="0" err="1" smtClean="0"/>
              <a:t>nafkah</a:t>
            </a:r>
            <a:r>
              <a:rPr lang="en-US" sz="3200" dirty="0" smtClean="0"/>
              <a:t> </a:t>
            </a:r>
            <a:r>
              <a:rPr lang="en-US" sz="3200" dirty="0" err="1" smtClean="0"/>
              <a:t>dan</a:t>
            </a:r>
            <a:r>
              <a:rPr lang="en-US" sz="3200" dirty="0" smtClean="0"/>
              <a:t> </a:t>
            </a:r>
            <a:r>
              <a:rPr lang="en-US" sz="3200" dirty="0" err="1" smtClean="0"/>
              <a:t>pangan</a:t>
            </a:r>
            <a:r>
              <a:rPr lang="en-US" sz="3200" dirty="0" smtClean="0"/>
              <a:t> </a:t>
            </a:r>
            <a:r>
              <a:rPr lang="en-US" sz="3200" dirty="0" err="1" smtClean="0"/>
              <a:t>sangat</a:t>
            </a:r>
            <a:r>
              <a:rPr lang="en-US" sz="3200" dirty="0" smtClean="0"/>
              <a:t> </a:t>
            </a:r>
            <a:r>
              <a:rPr lang="en-US" sz="3200" dirty="0" err="1" smtClean="0"/>
              <a:t>tergantung</a:t>
            </a:r>
            <a:r>
              <a:rPr lang="en-US" sz="3200" dirty="0" smtClean="0"/>
              <a:t> </a:t>
            </a:r>
            <a:r>
              <a:rPr lang="en-US" sz="3200" dirty="0" err="1" smtClean="0"/>
              <a:t>pada</a:t>
            </a:r>
            <a:r>
              <a:rPr lang="en-US" sz="3200" dirty="0" smtClean="0"/>
              <a:t> </a:t>
            </a:r>
            <a:r>
              <a:rPr lang="en-US" sz="3200" dirty="0" err="1" smtClean="0"/>
              <a:t>rekayasa</a:t>
            </a:r>
            <a:r>
              <a:rPr lang="en-US" sz="3200" dirty="0" smtClean="0"/>
              <a:t> </a:t>
            </a:r>
            <a:r>
              <a:rPr lang="en-US" sz="3200" dirty="0" err="1" smtClean="0"/>
              <a:t>sosial</a:t>
            </a:r>
            <a:r>
              <a:rPr lang="en-US" sz="3200" dirty="0" smtClean="0"/>
              <a:t> </a:t>
            </a:r>
            <a:r>
              <a:rPr lang="en-US" sz="3200" dirty="0" err="1" smtClean="0"/>
              <a:t>dan</a:t>
            </a:r>
            <a:r>
              <a:rPr lang="en-US" sz="3200" dirty="0" smtClean="0"/>
              <a:t> </a:t>
            </a:r>
            <a:r>
              <a:rPr lang="en-US" sz="3200" dirty="0" err="1" smtClean="0"/>
              <a:t>aspek-aspek</a:t>
            </a:r>
            <a:r>
              <a:rPr lang="en-US" sz="3200" dirty="0" smtClean="0"/>
              <a:t> </a:t>
            </a:r>
            <a:r>
              <a:rPr lang="en-US" sz="3200" dirty="0" err="1" smtClean="0"/>
              <a:t>sosial</a:t>
            </a:r>
            <a:r>
              <a:rPr lang="en-US" sz="3200" dirty="0" smtClean="0"/>
              <a:t> </a:t>
            </a:r>
            <a:r>
              <a:rPr lang="en-US" sz="3200" dirty="0" err="1" smtClean="0"/>
              <a:t>penting</a:t>
            </a:r>
            <a:r>
              <a:rPr lang="en-US" sz="3200" dirty="0" smtClean="0"/>
              <a:t> </a:t>
            </a:r>
            <a:r>
              <a:rPr lang="en-US" sz="3200" dirty="0" err="1" smtClean="0"/>
              <a:t>lainnya</a:t>
            </a:r>
            <a:r>
              <a:rPr lang="en-US" sz="3200" dirty="0" smtClean="0"/>
              <a:t> yang </a:t>
            </a:r>
            <a:r>
              <a:rPr lang="en-US" sz="3200" dirty="0" err="1" smtClean="0"/>
              <a:t>mempengaruhi</a:t>
            </a:r>
            <a:r>
              <a:rPr lang="en-US" sz="3200" dirty="0" smtClean="0"/>
              <a:t> </a:t>
            </a:r>
            <a:r>
              <a:rPr lang="en-US" sz="3200" dirty="0" err="1" smtClean="0"/>
              <a:t>keteguhan</a:t>
            </a:r>
            <a:r>
              <a:rPr lang="en-US" sz="3200" dirty="0" smtClean="0"/>
              <a:t> </a:t>
            </a:r>
            <a:r>
              <a:rPr lang="en-US" sz="3200" dirty="0" err="1" smtClean="0"/>
              <a:t>sebuah</a:t>
            </a:r>
            <a:r>
              <a:rPr lang="en-US" sz="3200" dirty="0" smtClean="0"/>
              <a:t> </a:t>
            </a:r>
            <a:r>
              <a:rPr lang="en-US" sz="3200" dirty="0" err="1" smtClean="0"/>
              <a:t>komunitas</a:t>
            </a:r>
            <a:endParaRPr lang="en-US" sz="3200" dirty="0"/>
          </a:p>
        </p:txBody>
      </p:sp>
      <p:sp>
        <p:nvSpPr>
          <p:cNvPr id="3" name="Content Placeholder 2"/>
          <p:cNvSpPr>
            <a:spLocks noGrp="1"/>
          </p:cNvSpPr>
          <p:nvPr>
            <p:ph idx="1"/>
          </p:nvPr>
        </p:nvSpPr>
        <p:spPr>
          <a:xfrm>
            <a:off x="457200" y="64008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533400"/>
          </a:xfrm>
        </p:spPr>
        <p:txBody>
          <a:bodyPr>
            <a:normAutofit/>
          </a:bodyPr>
          <a:lstStyle/>
          <a:p>
            <a:pPr algn="l"/>
            <a:r>
              <a:rPr lang="en-US" sz="2400" dirty="0" smtClean="0"/>
              <a:t>E. </a:t>
            </a:r>
            <a:r>
              <a:rPr lang="en-US" sz="2400" dirty="0" err="1" smtClean="0"/>
              <a:t>Komunitas</a:t>
            </a:r>
            <a:r>
              <a:rPr lang="en-US" sz="2400" dirty="0" smtClean="0"/>
              <a:t> </a:t>
            </a:r>
            <a:r>
              <a:rPr lang="en-US" sz="2400" dirty="0" err="1" smtClean="0"/>
              <a:t>Keseimbangan</a:t>
            </a:r>
            <a:r>
              <a:rPr lang="en-US" sz="2400" dirty="0" smtClean="0"/>
              <a:t> </a:t>
            </a:r>
            <a:r>
              <a:rPr lang="en-US" sz="2400" dirty="0" err="1" smtClean="0"/>
              <a:t>Ekologis</a:t>
            </a:r>
            <a:endParaRPr lang="en-US" sz="2400" dirty="0"/>
          </a:p>
        </p:txBody>
      </p:sp>
      <p:sp>
        <p:nvSpPr>
          <p:cNvPr id="3" name="Content Placeholder 2"/>
          <p:cNvSpPr>
            <a:spLocks noGrp="1"/>
          </p:cNvSpPr>
          <p:nvPr>
            <p:ph idx="1"/>
          </p:nvPr>
        </p:nvSpPr>
        <p:spPr>
          <a:xfrm>
            <a:off x="0" y="533400"/>
            <a:ext cx="9144000" cy="6096000"/>
          </a:xfrm>
        </p:spPr>
        <p:txBody>
          <a:bodyPr>
            <a:normAutofit/>
          </a:bodyPr>
          <a:lstStyle/>
          <a:p>
            <a:pPr marL="0" indent="0">
              <a:buNone/>
            </a:pPr>
            <a:r>
              <a:rPr lang="en-US" sz="2400" dirty="0" err="1" smtClean="0"/>
              <a:t>Dalam</a:t>
            </a:r>
            <a:r>
              <a:rPr lang="en-US" sz="2400" dirty="0" smtClean="0"/>
              <a:t> </a:t>
            </a:r>
            <a:r>
              <a:rPr lang="en-US" sz="2400" dirty="0" err="1" smtClean="0"/>
              <a:t>wacana</a:t>
            </a:r>
            <a:r>
              <a:rPr lang="en-US" sz="2400" dirty="0" smtClean="0"/>
              <a:t> </a:t>
            </a:r>
            <a:r>
              <a:rPr lang="en-US" sz="2400" dirty="0" err="1" smtClean="0"/>
              <a:t>ekologi,saat</a:t>
            </a:r>
            <a:r>
              <a:rPr lang="en-US" sz="2400" dirty="0" smtClean="0"/>
              <a:t> </a:t>
            </a:r>
            <a:r>
              <a:rPr lang="en-US" sz="2400" dirty="0" err="1" smtClean="0"/>
              <a:t>ini</a:t>
            </a:r>
            <a:r>
              <a:rPr lang="en-US" sz="2400" dirty="0" smtClean="0"/>
              <a:t> </a:t>
            </a:r>
            <a:r>
              <a:rPr lang="en-US" sz="2400" dirty="0" err="1" smtClean="0"/>
              <a:t>komunitas</a:t>
            </a:r>
            <a:r>
              <a:rPr lang="en-US" sz="2400" dirty="0" smtClean="0"/>
              <a:t> </a:t>
            </a:r>
            <a:r>
              <a:rPr lang="en-US" sz="2400" dirty="0" err="1" smtClean="0"/>
              <a:t>lokal</a:t>
            </a:r>
            <a:r>
              <a:rPr lang="en-US" sz="2400" dirty="0" smtClean="0"/>
              <a:t> </a:t>
            </a:r>
            <a:r>
              <a:rPr lang="en-US" sz="2400" dirty="0" err="1" smtClean="0"/>
              <a:t>tidak</a:t>
            </a:r>
            <a:r>
              <a:rPr lang="en-US" sz="2400" dirty="0" smtClean="0"/>
              <a:t> </a:t>
            </a:r>
            <a:r>
              <a:rPr lang="en-US" sz="2400" dirty="0" err="1" smtClean="0"/>
              <a:t>luput</a:t>
            </a:r>
            <a:r>
              <a:rPr lang="en-US" sz="2400" dirty="0" smtClean="0"/>
              <a:t> </a:t>
            </a:r>
            <a:r>
              <a:rPr lang="en-US" sz="2400" dirty="0" err="1" smtClean="0"/>
              <a:t>dari</a:t>
            </a:r>
            <a:r>
              <a:rPr lang="en-US" sz="2400" dirty="0" smtClean="0"/>
              <a:t> </a:t>
            </a:r>
            <a:r>
              <a:rPr lang="en-US" sz="2400" dirty="0" err="1" smtClean="0"/>
              <a:t>persoalan-persoalan</a:t>
            </a:r>
            <a:r>
              <a:rPr lang="en-US" sz="2400" dirty="0" smtClean="0"/>
              <a:t> </a:t>
            </a:r>
            <a:r>
              <a:rPr lang="en-US" sz="2400" dirty="0" err="1" smtClean="0"/>
              <a:t>ekologi</a:t>
            </a:r>
            <a:r>
              <a:rPr lang="en-US" sz="2400" dirty="0" smtClean="0"/>
              <a:t> global. </a:t>
            </a:r>
            <a:r>
              <a:rPr lang="en-US" sz="2400" dirty="0" err="1" smtClean="0"/>
              <a:t>Tiga</a:t>
            </a:r>
            <a:r>
              <a:rPr lang="en-US" sz="2400" dirty="0" smtClean="0"/>
              <a:t> </a:t>
            </a:r>
            <a:r>
              <a:rPr lang="en-US" sz="2400" dirty="0" err="1" smtClean="0"/>
              <a:t>fakta</a:t>
            </a:r>
            <a:r>
              <a:rPr lang="en-US" sz="2400" dirty="0" smtClean="0"/>
              <a:t> </a:t>
            </a:r>
            <a:r>
              <a:rPr lang="en-US" sz="2400" dirty="0" err="1" smtClean="0"/>
              <a:t>penting</a:t>
            </a:r>
            <a:r>
              <a:rPr lang="en-US" sz="2400" dirty="0" smtClean="0"/>
              <a:t> </a:t>
            </a:r>
            <a:r>
              <a:rPr lang="en-US" sz="2400" dirty="0" err="1" smtClean="0"/>
              <a:t>krisis</a:t>
            </a:r>
            <a:r>
              <a:rPr lang="en-US" sz="2400" dirty="0" smtClean="0"/>
              <a:t> </a:t>
            </a:r>
            <a:r>
              <a:rPr lang="en-US" sz="2400" dirty="0" err="1" smtClean="0"/>
              <a:t>ekologi</a:t>
            </a:r>
            <a:r>
              <a:rPr lang="en-US" sz="2400" dirty="0" smtClean="0"/>
              <a:t> </a:t>
            </a:r>
            <a:r>
              <a:rPr lang="en-US" sz="2400" dirty="0" err="1" smtClean="0"/>
              <a:t>dalam</a:t>
            </a:r>
            <a:r>
              <a:rPr lang="en-US" sz="2400" dirty="0" smtClean="0"/>
              <a:t> </a:t>
            </a:r>
            <a:r>
              <a:rPr lang="en-US" sz="2400" dirty="0" err="1" smtClean="0"/>
              <a:t>hal</a:t>
            </a:r>
            <a:r>
              <a:rPr lang="en-US" sz="2400" dirty="0" smtClean="0"/>
              <a:t> </a:t>
            </a:r>
            <a:r>
              <a:rPr lang="en-US" sz="2400" dirty="0" err="1" smtClean="0"/>
              <a:t>ini</a:t>
            </a:r>
            <a:r>
              <a:rPr lang="en-US" sz="2400" dirty="0" smtClean="0"/>
              <a:t> </a:t>
            </a:r>
            <a:r>
              <a:rPr lang="en-US" sz="2400" dirty="0" err="1" smtClean="0"/>
              <a:t>adalah</a:t>
            </a:r>
            <a:r>
              <a:rPr lang="en-US" sz="2400" dirty="0" smtClean="0"/>
              <a:t> :</a:t>
            </a:r>
          </a:p>
          <a:p>
            <a:pPr marL="457200" indent="-457200">
              <a:buFont typeface="+mj-lt"/>
              <a:buAutoNum type="arabicPeriod"/>
            </a:pPr>
            <a:r>
              <a:rPr lang="en-US" sz="2400" dirty="0" err="1" smtClean="0"/>
              <a:t>Penurunan</a:t>
            </a:r>
            <a:r>
              <a:rPr lang="en-US" sz="2400" dirty="0" smtClean="0"/>
              <a:t> </a:t>
            </a:r>
            <a:r>
              <a:rPr lang="en-US" sz="2400" dirty="0" err="1" smtClean="0"/>
              <a:t>kapasitas</a:t>
            </a:r>
            <a:r>
              <a:rPr lang="en-US" sz="2400" dirty="0" smtClean="0"/>
              <a:t> </a:t>
            </a:r>
            <a:r>
              <a:rPr lang="en-US" sz="2400" dirty="0" err="1" smtClean="0"/>
              <a:t>atau</a:t>
            </a:r>
            <a:r>
              <a:rPr lang="en-US" sz="2400" dirty="0" smtClean="0"/>
              <a:t> </a:t>
            </a:r>
            <a:r>
              <a:rPr lang="en-US" sz="2400" dirty="0" err="1" smtClean="0"/>
              <a:t>daya</a:t>
            </a:r>
            <a:r>
              <a:rPr lang="en-US" sz="2400" dirty="0" smtClean="0"/>
              <a:t> </a:t>
            </a:r>
            <a:r>
              <a:rPr lang="en-US" sz="2400" dirty="0" err="1" smtClean="0"/>
              <a:t>dukung</a:t>
            </a:r>
            <a:r>
              <a:rPr lang="en-US" sz="2400" dirty="0" smtClean="0"/>
              <a:t> </a:t>
            </a:r>
            <a:r>
              <a:rPr lang="en-US" sz="2400" dirty="0" err="1" smtClean="0"/>
              <a:t>lingkungan</a:t>
            </a:r>
            <a:r>
              <a:rPr lang="en-US" sz="2400" dirty="0" smtClean="0"/>
              <a:t>, </a:t>
            </a:r>
            <a:r>
              <a:rPr lang="en-US" sz="2400" dirty="0" err="1" smtClean="0"/>
              <a:t>suatu</a:t>
            </a:r>
            <a:r>
              <a:rPr lang="en-US" sz="2400" dirty="0" smtClean="0"/>
              <a:t> </a:t>
            </a:r>
            <a:r>
              <a:rPr lang="en-US" sz="2400" dirty="0" err="1" smtClean="0"/>
              <a:t>kawasan</a:t>
            </a:r>
            <a:r>
              <a:rPr lang="en-US" sz="2400" dirty="0" smtClean="0"/>
              <a:t> (yang </a:t>
            </a:r>
            <a:r>
              <a:rPr lang="en-US" sz="2400" dirty="0" err="1" smtClean="0"/>
              <a:t>didiami</a:t>
            </a:r>
            <a:r>
              <a:rPr lang="en-US" sz="2400" dirty="0" smtClean="0"/>
              <a:t> </a:t>
            </a:r>
            <a:r>
              <a:rPr lang="en-US" sz="2400" dirty="0" err="1" smtClean="0"/>
              <a:t>komunitas</a:t>
            </a:r>
            <a:r>
              <a:rPr lang="en-US" sz="2400" dirty="0" smtClean="0"/>
              <a:t> </a:t>
            </a:r>
            <a:r>
              <a:rPr lang="en-US" sz="2400" dirty="0" err="1" smtClean="0"/>
              <a:t>tertentu</a:t>
            </a:r>
            <a:r>
              <a:rPr lang="en-US" sz="2400" dirty="0" smtClean="0"/>
              <a:t>) </a:t>
            </a:r>
            <a:r>
              <a:rPr lang="en-US" sz="2400" dirty="0" err="1" smtClean="0"/>
              <a:t>dalam</a:t>
            </a:r>
            <a:r>
              <a:rPr lang="en-US" sz="2400" dirty="0" smtClean="0"/>
              <a:t> </a:t>
            </a:r>
            <a:r>
              <a:rPr lang="en-US" sz="2400" dirty="0" err="1" smtClean="0"/>
              <a:t>memenuhi</a:t>
            </a:r>
            <a:r>
              <a:rPr lang="en-US" sz="2400" dirty="0" smtClean="0"/>
              <a:t> </a:t>
            </a:r>
            <a:r>
              <a:rPr lang="en-US" sz="2400" dirty="0" err="1" smtClean="0"/>
              <a:t>kebutuhan</a:t>
            </a:r>
            <a:r>
              <a:rPr lang="en-US" sz="2400" dirty="0" smtClean="0"/>
              <a:t> </a:t>
            </a:r>
            <a:r>
              <a:rPr lang="en-US" sz="2400" dirty="0" err="1" smtClean="0"/>
              <a:t>kehidupan</a:t>
            </a:r>
            <a:r>
              <a:rPr lang="en-US" sz="2400" dirty="0" smtClean="0"/>
              <a:t> yang </a:t>
            </a:r>
            <a:r>
              <a:rPr lang="en-US" sz="2400" dirty="0" err="1" smtClean="0"/>
              <a:t>mengakibatkan</a:t>
            </a:r>
            <a:r>
              <a:rPr lang="en-US" sz="2400" dirty="0" smtClean="0"/>
              <a:t> </a:t>
            </a:r>
            <a:r>
              <a:rPr lang="en-US" sz="2400" dirty="0" err="1" smtClean="0"/>
              <a:t>menurunnya</a:t>
            </a:r>
            <a:r>
              <a:rPr lang="en-US" sz="2400" dirty="0" smtClean="0"/>
              <a:t> </a:t>
            </a:r>
            <a:r>
              <a:rPr lang="en-US" sz="2400" dirty="0" err="1" smtClean="0"/>
              <a:t>kualitas</a:t>
            </a:r>
            <a:r>
              <a:rPr lang="en-US" sz="2400" dirty="0" smtClean="0"/>
              <a:t> </a:t>
            </a:r>
            <a:r>
              <a:rPr lang="en-US" sz="2400" dirty="0" err="1" smtClean="0"/>
              <a:t>hidup</a:t>
            </a:r>
            <a:r>
              <a:rPr lang="en-US" sz="2400" dirty="0" smtClean="0"/>
              <a:t> </a:t>
            </a:r>
            <a:r>
              <a:rPr lang="en-US" sz="2400" dirty="0" err="1" smtClean="0"/>
              <a:t>komintas</a:t>
            </a:r>
            <a:r>
              <a:rPr lang="en-US" sz="2400" dirty="0" smtClean="0"/>
              <a:t> </a:t>
            </a:r>
            <a:r>
              <a:rPr lang="en-US" sz="2400" dirty="0" err="1" smtClean="0"/>
              <a:t>tersebut</a:t>
            </a:r>
            <a:r>
              <a:rPr lang="en-US" sz="2400" dirty="0" smtClean="0"/>
              <a:t>.</a:t>
            </a:r>
          </a:p>
          <a:p>
            <a:pPr marL="457200" indent="-457200">
              <a:buFont typeface="+mj-lt"/>
              <a:buAutoNum type="arabicPeriod"/>
            </a:pPr>
            <a:r>
              <a:rPr lang="en-US" sz="2400" dirty="0" err="1" smtClean="0"/>
              <a:t>Terjadinya</a:t>
            </a:r>
            <a:r>
              <a:rPr lang="en-US" sz="2400" dirty="0" smtClean="0"/>
              <a:t> </a:t>
            </a:r>
            <a:r>
              <a:rPr lang="en-US" sz="2400" dirty="0" err="1" smtClean="0"/>
              <a:t>kelebihan</a:t>
            </a:r>
            <a:r>
              <a:rPr lang="en-US" sz="2400" dirty="0" smtClean="0"/>
              <a:t> </a:t>
            </a:r>
            <a:r>
              <a:rPr lang="en-US" sz="2400" dirty="0" err="1" smtClean="0"/>
              <a:t>penduduk</a:t>
            </a:r>
            <a:r>
              <a:rPr lang="en-US" sz="2400" dirty="0" smtClean="0"/>
              <a:t> </a:t>
            </a:r>
            <a:r>
              <a:rPr lang="en-US" sz="2400" dirty="0" err="1" smtClean="0"/>
              <a:t>di</a:t>
            </a:r>
            <a:r>
              <a:rPr lang="en-US" sz="2400" dirty="0" smtClean="0"/>
              <a:t> </a:t>
            </a:r>
            <a:r>
              <a:rPr lang="en-US" sz="2400" dirty="0" err="1" smtClean="0"/>
              <a:t>suatu</a:t>
            </a:r>
            <a:r>
              <a:rPr lang="en-US" sz="2400" dirty="0" smtClean="0"/>
              <a:t> </a:t>
            </a:r>
            <a:r>
              <a:rPr lang="en-US" sz="2400" dirty="0" err="1" smtClean="0"/>
              <a:t>kawasan</a:t>
            </a:r>
            <a:r>
              <a:rPr lang="en-US" sz="2400" dirty="0" smtClean="0"/>
              <a:t>. </a:t>
            </a:r>
            <a:r>
              <a:rPr lang="en-US" sz="2400" dirty="0" err="1" smtClean="0"/>
              <a:t>Stabilitas</a:t>
            </a:r>
            <a:r>
              <a:rPr lang="en-US" sz="2400" dirty="0" smtClean="0"/>
              <a:t> </a:t>
            </a:r>
            <a:r>
              <a:rPr lang="en-US" sz="2400" dirty="0" err="1" smtClean="0"/>
              <a:t>sebuah</a:t>
            </a:r>
            <a:r>
              <a:rPr lang="en-US" sz="2400" dirty="0" smtClean="0"/>
              <a:t> </a:t>
            </a:r>
            <a:r>
              <a:rPr lang="en-US" sz="2400" dirty="0" err="1" smtClean="0"/>
              <a:t>kawasan</a:t>
            </a:r>
            <a:r>
              <a:rPr lang="en-US" sz="2400" dirty="0" smtClean="0"/>
              <a:t> </a:t>
            </a:r>
            <a:r>
              <a:rPr lang="en-US" sz="2400" dirty="0" err="1" smtClean="0"/>
              <a:t>terancam</a:t>
            </a:r>
            <a:r>
              <a:rPr lang="en-US" sz="2400" dirty="0" smtClean="0"/>
              <a:t>, </a:t>
            </a:r>
            <a:r>
              <a:rPr lang="en-US" sz="2400" dirty="0" err="1" smtClean="0"/>
              <a:t>manakala</a:t>
            </a:r>
            <a:r>
              <a:rPr lang="en-US" sz="2400" dirty="0" smtClean="0"/>
              <a:t> </a:t>
            </a:r>
            <a:r>
              <a:rPr lang="en-US" sz="2400" dirty="0" err="1" smtClean="0"/>
              <a:t>terjadi</a:t>
            </a:r>
            <a:r>
              <a:rPr lang="en-US" sz="2400" dirty="0" smtClean="0"/>
              <a:t> </a:t>
            </a:r>
            <a:r>
              <a:rPr lang="en-US" sz="2400" dirty="0" err="1" smtClean="0"/>
              <a:t>desstabilitas</a:t>
            </a:r>
            <a:r>
              <a:rPr lang="en-US" sz="2400" dirty="0" smtClean="0"/>
              <a:t> </a:t>
            </a:r>
            <a:r>
              <a:rPr lang="en-US" sz="2400" dirty="0" err="1" smtClean="0"/>
              <a:t>atas</a:t>
            </a:r>
            <a:r>
              <a:rPr lang="en-US" sz="2400" dirty="0" smtClean="0"/>
              <a:t> </a:t>
            </a:r>
            <a:r>
              <a:rPr lang="en-US" sz="2400" dirty="0" err="1" smtClean="0"/>
              <a:t>keseimbangan</a:t>
            </a:r>
            <a:r>
              <a:rPr lang="en-US" sz="2400" dirty="0" smtClean="0"/>
              <a:t> </a:t>
            </a:r>
            <a:r>
              <a:rPr lang="en-US" sz="2400" dirty="0" err="1" smtClean="0"/>
              <a:t>pasokan</a:t>
            </a:r>
            <a:r>
              <a:rPr lang="en-US" sz="2400" dirty="0" smtClean="0"/>
              <a:t> </a:t>
            </a:r>
            <a:r>
              <a:rPr lang="en-US" sz="2400" dirty="0" err="1" smtClean="0"/>
              <a:t>pangan</a:t>
            </a:r>
            <a:r>
              <a:rPr lang="en-US" sz="2400" dirty="0" smtClean="0"/>
              <a:t> </a:t>
            </a:r>
            <a:r>
              <a:rPr lang="en-US" sz="2400" dirty="0" err="1" smtClean="0"/>
              <a:t>dan</a:t>
            </a:r>
            <a:r>
              <a:rPr lang="en-US" sz="2400" dirty="0" smtClean="0"/>
              <a:t> </a:t>
            </a:r>
            <a:r>
              <a:rPr lang="en-US" sz="2400" dirty="0" err="1" smtClean="0"/>
              <a:t>jumlah</a:t>
            </a:r>
            <a:r>
              <a:rPr lang="en-US" sz="2400" dirty="0" smtClean="0"/>
              <a:t> </a:t>
            </a:r>
            <a:r>
              <a:rPr lang="en-US" sz="2400" dirty="0" err="1" smtClean="0"/>
              <a:t>manusia</a:t>
            </a:r>
            <a:r>
              <a:rPr lang="en-US" sz="2400" dirty="0" smtClean="0"/>
              <a:t> yang </a:t>
            </a:r>
            <a:r>
              <a:rPr lang="en-US" sz="2400" dirty="0" err="1" smtClean="0"/>
              <a:t>memerlukan</a:t>
            </a:r>
            <a:r>
              <a:rPr lang="en-US" sz="2400" dirty="0" smtClean="0"/>
              <a:t> </a:t>
            </a:r>
            <a:r>
              <a:rPr lang="en-US" sz="2400" dirty="0" err="1" smtClean="0"/>
              <a:t>pasokan</a:t>
            </a:r>
            <a:r>
              <a:rPr lang="en-US" sz="2400" dirty="0" smtClean="0"/>
              <a:t> </a:t>
            </a:r>
            <a:r>
              <a:rPr lang="en-US" sz="2400" dirty="0" err="1" smtClean="0"/>
              <a:t>pangan</a:t>
            </a:r>
            <a:r>
              <a:rPr lang="en-US" sz="2400" dirty="0" smtClean="0"/>
              <a:t> yang </a:t>
            </a:r>
            <a:r>
              <a:rPr lang="en-US" sz="2400" dirty="0" err="1" smtClean="0"/>
              <a:t>memadai</a:t>
            </a:r>
            <a:r>
              <a:rPr lang="en-US" sz="2400" dirty="0" smtClean="0"/>
              <a:t>.</a:t>
            </a:r>
          </a:p>
          <a:p>
            <a:pPr marL="457200" indent="-457200">
              <a:buAutoNum type="arabicPeriod" startAt="3"/>
            </a:pPr>
            <a:r>
              <a:rPr lang="en-US" sz="2400" dirty="0" err="1" smtClean="0"/>
              <a:t>Penurunan</a:t>
            </a:r>
            <a:r>
              <a:rPr lang="en-US" sz="2400" dirty="0" smtClean="0"/>
              <a:t> </a:t>
            </a:r>
            <a:r>
              <a:rPr lang="en-US" sz="2400" dirty="0" err="1" smtClean="0"/>
              <a:t>kualitas</a:t>
            </a:r>
            <a:r>
              <a:rPr lang="en-US" sz="2400" dirty="0" smtClean="0"/>
              <a:t> </a:t>
            </a:r>
            <a:r>
              <a:rPr lang="en-US" sz="2400" dirty="0" err="1" smtClean="0"/>
              <a:t>lingkungan</a:t>
            </a:r>
            <a:r>
              <a:rPr lang="en-US" sz="2400" dirty="0" smtClean="0"/>
              <a:t> </a:t>
            </a:r>
            <a:r>
              <a:rPr lang="en-US" sz="2400" dirty="0" err="1" smtClean="0"/>
              <a:t>sebagai</a:t>
            </a:r>
            <a:r>
              <a:rPr lang="en-US" sz="2400" dirty="0" smtClean="0"/>
              <a:t> </a:t>
            </a:r>
            <a:r>
              <a:rPr lang="en-US" sz="2400" dirty="0" err="1" smtClean="0"/>
              <a:t>akibat</a:t>
            </a:r>
            <a:r>
              <a:rPr lang="en-US" sz="2400" dirty="0" smtClean="0"/>
              <a:t> </a:t>
            </a:r>
            <a:r>
              <a:rPr lang="en-US" sz="2400" dirty="0" err="1" smtClean="0"/>
              <a:t>eksploitasi</a:t>
            </a:r>
            <a:r>
              <a:rPr lang="en-US" sz="2400" dirty="0" smtClean="0"/>
              <a:t> </a:t>
            </a:r>
            <a:r>
              <a:rPr lang="en-US" sz="2400" dirty="0" err="1" smtClean="0"/>
              <a:t>sumberdaya</a:t>
            </a:r>
            <a:r>
              <a:rPr lang="en-US" sz="2400" dirty="0" smtClean="0"/>
              <a:t> </a:t>
            </a:r>
            <a:r>
              <a:rPr lang="en-US" sz="2400" dirty="0" err="1" smtClean="0"/>
              <a:t>alam</a:t>
            </a:r>
            <a:r>
              <a:rPr lang="en-US" sz="2400" dirty="0" smtClean="0"/>
              <a:t> </a:t>
            </a:r>
            <a:r>
              <a:rPr lang="en-US" sz="2400" dirty="0" err="1" smtClean="0"/>
              <a:t>berlebihan</a:t>
            </a:r>
            <a:endParaRPr lang="en-US" sz="2400" dirty="0" smtClean="0"/>
          </a:p>
          <a:p>
            <a:pPr marL="0" indent="0">
              <a:buNone/>
            </a:pPr>
            <a:r>
              <a:rPr lang="en-US" sz="2400" dirty="0" err="1" smtClean="0"/>
              <a:t>Melihat</a:t>
            </a:r>
            <a:r>
              <a:rPr lang="en-US" sz="2400" dirty="0" smtClean="0"/>
              <a:t> </a:t>
            </a:r>
            <a:r>
              <a:rPr lang="en-US" sz="2400" dirty="0" err="1" smtClean="0"/>
              <a:t>kenyatan</a:t>
            </a:r>
            <a:r>
              <a:rPr lang="en-US" sz="2400" dirty="0" smtClean="0"/>
              <a:t> </a:t>
            </a:r>
            <a:r>
              <a:rPr lang="en-US" sz="2400" dirty="0" err="1" smtClean="0"/>
              <a:t>krisis</a:t>
            </a:r>
            <a:r>
              <a:rPr lang="en-US" sz="2400" dirty="0" smtClean="0"/>
              <a:t> </a:t>
            </a:r>
            <a:r>
              <a:rPr lang="en-US" sz="2400" dirty="0" err="1" smtClean="0"/>
              <a:t>ekologi</a:t>
            </a:r>
            <a:r>
              <a:rPr lang="en-US" sz="2400" dirty="0" smtClean="0"/>
              <a:t> </a:t>
            </a:r>
            <a:r>
              <a:rPr lang="en-US" sz="2400" dirty="0" err="1" smtClean="0"/>
              <a:t>tersebut</a:t>
            </a:r>
            <a:r>
              <a:rPr lang="en-US" sz="2400" dirty="0" smtClean="0"/>
              <a:t> </a:t>
            </a:r>
            <a:r>
              <a:rPr lang="en-US" sz="2400" dirty="0" err="1" smtClean="0"/>
              <a:t>maka</a:t>
            </a:r>
            <a:r>
              <a:rPr lang="en-US" sz="2400" dirty="0" smtClean="0"/>
              <a:t> </a:t>
            </a:r>
            <a:r>
              <a:rPr lang="en-US" sz="2400" dirty="0" err="1" smtClean="0"/>
              <a:t>perlu</a:t>
            </a:r>
            <a:r>
              <a:rPr lang="en-US" sz="2400" dirty="0" smtClean="0"/>
              <a:t> </a:t>
            </a:r>
            <a:r>
              <a:rPr lang="en-US" sz="2400" dirty="0" err="1" smtClean="0"/>
              <a:t>dikembangkan</a:t>
            </a:r>
            <a:r>
              <a:rPr lang="en-US" sz="2400" dirty="0" smtClean="0"/>
              <a:t> </a:t>
            </a:r>
            <a:r>
              <a:rPr lang="en-US" sz="2400" dirty="0" err="1" smtClean="0"/>
              <a:t>sebuah</a:t>
            </a:r>
            <a:r>
              <a:rPr lang="en-US" sz="2400" dirty="0" smtClean="0"/>
              <a:t> </a:t>
            </a:r>
            <a:r>
              <a:rPr lang="en-US" sz="2400" dirty="0" err="1" smtClean="0"/>
              <a:t>konsep</a:t>
            </a:r>
            <a:r>
              <a:rPr lang="en-US" sz="2400" dirty="0" smtClean="0"/>
              <a:t> </a:t>
            </a:r>
            <a:r>
              <a:rPr lang="en-US" sz="2400" dirty="0" err="1" smtClean="0"/>
              <a:t>ketahanan</a:t>
            </a:r>
            <a:r>
              <a:rPr lang="en-US" sz="2400" dirty="0" smtClean="0"/>
              <a:t> </a:t>
            </a:r>
            <a:r>
              <a:rPr lang="en-US" sz="2400" dirty="0" err="1" smtClean="0"/>
              <a:t>ekologis</a:t>
            </a:r>
            <a:r>
              <a:rPr lang="en-US" sz="2400" dirty="0" smtClean="0"/>
              <a:t> </a:t>
            </a:r>
            <a:r>
              <a:rPr lang="en-US" sz="2400" dirty="0" err="1" smtClean="0"/>
              <a:t>komunitas</a:t>
            </a:r>
            <a:r>
              <a:rPr lang="en-US" sz="2400" dirty="0" smtClean="0"/>
              <a:t> yang </a:t>
            </a:r>
            <a:r>
              <a:rPr lang="en-US" sz="2400" dirty="0" err="1" smtClean="0"/>
              <a:t>berkelanjutan</a:t>
            </a:r>
            <a:r>
              <a:rPr lang="en-US" sz="2400" dirty="0" smtClean="0"/>
              <a:t>.</a:t>
            </a:r>
          </a:p>
          <a:p>
            <a:endParaRPr lang="en-US" sz="2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411162"/>
          </a:xfrm>
        </p:spPr>
        <p:txBody>
          <a:bodyPr>
            <a:normAutofit fontScale="90000"/>
          </a:bodyPr>
          <a:lstStyle/>
          <a:p>
            <a:r>
              <a:rPr lang="en-US" sz="2400" b="1" dirty="0" smtClean="0"/>
              <a:t>BAB IV </a:t>
            </a:r>
            <a:r>
              <a:rPr lang="en-US" sz="2400" b="1" dirty="0" err="1" smtClean="0"/>
              <a:t>Pendekatan</a:t>
            </a:r>
            <a:r>
              <a:rPr lang="en-US" sz="2400" b="1" dirty="0" smtClean="0"/>
              <a:t> </a:t>
            </a:r>
            <a:r>
              <a:rPr lang="en-US" sz="2400" b="1" dirty="0" err="1" smtClean="0"/>
              <a:t>Konflik</a:t>
            </a:r>
            <a:r>
              <a:rPr lang="en-US" sz="2400" b="1" dirty="0" smtClean="0"/>
              <a:t> </a:t>
            </a:r>
            <a:r>
              <a:rPr lang="en-US" sz="2400" b="1" dirty="0" err="1" smtClean="0"/>
              <a:t>terhadap</a:t>
            </a:r>
            <a:r>
              <a:rPr lang="en-US" sz="2400" b="1" dirty="0" smtClean="0"/>
              <a:t> </a:t>
            </a:r>
            <a:r>
              <a:rPr lang="en-US" sz="2400" b="1" dirty="0" err="1" smtClean="0"/>
              <a:t>Komunitas</a:t>
            </a:r>
            <a:endParaRPr lang="en-US" sz="2400" b="1" dirty="0"/>
          </a:p>
        </p:txBody>
      </p:sp>
      <p:sp>
        <p:nvSpPr>
          <p:cNvPr id="3" name="Content Placeholder 2"/>
          <p:cNvSpPr>
            <a:spLocks noGrp="1"/>
          </p:cNvSpPr>
          <p:nvPr>
            <p:ph idx="1"/>
          </p:nvPr>
        </p:nvSpPr>
        <p:spPr>
          <a:xfrm>
            <a:off x="0" y="609600"/>
            <a:ext cx="8686800" cy="6477000"/>
          </a:xfrm>
        </p:spPr>
        <p:txBody>
          <a:bodyPr>
            <a:normAutofit/>
          </a:bodyPr>
          <a:lstStyle/>
          <a:p>
            <a:pPr>
              <a:buNone/>
            </a:pPr>
            <a:r>
              <a:rPr lang="en-US" sz="2400" dirty="0" smtClean="0"/>
              <a:t>A. </a:t>
            </a:r>
            <a:r>
              <a:rPr lang="en-US" sz="2400" dirty="0" err="1" smtClean="0"/>
              <a:t>Pendekatan</a:t>
            </a:r>
            <a:r>
              <a:rPr lang="en-US" sz="2400" dirty="0" smtClean="0"/>
              <a:t> </a:t>
            </a:r>
            <a:r>
              <a:rPr lang="en-US" sz="2400" dirty="0" err="1" smtClean="0"/>
              <a:t>Konflik</a:t>
            </a:r>
            <a:r>
              <a:rPr lang="en-US" sz="2400" dirty="0" smtClean="0"/>
              <a:t> </a:t>
            </a:r>
            <a:r>
              <a:rPr lang="en-US" sz="2400" dirty="0" err="1" smtClean="0"/>
              <a:t>dari</a:t>
            </a:r>
            <a:r>
              <a:rPr lang="en-US" sz="2400" dirty="0" smtClean="0"/>
              <a:t> Marx</a:t>
            </a:r>
          </a:p>
          <a:p>
            <a:pPr>
              <a:buNone/>
            </a:pPr>
            <a:r>
              <a:rPr lang="en-US" sz="2400" dirty="0" err="1" smtClean="0"/>
              <a:t>Secara</a:t>
            </a:r>
            <a:r>
              <a:rPr lang="en-US" sz="2400" dirty="0" smtClean="0"/>
              <a:t> </a:t>
            </a:r>
            <a:r>
              <a:rPr lang="en-US" sz="2400" dirty="0" err="1" smtClean="0"/>
              <a:t>konseptual</a:t>
            </a:r>
            <a:r>
              <a:rPr lang="en-US" sz="2400" dirty="0" smtClean="0"/>
              <a:t>, </a:t>
            </a:r>
            <a:r>
              <a:rPr lang="en-US" sz="2400" dirty="0" err="1" smtClean="0"/>
              <a:t>teori</a:t>
            </a:r>
            <a:r>
              <a:rPr lang="en-US" sz="2400" dirty="0" smtClean="0"/>
              <a:t> </a:t>
            </a:r>
            <a:r>
              <a:rPr lang="en-US" sz="2400" dirty="0" err="1" smtClean="0"/>
              <a:t>konflik</a:t>
            </a:r>
            <a:r>
              <a:rPr lang="en-US" sz="2400" dirty="0" smtClean="0"/>
              <a:t> </a:t>
            </a:r>
            <a:r>
              <a:rPr lang="en-US" sz="2400" dirty="0" err="1" smtClean="0"/>
              <a:t>pemikiran</a:t>
            </a:r>
            <a:r>
              <a:rPr lang="en-US" sz="2400" dirty="0" smtClean="0"/>
              <a:t> Marxian </a:t>
            </a:r>
            <a:r>
              <a:rPr lang="en-US" sz="2400" dirty="0" err="1" smtClean="0"/>
              <a:t>selalu</a:t>
            </a:r>
            <a:r>
              <a:rPr lang="en-US" sz="2400" dirty="0" smtClean="0"/>
              <a:t> </a:t>
            </a:r>
            <a:r>
              <a:rPr lang="en-US" sz="2400" dirty="0" err="1" smtClean="0"/>
              <a:t>ditandai</a:t>
            </a:r>
            <a:endParaRPr lang="en-US" sz="2400" dirty="0" smtClean="0"/>
          </a:p>
          <a:p>
            <a:pPr>
              <a:buNone/>
            </a:pPr>
            <a:r>
              <a:rPr lang="en-US" sz="2400" dirty="0" err="1" smtClean="0"/>
              <a:t>oleh</a:t>
            </a:r>
            <a:r>
              <a:rPr lang="en-US" sz="2400" dirty="0" smtClean="0"/>
              <a:t> </a:t>
            </a:r>
            <a:r>
              <a:rPr lang="en-US" sz="2400" dirty="0" err="1" smtClean="0"/>
              <a:t>ciri-ciri</a:t>
            </a:r>
            <a:r>
              <a:rPr lang="en-US" sz="2400" dirty="0" smtClean="0"/>
              <a:t> </a:t>
            </a:r>
            <a:r>
              <a:rPr lang="en-US" sz="2400" dirty="0" err="1" smtClean="0"/>
              <a:t>utama</a:t>
            </a:r>
            <a:r>
              <a:rPr lang="en-US" sz="2400" dirty="0" smtClean="0"/>
              <a:t> </a:t>
            </a:r>
            <a:r>
              <a:rPr lang="en-US" sz="2400" dirty="0" err="1" smtClean="0"/>
              <a:t>sebagai</a:t>
            </a:r>
            <a:r>
              <a:rPr lang="en-US" sz="2400" dirty="0" smtClean="0"/>
              <a:t> </a:t>
            </a:r>
            <a:r>
              <a:rPr lang="en-US" sz="2400" dirty="0" err="1" smtClean="0"/>
              <a:t>berikut</a:t>
            </a:r>
            <a:r>
              <a:rPr lang="en-US" sz="2400" dirty="0" smtClean="0"/>
              <a:t> :</a:t>
            </a:r>
          </a:p>
          <a:p>
            <a:pPr marL="457200" indent="-457200">
              <a:buFont typeface="+mj-lt"/>
              <a:buAutoNum type="arabicPeriod"/>
            </a:pPr>
            <a:r>
              <a:rPr lang="en-US" sz="2400" dirty="0" err="1" smtClean="0"/>
              <a:t>Adanya</a:t>
            </a:r>
            <a:r>
              <a:rPr lang="en-US" sz="2400" dirty="0" smtClean="0"/>
              <a:t> </a:t>
            </a:r>
            <a:r>
              <a:rPr lang="en-US" sz="2400" dirty="0" err="1" smtClean="0"/>
              <a:t>pola-pola</a:t>
            </a:r>
            <a:r>
              <a:rPr lang="en-US" sz="2400" dirty="0" smtClean="0"/>
              <a:t> </a:t>
            </a:r>
            <a:r>
              <a:rPr lang="en-US" sz="2400" dirty="0" err="1" smtClean="0"/>
              <a:t>hubungan</a:t>
            </a:r>
            <a:r>
              <a:rPr lang="en-US" sz="2400" dirty="0" smtClean="0"/>
              <a:t> </a:t>
            </a:r>
            <a:r>
              <a:rPr lang="en-US" sz="2400" dirty="0" err="1" smtClean="0"/>
              <a:t>produksi</a:t>
            </a:r>
            <a:r>
              <a:rPr lang="en-US" sz="2400" dirty="0" smtClean="0"/>
              <a:t> </a:t>
            </a:r>
            <a:r>
              <a:rPr lang="en-US" sz="2400" dirty="0" err="1" smtClean="0"/>
              <a:t>dan</a:t>
            </a:r>
            <a:r>
              <a:rPr lang="en-US" sz="2400" dirty="0" smtClean="0"/>
              <a:t> </a:t>
            </a:r>
            <a:r>
              <a:rPr lang="en-US" sz="2400" dirty="0" err="1" smtClean="0"/>
              <a:t>pola</a:t>
            </a:r>
            <a:r>
              <a:rPr lang="en-US" sz="2400" dirty="0" smtClean="0"/>
              <a:t> </a:t>
            </a:r>
            <a:r>
              <a:rPr lang="en-US" sz="2400" dirty="0" err="1" smtClean="0"/>
              <a:t>hubungan</a:t>
            </a:r>
            <a:r>
              <a:rPr lang="en-US" sz="2400" dirty="0" smtClean="0"/>
              <a:t> </a:t>
            </a:r>
            <a:r>
              <a:rPr lang="en-US" sz="2400" dirty="0" err="1" smtClean="0"/>
              <a:t>kekuasaan</a:t>
            </a:r>
            <a:r>
              <a:rPr lang="en-US" sz="2400" dirty="0" smtClean="0"/>
              <a:t> yang </a:t>
            </a:r>
            <a:r>
              <a:rPr lang="en-US" sz="2400" dirty="0" err="1" smtClean="0"/>
              <a:t>bekerja</a:t>
            </a:r>
            <a:r>
              <a:rPr lang="en-US" sz="2400" dirty="0" smtClean="0"/>
              <a:t> </a:t>
            </a:r>
            <a:r>
              <a:rPr lang="en-US" sz="2400" dirty="0" err="1" smtClean="0"/>
              <a:t>pada</a:t>
            </a:r>
            <a:r>
              <a:rPr lang="en-US" sz="2400" dirty="0" smtClean="0"/>
              <a:t> </a:t>
            </a:r>
            <a:r>
              <a:rPr lang="en-US" sz="2400" dirty="0" err="1" smtClean="0"/>
              <a:t>setiap</a:t>
            </a:r>
            <a:r>
              <a:rPr lang="en-US" sz="2400" dirty="0" smtClean="0"/>
              <a:t> mode </a:t>
            </a:r>
            <a:r>
              <a:rPr lang="en-US" sz="2400" dirty="0" err="1" smtClean="0"/>
              <a:t>produksi</a:t>
            </a:r>
            <a:r>
              <a:rPr lang="en-US" sz="2400" dirty="0" smtClean="0"/>
              <a:t> yang </a:t>
            </a:r>
            <a:r>
              <a:rPr lang="en-US" sz="2400" dirty="0" err="1" smtClean="0"/>
              <a:t>dibangun</a:t>
            </a:r>
            <a:r>
              <a:rPr lang="en-US" sz="2400" dirty="0" smtClean="0"/>
              <a:t> </a:t>
            </a:r>
            <a:r>
              <a:rPr lang="en-US" sz="2400" dirty="0" err="1" smtClean="0"/>
              <a:t>oleh</a:t>
            </a:r>
            <a:r>
              <a:rPr lang="en-US" sz="2400" dirty="0" smtClean="0"/>
              <a:t> </a:t>
            </a:r>
            <a:r>
              <a:rPr lang="en-US" sz="2400" dirty="0" err="1" smtClean="0"/>
              <a:t>suatu</a:t>
            </a:r>
            <a:r>
              <a:rPr lang="en-US" sz="2400" dirty="0" smtClean="0"/>
              <a:t> </a:t>
            </a:r>
            <a:r>
              <a:rPr lang="en-US" sz="2400" dirty="0" err="1" smtClean="0"/>
              <a:t>sistem</a:t>
            </a:r>
            <a:r>
              <a:rPr lang="en-US" sz="2400" dirty="0" smtClean="0"/>
              <a:t> </a:t>
            </a:r>
            <a:r>
              <a:rPr lang="en-US" sz="2400" dirty="0" err="1" smtClean="0"/>
              <a:t>sosial</a:t>
            </a:r>
            <a:r>
              <a:rPr lang="en-US" sz="2400" dirty="0" smtClean="0"/>
              <a:t>. </a:t>
            </a:r>
            <a:r>
              <a:rPr lang="en-US" sz="2400" dirty="0" err="1" smtClean="0"/>
              <a:t>Masyarakat</a:t>
            </a:r>
            <a:r>
              <a:rPr lang="en-US" sz="2400" dirty="0" smtClean="0"/>
              <a:t> </a:t>
            </a:r>
            <a:r>
              <a:rPr lang="en-US" sz="2400" dirty="0" err="1" smtClean="0"/>
              <a:t>atau</a:t>
            </a:r>
            <a:r>
              <a:rPr lang="en-US" sz="2400" dirty="0" smtClean="0"/>
              <a:t> </a:t>
            </a:r>
            <a:r>
              <a:rPr lang="en-US" sz="2400" dirty="0" err="1" smtClean="0"/>
              <a:t>anggota</a:t>
            </a:r>
            <a:r>
              <a:rPr lang="en-US" sz="2400" dirty="0" smtClean="0"/>
              <a:t> </a:t>
            </a:r>
            <a:r>
              <a:rPr lang="en-US" sz="2400" dirty="0" err="1" smtClean="0"/>
              <a:t>suatu</a:t>
            </a:r>
            <a:r>
              <a:rPr lang="en-US" sz="2400" dirty="0" smtClean="0"/>
              <a:t> </a:t>
            </a:r>
            <a:r>
              <a:rPr lang="en-US" sz="2400" dirty="0" err="1" smtClean="0"/>
              <a:t>sistem</a:t>
            </a:r>
            <a:r>
              <a:rPr lang="en-US" sz="2400" dirty="0" smtClean="0"/>
              <a:t> </a:t>
            </a:r>
            <a:r>
              <a:rPr lang="en-US" sz="2400" dirty="0" err="1" smtClean="0"/>
              <a:t>sosial</a:t>
            </a:r>
            <a:r>
              <a:rPr lang="en-US" sz="2400" dirty="0" smtClean="0"/>
              <a:t> </a:t>
            </a:r>
            <a:r>
              <a:rPr lang="en-US" sz="2400" dirty="0" err="1" smtClean="0"/>
              <a:t>bekerja</a:t>
            </a:r>
            <a:r>
              <a:rPr lang="en-US" sz="2400" dirty="0" smtClean="0"/>
              <a:t> </a:t>
            </a:r>
            <a:r>
              <a:rPr lang="en-US" sz="2400" dirty="0" err="1" smtClean="0"/>
              <a:t>dalam</a:t>
            </a:r>
            <a:r>
              <a:rPr lang="en-US" sz="2400" dirty="0" smtClean="0"/>
              <a:t> </a:t>
            </a:r>
            <a:r>
              <a:rPr lang="en-US" sz="2400" dirty="0" err="1" smtClean="0"/>
              <a:t>bingkai</a:t>
            </a:r>
            <a:r>
              <a:rPr lang="en-US" sz="2400" dirty="0" smtClean="0"/>
              <a:t> </a:t>
            </a:r>
            <a:r>
              <a:rPr lang="en-US" sz="2400" dirty="0" err="1" smtClean="0"/>
              <a:t>pola-pola</a:t>
            </a:r>
            <a:r>
              <a:rPr lang="en-US" sz="2400" dirty="0" smtClean="0"/>
              <a:t> </a:t>
            </a:r>
            <a:r>
              <a:rPr lang="en-US" sz="2400" dirty="0" err="1" smtClean="0"/>
              <a:t>produksi</a:t>
            </a:r>
            <a:r>
              <a:rPr lang="en-US" sz="2400" dirty="0" smtClean="0"/>
              <a:t> </a:t>
            </a:r>
            <a:r>
              <a:rPr lang="en-US" sz="2400" dirty="0" err="1" smtClean="0"/>
              <a:t>dan</a:t>
            </a:r>
            <a:r>
              <a:rPr lang="en-US" sz="2400" dirty="0" smtClean="0"/>
              <a:t> </a:t>
            </a:r>
            <a:r>
              <a:rPr lang="en-US" sz="2400" dirty="0" err="1" smtClean="0"/>
              <a:t>kekuasaan</a:t>
            </a:r>
            <a:r>
              <a:rPr lang="en-US" sz="2400" dirty="0" smtClean="0"/>
              <a:t> yang </a:t>
            </a:r>
            <a:r>
              <a:rPr lang="en-US" sz="2400" dirty="0" err="1" smtClean="0"/>
              <a:t>telah</a:t>
            </a:r>
            <a:r>
              <a:rPr lang="en-US" sz="2400" dirty="0" smtClean="0"/>
              <a:t> </a:t>
            </a:r>
            <a:r>
              <a:rPr lang="en-US" sz="2400" dirty="0" err="1" smtClean="0"/>
              <a:t>terbentuk</a:t>
            </a:r>
            <a:r>
              <a:rPr lang="en-US" sz="2400" dirty="0" smtClean="0"/>
              <a:t>. </a:t>
            </a:r>
            <a:r>
              <a:rPr lang="en-US" sz="2400" dirty="0" err="1" smtClean="0"/>
              <a:t>Pada</a:t>
            </a:r>
            <a:r>
              <a:rPr lang="en-US" sz="2400" dirty="0" smtClean="0"/>
              <a:t> </a:t>
            </a:r>
            <a:r>
              <a:rPr lang="en-US" sz="2400" dirty="0" err="1" smtClean="0"/>
              <a:t>titik</a:t>
            </a:r>
            <a:r>
              <a:rPr lang="en-US" sz="2400" dirty="0" smtClean="0"/>
              <a:t> </a:t>
            </a:r>
            <a:r>
              <a:rPr lang="en-US" sz="2400" dirty="0" err="1" smtClean="0"/>
              <a:t>inilah</a:t>
            </a:r>
            <a:r>
              <a:rPr lang="en-US" sz="2400" dirty="0" smtClean="0"/>
              <a:t> </a:t>
            </a:r>
            <a:r>
              <a:rPr lang="en-US" sz="2400" dirty="0" err="1" smtClean="0"/>
              <a:t>dimulai</a:t>
            </a:r>
            <a:r>
              <a:rPr lang="en-US" sz="2400" dirty="0" smtClean="0"/>
              <a:t>.</a:t>
            </a:r>
          </a:p>
          <a:p>
            <a:pPr marL="457200" indent="-457200">
              <a:buFont typeface="+mj-lt"/>
              <a:buAutoNum type="arabicPeriod"/>
            </a:pPr>
            <a:r>
              <a:rPr lang="en-US" sz="2400" dirty="0" err="1" smtClean="0"/>
              <a:t>Dalam</a:t>
            </a:r>
            <a:r>
              <a:rPr lang="en-US" sz="2400" dirty="0" smtClean="0"/>
              <a:t> </a:t>
            </a:r>
            <a:r>
              <a:rPr lang="en-US" sz="2400" dirty="0" err="1" smtClean="0"/>
              <a:t>rangka</a:t>
            </a:r>
            <a:r>
              <a:rPr lang="en-US" sz="2400" dirty="0" smtClean="0"/>
              <a:t> </a:t>
            </a:r>
            <a:r>
              <a:rPr lang="en-US" sz="2400" dirty="0" err="1" smtClean="0"/>
              <a:t>proses</a:t>
            </a:r>
            <a:r>
              <a:rPr lang="en-US" sz="2400" dirty="0" smtClean="0"/>
              <a:t> </a:t>
            </a:r>
            <a:r>
              <a:rPr lang="en-US" sz="2400" dirty="0" err="1" smtClean="0"/>
              <a:t>produksi</a:t>
            </a:r>
            <a:r>
              <a:rPr lang="en-US" sz="2400" dirty="0" smtClean="0"/>
              <a:t>, </a:t>
            </a:r>
            <a:r>
              <a:rPr lang="en-US" sz="2400" dirty="0" err="1" smtClean="0"/>
              <a:t>terbentuklah</a:t>
            </a:r>
            <a:r>
              <a:rPr lang="en-US" sz="2400" dirty="0" smtClean="0"/>
              <a:t> </a:t>
            </a:r>
            <a:r>
              <a:rPr lang="en-US" sz="2400" dirty="0" err="1" smtClean="0"/>
              <a:t>kelas-kelas</a:t>
            </a:r>
            <a:r>
              <a:rPr lang="en-US" sz="2400" dirty="0" smtClean="0"/>
              <a:t> </a:t>
            </a:r>
            <a:r>
              <a:rPr lang="en-US" sz="2400" dirty="0" err="1" smtClean="0"/>
              <a:t>sosial</a:t>
            </a:r>
            <a:r>
              <a:rPr lang="en-US" sz="2400" dirty="0" smtClean="0"/>
              <a:t> yang </a:t>
            </a:r>
            <a:r>
              <a:rPr lang="en-US" sz="2400" dirty="0" err="1" smtClean="0"/>
              <a:t>berbenturan</a:t>
            </a:r>
            <a:r>
              <a:rPr lang="en-US" sz="2400" dirty="0" smtClean="0"/>
              <a:t> </a:t>
            </a:r>
            <a:r>
              <a:rPr lang="en-US" sz="2400" dirty="0" err="1" smtClean="0"/>
              <a:t>kepentingan</a:t>
            </a:r>
            <a:r>
              <a:rPr lang="en-US" sz="2400" dirty="0" smtClean="0"/>
              <a:t> </a:t>
            </a:r>
            <a:r>
              <a:rPr lang="en-US" sz="2400" dirty="0" err="1" smtClean="0"/>
              <a:t>sesamanya.Setiap</a:t>
            </a:r>
            <a:r>
              <a:rPr lang="en-US" sz="2400" dirty="0" smtClean="0"/>
              <a:t> </a:t>
            </a:r>
            <a:r>
              <a:rPr lang="en-US" sz="2400" dirty="0" err="1" smtClean="0"/>
              <a:t>kelas</a:t>
            </a:r>
            <a:r>
              <a:rPr lang="en-US" sz="2400" dirty="0" smtClean="0"/>
              <a:t> </a:t>
            </a:r>
            <a:r>
              <a:rPr lang="en-US" sz="2400" dirty="0" err="1" smtClean="0"/>
              <a:t>sosial</a:t>
            </a:r>
            <a:r>
              <a:rPr lang="en-US" sz="2400" dirty="0" smtClean="0"/>
              <a:t> </a:t>
            </a:r>
            <a:r>
              <a:rPr lang="en-US" sz="2400" dirty="0" err="1" smtClean="0"/>
              <a:t>tersebut</a:t>
            </a:r>
            <a:r>
              <a:rPr lang="en-US" sz="2400" dirty="0" smtClean="0"/>
              <a:t> </a:t>
            </a:r>
            <a:r>
              <a:rPr lang="en-US" sz="2400" dirty="0" err="1" smtClean="0"/>
              <a:t>menyadarai</a:t>
            </a:r>
            <a:r>
              <a:rPr lang="en-US" sz="2400" dirty="0" smtClean="0"/>
              <a:t> </a:t>
            </a:r>
            <a:r>
              <a:rPr lang="en-US" sz="2400" dirty="0" err="1" smtClean="0"/>
              <a:t>betul</a:t>
            </a:r>
            <a:r>
              <a:rPr lang="en-US" sz="2400" dirty="0" smtClean="0"/>
              <a:t> </a:t>
            </a:r>
            <a:r>
              <a:rPr lang="en-US" sz="2400" dirty="0" err="1" smtClean="0"/>
              <a:t>batas</a:t>
            </a:r>
            <a:r>
              <a:rPr lang="en-US" sz="2400" dirty="0" smtClean="0"/>
              <a:t> </a:t>
            </a:r>
            <a:r>
              <a:rPr lang="en-US" sz="2400" dirty="0" err="1" smtClean="0"/>
              <a:t>kelas</a:t>
            </a:r>
            <a:r>
              <a:rPr lang="en-US" sz="2400" dirty="0" smtClean="0"/>
              <a:t> </a:t>
            </a:r>
            <a:r>
              <a:rPr lang="en-US" sz="2400" dirty="0" err="1" smtClean="0"/>
              <a:t>masing-masing</a:t>
            </a:r>
            <a:r>
              <a:rPr lang="en-US" sz="2400" dirty="0" smtClean="0"/>
              <a:t>, </a:t>
            </a:r>
            <a:r>
              <a:rPr lang="en-US" sz="2400" dirty="0" err="1" smtClean="0"/>
              <a:t>dimana</a:t>
            </a:r>
            <a:r>
              <a:rPr lang="en-US" sz="2400" dirty="0" smtClean="0"/>
              <a:t> </a:t>
            </a:r>
            <a:r>
              <a:rPr lang="en-US" sz="2400" dirty="0" err="1" smtClean="0"/>
              <a:t>keduanya</a:t>
            </a:r>
            <a:r>
              <a:rPr lang="en-US" sz="2400" dirty="0" smtClean="0"/>
              <a:t> </a:t>
            </a:r>
            <a:r>
              <a:rPr lang="en-US" sz="2400" dirty="0" err="1" smtClean="0"/>
              <a:t>memperebutkan</a:t>
            </a:r>
            <a:r>
              <a:rPr lang="en-US" sz="2400" dirty="0" smtClean="0"/>
              <a:t> </a:t>
            </a:r>
            <a:r>
              <a:rPr lang="en-US" sz="2400" dirty="0" err="1" smtClean="0"/>
              <a:t>kepentingan-kepentingan</a:t>
            </a:r>
            <a:r>
              <a:rPr lang="en-US" sz="2400" dirty="0" smtClean="0"/>
              <a:t> yang </a:t>
            </a:r>
            <a:r>
              <a:rPr lang="en-US" sz="2400" dirty="0" err="1" smtClean="0"/>
              <a:t>sama</a:t>
            </a:r>
            <a:r>
              <a:rPr lang="en-US" sz="2400" dirty="0" smtClean="0"/>
              <a:t> </a:t>
            </a:r>
            <a:r>
              <a:rPr lang="en-US" sz="2400" dirty="0" err="1" smtClean="0"/>
              <a:t>dalam</a:t>
            </a:r>
            <a:r>
              <a:rPr lang="en-US" sz="2400" dirty="0" smtClean="0"/>
              <a:t> </a:t>
            </a:r>
            <a:r>
              <a:rPr lang="en-US" sz="2400" dirty="0" err="1" smtClean="0"/>
              <a:t>lapangan</a:t>
            </a:r>
            <a:r>
              <a:rPr lang="en-US" sz="2400" dirty="0" smtClean="0"/>
              <a:t> </a:t>
            </a:r>
            <a:r>
              <a:rPr lang="en-US" sz="2400" dirty="0" err="1" smtClean="0"/>
              <a:t>ekonomi-politik</a:t>
            </a:r>
            <a:r>
              <a:rPr lang="en-US" sz="2400" dirty="0" smtClean="0"/>
              <a:t> </a:t>
            </a:r>
            <a:r>
              <a:rPr lang="en-US" sz="2400" dirty="0" err="1" smtClean="0"/>
              <a:t>dan</a:t>
            </a:r>
            <a:r>
              <a:rPr lang="en-US" sz="2400" dirty="0" smtClean="0"/>
              <a:t> </a:t>
            </a:r>
            <a:r>
              <a:rPr lang="en-US" sz="2400" dirty="0" err="1" smtClean="0"/>
              <a:t>sosial</a:t>
            </a:r>
            <a:r>
              <a:rPr lang="en-US" sz="2400" dirty="0" smtClean="0"/>
              <a:t>. </a:t>
            </a:r>
            <a:r>
              <a:rPr lang="en-US" sz="2400" dirty="0" err="1" smtClean="0"/>
              <a:t>Perebutan</a:t>
            </a:r>
            <a:r>
              <a:rPr lang="en-US" sz="2400" dirty="0" smtClean="0"/>
              <a:t> </a:t>
            </a:r>
            <a:r>
              <a:rPr lang="en-US" sz="2400" dirty="0" err="1" smtClean="0"/>
              <a:t>dan</a:t>
            </a:r>
            <a:r>
              <a:rPr lang="en-US" sz="2400" dirty="0" smtClean="0"/>
              <a:t> </a:t>
            </a:r>
            <a:r>
              <a:rPr lang="en-US" sz="2400" dirty="0" err="1" smtClean="0"/>
              <a:t>persaingan</a:t>
            </a:r>
            <a:r>
              <a:rPr lang="en-US" sz="2400" dirty="0" smtClean="0"/>
              <a:t> </a:t>
            </a:r>
            <a:r>
              <a:rPr lang="en-US" sz="2400" dirty="0" err="1" smtClean="0"/>
              <a:t>kepentingan</a:t>
            </a:r>
            <a:r>
              <a:rPr lang="en-US" sz="2400" dirty="0" smtClean="0"/>
              <a:t> yang </a:t>
            </a:r>
            <a:r>
              <a:rPr lang="en-US" sz="2400" dirty="0" err="1" smtClean="0"/>
              <a:t>tajam</a:t>
            </a:r>
            <a:r>
              <a:rPr lang="en-US" sz="2400" dirty="0" smtClean="0"/>
              <a:t> </a:t>
            </a:r>
            <a:r>
              <a:rPr lang="en-US" sz="2400" dirty="0" err="1" smtClean="0"/>
              <a:t>oleh</a:t>
            </a:r>
            <a:r>
              <a:rPr lang="en-US" sz="2400" dirty="0" smtClean="0"/>
              <a:t> </a:t>
            </a:r>
            <a:r>
              <a:rPr lang="en-US" sz="2400" dirty="0" err="1" smtClean="0"/>
              <a:t>dua</a:t>
            </a:r>
            <a:r>
              <a:rPr lang="en-US" sz="2400" dirty="0" smtClean="0"/>
              <a:t> </a:t>
            </a:r>
            <a:r>
              <a:rPr lang="en-US" sz="2400" dirty="0" err="1" smtClean="0"/>
              <a:t>pihak</a:t>
            </a:r>
            <a:r>
              <a:rPr lang="en-US" sz="2400" dirty="0" smtClean="0"/>
              <a:t> yang </a:t>
            </a:r>
            <a:r>
              <a:rPr lang="en-US" sz="2400" dirty="0" err="1" smtClean="0"/>
              <a:t>memiliki</a:t>
            </a:r>
            <a:r>
              <a:rPr lang="en-US" sz="2400" dirty="0" smtClean="0"/>
              <a:t> </a:t>
            </a:r>
            <a:r>
              <a:rPr lang="en-US" sz="2400" dirty="0" err="1" smtClean="0"/>
              <a:t>perbedaan</a:t>
            </a:r>
            <a:r>
              <a:rPr lang="en-US" sz="2400" dirty="0" smtClean="0"/>
              <a:t> </a:t>
            </a:r>
            <a:r>
              <a:rPr lang="en-US" sz="2400" dirty="0" err="1" smtClean="0"/>
              <a:t>identitas</a:t>
            </a:r>
            <a:r>
              <a:rPr lang="en-US" sz="2400" dirty="0" smtClean="0"/>
              <a:t> </a:t>
            </a:r>
            <a:r>
              <a:rPr lang="en-US" sz="2400" dirty="0" err="1" smtClean="0"/>
              <a:t>kelas</a:t>
            </a:r>
            <a:r>
              <a:rPr lang="en-US" sz="2400" dirty="0" smtClean="0"/>
              <a:t> </a:t>
            </a:r>
            <a:r>
              <a:rPr lang="en-US" sz="2400" dirty="0" err="1" smtClean="0"/>
              <a:t>sangat</a:t>
            </a:r>
            <a:r>
              <a:rPr lang="en-US" sz="2400" dirty="0" smtClean="0"/>
              <a:t> </a:t>
            </a:r>
            <a:r>
              <a:rPr lang="en-US" sz="2400" dirty="0" err="1" smtClean="0"/>
              <a:t>jelas</a:t>
            </a:r>
            <a:r>
              <a:rPr lang="en-US" sz="2400" dirty="0" smtClean="0"/>
              <a:t>, </a:t>
            </a:r>
            <a:r>
              <a:rPr lang="en-US" sz="2400" dirty="0" err="1" smtClean="0"/>
              <a:t>menyebabkan</a:t>
            </a:r>
            <a:r>
              <a:rPr lang="en-US" sz="2400" dirty="0" smtClean="0"/>
              <a:t> </a:t>
            </a:r>
            <a:r>
              <a:rPr lang="en-US" sz="2400" dirty="0" err="1" smtClean="0"/>
              <a:t>konflik</a:t>
            </a:r>
            <a:r>
              <a:rPr lang="en-US" sz="2400" dirty="0" smtClean="0"/>
              <a:t> </a:t>
            </a:r>
            <a:r>
              <a:rPr lang="en-US" sz="2400" dirty="0" err="1" smtClean="0"/>
              <a:t>sosial</a:t>
            </a:r>
            <a:r>
              <a:rPr lang="en-US" sz="2400" dirty="0" smtClean="0"/>
              <a:t> </a:t>
            </a:r>
            <a:r>
              <a:rPr lang="en-US" sz="2400" dirty="0" err="1" smtClean="0"/>
              <a:t>diantara</a:t>
            </a:r>
            <a:r>
              <a:rPr lang="en-US" sz="2400" dirty="0" smtClean="0"/>
              <a:t> </a:t>
            </a:r>
            <a:r>
              <a:rPr lang="en-US" sz="2400" dirty="0" err="1" smtClean="0"/>
              <a:t>mereka</a:t>
            </a:r>
            <a:r>
              <a:rPr lang="en-US" sz="2400" dirty="0" smtClean="0"/>
              <a:t> </a:t>
            </a:r>
            <a:r>
              <a:rPr lang="en-US" sz="2400" dirty="0" err="1" smtClean="0"/>
              <a:t>sulit</a:t>
            </a:r>
            <a:r>
              <a:rPr lang="en-US" sz="2400" dirty="0" smtClean="0"/>
              <a:t> </a:t>
            </a:r>
            <a:r>
              <a:rPr lang="en-US" sz="2400" dirty="0" err="1" smtClean="0"/>
              <a:t>dihindari</a:t>
            </a:r>
            <a:endParaRPr lang="en-US" sz="2400" dirty="0" smtClean="0"/>
          </a:p>
          <a:p>
            <a:pPr>
              <a:buNone/>
            </a:pP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rmAutofit/>
          </a:bodyPr>
          <a:lstStyle/>
          <a:p>
            <a:pPr algn="l"/>
            <a:r>
              <a:rPr lang="en-US" sz="2400" dirty="0" smtClean="0"/>
              <a:t>B. </a:t>
            </a:r>
            <a:r>
              <a:rPr lang="en-US" sz="2400" dirty="0" err="1" smtClean="0"/>
              <a:t>Penggunaan</a:t>
            </a:r>
            <a:r>
              <a:rPr lang="en-US" sz="2400" dirty="0" smtClean="0"/>
              <a:t> </a:t>
            </a:r>
            <a:r>
              <a:rPr lang="en-US" sz="2400" dirty="0" err="1" smtClean="0"/>
              <a:t>Teori</a:t>
            </a:r>
            <a:r>
              <a:rPr lang="en-US" sz="2400" dirty="0" smtClean="0"/>
              <a:t> </a:t>
            </a:r>
            <a:r>
              <a:rPr lang="en-US" sz="2400" dirty="0" err="1" smtClean="0"/>
              <a:t>konflik</a:t>
            </a:r>
            <a:r>
              <a:rPr lang="en-US" sz="2400" dirty="0" smtClean="0"/>
              <a:t> </a:t>
            </a:r>
            <a:r>
              <a:rPr lang="en-US" sz="2400" dirty="0" err="1" smtClean="0"/>
              <a:t>dalam</a:t>
            </a:r>
            <a:r>
              <a:rPr lang="en-US" sz="2400" dirty="0" smtClean="0"/>
              <a:t> </a:t>
            </a:r>
            <a:r>
              <a:rPr lang="en-US" sz="2400" dirty="0" err="1" smtClean="0"/>
              <a:t>Analisis</a:t>
            </a:r>
            <a:r>
              <a:rPr lang="en-US" sz="2400" dirty="0" smtClean="0"/>
              <a:t> </a:t>
            </a:r>
            <a:r>
              <a:rPr lang="en-US" sz="2400" dirty="0" err="1" smtClean="0"/>
              <a:t>Komunitas</a:t>
            </a:r>
            <a:endParaRPr lang="en-US" sz="2400" dirty="0"/>
          </a:p>
        </p:txBody>
      </p:sp>
      <p:sp>
        <p:nvSpPr>
          <p:cNvPr id="3" name="Content Placeholder 2"/>
          <p:cNvSpPr>
            <a:spLocks noGrp="1"/>
          </p:cNvSpPr>
          <p:nvPr>
            <p:ph idx="1"/>
          </p:nvPr>
        </p:nvSpPr>
        <p:spPr>
          <a:xfrm>
            <a:off x="0" y="914400"/>
            <a:ext cx="9144000" cy="5562600"/>
          </a:xfrm>
        </p:spPr>
        <p:txBody>
          <a:bodyPr>
            <a:normAutofit/>
          </a:bodyPr>
          <a:lstStyle/>
          <a:p>
            <a:pPr>
              <a:buNone/>
            </a:pPr>
            <a:r>
              <a:rPr lang="en-US" sz="2400" i="1" dirty="0" err="1" smtClean="0"/>
              <a:t>Cocer</a:t>
            </a:r>
            <a:r>
              <a:rPr lang="en-US" sz="2400" i="1" dirty="0" smtClean="0"/>
              <a:t> </a:t>
            </a:r>
            <a:r>
              <a:rPr lang="en-US" sz="2400" dirty="0" smtClean="0"/>
              <a:t>(1971 </a:t>
            </a:r>
            <a:r>
              <a:rPr lang="en-US" sz="2400" dirty="0" err="1" smtClean="0"/>
              <a:t>dalam</a:t>
            </a:r>
            <a:r>
              <a:rPr lang="en-US" sz="2400" dirty="0" smtClean="0"/>
              <a:t> </a:t>
            </a:r>
            <a:r>
              <a:rPr lang="en-US" sz="2400" i="1" dirty="0" smtClean="0"/>
              <a:t>Christenson </a:t>
            </a:r>
            <a:r>
              <a:rPr lang="en-US" sz="2400" dirty="0" err="1" smtClean="0"/>
              <a:t>dan</a:t>
            </a:r>
            <a:r>
              <a:rPr lang="en-US" sz="2400" dirty="0" smtClean="0"/>
              <a:t> </a:t>
            </a:r>
            <a:r>
              <a:rPr lang="en-US" sz="2400" i="1" dirty="0" smtClean="0"/>
              <a:t>Robinson </a:t>
            </a:r>
            <a:r>
              <a:rPr lang="en-US" sz="2400" i="1" dirty="0" err="1" smtClean="0"/>
              <a:t>Jr</a:t>
            </a:r>
            <a:r>
              <a:rPr lang="en-US" sz="2400" dirty="0" smtClean="0"/>
              <a:t>, 1989 </a:t>
            </a:r>
            <a:r>
              <a:rPr lang="en-US" sz="2400" dirty="0" err="1" smtClean="0"/>
              <a:t>mengemukakan</a:t>
            </a:r>
            <a:r>
              <a:rPr lang="en-US" sz="2400" dirty="0" smtClean="0"/>
              <a:t> 6 </a:t>
            </a:r>
          </a:p>
          <a:p>
            <a:pPr>
              <a:buNone/>
            </a:pPr>
            <a:r>
              <a:rPr lang="en-US" sz="2400" dirty="0" err="1" smtClean="0"/>
              <a:t>fungsi</a:t>
            </a:r>
            <a:r>
              <a:rPr lang="en-US" sz="2400" dirty="0" smtClean="0"/>
              <a:t> </a:t>
            </a:r>
            <a:r>
              <a:rPr lang="en-US" sz="2400" dirty="0" err="1" smtClean="0"/>
              <a:t>konflik</a:t>
            </a:r>
            <a:r>
              <a:rPr lang="en-US" sz="2400" dirty="0" smtClean="0"/>
              <a:t> </a:t>
            </a:r>
            <a:r>
              <a:rPr lang="en-US" sz="2400" dirty="0" err="1" smtClean="0"/>
              <a:t>sosial</a:t>
            </a:r>
            <a:r>
              <a:rPr lang="en-US" sz="2400" dirty="0" smtClean="0"/>
              <a:t> </a:t>
            </a:r>
            <a:r>
              <a:rPr lang="en-US" sz="2400" dirty="0" err="1" smtClean="0"/>
              <a:t>dalam</a:t>
            </a:r>
            <a:r>
              <a:rPr lang="en-US" sz="2400" dirty="0" smtClean="0"/>
              <a:t> </a:t>
            </a:r>
            <a:r>
              <a:rPr lang="en-US" sz="2400" dirty="0" err="1" smtClean="0"/>
              <a:t>suatu</a:t>
            </a:r>
            <a:r>
              <a:rPr lang="en-US" sz="2400" dirty="0" smtClean="0"/>
              <a:t> </a:t>
            </a:r>
            <a:r>
              <a:rPr lang="en-US" sz="2400" dirty="0" err="1" smtClean="0"/>
              <a:t>komunitas</a:t>
            </a:r>
            <a:r>
              <a:rPr lang="en-US" sz="2400" dirty="0" smtClean="0"/>
              <a:t> </a:t>
            </a:r>
            <a:r>
              <a:rPr lang="en-US" sz="2400" dirty="0" err="1" smtClean="0"/>
              <a:t>yaitu</a:t>
            </a:r>
            <a:r>
              <a:rPr lang="en-US" sz="2400" dirty="0" smtClean="0"/>
              <a:t>:</a:t>
            </a:r>
          </a:p>
          <a:p>
            <a:pPr marL="457200" indent="-457200">
              <a:buFont typeface="+mj-lt"/>
              <a:buAutoNum type="arabicPeriod"/>
            </a:pPr>
            <a:r>
              <a:rPr lang="en-US" sz="2400" dirty="0" err="1" smtClean="0"/>
              <a:t>Konflik</a:t>
            </a:r>
            <a:r>
              <a:rPr lang="en-US" sz="2400" dirty="0" smtClean="0"/>
              <a:t> </a:t>
            </a:r>
            <a:r>
              <a:rPr lang="en-US" sz="2400" dirty="0" err="1" smtClean="0"/>
              <a:t>sosial</a:t>
            </a:r>
            <a:r>
              <a:rPr lang="en-US" sz="2400" dirty="0" smtClean="0"/>
              <a:t> </a:t>
            </a:r>
            <a:r>
              <a:rPr lang="en-US" sz="2400" dirty="0" err="1" smtClean="0"/>
              <a:t>mengakibatkan</a:t>
            </a:r>
            <a:r>
              <a:rPr lang="en-US" sz="2400" dirty="0" smtClean="0"/>
              <a:t> </a:t>
            </a:r>
            <a:r>
              <a:rPr lang="en-US" sz="2400" dirty="0" err="1" smtClean="0"/>
              <a:t>ketidaksepahaman</a:t>
            </a:r>
            <a:r>
              <a:rPr lang="en-US" sz="2400" dirty="0" smtClean="0"/>
              <a:t> </a:t>
            </a:r>
            <a:r>
              <a:rPr lang="en-US" sz="2400" dirty="0" err="1" smtClean="0"/>
              <a:t>dan</a:t>
            </a:r>
            <a:r>
              <a:rPr lang="en-US" sz="2400" dirty="0" smtClean="0"/>
              <a:t> </a:t>
            </a:r>
            <a:r>
              <a:rPr lang="en-US" sz="2400" dirty="0" err="1" smtClean="0"/>
              <a:t>ketidakpuasan</a:t>
            </a:r>
            <a:r>
              <a:rPr lang="en-US" sz="2400" dirty="0" smtClean="0"/>
              <a:t> internal </a:t>
            </a:r>
            <a:r>
              <a:rPr lang="en-US" sz="2400" dirty="0" err="1" smtClean="0"/>
              <a:t>muncul</a:t>
            </a:r>
            <a:r>
              <a:rPr lang="en-US" sz="2400" dirty="0" smtClean="0"/>
              <a:t> </a:t>
            </a:r>
            <a:r>
              <a:rPr lang="en-US" sz="2400" dirty="0" err="1" smtClean="0"/>
              <a:t>ke</a:t>
            </a:r>
            <a:r>
              <a:rPr lang="en-US" sz="2400" dirty="0" smtClean="0"/>
              <a:t> </a:t>
            </a:r>
            <a:r>
              <a:rPr lang="en-US" sz="2400" dirty="0" err="1" smtClean="0"/>
              <a:t>permukaan</a:t>
            </a:r>
            <a:r>
              <a:rPr lang="en-US" sz="2400" dirty="0" smtClean="0"/>
              <a:t> </a:t>
            </a:r>
            <a:r>
              <a:rPr lang="en-US" sz="2400" dirty="0" err="1" smtClean="0"/>
              <a:t>sehingga</a:t>
            </a:r>
            <a:r>
              <a:rPr lang="en-US" sz="2400" dirty="0" smtClean="0"/>
              <a:t> </a:t>
            </a:r>
            <a:r>
              <a:rPr lang="en-US" sz="2400" dirty="0" err="1" smtClean="0"/>
              <a:t>kenyataan</a:t>
            </a:r>
            <a:r>
              <a:rPr lang="en-US" sz="2400" dirty="0" smtClean="0"/>
              <a:t> </a:t>
            </a:r>
            <a:r>
              <a:rPr lang="en-US" sz="2400" dirty="0" err="1" smtClean="0"/>
              <a:t>tersebut</a:t>
            </a:r>
            <a:r>
              <a:rPr lang="en-US" sz="2400" dirty="0" smtClean="0"/>
              <a:t> </a:t>
            </a:r>
            <a:r>
              <a:rPr lang="en-US" sz="2400" dirty="0" err="1" smtClean="0"/>
              <a:t>diketahui</a:t>
            </a:r>
            <a:r>
              <a:rPr lang="en-US" sz="2400" dirty="0" smtClean="0"/>
              <a:t> </a:t>
            </a:r>
            <a:r>
              <a:rPr lang="en-US" sz="2400" dirty="0" err="1" smtClean="0"/>
              <a:t>semua</a:t>
            </a:r>
            <a:r>
              <a:rPr lang="en-US" sz="2400" dirty="0" smtClean="0"/>
              <a:t> </a:t>
            </a:r>
            <a:r>
              <a:rPr lang="en-US" sz="2400" dirty="0" err="1" smtClean="0"/>
              <a:t>pihak</a:t>
            </a:r>
            <a:r>
              <a:rPr lang="en-US" sz="2400" dirty="0" smtClean="0"/>
              <a:t> yang </a:t>
            </a:r>
            <a:r>
              <a:rPr lang="en-US" sz="2400" dirty="0" err="1" smtClean="0"/>
              <a:t>ada</a:t>
            </a:r>
            <a:r>
              <a:rPr lang="en-US" sz="2400" dirty="0" smtClean="0"/>
              <a:t> </a:t>
            </a:r>
            <a:r>
              <a:rPr lang="en-US" sz="2400" dirty="0" err="1" smtClean="0"/>
              <a:t>dalam</a:t>
            </a:r>
            <a:r>
              <a:rPr lang="en-US" sz="2400" dirty="0" smtClean="0"/>
              <a:t> </a:t>
            </a:r>
            <a:r>
              <a:rPr lang="en-US" sz="2400" dirty="0" err="1" smtClean="0"/>
              <a:t>komunitas</a:t>
            </a:r>
            <a:r>
              <a:rPr lang="en-US" sz="2400" dirty="0" smtClean="0"/>
              <a:t> </a:t>
            </a:r>
            <a:r>
              <a:rPr lang="en-US" sz="2400" dirty="0" err="1" smtClean="0"/>
              <a:t>tersebut</a:t>
            </a:r>
            <a:r>
              <a:rPr lang="en-US" sz="2400" dirty="0" smtClean="0"/>
              <a:t> </a:t>
            </a:r>
            <a:r>
              <a:rPr lang="en-US" sz="2400" dirty="0" err="1" smtClean="0"/>
              <a:t>untuk</a:t>
            </a:r>
            <a:r>
              <a:rPr lang="en-US" sz="2400" dirty="0" smtClean="0"/>
              <a:t> </a:t>
            </a:r>
            <a:r>
              <a:rPr lang="en-US" sz="2400" dirty="0" err="1" smtClean="0"/>
              <a:t>melakukan</a:t>
            </a:r>
            <a:r>
              <a:rPr lang="en-US" sz="2400" dirty="0" smtClean="0"/>
              <a:t> </a:t>
            </a:r>
            <a:r>
              <a:rPr lang="en-US" sz="2400" dirty="0" err="1" smtClean="0"/>
              <a:t>restrukturisasi</a:t>
            </a:r>
            <a:r>
              <a:rPr lang="en-US" sz="2400" dirty="0" smtClean="0"/>
              <a:t> </a:t>
            </a:r>
            <a:r>
              <a:rPr lang="en-US" sz="2400" dirty="0" err="1" smtClean="0"/>
              <a:t>organisasi</a:t>
            </a:r>
            <a:r>
              <a:rPr lang="en-US" sz="2400" dirty="0" smtClean="0"/>
              <a:t> agar </a:t>
            </a:r>
            <a:r>
              <a:rPr lang="en-US" sz="2400" dirty="0" err="1" smtClean="0"/>
              <a:t>ketidak</a:t>
            </a:r>
            <a:r>
              <a:rPr lang="en-US" sz="2400" dirty="0" smtClean="0"/>
              <a:t> </a:t>
            </a:r>
            <a:r>
              <a:rPr lang="en-US" sz="2400" dirty="0" err="1" smtClean="0"/>
              <a:t>puasan</a:t>
            </a:r>
            <a:r>
              <a:rPr lang="en-US" sz="2400" dirty="0" smtClean="0"/>
              <a:t> </a:t>
            </a:r>
            <a:r>
              <a:rPr lang="en-US" sz="2400" dirty="0" err="1" smtClean="0"/>
              <a:t>tak</a:t>
            </a:r>
            <a:r>
              <a:rPr lang="en-US" sz="2400" dirty="0" smtClean="0"/>
              <a:t> </a:t>
            </a:r>
            <a:r>
              <a:rPr lang="en-US" sz="2400" dirty="0" err="1" smtClean="0"/>
              <a:t>terjadi</a:t>
            </a:r>
            <a:r>
              <a:rPr lang="en-US" sz="2400" dirty="0" smtClean="0"/>
              <a:t> </a:t>
            </a:r>
            <a:r>
              <a:rPr lang="en-US" sz="2400" dirty="0" err="1" smtClean="0"/>
              <a:t>lagi</a:t>
            </a:r>
            <a:r>
              <a:rPr lang="en-US" sz="2400" dirty="0" smtClean="0"/>
              <a:t> </a:t>
            </a:r>
            <a:r>
              <a:rPr lang="en-US" sz="2400" dirty="0" err="1" smtClean="0"/>
              <a:t>dimasa</a:t>
            </a:r>
            <a:r>
              <a:rPr lang="en-US" sz="2400" dirty="0" smtClean="0"/>
              <a:t> </a:t>
            </a:r>
            <a:r>
              <a:rPr lang="en-US" sz="2400" dirty="0" err="1" smtClean="0"/>
              <a:t>depan</a:t>
            </a:r>
            <a:r>
              <a:rPr lang="en-US" sz="2400" dirty="0" smtClean="0"/>
              <a:t>.</a:t>
            </a:r>
          </a:p>
          <a:p>
            <a:pPr marL="457200" indent="-457200">
              <a:buFont typeface="+mj-lt"/>
              <a:buAutoNum type="arabicPeriod"/>
            </a:pPr>
            <a:r>
              <a:rPr lang="en-US" sz="2400" dirty="0" err="1" smtClean="0"/>
              <a:t>Konflik</a:t>
            </a:r>
            <a:r>
              <a:rPr lang="en-US" sz="2400" dirty="0" smtClean="0"/>
              <a:t> </a:t>
            </a:r>
            <a:r>
              <a:rPr lang="en-US" sz="2400" dirty="0" err="1" smtClean="0"/>
              <a:t>sosial</a:t>
            </a:r>
            <a:r>
              <a:rPr lang="en-US" sz="2400" dirty="0" smtClean="0"/>
              <a:t> </a:t>
            </a:r>
            <a:r>
              <a:rPr lang="en-US" sz="2400" dirty="0" err="1" smtClean="0"/>
              <a:t>mendorong</a:t>
            </a:r>
            <a:r>
              <a:rPr lang="en-US" sz="2400" dirty="0" smtClean="0"/>
              <a:t> </a:t>
            </a:r>
            <a:r>
              <a:rPr lang="en-US" sz="2400" dirty="0" err="1" smtClean="0"/>
              <a:t>seseorang</a:t>
            </a:r>
            <a:r>
              <a:rPr lang="en-US" sz="2400" dirty="0" smtClean="0"/>
              <a:t> </a:t>
            </a:r>
            <a:r>
              <a:rPr lang="en-US" sz="2400" dirty="0" err="1" smtClean="0"/>
              <a:t>untuk</a:t>
            </a:r>
            <a:r>
              <a:rPr lang="en-US" sz="2400" dirty="0" smtClean="0"/>
              <a:t> </a:t>
            </a:r>
            <a:r>
              <a:rPr lang="en-US" sz="2400" dirty="0" err="1" smtClean="0"/>
              <a:t>terus</a:t>
            </a:r>
            <a:r>
              <a:rPr lang="en-US" sz="2400" dirty="0" smtClean="0"/>
              <a:t> </a:t>
            </a:r>
            <a:r>
              <a:rPr lang="en-US" sz="2400" dirty="0" err="1" smtClean="0"/>
              <a:t>berupaya</a:t>
            </a:r>
            <a:r>
              <a:rPr lang="en-US" sz="2400" dirty="0" smtClean="0"/>
              <a:t> </a:t>
            </a:r>
            <a:r>
              <a:rPr lang="en-US" sz="2400" dirty="0" err="1" smtClean="0"/>
              <a:t>menemukan</a:t>
            </a:r>
            <a:r>
              <a:rPr lang="en-US" sz="2400" dirty="0" smtClean="0"/>
              <a:t> </a:t>
            </a:r>
            <a:r>
              <a:rPr lang="en-US" sz="2400" dirty="0" err="1" smtClean="0"/>
              <a:t>solusi</a:t>
            </a:r>
            <a:r>
              <a:rPr lang="en-US" sz="2400" dirty="0" smtClean="0"/>
              <a:t> </a:t>
            </a:r>
            <a:r>
              <a:rPr lang="en-US" sz="2400" dirty="0" err="1" smtClean="0"/>
              <a:t>normatif</a:t>
            </a:r>
            <a:r>
              <a:rPr lang="en-US" sz="2400" dirty="0" smtClean="0"/>
              <a:t> (</a:t>
            </a:r>
            <a:r>
              <a:rPr lang="en-US" sz="2400" dirty="0" err="1" smtClean="0"/>
              <a:t>pencarian</a:t>
            </a:r>
            <a:r>
              <a:rPr lang="en-US" sz="2400" dirty="0" smtClean="0"/>
              <a:t> </a:t>
            </a:r>
            <a:r>
              <a:rPr lang="en-US" sz="2400" dirty="0" err="1" smtClean="0"/>
              <a:t>norma-norma</a:t>
            </a:r>
            <a:r>
              <a:rPr lang="en-US" sz="2400" dirty="0" smtClean="0"/>
              <a:t> </a:t>
            </a:r>
            <a:r>
              <a:rPr lang="en-US" sz="2400" dirty="0" err="1" smtClean="0"/>
              <a:t>baru</a:t>
            </a:r>
            <a:r>
              <a:rPr lang="en-US" sz="2400" dirty="0" smtClean="0"/>
              <a:t>) </a:t>
            </a:r>
            <a:r>
              <a:rPr lang="en-US" sz="2400" dirty="0" err="1" smtClean="0"/>
              <a:t>demi</a:t>
            </a:r>
            <a:r>
              <a:rPr lang="en-US" sz="2400" dirty="0" smtClean="0"/>
              <a:t> </a:t>
            </a:r>
            <a:r>
              <a:rPr lang="en-US" sz="2400" dirty="0" err="1" smtClean="0"/>
              <a:t>mengatasi</a:t>
            </a:r>
            <a:r>
              <a:rPr lang="en-US" sz="2400" dirty="0" smtClean="0"/>
              <a:t> </a:t>
            </a:r>
            <a:r>
              <a:rPr lang="en-US" sz="2400" dirty="0" err="1" smtClean="0"/>
              <a:t>ketidaksempurnaan</a:t>
            </a:r>
            <a:r>
              <a:rPr lang="en-US" sz="2400" dirty="0" smtClean="0"/>
              <a:t> yang </a:t>
            </a:r>
            <a:r>
              <a:rPr lang="en-US" sz="2400" dirty="0" err="1" smtClean="0"/>
              <a:t>dihadapi</a:t>
            </a:r>
            <a:r>
              <a:rPr lang="en-US" sz="2400" dirty="0" smtClean="0"/>
              <a:t> </a:t>
            </a:r>
            <a:r>
              <a:rPr lang="en-US" sz="2400" dirty="0" err="1" smtClean="0"/>
              <a:t>sebuah</a:t>
            </a:r>
            <a:r>
              <a:rPr lang="en-US" sz="2400" dirty="0" smtClean="0"/>
              <a:t> </a:t>
            </a:r>
            <a:r>
              <a:rPr lang="en-US" sz="2400" dirty="0" err="1" smtClean="0"/>
              <a:t>organisasi</a:t>
            </a:r>
            <a:r>
              <a:rPr lang="en-US" sz="2400" dirty="0" smtClean="0"/>
              <a:t> </a:t>
            </a:r>
            <a:r>
              <a:rPr lang="en-US" sz="2400" dirty="0" err="1" smtClean="0"/>
              <a:t>sosial</a:t>
            </a:r>
            <a:endParaRPr lang="en-US" sz="2400" dirty="0" smtClean="0"/>
          </a:p>
          <a:p>
            <a:pPr marL="457200" indent="-457200">
              <a:buFont typeface="+mj-lt"/>
              <a:buAutoNum type="arabicPeriod"/>
            </a:pPr>
            <a:r>
              <a:rPr lang="en-US" sz="2400" dirty="0" err="1" smtClean="0"/>
              <a:t>Konflik</a:t>
            </a:r>
            <a:r>
              <a:rPr lang="en-US" sz="2400" dirty="0" smtClean="0"/>
              <a:t> </a:t>
            </a:r>
            <a:r>
              <a:rPr lang="en-US" sz="2400" dirty="0" err="1" smtClean="0"/>
              <a:t>memungkinkan</a:t>
            </a:r>
            <a:r>
              <a:rPr lang="en-US" sz="2400" dirty="0" smtClean="0"/>
              <a:t> </a:t>
            </a:r>
            <a:r>
              <a:rPr lang="en-US" sz="2400" dirty="0" err="1" smtClean="0"/>
              <a:t>ditemukakannya</a:t>
            </a:r>
            <a:r>
              <a:rPr lang="en-US" sz="2400" dirty="0" smtClean="0"/>
              <a:t> </a:t>
            </a:r>
            <a:r>
              <a:rPr lang="en-US" sz="2400" dirty="0" err="1" smtClean="0"/>
              <a:t>cara-cara</a:t>
            </a:r>
            <a:r>
              <a:rPr lang="en-US" sz="2400" dirty="0" smtClean="0"/>
              <a:t> </a:t>
            </a:r>
            <a:r>
              <a:rPr lang="en-US" sz="2400" dirty="0" err="1" smtClean="0"/>
              <a:t>baru</a:t>
            </a:r>
            <a:r>
              <a:rPr lang="en-US" sz="2400" dirty="0" smtClean="0"/>
              <a:t> yang </a:t>
            </a:r>
            <a:r>
              <a:rPr lang="en-US" sz="2400" dirty="0" err="1" smtClean="0"/>
              <a:t>jauh</a:t>
            </a:r>
            <a:r>
              <a:rPr lang="en-US" sz="2400" dirty="0" smtClean="0"/>
              <a:t> </a:t>
            </a:r>
            <a:r>
              <a:rPr lang="en-US" sz="2400" dirty="0" err="1" smtClean="0"/>
              <a:t>lebih</a:t>
            </a:r>
            <a:r>
              <a:rPr lang="en-US" sz="2400" dirty="0" smtClean="0"/>
              <a:t> </a:t>
            </a:r>
            <a:r>
              <a:rPr lang="en-US" sz="2400" dirty="0" err="1" smtClean="0"/>
              <a:t>efektif</a:t>
            </a:r>
            <a:r>
              <a:rPr lang="en-US" sz="2400" dirty="0" smtClean="0"/>
              <a:t> </a:t>
            </a:r>
            <a:r>
              <a:rPr lang="en-US" sz="2400" dirty="0" err="1" smtClean="0"/>
              <a:t>digunakan</a:t>
            </a:r>
            <a:r>
              <a:rPr lang="en-US" sz="2400" dirty="0" smtClean="0"/>
              <a:t> </a:t>
            </a:r>
            <a:r>
              <a:rPr lang="en-US" sz="2400" dirty="0" err="1" smtClean="0"/>
              <a:t>untuk</a:t>
            </a:r>
            <a:r>
              <a:rPr lang="en-US" sz="2400" dirty="0" smtClean="0"/>
              <a:t> </a:t>
            </a:r>
            <a:r>
              <a:rPr lang="en-US" sz="2400" dirty="0" err="1" smtClean="0"/>
              <a:t>menghimpun</a:t>
            </a:r>
            <a:r>
              <a:rPr lang="en-US" sz="2400" dirty="0" smtClean="0"/>
              <a:t> </a:t>
            </a:r>
            <a:r>
              <a:rPr lang="en-US" sz="2400" dirty="0" err="1" smtClean="0"/>
              <a:t>struktur</a:t>
            </a:r>
            <a:r>
              <a:rPr lang="en-US" sz="2400" dirty="0" smtClean="0"/>
              <a:t> </a:t>
            </a:r>
            <a:r>
              <a:rPr lang="en-US" sz="2400" dirty="0" err="1" smtClean="0"/>
              <a:t>kekuatan</a:t>
            </a:r>
            <a:r>
              <a:rPr lang="en-US" sz="2400" dirty="0" smtClean="0"/>
              <a:t> </a:t>
            </a:r>
            <a:r>
              <a:rPr lang="en-US" sz="2400" dirty="0" err="1" smtClean="0"/>
              <a:t>baru</a:t>
            </a:r>
            <a:r>
              <a:rPr lang="en-US" sz="2400" dirty="0" smtClean="0"/>
              <a:t> </a:t>
            </a:r>
            <a:r>
              <a:rPr lang="en-US" sz="2400" dirty="0" err="1" smtClean="0"/>
              <a:t>sebuah</a:t>
            </a:r>
            <a:r>
              <a:rPr lang="en-US" sz="2400" dirty="0" smtClean="0"/>
              <a:t> </a:t>
            </a:r>
            <a:r>
              <a:rPr lang="en-US" sz="2400" dirty="0" err="1" smtClean="0"/>
              <a:t>komunitas</a:t>
            </a: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126162"/>
          </a:xfrm>
        </p:spPr>
        <p:txBody>
          <a:bodyPr>
            <a:normAutofit/>
          </a:bodyPr>
          <a:lstStyle/>
          <a:p>
            <a:pPr algn="l"/>
            <a:r>
              <a:rPr lang="en-US" sz="2800" dirty="0" smtClean="0"/>
              <a:t>4.Konflik </a:t>
            </a:r>
            <a:r>
              <a:rPr lang="en-US" sz="2800" dirty="0" err="1" smtClean="0"/>
              <a:t>memperkuat</a:t>
            </a:r>
            <a:r>
              <a:rPr lang="en-US" sz="2800" dirty="0" smtClean="0"/>
              <a:t> </a:t>
            </a:r>
            <a:r>
              <a:rPr lang="en-US" sz="2800" dirty="0" err="1" smtClean="0"/>
              <a:t>dan</a:t>
            </a:r>
            <a:r>
              <a:rPr lang="en-US" sz="2800" dirty="0" smtClean="0"/>
              <a:t> </a:t>
            </a:r>
            <a:r>
              <a:rPr lang="en-US" sz="2800" dirty="0" err="1" smtClean="0"/>
              <a:t>memperjelas</a:t>
            </a:r>
            <a:r>
              <a:rPr lang="en-US" sz="2800" dirty="0" smtClean="0"/>
              <a:t> </a:t>
            </a:r>
            <a:r>
              <a:rPr lang="en-US" sz="2800" dirty="0" err="1" smtClean="0"/>
              <a:t>batas-batas</a:t>
            </a:r>
            <a:r>
              <a:rPr lang="en-US" sz="2800" dirty="0" smtClean="0"/>
              <a:t> </a:t>
            </a:r>
            <a:br>
              <a:rPr lang="en-US" sz="2800" dirty="0" smtClean="0"/>
            </a:br>
            <a:r>
              <a:rPr lang="en-US" sz="2800" dirty="0" smtClean="0"/>
              <a:t>    </a:t>
            </a:r>
            <a:r>
              <a:rPr lang="en-US" sz="2800" dirty="0" err="1" smtClean="0"/>
              <a:t>dengan</a:t>
            </a:r>
            <a:r>
              <a:rPr lang="en-US" sz="2800" dirty="0" smtClean="0"/>
              <a:t> </a:t>
            </a:r>
            <a:r>
              <a:rPr lang="en-US" sz="2800" dirty="0" err="1" smtClean="0"/>
              <a:t>cara</a:t>
            </a:r>
            <a:r>
              <a:rPr lang="en-US" sz="2800" dirty="0" smtClean="0"/>
              <a:t> </a:t>
            </a:r>
            <a:r>
              <a:rPr lang="en-US" sz="2800" dirty="0" err="1" smtClean="0"/>
              <a:t>ini</a:t>
            </a:r>
            <a:r>
              <a:rPr lang="en-US" sz="2800" dirty="0" smtClean="0"/>
              <a:t> </a:t>
            </a:r>
            <a:r>
              <a:rPr lang="en-US" sz="2800" dirty="0" err="1" smtClean="0"/>
              <a:t>dapat</a:t>
            </a:r>
            <a:r>
              <a:rPr lang="en-US" sz="2800" dirty="0" smtClean="0"/>
              <a:t> </a:t>
            </a:r>
            <a:r>
              <a:rPr lang="en-US" sz="2800" dirty="0" err="1" smtClean="0"/>
              <a:t>diketahui</a:t>
            </a:r>
            <a:r>
              <a:rPr lang="en-US" sz="2800" dirty="0" smtClean="0"/>
              <a:t> </a:t>
            </a:r>
            <a:r>
              <a:rPr lang="en-US" sz="2800" dirty="0" err="1" smtClean="0"/>
              <a:t>peta</a:t>
            </a:r>
            <a:r>
              <a:rPr lang="en-US" sz="2800" dirty="0" smtClean="0"/>
              <a:t> </a:t>
            </a:r>
            <a:r>
              <a:rPr lang="en-US" sz="2800" dirty="0" err="1" smtClean="0"/>
              <a:t>perbedaan</a:t>
            </a:r>
            <a:r>
              <a:rPr lang="en-US" sz="2800" dirty="0" smtClean="0"/>
              <a:t> interest</a:t>
            </a:r>
            <a:br>
              <a:rPr lang="en-US" sz="2800" dirty="0" smtClean="0"/>
            </a:br>
            <a:r>
              <a:rPr lang="en-US" sz="2800" dirty="0" smtClean="0"/>
              <a:t>    </a:t>
            </a:r>
            <a:r>
              <a:rPr lang="en-US" sz="2800" dirty="0" err="1" smtClean="0"/>
              <a:t>setiap</a:t>
            </a:r>
            <a:r>
              <a:rPr lang="en-US" sz="2800" dirty="0" smtClean="0"/>
              <a:t> </a:t>
            </a:r>
            <a:r>
              <a:rPr lang="en-US" sz="2800" dirty="0" err="1" smtClean="0"/>
              <a:t>kelompok</a:t>
            </a:r>
            <a:r>
              <a:rPr lang="en-US" sz="2800" dirty="0" smtClean="0"/>
              <a:t> </a:t>
            </a:r>
            <a:r>
              <a:rPr lang="en-US" sz="2800" dirty="0" err="1" smtClean="0"/>
              <a:t>dalam</a:t>
            </a:r>
            <a:r>
              <a:rPr lang="en-US" sz="2800" dirty="0" smtClean="0"/>
              <a:t> </a:t>
            </a:r>
            <a:r>
              <a:rPr lang="en-US" sz="2800" dirty="0" err="1" smtClean="0"/>
              <a:t>suatu</a:t>
            </a:r>
            <a:r>
              <a:rPr lang="en-US" sz="2800" dirty="0" smtClean="0"/>
              <a:t> </a:t>
            </a:r>
            <a:r>
              <a:rPr lang="en-US" sz="2800" dirty="0" err="1" smtClean="0"/>
              <a:t>komunitas</a:t>
            </a:r>
            <a:r>
              <a:rPr lang="en-US" sz="2800" dirty="0" smtClean="0"/>
              <a:t>. Hal </a:t>
            </a:r>
            <a:r>
              <a:rPr lang="en-US" sz="2800" dirty="0" err="1" smtClean="0"/>
              <a:t>ini</a:t>
            </a:r>
            <a:r>
              <a:rPr lang="en-US" sz="2800" dirty="0" smtClean="0"/>
              <a:t> </a:t>
            </a:r>
            <a:r>
              <a:rPr lang="en-US" sz="2800" dirty="0" err="1" smtClean="0"/>
              <a:t>penting</a:t>
            </a:r>
            <a:r>
              <a:rPr lang="en-US" sz="2800" dirty="0" smtClean="0"/>
              <a:t> </a:t>
            </a:r>
            <a:br>
              <a:rPr lang="en-US" sz="2800" dirty="0" smtClean="0"/>
            </a:br>
            <a:r>
              <a:rPr lang="en-US" sz="2800" dirty="0" smtClean="0"/>
              <a:t>    </a:t>
            </a:r>
            <a:r>
              <a:rPr lang="en-US" sz="2800" dirty="0" err="1" smtClean="0"/>
              <a:t>diketahui</a:t>
            </a:r>
            <a:r>
              <a:rPr lang="en-US" sz="2800" dirty="0" smtClean="0"/>
              <a:t> </a:t>
            </a:r>
            <a:r>
              <a:rPr lang="en-US" sz="2800" dirty="0" err="1" smtClean="0"/>
              <a:t>terutama</a:t>
            </a:r>
            <a:r>
              <a:rPr lang="en-US" sz="2800" dirty="0" smtClean="0"/>
              <a:t> </a:t>
            </a:r>
            <a:r>
              <a:rPr lang="en-US" sz="2800" dirty="0" err="1" smtClean="0"/>
              <a:t>dalam</a:t>
            </a:r>
            <a:r>
              <a:rPr lang="en-US" sz="2800" dirty="0" smtClean="0"/>
              <a:t> </a:t>
            </a:r>
            <a:r>
              <a:rPr lang="en-US" sz="2800" dirty="0" err="1" smtClean="0"/>
              <a:t>proses-proses</a:t>
            </a:r>
            <a:r>
              <a:rPr lang="en-US" sz="2800" dirty="0" smtClean="0"/>
              <a:t> </a:t>
            </a:r>
            <a:r>
              <a:rPr lang="en-US" sz="2800" dirty="0" err="1" smtClean="0"/>
              <a:t>pemutusan</a:t>
            </a:r>
            <a:r>
              <a:rPr lang="en-US" sz="2800" dirty="0" smtClean="0"/>
              <a:t> </a:t>
            </a:r>
            <a:br>
              <a:rPr lang="en-US" sz="2800" dirty="0" smtClean="0"/>
            </a:br>
            <a:r>
              <a:rPr lang="en-US" sz="2800" dirty="0" smtClean="0"/>
              <a:t>    </a:t>
            </a:r>
            <a:r>
              <a:rPr lang="en-US" sz="2800" dirty="0" err="1" smtClean="0"/>
              <a:t>kebijaksanaan</a:t>
            </a:r>
            <a:r>
              <a:rPr lang="en-US" sz="2800" dirty="0" smtClean="0"/>
              <a:t> </a:t>
            </a:r>
            <a:r>
              <a:rPr lang="en-US" sz="2800" dirty="0" err="1" smtClean="0"/>
              <a:t>sehingga</a:t>
            </a:r>
            <a:r>
              <a:rPr lang="en-US" sz="2800" dirty="0" smtClean="0"/>
              <a:t> </a:t>
            </a:r>
            <a:r>
              <a:rPr lang="en-US" sz="2800" dirty="0" err="1" smtClean="0"/>
              <a:t>menejemen</a:t>
            </a:r>
            <a:r>
              <a:rPr lang="en-US" sz="2800" dirty="0" smtClean="0"/>
              <a:t> </a:t>
            </a:r>
            <a:r>
              <a:rPr lang="en-US" sz="2800" dirty="0" err="1" smtClean="0"/>
              <a:t>organisasi</a:t>
            </a:r>
            <a:r>
              <a:rPr lang="en-US" sz="2800" dirty="0" smtClean="0"/>
              <a:t> </a:t>
            </a:r>
            <a:r>
              <a:rPr lang="en-US" sz="2800" dirty="0" err="1" smtClean="0"/>
              <a:t>bisa</a:t>
            </a:r>
            <a:r>
              <a:rPr lang="en-US" sz="2800" dirty="0" smtClean="0"/>
              <a:t> </a:t>
            </a:r>
            <a:br>
              <a:rPr lang="en-US" sz="2800" dirty="0" smtClean="0"/>
            </a:br>
            <a:r>
              <a:rPr lang="en-US" sz="2800" dirty="0" smtClean="0"/>
              <a:t>    </a:t>
            </a:r>
            <a:r>
              <a:rPr lang="en-US" sz="2800" dirty="0" err="1" smtClean="0"/>
              <a:t>dijalankan</a:t>
            </a:r>
            <a:r>
              <a:rPr lang="en-US" sz="2800" dirty="0" smtClean="0"/>
              <a:t> </a:t>
            </a:r>
            <a:r>
              <a:rPr lang="en-US" sz="2800" dirty="0" err="1" smtClean="0"/>
              <a:t>jauh</a:t>
            </a:r>
            <a:r>
              <a:rPr lang="en-US" sz="2800" dirty="0" smtClean="0"/>
              <a:t> </a:t>
            </a:r>
            <a:r>
              <a:rPr lang="en-US" sz="2800" dirty="0" err="1" smtClean="0"/>
              <a:t>lebih</a:t>
            </a:r>
            <a:r>
              <a:rPr lang="en-US" sz="2800" dirty="0" smtClean="0"/>
              <a:t> </a:t>
            </a:r>
            <a:r>
              <a:rPr lang="en-US" sz="2800" dirty="0" err="1" smtClean="0"/>
              <a:t>efektif</a:t>
            </a:r>
            <a:r>
              <a:rPr lang="en-US" sz="2800" dirty="0" smtClean="0"/>
              <a:t/>
            </a:r>
            <a:br>
              <a:rPr lang="en-US" sz="2800" dirty="0" smtClean="0"/>
            </a:br>
            <a:r>
              <a:rPr lang="en-US" sz="2800" dirty="0" smtClean="0"/>
              <a:t>5. </a:t>
            </a:r>
            <a:r>
              <a:rPr lang="en-US" sz="2800" dirty="0" err="1" smtClean="0"/>
              <a:t>Konflik</a:t>
            </a:r>
            <a:r>
              <a:rPr lang="en-US" sz="2800" dirty="0" smtClean="0"/>
              <a:t> </a:t>
            </a:r>
            <a:r>
              <a:rPr lang="en-US" sz="2800" dirty="0" err="1" smtClean="0"/>
              <a:t>menumbuhkan</a:t>
            </a:r>
            <a:r>
              <a:rPr lang="en-US" sz="2800" dirty="0" smtClean="0"/>
              <a:t> </a:t>
            </a:r>
            <a:r>
              <a:rPr lang="en-US" sz="2800" dirty="0" err="1" smtClean="0"/>
              <a:t>ikatan-ikatan</a:t>
            </a:r>
            <a:r>
              <a:rPr lang="en-US" sz="2800" dirty="0" smtClean="0"/>
              <a:t> </a:t>
            </a:r>
            <a:r>
              <a:rPr lang="en-US" sz="2800" dirty="0" err="1" smtClean="0"/>
              <a:t>sosial</a:t>
            </a:r>
            <a:r>
              <a:rPr lang="en-US" sz="2800" dirty="0" smtClean="0"/>
              <a:t> </a:t>
            </a:r>
            <a:r>
              <a:rPr lang="en-US" sz="2800" dirty="0" err="1" smtClean="0"/>
              <a:t>diantara</a:t>
            </a:r>
            <a:r>
              <a:rPr lang="en-US" sz="2800" dirty="0" smtClean="0"/>
              <a:t> </a:t>
            </a:r>
            <a:br>
              <a:rPr lang="en-US" sz="2800" dirty="0" smtClean="0"/>
            </a:br>
            <a:r>
              <a:rPr lang="en-US" sz="2800" dirty="0" smtClean="0"/>
              <a:t>     </a:t>
            </a:r>
            <a:r>
              <a:rPr lang="en-US" sz="2800" dirty="0" err="1" smtClean="0"/>
              <a:t>kelompok-kelompok</a:t>
            </a:r>
            <a:r>
              <a:rPr lang="en-US" sz="2800" dirty="0" smtClean="0"/>
              <a:t> yang </a:t>
            </a:r>
            <a:r>
              <a:rPr lang="en-US" sz="2800" dirty="0" err="1" smtClean="0"/>
              <a:t>tadinya</a:t>
            </a:r>
            <a:r>
              <a:rPr lang="en-US" sz="2800" dirty="0" smtClean="0"/>
              <a:t> </a:t>
            </a:r>
            <a:r>
              <a:rPr lang="en-US" sz="2800" dirty="0" err="1" smtClean="0"/>
              <a:t>lemah</a:t>
            </a:r>
            <a:r>
              <a:rPr lang="en-US" sz="2800" dirty="0" smtClean="0"/>
              <a:t> </a:t>
            </a:r>
            <a:r>
              <a:rPr lang="en-US" sz="2800" dirty="0" err="1" smtClean="0"/>
              <a:t>struktur</a:t>
            </a:r>
            <a:r>
              <a:rPr lang="en-US" sz="2800" dirty="0" smtClean="0"/>
              <a:t> </a:t>
            </a:r>
            <a:br>
              <a:rPr lang="en-US" sz="2800" dirty="0" smtClean="0"/>
            </a:br>
            <a:r>
              <a:rPr lang="en-US" sz="2800" dirty="0" smtClean="0"/>
              <a:t>     </a:t>
            </a:r>
            <a:r>
              <a:rPr lang="en-US" sz="2800" dirty="0" err="1" smtClean="0"/>
              <a:t>perikatannya</a:t>
            </a:r>
            <a:r>
              <a:rPr lang="en-US" sz="2800" dirty="0" smtClean="0"/>
              <a:t> </a:t>
            </a:r>
            <a:r>
              <a:rPr lang="en-US" sz="2800" dirty="0" err="1" smtClean="0"/>
              <a:t>sehingga</a:t>
            </a:r>
            <a:r>
              <a:rPr lang="en-US" sz="2800" dirty="0" smtClean="0"/>
              <a:t> </a:t>
            </a:r>
            <a:r>
              <a:rPr lang="en-US" sz="2800" dirty="0" err="1" smtClean="0"/>
              <a:t>memungkinkan</a:t>
            </a:r>
            <a:r>
              <a:rPr lang="en-US" sz="2800" dirty="0" smtClean="0"/>
              <a:t> </a:t>
            </a:r>
            <a:r>
              <a:rPr lang="en-US" sz="2800" dirty="0" err="1" smtClean="0"/>
              <a:t>bersatunya</a:t>
            </a:r>
            <a:r>
              <a:rPr lang="en-US" sz="2800" dirty="0" smtClean="0"/>
              <a:t> </a:t>
            </a:r>
            <a:br>
              <a:rPr lang="en-US" sz="2800" dirty="0" smtClean="0"/>
            </a:br>
            <a:r>
              <a:rPr lang="en-US" sz="2800" dirty="0" smtClean="0"/>
              <a:t>     </a:t>
            </a:r>
            <a:r>
              <a:rPr lang="en-US" sz="2800" dirty="0" err="1" smtClean="0"/>
              <a:t>kalangan</a:t>
            </a:r>
            <a:r>
              <a:rPr lang="en-US" sz="2800" dirty="0" smtClean="0"/>
              <a:t> yang </a:t>
            </a:r>
            <a:r>
              <a:rPr lang="en-US" sz="2800" dirty="0" err="1" smtClean="0"/>
              <a:t>tadinya</a:t>
            </a:r>
            <a:r>
              <a:rPr lang="en-US" sz="2800" dirty="0" smtClean="0"/>
              <a:t> </a:t>
            </a:r>
            <a:r>
              <a:rPr lang="en-US" sz="2800" dirty="0" err="1" smtClean="0"/>
              <a:t>justru</a:t>
            </a:r>
            <a:r>
              <a:rPr lang="en-US" sz="2800" dirty="0" smtClean="0"/>
              <a:t> </a:t>
            </a:r>
            <a:r>
              <a:rPr lang="en-US" sz="2800" dirty="0" err="1" smtClean="0"/>
              <a:t>terpisah-pisah</a:t>
            </a:r>
            <a:r>
              <a:rPr lang="en-US" sz="2800" dirty="0" smtClean="0"/>
              <a:t/>
            </a:r>
            <a:br>
              <a:rPr lang="en-US" sz="2800" dirty="0" smtClean="0"/>
            </a:br>
            <a:r>
              <a:rPr lang="en-US" sz="2800" dirty="0" err="1" smtClean="0"/>
              <a:t>Konflik</a:t>
            </a:r>
            <a:r>
              <a:rPr lang="en-US" sz="2800" dirty="0" smtClean="0"/>
              <a:t> </a:t>
            </a:r>
            <a:r>
              <a:rPr lang="en-US" sz="2800" dirty="0" err="1" smtClean="0"/>
              <a:t>dapat</a:t>
            </a:r>
            <a:r>
              <a:rPr lang="en-US" sz="2800" dirty="0" smtClean="0"/>
              <a:t> </a:t>
            </a:r>
            <a:r>
              <a:rPr lang="en-US" sz="2800" dirty="0" err="1" smtClean="0"/>
              <a:t>bekerja</a:t>
            </a:r>
            <a:r>
              <a:rPr lang="en-US" sz="2800" dirty="0" smtClean="0"/>
              <a:t> </a:t>
            </a:r>
            <a:r>
              <a:rPr lang="en-US" sz="2800" dirty="0" err="1" smtClean="0"/>
              <a:t>sebagai</a:t>
            </a:r>
            <a:r>
              <a:rPr lang="en-US" sz="2800" dirty="0" smtClean="0"/>
              <a:t> </a:t>
            </a:r>
            <a:r>
              <a:rPr lang="en-US" sz="2800" dirty="0" err="1" smtClean="0"/>
              <a:t>pendorong</a:t>
            </a:r>
            <a:r>
              <a:rPr lang="en-US" sz="2800" dirty="0" smtClean="0"/>
              <a:t> </a:t>
            </a:r>
            <a:r>
              <a:rPr lang="en-US" sz="2800" dirty="0" err="1" smtClean="0"/>
              <a:t>perubahan</a:t>
            </a:r>
            <a:r>
              <a:rPr lang="en-US" sz="2800" dirty="0" smtClean="0"/>
              <a:t> </a:t>
            </a:r>
            <a:r>
              <a:rPr lang="en-US" sz="2800" dirty="0" err="1" smtClean="0"/>
              <a:t>dan</a:t>
            </a:r>
            <a:r>
              <a:rPr lang="en-US" sz="2800" dirty="0" smtClean="0"/>
              <a:t> </a:t>
            </a:r>
            <a:r>
              <a:rPr lang="en-US" sz="2800" dirty="0" err="1" smtClean="0"/>
              <a:t>mengurangi</a:t>
            </a:r>
            <a:r>
              <a:rPr lang="en-US" sz="2800" dirty="0" smtClean="0"/>
              <a:t> </a:t>
            </a:r>
            <a:r>
              <a:rPr lang="en-US" sz="2800" dirty="0" err="1" smtClean="0"/>
              <a:t>suasana</a:t>
            </a:r>
            <a:r>
              <a:rPr lang="en-US" sz="2800" dirty="0" smtClean="0"/>
              <a:t> </a:t>
            </a:r>
            <a:r>
              <a:rPr lang="en-US" sz="2800" dirty="0" err="1" smtClean="0"/>
              <a:t>stagnasi</a:t>
            </a:r>
            <a:r>
              <a:rPr lang="en-US" sz="2800" dirty="0" smtClean="0"/>
              <a:t>, </a:t>
            </a:r>
            <a:r>
              <a:rPr lang="en-US" sz="2800" dirty="0" err="1" smtClean="0"/>
              <a:t>sehingga</a:t>
            </a:r>
            <a:r>
              <a:rPr lang="en-US" sz="2800" dirty="0" smtClean="0"/>
              <a:t> </a:t>
            </a:r>
            <a:r>
              <a:rPr lang="en-US" sz="2800" dirty="0" err="1" smtClean="0"/>
              <a:t>konflik</a:t>
            </a:r>
            <a:r>
              <a:rPr lang="en-US" sz="2800" dirty="0" smtClean="0"/>
              <a:t> </a:t>
            </a:r>
            <a:r>
              <a:rPr lang="en-US" sz="2800" dirty="0" err="1" smtClean="0"/>
              <a:t>menstimulasi</a:t>
            </a:r>
            <a:r>
              <a:rPr lang="en-US" sz="2800" dirty="0" smtClean="0"/>
              <a:t> </a:t>
            </a:r>
            <a:r>
              <a:rPr lang="en-US" sz="2800" dirty="0" err="1" smtClean="0"/>
              <a:t>perubahan</a:t>
            </a:r>
            <a:r>
              <a:rPr lang="en-US" sz="2800" dirty="0" smtClean="0"/>
              <a:t> </a:t>
            </a:r>
            <a:r>
              <a:rPr lang="en-US" sz="2800" dirty="0" err="1" smtClean="0"/>
              <a:t>komunitas</a:t>
            </a:r>
            <a:r>
              <a:rPr lang="en-US" sz="2800" dirty="0" smtClean="0"/>
              <a:t> (</a:t>
            </a:r>
            <a:r>
              <a:rPr lang="en-US" sz="2800" dirty="0" err="1" smtClean="0"/>
              <a:t>ke</a:t>
            </a:r>
            <a:r>
              <a:rPr lang="en-US" sz="2800" dirty="0" smtClean="0"/>
              <a:t> </a:t>
            </a:r>
            <a:r>
              <a:rPr lang="en-US" sz="2800" dirty="0" err="1" smtClean="0"/>
              <a:t>arah</a:t>
            </a:r>
            <a:r>
              <a:rPr lang="en-US" sz="2800" dirty="0" smtClean="0"/>
              <a:t> yang </a:t>
            </a:r>
            <a:r>
              <a:rPr lang="en-US" sz="2800" dirty="0" err="1" smtClean="0"/>
              <a:t>lebih</a:t>
            </a:r>
            <a:r>
              <a:rPr lang="en-US" sz="2800" dirty="0" smtClean="0"/>
              <a:t> </a:t>
            </a:r>
            <a:r>
              <a:rPr lang="en-US" sz="2800" dirty="0" err="1" smtClean="0"/>
              <a:t>progresif</a:t>
            </a:r>
            <a:r>
              <a:rPr lang="en-US" sz="2800" dirty="0" smtClean="0"/>
              <a:t>)</a:t>
            </a:r>
            <a:br>
              <a:rPr lang="en-US" sz="2800" dirty="0" smtClean="0"/>
            </a:br>
            <a:endParaRPr lang="en-US" sz="2800" dirty="0"/>
          </a:p>
        </p:txBody>
      </p:sp>
      <p:sp>
        <p:nvSpPr>
          <p:cNvPr id="3" name="Content Placeholder 2"/>
          <p:cNvSpPr>
            <a:spLocks noGrp="1"/>
          </p:cNvSpPr>
          <p:nvPr>
            <p:ph idx="1"/>
          </p:nvPr>
        </p:nvSpPr>
        <p:spPr>
          <a:xfrm>
            <a:off x="457200" y="6477000"/>
            <a:ext cx="8229600" cy="1524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15400" cy="1173162"/>
          </a:xfrm>
        </p:spPr>
        <p:txBody>
          <a:bodyPr>
            <a:normAutofit/>
          </a:bodyPr>
          <a:lstStyle/>
          <a:p>
            <a:r>
              <a:rPr lang="en-US" sz="2800" b="1" dirty="0" smtClean="0"/>
              <a:t>BAB V </a:t>
            </a:r>
            <a:r>
              <a:rPr lang="en-US" sz="2800" b="1" dirty="0" err="1" smtClean="0"/>
              <a:t>Kelembagaan</a:t>
            </a:r>
            <a:r>
              <a:rPr lang="en-US" sz="2800" b="1" dirty="0" smtClean="0"/>
              <a:t>, </a:t>
            </a:r>
            <a:r>
              <a:rPr lang="en-US" sz="2800" b="1" dirty="0" err="1" smtClean="0"/>
              <a:t>Jejaring</a:t>
            </a:r>
            <a:r>
              <a:rPr lang="en-US" sz="2800" b="1" dirty="0" smtClean="0"/>
              <a:t> </a:t>
            </a:r>
            <a:r>
              <a:rPr lang="en-US" sz="2800" b="1" dirty="0" err="1" smtClean="0"/>
              <a:t>Sosial</a:t>
            </a:r>
            <a:r>
              <a:rPr lang="en-US" sz="2800" b="1" dirty="0" smtClean="0"/>
              <a:t>, </a:t>
            </a:r>
            <a:r>
              <a:rPr lang="en-US" sz="2800" b="1" dirty="0" err="1" smtClean="0"/>
              <a:t>dan</a:t>
            </a:r>
            <a:r>
              <a:rPr lang="en-US" sz="2800" b="1" dirty="0" smtClean="0"/>
              <a:t> </a:t>
            </a:r>
            <a:r>
              <a:rPr lang="en-US" sz="2800" b="1" dirty="0" err="1" smtClean="0"/>
              <a:t>Komunitas</a:t>
            </a:r>
            <a:endParaRPr lang="en-US" sz="2800" b="1" dirty="0"/>
          </a:p>
        </p:txBody>
      </p:sp>
      <p:sp>
        <p:nvSpPr>
          <p:cNvPr id="3" name="Content Placeholder 2"/>
          <p:cNvSpPr>
            <a:spLocks noGrp="1"/>
          </p:cNvSpPr>
          <p:nvPr>
            <p:ph idx="1"/>
          </p:nvPr>
        </p:nvSpPr>
        <p:spPr>
          <a:xfrm>
            <a:off x="0" y="1219200"/>
            <a:ext cx="9144000" cy="5334000"/>
          </a:xfrm>
        </p:spPr>
        <p:txBody>
          <a:bodyPr>
            <a:noAutofit/>
          </a:bodyPr>
          <a:lstStyle/>
          <a:p>
            <a:pPr>
              <a:buNone/>
            </a:pPr>
            <a:r>
              <a:rPr lang="en-US" sz="2400" dirty="0" err="1" smtClean="0"/>
              <a:t>Kelembagaan</a:t>
            </a:r>
            <a:r>
              <a:rPr lang="en-US" sz="2400" dirty="0" smtClean="0"/>
              <a:t> </a:t>
            </a:r>
            <a:r>
              <a:rPr lang="en-US" sz="2400" dirty="0" err="1" smtClean="0"/>
              <a:t>sosial</a:t>
            </a:r>
            <a:r>
              <a:rPr lang="en-US" sz="2400" dirty="0" smtClean="0"/>
              <a:t> </a:t>
            </a:r>
            <a:r>
              <a:rPr lang="en-US" sz="2400" dirty="0" err="1" smtClean="0"/>
              <a:t>merupakan</a:t>
            </a:r>
            <a:r>
              <a:rPr lang="en-US" sz="2400" dirty="0" smtClean="0"/>
              <a:t> </a:t>
            </a:r>
            <a:r>
              <a:rPr lang="en-US" sz="2400" dirty="0" err="1" smtClean="0"/>
              <a:t>terjemahan</a:t>
            </a:r>
            <a:r>
              <a:rPr lang="en-US" sz="2400" dirty="0" smtClean="0"/>
              <a:t> </a:t>
            </a:r>
            <a:r>
              <a:rPr lang="en-US" sz="2400" dirty="0" err="1" smtClean="0"/>
              <a:t>langsung</a:t>
            </a:r>
            <a:r>
              <a:rPr lang="en-US" sz="2400" dirty="0" smtClean="0"/>
              <a:t> </a:t>
            </a:r>
            <a:r>
              <a:rPr lang="en-US" sz="2400" dirty="0" err="1" smtClean="0"/>
              <a:t>dari</a:t>
            </a:r>
            <a:r>
              <a:rPr lang="en-US" sz="2400" dirty="0" smtClean="0"/>
              <a:t> </a:t>
            </a:r>
            <a:r>
              <a:rPr lang="en-US" sz="2400" dirty="0" err="1" smtClean="0"/>
              <a:t>istilah</a:t>
            </a:r>
            <a:r>
              <a:rPr lang="en-US" sz="2400" dirty="0" smtClean="0"/>
              <a:t> </a:t>
            </a:r>
            <a:r>
              <a:rPr lang="en-US" sz="2400" i="1" dirty="0" smtClean="0"/>
              <a:t>Social-institution</a:t>
            </a:r>
            <a:r>
              <a:rPr lang="en-US" sz="2400" dirty="0" smtClean="0"/>
              <a:t>. </a:t>
            </a:r>
            <a:r>
              <a:rPr lang="en-US" sz="2400" dirty="0" err="1" smtClean="0"/>
              <a:t>Akan</a:t>
            </a:r>
            <a:r>
              <a:rPr lang="en-US" sz="2400" dirty="0" smtClean="0"/>
              <a:t> </a:t>
            </a:r>
            <a:r>
              <a:rPr lang="en-US" sz="2400" dirty="0" err="1" smtClean="0"/>
              <a:t>tetapi</a:t>
            </a:r>
            <a:r>
              <a:rPr lang="en-US" sz="2400" dirty="0" smtClean="0"/>
              <a:t> </a:t>
            </a:r>
            <a:r>
              <a:rPr lang="en-US" sz="2400" dirty="0" err="1" smtClean="0"/>
              <a:t>ada</a:t>
            </a:r>
            <a:r>
              <a:rPr lang="en-US" sz="2400" dirty="0" smtClean="0"/>
              <a:t> pula yang </a:t>
            </a:r>
            <a:r>
              <a:rPr lang="en-US" sz="2400" dirty="0" err="1" smtClean="0"/>
              <a:t>menggunakan</a:t>
            </a:r>
            <a:r>
              <a:rPr lang="en-US" sz="2400" dirty="0" smtClean="0"/>
              <a:t> </a:t>
            </a:r>
            <a:r>
              <a:rPr lang="en-US" sz="2400" dirty="0" err="1" smtClean="0"/>
              <a:t>istilah</a:t>
            </a:r>
            <a:r>
              <a:rPr lang="en-US" sz="2400" dirty="0" smtClean="0"/>
              <a:t> </a:t>
            </a:r>
            <a:r>
              <a:rPr lang="en-US" sz="2400" dirty="0" err="1" smtClean="0"/>
              <a:t>pranata</a:t>
            </a:r>
            <a:r>
              <a:rPr lang="en-US" sz="2400" dirty="0" smtClean="0"/>
              <a:t> </a:t>
            </a:r>
            <a:r>
              <a:rPr lang="en-US" sz="2400" dirty="0" err="1" smtClean="0"/>
              <a:t>sosial</a:t>
            </a:r>
            <a:r>
              <a:rPr lang="en-US" sz="2400" dirty="0" smtClean="0"/>
              <a:t>, yang </a:t>
            </a:r>
            <a:r>
              <a:rPr lang="en-US" sz="2400" dirty="0" err="1" smtClean="0"/>
              <a:t>menunjuk</a:t>
            </a:r>
            <a:r>
              <a:rPr lang="en-US" sz="2400" dirty="0" smtClean="0"/>
              <a:t> </a:t>
            </a:r>
            <a:r>
              <a:rPr lang="en-US" sz="2400" dirty="0" err="1" smtClean="0"/>
              <a:t>pada</a:t>
            </a:r>
            <a:r>
              <a:rPr lang="en-US" sz="2400" dirty="0" smtClean="0"/>
              <a:t> </a:t>
            </a:r>
            <a:r>
              <a:rPr lang="en-US" sz="2400" dirty="0" err="1" smtClean="0"/>
              <a:t>adanya</a:t>
            </a:r>
            <a:r>
              <a:rPr lang="en-US" sz="2400" dirty="0" smtClean="0"/>
              <a:t> </a:t>
            </a:r>
            <a:r>
              <a:rPr lang="en-US" sz="2400" dirty="0" err="1" smtClean="0"/>
              <a:t>unsur-unsur</a:t>
            </a:r>
            <a:r>
              <a:rPr lang="en-US" sz="2400" dirty="0" smtClean="0"/>
              <a:t> yang </a:t>
            </a:r>
            <a:r>
              <a:rPr lang="en-US" sz="2400" dirty="0" err="1" smtClean="0"/>
              <a:t>mengatur</a:t>
            </a:r>
            <a:r>
              <a:rPr lang="en-US" sz="2400" dirty="0" smtClean="0"/>
              <a:t> </a:t>
            </a:r>
            <a:r>
              <a:rPr lang="en-US" sz="2400" dirty="0" err="1" smtClean="0"/>
              <a:t>perilaku</a:t>
            </a:r>
            <a:r>
              <a:rPr lang="en-US" sz="2400" dirty="0" smtClean="0"/>
              <a:t> </a:t>
            </a:r>
            <a:r>
              <a:rPr lang="en-US" sz="2400" dirty="0" err="1" smtClean="0"/>
              <a:t>warga</a:t>
            </a:r>
            <a:r>
              <a:rPr lang="en-US" sz="2400" dirty="0" smtClean="0"/>
              <a:t> </a:t>
            </a:r>
            <a:r>
              <a:rPr lang="en-US" sz="2400" dirty="0" err="1" smtClean="0"/>
              <a:t>masyarakat</a:t>
            </a:r>
            <a:r>
              <a:rPr lang="en-US" sz="2400" dirty="0" smtClean="0"/>
              <a:t>.</a:t>
            </a:r>
          </a:p>
          <a:p>
            <a:pPr>
              <a:buNone/>
            </a:pPr>
            <a:r>
              <a:rPr lang="en-US" sz="2400" dirty="0" err="1" smtClean="0"/>
              <a:t>Kelembagaan</a:t>
            </a:r>
            <a:r>
              <a:rPr lang="en-US" sz="2400" dirty="0" smtClean="0"/>
              <a:t> </a:t>
            </a:r>
            <a:r>
              <a:rPr lang="en-US" sz="2400" dirty="0" err="1" smtClean="0"/>
              <a:t>sosial</a:t>
            </a:r>
            <a:r>
              <a:rPr lang="en-US" sz="2400" dirty="0" smtClean="0"/>
              <a:t> </a:t>
            </a:r>
            <a:r>
              <a:rPr lang="en-US" sz="2400" dirty="0" err="1" smtClean="0"/>
              <a:t>dalam</a:t>
            </a:r>
            <a:r>
              <a:rPr lang="en-US" sz="2400" dirty="0" smtClean="0"/>
              <a:t> </a:t>
            </a:r>
            <a:r>
              <a:rPr lang="en-US" sz="2400" dirty="0" err="1" smtClean="0"/>
              <a:t>komunitas</a:t>
            </a:r>
            <a:r>
              <a:rPr lang="en-US" sz="2400" dirty="0" smtClean="0"/>
              <a:t> </a:t>
            </a:r>
            <a:r>
              <a:rPr lang="en-US" sz="2400" dirty="0" err="1" smtClean="0"/>
              <a:t>berkembang</a:t>
            </a:r>
            <a:r>
              <a:rPr lang="en-US" sz="2400" dirty="0" smtClean="0"/>
              <a:t> </a:t>
            </a:r>
            <a:r>
              <a:rPr lang="en-US" sz="2400" dirty="0" err="1" smtClean="0"/>
              <a:t>melalui</a:t>
            </a:r>
            <a:r>
              <a:rPr lang="en-US" sz="2400" dirty="0" smtClean="0"/>
              <a:t> </a:t>
            </a:r>
            <a:r>
              <a:rPr lang="en-US" sz="2400" dirty="0" err="1" smtClean="0"/>
              <a:t>peroses</a:t>
            </a:r>
            <a:r>
              <a:rPr lang="en-US" sz="2400" dirty="0" smtClean="0"/>
              <a:t> </a:t>
            </a:r>
            <a:r>
              <a:rPr lang="en-US" sz="2400" dirty="0" err="1" smtClean="0"/>
              <a:t>pelembagaan</a:t>
            </a:r>
            <a:r>
              <a:rPr lang="en-US" sz="2400" dirty="0" smtClean="0"/>
              <a:t> </a:t>
            </a:r>
            <a:r>
              <a:rPr lang="en-US" sz="2400" dirty="0" err="1" smtClean="0"/>
              <a:t>sosial</a:t>
            </a:r>
            <a:r>
              <a:rPr lang="en-US" sz="2400" dirty="0" smtClean="0"/>
              <a:t> </a:t>
            </a:r>
            <a:r>
              <a:rPr lang="en-US" sz="2400" dirty="0" err="1" smtClean="0"/>
              <a:t>yaitu</a:t>
            </a:r>
            <a:r>
              <a:rPr lang="en-US" sz="2400" dirty="0" smtClean="0"/>
              <a:t> </a:t>
            </a:r>
            <a:r>
              <a:rPr lang="en-US" sz="2400" dirty="0" err="1" smtClean="0"/>
              <a:t>suatu</a:t>
            </a:r>
            <a:r>
              <a:rPr lang="en-US" sz="2400" dirty="0" smtClean="0"/>
              <a:t> </a:t>
            </a:r>
            <a:r>
              <a:rPr lang="en-US" sz="2400" dirty="0" err="1" smtClean="0"/>
              <a:t>proses</a:t>
            </a:r>
            <a:r>
              <a:rPr lang="en-US" sz="2400" dirty="0" smtClean="0"/>
              <a:t> </a:t>
            </a:r>
            <a:r>
              <a:rPr lang="en-US" sz="2400" dirty="0" err="1" smtClean="0"/>
              <a:t>pengaturan</a:t>
            </a:r>
            <a:r>
              <a:rPr lang="en-US" sz="2400" dirty="0" smtClean="0"/>
              <a:t> </a:t>
            </a:r>
            <a:r>
              <a:rPr lang="en-US" sz="2400" dirty="0" err="1" smtClean="0"/>
              <a:t>dan</a:t>
            </a:r>
            <a:r>
              <a:rPr lang="en-US" sz="2400" dirty="0" smtClean="0"/>
              <a:t> </a:t>
            </a:r>
            <a:r>
              <a:rPr lang="en-US" sz="2400" dirty="0" err="1" smtClean="0"/>
              <a:t>pembinaan</a:t>
            </a:r>
            <a:r>
              <a:rPr lang="en-US" sz="2400" dirty="0" smtClean="0"/>
              <a:t> </a:t>
            </a:r>
            <a:r>
              <a:rPr lang="en-US" sz="2400" dirty="0" err="1" smtClean="0"/>
              <a:t>pola-pola</a:t>
            </a:r>
            <a:r>
              <a:rPr lang="en-US" sz="2400" dirty="0" smtClean="0"/>
              <a:t> </a:t>
            </a:r>
            <a:r>
              <a:rPr lang="en-US" sz="2400" dirty="0" err="1" smtClean="0"/>
              <a:t>prosedur</a:t>
            </a:r>
            <a:r>
              <a:rPr lang="en-US" sz="2400" dirty="0" smtClean="0"/>
              <a:t> (</a:t>
            </a:r>
            <a:r>
              <a:rPr lang="en-US" sz="2400" dirty="0" err="1" smtClean="0"/>
              <a:t>tata</a:t>
            </a:r>
            <a:r>
              <a:rPr lang="en-US" sz="2400" dirty="0" smtClean="0"/>
              <a:t> </a:t>
            </a:r>
            <a:r>
              <a:rPr lang="en-US" sz="2400" dirty="0" err="1" smtClean="0"/>
              <a:t>cara</a:t>
            </a:r>
            <a:r>
              <a:rPr lang="en-US" sz="2400" dirty="0" smtClean="0"/>
              <a:t>) </a:t>
            </a:r>
            <a:r>
              <a:rPr lang="en-US" sz="2400" dirty="0" err="1" smtClean="0"/>
              <a:t>disertai</a:t>
            </a:r>
            <a:r>
              <a:rPr lang="en-US" sz="2400" dirty="0" smtClean="0"/>
              <a:t> </a:t>
            </a:r>
            <a:r>
              <a:rPr lang="en-US" sz="2400" dirty="0" err="1" smtClean="0"/>
              <a:t>beragam</a:t>
            </a:r>
            <a:r>
              <a:rPr lang="en-US" sz="2400" dirty="0" smtClean="0"/>
              <a:t> </a:t>
            </a:r>
            <a:r>
              <a:rPr lang="en-US" sz="2400" dirty="0" err="1" smtClean="0"/>
              <a:t>sanksi</a:t>
            </a:r>
            <a:r>
              <a:rPr lang="en-US" sz="2400" dirty="0" smtClean="0"/>
              <a:t> </a:t>
            </a:r>
            <a:r>
              <a:rPr lang="en-US" sz="2400" dirty="0" err="1" smtClean="0"/>
              <a:t>dalam</a:t>
            </a:r>
            <a:r>
              <a:rPr lang="en-US" sz="2400" dirty="0" smtClean="0"/>
              <a:t> </a:t>
            </a:r>
            <a:r>
              <a:rPr lang="en-US" sz="2400" dirty="0" err="1" smtClean="0"/>
              <a:t>komunitas</a:t>
            </a:r>
            <a:r>
              <a:rPr lang="en-US" sz="2400" dirty="0" smtClean="0"/>
              <a:t>. </a:t>
            </a:r>
            <a:r>
              <a:rPr lang="en-US" sz="2400" dirty="0" err="1" smtClean="0"/>
              <a:t>Proses</a:t>
            </a:r>
            <a:r>
              <a:rPr lang="en-US" sz="2400" dirty="0" smtClean="0"/>
              <a:t> </a:t>
            </a:r>
            <a:r>
              <a:rPr lang="en-US" sz="2400" dirty="0" err="1" smtClean="0"/>
              <a:t>pelembagaan</a:t>
            </a:r>
            <a:r>
              <a:rPr lang="en-US" sz="2400" dirty="0" smtClean="0"/>
              <a:t> </a:t>
            </a:r>
            <a:r>
              <a:rPr lang="en-US" sz="2400" dirty="0" err="1" smtClean="0"/>
              <a:t>dimulai</a:t>
            </a:r>
            <a:r>
              <a:rPr lang="en-US" sz="2400" dirty="0" smtClean="0"/>
              <a:t> </a:t>
            </a:r>
            <a:r>
              <a:rPr lang="en-US" sz="2400" dirty="0" err="1" smtClean="0"/>
              <a:t>dari</a:t>
            </a:r>
            <a:r>
              <a:rPr lang="en-US" sz="2400" dirty="0" smtClean="0"/>
              <a:t> </a:t>
            </a:r>
            <a:r>
              <a:rPr lang="en-US" sz="2400" dirty="0" err="1" smtClean="0"/>
              <a:t>warga</a:t>
            </a:r>
            <a:r>
              <a:rPr lang="en-US" sz="2400" dirty="0" smtClean="0"/>
              <a:t> </a:t>
            </a:r>
            <a:r>
              <a:rPr lang="en-US" sz="2400" dirty="0" err="1" smtClean="0"/>
              <a:t>komunitas</a:t>
            </a:r>
            <a:r>
              <a:rPr lang="en-US" sz="2400" dirty="0" smtClean="0"/>
              <a:t>  </a:t>
            </a:r>
            <a:r>
              <a:rPr lang="en-US" sz="2400" dirty="0" err="1" smtClean="0"/>
              <a:t>mengenal</a:t>
            </a:r>
            <a:r>
              <a:rPr lang="en-US" sz="2400" dirty="0" smtClean="0"/>
              <a:t>, </a:t>
            </a:r>
            <a:r>
              <a:rPr lang="en-US" sz="2400" dirty="0" err="1" smtClean="0"/>
              <a:t>mengakui</a:t>
            </a:r>
            <a:r>
              <a:rPr lang="en-US" sz="2400" dirty="0" smtClean="0"/>
              <a:t>, </a:t>
            </a:r>
            <a:r>
              <a:rPr lang="en-US" sz="2400" dirty="0" err="1" smtClean="0"/>
              <a:t>menghargai</a:t>
            </a:r>
            <a:r>
              <a:rPr lang="en-US" sz="2400" dirty="0" smtClean="0"/>
              <a:t>, </a:t>
            </a:r>
            <a:r>
              <a:rPr lang="en-US" sz="2400" dirty="0" err="1" smtClean="0"/>
              <a:t>mentaati</a:t>
            </a:r>
            <a:r>
              <a:rPr lang="en-US" sz="2400" dirty="0" smtClean="0"/>
              <a:t>, </a:t>
            </a:r>
            <a:r>
              <a:rPr lang="en-US" sz="2400" dirty="0" err="1" smtClean="0"/>
              <a:t>dan</a:t>
            </a:r>
            <a:r>
              <a:rPr lang="en-US" sz="2400" dirty="0" smtClean="0"/>
              <a:t> </a:t>
            </a:r>
            <a:r>
              <a:rPr lang="en-US" sz="2400" dirty="0" err="1" smtClean="0"/>
              <a:t>menerima</a:t>
            </a:r>
            <a:r>
              <a:rPr lang="en-US" sz="2400" dirty="0" smtClean="0"/>
              <a:t> </a:t>
            </a:r>
            <a:r>
              <a:rPr lang="en-US" sz="2400" dirty="0" err="1" smtClean="0"/>
              <a:t>norma-norma</a:t>
            </a:r>
            <a:r>
              <a:rPr lang="en-US" sz="2400" dirty="0" smtClean="0"/>
              <a:t> </a:t>
            </a:r>
            <a:r>
              <a:rPr lang="en-US" sz="2400" dirty="0" err="1" smtClean="0"/>
              <a:t>dalam</a:t>
            </a:r>
            <a:r>
              <a:rPr lang="en-US" sz="2400" dirty="0" smtClean="0"/>
              <a:t> </a:t>
            </a:r>
            <a:r>
              <a:rPr lang="en-US" sz="2400" dirty="0" err="1" smtClean="0"/>
              <a:t>kehidupan</a:t>
            </a:r>
            <a:r>
              <a:rPr lang="en-US" sz="2400" dirty="0" smtClean="0"/>
              <a:t> </a:t>
            </a:r>
            <a:r>
              <a:rPr lang="en-US" sz="2400" dirty="0" err="1" smtClean="0"/>
              <a:t>sehari-hari</a:t>
            </a:r>
            <a:r>
              <a:rPr lang="en-US" sz="2400" dirty="0" smtClean="0"/>
              <a:t>. </a:t>
            </a:r>
            <a:r>
              <a:rPr lang="en-US" sz="2400" dirty="0" err="1" smtClean="0"/>
              <a:t>Setelah</a:t>
            </a:r>
            <a:r>
              <a:rPr lang="en-US" sz="2400" dirty="0" smtClean="0"/>
              <a:t> </a:t>
            </a:r>
            <a:r>
              <a:rPr lang="en-US" sz="2400" dirty="0" err="1" smtClean="0"/>
              <a:t>norma-norma</a:t>
            </a:r>
            <a:r>
              <a:rPr lang="en-US" sz="2400" dirty="0" smtClean="0"/>
              <a:t> </a:t>
            </a:r>
            <a:r>
              <a:rPr lang="en-US" sz="2400" dirty="0" err="1" smtClean="0"/>
              <a:t>diterima</a:t>
            </a:r>
            <a:r>
              <a:rPr lang="en-US" sz="2400" dirty="0" smtClean="0"/>
              <a:t> </a:t>
            </a:r>
            <a:r>
              <a:rPr lang="en-US" sz="2400" dirty="0" err="1" smtClean="0"/>
              <a:t>berlanjut</a:t>
            </a:r>
            <a:r>
              <a:rPr lang="en-US" sz="2400" dirty="0" smtClean="0"/>
              <a:t> </a:t>
            </a:r>
            <a:r>
              <a:rPr lang="en-US" sz="2400" dirty="0" err="1" smtClean="0"/>
              <a:t>sampai</a:t>
            </a:r>
            <a:r>
              <a:rPr lang="en-US" sz="2400" dirty="0" smtClean="0"/>
              <a:t> </a:t>
            </a:r>
            <a:r>
              <a:rPr lang="en-US" sz="2400" dirty="0" err="1" smtClean="0"/>
              <a:t>ke</a:t>
            </a:r>
            <a:r>
              <a:rPr lang="en-US" sz="2400" dirty="0" smtClean="0"/>
              <a:t> </a:t>
            </a:r>
            <a:r>
              <a:rPr lang="en-US" sz="2400" dirty="0" err="1" smtClean="0"/>
              <a:t>tahap</a:t>
            </a:r>
            <a:r>
              <a:rPr lang="en-US" sz="2400" dirty="0" smtClean="0"/>
              <a:t> </a:t>
            </a:r>
            <a:r>
              <a:rPr lang="en-US" sz="2400" dirty="0" err="1" smtClean="0"/>
              <a:t>mendarah</a:t>
            </a:r>
            <a:r>
              <a:rPr lang="en-US" sz="2400" dirty="0" smtClean="0"/>
              <a:t> </a:t>
            </a:r>
            <a:r>
              <a:rPr lang="en-US" sz="2400" dirty="0" err="1" smtClean="0"/>
              <a:t>daging</a:t>
            </a:r>
            <a:r>
              <a:rPr lang="en-US" sz="2400" dirty="0" smtClean="0"/>
              <a:t> </a:t>
            </a:r>
            <a:r>
              <a:rPr lang="en-US" sz="2400" i="1" dirty="0" smtClean="0"/>
              <a:t>(internalized</a:t>
            </a:r>
            <a:r>
              <a:rPr lang="en-US" sz="2400" dirty="0" smtClean="0"/>
              <a:t>) </a:t>
            </a:r>
            <a:r>
              <a:rPr lang="en-US" sz="2400" dirty="0" err="1" smtClean="0"/>
              <a:t>atau</a:t>
            </a:r>
            <a:r>
              <a:rPr lang="en-US" sz="2400" dirty="0" smtClean="0"/>
              <a:t> </a:t>
            </a:r>
            <a:r>
              <a:rPr lang="en-US" sz="2400" dirty="0" err="1" smtClean="0"/>
              <a:t>menhargai</a:t>
            </a:r>
            <a:r>
              <a:rPr lang="en-US" sz="2400" dirty="0" smtClean="0"/>
              <a:t> </a:t>
            </a:r>
            <a:r>
              <a:rPr lang="en-US" sz="2400" dirty="0" err="1" smtClean="0"/>
              <a:t>norma-norma</a:t>
            </a:r>
            <a:r>
              <a:rPr lang="en-US" sz="2400" dirty="0" smtClean="0"/>
              <a:t> </a:t>
            </a:r>
            <a:r>
              <a:rPr lang="en-US" sz="2400" dirty="0" err="1" smtClean="0"/>
              <a:t>tersebut</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a:bodyPr>
          <a:lstStyle/>
          <a:p>
            <a:pPr algn="l"/>
            <a:r>
              <a:rPr lang="en-US" sz="2400" dirty="0" err="1" smtClean="0"/>
              <a:t>Koentjaraningrat</a:t>
            </a:r>
            <a:r>
              <a:rPr lang="en-US" sz="2400" dirty="0" smtClean="0"/>
              <a:t> (1979) </a:t>
            </a:r>
            <a:r>
              <a:rPr lang="en-US" sz="2400" dirty="0" err="1" smtClean="0"/>
              <a:t>mengkategorikan</a:t>
            </a:r>
            <a:r>
              <a:rPr lang="en-US" sz="2400" dirty="0" smtClean="0"/>
              <a:t> </a:t>
            </a:r>
            <a:r>
              <a:rPr lang="en-US" sz="2400" dirty="0" err="1" smtClean="0"/>
              <a:t>kelemabagaan</a:t>
            </a:r>
            <a:r>
              <a:rPr lang="en-US" sz="2400" dirty="0" smtClean="0"/>
              <a:t> </a:t>
            </a:r>
            <a:r>
              <a:rPr lang="en-US" sz="2400" dirty="0" err="1" smtClean="0"/>
              <a:t>sosial</a:t>
            </a:r>
            <a:r>
              <a:rPr lang="en-US" sz="2400" dirty="0" smtClean="0"/>
              <a:t> </a:t>
            </a:r>
            <a:r>
              <a:rPr lang="en-US" sz="2400" dirty="0" err="1" smtClean="0"/>
              <a:t>ke</a:t>
            </a:r>
            <a:r>
              <a:rPr lang="en-US" sz="2400" dirty="0" smtClean="0"/>
              <a:t> </a:t>
            </a:r>
            <a:r>
              <a:rPr lang="en-US" sz="2400" dirty="0" err="1" smtClean="0"/>
              <a:t>dalam</a:t>
            </a:r>
            <a:r>
              <a:rPr lang="en-US" sz="2400" dirty="0" smtClean="0"/>
              <a:t> 8 </a:t>
            </a:r>
            <a:r>
              <a:rPr lang="en-US" sz="2400" dirty="0" err="1" smtClean="0"/>
              <a:t>golongan</a:t>
            </a:r>
            <a:r>
              <a:rPr lang="en-US" sz="2400" dirty="0" smtClean="0"/>
              <a:t>, </a:t>
            </a:r>
            <a:r>
              <a:rPr lang="en-US" sz="2400" dirty="0" err="1" smtClean="0"/>
              <a:t>sebagai</a:t>
            </a:r>
            <a:r>
              <a:rPr lang="en-US" sz="2400" dirty="0" smtClean="0"/>
              <a:t> </a:t>
            </a:r>
            <a:r>
              <a:rPr lang="en-US" sz="2400" dirty="0" err="1" smtClean="0"/>
              <a:t>berikut</a:t>
            </a:r>
            <a:r>
              <a:rPr lang="en-US" sz="2400" dirty="0" smtClean="0"/>
              <a:t>  :</a:t>
            </a:r>
            <a:br>
              <a:rPr lang="en-US" sz="2400" dirty="0" smtClean="0"/>
            </a:br>
            <a:r>
              <a:rPr lang="en-US" sz="2400" dirty="0" smtClean="0"/>
              <a:t>1. </a:t>
            </a:r>
            <a:r>
              <a:rPr lang="en-US" sz="2400" dirty="0" err="1" smtClean="0"/>
              <a:t>Kelembagaan</a:t>
            </a:r>
            <a:r>
              <a:rPr lang="en-US" sz="2400" dirty="0" smtClean="0"/>
              <a:t> </a:t>
            </a:r>
            <a:r>
              <a:rPr lang="en-US" sz="2400" dirty="0" err="1" smtClean="0"/>
              <a:t>Kekerabatan</a:t>
            </a:r>
            <a:r>
              <a:rPr lang="en-US" sz="2400" dirty="0" smtClean="0"/>
              <a:t>/</a:t>
            </a:r>
            <a:r>
              <a:rPr lang="en-US" sz="2400" dirty="0" err="1" smtClean="0"/>
              <a:t>domestik</a:t>
            </a:r>
            <a:r>
              <a:rPr lang="en-US" sz="2400" dirty="0" smtClean="0"/>
              <a:t>, </a:t>
            </a:r>
            <a:r>
              <a:rPr lang="en-US" sz="2400" dirty="0" err="1" smtClean="0"/>
              <a:t>memenuhi</a:t>
            </a:r>
            <a:r>
              <a:rPr lang="en-US" sz="2400" dirty="0" smtClean="0"/>
              <a:t> </a:t>
            </a:r>
            <a:r>
              <a:rPr lang="en-US" sz="2400" dirty="0" err="1" smtClean="0"/>
              <a:t>kebutuhan</a:t>
            </a:r>
            <a:r>
              <a:rPr lang="en-US" sz="2400" dirty="0" smtClean="0"/>
              <a:t> </a:t>
            </a:r>
            <a:br>
              <a:rPr lang="en-US" sz="2400" dirty="0" smtClean="0"/>
            </a:br>
            <a:r>
              <a:rPr lang="en-US" sz="2400" dirty="0" smtClean="0"/>
              <a:t>    </a:t>
            </a:r>
            <a:r>
              <a:rPr lang="en-US" sz="2400" dirty="0" err="1" smtClean="0"/>
              <a:t>kehidupan</a:t>
            </a:r>
            <a:r>
              <a:rPr lang="en-US" sz="2400" dirty="0" smtClean="0"/>
              <a:t> </a:t>
            </a:r>
            <a:r>
              <a:rPr lang="en-US" sz="2400" dirty="0" err="1" smtClean="0"/>
              <a:t>kekerabatan</a:t>
            </a:r>
            <a:r>
              <a:rPr lang="en-US" sz="2400" dirty="0" smtClean="0"/>
              <a:t/>
            </a:r>
            <a:br>
              <a:rPr lang="en-US" sz="2400" dirty="0" smtClean="0"/>
            </a:br>
            <a:r>
              <a:rPr lang="en-US" sz="2400" dirty="0" smtClean="0"/>
              <a:t>2. </a:t>
            </a:r>
            <a:r>
              <a:rPr lang="en-US" sz="2400" dirty="0" err="1" smtClean="0"/>
              <a:t>Kelembagaan</a:t>
            </a:r>
            <a:r>
              <a:rPr lang="en-US" sz="2400" dirty="0" smtClean="0"/>
              <a:t> </a:t>
            </a:r>
            <a:r>
              <a:rPr lang="en-US" sz="2400" dirty="0" err="1" smtClean="0"/>
              <a:t>Ekonomi</a:t>
            </a:r>
            <a:r>
              <a:rPr lang="en-US" sz="2400" dirty="0" smtClean="0"/>
              <a:t>, </a:t>
            </a:r>
            <a:r>
              <a:rPr lang="en-US" sz="2400" dirty="0" err="1" smtClean="0"/>
              <a:t>memenuhi</a:t>
            </a:r>
            <a:r>
              <a:rPr lang="en-US" sz="2400" dirty="0" smtClean="0"/>
              <a:t> </a:t>
            </a:r>
            <a:r>
              <a:rPr lang="en-US" sz="2400" dirty="0" err="1" smtClean="0"/>
              <a:t>pencaharian</a:t>
            </a:r>
            <a:r>
              <a:rPr lang="en-US" sz="2400" dirty="0" smtClean="0"/>
              <a:t> </a:t>
            </a:r>
            <a:r>
              <a:rPr lang="en-US" sz="2400" dirty="0" err="1" smtClean="0"/>
              <a:t>hidup</a:t>
            </a:r>
            <a:r>
              <a:rPr lang="en-US" sz="2400" dirty="0" smtClean="0"/>
              <a:t>, </a:t>
            </a:r>
            <a:br>
              <a:rPr lang="en-US" sz="2400" dirty="0" smtClean="0"/>
            </a:br>
            <a:r>
              <a:rPr lang="en-US" sz="2400" dirty="0" smtClean="0"/>
              <a:t>    </a:t>
            </a:r>
            <a:r>
              <a:rPr lang="en-US" sz="2400" dirty="0" err="1" smtClean="0"/>
              <a:t>memproduksi</a:t>
            </a:r>
            <a:r>
              <a:rPr lang="en-US" sz="2400" dirty="0" smtClean="0"/>
              <a:t>, </a:t>
            </a:r>
            <a:r>
              <a:rPr lang="en-US" sz="2400" dirty="0" err="1" smtClean="0"/>
              <a:t>menimbun,mendistribusikan</a:t>
            </a:r>
            <a:r>
              <a:rPr lang="en-US" sz="2400" dirty="0" smtClean="0"/>
              <a:t> </a:t>
            </a:r>
            <a:r>
              <a:rPr lang="en-US" sz="2400" dirty="0" err="1" smtClean="0"/>
              <a:t>harta</a:t>
            </a:r>
            <a:r>
              <a:rPr lang="en-US" sz="2400" dirty="0" smtClean="0"/>
              <a:t> </a:t>
            </a:r>
            <a:r>
              <a:rPr lang="en-US" sz="2400" dirty="0" err="1" smtClean="0"/>
              <a:t>benda</a:t>
            </a:r>
            <a:r>
              <a:rPr lang="en-US" sz="2400" dirty="0" smtClean="0"/>
              <a:t/>
            </a:r>
            <a:br>
              <a:rPr lang="en-US" sz="2400" dirty="0" smtClean="0"/>
            </a:br>
            <a:r>
              <a:rPr lang="en-US" sz="2400" dirty="0" smtClean="0"/>
              <a:t>3. </a:t>
            </a:r>
            <a:r>
              <a:rPr lang="en-US" sz="2400" dirty="0" err="1" smtClean="0"/>
              <a:t>Kelembagaab</a:t>
            </a:r>
            <a:r>
              <a:rPr lang="en-US" sz="2400" dirty="0" smtClean="0"/>
              <a:t> </a:t>
            </a:r>
            <a:r>
              <a:rPr lang="en-US" sz="2400" dirty="0" err="1" smtClean="0"/>
              <a:t>pendidikan</a:t>
            </a:r>
            <a:r>
              <a:rPr lang="en-US" sz="2400" dirty="0" smtClean="0"/>
              <a:t>, </a:t>
            </a:r>
            <a:r>
              <a:rPr lang="en-US" sz="2400" dirty="0" err="1" smtClean="0"/>
              <a:t>memenuhi</a:t>
            </a:r>
            <a:r>
              <a:rPr lang="en-US" sz="2400" dirty="0" smtClean="0"/>
              <a:t> </a:t>
            </a:r>
            <a:r>
              <a:rPr lang="en-US" sz="2400" dirty="0" err="1" smtClean="0"/>
              <a:t>kebutuhan</a:t>
            </a:r>
            <a:r>
              <a:rPr lang="en-US" sz="2400" dirty="0" smtClean="0"/>
              <a:t> </a:t>
            </a:r>
            <a:r>
              <a:rPr lang="en-US" sz="2400" dirty="0" err="1" smtClean="0"/>
              <a:t>penerangan</a:t>
            </a:r>
            <a:r>
              <a:rPr lang="en-US" sz="2400" dirty="0" smtClean="0"/>
              <a:t> </a:t>
            </a:r>
            <a:br>
              <a:rPr lang="en-US" sz="2400" dirty="0" smtClean="0"/>
            </a:br>
            <a:r>
              <a:rPr lang="en-US" sz="2400" dirty="0" smtClean="0"/>
              <a:t>    </a:t>
            </a:r>
            <a:r>
              <a:rPr lang="en-US" sz="2400" dirty="0" err="1" smtClean="0"/>
              <a:t>dan</a:t>
            </a:r>
            <a:r>
              <a:rPr lang="en-US" sz="2400" dirty="0" smtClean="0"/>
              <a:t> </a:t>
            </a:r>
            <a:r>
              <a:rPr lang="en-US" sz="2400" dirty="0" err="1" smtClean="0"/>
              <a:t>pendidikan</a:t>
            </a:r>
            <a:r>
              <a:rPr lang="en-US" sz="2400" dirty="0" smtClean="0"/>
              <a:t> </a:t>
            </a:r>
            <a:r>
              <a:rPr lang="en-US" sz="2400" dirty="0" err="1" smtClean="0"/>
              <a:t>manusia</a:t>
            </a:r>
            <a:r>
              <a:rPr lang="en-US" sz="2400" dirty="0" smtClean="0"/>
              <a:t> agar </a:t>
            </a:r>
            <a:r>
              <a:rPr lang="en-US" sz="2400" dirty="0" err="1" smtClean="0"/>
              <a:t>menjadi</a:t>
            </a:r>
            <a:r>
              <a:rPr lang="en-US" sz="2400" dirty="0" smtClean="0"/>
              <a:t> </a:t>
            </a:r>
            <a:r>
              <a:rPr lang="en-US" sz="2400" dirty="0" err="1" smtClean="0"/>
              <a:t>anggota</a:t>
            </a:r>
            <a:r>
              <a:rPr lang="en-US" sz="2400" dirty="0" smtClean="0"/>
              <a:t> </a:t>
            </a:r>
            <a:r>
              <a:rPr lang="en-US" sz="2400" dirty="0" err="1" smtClean="0"/>
              <a:t>masyarakat</a:t>
            </a:r>
            <a:r>
              <a:rPr lang="en-US" sz="2400" dirty="0" smtClean="0"/>
              <a:t> </a:t>
            </a:r>
            <a:br>
              <a:rPr lang="en-US" sz="2400" dirty="0" smtClean="0"/>
            </a:br>
            <a:r>
              <a:rPr lang="en-US" sz="2400" dirty="0" smtClean="0"/>
              <a:t>    yang </a:t>
            </a:r>
            <a:r>
              <a:rPr lang="en-US" sz="2400" dirty="0" err="1" smtClean="0"/>
              <a:t>berguna</a:t>
            </a:r>
            <a:r>
              <a:rPr lang="en-US" sz="2400" dirty="0" smtClean="0"/>
              <a:t/>
            </a:r>
            <a:br>
              <a:rPr lang="en-US" sz="2400" dirty="0" smtClean="0"/>
            </a:br>
            <a:r>
              <a:rPr lang="en-US" sz="2400" dirty="0" smtClean="0"/>
              <a:t>4. </a:t>
            </a:r>
            <a:r>
              <a:rPr lang="en-US" sz="2400" dirty="0" err="1" smtClean="0"/>
              <a:t>Kelembagaan</a:t>
            </a:r>
            <a:r>
              <a:rPr lang="en-US" sz="2400" dirty="0" smtClean="0"/>
              <a:t> </a:t>
            </a:r>
            <a:r>
              <a:rPr lang="en-US" sz="2400" dirty="0" err="1" smtClean="0"/>
              <a:t>Ilmiah</a:t>
            </a:r>
            <a:r>
              <a:rPr lang="en-US" sz="2400" dirty="0" smtClean="0"/>
              <a:t>, </a:t>
            </a:r>
            <a:r>
              <a:rPr lang="en-US" sz="2400" dirty="0" err="1" smtClean="0"/>
              <a:t>memenuhi</a:t>
            </a:r>
            <a:r>
              <a:rPr lang="en-US" sz="2400" dirty="0" smtClean="0"/>
              <a:t> </a:t>
            </a:r>
            <a:r>
              <a:rPr lang="en-US" sz="2400" dirty="0" err="1" smtClean="0"/>
              <a:t>kebutuhan</a:t>
            </a:r>
            <a:r>
              <a:rPr lang="en-US" sz="2400" dirty="0" smtClean="0"/>
              <a:t> </a:t>
            </a:r>
            <a:r>
              <a:rPr lang="en-US" sz="2400" dirty="0" err="1" smtClean="0"/>
              <a:t>ilmiah</a:t>
            </a:r>
            <a:r>
              <a:rPr lang="en-US" sz="2400" dirty="0" smtClean="0"/>
              <a:t> </a:t>
            </a:r>
            <a:r>
              <a:rPr lang="en-US" sz="2400" dirty="0" err="1" smtClean="0"/>
              <a:t>menusia</a:t>
            </a:r>
            <a:r>
              <a:rPr lang="en-US" sz="2400" dirty="0" smtClean="0"/>
              <a:t> </a:t>
            </a:r>
            <a:br>
              <a:rPr lang="en-US" sz="2400" dirty="0" smtClean="0"/>
            </a:br>
            <a:r>
              <a:rPr lang="en-US" sz="2400" dirty="0" smtClean="0"/>
              <a:t>    </a:t>
            </a:r>
            <a:r>
              <a:rPr lang="en-US" sz="2400" dirty="0" err="1" smtClean="0"/>
              <a:t>dan</a:t>
            </a:r>
            <a:r>
              <a:rPr lang="en-US" sz="2400" dirty="0" smtClean="0"/>
              <a:t> </a:t>
            </a:r>
            <a:r>
              <a:rPr lang="en-US" sz="2400" dirty="0" err="1" smtClean="0"/>
              <a:t>menyelami</a:t>
            </a:r>
            <a:r>
              <a:rPr lang="en-US" sz="2400" dirty="0" smtClean="0"/>
              <a:t> </a:t>
            </a:r>
            <a:r>
              <a:rPr lang="en-US" sz="2400" dirty="0" err="1" smtClean="0"/>
              <a:t>alam</a:t>
            </a:r>
            <a:r>
              <a:rPr lang="en-US" sz="2400" dirty="0" smtClean="0"/>
              <a:t> </a:t>
            </a:r>
            <a:r>
              <a:rPr lang="en-US" sz="2400" dirty="0" err="1" smtClean="0"/>
              <a:t>semesta</a:t>
            </a:r>
            <a:r>
              <a:rPr lang="en-US" sz="2400" dirty="0" smtClean="0"/>
              <a:t/>
            </a:r>
            <a:br>
              <a:rPr lang="en-US" sz="2400" dirty="0" smtClean="0"/>
            </a:br>
            <a:r>
              <a:rPr lang="en-US" sz="2400" dirty="0" smtClean="0"/>
              <a:t>5. </a:t>
            </a:r>
            <a:r>
              <a:rPr lang="en-US" sz="2400" dirty="0" err="1" smtClean="0"/>
              <a:t>Kelembagaan</a:t>
            </a:r>
            <a:r>
              <a:rPr lang="en-US" sz="2400" dirty="0" smtClean="0"/>
              <a:t> </a:t>
            </a:r>
            <a:r>
              <a:rPr lang="en-US" sz="2400" dirty="0" err="1" smtClean="0"/>
              <a:t>Estetika</a:t>
            </a:r>
            <a:r>
              <a:rPr lang="en-US" sz="2400" dirty="0" smtClean="0"/>
              <a:t> </a:t>
            </a:r>
            <a:r>
              <a:rPr lang="en-US" sz="2400" dirty="0" err="1" smtClean="0"/>
              <a:t>dan</a:t>
            </a:r>
            <a:r>
              <a:rPr lang="en-US" sz="2400" dirty="0" smtClean="0"/>
              <a:t> </a:t>
            </a:r>
            <a:r>
              <a:rPr lang="en-US" sz="2400" dirty="0" err="1" smtClean="0"/>
              <a:t>Rekreasi</a:t>
            </a:r>
            <a:r>
              <a:rPr lang="en-US" sz="2400" dirty="0" smtClean="0"/>
              <a:t>, </a:t>
            </a:r>
            <a:r>
              <a:rPr lang="en-US" sz="2400" dirty="0" err="1" smtClean="0"/>
              <a:t>kebuthan</a:t>
            </a:r>
            <a:r>
              <a:rPr lang="en-US" sz="2400" dirty="0" smtClean="0"/>
              <a:t> </a:t>
            </a:r>
            <a:r>
              <a:rPr lang="en-US" sz="2400" dirty="0" err="1" smtClean="0"/>
              <a:t>manusia</a:t>
            </a:r>
            <a:r>
              <a:rPr lang="en-US" sz="2400" dirty="0" smtClean="0"/>
              <a:t> </a:t>
            </a:r>
            <a:r>
              <a:rPr lang="en-US" sz="2400" dirty="0" err="1" smtClean="0"/>
              <a:t>untuk</a:t>
            </a:r>
            <a:r>
              <a:rPr lang="en-US" sz="2400" dirty="0" smtClean="0"/>
              <a:t> </a:t>
            </a:r>
            <a:br>
              <a:rPr lang="en-US" sz="2400" dirty="0" smtClean="0"/>
            </a:br>
            <a:r>
              <a:rPr lang="en-US" sz="2400" dirty="0" smtClean="0"/>
              <a:t>     </a:t>
            </a:r>
            <a:r>
              <a:rPr lang="en-US" sz="2400" dirty="0" err="1" smtClean="0"/>
              <a:t>menyatakan</a:t>
            </a:r>
            <a:r>
              <a:rPr lang="en-US" sz="2400" dirty="0" smtClean="0"/>
              <a:t> rasa </a:t>
            </a:r>
            <a:r>
              <a:rPr lang="en-US" sz="2400" dirty="0" err="1" smtClean="0"/>
              <a:t>keindahannya</a:t>
            </a:r>
            <a:r>
              <a:rPr lang="en-US" sz="2400" dirty="0" smtClean="0"/>
              <a:t> </a:t>
            </a:r>
            <a:r>
              <a:rPr lang="en-US" sz="2400" dirty="0" err="1" smtClean="0"/>
              <a:t>dan</a:t>
            </a:r>
            <a:r>
              <a:rPr lang="en-US" sz="2400" dirty="0" smtClean="0"/>
              <a:t> </a:t>
            </a:r>
            <a:r>
              <a:rPr lang="en-US" sz="2400" dirty="0" err="1" smtClean="0"/>
              <a:t>rekreasi</a:t>
            </a:r>
            <a:r>
              <a:rPr lang="en-US" sz="2400" dirty="0" smtClean="0"/>
              <a:t/>
            </a:r>
            <a:br>
              <a:rPr lang="en-US" sz="2400" dirty="0" smtClean="0"/>
            </a:br>
            <a:r>
              <a:rPr lang="en-US" sz="2400" dirty="0" smtClean="0"/>
              <a:t>6. </a:t>
            </a:r>
            <a:r>
              <a:rPr lang="en-US" sz="2400" dirty="0" err="1" smtClean="0"/>
              <a:t>Kelembagaan</a:t>
            </a:r>
            <a:r>
              <a:rPr lang="en-US" sz="2400" dirty="0" smtClean="0"/>
              <a:t> </a:t>
            </a:r>
            <a:r>
              <a:rPr lang="en-US" sz="2400" dirty="0" err="1" smtClean="0"/>
              <a:t>keagamaan</a:t>
            </a:r>
            <a:r>
              <a:rPr lang="en-US" sz="2400" dirty="0" smtClean="0"/>
              <a:t>, </a:t>
            </a:r>
            <a:r>
              <a:rPr lang="en-US" sz="2400" dirty="0" err="1" smtClean="0"/>
              <a:t>memenuhi</a:t>
            </a:r>
            <a:r>
              <a:rPr lang="en-US" sz="2400" dirty="0" smtClean="0"/>
              <a:t> </a:t>
            </a:r>
            <a:r>
              <a:rPr lang="en-US" sz="2400" dirty="0" err="1" smtClean="0"/>
              <a:t>kebutuhan</a:t>
            </a:r>
            <a:r>
              <a:rPr lang="en-US" sz="2400" dirty="0" smtClean="0"/>
              <a:t> </a:t>
            </a:r>
            <a:r>
              <a:rPr lang="en-US" sz="2400" dirty="0" err="1" smtClean="0"/>
              <a:t>manusia</a:t>
            </a:r>
            <a:r>
              <a:rPr lang="en-US" sz="2400" dirty="0" smtClean="0"/>
              <a:t> </a:t>
            </a:r>
            <a:br>
              <a:rPr lang="en-US" sz="2400" dirty="0" smtClean="0"/>
            </a:br>
            <a:r>
              <a:rPr lang="en-US" sz="2400" dirty="0" smtClean="0"/>
              <a:t>     </a:t>
            </a:r>
            <a:r>
              <a:rPr lang="en-US" sz="2400" dirty="0" err="1" smtClean="0"/>
              <a:t>untuk</a:t>
            </a:r>
            <a:r>
              <a:rPr lang="en-US" sz="2400" dirty="0" smtClean="0"/>
              <a:t> </a:t>
            </a:r>
            <a:r>
              <a:rPr lang="en-US" sz="2400" dirty="0" err="1" smtClean="0"/>
              <a:t>berhubungan</a:t>
            </a:r>
            <a:r>
              <a:rPr lang="en-US" sz="2400" dirty="0" smtClean="0"/>
              <a:t> </a:t>
            </a:r>
            <a:r>
              <a:rPr lang="en-US" sz="2400" dirty="0" err="1" smtClean="0"/>
              <a:t>dengan</a:t>
            </a:r>
            <a:r>
              <a:rPr lang="en-US" sz="2400" dirty="0" smtClean="0"/>
              <a:t> </a:t>
            </a:r>
            <a:r>
              <a:rPr lang="en-US" sz="2400" dirty="0" err="1" smtClean="0"/>
              <a:t>Tuhan</a:t>
            </a:r>
            <a:r>
              <a:rPr lang="en-US" sz="2400" dirty="0" smtClean="0"/>
              <a:t> </a:t>
            </a:r>
            <a:r>
              <a:rPr lang="en-US" sz="2400" dirty="0" err="1" smtClean="0"/>
              <a:t>atau</a:t>
            </a:r>
            <a:r>
              <a:rPr lang="en-US" sz="2400" dirty="0" smtClean="0"/>
              <a:t> </a:t>
            </a:r>
            <a:r>
              <a:rPr lang="en-US" sz="2400" dirty="0" err="1" smtClean="0"/>
              <a:t>alam</a:t>
            </a:r>
            <a:r>
              <a:rPr lang="en-US" sz="2400" dirty="0" smtClean="0"/>
              <a:t> </a:t>
            </a:r>
            <a:r>
              <a:rPr lang="en-US" sz="2400" dirty="0" err="1" smtClean="0"/>
              <a:t>gaib</a:t>
            </a:r>
            <a:endParaRPr lang="en-US" sz="2400" dirty="0"/>
          </a:p>
        </p:txBody>
      </p:sp>
      <p:sp>
        <p:nvSpPr>
          <p:cNvPr id="3" name="Content Placeholder 2"/>
          <p:cNvSpPr>
            <a:spLocks noGrp="1"/>
          </p:cNvSpPr>
          <p:nvPr>
            <p:ph idx="1"/>
          </p:nvPr>
        </p:nvSpPr>
        <p:spPr>
          <a:xfrm>
            <a:off x="457200" y="6477000"/>
            <a:ext cx="8229600" cy="1524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fontScale="90000"/>
          </a:bodyPr>
          <a:lstStyle/>
          <a:p>
            <a:pPr algn="l"/>
            <a:r>
              <a:rPr lang="en-US" sz="2400" dirty="0" smtClean="0"/>
              <a:t>7.  </a:t>
            </a:r>
            <a:r>
              <a:rPr lang="en-US" sz="2400" dirty="0" err="1" smtClean="0"/>
              <a:t>Kelembagaan</a:t>
            </a:r>
            <a:r>
              <a:rPr lang="en-US" sz="2400" dirty="0" smtClean="0"/>
              <a:t> </a:t>
            </a:r>
            <a:r>
              <a:rPr lang="en-US" sz="2400" dirty="0" err="1" smtClean="0"/>
              <a:t>Politik</a:t>
            </a:r>
            <a:r>
              <a:rPr lang="en-US" sz="2400" dirty="0" smtClean="0"/>
              <a:t>, </a:t>
            </a:r>
            <a:r>
              <a:rPr lang="en-US" sz="2400" dirty="0" err="1" smtClean="0"/>
              <a:t>memenuhi</a:t>
            </a:r>
            <a:r>
              <a:rPr lang="en-US" sz="2400" dirty="0" smtClean="0"/>
              <a:t> </a:t>
            </a:r>
            <a:r>
              <a:rPr lang="en-US" sz="2400" dirty="0" err="1" smtClean="0"/>
              <a:t>kebutuhan</a:t>
            </a:r>
            <a:r>
              <a:rPr lang="en-US" sz="2400" dirty="0" smtClean="0"/>
              <a:t> </a:t>
            </a:r>
            <a:r>
              <a:rPr lang="en-US" sz="2400" dirty="0" err="1" smtClean="0"/>
              <a:t>manusia</a:t>
            </a:r>
            <a:r>
              <a:rPr lang="en-US" sz="2400" dirty="0" smtClean="0"/>
              <a:t> </a:t>
            </a:r>
            <a:r>
              <a:rPr lang="en-US" sz="2400" dirty="0" err="1" smtClean="0"/>
              <a:t>untuk</a:t>
            </a:r>
            <a:r>
              <a:rPr lang="en-US" sz="2400" dirty="0" smtClean="0"/>
              <a:t> </a:t>
            </a:r>
            <a:br>
              <a:rPr lang="en-US" sz="2400" dirty="0" smtClean="0"/>
            </a:br>
            <a:r>
              <a:rPr lang="en-US" sz="2400" dirty="0" smtClean="0"/>
              <a:t>      </a:t>
            </a:r>
            <a:r>
              <a:rPr lang="en-US" sz="2400" dirty="0" err="1" smtClean="0"/>
              <a:t>mengatur</a:t>
            </a:r>
            <a:r>
              <a:rPr lang="en-US" sz="2400" dirty="0" smtClean="0"/>
              <a:t> </a:t>
            </a:r>
            <a:r>
              <a:rPr lang="en-US" sz="2400" dirty="0" err="1" smtClean="0"/>
              <a:t>kehidupan</a:t>
            </a:r>
            <a:r>
              <a:rPr lang="en-US" sz="2400" dirty="0" smtClean="0"/>
              <a:t> </a:t>
            </a:r>
            <a:r>
              <a:rPr lang="en-US" sz="2400" dirty="0" err="1" smtClean="0"/>
              <a:t>kelompok</a:t>
            </a:r>
            <a:r>
              <a:rPr lang="en-US" sz="2400" dirty="0" smtClean="0"/>
              <a:t> </a:t>
            </a:r>
            <a:r>
              <a:rPr lang="en-US" sz="2400" dirty="0" err="1" smtClean="0"/>
              <a:t>secara</a:t>
            </a:r>
            <a:r>
              <a:rPr lang="en-US" sz="2400" dirty="0" smtClean="0"/>
              <a:t> </a:t>
            </a:r>
            <a:r>
              <a:rPr lang="en-US" sz="2400" dirty="0" err="1" smtClean="0"/>
              <a:t>besar-besaran</a:t>
            </a:r>
            <a:r>
              <a:rPr lang="en-US" sz="2400" dirty="0" smtClean="0"/>
              <a:t> </a:t>
            </a:r>
            <a:r>
              <a:rPr lang="en-US" sz="2400" dirty="0" err="1" smtClean="0"/>
              <a:t>atau</a:t>
            </a:r>
            <a:r>
              <a:rPr lang="en-US" sz="2400" dirty="0" smtClean="0"/>
              <a:t> </a:t>
            </a:r>
            <a:br>
              <a:rPr lang="en-US" sz="2400" dirty="0" smtClean="0"/>
            </a:br>
            <a:r>
              <a:rPr lang="en-US" sz="2400" dirty="0" smtClean="0"/>
              <a:t>      </a:t>
            </a:r>
            <a:r>
              <a:rPr lang="en-US" sz="2400" dirty="0" err="1" smtClean="0"/>
              <a:t>kehidupan</a:t>
            </a:r>
            <a:r>
              <a:rPr lang="en-US" sz="2400" dirty="0" smtClean="0"/>
              <a:t> </a:t>
            </a:r>
            <a:r>
              <a:rPr lang="en-US" sz="2400" dirty="0" err="1" smtClean="0"/>
              <a:t>bernegara</a:t>
            </a:r>
            <a:r>
              <a:rPr lang="en-US" sz="2400" dirty="0" smtClean="0"/>
              <a:t/>
            </a:r>
            <a:br>
              <a:rPr lang="en-US" sz="2400" dirty="0" smtClean="0"/>
            </a:br>
            <a:r>
              <a:rPr lang="en-US" sz="2400" dirty="0" smtClean="0"/>
              <a:t>8.  </a:t>
            </a:r>
            <a:r>
              <a:rPr lang="en-US" sz="2400" dirty="0" err="1" smtClean="0"/>
              <a:t>Kelembagaan</a:t>
            </a:r>
            <a:r>
              <a:rPr lang="en-US" sz="2400" dirty="0" smtClean="0"/>
              <a:t> </a:t>
            </a:r>
            <a:r>
              <a:rPr lang="en-US" sz="2400" dirty="0" err="1" smtClean="0"/>
              <a:t>Somatik</a:t>
            </a:r>
            <a:r>
              <a:rPr lang="en-US" sz="2400" dirty="0" smtClean="0"/>
              <a:t>, </a:t>
            </a:r>
            <a:r>
              <a:rPr lang="en-US" sz="2400" dirty="0" err="1" smtClean="0"/>
              <a:t>memenuhi</a:t>
            </a:r>
            <a:r>
              <a:rPr lang="en-US" sz="2400" dirty="0" smtClean="0"/>
              <a:t> </a:t>
            </a:r>
            <a:r>
              <a:rPr lang="en-US" sz="2400" dirty="0" err="1" smtClean="0"/>
              <a:t>kebutuhan</a:t>
            </a:r>
            <a:r>
              <a:rPr lang="en-US" sz="2400" dirty="0" smtClean="0"/>
              <a:t> </a:t>
            </a:r>
            <a:r>
              <a:rPr lang="en-US" sz="2400" dirty="0" err="1" smtClean="0"/>
              <a:t>jasmaniah</a:t>
            </a:r>
            <a:r>
              <a:rPr lang="en-US" sz="2400" dirty="0" smtClean="0"/>
              <a:t> </a:t>
            </a:r>
            <a:br>
              <a:rPr lang="en-US" sz="2400" dirty="0" smtClean="0"/>
            </a:br>
            <a:r>
              <a:rPr lang="en-US" sz="2400" dirty="0" smtClean="0"/>
              <a:t>      </a:t>
            </a:r>
            <a:r>
              <a:rPr lang="en-US" sz="2400" dirty="0" err="1" smtClean="0"/>
              <a:t>manusia</a:t>
            </a:r>
            <a:r>
              <a:rPr lang="en-US" sz="2400" dirty="0" smtClean="0"/>
              <a:t/>
            </a:r>
            <a:br>
              <a:rPr lang="en-US" sz="2400" dirty="0" smtClean="0"/>
            </a:br>
            <a:r>
              <a:rPr lang="en-US" sz="2400" dirty="0" err="1" smtClean="0"/>
              <a:t>Penggolongan</a:t>
            </a:r>
            <a:r>
              <a:rPr lang="en-US" sz="2400" dirty="0" smtClean="0"/>
              <a:t> </a:t>
            </a:r>
            <a:r>
              <a:rPr lang="en-US" sz="2400" dirty="0" err="1" smtClean="0"/>
              <a:t>di</a:t>
            </a:r>
            <a:r>
              <a:rPr lang="en-US" sz="2400" dirty="0" smtClean="0"/>
              <a:t> </a:t>
            </a:r>
            <a:r>
              <a:rPr lang="en-US" sz="2400" dirty="0" err="1" smtClean="0"/>
              <a:t>atas</a:t>
            </a:r>
            <a:r>
              <a:rPr lang="en-US" sz="2400" dirty="0" smtClean="0"/>
              <a:t> </a:t>
            </a:r>
            <a:r>
              <a:rPr lang="en-US" sz="2400" dirty="0" err="1" smtClean="0"/>
              <a:t>belum</a:t>
            </a:r>
            <a:r>
              <a:rPr lang="en-US" sz="2400" dirty="0" smtClean="0"/>
              <a:t> </a:t>
            </a:r>
            <a:r>
              <a:rPr lang="en-US" sz="2400" dirty="0" err="1" smtClean="0"/>
              <a:t>termasuk</a:t>
            </a:r>
            <a:r>
              <a:rPr lang="en-US" sz="2400" dirty="0" smtClean="0"/>
              <a:t> </a:t>
            </a:r>
            <a:r>
              <a:rPr lang="en-US" sz="2400" dirty="0" err="1" smtClean="0"/>
              <a:t>segala</a:t>
            </a:r>
            <a:r>
              <a:rPr lang="en-US" sz="2400" dirty="0" smtClean="0"/>
              <a:t> </a:t>
            </a:r>
            <a:r>
              <a:rPr lang="en-US" sz="2400" dirty="0" err="1" smtClean="0"/>
              <a:t>macam</a:t>
            </a:r>
            <a:r>
              <a:rPr lang="en-US" sz="2400" dirty="0" smtClean="0"/>
              <a:t> </a:t>
            </a:r>
            <a:r>
              <a:rPr lang="en-US" sz="2400" dirty="0" err="1" smtClean="0"/>
              <a:t>kelembagaan</a:t>
            </a:r>
            <a:r>
              <a:rPr lang="en-US" sz="2400" dirty="0" smtClean="0"/>
              <a:t> yang </a:t>
            </a:r>
            <a:r>
              <a:rPr lang="en-US" sz="2400" dirty="0" err="1" smtClean="0"/>
              <a:t>mungkin</a:t>
            </a:r>
            <a:r>
              <a:rPr lang="en-US" sz="2400" dirty="0" smtClean="0"/>
              <a:t> </a:t>
            </a:r>
            <a:r>
              <a:rPr lang="en-US" sz="2400" dirty="0" err="1" smtClean="0"/>
              <a:t>ada</a:t>
            </a:r>
            <a:r>
              <a:rPr lang="en-US" sz="2400" dirty="0" smtClean="0"/>
              <a:t> </a:t>
            </a:r>
            <a:r>
              <a:rPr lang="en-US" sz="2400" dirty="0" err="1" smtClean="0"/>
              <a:t>di</a:t>
            </a:r>
            <a:r>
              <a:rPr lang="en-US" sz="2400" dirty="0" smtClean="0"/>
              <a:t> </a:t>
            </a:r>
            <a:r>
              <a:rPr lang="en-US" sz="2400" dirty="0" err="1" smtClean="0"/>
              <a:t>dalam</a:t>
            </a:r>
            <a:r>
              <a:rPr lang="en-US" sz="2400" dirty="0" smtClean="0"/>
              <a:t> </a:t>
            </a:r>
            <a:r>
              <a:rPr lang="en-US" sz="2400" dirty="0" err="1" smtClean="0"/>
              <a:t>komunitas</a:t>
            </a:r>
            <a:r>
              <a:rPr lang="en-US" sz="2400" dirty="0" smtClean="0"/>
              <a:t>. </a:t>
            </a:r>
            <a:r>
              <a:rPr lang="en-US" sz="2400" dirty="0" err="1" smtClean="0"/>
              <a:t>Misalnya</a:t>
            </a:r>
            <a:r>
              <a:rPr lang="en-US" sz="2400" dirty="0" smtClean="0"/>
              <a:t>, </a:t>
            </a:r>
            <a:r>
              <a:rPr lang="en-US" sz="2400" dirty="0" err="1" smtClean="0"/>
              <a:t>kejahatan</a:t>
            </a:r>
            <a:r>
              <a:rPr lang="en-US" sz="2400" dirty="0" smtClean="0"/>
              <a:t>, </a:t>
            </a:r>
            <a:r>
              <a:rPr lang="en-US" sz="2400" dirty="0" err="1" smtClean="0"/>
              <a:t>baditisme</a:t>
            </a:r>
            <a:r>
              <a:rPr lang="en-US" sz="2400" dirty="0" smtClean="0"/>
              <a:t>, </a:t>
            </a:r>
            <a:r>
              <a:rPr lang="en-US" sz="2400" dirty="0" err="1" smtClean="0"/>
              <a:t>pelacuran</a:t>
            </a:r>
            <a:r>
              <a:rPr lang="en-US" sz="2400" dirty="0" smtClean="0"/>
              <a:t> </a:t>
            </a:r>
            <a:r>
              <a:rPr lang="en-US" sz="2400" dirty="0" err="1" smtClean="0"/>
              <a:t>dll</a:t>
            </a:r>
            <a:r>
              <a:rPr lang="en-US" sz="2400" dirty="0" smtClean="0"/>
              <a:t> </a:t>
            </a:r>
            <a:r>
              <a:rPr lang="en-US" sz="2400" dirty="0" err="1" smtClean="0"/>
              <a:t>jika</a:t>
            </a:r>
            <a:r>
              <a:rPr lang="en-US" sz="2400" dirty="0" smtClean="0"/>
              <a:t> </a:t>
            </a:r>
            <a:r>
              <a:rPr lang="en-US" sz="2400" dirty="0" err="1" smtClean="0"/>
              <a:t>dilihat</a:t>
            </a:r>
            <a:r>
              <a:rPr lang="en-US" sz="2400" dirty="0" smtClean="0"/>
              <a:t> </a:t>
            </a:r>
            <a:r>
              <a:rPr lang="en-US" sz="2400" dirty="0" err="1" smtClean="0"/>
              <a:t>secara</a:t>
            </a:r>
            <a:r>
              <a:rPr lang="en-US" sz="2400" dirty="0" smtClean="0"/>
              <a:t> </a:t>
            </a:r>
            <a:r>
              <a:rPr lang="en-US" sz="2400" dirty="0" err="1" smtClean="0"/>
              <a:t>obyektif</a:t>
            </a:r>
            <a:r>
              <a:rPr lang="en-US" sz="2400" dirty="0" smtClean="0"/>
              <a:t> </a:t>
            </a:r>
            <a:r>
              <a:rPr lang="en-US" sz="2400" dirty="0" err="1" smtClean="0"/>
              <a:t>sebagai</a:t>
            </a:r>
            <a:r>
              <a:rPr lang="en-US" sz="2400" dirty="0" smtClean="0"/>
              <a:t> </a:t>
            </a:r>
            <a:r>
              <a:rPr lang="en-US" sz="2400" dirty="0" err="1" smtClean="0"/>
              <a:t>kelembagaan</a:t>
            </a:r>
            <a:r>
              <a:rPr lang="en-US" sz="2400" dirty="0" smtClean="0"/>
              <a:t/>
            </a:r>
            <a:br>
              <a:rPr lang="en-US" sz="2400" dirty="0" smtClean="0"/>
            </a:br>
            <a:r>
              <a:rPr lang="en-US" sz="2400" dirty="0" err="1" smtClean="0"/>
              <a:t>Uphoff</a:t>
            </a:r>
            <a:r>
              <a:rPr lang="en-US" sz="2400" dirty="0" smtClean="0"/>
              <a:t> (1992) </a:t>
            </a:r>
            <a:r>
              <a:rPr lang="en-US" sz="2400" dirty="0" err="1" smtClean="0"/>
              <a:t>juga</a:t>
            </a:r>
            <a:r>
              <a:rPr lang="en-US" sz="2400" dirty="0" smtClean="0"/>
              <a:t> </a:t>
            </a:r>
            <a:r>
              <a:rPr lang="en-US" sz="2400" dirty="0" err="1" smtClean="0"/>
              <a:t>melakukan</a:t>
            </a:r>
            <a:r>
              <a:rPr lang="en-US" sz="2400" dirty="0" smtClean="0"/>
              <a:t> </a:t>
            </a:r>
            <a:r>
              <a:rPr lang="en-US" sz="2400" dirty="0" err="1" smtClean="0"/>
              <a:t>penggolongan</a:t>
            </a:r>
            <a:r>
              <a:rPr lang="en-US" sz="2400" dirty="0" smtClean="0"/>
              <a:t> </a:t>
            </a:r>
            <a:r>
              <a:rPr lang="en-US" sz="2400" dirty="0" err="1" smtClean="0"/>
              <a:t>kelembagaan</a:t>
            </a:r>
            <a:r>
              <a:rPr lang="en-US" sz="2400" dirty="0" smtClean="0"/>
              <a:t> </a:t>
            </a:r>
            <a:r>
              <a:rPr lang="en-US" sz="2400" dirty="0" err="1" smtClean="0"/>
              <a:t>berdasarkan</a:t>
            </a:r>
            <a:r>
              <a:rPr lang="en-US" sz="2400" dirty="0" smtClean="0"/>
              <a:t> </a:t>
            </a:r>
            <a:r>
              <a:rPr lang="en-US" sz="2400" dirty="0" err="1" smtClean="0"/>
              <a:t>sektor-sektor</a:t>
            </a:r>
            <a:r>
              <a:rPr lang="en-US" sz="2400" dirty="0" smtClean="0"/>
              <a:t> </a:t>
            </a:r>
            <a:r>
              <a:rPr lang="en-US" sz="2400" dirty="0" err="1" smtClean="0"/>
              <a:t>sosial</a:t>
            </a:r>
            <a:r>
              <a:rPr lang="en-US" sz="2400" dirty="0" smtClean="0"/>
              <a:t> </a:t>
            </a:r>
            <a:r>
              <a:rPr lang="en-US" sz="2400" dirty="0" err="1" smtClean="0"/>
              <a:t>di</a:t>
            </a:r>
            <a:r>
              <a:rPr lang="en-US" sz="2400" dirty="0" smtClean="0"/>
              <a:t> </a:t>
            </a:r>
            <a:r>
              <a:rPr lang="en-US" sz="2400" dirty="0" err="1" smtClean="0"/>
              <a:t>tingkat</a:t>
            </a:r>
            <a:r>
              <a:rPr lang="en-US" sz="2400" dirty="0" smtClean="0"/>
              <a:t> </a:t>
            </a:r>
            <a:r>
              <a:rPr lang="en-US" sz="2400" dirty="0" err="1" smtClean="0"/>
              <a:t>lokalitas</a:t>
            </a:r>
            <a:r>
              <a:rPr lang="en-US" sz="2400" dirty="0" smtClean="0"/>
              <a:t>. </a:t>
            </a:r>
            <a:r>
              <a:rPr lang="en-US" sz="2400" dirty="0" err="1" smtClean="0"/>
              <a:t>Ketiga</a:t>
            </a:r>
            <a:r>
              <a:rPr lang="en-US" sz="2400" dirty="0" smtClean="0"/>
              <a:t> </a:t>
            </a:r>
            <a:r>
              <a:rPr lang="en-US" sz="2400" dirty="0" err="1" smtClean="0"/>
              <a:t>sektor</a:t>
            </a:r>
            <a:r>
              <a:rPr lang="en-US" sz="2400" dirty="0" smtClean="0"/>
              <a:t> yang </a:t>
            </a:r>
            <a:r>
              <a:rPr lang="en-US" sz="2400" dirty="0" err="1" smtClean="0"/>
              <a:t>dimaksud</a:t>
            </a:r>
            <a:r>
              <a:rPr lang="en-US" sz="2400" dirty="0" smtClean="0"/>
              <a:t> </a:t>
            </a:r>
            <a:r>
              <a:rPr lang="en-US" sz="2400" dirty="0" err="1" smtClean="0"/>
              <a:t>adalah</a:t>
            </a:r>
            <a:r>
              <a:rPr lang="en-US" sz="2400" dirty="0" smtClean="0"/>
              <a:t>   ;</a:t>
            </a:r>
            <a:br>
              <a:rPr lang="en-US" sz="2400" dirty="0" smtClean="0"/>
            </a:br>
            <a:r>
              <a:rPr lang="en-US" sz="2400" dirty="0" smtClean="0"/>
              <a:t>1.   </a:t>
            </a:r>
            <a:r>
              <a:rPr lang="en-US" sz="2400" dirty="0" err="1" smtClean="0"/>
              <a:t>Sektor</a:t>
            </a:r>
            <a:r>
              <a:rPr lang="en-US" sz="2400" dirty="0" smtClean="0"/>
              <a:t> </a:t>
            </a:r>
            <a:r>
              <a:rPr lang="en-US" sz="2400" i="1" dirty="0" smtClean="0"/>
              <a:t>Public</a:t>
            </a:r>
            <a:r>
              <a:rPr lang="en-US" sz="2400" dirty="0" smtClean="0"/>
              <a:t>, </a:t>
            </a:r>
            <a:r>
              <a:rPr lang="en-US" sz="2400" dirty="0" err="1" smtClean="0"/>
              <a:t>mencakup</a:t>
            </a:r>
            <a:r>
              <a:rPr lang="en-US" sz="2400" dirty="0" smtClean="0"/>
              <a:t> </a:t>
            </a:r>
            <a:r>
              <a:rPr lang="en-US" sz="2400" dirty="0" err="1" smtClean="0"/>
              <a:t>administrasi</a:t>
            </a:r>
            <a:r>
              <a:rPr lang="en-US" sz="2400" dirty="0" smtClean="0"/>
              <a:t> </a:t>
            </a:r>
            <a:r>
              <a:rPr lang="en-US" sz="2400" dirty="0" err="1" smtClean="0"/>
              <a:t>dan</a:t>
            </a:r>
            <a:r>
              <a:rPr lang="en-US" sz="2400" dirty="0" smtClean="0"/>
              <a:t> </a:t>
            </a:r>
            <a:r>
              <a:rPr lang="en-US" sz="2400" dirty="0" err="1" smtClean="0"/>
              <a:t>pemerintahan</a:t>
            </a:r>
            <a:r>
              <a:rPr lang="en-US" sz="2400" dirty="0" smtClean="0"/>
              <a:t> </a:t>
            </a:r>
            <a:r>
              <a:rPr lang="en-US" sz="2400" dirty="0" err="1" smtClean="0"/>
              <a:t>lokal</a:t>
            </a:r>
            <a:r>
              <a:rPr lang="en-US" sz="2400" dirty="0" smtClean="0"/>
              <a:t> </a:t>
            </a:r>
            <a:br>
              <a:rPr lang="en-US" sz="2400" dirty="0" smtClean="0"/>
            </a:br>
            <a:r>
              <a:rPr lang="en-US" sz="2400" dirty="0" smtClean="0"/>
              <a:t>      </a:t>
            </a:r>
            <a:r>
              <a:rPr lang="en-US" sz="2400" dirty="0" err="1" smtClean="0"/>
              <a:t>dengan</a:t>
            </a:r>
            <a:r>
              <a:rPr lang="en-US" sz="2400" dirty="0" smtClean="0"/>
              <a:t> </a:t>
            </a:r>
            <a:r>
              <a:rPr lang="en-US" sz="2400" dirty="0" err="1" smtClean="0"/>
              <a:t>birokrasi</a:t>
            </a:r>
            <a:r>
              <a:rPr lang="en-US" sz="2400" dirty="0" smtClean="0"/>
              <a:t> </a:t>
            </a:r>
            <a:r>
              <a:rPr lang="en-US" sz="2400" dirty="0" err="1" smtClean="0"/>
              <a:t>dan</a:t>
            </a:r>
            <a:r>
              <a:rPr lang="en-US" sz="2400" dirty="0" smtClean="0"/>
              <a:t> </a:t>
            </a:r>
            <a:r>
              <a:rPr lang="en-US" sz="2400" dirty="0" err="1" smtClean="0"/>
              <a:t>organisasi</a:t>
            </a:r>
            <a:r>
              <a:rPr lang="en-US" sz="2400" dirty="0" smtClean="0"/>
              <a:t> </a:t>
            </a:r>
            <a:r>
              <a:rPr lang="en-US" sz="2400" dirty="0" err="1" smtClean="0"/>
              <a:t>politik</a:t>
            </a:r>
            <a:r>
              <a:rPr lang="en-US" sz="2400" dirty="0" smtClean="0"/>
              <a:t/>
            </a:r>
            <a:br>
              <a:rPr lang="en-US" sz="2400" dirty="0" smtClean="0"/>
            </a:br>
            <a:r>
              <a:rPr lang="en-US" sz="2400" dirty="0" smtClean="0"/>
              <a:t>2.   </a:t>
            </a:r>
            <a:r>
              <a:rPr lang="en-US" sz="2400" dirty="0" err="1" smtClean="0"/>
              <a:t>Sektor</a:t>
            </a:r>
            <a:r>
              <a:rPr lang="en-US" sz="2400" dirty="0" smtClean="0"/>
              <a:t> </a:t>
            </a:r>
            <a:r>
              <a:rPr lang="en-US" sz="2400" i="1" dirty="0" smtClean="0"/>
              <a:t>participatory</a:t>
            </a:r>
            <a:r>
              <a:rPr lang="en-US" sz="2400" dirty="0" smtClean="0"/>
              <a:t>, </a:t>
            </a:r>
            <a:r>
              <a:rPr lang="en-US" sz="2400" dirty="0" err="1" smtClean="0"/>
              <a:t>tumbuh</a:t>
            </a:r>
            <a:r>
              <a:rPr lang="en-US" sz="2400" dirty="0" smtClean="0"/>
              <a:t> </a:t>
            </a:r>
            <a:r>
              <a:rPr lang="en-US" sz="2400" dirty="0" err="1" smtClean="0"/>
              <a:t>dan</a:t>
            </a:r>
            <a:r>
              <a:rPr lang="en-US" sz="2400" dirty="0" smtClean="0"/>
              <a:t> </a:t>
            </a:r>
            <a:r>
              <a:rPr lang="en-US" sz="2400" dirty="0" err="1" smtClean="0"/>
              <a:t>dibangkitkan</a:t>
            </a:r>
            <a:r>
              <a:rPr lang="en-US" sz="2400" dirty="0" smtClean="0"/>
              <a:t> </a:t>
            </a:r>
            <a:r>
              <a:rPr lang="en-US" sz="2400" dirty="0" err="1" smtClean="0"/>
              <a:t>oleh</a:t>
            </a:r>
            <a:r>
              <a:rPr lang="en-US" sz="2400" dirty="0" smtClean="0"/>
              <a:t> </a:t>
            </a:r>
            <a:r>
              <a:rPr lang="en-US" sz="2400" dirty="0" err="1" smtClean="0"/>
              <a:t>masyarakat</a:t>
            </a:r>
            <a:r>
              <a:rPr lang="en-US" sz="2400" dirty="0" smtClean="0"/>
              <a:t> </a:t>
            </a:r>
            <a:br>
              <a:rPr lang="en-US" sz="2400" dirty="0" smtClean="0"/>
            </a:br>
            <a:r>
              <a:rPr lang="en-US" sz="2400" dirty="0" smtClean="0"/>
              <a:t>      </a:t>
            </a:r>
            <a:r>
              <a:rPr lang="en-US" sz="2400" dirty="0" err="1" smtClean="0"/>
              <a:t>secara</a:t>
            </a:r>
            <a:r>
              <a:rPr lang="en-US" sz="2400" dirty="0" smtClean="0"/>
              <a:t> </a:t>
            </a:r>
            <a:r>
              <a:rPr lang="en-US" sz="2400" dirty="0" err="1" smtClean="0"/>
              <a:t>sukarela</a:t>
            </a:r>
            <a:r>
              <a:rPr lang="en-US" sz="2400" dirty="0" smtClean="0"/>
              <a:t>, </a:t>
            </a:r>
            <a:r>
              <a:rPr lang="en-US" sz="2400" dirty="0" err="1" smtClean="0"/>
              <a:t>misalnya</a:t>
            </a:r>
            <a:r>
              <a:rPr lang="en-US" sz="2400" dirty="0" smtClean="0"/>
              <a:t>  ORNPO </a:t>
            </a:r>
            <a:r>
              <a:rPr lang="en-US" sz="2400" dirty="0" err="1" smtClean="0"/>
              <a:t>atau</a:t>
            </a:r>
            <a:r>
              <a:rPr lang="en-US" sz="2400" dirty="0" smtClean="0"/>
              <a:t> NGO </a:t>
            </a:r>
            <a:r>
              <a:rPr lang="en-US" sz="2400" dirty="0" err="1" smtClean="0"/>
              <a:t>atau</a:t>
            </a:r>
            <a:r>
              <a:rPr lang="en-US" sz="2400" dirty="0" smtClean="0"/>
              <a:t> LSM</a:t>
            </a:r>
            <a:br>
              <a:rPr lang="en-US" sz="2400" dirty="0" smtClean="0"/>
            </a:br>
            <a:r>
              <a:rPr lang="en-US" sz="2400" dirty="0" smtClean="0"/>
              <a:t>3.   </a:t>
            </a:r>
            <a:r>
              <a:rPr lang="en-US" sz="2400" dirty="0" err="1" smtClean="0"/>
              <a:t>Sektor</a:t>
            </a:r>
            <a:r>
              <a:rPr lang="en-US" sz="2400" dirty="0" smtClean="0"/>
              <a:t> </a:t>
            </a:r>
            <a:r>
              <a:rPr lang="en-US" sz="2400" i="1" dirty="0" smtClean="0"/>
              <a:t>Private</a:t>
            </a:r>
            <a:r>
              <a:rPr lang="en-US" sz="2400" dirty="0" smtClean="0"/>
              <a:t>, yang </a:t>
            </a:r>
            <a:r>
              <a:rPr lang="en-US" sz="2400" dirty="0" err="1" smtClean="0"/>
              <a:t>berorientasi</a:t>
            </a:r>
            <a:r>
              <a:rPr lang="en-US" sz="2400" dirty="0" smtClean="0"/>
              <a:t> </a:t>
            </a:r>
            <a:r>
              <a:rPr lang="en-US" sz="2400" dirty="0" err="1" smtClean="0"/>
              <a:t>kepada</a:t>
            </a:r>
            <a:r>
              <a:rPr lang="en-US" sz="2400" dirty="0" smtClean="0"/>
              <a:t> </a:t>
            </a:r>
            <a:r>
              <a:rPr lang="en-US" sz="2400" dirty="0" err="1" smtClean="0"/>
              <a:t>upaya</a:t>
            </a:r>
            <a:r>
              <a:rPr lang="en-US" sz="2400" dirty="0" smtClean="0"/>
              <a:t> </a:t>
            </a:r>
            <a:r>
              <a:rPr lang="en-US" sz="2400" dirty="0" err="1" smtClean="0"/>
              <a:t>mencari</a:t>
            </a:r>
            <a:r>
              <a:rPr lang="en-US" sz="2400" dirty="0" smtClean="0"/>
              <a:t> </a:t>
            </a:r>
            <a:br>
              <a:rPr lang="en-US" sz="2400" dirty="0" smtClean="0"/>
            </a:br>
            <a:r>
              <a:rPr lang="en-US" sz="2400" dirty="0" smtClean="0"/>
              <a:t>       </a:t>
            </a:r>
            <a:r>
              <a:rPr lang="en-US" sz="2400" dirty="0" err="1" smtClean="0"/>
              <a:t>keuntungan</a:t>
            </a:r>
            <a:r>
              <a:rPr lang="en-US" sz="2400" dirty="0" smtClean="0"/>
              <a:t>, </a:t>
            </a:r>
            <a:r>
              <a:rPr lang="en-US" sz="2400" dirty="0" err="1" smtClean="0"/>
              <a:t>yaitu</a:t>
            </a:r>
            <a:r>
              <a:rPr lang="en-US" sz="2400" dirty="0" smtClean="0"/>
              <a:t> </a:t>
            </a:r>
            <a:r>
              <a:rPr lang="en-US" sz="2400" dirty="0" err="1" smtClean="0"/>
              <a:t>dalam</a:t>
            </a:r>
            <a:r>
              <a:rPr lang="en-US" sz="2400" dirty="0" smtClean="0"/>
              <a:t> </a:t>
            </a:r>
            <a:r>
              <a:rPr lang="en-US" sz="2400" dirty="0" err="1" smtClean="0"/>
              <a:t>bidang</a:t>
            </a:r>
            <a:r>
              <a:rPr lang="en-US" sz="2400" dirty="0" smtClean="0"/>
              <a:t> </a:t>
            </a:r>
            <a:r>
              <a:rPr lang="en-US" sz="2400" dirty="0" err="1" smtClean="0"/>
              <a:t>jasa</a:t>
            </a:r>
            <a:r>
              <a:rPr lang="en-US" sz="2400" dirty="0" smtClean="0"/>
              <a:t>, </a:t>
            </a:r>
            <a:r>
              <a:rPr lang="en-US" sz="2400" dirty="0" err="1" smtClean="0"/>
              <a:t>perdagangan</a:t>
            </a:r>
            <a:r>
              <a:rPr lang="en-US" sz="2400" dirty="0" smtClean="0"/>
              <a:t> </a:t>
            </a:r>
            <a:r>
              <a:rPr lang="en-US" sz="2400" dirty="0" err="1" smtClean="0"/>
              <a:t>dan</a:t>
            </a:r>
            <a:r>
              <a:rPr lang="en-US" sz="2400" dirty="0" smtClean="0"/>
              <a:t> </a:t>
            </a:r>
            <a:r>
              <a:rPr lang="en-US" sz="2400" dirty="0" err="1" smtClean="0"/>
              <a:t>industri</a:t>
            </a:r>
            <a:r>
              <a:rPr lang="en-US" sz="2400" dirty="0" smtClean="0"/>
              <a:t/>
            </a:r>
            <a:br>
              <a:rPr lang="en-US" sz="2400" dirty="0" smtClean="0"/>
            </a:br>
            <a:endParaRPr lang="en-US" sz="2400" dirty="0"/>
          </a:p>
        </p:txBody>
      </p:sp>
      <p:sp>
        <p:nvSpPr>
          <p:cNvPr id="3" name="Content Placeholder 2"/>
          <p:cNvSpPr>
            <a:spLocks noGrp="1"/>
          </p:cNvSpPr>
          <p:nvPr>
            <p:ph idx="1"/>
          </p:nvPr>
        </p:nvSpPr>
        <p:spPr>
          <a:xfrm>
            <a:off x="457200" y="6553200"/>
            <a:ext cx="8229600" cy="762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rmAutofit fontScale="90000"/>
          </a:bodyPr>
          <a:lstStyle/>
          <a:p>
            <a:pPr algn="l"/>
            <a:r>
              <a:rPr lang="en-US" sz="2800" dirty="0" err="1" smtClean="0"/>
              <a:t>Kapital</a:t>
            </a:r>
            <a:r>
              <a:rPr lang="en-US" sz="2800" dirty="0" smtClean="0"/>
              <a:t> </a:t>
            </a:r>
            <a:r>
              <a:rPr lang="en-US" sz="2800" dirty="0" err="1" smtClean="0"/>
              <a:t>Sosial</a:t>
            </a:r>
            <a:endParaRPr lang="en-US" sz="2800" dirty="0"/>
          </a:p>
        </p:txBody>
      </p:sp>
      <p:sp>
        <p:nvSpPr>
          <p:cNvPr id="3" name="Content Placeholder 2"/>
          <p:cNvSpPr>
            <a:spLocks noGrp="1"/>
          </p:cNvSpPr>
          <p:nvPr>
            <p:ph idx="1"/>
          </p:nvPr>
        </p:nvSpPr>
        <p:spPr>
          <a:xfrm>
            <a:off x="0" y="838200"/>
            <a:ext cx="9144000" cy="5791200"/>
          </a:xfrm>
        </p:spPr>
        <p:txBody>
          <a:bodyPr>
            <a:normAutofit lnSpcReduction="10000"/>
          </a:bodyPr>
          <a:lstStyle/>
          <a:p>
            <a:r>
              <a:rPr lang="en-US" dirty="0" err="1" smtClean="0"/>
              <a:t>Kapital</a:t>
            </a:r>
            <a:r>
              <a:rPr lang="en-US" dirty="0" smtClean="0"/>
              <a:t> </a:t>
            </a:r>
            <a:r>
              <a:rPr lang="en-US" dirty="0" err="1" smtClean="0"/>
              <a:t>Sosial</a:t>
            </a:r>
            <a:r>
              <a:rPr lang="en-US" dirty="0" smtClean="0"/>
              <a:t> </a:t>
            </a:r>
            <a:r>
              <a:rPr lang="en-US" dirty="0" err="1" smtClean="0"/>
              <a:t>didefinisikan</a:t>
            </a:r>
            <a:r>
              <a:rPr lang="en-US" dirty="0" smtClean="0"/>
              <a:t> </a:t>
            </a:r>
            <a:r>
              <a:rPr lang="en-US" dirty="0" err="1" smtClean="0"/>
              <a:t>sebagai</a:t>
            </a:r>
            <a:r>
              <a:rPr lang="en-US" dirty="0" smtClean="0"/>
              <a:t> “</a:t>
            </a:r>
            <a:r>
              <a:rPr lang="en-US" dirty="0" err="1" smtClean="0"/>
              <a:t>suatu</a:t>
            </a:r>
            <a:r>
              <a:rPr lang="en-US" dirty="0" smtClean="0"/>
              <a:t> </a:t>
            </a:r>
            <a:r>
              <a:rPr lang="en-US" dirty="0" err="1" smtClean="0"/>
              <a:t>sistem</a:t>
            </a:r>
            <a:r>
              <a:rPr lang="en-US" dirty="0" smtClean="0"/>
              <a:t> yang </a:t>
            </a:r>
            <a:r>
              <a:rPr lang="en-US" dirty="0" err="1" smtClean="0"/>
              <a:t>mengacu</a:t>
            </a:r>
            <a:r>
              <a:rPr lang="en-US" dirty="0" smtClean="0"/>
              <a:t> </a:t>
            </a:r>
            <a:r>
              <a:rPr lang="en-US" dirty="0" err="1" smtClean="0"/>
              <a:t>kepada</a:t>
            </a:r>
            <a:r>
              <a:rPr lang="en-US" dirty="0" smtClean="0"/>
              <a:t> </a:t>
            </a:r>
            <a:r>
              <a:rPr lang="en-US" dirty="0" err="1" smtClean="0"/>
              <a:t>atau</a:t>
            </a:r>
            <a:r>
              <a:rPr lang="en-US" dirty="0" smtClean="0"/>
              <a:t> </a:t>
            </a:r>
            <a:r>
              <a:rPr lang="en-US" dirty="0" err="1" smtClean="0"/>
              <a:t>hasil</a:t>
            </a:r>
            <a:r>
              <a:rPr lang="en-US" dirty="0" smtClean="0"/>
              <a:t> </a:t>
            </a:r>
            <a:r>
              <a:rPr lang="en-US" dirty="0" err="1" smtClean="0"/>
              <a:t>dari</a:t>
            </a:r>
            <a:r>
              <a:rPr lang="en-US" dirty="0" smtClean="0"/>
              <a:t> </a:t>
            </a:r>
            <a:r>
              <a:rPr lang="en-US" dirty="0" err="1" smtClean="0"/>
              <a:t>organisasi</a:t>
            </a:r>
            <a:r>
              <a:rPr lang="en-US" dirty="0" smtClean="0"/>
              <a:t> </a:t>
            </a:r>
            <a:r>
              <a:rPr lang="en-US" dirty="0" err="1" smtClean="0"/>
              <a:t>sosial</a:t>
            </a:r>
            <a:r>
              <a:rPr lang="en-US" dirty="0" smtClean="0"/>
              <a:t> </a:t>
            </a:r>
            <a:r>
              <a:rPr lang="en-US" dirty="0" err="1" smtClean="0"/>
              <a:t>dan</a:t>
            </a:r>
            <a:r>
              <a:rPr lang="en-US" dirty="0" smtClean="0"/>
              <a:t> </a:t>
            </a:r>
            <a:r>
              <a:rPr lang="en-US" dirty="0" err="1" smtClean="0"/>
              <a:t>ekonomi</a:t>
            </a:r>
            <a:r>
              <a:rPr lang="en-US" dirty="0" smtClean="0"/>
              <a:t>, </a:t>
            </a:r>
            <a:r>
              <a:rPr lang="en-US" dirty="0" err="1" smtClean="0"/>
              <a:t>seperti</a:t>
            </a:r>
            <a:r>
              <a:rPr lang="en-US" dirty="0" smtClean="0"/>
              <a:t> </a:t>
            </a:r>
            <a:r>
              <a:rPr lang="en-US" dirty="0" err="1" smtClean="0"/>
              <a:t>pandangan</a:t>
            </a:r>
            <a:r>
              <a:rPr lang="en-US" dirty="0" smtClean="0"/>
              <a:t> </a:t>
            </a:r>
            <a:r>
              <a:rPr lang="en-US" dirty="0" err="1" smtClean="0"/>
              <a:t>umum</a:t>
            </a:r>
            <a:r>
              <a:rPr lang="en-US" dirty="0" smtClean="0"/>
              <a:t> (</a:t>
            </a:r>
            <a:r>
              <a:rPr lang="en-US" i="1" dirty="0" smtClean="0"/>
              <a:t>world-view</a:t>
            </a:r>
            <a:r>
              <a:rPr lang="en-US" dirty="0" smtClean="0"/>
              <a:t>), </a:t>
            </a:r>
            <a:r>
              <a:rPr lang="en-US" dirty="0" err="1" smtClean="0"/>
              <a:t>kepercayaan</a:t>
            </a:r>
            <a:r>
              <a:rPr lang="en-US" dirty="0" smtClean="0"/>
              <a:t> (</a:t>
            </a:r>
            <a:r>
              <a:rPr lang="en-US" i="1" dirty="0" smtClean="0"/>
              <a:t>trust</a:t>
            </a:r>
            <a:r>
              <a:rPr lang="en-US" dirty="0" smtClean="0"/>
              <a:t>), </a:t>
            </a:r>
            <a:r>
              <a:rPr lang="en-US" dirty="0" err="1" smtClean="0"/>
              <a:t>pertukaran</a:t>
            </a:r>
            <a:r>
              <a:rPr lang="en-US" dirty="0" smtClean="0"/>
              <a:t> </a:t>
            </a:r>
            <a:r>
              <a:rPr lang="en-US" dirty="0" err="1" smtClean="0"/>
              <a:t>timbal-balik</a:t>
            </a:r>
            <a:r>
              <a:rPr lang="en-US" dirty="0" smtClean="0"/>
              <a:t> (</a:t>
            </a:r>
            <a:r>
              <a:rPr lang="en-US" i="1" dirty="0" err="1" smtClean="0"/>
              <a:t>reciproty</a:t>
            </a:r>
            <a:r>
              <a:rPr lang="en-US" dirty="0" smtClean="0"/>
              <a:t>), </a:t>
            </a:r>
            <a:r>
              <a:rPr lang="en-US" dirty="0" err="1" smtClean="0"/>
              <a:t>pertukaran</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informasi</a:t>
            </a:r>
            <a:r>
              <a:rPr lang="en-US" dirty="0" smtClean="0"/>
              <a:t> (</a:t>
            </a:r>
            <a:r>
              <a:rPr lang="en-US" i="1" dirty="0" smtClean="0"/>
              <a:t>Informational and economic </a:t>
            </a:r>
            <a:r>
              <a:rPr lang="en-US" i="1" dirty="0" err="1" smtClean="0"/>
              <a:t>exhange</a:t>
            </a:r>
            <a:r>
              <a:rPr lang="en-US" dirty="0" smtClean="0"/>
              <a:t>), </a:t>
            </a:r>
            <a:r>
              <a:rPr lang="en-US" dirty="0" err="1" smtClean="0"/>
              <a:t>kelompok-kelompok</a:t>
            </a:r>
            <a:r>
              <a:rPr lang="en-US" dirty="0" smtClean="0"/>
              <a:t> formal </a:t>
            </a:r>
            <a:r>
              <a:rPr lang="en-US" dirty="0" err="1" smtClean="0"/>
              <a:t>dan</a:t>
            </a:r>
            <a:r>
              <a:rPr lang="en-US" dirty="0" smtClean="0"/>
              <a:t> informal (</a:t>
            </a:r>
            <a:r>
              <a:rPr lang="en-US" i="1" dirty="0" smtClean="0"/>
              <a:t>forma</a:t>
            </a:r>
            <a:r>
              <a:rPr lang="en-US" dirty="0" smtClean="0"/>
              <a:t>l </a:t>
            </a:r>
            <a:r>
              <a:rPr lang="en-US" i="1" dirty="0" smtClean="0"/>
              <a:t>and informal groups</a:t>
            </a:r>
            <a:r>
              <a:rPr lang="en-US" dirty="0" smtClean="0"/>
              <a:t>), </a:t>
            </a:r>
            <a:r>
              <a:rPr lang="en-US" dirty="0" err="1" smtClean="0"/>
              <a:t>serta</a:t>
            </a:r>
            <a:r>
              <a:rPr lang="en-US" dirty="0" smtClean="0"/>
              <a:t> </a:t>
            </a:r>
            <a:r>
              <a:rPr lang="en-US" dirty="0" err="1" smtClean="0"/>
              <a:t>asosiasi-asosiasi</a:t>
            </a:r>
            <a:r>
              <a:rPr lang="en-US" dirty="0" smtClean="0"/>
              <a:t> yang </a:t>
            </a:r>
            <a:r>
              <a:rPr lang="en-US" dirty="0" err="1" smtClean="0"/>
              <a:t>melengkapi</a:t>
            </a:r>
            <a:r>
              <a:rPr lang="en-US" dirty="0" smtClean="0"/>
              <a:t> </a:t>
            </a:r>
            <a:r>
              <a:rPr lang="en-US" dirty="0" err="1" smtClean="0"/>
              <a:t>kapital-kapital</a:t>
            </a:r>
            <a:r>
              <a:rPr lang="en-US" dirty="0" smtClean="0"/>
              <a:t> </a:t>
            </a:r>
            <a:r>
              <a:rPr lang="en-US" dirty="0" err="1" smtClean="0"/>
              <a:t>lainnya</a:t>
            </a:r>
            <a:r>
              <a:rPr lang="en-US" dirty="0" smtClean="0"/>
              <a:t> (</a:t>
            </a:r>
            <a:r>
              <a:rPr lang="en-US" dirty="0" err="1" smtClean="0"/>
              <a:t>fisik</a:t>
            </a:r>
            <a:r>
              <a:rPr lang="en-US" dirty="0" smtClean="0"/>
              <a:t>, </a:t>
            </a:r>
            <a:r>
              <a:rPr lang="en-US" dirty="0" err="1" smtClean="0"/>
              <a:t>manusiawi</a:t>
            </a:r>
            <a:r>
              <a:rPr lang="en-US" dirty="0" smtClean="0"/>
              <a:t>, </a:t>
            </a:r>
            <a:r>
              <a:rPr lang="en-US" dirty="0" err="1" smtClean="0"/>
              <a:t>budaya</a:t>
            </a:r>
            <a:r>
              <a:rPr lang="en-US" dirty="0" smtClean="0"/>
              <a:t>) </a:t>
            </a:r>
            <a:r>
              <a:rPr lang="en-US" dirty="0" err="1" smtClean="0"/>
              <a:t>sehingga</a:t>
            </a:r>
            <a:r>
              <a:rPr lang="en-US" dirty="0" smtClean="0"/>
              <a:t> </a:t>
            </a:r>
            <a:r>
              <a:rPr lang="en-US" dirty="0" err="1" smtClean="0"/>
              <a:t>memudahkan</a:t>
            </a:r>
            <a:r>
              <a:rPr lang="en-US" dirty="0" smtClean="0"/>
              <a:t> </a:t>
            </a:r>
            <a:r>
              <a:rPr lang="en-US" dirty="0" err="1" smtClean="0"/>
              <a:t>terjadinya</a:t>
            </a:r>
            <a:r>
              <a:rPr lang="en-US" dirty="0" smtClean="0"/>
              <a:t> </a:t>
            </a:r>
            <a:r>
              <a:rPr lang="en-US" dirty="0" err="1" smtClean="0"/>
              <a:t>tindakan</a:t>
            </a:r>
            <a:r>
              <a:rPr lang="en-US" dirty="0" smtClean="0"/>
              <a:t> </a:t>
            </a:r>
            <a:r>
              <a:rPr lang="en-US" dirty="0" err="1" smtClean="0"/>
              <a:t>kolektif</a:t>
            </a:r>
            <a:r>
              <a:rPr lang="en-US" dirty="0" smtClean="0"/>
              <a:t>, </a:t>
            </a:r>
            <a:r>
              <a:rPr lang="en-US" dirty="0" err="1" smtClean="0"/>
              <a:t>pertumbuhan</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pembangunan</a:t>
            </a:r>
            <a:r>
              <a:rPr lang="en-US" dirty="0" smtClean="0"/>
              <a:t> (</a:t>
            </a:r>
            <a:r>
              <a:rPr lang="en-US" dirty="0" err="1" smtClean="0"/>
              <a:t>Colletta</a:t>
            </a:r>
            <a:r>
              <a:rPr lang="en-US" dirty="0" smtClean="0"/>
              <a:t> &amp;Cullen,2000)</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7562"/>
          </a:xfrm>
        </p:spPr>
        <p:txBody>
          <a:bodyPr>
            <a:noAutofit/>
          </a:bodyPr>
          <a:lstStyle/>
          <a:p>
            <a:pPr algn="l"/>
            <a:r>
              <a:rPr lang="en-US" sz="2400" dirty="0" err="1" smtClean="0">
                <a:solidFill>
                  <a:srgbClr val="FF0000"/>
                </a:solidFill>
              </a:rPr>
              <a:t>Kapital</a:t>
            </a:r>
            <a:r>
              <a:rPr lang="en-US" sz="2400" dirty="0" smtClean="0"/>
              <a:t> </a:t>
            </a:r>
            <a:r>
              <a:rPr lang="en-US" sz="2400" dirty="0" err="1" smtClean="0"/>
              <a:t>sosial</a:t>
            </a:r>
            <a:r>
              <a:rPr lang="en-US" sz="2400" dirty="0" smtClean="0"/>
              <a:t> </a:t>
            </a:r>
            <a:r>
              <a:rPr lang="en-US" sz="2400" dirty="0" err="1" smtClean="0"/>
              <a:t>memiliki</a:t>
            </a:r>
            <a:r>
              <a:rPr lang="en-US" sz="2400" dirty="0" smtClean="0"/>
              <a:t> 4 </a:t>
            </a:r>
            <a:r>
              <a:rPr lang="en-US" sz="2400" dirty="0" err="1" smtClean="0"/>
              <a:t>dimensi</a:t>
            </a:r>
            <a:r>
              <a:rPr lang="en-US" sz="2400" dirty="0" smtClean="0"/>
              <a:t> :</a:t>
            </a:r>
            <a:br>
              <a:rPr lang="en-US" sz="2400" dirty="0" smtClean="0"/>
            </a:br>
            <a:r>
              <a:rPr lang="en-US" sz="2400" dirty="0" smtClean="0"/>
              <a:t>1. </a:t>
            </a:r>
            <a:r>
              <a:rPr lang="en-US" sz="2400" dirty="0" err="1" smtClean="0"/>
              <a:t>Integrasi</a:t>
            </a:r>
            <a:r>
              <a:rPr lang="en-US" sz="2400" dirty="0" smtClean="0"/>
              <a:t> (</a:t>
            </a:r>
            <a:r>
              <a:rPr lang="en-US" sz="2400" i="1" dirty="0" smtClean="0"/>
              <a:t>integration</a:t>
            </a:r>
            <a:r>
              <a:rPr lang="en-US" sz="2400" dirty="0" smtClean="0"/>
              <a:t>) </a:t>
            </a:r>
            <a:r>
              <a:rPr lang="en-US" sz="2400" dirty="0" err="1" smtClean="0"/>
              <a:t>adalah</a:t>
            </a:r>
            <a:r>
              <a:rPr lang="en-US" sz="2400" dirty="0" smtClean="0"/>
              <a:t> </a:t>
            </a:r>
            <a:r>
              <a:rPr lang="en-US" sz="2400" dirty="0" err="1" smtClean="0"/>
              <a:t>ikatan</a:t>
            </a:r>
            <a:r>
              <a:rPr lang="en-US" sz="2400" dirty="0" smtClean="0"/>
              <a:t> yang </a:t>
            </a:r>
            <a:r>
              <a:rPr lang="en-US" sz="2400" dirty="0" err="1" smtClean="0"/>
              <a:t>kuat</a:t>
            </a:r>
            <a:r>
              <a:rPr lang="en-US" sz="2400" dirty="0" smtClean="0"/>
              <a:t> </a:t>
            </a:r>
            <a:r>
              <a:rPr lang="en-US" sz="2400" dirty="0" err="1" smtClean="0"/>
              <a:t>antar</a:t>
            </a:r>
            <a:r>
              <a:rPr lang="en-US" sz="2400" dirty="0" smtClean="0"/>
              <a:t> </a:t>
            </a:r>
            <a:r>
              <a:rPr lang="en-US" sz="2400" dirty="0" err="1" smtClean="0"/>
              <a:t>anggota</a:t>
            </a:r>
            <a:r>
              <a:rPr lang="en-US" sz="2400" dirty="0" smtClean="0"/>
              <a:t> </a:t>
            </a:r>
            <a:br>
              <a:rPr lang="en-US" sz="2400" dirty="0" smtClean="0"/>
            </a:br>
            <a:r>
              <a:rPr lang="en-US" sz="2400" dirty="0" smtClean="0"/>
              <a:t>     </a:t>
            </a:r>
            <a:r>
              <a:rPr lang="en-US" sz="2400" dirty="0" err="1" smtClean="0"/>
              <a:t>keluarga</a:t>
            </a:r>
            <a:r>
              <a:rPr lang="en-US" sz="2400" dirty="0" smtClean="0"/>
              <a:t>, </a:t>
            </a:r>
            <a:r>
              <a:rPr lang="en-US" sz="2400" dirty="0" err="1" smtClean="0"/>
              <a:t>dan</a:t>
            </a:r>
            <a:r>
              <a:rPr lang="en-US" sz="2400" dirty="0" smtClean="0"/>
              <a:t> </a:t>
            </a:r>
            <a:r>
              <a:rPr lang="en-US" sz="2400" dirty="0" err="1" smtClean="0"/>
              <a:t>keluarga</a:t>
            </a:r>
            <a:r>
              <a:rPr lang="en-US" sz="2400" dirty="0" smtClean="0"/>
              <a:t> </a:t>
            </a:r>
            <a:r>
              <a:rPr lang="en-US" sz="2400" dirty="0" err="1" smtClean="0"/>
              <a:t>dengan</a:t>
            </a:r>
            <a:r>
              <a:rPr lang="en-US" sz="2400" dirty="0" smtClean="0"/>
              <a:t> </a:t>
            </a:r>
            <a:r>
              <a:rPr lang="en-US" sz="2400" dirty="0" err="1" smtClean="0"/>
              <a:t>tetangga</a:t>
            </a:r>
            <a:r>
              <a:rPr lang="en-US" sz="2400" dirty="0" smtClean="0"/>
              <a:t> </a:t>
            </a:r>
            <a:r>
              <a:rPr lang="en-US" sz="2400" dirty="0" err="1" smtClean="0"/>
              <a:t>sekitarnya</a:t>
            </a:r>
            <a:r>
              <a:rPr lang="en-US" sz="2400" dirty="0" smtClean="0"/>
              <a:t>.</a:t>
            </a:r>
            <a:br>
              <a:rPr lang="en-US" sz="2400" dirty="0" smtClean="0"/>
            </a:br>
            <a:r>
              <a:rPr lang="en-US" sz="2400" dirty="0" smtClean="0"/>
              <a:t>2. </a:t>
            </a:r>
            <a:r>
              <a:rPr lang="en-US" sz="2400" dirty="0" err="1" smtClean="0"/>
              <a:t>Pertalian</a:t>
            </a:r>
            <a:r>
              <a:rPr lang="en-US" sz="2400" dirty="0" smtClean="0"/>
              <a:t> (</a:t>
            </a:r>
            <a:r>
              <a:rPr lang="en-US" sz="2400" i="1" dirty="0" smtClean="0"/>
              <a:t>linkage</a:t>
            </a:r>
            <a:r>
              <a:rPr lang="en-US" sz="2400" dirty="0" smtClean="0"/>
              <a:t>) </a:t>
            </a:r>
            <a:r>
              <a:rPr lang="en-US" sz="2400" dirty="0" err="1" smtClean="0"/>
              <a:t>adalah</a:t>
            </a:r>
            <a:r>
              <a:rPr lang="en-US" sz="2400" dirty="0" smtClean="0"/>
              <a:t> </a:t>
            </a:r>
            <a:r>
              <a:rPr lang="en-US" sz="2400" dirty="0" err="1" smtClean="0"/>
              <a:t>ikatan</a:t>
            </a:r>
            <a:r>
              <a:rPr lang="en-US" sz="2400" dirty="0" smtClean="0"/>
              <a:t> </a:t>
            </a:r>
            <a:r>
              <a:rPr lang="en-US" sz="2400" dirty="0" err="1" smtClean="0"/>
              <a:t>dengan</a:t>
            </a:r>
            <a:r>
              <a:rPr lang="en-US" sz="2400" dirty="0" smtClean="0"/>
              <a:t> </a:t>
            </a:r>
            <a:r>
              <a:rPr lang="en-US" sz="2400" dirty="0" err="1" smtClean="0"/>
              <a:t>komunitas</a:t>
            </a:r>
            <a:r>
              <a:rPr lang="en-US" sz="2400" dirty="0" smtClean="0"/>
              <a:t> lain </a:t>
            </a:r>
            <a:r>
              <a:rPr lang="en-US" sz="2400" dirty="0" err="1" smtClean="0"/>
              <a:t>di</a:t>
            </a:r>
            <a:r>
              <a:rPr lang="en-US" sz="2400" dirty="0" smtClean="0"/>
              <a:t> </a:t>
            </a:r>
            <a:r>
              <a:rPr lang="en-US" sz="2400" dirty="0" err="1" smtClean="0"/>
              <a:t>luar</a:t>
            </a:r>
            <a:r>
              <a:rPr lang="en-US" sz="2400" dirty="0" smtClean="0"/>
              <a:t> </a:t>
            </a:r>
            <a:br>
              <a:rPr lang="en-US" sz="2400" dirty="0" smtClean="0"/>
            </a:br>
            <a:r>
              <a:rPr lang="en-US" sz="2400" dirty="0" smtClean="0"/>
              <a:t>     </a:t>
            </a:r>
            <a:r>
              <a:rPr lang="en-US" sz="2400" dirty="0" err="1" smtClean="0"/>
              <a:t>komunitas</a:t>
            </a:r>
            <a:r>
              <a:rPr lang="en-US" sz="2400" dirty="0" smtClean="0"/>
              <a:t> </a:t>
            </a:r>
            <a:r>
              <a:rPr lang="en-US" sz="2400" dirty="0" err="1" smtClean="0"/>
              <a:t>asal</a:t>
            </a:r>
            <a:r>
              <a:rPr lang="en-US" sz="2400" dirty="0" smtClean="0"/>
              <a:t>. </a:t>
            </a:r>
            <a:r>
              <a:rPr lang="en-US" sz="2400" dirty="0" err="1" smtClean="0"/>
              <a:t>Contoh</a:t>
            </a:r>
            <a:r>
              <a:rPr lang="en-US" sz="2400" dirty="0" smtClean="0"/>
              <a:t>: </a:t>
            </a:r>
            <a:r>
              <a:rPr lang="en-US" sz="2400" dirty="0" err="1" smtClean="0"/>
              <a:t>jejaring</a:t>
            </a:r>
            <a:r>
              <a:rPr lang="en-US" sz="2400" dirty="0" smtClean="0"/>
              <a:t> (</a:t>
            </a:r>
            <a:r>
              <a:rPr lang="en-US" sz="2400" i="1" dirty="0" smtClean="0"/>
              <a:t>network</a:t>
            </a:r>
            <a:r>
              <a:rPr lang="en-US" sz="2400" dirty="0" smtClean="0"/>
              <a:t>) </a:t>
            </a:r>
            <a:r>
              <a:rPr lang="en-US" sz="2400" dirty="0" err="1" smtClean="0"/>
              <a:t>dan</a:t>
            </a:r>
            <a:r>
              <a:rPr lang="en-US" sz="2400" dirty="0" smtClean="0"/>
              <a:t> </a:t>
            </a:r>
            <a:r>
              <a:rPr lang="en-US" sz="2400" dirty="0" err="1" smtClean="0"/>
              <a:t>aspsoas</a:t>
            </a:r>
            <a:r>
              <a:rPr lang="en-US" sz="2400" dirty="0" smtClean="0"/>
              <a:t>-</a:t>
            </a:r>
            <a:br>
              <a:rPr lang="en-US" sz="2400" dirty="0" smtClean="0"/>
            </a:br>
            <a:r>
              <a:rPr lang="en-US" sz="2400" dirty="0" smtClean="0"/>
              <a:t>     </a:t>
            </a:r>
            <a:r>
              <a:rPr lang="en-US" sz="2400" dirty="0" err="1" smtClean="0"/>
              <a:t>asosiasii</a:t>
            </a:r>
            <a:r>
              <a:rPr lang="en-US" sz="2400" dirty="0" smtClean="0"/>
              <a:t> </a:t>
            </a:r>
            <a:r>
              <a:rPr lang="en-US" sz="2400" dirty="0" err="1" smtClean="0"/>
              <a:t>bersifat</a:t>
            </a:r>
            <a:r>
              <a:rPr lang="en-US" sz="2400" dirty="0" smtClean="0"/>
              <a:t> </a:t>
            </a:r>
            <a:r>
              <a:rPr lang="en-US" sz="2400" dirty="0" err="1" smtClean="0"/>
              <a:t>kewargaan</a:t>
            </a:r>
            <a:r>
              <a:rPr lang="en-US" sz="2400" dirty="0" smtClean="0"/>
              <a:t> (</a:t>
            </a:r>
            <a:r>
              <a:rPr lang="en-US" sz="2400" i="1" dirty="0" smtClean="0"/>
              <a:t>civic association</a:t>
            </a:r>
            <a:r>
              <a:rPr lang="en-US" sz="2400" dirty="0" smtClean="0"/>
              <a:t>) yang </a:t>
            </a:r>
            <a:br>
              <a:rPr lang="en-US" sz="2400" dirty="0" smtClean="0"/>
            </a:br>
            <a:r>
              <a:rPr lang="en-US" sz="2400" dirty="0" smtClean="0"/>
              <a:t>     </a:t>
            </a:r>
            <a:r>
              <a:rPr lang="en-US" sz="2400" dirty="0" err="1" smtClean="0"/>
              <a:t>menembus</a:t>
            </a:r>
            <a:r>
              <a:rPr lang="en-US" sz="2400" dirty="0" smtClean="0"/>
              <a:t> </a:t>
            </a:r>
            <a:r>
              <a:rPr lang="en-US" sz="2400" dirty="0" err="1" smtClean="0"/>
              <a:t>perbedaan</a:t>
            </a:r>
            <a:r>
              <a:rPr lang="en-US" sz="2400" dirty="0" smtClean="0"/>
              <a:t> </a:t>
            </a:r>
            <a:r>
              <a:rPr lang="en-US" sz="2400" dirty="0" err="1" smtClean="0"/>
              <a:t>kekerabatan</a:t>
            </a:r>
            <a:r>
              <a:rPr lang="en-US" sz="2400" dirty="0" smtClean="0"/>
              <a:t>, </a:t>
            </a:r>
            <a:r>
              <a:rPr lang="en-US" sz="2400" dirty="0" err="1" smtClean="0"/>
              <a:t>etnik</a:t>
            </a:r>
            <a:r>
              <a:rPr lang="en-US" sz="2400" dirty="0" smtClean="0"/>
              <a:t>, </a:t>
            </a:r>
            <a:r>
              <a:rPr lang="en-US" sz="2400" dirty="0" err="1" smtClean="0"/>
              <a:t>dan</a:t>
            </a:r>
            <a:r>
              <a:rPr lang="en-US" sz="2400" dirty="0" smtClean="0"/>
              <a:t> agama</a:t>
            </a:r>
            <a:br>
              <a:rPr lang="en-US" sz="2400" dirty="0" smtClean="0"/>
            </a:br>
            <a:r>
              <a:rPr lang="en-US" sz="2400" dirty="0" smtClean="0"/>
              <a:t>3.  </a:t>
            </a:r>
            <a:r>
              <a:rPr lang="en-US" sz="2400" dirty="0" err="1" smtClean="0"/>
              <a:t>Integritas</a:t>
            </a:r>
            <a:r>
              <a:rPr lang="en-US" sz="2400" dirty="0" smtClean="0"/>
              <a:t> </a:t>
            </a:r>
            <a:r>
              <a:rPr lang="en-US" sz="2400" dirty="0" err="1" smtClean="0"/>
              <a:t>organisasional</a:t>
            </a:r>
            <a:r>
              <a:rPr lang="en-US" sz="2400" dirty="0" smtClean="0"/>
              <a:t> (</a:t>
            </a:r>
            <a:r>
              <a:rPr lang="en-US" sz="2400" i="1" dirty="0" smtClean="0"/>
              <a:t>organization integrity</a:t>
            </a:r>
            <a:r>
              <a:rPr lang="en-US" sz="2400" dirty="0" smtClean="0"/>
              <a:t>) </a:t>
            </a:r>
            <a:r>
              <a:rPr lang="en-US" sz="2400" dirty="0" err="1" smtClean="0"/>
              <a:t>adalah</a:t>
            </a:r>
            <a:r>
              <a:rPr lang="en-US" sz="2400" dirty="0" smtClean="0"/>
              <a:t> </a:t>
            </a:r>
            <a:br>
              <a:rPr lang="en-US" sz="2400" dirty="0" smtClean="0"/>
            </a:br>
            <a:r>
              <a:rPr lang="en-US" sz="2400" dirty="0" smtClean="0"/>
              <a:t>     </a:t>
            </a:r>
            <a:r>
              <a:rPr lang="en-US" sz="2400" dirty="0" err="1" smtClean="0"/>
              <a:t>keefektifan</a:t>
            </a:r>
            <a:r>
              <a:rPr lang="en-US" sz="2400" dirty="0" smtClean="0"/>
              <a:t> </a:t>
            </a:r>
            <a:r>
              <a:rPr lang="en-US" sz="2400" dirty="0" err="1" smtClean="0"/>
              <a:t>dan</a:t>
            </a:r>
            <a:r>
              <a:rPr lang="en-US" sz="2400" dirty="0" smtClean="0"/>
              <a:t> </a:t>
            </a:r>
            <a:r>
              <a:rPr lang="en-US" sz="2400" dirty="0" err="1" smtClean="0"/>
              <a:t>kemampuan</a:t>
            </a:r>
            <a:r>
              <a:rPr lang="en-US" sz="2400" dirty="0" smtClean="0"/>
              <a:t> </a:t>
            </a:r>
            <a:r>
              <a:rPr lang="en-US" sz="2400" dirty="0" err="1" smtClean="0"/>
              <a:t>institusi</a:t>
            </a:r>
            <a:r>
              <a:rPr lang="en-US" sz="2400" dirty="0" smtClean="0"/>
              <a:t> </a:t>
            </a:r>
            <a:r>
              <a:rPr lang="en-US" sz="2400" dirty="0" err="1" smtClean="0"/>
              <a:t>negara</a:t>
            </a:r>
            <a:r>
              <a:rPr lang="en-US" sz="2400" dirty="0" smtClean="0"/>
              <a:t> </a:t>
            </a:r>
            <a:r>
              <a:rPr lang="en-US" sz="2400" dirty="0" err="1" smtClean="0"/>
              <a:t>untuk</a:t>
            </a:r>
            <a:r>
              <a:rPr lang="en-US" sz="2400" dirty="0" smtClean="0"/>
              <a:t> </a:t>
            </a:r>
            <a:br>
              <a:rPr lang="en-US" sz="2400" dirty="0" smtClean="0"/>
            </a:br>
            <a:r>
              <a:rPr lang="en-US" sz="2400" dirty="0" smtClean="0"/>
              <a:t>     </a:t>
            </a:r>
            <a:r>
              <a:rPr lang="en-US" sz="2400" dirty="0" err="1" smtClean="0"/>
              <a:t>menjalankan</a:t>
            </a:r>
            <a:r>
              <a:rPr lang="en-US" sz="2400" dirty="0" smtClean="0"/>
              <a:t> </a:t>
            </a:r>
            <a:r>
              <a:rPr lang="en-US" sz="2400" dirty="0" err="1" smtClean="0"/>
              <a:t>fungsinya</a:t>
            </a:r>
            <a:r>
              <a:rPr lang="en-US" sz="2400" dirty="0" smtClean="0"/>
              <a:t>, </a:t>
            </a:r>
            <a:r>
              <a:rPr lang="en-US" sz="2400" dirty="0" err="1" smtClean="0"/>
              <a:t>termasuk</a:t>
            </a:r>
            <a:r>
              <a:rPr lang="en-US" sz="2400" dirty="0" smtClean="0"/>
              <a:t> </a:t>
            </a:r>
            <a:r>
              <a:rPr lang="en-US" sz="2400" dirty="0" err="1" smtClean="0"/>
              <a:t>menciptakan</a:t>
            </a:r>
            <a:r>
              <a:rPr lang="en-US" sz="2400" dirty="0" smtClean="0"/>
              <a:t> </a:t>
            </a:r>
            <a:r>
              <a:rPr lang="en-US" sz="2400" dirty="0" err="1" smtClean="0"/>
              <a:t>kepastian</a:t>
            </a:r>
            <a:r>
              <a:rPr lang="en-US" sz="2400" dirty="0" smtClean="0"/>
              <a:t> </a:t>
            </a:r>
            <a:br>
              <a:rPr lang="en-US" sz="2400" dirty="0" smtClean="0"/>
            </a:br>
            <a:r>
              <a:rPr lang="en-US" sz="2400" dirty="0" smtClean="0"/>
              <a:t>     </a:t>
            </a:r>
            <a:r>
              <a:rPr lang="en-US" sz="2400" dirty="0" err="1" smtClean="0"/>
              <a:t>hukum</a:t>
            </a:r>
            <a:r>
              <a:rPr lang="en-US" sz="2400" dirty="0" smtClean="0"/>
              <a:t> </a:t>
            </a:r>
            <a:r>
              <a:rPr lang="en-US" sz="2400" dirty="0" err="1" smtClean="0"/>
              <a:t>dan</a:t>
            </a:r>
            <a:r>
              <a:rPr lang="en-US" sz="2400" dirty="0" smtClean="0"/>
              <a:t> </a:t>
            </a:r>
            <a:r>
              <a:rPr lang="en-US" sz="2400" dirty="0" err="1" smtClean="0"/>
              <a:t>menegakan</a:t>
            </a:r>
            <a:r>
              <a:rPr lang="en-US" sz="2400" dirty="0" smtClean="0"/>
              <a:t> </a:t>
            </a:r>
            <a:r>
              <a:rPr lang="en-US" sz="2400" dirty="0" err="1" smtClean="0"/>
              <a:t>peraturan</a:t>
            </a:r>
            <a:r>
              <a:rPr lang="en-US" sz="2400" dirty="0" smtClean="0"/>
              <a:t>.</a:t>
            </a:r>
            <a:br>
              <a:rPr lang="en-US" sz="2400" dirty="0" smtClean="0"/>
            </a:br>
            <a:r>
              <a:rPr lang="en-US" sz="2400" dirty="0" smtClean="0"/>
              <a:t>4. </a:t>
            </a:r>
            <a:r>
              <a:rPr lang="en-US" sz="2400" dirty="0" err="1" smtClean="0"/>
              <a:t>Sinergi</a:t>
            </a:r>
            <a:r>
              <a:rPr lang="en-US" sz="2400" dirty="0" smtClean="0"/>
              <a:t> (</a:t>
            </a:r>
            <a:r>
              <a:rPr lang="en-US" sz="2400" i="1" dirty="0" err="1" smtClean="0"/>
              <a:t>sinergy</a:t>
            </a:r>
            <a:r>
              <a:rPr lang="en-US" sz="2400" dirty="0" smtClean="0"/>
              <a:t>) </a:t>
            </a:r>
            <a:r>
              <a:rPr lang="en-US" sz="2400" dirty="0" err="1" smtClean="0"/>
              <a:t>adalah</a:t>
            </a:r>
            <a:r>
              <a:rPr lang="en-US" sz="2400" dirty="0" smtClean="0"/>
              <a:t> </a:t>
            </a:r>
            <a:r>
              <a:rPr lang="en-US" sz="2400" dirty="0" err="1" smtClean="0"/>
              <a:t>relasi</a:t>
            </a:r>
            <a:r>
              <a:rPr lang="en-US" sz="2400" dirty="0" smtClean="0"/>
              <a:t> </a:t>
            </a:r>
            <a:r>
              <a:rPr lang="en-US" sz="2400" dirty="0" err="1" smtClean="0"/>
              <a:t>antara</a:t>
            </a:r>
            <a:r>
              <a:rPr lang="en-US" sz="2400" dirty="0" smtClean="0"/>
              <a:t> </a:t>
            </a:r>
            <a:r>
              <a:rPr lang="en-US" sz="2400" dirty="0" err="1" smtClean="0"/>
              <a:t>pemimpin</a:t>
            </a:r>
            <a:r>
              <a:rPr lang="en-US" sz="2400" dirty="0" smtClean="0"/>
              <a:t> </a:t>
            </a:r>
            <a:r>
              <a:rPr lang="en-US" sz="2400" dirty="0" err="1" smtClean="0"/>
              <a:t>dan</a:t>
            </a:r>
            <a:r>
              <a:rPr lang="en-US" sz="2400" dirty="0" smtClean="0"/>
              <a:t> </a:t>
            </a:r>
            <a:r>
              <a:rPr lang="en-US" sz="2400" dirty="0" err="1" smtClean="0"/>
              <a:t>institusi</a:t>
            </a:r>
            <a:r>
              <a:rPr lang="en-US" sz="2400" dirty="0" smtClean="0"/>
              <a:t> </a:t>
            </a:r>
            <a:br>
              <a:rPr lang="en-US" sz="2400" dirty="0" smtClean="0"/>
            </a:br>
            <a:r>
              <a:rPr lang="en-US" sz="2400" dirty="0" smtClean="0"/>
              <a:t>    </a:t>
            </a:r>
            <a:r>
              <a:rPr lang="en-US" sz="2400" dirty="0" err="1" smtClean="0"/>
              <a:t>pemerintah</a:t>
            </a:r>
            <a:r>
              <a:rPr lang="en-US" sz="2400" dirty="0" smtClean="0"/>
              <a:t> </a:t>
            </a:r>
            <a:r>
              <a:rPr lang="en-US" sz="2400" dirty="0" err="1" smtClean="0"/>
              <a:t>dengan</a:t>
            </a:r>
            <a:r>
              <a:rPr lang="en-US" sz="2400" dirty="0" smtClean="0"/>
              <a:t> </a:t>
            </a:r>
            <a:r>
              <a:rPr lang="en-US" sz="2400" dirty="0" err="1" smtClean="0"/>
              <a:t>komunitas</a:t>
            </a:r>
            <a:r>
              <a:rPr lang="en-US" sz="2400" dirty="0" smtClean="0"/>
              <a:t> (</a:t>
            </a:r>
            <a:r>
              <a:rPr lang="en-US" sz="2400" i="1" dirty="0" smtClean="0"/>
              <a:t>state-community relations</a:t>
            </a:r>
            <a:r>
              <a:rPr lang="en-US" sz="2400" dirty="0" smtClean="0"/>
              <a:t>)</a:t>
            </a:r>
            <a:endParaRPr lang="en-US" sz="2400" dirty="0"/>
          </a:p>
        </p:txBody>
      </p:sp>
      <p:sp>
        <p:nvSpPr>
          <p:cNvPr id="3" name="Content Placeholder 2"/>
          <p:cNvSpPr>
            <a:spLocks noGrp="1"/>
          </p:cNvSpPr>
          <p:nvPr>
            <p:ph idx="1"/>
          </p:nvPr>
        </p:nvSpPr>
        <p:spPr>
          <a:xfrm>
            <a:off x="457200" y="6477000"/>
            <a:ext cx="8229600" cy="1524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Maksud</a:t>
            </a:r>
            <a:r>
              <a:rPr lang="en-US" dirty="0" smtClean="0"/>
              <a:t> </a:t>
            </a:r>
            <a:r>
              <a:rPr lang="en-US" dirty="0" err="1" smtClean="0"/>
              <a:t>Perkuliahan</a:t>
            </a:r>
            <a:endParaRPr lang="en-US" dirty="0"/>
          </a:p>
        </p:txBody>
      </p:sp>
      <p:sp>
        <p:nvSpPr>
          <p:cNvPr id="3" name="Content Placeholder 2"/>
          <p:cNvSpPr>
            <a:spLocks noGrp="1"/>
          </p:cNvSpPr>
          <p:nvPr>
            <p:ph idx="1"/>
          </p:nvPr>
        </p:nvSpPr>
        <p:spPr/>
        <p:txBody>
          <a:bodyPr>
            <a:normAutofit/>
          </a:bodyPr>
          <a:lstStyle/>
          <a:p>
            <a:pPr>
              <a:buNone/>
            </a:pPr>
            <a:r>
              <a:rPr lang="en-US" sz="3600" dirty="0" err="1" smtClean="0"/>
              <a:t>Perkuliahan</a:t>
            </a:r>
            <a:r>
              <a:rPr lang="en-US" sz="3600" dirty="0" smtClean="0"/>
              <a:t> </a:t>
            </a:r>
            <a:r>
              <a:rPr lang="en-US" sz="3600" dirty="0" err="1" smtClean="0"/>
              <a:t>ini</a:t>
            </a:r>
            <a:r>
              <a:rPr lang="en-US" sz="3600" dirty="0" smtClean="0"/>
              <a:t> </a:t>
            </a:r>
            <a:r>
              <a:rPr lang="en-US" sz="3600" dirty="0" err="1" smtClean="0"/>
              <a:t>akan</a:t>
            </a:r>
            <a:r>
              <a:rPr lang="en-US" sz="3600" dirty="0" smtClean="0"/>
              <a:t> </a:t>
            </a:r>
            <a:r>
              <a:rPr lang="en-US" sz="3600" dirty="0" err="1" smtClean="0"/>
              <a:t>membantu</a:t>
            </a:r>
            <a:r>
              <a:rPr lang="en-US" sz="3600" dirty="0" smtClean="0"/>
              <a:t> </a:t>
            </a:r>
            <a:r>
              <a:rPr lang="en-US" sz="3600" dirty="0" err="1" smtClean="0"/>
              <a:t>mahasiswa</a:t>
            </a:r>
            <a:r>
              <a:rPr lang="en-US" sz="3600" dirty="0" smtClean="0"/>
              <a:t> </a:t>
            </a:r>
          </a:p>
          <a:p>
            <a:pPr>
              <a:buNone/>
            </a:pPr>
            <a:r>
              <a:rPr lang="en-US" sz="3600" dirty="0" err="1" smtClean="0"/>
              <a:t>untuk</a:t>
            </a:r>
            <a:r>
              <a:rPr lang="en-US" sz="3600" dirty="0" smtClean="0"/>
              <a:t> </a:t>
            </a:r>
            <a:r>
              <a:rPr lang="en-US" sz="3600" dirty="0" err="1" smtClean="0"/>
              <a:t>mengidentifikasi</a:t>
            </a:r>
            <a:r>
              <a:rPr lang="en-US" sz="3600" dirty="0" smtClean="0"/>
              <a:t>, </a:t>
            </a:r>
            <a:r>
              <a:rPr lang="en-US" sz="3600" dirty="0" err="1" smtClean="0"/>
              <a:t>mengembangkan</a:t>
            </a:r>
            <a:r>
              <a:rPr lang="en-US" sz="3600" dirty="0" smtClean="0"/>
              <a:t>, </a:t>
            </a:r>
          </a:p>
          <a:p>
            <a:pPr>
              <a:buNone/>
            </a:pPr>
            <a:r>
              <a:rPr lang="en-US" sz="3600" dirty="0" err="1" smtClean="0"/>
              <a:t>dan</a:t>
            </a:r>
            <a:r>
              <a:rPr lang="en-US" sz="3600" dirty="0" smtClean="0"/>
              <a:t> </a:t>
            </a:r>
            <a:r>
              <a:rPr lang="en-US" sz="3600" dirty="0" err="1" smtClean="0"/>
              <a:t>menggunakan</a:t>
            </a:r>
            <a:r>
              <a:rPr lang="en-US" sz="3600" dirty="0" smtClean="0"/>
              <a:t> </a:t>
            </a:r>
            <a:r>
              <a:rPr lang="en-US" sz="3600" dirty="0" err="1" smtClean="0"/>
              <a:t>beragam</a:t>
            </a:r>
            <a:r>
              <a:rPr lang="en-US" sz="3600" dirty="0" smtClean="0"/>
              <a:t> </a:t>
            </a:r>
            <a:r>
              <a:rPr lang="en-US" sz="3600" dirty="0" err="1" smtClean="0"/>
              <a:t>alat</a:t>
            </a:r>
            <a:r>
              <a:rPr lang="en-US" sz="3600" dirty="0" smtClean="0"/>
              <a:t> </a:t>
            </a:r>
            <a:r>
              <a:rPr lang="en-US" sz="3600" dirty="0" err="1" smtClean="0"/>
              <a:t>analisis</a:t>
            </a:r>
            <a:r>
              <a:rPr lang="en-US" sz="3600" dirty="0" smtClean="0"/>
              <a:t> </a:t>
            </a:r>
          </a:p>
          <a:p>
            <a:pPr>
              <a:buNone/>
            </a:pPr>
            <a:r>
              <a:rPr lang="en-US" sz="3600" dirty="0" err="1" smtClean="0"/>
              <a:t>dari</a:t>
            </a:r>
            <a:r>
              <a:rPr lang="en-US" sz="3600" dirty="0" smtClean="0"/>
              <a:t> </a:t>
            </a:r>
            <a:r>
              <a:rPr lang="en-US" sz="3600" dirty="0" err="1" smtClean="0"/>
              <a:t>perspektif</a:t>
            </a:r>
            <a:r>
              <a:rPr lang="en-US" sz="3600" dirty="0" smtClean="0"/>
              <a:t> </a:t>
            </a:r>
            <a:r>
              <a:rPr lang="en-US" sz="3600" dirty="0" err="1" smtClean="0"/>
              <a:t>sosiologi</a:t>
            </a:r>
            <a:r>
              <a:rPr lang="en-US" sz="3600" dirty="0" smtClean="0"/>
              <a:t> </a:t>
            </a:r>
            <a:r>
              <a:rPr lang="en-US" sz="3600" dirty="0" err="1" smtClean="0"/>
              <a:t>terhadap</a:t>
            </a:r>
            <a:r>
              <a:rPr lang="en-US" sz="3600" dirty="0" smtClean="0"/>
              <a:t> </a:t>
            </a:r>
          </a:p>
          <a:p>
            <a:pPr>
              <a:buNone/>
            </a:pPr>
            <a:r>
              <a:rPr lang="en-US" sz="3600" dirty="0" err="1" smtClean="0"/>
              <a:t>fenomena</a:t>
            </a:r>
            <a:r>
              <a:rPr lang="en-US" sz="3600" dirty="0" smtClean="0"/>
              <a:t> </a:t>
            </a:r>
            <a:r>
              <a:rPr lang="en-US" sz="3600" dirty="0" err="1" smtClean="0"/>
              <a:t>pengembangan</a:t>
            </a:r>
            <a:r>
              <a:rPr lang="en-US" sz="3600" dirty="0" smtClean="0"/>
              <a:t> </a:t>
            </a:r>
            <a:r>
              <a:rPr lang="en-US" sz="3600" dirty="0" err="1" smtClean="0"/>
              <a:t>masyarakat</a:t>
            </a:r>
            <a:r>
              <a:rPr lang="en-US" sz="3600" dirty="0" smtClean="0"/>
              <a:t> </a:t>
            </a:r>
          </a:p>
          <a:p>
            <a:pPr>
              <a:buNone/>
            </a:pPr>
            <a:r>
              <a:rPr lang="en-US" sz="3600" dirty="0" err="1" smtClean="0"/>
              <a:t>pedesaan</a:t>
            </a:r>
            <a:endParaRPr lang="en-US" sz="36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39762"/>
          </a:xfrm>
        </p:spPr>
        <p:txBody>
          <a:bodyPr>
            <a:normAutofit/>
          </a:bodyPr>
          <a:lstStyle/>
          <a:p>
            <a:pPr algn="l"/>
            <a:r>
              <a:rPr lang="en-US" sz="3200" dirty="0" err="1" smtClean="0"/>
              <a:t>Hubungan</a:t>
            </a:r>
            <a:r>
              <a:rPr lang="en-US" sz="3200" dirty="0" smtClean="0"/>
              <a:t> </a:t>
            </a:r>
            <a:r>
              <a:rPr lang="en-US" sz="3200" dirty="0" err="1" smtClean="0"/>
              <a:t>Kelembagaan</a:t>
            </a:r>
            <a:r>
              <a:rPr lang="en-US" sz="3200" dirty="0" smtClean="0"/>
              <a:t> </a:t>
            </a:r>
            <a:r>
              <a:rPr lang="en-US" sz="3200" dirty="0" err="1" smtClean="0"/>
              <a:t>dan</a:t>
            </a:r>
            <a:r>
              <a:rPr lang="en-US" sz="3200" dirty="0" smtClean="0"/>
              <a:t> </a:t>
            </a:r>
            <a:r>
              <a:rPr lang="en-US" sz="3200" dirty="0" err="1" smtClean="0"/>
              <a:t>Jejaring</a:t>
            </a:r>
            <a:r>
              <a:rPr lang="en-US" sz="3200" dirty="0" smtClean="0"/>
              <a:t> </a:t>
            </a:r>
            <a:r>
              <a:rPr lang="en-US" sz="3200" dirty="0" err="1" smtClean="0"/>
              <a:t>Sosial</a:t>
            </a:r>
            <a:endParaRPr lang="en-US" sz="3200" dirty="0"/>
          </a:p>
        </p:txBody>
      </p:sp>
      <p:sp>
        <p:nvSpPr>
          <p:cNvPr id="3" name="Content Placeholder 2"/>
          <p:cNvSpPr>
            <a:spLocks noGrp="1"/>
          </p:cNvSpPr>
          <p:nvPr>
            <p:ph idx="1"/>
          </p:nvPr>
        </p:nvSpPr>
        <p:spPr>
          <a:xfrm>
            <a:off x="0" y="838200"/>
            <a:ext cx="9144000" cy="5715000"/>
          </a:xfrm>
        </p:spPr>
        <p:txBody>
          <a:bodyPr/>
          <a:lstStyle/>
          <a:p>
            <a:r>
              <a:rPr lang="en-US" dirty="0" err="1" smtClean="0"/>
              <a:t>Pengembangan</a:t>
            </a:r>
            <a:r>
              <a:rPr lang="en-US" dirty="0" smtClean="0"/>
              <a:t> </a:t>
            </a:r>
            <a:r>
              <a:rPr lang="en-US" dirty="0" err="1" smtClean="0"/>
              <a:t>uasaha-usaha</a:t>
            </a:r>
            <a:r>
              <a:rPr lang="en-US" dirty="0" smtClean="0"/>
              <a:t> </a:t>
            </a:r>
            <a:r>
              <a:rPr lang="en-US" dirty="0" err="1" smtClean="0"/>
              <a:t>produktif</a:t>
            </a:r>
            <a:r>
              <a:rPr lang="en-US" dirty="0" smtClean="0"/>
              <a:t> yang </a:t>
            </a:r>
            <a:r>
              <a:rPr lang="en-US" dirty="0" err="1" smtClean="0"/>
              <a:t>berbasiskan</a:t>
            </a:r>
            <a:r>
              <a:rPr lang="en-US" dirty="0" smtClean="0"/>
              <a:t> </a:t>
            </a:r>
            <a:r>
              <a:rPr lang="en-US" dirty="0" err="1" smtClean="0"/>
              <a:t>kepada</a:t>
            </a:r>
            <a:r>
              <a:rPr lang="en-US" dirty="0" smtClean="0"/>
              <a:t> </a:t>
            </a:r>
            <a:r>
              <a:rPr lang="en-US" dirty="0" err="1" smtClean="0"/>
              <a:t>komunitas</a:t>
            </a:r>
            <a:r>
              <a:rPr lang="en-US" dirty="0" smtClean="0"/>
              <a:t> </a:t>
            </a:r>
            <a:r>
              <a:rPr lang="en-US" dirty="0" err="1" smtClean="0"/>
              <a:t>diharapkan</a:t>
            </a:r>
            <a:r>
              <a:rPr lang="en-US" dirty="0" smtClean="0"/>
              <a:t> </a:t>
            </a:r>
            <a:r>
              <a:rPr lang="en-US" dirty="0" err="1" smtClean="0"/>
              <a:t>dapat</a:t>
            </a:r>
            <a:r>
              <a:rPr lang="en-US" dirty="0" smtClean="0"/>
              <a:t> </a:t>
            </a:r>
            <a:r>
              <a:rPr lang="en-US" dirty="0" err="1" smtClean="0"/>
              <a:t>melibatkan</a:t>
            </a:r>
            <a:r>
              <a:rPr lang="en-US" i="1" dirty="0" smtClean="0"/>
              <a:t> stakeholders </a:t>
            </a:r>
            <a:r>
              <a:rPr lang="en-US" dirty="0" smtClean="0"/>
              <a:t>yang lain (</a:t>
            </a:r>
            <a:r>
              <a:rPr lang="en-US" dirty="0" err="1" smtClean="0"/>
              <a:t>kelembagaan</a:t>
            </a:r>
            <a:r>
              <a:rPr lang="en-US" dirty="0" smtClean="0"/>
              <a:t> </a:t>
            </a:r>
            <a:r>
              <a:rPr lang="en-US" dirty="0" err="1" smtClean="0"/>
              <a:t>kolaboratif</a:t>
            </a:r>
            <a:r>
              <a:rPr lang="en-US" dirty="0" smtClean="0"/>
              <a:t>), </a:t>
            </a:r>
            <a:r>
              <a:rPr lang="en-US" dirty="0" err="1" smtClean="0"/>
              <a:t>seperti</a:t>
            </a:r>
            <a:r>
              <a:rPr lang="en-US" dirty="0" smtClean="0"/>
              <a:t> </a:t>
            </a:r>
            <a:r>
              <a:rPr lang="en-US" dirty="0" err="1" smtClean="0"/>
              <a:t>organisasi</a:t>
            </a:r>
            <a:r>
              <a:rPr lang="en-US" dirty="0" smtClean="0"/>
              <a:t> </a:t>
            </a:r>
            <a:r>
              <a:rPr lang="en-US" dirty="0" err="1" smtClean="0"/>
              <a:t>pemerintah</a:t>
            </a:r>
            <a:r>
              <a:rPr lang="en-US" dirty="0" smtClean="0"/>
              <a:t> </a:t>
            </a:r>
            <a:r>
              <a:rPr lang="en-US" dirty="0" err="1" smtClean="0"/>
              <a:t>dan</a:t>
            </a:r>
            <a:r>
              <a:rPr lang="en-US" dirty="0" smtClean="0"/>
              <a:t> </a:t>
            </a:r>
            <a:r>
              <a:rPr lang="en-US" dirty="0" err="1" smtClean="0"/>
              <a:t>berbagai</a:t>
            </a:r>
            <a:r>
              <a:rPr lang="en-US" dirty="0" smtClean="0"/>
              <a:t> </a:t>
            </a:r>
            <a:r>
              <a:rPr lang="en-US" dirty="0" err="1" smtClean="0"/>
              <a:t>organisasi</a:t>
            </a:r>
            <a:r>
              <a:rPr lang="en-US" dirty="0" smtClean="0"/>
              <a:t> </a:t>
            </a:r>
            <a:r>
              <a:rPr lang="en-US" dirty="0" err="1" smtClean="0"/>
              <a:t>internasional</a:t>
            </a:r>
            <a:r>
              <a:rPr lang="en-US" dirty="0" smtClean="0"/>
              <a:t>. </a:t>
            </a:r>
            <a:r>
              <a:rPr lang="en-US" dirty="0" err="1" smtClean="0"/>
              <a:t>Meskipun</a:t>
            </a:r>
            <a:r>
              <a:rPr lang="en-US" dirty="0" smtClean="0"/>
              <a:t> </a:t>
            </a:r>
            <a:r>
              <a:rPr lang="en-US" dirty="0" err="1" smtClean="0"/>
              <a:t>demikian</a:t>
            </a:r>
            <a:r>
              <a:rPr lang="en-US" dirty="0" smtClean="0"/>
              <a:t>, </a:t>
            </a:r>
            <a:r>
              <a:rPr lang="en-US" dirty="0" err="1" smtClean="0"/>
              <a:t>jejaring</a:t>
            </a:r>
            <a:r>
              <a:rPr lang="en-US" dirty="0" smtClean="0"/>
              <a:t> </a:t>
            </a:r>
            <a:r>
              <a:rPr lang="en-US" dirty="0" err="1" smtClean="0"/>
              <a:t>ini</a:t>
            </a:r>
            <a:r>
              <a:rPr lang="en-US" dirty="0" smtClean="0"/>
              <a:t> </a:t>
            </a:r>
            <a:r>
              <a:rPr lang="en-US" dirty="0" err="1" smtClean="0"/>
              <a:t>tidak</a:t>
            </a:r>
            <a:r>
              <a:rPr lang="en-US" dirty="0" smtClean="0"/>
              <a:t> </a:t>
            </a:r>
            <a:r>
              <a:rPr lang="en-US" dirty="0" err="1" smtClean="0"/>
              <a:t>akan</a:t>
            </a:r>
            <a:r>
              <a:rPr lang="en-US" dirty="0" smtClean="0"/>
              <a:t> </a:t>
            </a:r>
            <a:r>
              <a:rPr lang="en-US" dirty="0" err="1" smtClean="0"/>
              <a:t>mengadopsi</a:t>
            </a:r>
            <a:r>
              <a:rPr lang="en-US" dirty="0" smtClean="0"/>
              <a:t> </a:t>
            </a:r>
            <a:r>
              <a:rPr lang="en-US" dirty="0" err="1" smtClean="0"/>
              <a:t>pendekatan</a:t>
            </a:r>
            <a:r>
              <a:rPr lang="en-US" dirty="0" smtClean="0"/>
              <a:t> </a:t>
            </a:r>
            <a:r>
              <a:rPr lang="en-US" dirty="0" err="1" smtClean="0"/>
              <a:t>birokrasi</a:t>
            </a:r>
            <a:r>
              <a:rPr lang="en-US" dirty="0" smtClean="0"/>
              <a:t> </a:t>
            </a:r>
            <a:r>
              <a:rPr lang="en-US" dirty="0" err="1" smtClean="0"/>
              <a:t>atau</a:t>
            </a:r>
            <a:r>
              <a:rPr lang="en-US" dirty="0" smtClean="0"/>
              <a:t> </a:t>
            </a:r>
            <a:r>
              <a:rPr lang="en-US" dirty="0" err="1" smtClean="0"/>
              <a:t>teknokratis</a:t>
            </a:r>
            <a:r>
              <a:rPr lang="en-US" dirty="0" smtClean="0"/>
              <a:t>. </a:t>
            </a:r>
            <a:r>
              <a:rPr lang="en-US" dirty="0" err="1" smtClean="0"/>
              <a:t>keberhasilan</a:t>
            </a:r>
            <a:r>
              <a:rPr lang="en-US" dirty="0" smtClean="0"/>
              <a:t> </a:t>
            </a:r>
            <a:r>
              <a:rPr lang="en-US" dirty="0" err="1" smtClean="0"/>
              <a:t>jejaring</a:t>
            </a:r>
            <a:r>
              <a:rPr lang="en-US" dirty="0" smtClean="0"/>
              <a:t> </a:t>
            </a:r>
            <a:r>
              <a:rPr lang="en-US" dirty="0" err="1" smtClean="0"/>
              <a:t>sebagai</a:t>
            </a:r>
            <a:r>
              <a:rPr lang="en-US" dirty="0" smtClean="0"/>
              <a:t> media </a:t>
            </a:r>
            <a:r>
              <a:rPr lang="en-US" dirty="0" err="1" smtClean="0"/>
              <a:t>untuk</a:t>
            </a:r>
            <a:r>
              <a:rPr lang="en-US" dirty="0" smtClean="0"/>
              <a:t> </a:t>
            </a:r>
            <a:r>
              <a:rPr lang="en-US" dirty="0" err="1" smtClean="0"/>
              <a:t>perumusan</a:t>
            </a:r>
            <a:r>
              <a:rPr lang="en-US" dirty="0" smtClean="0"/>
              <a:t> </a:t>
            </a:r>
            <a:r>
              <a:rPr lang="en-US" i="1" dirty="0" smtClean="0"/>
              <a:t>policy </a:t>
            </a:r>
            <a:r>
              <a:rPr lang="en-US" dirty="0" err="1" smtClean="0"/>
              <a:t>menjadi</a:t>
            </a:r>
            <a:r>
              <a:rPr lang="en-US" dirty="0" smtClean="0"/>
              <a:t> </a:t>
            </a:r>
            <a:r>
              <a:rPr lang="en-US" dirty="0" err="1" smtClean="0"/>
              <a:t>sangat</a:t>
            </a:r>
            <a:r>
              <a:rPr lang="en-US" dirty="0" smtClean="0"/>
              <a:t> </a:t>
            </a:r>
            <a:r>
              <a:rPr lang="en-US" dirty="0" err="1" smtClean="0"/>
              <a:t>penting</a:t>
            </a:r>
            <a:r>
              <a:rPr lang="en-US" dirty="0" smtClean="0"/>
              <a:t>, </a:t>
            </a:r>
            <a:r>
              <a:rPr lang="en-US" dirty="0" err="1" smtClean="0"/>
              <a:t>tetapi</a:t>
            </a:r>
            <a:r>
              <a:rPr lang="en-US" dirty="0" smtClean="0"/>
              <a:t> </a:t>
            </a:r>
            <a:r>
              <a:rPr lang="en-US" dirty="0" err="1" smtClean="0"/>
              <a:t>ini</a:t>
            </a:r>
            <a:r>
              <a:rPr lang="en-US" dirty="0" smtClean="0"/>
              <a:t> </a:t>
            </a:r>
            <a:r>
              <a:rPr lang="en-US" dirty="0" err="1" smtClean="0"/>
              <a:t>semua</a:t>
            </a:r>
            <a:r>
              <a:rPr lang="en-US" dirty="0" smtClean="0"/>
              <a:t> </a:t>
            </a:r>
            <a:r>
              <a:rPr lang="en-US" dirty="0" err="1" smtClean="0"/>
              <a:t>tergantung</a:t>
            </a:r>
            <a:r>
              <a:rPr lang="en-US" dirty="0" smtClean="0"/>
              <a:t> </a:t>
            </a:r>
            <a:r>
              <a:rPr lang="en-US" dirty="0" err="1" smtClean="0"/>
              <a:t>kepada</a:t>
            </a:r>
            <a:r>
              <a:rPr lang="en-US" dirty="0" smtClean="0"/>
              <a:t> </a:t>
            </a:r>
            <a:r>
              <a:rPr lang="en-US" dirty="0" err="1" smtClean="0"/>
              <a:t>komitment</a:t>
            </a:r>
            <a:r>
              <a:rPr lang="en-US" dirty="0" smtClean="0"/>
              <a:t> </a:t>
            </a:r>
            <a:r>
              <a:rPr lang="en-US" dirty="0" err="1" smtClean="0"/>
              <a:t>semua</a:t>
            </a:r>
            <a:r>
              <a:rPr lang="en-US" dirty="0" smtClean="0"/>
              <a:t> </a:t>
            </a:r>
            <a:r>
              <a:rPr lang="en-US" dirty="0" err="1" smtClean="0"/>
              <a:t>stakeholdrs</a:t>
            </a:r>
            <a:r>
              <a:rPr lang="en-US" dirty="0" smtClean="0"/>
              <a:t> </a:t>
            </a:r>
            <a:r>
              <a:rPr lang="en-US" dirty="0" err="1" smtClean="0"/>
              <a:t>dalam</a:t>
            </a:r>
            <a:r>
              <a:rPr lang="en-US" dirty="0" smtClean="0"/>
              <a:t> </a:t>
            </a:r>
            <a:r>
              <a:rPr lang="en-US" dirty="0" err="1" smtClean="0"/>
              <a:t>jejaring</a:t>
            </a:r>
            <a:r>
              <a:rPr lang="en-US" dirty="0" smtClean="0"/>
              <a:t> </a:t>
            </a:r>
            <a:r>
              <a:rPr lang="en-US" dirty="0" err="1" smtClean="0"/>
              <a:t>tersebut</a:t>
            </a:r>
            <a:r>
              <a:rPr lang="en-US" dirty="0" smtClean="0"/>
              <a:t>.</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rmAutofit fontScale="90000"/>
          </a:bodyPr>
          <a:lstStyle/>
          <a:p>
            <a:r>
              <a:rPr lang="en-US" sz="2800" b="1" dirty="0" smtClean="0"/>
              <a:t>BAB VI </a:t>
            </a:r>
            <a:r>
              <a:rPr lang="en-US" sz="2800" b="1" dirty="0" err="1" smtClean="0"/>
              <a:t>Proses</a:t>
            </a:r>
            <a:r>
              <a:rPr lang="en-US" sz="2800" b="1" dirty="0" smtClean="0"/>
              <a:t> </a:t>
            </a:r>
            <a:r>
              <a:rPr lang="en-US" sz="2800" b="1" dirty="0" err="1" smtClean="0"/>
              <a:t>dan</a:t>
            </a:r>
            <a:r>
              <a:rPr lang="en-US" sz="2800" b="1" dirty="0" smtClean="0"/>
              <a:t> </a:t>
            </a:r>
            <a:r>
              <a:rPr lang="en-US" sz="2800" b="1" dirty="0" err="1" smtClean="0"/>
              <a:t>pola-Pola</a:t>
            </a:r>
            <a:r>
              <a:rPr lang="en-US" sz="2800" b="1" dirty="0" smtClean="0"/>
              <a:t> </a:t>
            </a:r>
            <a:r>
              <a:rPr lang="en-US" sz="2800" b="1" dirty="0" err="1" smtClean="0"/>
              <a:t>Komunikasi</a:t>
            </a:r>
            <a:r>
              <a:rPr lang="en-US" sz="2800" b="1" dirty="0" smtClean="0"/>
              <a:t> </a:t>
            </a:r>
            <a:r>
              <a:rPr lang="en-US" sz="2800" b="1" dirty="0" err="1" smtClean="0"/>
              <a:t>dalam</a:t>
            </a:r>
            <a:r>
              <a:rPr lang="en-US" sz="2800" b="1" dirty="0" smtClean="0"/>
              <a:t> </a:t>
            </a:r>
            <a:r>
              <a:rPr lang="en-US" sz="2800" b="1" dirty="0" err="1" smtClean="0"/>
              <a:t>Komunitas</a:t>
            </a:r>
            <a:endParaRPr lang="en-US" sz="2800" b="1" dirty="0"/>
          </a:p>
        </p:txBody>
      </p:sp>
      <p:sp>
        <p:nvSpPr>
          <p:cNvPr id="3" name="Content Placeholder 2"/>
          <p:cNvSpPr>
            <a:spLocks noGrp="1"/>
          </p:cNvSpPr>
          <p:nvPr>
            <p:ph idx="1"/>
          </p:nvPr>
        </p:nvSpPr>
        <p:spPr>
          <a:xfrm>
            <a:off x="0" y="990600"/>
            <a:ext cx="9144000" cy="5867400"/>
          </a:xfrm>
        </p:spPr>
        <p:txBody>
          <a:bodyPr>
            <a:normAutofit/>
          </a:bodyPr>
          <a:lstStyle/>
          <a:p>
            <a:r>
              <a:rPr lang="en-US" sz="2400" dirty="0" err="1" smtClean="0"/>
              <a:t>Sukar</a:t>
            </a:r>
            <a:r>
              <a:rPr lang="en-US" sz="2400" dirty="0" smtClean="0"/>
              <a:t> </a:t>
            </a:r>
            <a:r>
              <a:rPr lang="en-US" sz="2400" dirty="0" err="1" smtClean="0"/>
              <a:t>dibayangkan</a:t>
            </a:r>
            <a:r>
              <a:rPr lang="en-US" sz="2400" dirty="0" smtClean="0"/>
              <a:t> </a:t>
            </a:r>
            <a:r>
              <a:rPr lang="en-US" sz="2400" dirty="0" err="1" smtClean="0"/>
              <a:t>hidup</a:t>
            </a:r>
            <a:r>
              <a:rPr lang="en-US" sz="2400" dirty="0" smtClean="0"/>
              <a:t> </a:t>
            </a:r>
            <a:r>
              <a:rPr lang="en-US" sz="2400" dirty="0" err="1" smtClean="0"/>
              <a:t>tanpa</a:t>
            </a:r>
            <a:r>
              <a:rPr lang="en-US" sz="2400" dirty="0" smtClean="0"/>
              <a:t> </a:t>
            </a:r>
            <a:r>
              <a:rPr lang="en-US" sz="2400" dirty="0" err="1" smtClean="0"/>
              <a:t>berkomunikasi</a:t>
            </a:r>
            <a:r>
              <a:rPr lang="en-US" sz="2400" dirty="0" smtClean="0"/>
              <a:t>, </a:t>
            </a:r>
            <a:r>
              <a:rPr lang="en-US" sz="2400" dirty="0" err="1" smtClean="0"/>
              <a:t>karena</a:t>
            </a:r>
            <a:r>
              <a:rPr lang="en-US" sz="2400" dirty="0" smtClean="0"/>
              <a:t> </a:t>
            </a:r>
            <a:r>
              <a:rPr lang="en-US" sz="2400" dirty="0" err="1" smtClean="0"/>
              <a:t>sekitar</a:t>
            </a:r>
            <a:r>
              <a:rPr lang="en-US" sz="2400" dirty="0" smtClean="0"/>
              <a:t> 70% </a:t>
            </a:r>
            <a:r>
              <a:rPr lang="en-US" sz="2400" dirty="0" err="1" smtClean="0"/>
              <a:t>hidu</a:t>
            </a:r>
            <a:r>
              <a:rPr lang="en-US" sz="2400" dirty="0" smtClean="0"/>
              <a:t> p </a:t>
            </a:r>
            <a:r>
              <a:rPr lang="en-US" sz="2400" dirty="0" err="1" smtClean="0"/>
              <a:t>kita</a:t>
            </a:r>
            <a:r>
              <a:rPr lang="en-US" sz="2400" dirty="0" smtClean="0"/>
              <a:t> </a:t>
            </a:r>
            <a:r>
              <a:rPr lang="en-US" sz="2400" dirty="0" err="1" smtClean="0"/>
              <a:t>di</a:t>
            </a:r>
            <a:r>
              <a:rPr lang="en-US" sz="2400" dirty="0" smtClean="0"/>
              <a:t> </a:t>
            </a:r>
            <a:r>
              <a:rPr lang="en-US" sz="2400" dirty="0" err="1" smtClean="0"/>
              <a:t>luar</a:t>
            </a:r>
            <a:r>
              <a:rPr lang="en-US" sz="2400" dirty="0" smtClean="0"/>
              <a:t> </a:t>
            </a:r>
            <a:r>
              <a:rPr lang="en-US" sz="2400" dirty="0" err="1" smtClean="0"/>
              <a:t>tidur</a:t>
            </a:r>
            <a:r>
              <a:rPr lang="en-US" sz="2400" dirty="0" smtClean="0"/>
              <a:t>, </a:t>
            </a:r>
            <a:r>
              <a:rPr lang="en-US" sz="2400" dirty="0" err="1" smtClean="0"/>
              <a:t>kita</a:t>
            </a:r>
            <a:r>
              <a:rPr lang="en-US" sz="2400" dirty="0" smtClean="0"/>
              <a:t> </a:t>
            </a:r>
            <a:r>
              <a:rPr lang="en-US" sz="2400" dirty="0" err="1" smtClean="0"/>
              <a:t>habiskan</a:t>
            </a:r>
            <a:r>
              <a:rPr lang="en-US" sz="2400" dirty="0" smtClean="0"/>
              <a:t> </a:t>
            </a:r>
            <a:r>
              <a:rPr lang="en-US" sz="2400" dirty="0" err="1" smtClean="0"/>
              <a:t>untuk</a:t>
            </a:r>
            <a:r>
              <a:rPr lang="en-US" sz="2400" dirty="0" smtClean="0"/>
              <a:t> </a:t>
            </a:r>
            <a:r>
              <a:rPr lang="en-US" sz="2400" dirty="0" err="1" smtClean="0"/>
              <a:t>berkomunikasi</a:t>
            </a:r>
            <a:r>
              <a:rPr lang="en-US" sz="2400" dirty="0" smtClean="0"/>
              <a:t>. </a:t>
            </a:r>
            <a:r>
              <a:rPr lang="en-US" sz="2400" dirty="0" err="1" smtClean="0"/>
              <a:t>Perhatikan</a:t>
            </a:r>
            <a:r>
              <a:rPr lang="en-US" sz="2400" dirty="0" smtClean="0"/>
              <a:t> pula </a:t>
            </a:r>
            <a:r>
              <a:rPr lang="en-US" sz="2400" dirty="0" err="1" smtClean="0"/>
              <a:t>di</a:t>
            </a:r>
            <a:r>
              <a:rPr lang="en-US" sz="2400" dirty="0" smtClean="0"/>
              <a:t> </a:t>
            </a:r>
            <a:r>
              <a:rPr lang="en-US" sz="2400" dirty="0" err="1" smtClean="0"/>
              <a:t>sekitar</a:t>
            </a:r>
            <a:r>
              <a:rPr lang="en-US" sz="2400" dirty="0" smtClean="0"/>
              <a:t> </a:t>
            </a:r>
            <a:r>
              <a:rPr lang="en-US" sz="2400" dirty="0" err="1" smtClean="0"/>
              <a:t>Anda</a:t>
            </a:r>
            <a:r>
              <a:rPr lang="en-US" sz="2400" dirty="0" smtClean="0"/>
              <a:t>, </a:t>
            </a:r>
            <a:r>
              <a:rPr lang="en-US" sz="2400" dirty="0" err="1" smtClean="0"/>
              <a:t>beragam</a:t>
            </a:r>
            <a:r>
              <a:rPr lang="en-US" sz="2400" dirty="0" smtClean="0"/>
              <a:t> </a:t>
            </a:r>
            <a:r>
              <a:rPr lang="en-US" sz="2400" dirty="0" err="1" smtClean="0"/>
              <a:t>alat</a:t>
            </a:r>
            <a:r>
              <a:rPr lang="en-US" sz="2400" dirty="0" smtClean="0"/>
              <a:t> </a:t>
            </a:r>
            <a:r>
              <a:rPr lang="en-US" sz="2400" dirty="0" err="1" smtClean="0"/>
              <a:t>komunikasi</a:t>
            </a:r>
            <a:r>
              <a:rPr lang="en-US" sz="2400" dirty="0" smtClean="0"/>
              <a:t> </a:t>
            </a:r>
            <a:r>
              <a:rPr lang="en-US" sz="2400" dirty="0" err="1" smtClean="0"/>
              <a:t>tumbuh</a:t>
            </a:r>
            <a:r>
              <a:rPr lang="en-US" sz="2400" dirty="0" smtClean="0"/>
              <a:t> </a:t>
            </a:r>
            <a:r>
              <a:rPr lang="en-US" sz="2400" dirty="0" err="1" smtClean="0"/>
              <a:t>menjamur</a:t>
            </a:r>
            <a:r>
              <a:rPr lang="en-US" sz="2400" dirty="0" smtClean="0"/>
              <a:t> </a:t>
            </a:r>
            <a:r>
              <a:rPr lang="en-US" sz="2400" dirty="0" err="1" smtClean="0"/>
              <a:t>dan</a:t>
            </a:r>
            <a:r>
              <a:rPr lang="en-US" sz="2400" dirty="0" smtClean="0"/>
              <a:t> </a:t>
            </a:r>
            <a:r>
              <a:rPr lang="en-US" sz="2400" dirty="0" err="1" smtClean="0"/>
              <a:t>semua</a:t>
            </a:r>
            <a:r>
              <a:rPr lang="en-US" sz="2400" dirty="0" smtClean="0"/>
              <a:t> </a:t>
            </a:r>
            <a:r>
              <a:rPr lang="en-US" sz="2400" dirty="0" err="1" smtClean="0"/>
              <a:t>orang</a:t>
            </a:r>
            <a:r>
              <a:rPr lang="en-US" sz="2400" dirty="0" smtClean="0"/>
              <a:t> </a:t>
            </a:r>
            <a:r>
              <a:rPr lang="en-US" sz="2400" dirty="0" err="1" smtClean="0"/>
              <a:t>seolah</a:t>
            </a:r>
            <a:r>
              <a:rPr lang="en-US" sz="2400" dirty="0" smtClean="0"/>
              <a:t> </a:t>
            </a:r>
            <a:r>
              <a:rPr lang="en-US" sz="2400" dirty="0" err="1" smtClean="0"/>
              <a:t>turut</a:t>
            </a:r>
            <a:r>
              <a:rPr lang="en-US" sz="2400" dirty="0" smtClean="0"/>
              <a:t> </a:t>
            </a:r>
            <a:r>
              <a:rPr lang="en-US" sz="2400" dirty="0" err="1" smtClean="0"/>
              <a:t>berpacu</a:t>
            </a:r>
            <a:r>
              <a:rPr lang="en-US" sz="2400" dirty="0" smtClean="0"/>
              <a:t> </a:t>
            </a:r>
            <a:r>
              <a:rPr lang="en-US" sz="2400" dirty="0" err="1" smtClean="0"/>
              <a:t>untuk</a:t>
            </a:r>
            <a:r>
              <a:rPr lang="en-US" sz="2400" dirty="0" smtClean="0"/>
              <a:t> </a:t>
            </a:r>
            <a:r>
              <a:rPr lang="en-US" sz="2400" dirty="0" err="1" smtClean="0"/>
              <a:t>terkena</a:t>
            </a:r>
            <a:r>
              <a:rPr lang="en-US" sz="2400" dirty="0" smtClean="0"/>
              <a:t> </a:t>
            </a:r>
            <a:r>
              <a:rPr lang="en-US" sz="2400" dirty="0" err="1" smtClean="0"/>
              <a:t>dengan</a:t>
            </a:r>
            <a:r>
              <a:rPr lang="en-US" sz="2400" dirty="0" smtClean="0"/>
              <a:t> media </a:t>
            </a:r>
            <a:r>
              <a:rPr lang="en-US" sz="2400" dirty="0" err="1" smtClean="0"/>
              <a:t>tersebut</a:t>
            </a:r>
            <a:r>
              <a:rPr lang="en-US" sz="2400" dirty="0" smtClean="0"/>
              <a:t>. </a:t>
            </a:r>
            <a:r>
              <a:rPr lang="en-US" sz="2400" dirty="0" err="1" smtClean="0"/>
              <a:t>Surat</a:t>
            </a:r>
            <a:r>
              <a:rPr lang="en-US" sz="2400" dirty="0" smtClean="0"/>
              <a:t> </a:t>
            </a:r>
            <a:r>
              <a:rPr lang="en-US" sz="2400" dirty="0" err="1" smtClean="0"/>
              <a:t>kabar</a:t>
            </a:r>
            <a:r>
              <a:rPr lang="en-US" sz="2400" dirty="0" smtClean="0"/>
              <a:t>, radio, </a:t>
            </a:r>
            <a:r>
              <a:rPr lang="en-US" sz="2400" dirty="0" err="1" smtClean="0"/>
              <a:t>televisi</a:t>
            </a:r>
            <a:r>
              <a:rPr lang="en-US" sz="2400" dirty="0" smtClean="0"/>
              <a:t>, internet, </a:t>
            </a:r>
            <a:r>
              <a:rPr lang="en-US" sz="2400" dirty="0" err="1" smtClean="0"/>
              <a:t>telephon</a:t>
            </a:r>
            <a:r>
              <a:rPr lang="en-US" sz="2400" dirty="0" smtClean="0"/>
              <a:t> </a:t>
            </a:r>
            <a:r>
              <a:rPr lang="en-US" sz="2400" dirty="0" err="1" smtClean="0"/>
              <a:t>sudah</a:t>
            </a:r>
            <a:r>
              <a:rPr lang="en-US" sz="2400" dirty="0" smtClean="0"/>
              <a:t> </a:t>
            </a:r>
            <a:r>
              <a:rPr lang="en-US" sz="2400" dirty="0" err="1" smtClean="0"/>
              <a:t>merupakan</a:t>
            </a:r>
            <a:r>
              <a:rPr lang="en-US" sz="2400" dirty="0" smtClean="0"/>
              <a:t> </a:t>
            </a:r>
            <a:r>
              <a:rPr lang="en-US" sz="2400" dirty="0" err="1" smtClean="0"/>
              <a:t>alat-alat</a:t>
            </a:r>
            <a:r>
              <a:rPr lang="en-US" sz="2400" dirty="0" smtClean="0"/>
              <a:t> yang </a:t>
            </a:r>
            <a:r>
              <a:rPr lang="en-US" sz="2400" dirty="0" err="1" smtClean="0"/>
              <a:t>sulit</a:t>
            </a:r>
            <a:r>
              <a:rPr lang="en-US" sz="2400" dirty="0" smtClean="0"/>
              <a:t> </a:t>
            </a:r>
            <a:r>
              <a:rPr lang="en-US" sz="2400" dirty="0" err="1" smtClean="0"/>
              <a:t>dipisahkan</a:t>
            </a:r>
            <a:r>
              <a:rPr lang="en-US" sz="2400" dirty="0" smtClean="0"/>
              <a:t> </a:t>
            </a:r>
            <a:r>
              <a:rPr lang="en-US" sz="2400" dirty="0" err="1" smtClean="0"/>
              <a:t>dari</a:t>
            </a:r>
            <a:r>
              <a:rPr lang="en-US" sz="2400" dirty="0" smtClean="0"/>
              <a:t> </a:t>
            </a:r>
            <a:r>
              <a:rPr lang="en-US" sz="2400" dirty="0" err="1" smtClean="0"/>
              <a:t>kehidupan</a:t>
            </a:r>
            <a:r>
              <a:rPr lang="en-US" sz="2400" dirty="0" smtClean="0"/>
              <a:t> </a:t>
            </a:r>
            <a:r>
              <a:rPr lang="en-US" sz="2400" dirty="0" err="1" smtClean="0"/>
              <a:t>kita</a:t>
            </a:r>
            <a:r>
              <a:rPr lang="en-US" sz="2400" dirty="0" smtClean="0"/>
              <a:t>.</a:t>
            </a:r>
          </a:p>
          <a:p>
            <a:r>
              <a:rPr lang="en-US" sz="2400" dirty="0" err="1" smtClean="0"/>
              <a:t>Masyarakat</a:t>
            </a:r>
            <a:r>
              <a:rPr lang="en-US" sz="2400" dirty="0" smtClean="0"/>
              <a:t> </a:t>
            </a:r>
            <a:r>
              <a:rPr lang="en-US" sz="2400" dirty="0" err="1" smtClean="0"/>
              <a:t>Pedesaan</a:t>
            </a:r>
            <a:r>
              <a:rPr lang="en-US" sz="2400" dirty="0" smtClean="0"/>
              <a:t>, </a:t>
            </a:r>
            <a:r>
              <a:rPr lang="en-US" sz="2400" dirty="0" err="1" smtClean="0"/>
              <a:t>kita</a:t>
            </a:r>
            <a:r>
              <a:rPr lang="en-US" sz="2400" dirty="0" smtClean="0"/>
              <a:t> </a:t>
            </a:r>
            <a:r>
              <a:rPr lang="en-US" sz="2400" dirty="0" err="1" smtClean="0"/>
              <a:t>mengenal</a:t>
            </a:r>
            <a:r>
              <a:rPr lang="en-US" sz="2400" dirty="0" smtClean="0"/>
              <a:t> </a:t>
            </a:r>
            <a:r>
              <a:rPr lang="en-US" sz="2400" dirty="0" err="1" smtClean="0"/>
              <a:t>suarkentongan</a:t>
            </a:r>
            <a:r>
              <a:rPr lang="en-US" sz="2400" dirty="0" smtClean="0"/>
              <a:t>, gong </a:t>
            </a:r>
            <a:r>
              <a:rPr lang="en-US" sz="2400" dirty="0" err="1" smtClean="0"/>
              <a:t>atau</a:t>
            </a:r>
            <a:r>
              <a:rPr lang="en-US" sz="2400" dirty="0" smtClean="0"/>
              <a:t> </a:t>
            </a:r>
            <a:r>
              <a:rPr lang="en-US" sz="2400" dirty="0" err="1" smtClean="0"/>
              <a:t>loncen</a:t>
            </a:r>
            <a:r>
              <a:rPr lang="en-US" sz="2400" dirty="0" smtClean="0"/>
              <a:t> </a:t>
            </a:r>
            <a:r>
              <a:rPr lang="en-US" sz="2400" dirty="0" err="1" smtClean="0"/>
              <a:t>untuk</a:t>
            </a:r>
            <a:r>
              <a:rPr lang="en-US" sz="2400" dirty="0" smtClean="0"/>
              <a:t> </a:t>
            </a:r>
            <a:r>
              <a:rPr lang="en-US" sz="2400" dirty="0" err="1" smtClean="0"/>
              <a:t>menyebarkan</a:t>
            </a:r>
            <a:r>
              <a:rPr lang="en-US" sz="2400" dirty="0" smtClean="0"/>
              <a:t> </a:t>
            </a:r>
            <a:r>
              <a:rPr lang="en-US" sz="2400" dirty="0" err="1" smtClean="0"/>
              <a:t>informasi</a:t>
            </a:r>
            <a:r>
              <a:rPr lang="en-US" sz="2400" dirty="0" smtClean="0"/>
              <a:t>. </a:t>
            </a:r>
            <a:r>
              <a:rPr lang="en-US" sz="2400" dirty="0" err="1" smtClean="0"/>
              <a:t>Irama</a:t>
            </a:r>
            <a:r>
              <a:rPr lang="en-US" sz="2400" dirty="0" smtClean="0"/>
              <a:t> </a:t>
            </a:r>
            <a:r>
              <a:rPr lang="en-US" sz="2400" dirty="0" err="1" smtClean="0"/>
              <a:t>kentongan</a:t>
            </a:r>
            <a:r>
              <a:rPr lang="en-US" sz="2400" dirty="0" smtClean="0"/>
              <a:t> yang </a:t>
            </a:r>
            <a:r>
              <a:rPr lang="en-US" sz="2400" dirty="0" err="1" smtClean="0"/>
              <a:t>berbeda</a:t>
            </a:r>
            <a:r>
              <a:rPr lang="en-US" sz="2400" dirty="0" smtClean="0"/>
              <a:t> </a:t>
            </a:r>
            <a:r>
              <a:rPr lang="en-US" sz="2400" dirty="0" err="1" smtClean="0"/>
              <a:t>memberi</a:t>
            </a:r>
            <a:r>
              <a:rPr lang="en-US" sz="2400" dirty="0" smtClean="0"/>
              <a:t> </a:t>
            </a:r>
            <a:r>
              <a:rPr lang="en-US" sz="2400" dirty="0" err="1" smtClean="0"/>
              <a:t>arti</a:t>
            </a:r>
            <a:r>
              <a:rPr lang="en-US" sz="2400" dirty="0" smtClean="0"/>
              <a:t> yang </a:t>
            </a:r>
            <a:r>
              <a:rPr lang="en-US" sz="2400" dirty="0" err="1" smtClean="0"/>
              <a:t>berbeda</a:t>
            </a:r>
            <a:r>
              <a:rPr lang="en-US" sz="2400" dirty="0" smtClean="0"/>
              <a:t> </a:t>
            </a:r>
            <a:r>
              <a:rPr lang="en-US" sz="2400" dirty="0" err="1" smtClean="0"/>
              <a:t>bagi</a:t>
            </a:r>
            <a:r>
              <a:rPr lang="en-US" sz="2400" dirty="0" smtClean="0"/>
              <a:t> </a:t>
            </a:r>
            <a:r>
              <a:rPr lang="en-US" sz="2400" dirty="0" err="1" smtClean="0"/>
              <a:t>masyarakat</a:t>
            </a:r>
            <a:r>
              <a:rPr lang="en-US" sz="2400" dirty="0" smtClean="0"/>
              <a:t> </a:t>
            </a:r>
            <a:r>
              <a:rPr lang="en-US" sz="2400" dirty="0" err="1" smtClean="0"/>
              <a:t>pendengarnya</a:t>
            </a:r>
            <a:r>
              <a:rPr lang="en-US" sz="2400" dirty="0" smtClean="0"/>
              <a:t>.</a:t>
            </a:r>
          </a:p>
          <a:p>
            <a:r>
              <a:rPr lang="en-US" sz="2400" dirty="0" err="1" smtClean="0"/>
              <a:t>Simbol-simbol</a:t>
            </a:r>
            <a:r>
              <a:rPr lang="en-US" sz="2400" dirty="0" smtClean="0"/>
              <a:t> lain yang </a:t>
            </a:r>
            <a:r>
              <a:rPr lang="en-US" sz="2400" dirty="0" err="1" smtClean="0"/>
              <a:t>dipakai</a:t>
            </a:r>
            <a:r>
              <a:rPr lang="en-US" sz="2400" dirty="0" smtClean="0"/>
              <a:t> </a:t>
            </a:r>
            <a:r>
              <a:rPr lang="en-US" sz="2400" dirty="0" err="1" smtClean="0"/>
              <a:t>adalah</a:t>
            </a:r>
            <a:r>
              <a:rPr lang="en-US" sz="2400" dirty="0" smtClean="0"/>
              <a:t> </a:t>
            </a:r>
            <a:r>
              <a:rPr lang="en-US" sz="2400" dirty="0" err="1" smtClean="0"/>
              <a:t>bahasa</a:t>
            </a:r>
            <a:r>
              <a:rPr lang="en-US" sz="2400" dirty="0" smtClean="0"/>
              <a:t> </a:t>
            </a:r>
            <a:r>
              <a:rPr lang="en-US" sz="2400" dirty="0" err="1" smtClean="0"/>
              <a:t>tulis</a:t>
            </a:r>
            <a:r>
              <a:rPr lang="en-US" sz="2400" dirty="0" smtClean="0"/>
              <a:t>, </a:t>
            </a:r>
            <a:r>
              <a:rPr lang="en-US" sz="2400" dirty="0" err="1" smtClean="0"/>
              <a:t>bahasa</a:t>
            </a:r>
            <a:r>
              <a:rPr lang="en-US" sz="2400" dirty="0" smtClean="0"/>
              <a:t> </a:t>
            </a:r>
            <a:r>
              <a:rPr lang="en-US" sz="2400" dirty="0" err="1" smtClean="0"/>
              <a:t>lisan</a:t>
            </a:r>
            <a:r>
              <a:rPr lang="en-US" sz="2400" dirty="0" smtClean="0"/>
              <a:t>, </a:t>
            </a:r>
            <a:r>
              <a:rPr lang="en-US" sz="2400" dirty="0" err="1" smtClean="0"/>
              <a:t>warna</a:t>
            </a:r>
            <a:r>
              <a:rPr lang="en-US" sz="2400" dirty="0" smtClean="0"/>
              <a:t>, </a:t>
            </a:r>
            <a:r>
              <a:rPr lang="en-US" sz="2400" dirty="0" err="1" smtClean="0"/>
              <a:t>gerakan</a:t>
            </a:r>
            <a:r>
              <a:rPr lang="en-US" sz="2400" dirty="0" smtClean="0"/>
              <a:t> </a:t>
            </a:r>
            <a:r>
              <a:rPr lang="en-US" sz="2400" dirty="0" err="1" smtClean="0"/>
              <a:t>bendera,tanda-tanda</a:t>
            </a:r>
            <a:r>
              <a:rPr lang="en-US" sz="2400" dirty="0" smtClean="0"/>
              <a:t> </a:t>
            </a:r>
            <a:r>
              <a:rPr lang="en-US" sz="2400" dirty="0" err="1" smtClean="0"/>
              <a:t>lalu</a:t>
            </a:r>
            <a:r>
              <a:rPr lang="en-US" sz="2400" dirty="0" smtClean="0"/>
              <a:t> </a:t>
            </a:r>
            <a:r>
              <a:rPr lang="en-US" sz="2400" dirty="0" err="1" smtClean="0"/>
              <a:t>lintas</a:t>
            </a:r>
            <a:r>
              <a:rPr lang="en-US" sz="2400" dirty="0" smtClean="0"/>
              <a:t> </a:t>
            </a:r>
            <a:r>
              <a:rPr lang="en-US" sz="2400" dirty="0" err="1" smtClean="0"/>
              <a:t>dsb</a:t>
            </a:r>
            <a:r>
              <a:rPr lang="en-US" sz="2400" dirty="0" smtClean="0"/>
              <a:t>. </a:t>
            </a:r>
            <a:r>
              <a:rPr lang="en-US" sz="2400" dirty="0" err="1" smtClean="0"/>
              <a:t>Semu</a:t>
            </a:r>
            <a:r>
              <a:rPr lang="en-US" sz="2400" dirty="0" smtClean="0"/>
              <a:t> </a:t>
            </a:r>
            <a:r>
              <a:rPr lang="en-US" sz="2400" dirty="0" err="1" smtClean="0"/>
              <a:t>itu</a:t>
            </a:r>
            <a:r>
              <a:rPr lang="en-US" sz="2400" dirty="0" smtClean="0"/>
              <a:t> </a:t>
            </a:r>
            <a:r>
              <a:rPr lang="en-US" sz="2400" dirty="0" err="1" smtClean="0"/>
              <a:t>diberi</a:t>
            </a:r>
            <a:r>
              <a:rPr lang="en-US" sz="2400" dirty="0" smtClean="0"/>
              <a:t> </a:t>
            </a:r>
            <a:r>
              <a:rPr lang="en-US" sz="2400" dirty="0" err="1" smtClean="0"/>
              <a:t>makna</a:t>
            </a:r>
            <a:r>
              <a:rPr lang="en-US" sz="2400" dirty="0" smtClean="0"/>
              <a:t> </a:t>
            </a:r>
            <a:r>
              <a:rPr lang="en-US" sz="2400" dirty="0" err="1" smtClean="0"/>
              <a:t>oleh</a:t>
            </a:r>
            <a:r>
              <a:rPr lang="en-US" sz="2400" dirty="0" smtClean="0"/>
              <a:t> </a:t>
            </a:r>
            <a:r>
              <a:rPr lang="en-US" sz="2400" dirty="0" err="1" smtClean="0"/>
              <a:t>masyarakat</a:t>
            </a:r>
            <a:r>
              <a:rPr lang="en-US" sz="2400" dirty="0" smtClean="0"/>
              <a:t> yang </a:t>
            </a:r>
            <a:r>
              <a:rPr lang="en-US" sz="2400" dirty="0" err="1" smtClean="0"/>
              <a:t>menggunakan</a:t>
            </a:r>
            <a:r>
              <a:rPr lang="en-US" sz="2400" dirty="0" smtClean="0"/>
              <a:t> . </a:t>
            </a:r>
            <a:r>
              <a:rPr lang="en-US" sz="2400" dirty="0" err="1" smtClean="0"/>
              <a:t>Bisa</a:t>
            </a:r>
            <a:r>
              <a:rPr lang="en-US" sz="2400" dirty="0" smtClean="0"/>
              <a:t> </a:t>
            </a:r>
            <a:r>
              <a:rPr lang="en-US" sz="2400" dirty="0" err="1" smtClean="0"/>
              <a:t>saja</a:t>
            </a:r>
            <a:r>
              <a:rPr lang="en-US" sz="2400" dirty="0" smtClean="0"/>
              <a:t>, </a:t>
            </a:r>
            <a:r>
              <a:rPr lang="en-US" sz="2400" dirty="0" err="1" smtClean="0"/>
              <a:t>stu</a:t>
            </a:r>
            <a:r>
              <a:rPr lang="en-US" sz="2400" dirty="0" smtClean="0"/>
              <a:t> </a:t>
            </a:r>
            <a:r>
              <a:rPr lang="en-US" sz="2400" dirty="0" err="1" smtClean="0"/>
              <a:t>simbol</a:t>
            </a:r>
            <a:r>
              <a:rPr lang="en-US" sz="2400" dirty="0" smtClean="0"/>
              <a:t> yang </a:t>
            </a:r>
            <a:r>
              <a:rPr lang="en-US" sz="2400" dirty="0" err="1" smtClean="0"/>
              <a:t>dipakai</a:t>
            </a:r>
            <a:r>
              <a:rPr lang="en-US" sz="2400" dirty="0" smtClean="0"/>
              <a:t> </a:t>
            </a:r>
            <a:r>
              <a:rPr lang="en-US" sz="2400" dirty="0" err="1" smtClean="0"/>
              <a:t>oleh</a:t>
            </a:r>
            <a:r>
              <a:rPr lang="en-US" sz="2400" dirty="0" smtClean="0"/>
              <a:t> </a:t>
            </a:r>
            <a:r>
              <a:rPr lang="en-US" sz="2400" dirty="0" err="1" smtClean="0"/>
              <a:t>suatu</a:t>
            </a:r>
            <a:r>
              <a:rPr lang="en-US" sz="2400" dirty="0" smtClean="0"/>
              <a:t> </a:t>
            </a:r>
            <a:r>
              <a:rPr lang="en-US" sz="2400" dirty="0" err="1" smtClean="0"/>
              <a:t>masyarakat</a:t>
            </a:r>
            <a:r>
              <a:rPr lang="en-US" sz="2400" dirty="0" smtClean="0"/>
              <a:t> </a:t>
            </a:r>
            <a:r>
              <a:rPr lang="en-US" sz="2400" dirty="0" err="1" smtClean="0"/>
              <a:t>tidak</a:t>
            </a:r>
            <a:r>
              <a:rPr lang="en-US" sz="2400" dirty="0" smtClean="0"/>
              <a:t> </a:t>
            </a:r>
            <a:r>
              <a:rPr lang="en-US" sz="2400" dirty="0" err="1" smtClean="0"/>
              <a:t>dimengerti</a:t>
            </a:r>
            <a:r>
              <a:rPr lang="en-US" sz="2400" dirty="0" smtClean="0"/>
              <a:t> </a:t>
            </a:r>
            <a:r>
              <a:rPr lang="en-US" sz="2400" dirty="0" err="1" smtClean="0"/>
              <a:t>atau</a:t>
            </a:r>
            <a:r>
              <a:rPr lang="en-US" sz="2400" dirty="0" smtClean="0"/>
              <a:t> </a:t>
            </a:r>
            <a:r>
              <a:rPr lang="en-US" sz="2400" dirty="0" err="1" smtClean="0"/>
              <a:t>diberi</a:t>
            </a:r>
            <a:r>
              <a:rPr lang="en-US" sz="2400" dirty="0" smtClean="0"/>
              <a:t> </a:t>
            </a:r>
            <a:r>
              <a:rPr lang="en-US" sz="2400" dirty="0" err="1" smtClean="0"/>
              <a:t>arti</a:t>
            </a:r>
            <a:r>
              <a:rPr lang="en-US" sz="2400" dirty="0" smtClean="0"/>
              <a:t> </a:t>
            </a:r>
            <a:r>
              <a:rPr lang="en-US" sz="2400" dirty="0" err="1" smtClean="0"/>
              <a:t>berbeda</a:t>
            </a:r>
            <a:r>
              <a:rPr lang="en-US" sz="2400" dirty="0" smtClean="0"/>
              <a:t> </a:t>
            </a:r>
            <a:r>
              <a:rPr lang="en-US" sz="2400" dirty="0" err="1" smtClean="0"/>
              <a:t>oleh</a:t>
            </a:r>
            <a:r>
              <a:rPr lang="en-US" sz="2400" dirty="0" smtClean="0"/>
              <a:t> </a:t>
            </a:r>
            <a:r>
              <a:rPr lang="en-US" sz="2400" dirty="0" err="1" smtClean="0"/>
              <a:t>masyarakat</a:t>
            </a:r>
            <a:r>
              <a:rPr lang="en-US" sz="2400" dirty="0" smtClean="0"/>
              <a:t> lain</a:t>
            </a:r>
            <a:endParaRPr lang="en-US" sz="24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821362"/>
          </a:xfrm>
        </p:spPr>
        <p:txBody>
          <a:bodyPr>
            <a:normAutofit/>
          </a:bodyPr>
          <a:lstStyle/>
          <a:p>
            <a:pPr algn="l"/>
            <a:r>
              <a:rPr lang="en-US" sz="2400" dirty="0" err="1" smtClean="0"/>
              <a:t>Pola</a:t>
            </a:r>
            <a:r>
              <a:rPr lang="en-US" sz="2400" dirty="0" smtClean="0"/>
              <a:t> </a:t>
            </a:r>
            <a:r>
              <a:rPr lang="en-US" sz="2400" dirty="0" err="1" smtClean="0"/>
              <a:t>Komunikasi</a:t>
            </a:r>
            <a:r>
              <a:rPr lang="en-US" sz="2400" dirty="0" smtClean="0"/>
              <a:t> </a:t>
            </a:r>
            <a:r>
              <a:rPr lang="en-US" sz="2400" dirty="0" err="1" smtClean="0"/>
              <a:t>juga</a:t>
            </a:r>
            <a:r>
              <a:rPr lang="en-US" sz="2400" dirty="0" smtClean="0"/>
              <a:t> </a:t>
            </a:r>
            <a:r>
              <a:rPr lang="en-US" sz="2400" dirty="0" err="1" smtClean="0"/>
              <a:t>dipengaruhi</a:t>
            </a:r>
            <a:r>
              <a:rPr lang="en-US" sz="2400" dirty="0" smtClean="0"/>
              <a:t> </a:t>
            </a:r>
            <a:r>
              <a:rPr lang="en-US" sz="2400" dirty="0" err="1" smtClean="0"/>
              <a:t>oleh</a:t>
            </a:r>
            <a:r>
              <a:rPr lang="en-US" sz="2400" dirty="0" smtClean="0"/>
              <a:t> </a:t>
            </a:r>
            <a:r>
              <a:rPr lang="en-US" sz="2400" dirty="0" err="1" smtClean="0"/>
              <a:t>bentuk</a:t>
            </a:r>
            <a:r>
              <a:rPr lang="en-US" sz="2400" dirty="0" smtClean="0"/>
              <a:t> </a:t>
            </a:r>
            <a:r>
              <a:rPr lang="en-US" sz="2400" dirty="0" err="1" smtClean="0"/>
              <a:t>masyarakatnya</a:t>
            </a:r>
            <a:r>
              <a:rPr lang="en-US" sz="2400" dirty="0" smtClean="0"/>
              <a:t>. </a:t>
            </a:r>
            <a:r>
              <a:rPr lang="en-US" sz="2400" dirty="0" err="1" smtClean="0"/>
              <a:t>Pada</a:t>
            </a:r>
            <a:r>
              <a:rPr lang="en-US" sz="2400" dirty="0" smtClean="0"/>
              <a:t> </a:t>
            </a:r>
            <a:r>
              <a:rPr lang="en-US" sz="2400" dirty="0" err="1" smtClean="0"/>
              <a:t>masyarakat</a:t>
            </a:r>
            <a:r>
              <a:rPr lang="en-US" sz="2400" dirty="0" smtClean="0"/>
              <a:t> </a:t>
            </a:r>
            <a:r>
              <a:rPr lang="en-US" sz="2400" dirty="0" err="1" smtClean="0"/>
              <a:t>tradisional</a:t>
            </a:r>
            <a:r>
              <a:rPr lang="en-US" sz="2400" dirty="0" smtClean="0"/>
              <a:t> </a:t>
            </a:r>
            <a:r>
              <a:rPr lang="en-US" sz="2400" dirty="0" err="1" smtClean="0"/>
              <a:t>komunikasi</a:t>
            </a:r>
            <a:r>
              <a:rPr lang="en-US" sz="2400" dirty="0" smtClean="0"/>
              <a:t> </a:t>
            </a:r>
            <a:r>
              <a:rPr lang="en-US" sz="2400" dirty="0" err="1" smtClean="0"/>
              <a:t>ada</a:t>
            </a:r>
            <a:r>
              <a:rPr lang="en-US" sz="2400" dirty="0" smtClean="0"/>
              <a:t> </a:t>
            </a:r>
            <a:r>
              <a:rPr lang="en-US" sz="2400" dirty="0" err="1" smtClean="0"/>
              <a:t>umumnya</a:t>
            </a:r>
            <a:r>
              <a:rPr lang="en-US" sz="2400" dirty="0" smtClean="0"/>
              <a:t> </a:t>
            </a:r>
            <a:r>
              <a:rPr lang="en-US" sz="2400" dirty="0" err="1" smtClean="0"/>
              <a:t>terjadi</a:t>
            </a:r>
            <a:r>
              <a:rPr lang="en-US" sz="2400" dirty="0" smtClean="0"/>
              <a:t> </a:t>
            </a:r>
            <a:r>
              <a:rPr lang="en-US" sz="2400" dirty="0" err="1" smtClean="0"/>
              <a:t>dengan</a:t>
            </a:r>
            <a:r>
              <a:rPr lang="en-US" sz="2400" dirty="0" smtClean="0"/>
              <a:t> </a:t>
            </a:r>
            <a:r>
              <a:rPr lang="en-US" sz="2400" dirty="0" err="1" smtClean="0"/>
              <a:t>berhadapan</a:t>
            </a:r>
            <a:r>
              <a:rPr lang="en-US" sz="2400" dirty="0" smtClean="0"/>
              <a:t> </a:t>
            </a:r>
            <a:r>
              <a:rPr lang="en-US" sz="2400" dirty="0" err="1" smtClean="0"/>
              <a:t>muka</a:t>
            </a:r>
            <a:r>
              <a:rPr lang="en-US" sz="2400" dirty="0" smtClean="0"/>
              <a:t> (</a:t>
            </a:r>
            <a:r>
              <a:rPr lang="en-US" sz="2400" dirty="0" err="1" smtClean="0"/>
              <a:t>komunikasi</a:t>
            </a:r>
            <a:r>
              <a:rPr lang="en-US" sz="2400" dirty="0" smtClean="0"/>
              <a:t> primer), </a:t>
            </a:r>
            <a:r>
              <a:rPr lang="en-US" sz="2400" dirty="0" err="1" smtClean="0"/>
              <a:t>sedang</a:t>
            </a:r>
            <a:r>
              <a:rPr lang="en-US" sz="2400" dirty="0" smtClean="0"/>
              <a:t> </a:t>
            </a:r>
            <a:r>
              <a:rPr lang="en-US" sz="2400" dirty="0" err="1" smtClean="0"/>
              <a:t>pada</a:t>
            </a:r>
            <a:r>
              <a:rPr lang="en-US" sz="2400" dirty="0" smtClean="0"/>
              <a:t> </a:t>
            </a:r>
            <a:r>
              <a:rPr lang="en-US" sz="2400" dirty="0" err="1" smtClean="0"/>
              <a:t>masyarakat</a:t>
            </a:r>
            <a:r>
              <a:rPr lang="en-US" sz="2400" dirty="0" smtClean="0"/>
              <a:t> modern, </a:t>
            </a:r>
            <a:r>
              <a:rPr lang="en-US" sz="2400" dirty="0" err="1" smtClean="0"/>
              <a:t>lebih</a:t>
            </a:r>
            <a:r>
              <a:rPr lang="en-US" sz="2400" dirty="0" smtClean="0"/>
              <a:t> </a:t>
            </a:r>
            <a:r>
              <a:rPr lang="en-US" sz="2400" dirty="0" err="1" smtClean="0"/>
              <a:t>banyak</a:t>
            </a:r>
            <a:r>
              <a:rPr lang="en-US" sz="2400" dirty="0" smtClean="0"/>
              <a:t> </a:t>
            </a:r>
            <a:r>
              <a:rPr lang="en-US" sz="2400" dirty="0" err="1" smtClean="0"/>
              <a:t>melalui</a:t>
            </a:r>
            <a:r>
              <a:rPr lang="en-US" sz="2400" dirty="0" smtClean="0"/>
              <a:t> media (</a:t>
            </a:r>
            <a:r>
              <a:rPr lang="en-US" sz="2400" dirty="0" err="1" smtClean="0"/>
              <a:t>komunikasi</a:t>
            </a:r>
            <a:r>
              <a:rPr lang="en-US" sz="2400" dirty="0" smtClean="0"/>
              <a:t> </a:t>
            </a:r>
            <a:r>
              <a:rPr lang="en-US" sz="2400" dirty="0" err="1" smtClean="0"/>
              <a:t>sekunder</a:t>
            </a:r>
            <a:r>
              <a:rPr lang="en-US" sz="2400" dirty="0" smtClean="0"/>
              <a:t>). </a:t>
            </a:r>
            <a:r>
              <a:rPr lang="en-US" sz="2400" dirty="0" err="1" smtClean="0"/>
              <a:t>Pada</a:t>
            </a:r>
            <a:r>
              <a:rPr lang="en-US" sz="2400" dirty="0" smtClean="0"/>
              <a:t> </a:t>
            </a:r>
            <a:r>
              <a:rPr lang="en-US" sz="2400" dirty="0" err="1" smtClean="0"/>
              <a:t>masyarakat</a:t>
            </a:r>
            <a:r>
              <a:rPr lang="en-US" sz="2400" dirty="0" smtClean="0"/>
              <a:t> </a:t>
            </a:r>
            <a:r>
              <a:rPr lang="en-US" sz="2400" dirty="0" err="1" smtClean="0"/>
              <a:t>transisi</a:t>
            </a:r>
            <a:r>
              <a:rPr lang="en-US" sz="2400" dirty="0" smtClean="0"/>
              <a:t>, </a:t>
            </a:r>
            <a:r>
              <a:rPr lang="en-US" sz="2400" dirty="0" err="1" smtClean="0"/>
              <a:t>kedua</a:t>
            </a:r>
            <a:r>
              <a:rPr lang="en-US" sz="2400" dirty="0" smtClean="0"/>
              <a:t> </a:t>
            </a:r>
            <a:r>
              <a:rPr lang="en-US" sz="2400" dirty="0" err="1" smtClean="0"/>
              <a:t>pola</a:t>
            </a:r>
            <a:r>
              <a:rPr lang="en-US" sz="2400" dirty="0" smtClean="0"/>
              <a:t> </a:t>
            </a:r>
            <a:r>
              <a:rPr lang="en-US" sz="2400" dirty="0" err="1" smtClean="0"/>
              <a:t>ini</a:t>
            </a:r>
            <a:r>
              <a:rPr lang="en-US" sz="2400" dirty="0" smtClean="0"/>
              <a:t> </a:t>
            </a:r>
            <a:r>
              <a:rPr lang="en-US" sz="2400" dirty="0" err="1" smtClean="0"/>
              <a:t>hadir</a:t>
            </a:r>
            <a:r>
              <a:rPr lang="en-US" sz="2400" dirty="0" smtClean="0"/>
              <a:t> </a:t>
            </a:r>
            <a:r>
              <a:rPr lang="en-US" sz="2400" dirty="0" err="1" smtClean="0"/>
              <a:t>bersamaan</a:t>
            </a:r>
            <a:r>
              <a:rPr lang="en-US" sz="2400" dirty="0" smtClean="0"/>
              <a:t/>
            </a:r>
            <a:br>
              <a:rPr lang="en-US" sz="2400" dirty="0" smtClean="0"/>
            </a:br>
            <a:r>
              <a:rPr lang="en-US" sz="2400" dirty="0" err="1" smtClean="0"/>
              <a:t>Komunikasi</a:t>
            </a:r>
            <a:r>
              <a:rPr lang="en-US" sz="2400" dirty="0" smtClean="0"/>
              <a:t> </a:t>
            </a:r>
            <a:r>
              <a:rPr lang="en-US" sz="2400" dirty="0" err="1" smtClean="0"/>
              <a:t>Dua</a:t>
            </a:r>
            <a:r>
              <a:rPr lang="en-US" sz="2400" dirty="0" smtClean="0"/>
              <a:t> </a:t>
            </a:r>
            <a:r>
              <a:rPr lang="en-US" sz="2400" dirty="0" err="1" smtClean="0"/>
              <a:t>Langkah.Bila</a:t>
            </a:r>
            <a:r>
              <a:rPr lang="en-US" sz="2400" dirty="0" smtClean="0"/>
              <a:t> </a:t>
            </a:r>
            <a:r>
              <a:rPr lang="en-US" sz="2400" dirty="0" err="1" smtClean="0"/>
              <a:t>anda</a:t>
            </a:r>
            <a:r>
              <a:rPr lang="en-US" sz="2400" dirty="0" smtClean="0"/>
              <a:t> </a:t>
            </a:r>
            <a:r>
              <a:rPr lang="en-US" sz="2400" dirty="0" err="1" smtClean="0"/>
              <a:t>memperhatikan</a:t>
            </a:r>
            <a:r>
              <a:rPr lang="en-US" sz="2400" dirty="0" smtClean="0"/>
              <a:t> </a:t>
            </a:r>
            <a:r>
              <a:rPr lang="en-US" sz="2400" dirty="0" err="1" smtClean="0"/>
              <a:t>sekitar</a:t>
            </a:r>
            <a:r>
              <a:rPr lang="en-US" sz="2400" dirty="0" smtClean="0"/>
              <a:t> </a:t>
            </a:r>
            <a:r>
              <a:rPr lang="en-US" sz="2400" dirty="0" err="1" smtClean="0"/>
              <a:t>anda</a:t>
            </a:r>
            <a:r>
              <a:rPr lang="en-US" sz="2400" dirty="0" smtClean="0"/>
              <a:t> </a:t>
            </a:r>
            <a:r>
              <a:rPr lang="en-US" sz="2400" dirty="0" err="1" smtClean="0"/>
              <a:t>banyak</a:t>
            </a:r>
            <a:r>
              <a:rPr lang="en-US" sz="2400" dirty="0" smtClean="0"/>
              <a:t> </a:t>
            </a:r>
            <a:r>
              <a:rPr lang="en-US" sz="2400" dirty="0" err="1" smtClean="0"/>
              <a:t>orang</a:t>
            </a:r>
            <a:r>
              <a:rPr lang="en-US" sz="2400" dirty="0" smtClean="0"/>
              <a:t> </a:t>
            </a:r>
            <a:r>
              <a:rPr lang="en-US" sz="2400" dirty="0" err="1" smtClean="0"/>
              <a:t>mendiskusikan</a:t>
            </a:r>
            <a:r>
              <a:rPr lang="en-US" sz="2400" dirty="0" smtClean="0"/>
              <a:t> </a:t>
            </a:r>
            <a:r>
              <a:rPr lang="en-US" sz="2400" dirty="0" err="1" smtClean="0"/>
              <a:t>sesuatu</a:t>
            </a:r>
            <a:r>
              <a:rPr lang="en-US" sz="2400" dirty="0" smtClean="0"/>
              <a:t> </a:t>
            </a:r>
            <a:r>
              <a:rPr lang="en-US" sz="2400" dirty="0" err="1" smtClean="0"/>
              <a:t>informasi</a:t>
            </a:r>
            <a:r>
              <a:rPr lang="en-US" sz="2400" dirty="0" smtClean="0"/>
              <a:t> yang </a:t>
            </a:r>
            <a:r>
              <a:rPr lang="en-US" sz="2400" dirty="0" err="1" smtClean="0"/>
              <a:t>diperoleh</a:t>
            </a:r>
            <a:r>
              <a:rPr lang="en-US" sz="2400" dirty="0" smtClean="0"/>
              <a:t> </a:t>
            </a:r>
            <a:r>
              <a:rPr lang="en-US" sz="2400" dirty="0" err="1" smtClean="0"/>
              <a:t>melalui</a:t>
            </a:r>
            <a:r>
              <a:rPr lang="en-US" sz="2400" dirty="0" smtClean="0"/>
              <a:t> media </a:t>
            </a:r>
            <a:r>
              <a:rPr lang="en-US" sz="2400" dirty="0" err="1" smtClean="0"/>
              <a:t>massa</a:t>
            </a:r>
            <a:r>
              <a:rPr lang="en-US" sz="2400" dirty="0" smtClean="0"/>
              <a:t>. </a:t>
            </a:r>
            <a:r>
              <a:rPr lang="en-US" sz="2400" dirty="0" err="1" smtClean="0"/>
              <a:t>Pada</a:t>
            </a:r>
            <a:r>
              <a:rPr lang="en-US" sz="2400" dirty="0" smtClean="0"/>
              <a:t> </a:t>
            </a:r>
            <a:r>
              <a:rPr lang="en-US" sz="2400" dirty="0" err="1" smtClean="0"/>
              <a:t>mayarakat</a:t>
            </a:r>
            <a:r>
              <a:rPr lang="en-US" sz="2400" dirty="0" smtClean="0"/>
              <a:t> </a:t>
            </a:r>
            <a:r>
              <a:rPr lang="en-US" sz="2400" dirty="0" err="1" smtClean="0"/>
              <a:t>dimana</a:t>
            </a:r>
            <a:r>
              <a:rPr lang="en-US" sz="2400" dirty="0" smtClean="0"/>
              <a:t> media </a:t>
            </a:r>
            <a:r>
              <a:rPr lang="en-US" sz="2400" dirty="0" err="1" smtClean="0"/>
              <a:t>massa</a:t>
            </a:r>
            <a:r>
              <a:rPr lang="en-US" sz="2400" dirty="0" smtClean="0"/>
              <a:t> </a:t>
            </a:r>
            <a:r>
              <a:rPr lang="en-US" sz="2400" dirty="0" err="1" smtClean="0"/>
              <a:t>terbatas</a:t>
            </a:r>
            <a:r>
              <a:rPr lang="en-US" sz="2400" dirty="0" smtClean="0"/>
              <a:t>, </a:t>
            </a:r>
            <a:r>
              <a:rPr lang="en-US" sz="2400" dirty="0" err="1" smtClean="0"/>
              <a:t>proses</a:t>
            </a:r>
            <a:r>
              <a:rPr lang="en-US" sz="2400" dirty="0" smtClean="0"/>
              <a:t> </a:t>
            </a:r>
            <a:r>
              <a:rPr lang="en-US" sz="2400" dirty="0" err="1" smtClean="0"/>
              <a:t>seperti</a:t>
            </a:r>
            <a:r>
              <a:rPr lang="en-US" sz="2400" dirty="0" smtClean="0"/>
              <a:t> </a:t>
            </a:r>
            <a:r>
              <a:rPr lang="en-US" sz="2400" dirty="0" err="1" smtClean="0"/>
              <a:t>ini</a:t>
            </a:r>
            <a:r>
              <a:rPr lang="en-US" sz="2400" dirty="0" smtClean="0"/>
              <a:t> </a:t>
            </a:r>
            <a:r>
              <a:rPr lang="en-US" sz="2400" dirty="0" err="1" smtClean="0"/>
              <a:t>sangatlah</a:t>
            </a:r>
            <a:r>
              <a:rPr lang="en-US" sz="2400" dirty="0" smtClean="0"/>
              <a:t> </a:t>
            </a:r>
            <a:r>
              <a:rPr lang="en-US" sz="2400" dirty="0" err="1" smtClean="0"/>
              <a:t>berarti</a:t>
            </a:r>
            <a:r>
              <a:rPr lang="en-US" sz="2400" dirty="0" smtClean="0"/>
              <a:t> </a:t>
            </a:r>
            <a:r>
              <a:rPr lang="en-US" sz="2400" dirty="0" err="1" smtClean="0"/>
              <a:t>dalam</a:t>
            </a:r>
            <a:r>
              <a:rPr lang="en-US" sz="2400" dirty="0" smtClean="0"/>
              <a:t> </a:t>
            </a:r>
            <a:r>
              <a:rPr lang="en-US" sz="2400" dirty="0" err="1" smtClean="0"/>
              <a:t>penyebaran</a:t>
            </a:r>
            <a:r>
              <a:rPr lang="en-US" sz="2400" dirty="0" smtClean="0"/>
              <a:t> </a:t>
            </a:r>
            <a:r>
              <a:rPr lang="en-US" sz="2400" dirty="0" err="1" smtClean="0"/>
              <a:t>informasi</a:t>
            </a:r>
            <a:r>
              <a:rPr lang="en-US" sz="2400" dirty="0" smtClean="0"/>
              <a:t>. </a:t>
            </a:r>
            <a:r>
              <a:rPr lang="en-US" sz="2400" dirty="0" err="1" smtClean="0"/>
              <a:t>Orang-orang</a:t>
            </a:r>
            <a:r>
              <a:rPr lang="en-US" sz="2400" dirty="0" smtClean="0"/>
              <a:t> yang </a:t>
            </a:r>
            <a:r>
              <a:rPr lang="en-US" sz="2400" dirty="0" err="1" smtClean="0"/>
              <a:t>terkena</a:t>
            </a:r>
            <a:r>
              <a:rPr lang="en-US" sz="2400" dirty="0" smtClean="0"/>
              <a:t> media </a:t>
            </a:r>
            <a:r>
              <a:rPr lang="en-US" sz="2400" dirty="0" err="1" smtClean="0"/>
              <a:t>massa</a:t>
            </a:r>
            <a:r>
              <a:rPr lang="en-US" sz="2400" dirty="0" smtClean="0"/>
              <a:t> </a:t>
            </a:r>
            <a:r>
              <a:rPr lang="en-US" sz="2400" dirty="0" err="1" smtClean="0"/>
              <a:t>menyampaikan</a:t>
            </a:r>
            <a:r>
              <a:rPr lang="en-US" sz="2400" dirty="0" smtClean="0"/>
              <a:t> </a:t>
            </a:r>
            <a:r>
              <a:rPr lang="en-US" sz="2400" dirty="0" err="1" smtClean="0"/>
              <a:t>informasi</a:t>
            </a:r>
            <a:r>
              <a:rPr lang="en-US" sz="2400" dirty="0" smtClean="0"/>
              <a:t> yang </a:t>
            </a:r>
            <a:r>
              <a:rPr lang="en-US" sz="2400" dirty="0" err="1" smtClean="0"/>
              <a:t>diperolehnya</a:t>
            </a:r>
            <a:r>
              <a:rPr lang="en-US" sz="2400" dirty="0" smtClean="0"/>
              <a:t> </a:t>
            </a:r>
            <a:r>
              <a:rPr lang="en-US" sz="2400" dirty="0" err="1" smtClean="0"/>
              <a:t>kepada</a:t>
            </a:r>
            <a:r>
              <a:rPr lang="en-US" sz="2400" dirty="0" smtClean="0"/>
              <a:t> </a:t>
            </a:r>
            <a:r>
              <a:rPr lang="en-US" sz="2400" dirty="0" err="1" smtClean="0"/>
              <a:t>rekannya</a:t>
            </a:r>
            <a:r>
              <a:rPr lang="en-US" sz="2400" dirty="0" smtClean="0"/>
              <a:t> se </a:t>
            </a:r>
            <a:r>
              <a:rPr lang="en-US" sz="2400" dirty="0" err="1" smtClean="0"/>
              <a:t>Desa</a:t>
            </a:r>
            <a:r>
              <a:rPr lang="en-US" sz="2400" dirty="0" smtClean="0"/>
              <a:t> yang </a:t>
            </a:r>
            <a:r>
              <a:rPr lang="en-US" sz="2400" dirty="0" err="1" smtClean="0"/>
              <a:t>tak</a:t>
            </a:r>
            <a:r>
              <a:rPr lang="en-US" sz="2400" dirty="0" smtClean="0"/>
              <a:t> </a:t>
            </a:r>
            <a:r>
              <a:rPr lang="en-US" sz="2400" dirty="0" err="1" smtClean="0"/>
              <a:t>terkena</a:t>
            </a:r>
            <a:r>
              <a:rPr lang="en-US" sz="2400" dirty="0" smtClean="0"/>
              <a:t> media </a:t>
            </a:r>
            <a:r>
              <a:rPr lang="en-US" sz="2400" dirty="0" err="1" smtClean="0"/>
              <a:t>massa</a:t>
            </a:r>
            <a:r>
              <a:rPr lang="en-US" sz="2400" dirty="0" smtClean="0"/>
              <a:t> </a:t>
            </a:r>
            <a:r>
              <a:rPr lang="en-US" sz="2400" dirty="0" err="1" smtClean="0"/>
              <a:t>teresebut</a:t>
            </a:r>
            <a:r>
              <a:rPr lang="en-US" sz="2400" dirty="0" smtClean="0"/>
              <a:t>. </a:t>
            </a:r>
            <a:r>
              <a:rPr lang="en-US" sz="2400" dirty="0" err="1" smtClean="0"/>
              <a:t>Tentu</a:t>
            </a:r>
            <a:r>
              <a:rPr lang="en-US" sz="2400" dirty="0" smtClean="0"/>
              <a:t> </a:t>
            </a:r>
            <a:r>
              <a:rPr lang="en-US" sz="2400" dirty="0" err="1" smtClean="0"/>
              <a:t>tokoh</a:t>
            </a:r>
            <a:r>
              <a:rPr lang="en-US" sz="2400" dirty="0" smtClean="0"/>
              <a:t> </a:t>
            </a:r>
            <a:r>
              <a:rPr lang="en-US" sz="2400" dirty="0" err="1" smtClean="0"/>
              <a:t>ini</a:t>
            </a:r>
            <a:r>
              <a:rPr lang="en-US" sz="2400" dirty="0" smtClean="0"/>
              <a:t> </a:t>
            </a:r>
            <a:r>
              <a:rPr lang="en-US" sz="2400" dirty="0" err="1" smtClean="0"/>
              <a:t>menyebarkan</a:t>
            </a:r>
            <a:r>
              <a:rPr lang="en-US" sz="2400" dirty="0" smtClean="0"/>
              <a:t> </a:t>
            </a:r>
            <a:r>
              <a:rPr lang="en-US" sz="2400" dirty="0" err="1" smtClean="0"/>
              <a:t>informasi</a:t>
            </a:r>
            <a:r>
              <a:rPr lang="en-US" sz="2400" dirty="0" smtClean="0"/>
              <a:t> </a:t>
            </a:r>
            <a:r>
              <a:rPr lang="en-US" sz="2400" dirty="0" err="1" smtClean="0"/>
              <a:t>itu</a:t>
            </a:r>
            <a:r>
              <a:rPr lang="en-US" sz="2400" dirty="0" smtClean="0"/>
              <a:t> </a:t>
            </a:r>
            <a:r>
              <a:rPr lang="en-US" sz="2400" dirty="0" err="1" smtClean="0"/>
              <a:t>setelah</a:t>
            </a:r>
            <a:r>
              <a:rPr lang="en-US" sz="2400" dirty="0" smtClean="0"/>
              <a:t> </a:t>
            </a:r>
            <a:r>
              <a:rPr lang="en-US" sz="2400" dirty="0" err="1" smtClean="0"/>
              <a:t>ia</a:t>
            </a:r>
            <a:r>
              <a:rPr lang="en-US" sz="2400" dirty="0" smtClean="0"/>
              <a:t> </a:t>
            </a:r>
            <a:r>
              <a:rPr lang="en-US" sz="2400" dirty="0" err="1" smtClean="0"/>
              <a:t>mengolahnya</a:t>
            </a:r>
            <a:r>
              <a:rPr lang="en-US" sz="2400" dirty="0" smtClean="0"/>
              <a:t> </a:t>
            </a:r>
            <a:r>
              <a:rPr lang="en-US" sz="2400" dirty="0" err="1" smtClean="0"/>
              <a:t>dan</a:t>
            </a:r>
            <a:r>
              <a:rPr lang="en-US" sz="2400" dirty="0" smtClean="0"/>
              <a:t> </a:t>
            </a:r>
            <a:r>
              <a:rPr lang="en-US" sz="2400" dirty="0" err="1" smtClean="0"/>
              <a:t>menyebarkan</a:t>
            </a:r>
            <a:r>
              <a:rPr lang="en-US" sz="2400" dirty="0" smtClean="0"/>
              <a:t> </a:t>
            </a:r>
            <a:r>
              <a:rPr lang="en-US" sz="2400" dirty="0" err="1" smtClean="0"/>
              <a:t>informasi</a:t>
            </a:r>
            <a:r>
              <a:rPr lang="en-US" sz="2400" dirty="0" smtClean="0"/>
              <a:t> yang “</a:t>
            </a:r>
            <a:r>
              <a:rPr lang="en-US" sz="2400" dirty="0" err="1" smtClean="0"/>
              <a:t>sesuai</a:t>
            </a:r>
            <a:r>
              <a:rPr lang="en-US" sz="2400" dirty="0" smtClean="0"/>
              <a:t> </a:t>
            </a:r>
            <a:r>
              <a:rPr lang="en-US" sz="2400" dirty="0" err="1" smtClean="0"/>
              <a:t>dengan</a:t>
            </a:r>
            <a:r>
              <a:rPr lang="en-US" sz="2400" dirty="0" smtClean="0"/>
              <a:t> </a:t>
            </a:r>
            <a:r>
              <a:rPr lang="en-US" sz="2400" dirty="0" err="1" smtClean="0"/>
              <a:t>seleranya</a:t>
            </a:r>
            <a:r>
              <a:rPr lang="en-US" sz="2400" dirty="0" smtClean="0"/>
              <a:t>”.</a:t>
            </a:r>
            <a:br>
              <a:rPr lang="en-US" sz="2400" dirty="0" smtClean="0"/>
            </a:br>
            <a:endParaRPr lang="en-US" sz="2400" dirty="0"/>
          </a:p>
        </p:txBody>
      </p:sp>
      <p:sp>
        <p:nvSpPr>
          <p:cNvPr id="3" name="Content Placeholder 2"/>
          <p:cNvSpPr>
            <a:spLocks noGrp="1"/>
          </p:cNvSpPr>
          <p:nvPr>
            <p:ph idx="1"/>
          </p:nvPr>
        </p:nvSpPr>
        <p:spPr>
          <a:xfrm>
            <a:off x="457200" y="63246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381000"/>
          </a:xfrm>
        </p:spPr>
        <p:txBody>
          <a:bodyPr>
            <a:normAutofit fontScale="90000"/>
          </a:bodyPr>
          <a:lstStyle/>
          <a:p>
            <a:pPr algn="l"/>
            <a:r>
              <a:rPr lang="en-US" sz="2800" dirty="0" smtClean="0"/>
              <a:t>BAB VII Pembangunan </a:t>
            </a:r>
            <a:r>
              <a:rPr lang="en-US" sz="2800" dirty="0" err="1" smtClean="0"/>
              <a:t>Berencana</a:t>
            </a:r>
            <a:r>
              <a:rPr lang="en-US" sz="2800" dirty="0" smtClean="0"/>
              <a:t> </a:t>
            </a:r>
            <a:r>
              <a:rPr lang="en-US" sz="2800" dirty="0" err="1" smtClean="0"/>
              <a:t>di</a:t>
            </a:r>
            <a:r>
              <a:rPr lang="en-US" sz="2800" dirty="0" smtClean="0"/>
              <a:t> Tingkat </a:t>
            </a:r>
            <a:r>
              <a:rPr lang="en-US" sz="2800" dirty="0" err="1" smtClean="0"/>
              <a:t>Komunitas</a:t>
            </a:r>
            <a:endParaRPr lang="en-US" sz="2800" dirty="0"/>
          </a:p>
        </p:txBody>
      </p:sp>
      <p:sp>
        <p:nvSpPr>
          <p:cNvPr id="3" name="Content Placeholder 2"/>
          <p:cNvSpPr>
            <a:spLocks noGrp="1"/>
          </p:cNvSpPr>
          <p:nvPr>
            <p:ph idx="1"/>
          </p:nvPr>
        </p:nvSpPr>
        <p:spPr>
          <a:xfrm>
            <a:off x="0" y="838200"/>
            <a:ext cx="9144000" cy="6019800"/>
          </a:xfrm>
        </p:spPr>
        <p:txBody>
          <a:bodyPr>
            <a:normAutofit/>
          </a:bodyPr>
          <a:lstStyle/>
          <a:p>
            <a:pPr>
              <a:buNone/>
            </a:pPr>
            <a:r>
              <a:rPr lang="en-US" sz="2400" dirty="0" smtClean="0"/>
              <a:t>A. </a:t>
            </a:r>
            <a:r>
              <a:rPr lang="en-US" sz="2400" dirty="0" err="1" smtClean="0"/>
              <a:t>Perubahan</a:t>
            </a:r>
            <a:r>
              <a:rPr lang="en-US" sz="2400" dirty="0" smtClean="0"/>
              <a:t> </a:t>
            </a:r>
            <a:r>
              <a:rPr lang="en-US" sz="2400" dirty="0" err="1" smtClean="0"/>
              <a:t>Sosial</a:t>
            </a:r>
            <a:r>
              <a:rPr lang="en-US" sz="2400" dirty="0" smtClean="0"/>
              <a:t> </a:t>
            </a:r>
            <a:r>
              <a:rPr lang="en-US" sz="2400" dirty="0" err="1" smtClean="0"/>
              <a:t>adalah</a:t>
            </a:r>
            <a:r>
              <a:rPr lang="en-US" sz="2400" dirty="0" smtClean="0"/>
              <a:t> </a:t>
            </a:r>
            <a:r>
              <a:rPr lang="en-US" sz="2400" dirty="0" err="1" smtClean="0"/>
              <a:t>gejala</a:t>
            </a:r>
            <a:r>
              <a:rPr lang="en-US" sz="2400" dirty="0" smtClean="0"/>
              <a:t> </a:t>
            </a:r>
            <a:r>
              <a:rPr lang="en-US" sz="2400" dirty="0" err="1" smtClean="0"/>
              <a:t>perubahan</a:t>
            </a:r>
            <a:r>
              <a:rPr lang="en-US" sz="2400" dirty="0" smtClean="0"/>
              <a:t> </a:t>
            </a:r>
            <a:r>
              <a:rPr lang="en-US" sz="2400" dirty="0" err="1" smtClean="0"/>
              <a:t>dalam</a:t>
            </a:r>
            <a:r>
              <a:rPr lang="en-US" sz="2400" dirty="0" smtClean="0"/>
              <a:t> </a:t>
            </a:r>
            <a:r>
              <a:rPr lang="en-US" sz="2400" dirty="0" err="1" smtClean="0"/>
              <a:t>kelembagaan</a:t>
            </a:r>
            <a:r>
              <a:rPr lang="en-US" sz="2400" dirty="0" smtClean="0"/>
              <a:t> </a:t>
            </a:r>
            <a:r>
              <a:rPr lang="en-US" sz="2400" dirty="0" err="1" smtClean="0"/>
              <a:t>masyarakat</a:t>
            </a:r>
            <a:r>
              <a:rPr lang="en-US" sz="2400" dirty="0" smtClean="0"/>
              <a:t> yang </a:t>
            </a:r>
            <a:r>
              <a:rPr lang="en-US" sz="2400" dirty="0" err="1" smtClean="0"/>
              <a:t>mempengaruhi</a:t>
            </a:r>
            <a:r>
              <a:rPr lang="en-US" sz="2400" dirty="0" smtClean="0"/>
              <a:t> </a:t>
            </a:r>
            <a:r>
              <a:rPr lang="en-US" sz="2400" dirty="0" err="1" smtClean="0"/>
              <a:t>sistem</a:t>
            </a:r>
            <a:r>
              <a:rPr lang="en-US" sz="2400" dirty="0" smtClean="0"/>
              <a:t> </a:t>
            </a:r>
            <a:r>
              <a:rPr lang="en-US" sz="2400" dirty="0" err="1" smtClean="0"/>
              <a:t>sosialnya</a:t>
            </a:r>
            <a:r>
              <a:rPr lang="en-US" sz="2400" dirty="0" smtClean="0"/>
              <a:t>, </a:t>
            </a:r>
            <a:r>
              <a:rPr lang="en-US" sz="2400" dirty="0" err="1" smtClean="0"/>
              <a:t>termasuk</a:t>
            </a:r>
            <a:r>
              <a:rPr lang="en-US" sz="2400" dirty="0" smtClean="0"/>
              <a:t> </a:t>
            </a:r>
            <a:r>
              <a:rPr lang="en-US" sz="2400" dirty="0" err="1" smtClean="0"/>
              <a:t>didalamnya</a:t>
            </a:r>
            <a:r>
              <a:rPr lang="en-US" sz="2400" dirty="0" smtClean="0"/>
              <a:t> </a:t>
            </a:r>
            <a:r>
              <a:rPr lang="en-US" sz="2400" dirty="0" err="1" smtClean="0"/>
              <a:t>perubahan</a:t>
            </a:r>
            <a:r>
              <a:rPr lang="en-US" sz="2400" dirty="0" smtClean="0"/>
              <a:t> </a:t>
            </a:r>
            <a:r>
              <a:rPr lang="en-US" sz="2400" dirty="0" err="1" smtClean="0"/>
              <a:t>nilai-nilai</a:t>
            </a:r>
            <a:r>
              <a:rPr lang="en-US" sz="2400" dirty="0" smtClean="0"/>
              <a:t>, </a:t>
            </a:r>
            <a:r>
              <a:rPr lang="en-US" sz="2400" dirty="0" err="1" smtClean="0"/>
              <a:t>sikap-siakp</a:t>
            </a:r>
            <a:r>
              <a:rPr lang="en-US" sz="2400" dirty="0" smtClean="0"/>
              <a:t>, </a:t>
            </a:r>
            <a:r>
              <a:rPr lang="en-US" sz="2400" dirty="0" err="1" smtClean="0"/>
              <a:t>dan</a:t>
            </a:r>
            <a:r>
              <a:rPr lang="en-US" sz="2400" dirty="0" smtClean="0"/>
              <a:t> </a:t>
            </a:r>
            <a:r>
              <a:rPr lang="en-US" sz="2400" dirty="0" err="1" smtClean="0"/>
              <a:t>pola-pola</a:t>
            </a:r>
            <a:r>
              <a:rPr lang="en-US" sz="2400" dirty="0" smtClean="0"/>
              <a:t> </a:t>
            </a:r>
            <a:r>
              <a:rPr lang="en-US" sz="2400" dirty="0" err="1" smtClean="0"/>
              <a:t>perikelakuan</a:t>
            </a:r>
            <a:r>
              <a:rPr lang="en-US" sz="2400" dirty="0" smtClean="0"/>
              <a:t> </a:t>
            </a:r>
            <a:r>
              <a:rPr lang="en-US" sz="2400" dirty="0" err="1" smtClean="0"/>
              <a:t>diantara</a:t>
            </a:r>
            <a:r>
              <a:rPr lang="en-US" sz="2400" dirty="0" smtClean="0"/>
              <a:t> </a:t>
            </a:r>
            <a:r>
              <a:rPr lang="en-US" sz="2400" dirty="0" err="1" smtClean="0"/>
              <a:t>kelompok-kelompok</a:t>
            </a:r>
            <a:r>
              <a:rPr lang="en-US" sz="2400" dirty="0" smtClean="0"/>
              <a:t> </a:t>
            </a:r>
            <a:r>
              <a:rPr lang="en-US" sz="2400" dirty="0" err="1" smtClean="0"/>
              <a:t>di</a:t>
            </a:r>
            <a:r>
              <a:rPr lang="en-US" sz="2400" dirty="0" smtClean="0"/>
              <a:t> </a:t>
            </a:r>
            <a:r>
              <a:rPr lang="en-US" sz="2400" dirty="0" err="1" smtClean="0"/>
              <a:t>dalam</a:t>
            </a:r>
            <a:r>
              <a:rPr lang="en-US" sz="2400" dirty="0" smtClean="0"/>
              <a:t> </a:t>
            </a:r>
            <a:r>
              <a:rPr lang="en-US" sz="2400" dirty="0" err="1" smtClean="0"/>
              <a:t>suatu</a:t>
            </a:r>
            <a:r>
              <a:rPr lang="en-US" sz="2400" dirty="0" smtClean="0"/>
              <a:t> </a:t>
            </a:r>
            <a:r>
              <a:rPr lang="en-US" sz="2400" dirty="0" err="1" smtClean="0"/>
              <a:t>maayarakat</a:t>
            </a:r>
            <a:r>
              <a:rPr lang="en-US" sz="2400" dirty="0" smtClean="0"/>
              <a:t> (Soemardjan,1964)</a:t>
            </a:r>
          </a:p>
          <a:p>
            <a:pPr>
              <a:buNone/>
            </a:pPr>
            <a:r>
              <a:rPr lang="en-US" sz="2400" dirty="0" err="1" smtClean="0"/>
              <a:t>Terdapat</a:t>
            </a:r>
            <a:r>
              <a:rPr lang="en-US" sz="2400" dirty="0" smtClean="0"/>
              <a:t> 2 </a:t>
            </a:r>
            <a:r>
              <a:rPr lang="en-US" sz="2400" dirty="0" err="1" smtClean="0"/>
              <a:t>perspektif</a:t>
            </a:r>
            <a:r>
              <a:rPr lang="en-US" sz="2400" dirty="0" smtClean="0"/>
              <a:t> </a:t>
            </a:r>
            <a:r>
              <a:rPr lang="en-US" sz="2400" dirty="0" err="1" smtClean="0"/>
              <a:t>Perubahan</a:t>
            </a:r>
            <a:r>
              <a:rPr lang="en-US" sz="2400" dirty="0" smtClean="0"/>
              <a:t> </a:t>
            </a:r>
            <a:r>
              <a:rPr lang="en-US" sz="2400" dirty="0" err="1" smtClean="0"/>
              <a:t>Sosial</a:t>
            </a:r>
            <a:r>
              <a:rPr lang="en-US" sz="2400" dirty="0" smtClean="0"/>
              <a:t> :</a:t>
            </a:r>
          </a:p>
          <a:p>
            <a:pPr>
              <a:buNone/>
            </a:pPr>
            <a:r>
              <a:rPr lang="en-US" sz="2400" dirty="0" smtClean="0"/>
              <a:t>1.  </a:t>
            </a:r>
            <a:r>
              <a:rPr lang="en-US" sz="2400" dirty="0" err="1" smtClean="0"/>
              <a:t>Perspektif</a:t>
            </a:r>
            <a:r>
              <a:rPr lang="en-US" sz="2400" dirty="0" smtClean="0"/>
              <a:t> </a:t>
            </a:r>
            <a:r>
              <a:rPr lang="en-US" sz="2400" dirty="0" err="1" smtClean="0"/>
              <a:t>Materialistik</a:t>
            </a:r>
            <a:r>
              <a:rPr lang="en-US" sz="2400" dirty="0" smtClean="0"/>
              <a:t> (</a:t>
            </a:r>
            <a:r>
              <a:rPr lang="en-US" sz="2400" i="1" dirty="0" smtClean="0"/>
              <a:t>Materialistic Perspective</a:t>
            </a:r>
            <a:r>
              <a:rPr lang="en-US" sz="2400" dirty="0" smtClean="0"/>
              <a:t>), </a:t>
            </a:r>
            <a:r>
              <a:rPr lang="en-US" sz="2400" dirty="0" err="1" smtClean="0"/>
              <a:t>adalah</a:t>
            </a:r>
            <a:r>
              <a:rPr lang="en-US" sz="2400" dirty="0" smtClean="0"/>
              <a:t> </a:t>
            </a:r>
            <a:r>
              <a:rPr lang="en-US" sz="2400" dirty="0" err="1" smtClean="0"/>
              <a:t>suatu</a:t>
            </a:r>
            <a:r>
              <a:rPr lang="en-US" sz="2400" dirty="0" smtClean="0"/>
              <a:t> </a:t>
            </a:r>
            <a:r>
              <a:rPr lang="en-US" sz="2400" dirty="0" err="1" smtClean="0"/>
              <a:t>perspektif</a:t>
            </a:r>
            <a:r>
              <a:rPr lang="en-US" sz="2400" dirty="0" smtClean="0"/>
              <a:t> yang </a:t>
            </a:r>
            <a:r>
              <a:rPr lang="en-US" sz="2400" dirty="0" err="1" smtClean="0"/>
              <a:t>menjelaskan</a:t>
            </a:r>
            <a:r>
              <a:rPr lang="en-US" sz="2400" dirty="0" smtClean="0"/>
              <a:t> </a:t>
            </a:r>
            <a:r>
              <a:rPr lang="en-US" sz="2400" dirty="0" err="1" smtClean="0"/>
              <a:t>bahwa</a:t>
            </a:r>
            <a:r>
              <a:rPr lang="en-US" sz="2400" dirty="0" smtClean="0"/>
              <a:t> </a:t>
            </a:r>
            <a:r>
              <a:rPr lang="en-US" sz="2400" dirty="0" err="1" smtClean="0"/>
              <a:t>teknologi</a:t>
            </a:r>
            <a:r>
              <a:rPr lang="en-US" sz="2400" dirty="0" smtClean="0"/>
              <a:t> </a:t>
            </a:r>
            <a:r>
              <a:rPr lang="en-US" sz="2400" dirty="0" err="1" smtClean="0"/>
              <a:t>baru</a:t>
            </a:r>
            <a:r>
              <a:rPr lang="en-US" sz="2400" dirty="0" smtClean="0"/>
              <a:t> </a:t>
            </a:r>
            <a:r>
              <a:rPr lang="en-US" sz="2400" dirty="0" err="1" smtClean="0"/>
              <a:t>dan</a:t>
            </a:r>
            <a:r>
              <a:rPr lang="en-US" sz="2400" dirty="0" smtClean="0"/>
              <a:t> “</a:t>
            </a:r>
            <a:r>
              <a:rPr lang="en-US" sz="2400" i="1" dirty="0" smtClean="0"/>
              <a:t>mode of economic production”</a:t>
            </a:r>
            <a:r>
              <a:rPr lang="en-US" sz="2400" dirty="0" smtClean="0"/>
              <a:t> </a:t>
            </a:r>
            <a:r>
              <a:rPr lang="en-US" sz="2400" dirty="0" err="1" smtClean="0"/>
              <a:t>menyebabkan</a:t>
            </a:r>
            <a:r>
              <a:rPr lang="en-US" sz="2400" dirty="0" smtClean="0"/>
              <a:t> </a:t>
            </a:r>
            <a:r>
              <a:rPr lang="en-US" sz="2400" dirty="0" err="1" smtClean="0"/>
              <a:t>perubahan-perubahan</a:t>
            </a:r>
            <a:r>
              <a:rPr lang="en-US" sz="2400" dirty="0" smtClean="0"/>
              <a:t> </a:t>
            </a:r>
            <a:r>
              <a:rPr lang="en-US" sz="2400" dirty="0" err="1" smtClean="0"/>
              <a:t>dalam</a:t>
            </a:r>
            <a:r>
              <a:rPr lang="en-US" sz="2400" dirty="0" smtClean="0"/>
              <a:t> </a:t>
            </a:r>
            <a:r>
              <a:rPr lang="en-US" sz="2400" dirty="0" err="1" smtClean="0"/>
              <a:t>interaksi</a:t>
            </a:r>
            <a:r>
              <a:rPr lang="en-US" sz="2400" dirty="0" smtClean="0"/>
              <a:t> </a:t>
            </a:r>
            <a:r>
              <a:rPr lang="en-US" sz="2400" dirty="0" err="1" smtClean="0"/>
              <a:t>sosial</a:t>
            </a:r>
            <a:r>
              <a:rPr lang="en-US" sz="2400" dirty="0" smtClean="0"/>
              <a:t>, </a:t>
            </a:r>
            <a:r>
              <a:rPr lang="en-US" sz="2400" dirty="0" err="1" smtClean="0"/>
              <a:t>organisasi</a:t>
            </a:r>
            <a:r>
              <a:rPr lang="en-US" sz="2400" dirty="0" smtClean="0"/>
              <a:t> </a:t>
            </a:r>
            <a:r>
              <a:rPr lang="en-US" sz="2400" dirty="0" err="1" smtClean="0"/>
              <a:t>sosial</a:t>
            </a:r>
            <a:r>
              <a:rPr lang="en-US" sz="2400" dirty="0" smtClean="0"/>
              <a:t>, </a:t>
            </a:r>
            <a:r>
              <a:rPr lang="en-US" sz="2400" dirty="0" err="1" smtClean="0"/>
              <a:t>nilai-nilai</a:t>
            </a:r>
            <a:r>
              <a:rPr lang="en-US" sz="2400" dirty="0" smtClean="0"/>
              <a:t> </a:t>
            </a:r>
            <a:r>
              <a:rPr lang="en-US" sz="2400" dirty="0" err="1" smtClean="0"/>
              <a:t>budaya</a:t>
            </a:r>
            <a:r>
              <a:rPr lang="en-US" sz="2400" dirty="0" smtClean="0"/>
              <a:t>, </a:t>
            </a:r>
            <a:r>
              <a:rPr lang="en-US" sz="2400" dirty="0" err="1" smtClean="0"/>
              <a:t>kepercayaan</a:t>
            </a:r>
            <a:r>
              <a:rPr lang="en-US" sz="2400" dirty="0" smtClean="0"/>
              <a:t> </a:t>
            </a:r>
            <a:r>
              <a:rPr lang="en-US" sz="2400" dirty="0" err="1" smtClean="0"/>
              <a:t>dan</a:t>
            </a:r>
            <a:r>
              <a:rPr lang="en-US" sz="2400" dirty="0" smtClean="0"/>
              <a:t> </a:t>
            </a:r>
            <a:r>
              <a:rPr lang="en-US" sz="2400" dirty="0" err="1" smtClean="0"/>
              <a:t>norma-norma</a:t>
            </a:r>
            <a:r>
              <a:rPr lang="en-US" sz="2400" dirty="0" smtClean="0"/>
              <a:t> </a:t>
            </a:r>
            <a:r>
              <a:rPr lang="en-US" sz="2400" dirty="0" err="1" smtClean="0"/>
              <a:t>dalam</a:t>
            </a:r>
            <a:r>
              <a:rPr lang="en-US" sz="2400" dirty="0" smtClean="0"/>
              <a:t> </a:t>
            </a:r>
            <a:r>
              <a:rPr lang="en-US" sz="2400" dirty="0" err="1" smtClean="0"/>
              <a:t>suatu</a:t>
            </a:r>
            <a:r>
              <a:rPr lang="en-US" sz="2400" dirty="0" smtClean="0"/>
              <a:t> </a:t>
            </a:r>
            <a:r>
              <a:rPr lang="en-US" sz="2400" dirty="0" err="1" smtClean="0"/>
              <a:t>komunitas</a:t>
            </a:r>
            <a:r>
              <a:rPr lang="en-US" sz="2400" dirty="0" smtClean="0"/>
              <a:t>.</a:t>
            </a:r>
          </a:p>
          <a:p>
            <a:pPr>
              <a:buNone/>
            </a:pPr>
            <a:r>
              <a:rPr lang="en-US" sz="2400" dirty="0" smtClean="0"/>
              <a:t>2.  </a:t>
            </a:r>
            <a:r>
              <a:rPr lang="en-US" sz="2400" dirty="0" err="1" smtClean="0"/>
              <a:t>Perspektif</a:t>
            </a:r>
            <a:r>
              <a:rPr lang="en-US" sz="2400" dirty="0" smtClean="0"/>
              <a:t> Idealistic Perspective) </a:t>
            </a:r>
            <a:r>
              <a:rPr lang="en-US" sz="2400" dirty="0" err="1" smtClean="0"/>
              <a:t>adalah</a:t>
            </a:r>
            <a:r>
              <a:rPr lang="en-US" sz="2400" dirty="0" smtClean="0"/>
              <a:t> </a:t>
            </a:r>
            <a:r>
              <a:rPr lang="en-US" sz="2400" dirty="0" err="1" smtClean="0"/>
              <a:t>suatu</a:t>
            </a:r>
            <a:r>
              <a:rPr lang="en-US" sz="2400" dirty="0" smtClean="0"/>
              <a:t> </a:t>
            </a:r>
            <a:r>
              <a:rPr lang="en-US" sz="2400" dirty="0" err="1" smtClean="0"/>
              <a:t>perspektif</a:t>
            </a:r>
            <a:r>
              <a:rPr lang="en-US" sz="2400" dirty="0" smtClean="0"/>
              <a:t> yang </a:t>
            </a:r>
            <a:r>
              <a:rPr lang="en-US" sz="2400" dirty="0" err="1" smtClean="0"/>
              <a:t>menerangkan</a:t>
            </a:r>
            <a:r>
              <a:rPr lang="en-US" sz="2400" dirty="0" smtClean="0"/>
              <a:t> </a:t>
            </a:r>
            <a:r>
              <a:rPr lang="en-US" sz="2400" dirty="0" err="1" smtClean="0"/>
              <a:t>bahwa</a:t>
            </a:r>
            <a:r>
              <a:rPr lang="en-US" sz="2400" dirty="0" smtClean="0"/>
              <a:t>, </a:t>
            </a:r>
            <a:r>
              <a:rPr lang="en-US" sz="2400" dirty="0" err="1" smtClean="0"/>
              <a:t>gagasan-gagasan</a:t>
            </a:r>
            <a:r>
              <a:rPr lang="en-US" sz="2400" dirty="0" smtClean="0"/>
              <a:t>, </a:t>
            </a:r>
            <a:r>
              <a:rPr lang="en-US" sz="2400" dirty="0" err="1" smtClean="0"/>
              <a:t>nilai-nilai</a:t>
            </a:r>
            <a:r>
              <a:rPr lang="en-US" sz="2400" dirty="0" smtClean="0"/>
              <a:t> </a:t>
            </a:r>
            <a:r>
              <a:rPr lang="en-US" sz="2400" dirty="0" err="1" smtClean="0"/>
              <a:t>dan</a:t>
            </a:r>
            <a:r>
              <a:rPr lang="en-US" sz="2400" dirty="0" smtClean="0"/>
              <a:t> </a:t>
            </a:r>
            <a:r>
              <a:rPr lang="en-US" sz="2400" dirty="0" err="1" smtClean="0"/>
              <a:t>ideologi</a:t>
            </a:r>
            <a:r>
              <a:rPr lang="en-US" sz="2400" dirty="0" smtClean="0"/>
              <a:t> </a:t>
            </a:r>
            <a:r>
              <a:rPr lang="en-US" sz="2400" dirty="0" err="1" smtClean="0"/>
              <a:t>sebagai</a:t>
            </a:r>
            <a:r>
              <a:rPr lang="en-US" sz="2400" dirty="0" smtClean="0"/>
              <a:t> </a:t>
            </a:r>
            <a:r>
              <a:rPr lang="en-US" sz="2400" dirty="0" err="1" smtClean="0"/>
              <a:t>penyebab</a:t>
            </a:r>
            <a:r>
              <a:rPr lang="en-US" sz="2400" dirty="0" smtClean="0"/>
              <a:t> (</a:t>
            </a:r>
            <a:r>
              <a:rPr lang="en-US" sz="2400" dirty="0" err="1" smtClean="0"/>
              <a:t>sumber</a:t>
            </a:r>
            <a:r>
              <a:rPr lang="en-US" sz="2400" dirty="0" smtClean="0"/>
              <a:t>) </a:t>
            </a:r>
            <a:r>
              <a:rPr lang="en-US" sz="2400" dirty="0" err="1" smtClean="0"/>
              <a:t>perubahan</a:t>
            </a:r>
            <a:r>
              <a:rPr lang="en-US" sz="2400" dirty="0" smtClean="0"/>
              <a:t> </a:t>
            </a:r>
            <a:r>
              <a:rPr lang="en-US" sz="2400" dirty="0" err="1" smtClean="0"/>
              <a:t>di</a:t>
            </a:r>
            <a:r>
              <a:rPr lang="en-US" sz="2400" dirty="0" smtClean="0"/>
              <a:t> </a:t>
            </a:r>
            <a:r>
              <a:rPr lang="en-US" sz="2400" dirty="0" err="1" smtClean="0"/>
              <a:t>tingkat</a:t>
            </a:r>
            <a:r>
              <a:rPr lang="en-US" sz="2400" dirty="0" smtClean="0"/>
              <a:t> </a:t>
            </a:r>
            <a:r>
              <a:rPr lang="en-US" sz="2400" dirty="0" err="1" smtClean="0"/>
              <a:t>komunitas</a:t>
            </a:r>
            <a:endParaRPr lang="en-US" sz="2400" dirty="0" smtClean="0"/>
          </a:p>
          <a:p>
            <a:endParaRPr lang="en-US" sz="2400" i="1"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a:bodyPr>
          <a:lstStyle/>
          <a:p>
            <a:pPr algn="l"/>
            <a:r>
              <a:rPr lang="en-US" sz="2400" dirty="0" smtClean="0"/>
              <a:t>B. </a:t>
            </a:r>
            <a:r>
              <a:rPr lang="en-US" sz="2400" dirty="0" err="1" smtClean="0"/>
              <a:t>Perubahan</a:t>
            </a:r>
            <a:r>
              <a:rPr lang="en-US" sz="2400" dirty="0" smtClean="0"/>
              <a:t> </a:t>
            </a:r>
            <a:r>
              <a:rPr lang="en-US" sz="2400" dirty="0" err="1" smtClean="0"/>
              <a:t>dan</a:t>
            </a:r>
            <a:r>
              <a:rPr lang="en-US" sz="2400" dirty="0" smtClean="0"/>
              <a:t> </a:t>
            </a:r>
            <a:r>
              <a:rPr lang="en-US" sz="2400" dirty="0" err="1" smtClean="0"/>
              <a:t>dinamika</a:t>
            </a:r>
            <a:r>
              <a:rPr lang="en-US" sz="2400" dirty="0" smtClean="0"/>
              <a:t> </a:t>
            </a:r>
            <a:r>
              <a:rPr lang="en-US" sz="2400" dirty="0" err="1" smtClean="0"/>
              <a:t>Komunitas</a:t>
            </a:r>
            <a:r>
              <a:rPr lang="en-US" sz="2400" dirty="0" smtClean="0"/>
              <a:t> </a:t>
            </a:r>
            <a:br>
              <a:rPr lang="en-US" sz="2400" dirty="0" smtClean="0"/>
            </a:br>
            <a:r>
              <a:rPr lang="en-US" sz="2400" dirty="0" err="1" smtClean="0"/>
              <a:t>komunitas</a:t>
            </a:r>
            <a:r>
              <a:rPr lang="en-US" sz="2400" dirty="0" smtClean="0"/>
              <a:t> </a:t>
            </a:r>
            <a:r>
              <a:rPr lang="en-US" sz="2400" dirty="0" err="1" smtClean="0"/>
              <a:t>dapat</a:t>
            </a:r>
            <a:r>
              <a:rPr lang="en-US" sz="2400" dirty="0" smtClean="0"/>
              <a:t> </a:t>
            </a:r>
            <a:r>
              <a:rPr lang="en-US" sz="2400" dirty="0" err="1" smtClean="0"/>
              <a:t>berubah</a:t>
            </a:r>
            <a:r>
              <a:rPr lang="en-US" sz="2400" dirty="0" smtClean="0"/>
              <a:t> </a:t>
            </a:r>
            <a:r>
              <a:rPr lang="en-US" sz="2400" dirty="0" err="1" smtClean="0"/>
              <a:t>secara</a:t>
            </a:r>
            <a:r>
              <a:rPr lang="en-US" sz="2400" dirty="0" smtClean="0"/>
              <a:t> </a:t>
            </a:r>
            <a:r>
              <a:rPr lang="en-US" sz="2400" dirty="0" err="1" smtClean="0"/>
              <a:t>alamiah</a:t>
            </a:r>
            <a:r>
              <a:rPr lang="en-US" sz="2400" dirty="0" smtClean="0"/>
              <a:t> ( </a:t>
            </a:r>
            <a:r>
              <a:rPr lang="en-US" sz="2400" dirty="0" err="1" smtClean="0"/>
              <a:t>adanya</a:t>
            </a:r>
            <a:r>
              <a:rPr lang="en-US" sz="2400" dirty="0" smtClean="0"/>
              <a:t> </a:t>
            </a:r>
            <a:r>
              <a:rPr lang="en-US" sz="2400" dirty="0" err="1" smtClean="0"/>
              <a:t>kelahiran</a:t>
            </a:r>
            <a:r>
              <a:rPr lang="en-US" sz="2400" dirty="0" smtClean="0"/>
              <a:t> </a:t>
            </a:r>
            <a:r>
              <a:rPr lang="en-US" sz="2400" dirty="0" err="1" smtClean="0"/>
              <a:t>penduduk</a:t>
            </a:r>
            <a:r>
              <a:rPr lang="en-US" sz="2400" dirty="0" smtClean="0"/>
              <a:t>, </a:t>
            </a:r>
            <a:r>
              <a:rPr lang="en-US" sz="2400" dirty="0" err="1" smtClean="0"/>
              <a:t>masuknya</a:t>
            </a:r>
            <a:r>
              <a:rPr lang="en-US" sz="2400" dirty="0" smtClean="0"/>
              <a:t> </a:t>
            </a:r>
            <a:r>
              <a:rPr lang="en-US" sz="2400" dirty="0" err="1" smtClean="0"/>
              <a:t>anggota</a:t>
            </a:r>
            <a:r>
              <a:rPr lang="en-US" sz="2400" dirty="0" smtClean="0"/>
              <a:t> </a:t>
            </a:r>
            <a:r>
              <a:rPr lang="en-US" sz="2400" dirty="0" err="1" smtClean="0"/>
              <a:t>baru</a:t>
            </a:r>
            <a:r>
              <a:rPr lang="en-US" sz="2400" dirty="0" smtClean="0"/>
              <a:t> </a:t>
            </a:r>
            <a:r>
              <a:rPr lang="en-US" sz="2400" dirty="0" err="1" smtClean="0"/>
              <a:t>dari</a:t>
            </a:r>
            <a:r>
              <a:rPr lang="en-US" sz="2400" dirty="0" smtClean="0"/>
              <a:t> </a:t>
            </a:r>
            <a:r>
              <a:rPr lang="en-US" sz="2400" dirty="0" err="1" smtClean="0"/>
              <a:t>luar</a:t>
            </a:r>
            <a:r>
              <a:rPr lang="en-US" sz="2400" dirty="0" smtClean="0"/>
              <a:t> </a:t>
            </a:r>
            <a:r>
              <a:rPr lang="en-US" sz="2400" dirty="0" err="1" smtClean="0"/>
              <a:t>sistem</a:t>
            </a:r>
            <a:r>
              <a:rPr lang="en-US" sz="2400" dirty="0" smtClean="0"/>
              <a:t>, </a:t>
            </a:r>
            <a:r>
              <a:rPr lang="en-US" sz="2400" dirty="0" err="1" smtClean="0"/>
              <a:t>dsb</a:t>
            </a:r>
            <a:r>
              <a:rPr lang="en-US" sz="2400" dirty="0" smtClean="0"/>
              <a:t>.). </a:t>
            </a:r>
            <a:r>
              <a:rPr lang="en-US" sz="2400" dirty="0" err="1" smtClean="0"/>
              <a:t>Namun</a:t>
            </a:r>
            <a:r>
              <a:rPr lang="en-US" sz="2400" dirty="0" smtClean="0"/>
              <a:t>, </a:t>
            </a:r>
            <a:r>
              <a:rPr lang="en-US" sz="2400" dirty="0" err="1" smtClean="0"/>
              <a:t>sebuah</a:t>
            </a:r>
            <a:r>
              <a:rPr lang="en-US" sz="2400" dirty="0" smtClean="0"/>
              <a:t> </a:t>
            </a:r>
            <a:r>
              <a:rPr lang="en-US" sz="2400" dirty="0" err="1" smtClean="0"/>
              <a:t>komunitas</a:t>
            </a:r>
            <a:r>
              <a:rPr lang="en-US" sz="2400" dirty="0" smtClean="0"/>
              <a:t> </a:t>
            </a:r>
            <a:r>
              <a:rPr lang="en-US" sz="2400" dirty="0" err="1" smtClean="0"/>
              <a:t>dapat</a:t>
            </a:r>
            <a:r>
              <a:rPr lang="en-US" sz="2400" dirty="0" smtClean="0"/>
              <a:t> pula </a:t>
            </a:r>
            <a:r>
              <a:rPr lang="en-US" sz="2400" dirty="0" err="1" smtClean="0"/>
              <a:t>berubah</a:t>
            </a:r>
            <a:r>
              <a:rPr lang="en-US" sz="2400" dirty="0" smtClean="0"/>
              <a:t> </a:t>
            </a:r>
            <a:r>
              <a:rPr lang="en-US" sz="2400" dirty="0" err="1" smtClean="0"/>
              <a:t>karena</a:t>
            </a:r>
            <a:r>
              <a:rPr lang="en-US" sz="2400" dirty="0" smtClean="0"/>
              <a:t> </a:t>
            </a:r>
            <a:r>
              <a:rPr lang="en-US" sz="2400" dirty="0" err="1" smtClean="0"/>
              <a:t>ada</a:t>
            </a:r>
            <a:r>
              <a:rPr lang="en-US" sz="2400" dirty="0" smtClean="0"/>
              <a:t> </a:t>
            </a:r>
            <a:r>
              <a:rPr lang="en-US" sz="2400" dirty="0" err="1" smtClean="0"/>
              <a:t>faktor</a:t>
            </a:r>
            <a:r>
              <a:rPr lang="en-US" sz="2400" dirty="0" smtClean="0"/>
              <a:t> </a:t>
            </a:r>
            <a:r>
              <a:rPr lang="en-US" sz="2400" dirty="0" err="1" smtClean="0"/>
              <a:t>kesengajaan</a:t>
            </a:r>
            <a:r>
              <a:rPr lang="en-US" sz="2400" dirty="0" smtClean="0"/>
              <a:t> , </a:t>
            </a:r>
            <a:r>
              <a:rPr lang="en-US" sz="2400" dirty="0" err="1" smtClean="0"/>
              <a:t>melalui</a:t>
            </a:r>
            <a:r>
              <a:rPr lang="en-US" sz="2400" dirty="0" smtClean="0"/>
              <a:t> </a:t>
            </a:r>
            <a:r>
              <a:rPr lang="en-US" sz="2400" dirty="0" err="1" smtClean="0"/>
              <a:t>apa</a:t>
            </a:r>
            <a:r>
              <a:rPr lang="en-US" sz="2400" dirty="0" smtClean="0"/>
              <a:t> yang </a:t>
            </a:r>
            <a:r>
              <a:rPr lang="en-US" sz="2400" dirty="0" err="1" smtClean="0"/>
              <a:t>dikenal</a:t>
            </a:r>
            <a:r>
              <a:rPr lang="en-US" sz="2400" dirty="0" smtClean="0"/>
              <a:t> </a:t>
            </a:r>
            <a:r>
              <a:rPr lang="en-US" sz="2400" dirty="0" err="1" smtClean="0"/>
              <a:t>sebagai</a:t>
            </a:r>
            <a:r>
              <a:rPr lang="en-US" sz="2400" dirty="0" smtClean="0"/>
              <a:t> </a:t>
            </a:r>
            <a:r>
              <a:rPr lang="en-US" sz="2400" dirty="0" err="1" smtClean="0"/>
              <a:t>teknik-teknik</a:t>
            </a:r>
            <a:r>
              <a:rPr lang="en-US" sz="2400" dirty="0" smtClean="0"/>
              <a:t> </a:t>
            </a:r>
            <a:r>
              <a:rPr lang="en-US" sz="2400" dirty="0" err="1" smtClean="0"/>
              <a:t>pengembangan</a:t>
            </a:r>
            <a:r>
              <a:rPr lang="en-US" sz="2400" dirty="0" smtClean="0"/>
              <a:t> </a:t>
            </a:r>
            <a:r>
              <a:rPr lang="en-US" sz="2400" dirty="0" err="1" smtClean="0"/>
              <a:t>masyarakat</a:t>
            </a:r>
            <a:r>
              <a:rPr lang="en-US" sz="2400" dirty="0" smtClean="0"/>
              <a:t>. </a:t>
            </a:r>
            <a:r>
              <a:rPr lang="en-US" sz="2400" dirty="0" err="1" smtClean="0"/>
              <a:t>Perubahan</a:t>
            </a:r>
            <a:r>
              <a:rPr lang="en-US" sz="2400" dirty="0" smtClean="0"/>
              <a:t> </a:t>
            </a:r>
            <a:r>
              <a:rPr lang="en-US" sz="2400" dirty="0" err="1" smtClean="0"/>
              <a:t>komunitas</a:t>
            </a:r>
            <a:r>
              <a:rPr lang="en-US" sz="2400" dirty="0" smtClean="0"/>
              <a:t> </a:t>
            </a:r>
            <a:r>
              <a:rPr lang="en-US" sz="2400" dirty="0" err="1" smtClean="0"/>
              <a:t>dalam</a:t>
            </a:r>
            <a:r>
              <a:rPr lang="en-US" sz="2400" dirty="0" smtClean="0"/>
              <a:t> </a:t>
            </a:r>
            <a:r>
              <a:rPr lang="en-US" sz="2400" dirty="0" err="1" smtClean="0"/>
              <a:t>hal</a:t>
            </a:r>
            <a:r>
              <a:rPr lang="en-US" sz="2400" dirty="0" smtClean="0"/>
              <a:t> </a:t>
            </a:r>
            <a:r>
              <a:rPr lang="en-US" sz="2400" dirty="0" err="1" smtClean="0"/>
              <a:t>ini</a:t>
            </a:r>
            <a:r>
              <a:rPr lang="en-US" sz="2400" dirty="0" smtClean="0"/>
              <a:t> </a:t>
            </a:r>
            <a:r>
              <a:rPr lang="en-US" sz="2400" dirty="0" err="1" smtClean="0"/>
              <a:t>dipahami</a:t>
            </a:r>
            <a:r>
              <a:rPr lang="en-US" sz="2400" dirty="0" smtClean="0"/>
              <a:t> </a:t>
            </a:r>
            <a:r>
              <a:rPr lang="en-US" sz="2400" dirty="0" err="1" smtClean="0"/>
              <a:t>sebagai</a:t>
            </a:r>
            <a:r>
              <a:rPr lang="en-US" sz="2400" dirty="0" smtClean="0"/>
              <a:t> </a:t>
            </a:r>
            <a:r>
              <a:rPr lang="en-US" sz="2400" dirty="0" err="1" smtClean="0"/>
              <a:t>bagian</a:t>
            </a:r>
            <a:r>
              <a:rPr lang="en-US" sz="2400" dirty="0" smtClean="0"/>
              <a:t> </a:t>
            </a:r>
            <a:r>
              <a:rPr lang="en-US" sz="2400" dirty="0" err="1" smtClean="0"/>
              <a:t>dari</a:t>
            </a:r>
            <a:r>
              <a:rPr lang="en-US" sz="2400" dirty="0" smtClean="0"/>
              <a:t> </a:t>
            </a:r>
            <a:r>
              <a:rPr lang="en-US" sz="2400" dirty="0" err="1" smtClean="0"/>
              <a:t>pengembangan</a:t>
            </a:r>
            <a:r>
              <a:rPr lang="en-US" sz="2400" dirty="0" smtClean="0"/>
              <a:t> </a:t>
            </a:r>
            <a:r>
              <a:rPr lang="en-US" sz="2400" dirty="0" err="1" smtClean="0"/>
              <a:t>komunitas</a:t>
            </a:r>
            <a:r>
              <a:rPr lang="en-US" sz="2400" dirty="0" smtClean="0"/>
              <a:t>.</a:t>
            </a:r>
            <a:br>
              <a:rPr lang="en-US" sz="2400" dirty="0" smtClean="0"/>
            </a:br>
            <a:r>
              <a:rPr lang="en-US" sz="2400" dirty="0" err="1" smtClean="0"/>
              <a:t>Pengembangan</a:t>
            </a:r>
            <a:r>
              <a:rPr lang="en-US" sz="2400" dirty="0" smtClean="0"/>
              <a:t> </a:t>
            </a:r>
            <a:r>
              <a:rPr lang="en-US" sz="2400" dirty="0" err="1" smtClean="0"/>
              <a:t>komunitas</a:t>
            </a:r>
            <a:r>
              <a:rPr lang="en-US" sz="2400" dirty="0" smtClean="0"/>
              <a:t> </a:t>
            </a:r>
            <a:r>
              <a:rPr lang="en-US" sz="2400" dirty="0" err="1" smtClean="0"/>
              <a:t>diajukan</a:t>
            </a:r>
            <a:r>
              <a:rPr lang="en-US" sz="2400" dirty="0" smtClean="0"/>
              <a:t> </a:t>
            </a:r>
            <a:r>
              <a:rPr lang="en-US" sz="2400" dirty="0" err="1" smtClean="0"/>
              <a:t>dengan</a:t>
            </a:r>
            <a:r>
              <a:rPr lang="en-US" sz="2400" dirty="0" smtClean="0"/>
              <a:t> </a:t>
            </a:r>
            <a:r>
              <a:rPr lang="en-US" sz="2400" dirty="0" err="1" smtClean="0"/>
              <a:t>asumsi</a:t>
            </a:r>
            <a:r>
              <a:rPr lang="en-US" sz="2400" dirty="0" smtClean="0"/>
              <a:t> </a:t>
            </a:r>
            <a:r>
              <a:rPr lang="en-US" sz="2400" dirty="0" err="1" smtClean="0"/>
              <a:t>utama</a:t>
            </a:r>
            <a:r>
              <a:rPr lang="en-US" sz="2400" dirty="0" smtClean="0"/>
              <a:t>, </a:t>
            </a:r>
            <a:r>
              <a:rPr lang="en-US" sz="2400" dirty="0" err="1" smtClean="0"/>
              <a:t>bahwa</a:t>
            </a:r>
            <a:r>
              <a:rPr lang="en-US" sz="2400" dirty="0" smtClean="0"/>
              <a:t> </a:t>
            </a:r>
            <a:r>
              <a:rPr lang="en-US" sz="2400" dirty="0" err="1" smtClean="0"/>
              <a:t>komunitas</a:t>
            </a:r>
            <a:r>
              <a:rPr lang="en-US" sz="2400" dirty="0" smtClean="0"/>
              <a:t> </a:t>
            </a:r>
            <a:r>
              <a:rPr lang="en-US" sz="2400" dirty="0" err="1" smtClean="0"/>
              <a:t>dipandang</a:t>
            </a:r>
            <a:r>
              <a:rPr lang="en-US" sz="2400" dirty="0" smtClean="0"/>
              <a:t> </a:t>
            </a:r>
            <a:r>
              <a:rPr lang="en-US" sz="2400" dirty="0" err="1" smtClean="0"/>
              <a:t>sebagaimana</a:t>
            </a:r>
            <a:r>
              <a:rPr lang="en-US" sz="2400" dirty="0" smtClean="0"/>
              <a:t> </a:t>
            </a:r>
            <a:r>
              <a:rPr lang="en-US" sz="2400" dirty="0" err="1" smtClean="0"/>
              <a:t>layaknya</a:t>
            </a:r>
            <a:r>
              <a:rPr lang="en-US" sz="2400" dirty="0" smtClean="0"/>
              <a:t> </a:t>
            </a:r>
            <a:r>
              <a:rPr lang="en-US" sz="2400" dirty="0" err="1" smtClean="0"/>
              <a:t>sebuah</a:t>
            </a:r>
            <a:r>
              <a:rPr lang="en-US" sz="2400" dirty="0" smtClean="0"/>
              <a:t> </a:t>
            </a:r>
            <a:r>
              <a:rPr lang="en-US" sz="2400" dirty="0" err="1" smtClean="0"/>
              <a:t>kesatuan</a:t>
            </a:r>
            <a:r>
              <a:rPr lang="en-US" sz="2400" dirty="0" smtClean="0"/>
              <a:t> “</a:t>
            </a:r>
            <a:r>
              <a:rPr lang="en-US" sz="2400" dirty="0" err="1" smtClean="0"/>
              <a:t>tubuh</a:t>
            </a:r>
            <a:r>
              <a:rPr lang="en-US" sz="2400" dirty="0" smtClean="0"/>
              <a:t> </a:t>
            </a:r>
            <a:r>
              <a:rPr lang="en-US" sz="2400" dirty="0" err="1" smtClean="0"/>
              <a:t>manusia</a:t>
            </a:r>
            <a:r>
              <a:rPr lang="en-US" sz="2400" dirty="0" smtClean="0"/>
              <a:t>” yang </a:t>
            </a:r>
            <a:r>
              <a:rPr lang="en-US" sz="2400" dirty="0" err="1" smtClean="0"/>
              <a:t>bisa</a:t>
            </a:r>
            <a:r>
              <a:rPr lang="en-US" sz="2400" dirty="0" smtClean="0"/>
              <a:t> </a:t>
            </a:r>
            <a:r>
              <a:rPr lang="en-US" sz="2400" dirty="0" err="1" smtClean="0"/>
              <a:t>mengalami</a:t>
            </a:r>
            <a:r>
              <a:rPr lang="en-US" sz="2400" dirty="0" smtClean="0"/>
              <a:t> </a:t>
            </a:r>
            <a:r>
              <a:rPr lang="en-US" sz="2400" dirty="0" err="1" smtClean="0"/>
              <a:t>perubahan</a:t>
            </a:r>
            <a:r>
              <a:rPr lang="en-US" sz="2400" dirty="0" smtClean="0"/>
              <a:t>, </a:t>
            </a:r>
            <a:r>
              <a:rPr lang="en-US" sz="2400" dirty="0" err="1" smtClean="0"/>
              <a:t>bergerak</a:t>
            </a:r>
            <a:r>
              <a:rPr lang="en-US" sz="2400" dirty="0" smtClean="0"/>
              <a:t>, </a:t>
            </a:r>
            <a:r>
              <a:rPr lang="en-US" sz="2400" dirty="0" err="1" smtClean="0"/>
              <a:t>berkembang</a:t>
            </a:r>
            <a:r>
              <a:rPr lang="en-US" sz="2400" dirty="0" smtClean="0"/>
              <a:t>, </a:t>
            </a:r>
            <a:r>
              <a:rPr lang="en-US" sz="2400" dirty="0" err="1" smtClean="0"/>
              <a:t>dankannya</a:t>
            </a:r>
            <a:r>
              <a:rPr lang="en-US" sz="2400" dirty="0" smtClean="0"/>
              <a:t> </a:t>
            </a:r>
            <a:r>
              <a:rPr lang="en-US" sz="2400" dirty="0" err="1" smtClean="0"/>
              <a:t>ibarat</a:t>
            </a:r>
            <a:r>
              <a:rPr lang="en-US" sz="2400" dirty="0" smtClean="0"/>
              <a:t> </a:t>
            </a:r>
            <a:r>
              <a:rPr lang="en-US" sz="2400" dirty="0" err="1" smtClean="0"/>
              <a:t>tubuh</a:t>
            </a:r>
            <a:r>
              <a:rPr lang="en-US" sz="2400" dirty="0" smtClean="0"/>
              <a:t> </a:t>
            </a:r>
            <a:r>
              <a:rPr lang="en-US" sz="2400" dirty="0" err="1" smtClean="0"/>
              <a:t>manusia</a:t>
            </a:r>
            <a:r>
              <a:rPr lang="en-US" sz="2400" dirty="0" smtClean="0"/>
              <a:t> </a:t>
            </a:r>
            <a:r>
              <a:rPr lang="en-US" sz="2400" dirty="0" err="1" smtClean="0"/>
              <a:t>bahkan</a:t>
            </a:r>
            <a:r>
              <a:rPr lang="en-US" sz="2400" dirty="0" smtClean="0"/>
              <a:t> </a:t>
            </a:r>
            <a:r>
              <a:rPr lang="en-US" sz="2400" dirty="0" err="1" smtClean="0"/>
              <a:t>memiliki</a:t>
            </a:r>
            <a:r>
              <a:rPr lang="en-US" sz="2400" dirty="0" smtClean="0"/>
              <a:t> </a:t>
            </a:r>
            <a:r>
              <a:rPr lang="en-US" sz="2400" dirty="0" err="1" smtClean="0"/>
              <a:t>energi</a:t>
            </a:r>
            <a:r>
              <a:rPr lang="en-US" sz="2400" dirty="0" smtClean="0"/>
              <a:t> </a:t>
            </a:r>
            <a:r>
              <a:rPr lang="en-US" sz="2400" dirty="0" err="1" smtClean="0"/>
              <a:t>dan</a:t>
            </a:r>
            <a:r>
              <a:rPr lang="en-US" sz="2400" dirty="0" smtClean="0"/>
              <a:t> </a:t>
            </a:r>
            <a:r>
              <a:rPr lang="en-US" sz="2400" dirty="0" err="1" smtClean="0"/>
              <a:t>kekuatan</a:t>
            </a:r>
            <a:r>
              <a:rPr lang="en-US" sz="2400" dirty="0" smtClean="0"/>
              <a:t>. </a:t>
            </a:r>
            <a:r>
              <a:rPr lang="en-US" sz="2400" dirty="0" err="1" smtClean="0"/>
              <a:t>Pemahaman</a:t>
            </a:r>
            <a:r>
              <a:rPr lang="en-US" sz="2400" dirty="0" smtClean="0"/>
              <a:t> </a:t>
            </a:r>
            <a:r>
              <a:rPr lang="en-US" sz="2400" dirty="0" err="1" smtClean="0"/>
              <a:t>konsep</a:t>
            </a:r>
            <a:r>
              <a:rPr lang="en-US" sz="2400" dirty="0" smtClean="0"/>
              <a:t> </a:t>
            </a:r>
            <a:r>
              <a:rPr lang="en-US" sz="2400" dirty="0" err="1" smtClean="0"/>
              <a:t>komunitas</a:t>
            </a:r>
            <a:r>
              <a:rPr lang="en-US" sz="2400" dirty="0" smtClean="0"/>
              <a:t> </a:t>
            </a:r>
            <a:r>
              <a:rPr lang="en-US" sz="2400" dirty="0" err="1" smtClean="0"/>
              <a:t>dengan</a:t>
            </a:r>
            <a:r>
              <a:rPr lang="en-US" sz="2400" dirty="0" smtClean="0"/>
              <a:t> </a:t>
            </a:r>
            <a:r>
              <a:rPr lang="en-US" sz="2400" dirty="0" err="1" smtClean="0"/>
              <a:t>mengasosiasikannya</a:t>
            </a:r>
            <a:r>
              <a:rPr lang="en-US" sz="2400" dirty="0" smtClean="0"/>
              <a:t> </a:t>
            </a:r>
            <a:r>
              <a:rPr lang="en-US" sz="2400" dirty="0" err="1" smtClean="0"/>
              <a:t>ibarat</a:t>
            </a:r>
            <a:r>
              <a:rPr lang="en-US" sz="2400" dirty="0" smtClean="0"/>
              <a:t>  </a:t>
            </a:r>
            <a:r>
              <a:rPr lang="en-US" sz="2400" dirty="0" err="1" smtClean="0"/>
              <a:t>tubuh</a:t>
            </a:r>
            <a:r>
              <a:rPr lang="en-US" sz="2400" dirty="0" smtClean="0"/>
              <a:t> </a:t>
            </a:r>
            <a:r>
              <a:rPr lang="en-US" sz="2400" dirty="0" err="1" smtClean="0"/>
              <a:t>manusia</a:t>
            </a:r>
            <a:r>
              <a:rPr lang="en-US" sz="2400" dirty="0" smtClean="0"/>
              <a:t> </a:t>
            </a:r>
            <a:r>
              <a:rPr lang="en-US" sz="2400" dirty="0" err="1" smtClean="0"/>
              <a:t>itu</a:t>
            </a:r>
            <a:r>
              <a:rPr lang="en-US" sz="2400" dirty="0" smtClean="0"/>
              <a:t>, </a:t>
            </a:r>
            <a:r>
              <a:rPr lang="en-US" sz="2400" dirty="0" err="1" smtClean="0"/>
              <a:t>diinspirasi</a:t>
            </a:r>
            <a:r>
              <a:rPr lang="en-US" sz="2400" dirty="0" smtClean="0"/>
              <a:t> </a:t>
            </a:r>
            <a:r>
              <a:rPr lang="en-US" sz="2400" dirty="0" err="1" smtClean="0"/>
              <a:t>oleh</a:t>
            </a:r>
            <a:r>
              <a:rPr lang="en-US" sz="2400" dirty="0" smtClean="0"/>
              <a:t> </a:t>
            </a:r>
            <a:r>
              <a:rPr lang="en-US" sz="2400" dirty="0" err="1" smtClean="0"/>
              <a:t>pandangan</a:t>
            </a:r>
            <a:r>
              <a:rPr lang="en-US" sz="2400" dirty="0" smtClean="0"/>
              <a:t> </a:t>
            </a:r>
            <a:r>
              <a:rPr lang="en-US" sz="2400" dirty="0" err="1" smtClean="0"/>
              <a:t>sosiologidari</a:t>
            </a:r>
            <a:r>
              <a:rPr lang="en-US" sz="2400" dirty="0" smtClean="0"/>
              <a:t> </a:t>
            </a:r>
            <a:r>
              <a:rPr lang="en-US" sz="2400" dirty="0" err="1" smtClean="0"/>
              <a:t>aliran</a:t>
            </a:r>
            <a:r>
              <a:rPr lang="en-US" sz="2400" dirty="0" smtClean="0"/>
              <a:t> </a:t>
            </a:r>
            <a:r>
              <a:rPr lang="en-US" sz="2400" dirty="0" err="1" smtClean="0"/>
              <a:t>fungsionalisme</a:t>
            </a:r>
            <a:r>
              <a:rPr lang="en-US" sz="2400" dirty="0" smtClean="0"/>
              <a:t> (</a:t>
            </a:r>
            <a:r>
              <a:rPr lang="en-US" sz="2400" dirty="0" err="1" smtClean="0"/>
              <a:t>dari</a:t>
            </a:r>
            <a:r>
              <a:rPr lang="en-US" sz="2400" dirty="0" smtClean="0"/>
              <a:t> </a:t>
            </a:r>
            <a:r>
              <a:rPr lang="en-US" sz="2400" dirty="0" err="1" smtClean="0"/>
              <a:t>perspektif</a:t>
            </a:r>
            <a:r>
              <a:rPr lang="en-US" sz="2400" dirty="0" smtClean="0"/>
              <a:t> Spencer), yang </a:t>
            </a:r>
            <a:r>
              <a:rPr lang="en-US" sz="2400" dirty="0" err="1" smtClean="0"/>
              <a:t>mengibaratkan</a:t>
            </a:r>
            <a:r>
              <a:rPr lang="en-US" sz="2400" dirty="0" smtClean="0"/>
              <a:t> </a:t>
            </a:r>
            <a:r>
              <a:rPr lang="en-US" sz="2400" dirty="0" err="1" smtClean="0"/>
              <a:t>suatu</a:t>
            </a:r>
            <a:r>
              <a:rPr lang="en-US" sz="2400" dirty="0" smtClean="0"/>
              <a:t> </a:t>
            </a:r>
            <a:r>
              <a:rPr lang="en-US" sz="2400" dirty="0" err="1" smtClean="0"/>
              <a:t>sistem</a:t>
            </a:r>
            <a:r>
              <a:rPr lang="en-US" sz="2400" dirty="0" smtClean="0"/>
              <a:t> </a:t>
            </a:r>
            <a:r>
              <a:rPr lang="en-US" sz="2400" dirty="0" err="1" smtClean="0"/>
              <a:t>sosial</a:t>
            </a:r>
            <a:r>
              <a:rPr lang="en-US" sz="2400" dirty="0" smtClean="0"/>
              <a:t> </a:t>
            </a:r>
            <a:r>
              <a:rPr lang="en-US" sz="2400" dirty="0" err="1" smtClean="0"/>
              <a:t>ibaratnya</a:t>
            </a:r>
            <a:r>
              <a:rPr lang="en-US" sz="2400" dirty="0" smtClean="0"/>
              <a:t> </a:t>
            </a:r>
            <a:r>
              <a:rPr lang="en-US" sz="2400" dirty="0" err="1" smtClean="0"/>
              <a:t>sebuah</a:t>
            </a:r>
            <a:r>
              <a:rPr lang="en-US" sz="2400" dirty="0" smtClean="0"/>
              <a:t> </a:t>
            </a:r>
            <a:r>
              <a:rPr lang="en-US" sz="2400" dirty="0" err="1" smtClean="0"/>
              <a:t>mahluk</a:t>
            </a:r>
            <a:r>
              <a:rPr lang="en-US" sz="2400" dirty="0" smtClean="0"/>
              <a:t> </a:t>
            </a:r>
            <a:r>
              <a:rPr lang="en-US" sz="2400" dirty="0" err="1" smtClean="0"/>
              <a:t>hidup</a:t>
            </a:r>
            <a:r>
              <a:rPr lang="en-US" sz="2400" dirty="0" smtClean="0"/>
              <a:t>.</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745162"/>
          </a:xfrm>
        </p:spPr>
        <p:txBody>
          <a:bodyPr>
            <a:normAutofit/>
          </a:bodyPr>
          <a:lstStyle/>
          <a:p>
            <a:pPr algn="l"/>
            <a:r>
              <a:rPr lang="en-US" sz="2800" dirty="0" err="1" smtClean="0"/>
              <a:t>Menurut</a:t>
            </a:r>
            <a:r>
              <a:rPr lang="en-US" sz="2800" dirty="0" smtClean="0"/>
              <a:t> </a:t>
            </a:r>
            <a:r>
              <a:rPr lang="en-US" sz="2800" dirty="0" err="1" smtClean="0"/>
              <a:t>Wilkhinson</a:t>
            </a:r>
            <a:r>
              <a:rPr lang="en-US" sz="2800" dirty="0" smtClean="0"/>
              <a:t> (1972), </a:t>
            </a:r>
            <a:r>
              <a:rPr lang="en-US" sz="2800" dirty="0" err="1" smtClean="0"/>
              <a:t>sebagai</a:t>
            </a:r>
            <a:r>
              <a:rPr lang="en-US" sz="2800" dirty="0" smtClean="0"/>
              <a:t> </a:t>
            </a:r>
            <a:r>
              <a:rPr lang="en-US" sz="2800" dirty="0" err="1" smtClean="0"/>
              <a:t>sebuah</a:t>
            </a:r>
            <a:r>
              <a:rPr lang="en-US" sz="2800" dirty="0" smtClean="0"/>
              <a:t> </a:t>
            </a:r>
            <a:r>
              <a:rPr lang="en-US" sz="2800" dirty="0" err="1" smtClean="0"/>
              <a:t>lapangan</a:t>
            </a:r>
            <a:r>
              <a:rPr lang="en-US" sz="2800" dirty="0" smtClean="0"/>
              <a:t> </a:t>
            </a:r>
            <a:r>
              <a:rPr lang="en-US" sz="2800" dirty="0" err="1" smtClean="0"/>
              <a:t>sosial</a:t>
            </a:r>
            <a:r>
              <a:rPr lang="en-US" sz="2800" dirty="0" smtClean="0"/>
              <a:t>, </a:t>
            </a:r>
            <a:r>
              <a:rPr lang="en-US" sz="2800" dirty="0" err="1" smtClean="0"/>
              <a:t>komunitas</a:t>
            </a:r>
            <a:r>
              <a:rPr lang="en-US" sz="2800" dirty="0" smtClean="0"/>
              <a:t> </a:t>
            </a:r>
            <a:r>
              <a:rPr lang="en-US" sz="2800" dirty="0" err="1" smtClean="0"/>
              <a:t>bersama-sama</a:t>
            </a:r>
            <a:r>
              <a:rPr lang="en-US" sz="2800" dirty="0" smtClean="0"/>
              <a:t> </a:t>
            </a:r>
            <a:r>
              <a:rPr lang="en-US" sz="2800" dirty="0" err="1" smtClean="0"/>
              <a:t>dengan</a:t>
            </a:r>
            <a:r>
              <a:rPr lang="en-US" sz="2800" dirty="0" smtClean="0"/>
              <a:t> </a:t>
            </a:r>
            <a:r>
              <a:rPr lang="en-US" sz="2800" dirty="0" err="1" smtClean="0"/>
              <a:t>bentuk-bentuk</a:t>
            </a:r>
            <a:r>
              <a:rPr lang="en-US" sz="2800" dirty="0" smtClean="0"/>
              <a:t> </a:t>
            </a:r>
            <a:r>
              <a:rPr lang="en-US" sz="2800" dirty="0" err="1" smtClean="0"/>
              <a:t>organisasi</a:t>
            </a:r>
            <a:r>
              <a:rPr lang="en-US" sz="2800" dirty="0" smtClean="0"/>
              <a:t> </a:t>
            </a:r>
            <a:r>
              <a:rPr lang="en-US" sz="2800" dirty="0" err="1" smtClean="0"/>
              <a:t>sosial</a:t>
            </a:r>
            <a:r>
              <a:rPr lang="en-US" sz="2800" dirty="0" smtClean="0"/>
              <a:t> </a:t>
            </a:r>
            <a:r>
              <a:rPr lang="en-US" sz="2800" dirty="0" err="1" smtClean="0"/>
              <a:t>lainnya</a:t>
            </a:r>
            <a:r>
              <a:rPr lang="en-US" sz="2800" dirty="0" smtClean="0"/>
              <a:t>, </a:t>
            </a:r>
            <a:r>
              <a:rPr lang="en-US" sz="2800" dirty="0" err="1" smtClean="0"/>
              <a:t>seperti</a:t>
            </a:r>
            <a:r>
              <a:rPr lang="en-US" sz="2800" dirty="0" smtClean="0"/>
              <a:t> </a:t>
            </a:r>
            <a:r>
              <a:rPr lang="en-US" sz="2800" dirty="0" err="1" smtClean="0"/>
              <a:t>kelompok</a:t>
            </a:r>
            <a:r>
              <a:rPr lang="en-US" sz="2800" dirty="0" smtClean="0"/>
              <a:t> </a:t>
            </a:r>
            <a:r>
              <a:rPr lang="en-US" sz="2800" dirty="0" err="1" smtClean="0"/>
              <a:t>sosial</a:t>
            </a:r>
            <a:r>
              <a:rPr lang="en-US" sz="2800" dirty="0" smtClean="0"/>
              <a:t> </a:t>
            </a:r>
            <a:r>
              <a:rPr lang="en-US" sz="2800" dirty="0" err="1" smtClean="0"/>
              <a:t>dan</a:t>
            </a:r>
            <a:r>
              <a:rPr lang="en-US" sz="2800" dirty="0" smtClean="0"/>
              <a:t> </a:t>
            </a:r>
            <a:r>
              <a:rPr lang="en-US" sz="2800" dirty="0" err="1" smtClean="0"/>
              <a:t>organisasi</a:t>
            </a:r>
            <a:r>
              <a:rPr lang="en-US" sz="2800" dirty="0" smtClean="0"/>
              <a:t>, </a:t>
            </a:r>
            <a:r>
              <a:rPr lang="en-US" sz="2800" dirty="0" err="1" smtClean="0"/>
              <a:t>memiliki</a:t>
            </a:r>
            <a:r>
              <a:rPr lang="en-US" sz="2800" dirty="0" smtClean="0"/>
              <a:t> </a:t>
            </a:r>
            <a:r>
              <a:rPr lang="en-US" sz="2800" dirty="0" err="1" smtClean="0"/>
              <a:t>karakteristik</a:t>
            </a:r>
            <a:r>
              <a:rPr lang="en-US" sz="2800" dirty="0" smtClean="0"/>
              <a:t> </a:t>
            </a:r>
            <a:r>
              <a:rPr lang="en-US" sz="2800" dirty="0" err="1" smtClean="0"/>
              <a:t>sebagai</a:t>
            </a:r>
            <a:r>
              <a:rPr lang="en-US" sz="2800" dirty="0" smtClean="0"/>
              <a:t> </a:t>
            </a:r>
            <a:r>
              <a:rPr lang="en-US" sz="2800" dirty="0" err="1" smtClean="0"/>
              <a:t>berikut</a:t>
            </a:r>
            <a:r>
              <a:rPr lang="en-US" sz="2800" dirty="0" smtClean="0"/>
              <a:t> :</a:t>
            </a:r>
            <a:br>
              <a:rPr lang="en-US" sz="2800" dirty="0" smtClean="0"/>
            </a:br>
            <a:r>
              <a:rPr lang="en-US" sz="2800" dirty="0" smtClean="0"/>
              <a:t>1. </a:t>
            </a:r>
            <a:r>
              <a:rPr lang="en-US" sz="2800" dirty="0" err="1" smtClean="0"/>
              <a:t>Ada</a:t>
            </a:r>
            <a:r>
              <a:rPr lang="en-US" sz="2800" dirty="0" smtClean="0"/>
              <a:t> </a:t>
            </a:r>
            <a:r>
              <a:rPr lang="en-US" sz="2800" dirty="0" err="1" smtClean="0"/>
              <a:t>proses</a:t>
            </a:r>
            <a:r>
              <a:rPr lang="en-US" sz="2800" dirty="0" smtClean="0"/>
              <a:t> </a:t>
            </a:r>
            <a:r>
              <a:rPr lang="en-US" sz="2800" dirty="0" err="1" smtClean="0"/>
              <a:t>atau</a:t>
            </a:r>
            <a:r>
              <a:rPr lang="en-US" sz="2800" dirty="0" smtClean="0"/>
              <a:t> </a:t>
            </a:r>
            <a:r>
              <a:rPr lang="en-US" sz="2800" dirty="0" err="1" smtClean="0"/>
              <a:t>interaksi</a:t>
            </a:r>
            <a:r>
              <a:rPr lang="en-US" sz="2800" dirty="0" smtClean="0"/>
              <a:t> </a:t>
            </a:r>
            <a:r>
              <a:rPr lang="en-US" sz="2800" dirty="0" err="1" smtClean="0"/>
              <a:t>sosial</a:t>
            </a:r>
            <a:r>
              <a:rPr lang="en-US" sz="2800" dirty="0" smtClean="0"/>
              <a:t> yang </a:t>
            </a:r>
            <a:r>
              <a:rPr lang="en-US" sz="2800" dirty="0" err="1" smtClean="0"/>
              <a:t>berlangsung</a:t>
            </a:r>
            <a:r>
              <a:rPr lang="en-US" sz="2800" dirty="0" smtClean="0"/>
              <a:t> </a:t>
            </a:r>
            <a:r>
              <a:rPr lang="en-US" sz="2800" dirty="0" err="1" smtClean="0"/>
              <a:t>secara</a:t>
            </a:r>
            <a:r>
              <a:rPr lang="en-US" sz="2800" dirty="0" smtClean="0"/>
              <a:t>  </a:t>
            </a:r>
            <a:br>
              <a:rPr lang="en-US" sz="2800" dirty="0" smtClean="0"/>
            </a:br>
            <a:r>
              <a:rPr lang="en-US" sz="2800" dirty="0" smtClean="0"/>
              <a:t>    </a:t>
            </a:r>
            <a:r>
              <a:rPr lang="en-US" sz="2800" dirty="0" err="1" smtClean="0"/>
              <a:t>kontinu</a:t>
            </a:r>
            <a:r>
              <a:rPr lang="en-US" sz="2800" dirty="0" smtClean="0"/>
              <a:t> </a:t>
            </a:r>
            <a:r>
              <a:rPr lang="en-US" sz="2800" dirty="0" err="1" smtClean="0"/>
              <a:t>di</a:t>
            </a:r>
            <a:r>
              <a:rPr lang="en-US" sz="2800" dirty="0" smtClean="0"/>
              <a:t> </a:t>
            </a:r>
            <a:r>
              <a:rPr lang="en-US" sz="2800" dirty="0" err="1" smtClean="0"/>
              <a:t>dalamnya</a:t>
            </a:r>
            <a:r>
              <a:rPr lang="en-US" sz="2800" dirty="0" smtClean="0"/>
              <a:t>. </a:t>
            </a:r>
            <a:r>
              <a:rPr lang="en-US" sz="2800" dirty="0" err="1" smtClean="0"/>
              <a:t>Dinamika</a:t>
            </a:r>
            <a:r>
              <a:rPr lang="en-US" sz="2800" dirty="0" smtClean="0"/>
              <a:t> </a:t>
            </a:r>
            <a:r>
              <a:rPr lang="en-US" sz="2800" dirty="0" err="1" smtClean="0"/>
              <a:t>interaksi</a:t>
            </a:r>
            <a:r>
              <a:rPr lang="en-US" sz="2800" dirty="0" smtClean="0"/>
              <a:t> </a:t>
            </a:r>
            <a:r>
              <a:rPr lang="en-US" sz="2800" dirty="0" err="1" smtClean="0"/>
              <a:t>sosial</a:t>
            </a:r>
            <a:r>
              <a:rPr lang="en-US" sz="2800" dirty="0" smtClean="0"/>
              <a:t> </a:t>
            </a:r>
            <a:r>
              <a:rPr lang="en-US" sz="2800" dirty="0" err="1" smtClean="0"/>
              <a:t>ini</a:t>
            </a:r>
            <a:r>
              <a:rPr lang="en-US" sz="2800" dirty="0" smtClean="0"/>
              <a:t> </a:t>
            </a:r>
            <a:br>
              <a:rPr lang="en-US" sz="2800" dirty="0" smtClean="0"/>
            </a:br>
            <a:r>
              <a:rPr lang="en-US" sz="2800" dirty="0" smtClean="0"/>
              <a:t>    </a:t>
            </a:r>
            <a:r>
              <a:rPr lang="en-US" sz="2800" dirty="0" err="1" smtClean="0"/>
              <a:t>menandakan</a:t>
            </a:r>
            <a:r>
              <a:rPr lang="en-US" sz="2800" dirty="0" smtClean="0"/>
              <a:t> </a:t>
            </a:r>
            <a:r>
              <a:rPr lang="en-US" sz="2800" dirty="0" err="1" smtClean="0"/>
              <a:t>bahwa</a:t>
            </a:r>
            <a:r>
              <a:rPr lang="en-US" sz="2800" dirty="0" smtClean="0"/>
              <a:t> </a:t>
            </a:r>
            <a:r>
              <a:rPr lang="en-US" sz="2800" dirty="0" err="1" smtClean="0"/>
              <a:t>ada</a:t>
            </a:r>
            <a:r>
              <a:rPr lang="en-US" sz="2800" dirty="0" smtClean="0"/>
              <a:t> </a:t>
            </a:r>
            <a:r>
              <a:rPr lang="en-US" sz="2800" dirty="0" err="1" smtClean="0"/>
              <a:t>kehidupan</a:t>
            </a:r>
            <a:r>
              <a:rPr lang="en-US" sz="2800" dirty="0" smtClean="0"/>
              <a:t> yang </a:t>
            </a:r>
            <a:r>
              <a:rPr lang="en-US" sz="2800" dirty="0" err="1" smtClean="0"/>
              <a:t>berarti</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sistem</a:t>
            </a:r>
            <a:r>
              <a:rPr lang="en-US" sz="2800" dirty="0" smtClean="0"/>
              <a:t> </a:t>
            </a:r>
            <a:r>
              <a:rPr lang="en-US" sz="2800" dirty="0" err="1" smtClean="0"/>
              <a:t>komunitas</a:t>
            </a:r>
            <a:r>
              <a:rPr lang="en-US" sz="2800" dirty="0" smtClean="0"/>
              <a:t> </a:t>
            </a:r>
            <a:r>
              <a:rPr lang="en-US" sz="2800" dirty="0" err="1" smtClean="0"/>
              <a:t>itu</a:t>
            </a:r>
            <a:r>
              <a:rPr lang="en-US" sz="2800" dirty="0" smtClean="0"/>
              <a:t>.</a:t>
            </a:r>
            <a:br>
              <a:rPr lang="en-US" sz="2800" dirty="0" smtClean="0"/>
            </a:br>
            <a:r>
              <a:rPr lang="en-US" sz="2800" dirty="0" smtClean="0"/>
              <a:t>2. </a:t>
            </a:r>
            <a:r>
              <a:rPr lang="en-US" sz="2800" dirty="0" err="1" smtClean="0"/>
              <a:t>Ada</a:t>
            </a:r>
            <a:r>
              <a:rPr lang="en-US" sz="2800" dirty="0" smtClean="0"/>
              <a:t> </a:t>
            </a:r>
            <a:r>
              <a:rPr lang="en-US" sz="2800" dirty="0" err="1" smtClean="0"/>
              <a:t>arah</a:t>
            </a:r>
            <a:r>
              <a:rPr lang="en-US" sz="2800" dirty="0" smtClean="0"/>
              <a:t> </a:t>
            </a:r>
            <a:r>
              <a:rPr lang="en-US" sz="2800" dirty="0" err="1" smtClean="0"/>
              <a:t>perubahan</a:t>
            </a:r>
            <a:r>
              <a:rPr lang="en-US" sz="2800" dirty="0" smtClean="0"/>
              <a:t> </a:t>
            </a:r>
            <a:r>
              <a:rPr lang="en-US" sz="2800" dirty="0" err="1" smtClean="0"/>
              <a:t>ke</a:t>
            </a:r>
            <a:r>
              <a:rPr lang="en-US" sz="2800" dirty="0" smtClean="0"/>
              <a:t> </a:t>
            </a:r>
            <a:r>
              <a:rPr lang="en-US" sz="2800" dirty="0" err="1" smtClean="0"/>
              <a:t>suatu</a:t>
            </a:r>
            <a:r>
              <a:rPr lang="en-US" sz="2800" dirty="0" smtClean="0"/>
              <a:t> </a:t>
            </a:r>
            <a:r>
              <a:rPr lang="en-US" sz="2800" dirty="0" err="1" smtClean="0"/>
              <a:t>titk</a:t>
            </a:r>
            <a:r>
              <a:rPr lang="en-US" sz="2800" dirty="0" smtClean="0"/>
              <a:t> </a:t>
            </a:r>
            <a:r>
              <a:rPr lang="en-US" sz="2800" dirty="0" err="1" smtClean="0"/>
              <a:t>tertentu</a:t>
            </a:r>
            <a:r>
              <a:rPr lang="en-US" sz="2800" dirty="0" smtClean="0"/>
              <a:t> </a:t>
            </a:r>
            <a:r>
              <a:rPr lang="en-US" sz="2800" dirty="0" err="1" smtClean="0"/>
              <a:t>artinya</a:t>
            </a:r>
            <a:r>
              <a:rPr lang="en-US" sz="2800" dirty="0" smtClean="0"/>
              <a:t>, </a:t>
            </a:r>
            <a:br>
              <a:rPr lang="en-US" sz="2800" dirty="0" smtClean="0"/>
            </a:br>
            <a:r>
              <a:rPr lang="en-US" sz="2800" dirty="0" smtClean="0"/>
              <a:t>    </a:t>
            </a:r>
            <a:r>
              <a:rPr lang="en-US" sz="2800" dirty="0" err="1" smtClean="0"/>
              <a:t>komunitas</a:t>
            </a:r>
            <a:r>
              <a:rPr lang="en-US" sz="2800" dirty="0" smtClean="0"/>
              <a:t> </a:t>
            </a:r>
            <a:r>
              <a:rPr lang="en-US" sz="2800" dirty="0" err="1" smtClean="0"/>
              <a:t>tidak</a:t>
            </a:r>
            <a:r>
              <a:rPr lang="en-US" sz="2800" dirty="0" smtClean="0"/>
              <a:t> </a:t>
            </a:r>
            <a:r>
              <a:rPr lang="en-US" sz="2800" i="1" dirty="0" smtClean="0"/>
              <a:t>“</a:t>
            </a:r>
            <a:r>
              <a:rPr lang="en-US" sz="2800" i="1" dirty="0" err="1" smtClean="0"/>
              <a:t>stgnant</a:t>
            </a:r>
            <a:r>
              <a:rPr lang="en-US" sz="2800" i="1" dirty="0" smtClean="0"/>
              <a:t>” </a:t>
            </a:r>
            <a:r>
              <a:rPr lang="en-US" sz="2800" dirty="0" err="1" smtClean="0"/>
              <a:t>di</a:t>
            </a:r>
            <a:r>
              <a:rPr lang="en-US" sz="2800" dirty="0" smtClean="0"/>
              <a:t> </a:t>
            </a:r>
            <a:r>
              <a:rPr lang="en-US" sz="2800" dirty="0" err="1" smtClean="0"/>
              <a:t>satu</a:t>
            </a:r>
            <a:r>
              <a:rPr lang="en-US" sz="2800" dirty="0" smtClean="0"/>
              <a:t> </a:t>
            </a:r>
            <a:r>
              <a:rPr lang="en-US" sz="2800" dirty="0" err="1" smtClean="0"/>
              <a:t>titik</a:t>
            </a:r>
            <a:r>
              <a:rPr lang="en-US" sz="2800" dirty="0" smtClean="0"/>
              <a:t> </a:t>
            </a:r>
            <a:r>
              <a:rPr lang="en-US" sz="2800" dirty="0" err="1" smtClean="0"/>
              <a:t>dan</a:t>
            </a:r>
            <a:r>
              <a:rPr lang="en-US" sz="2800" dirty="0" smtClean="0"/>
              <a:t> </a:t>
            </a:r>
            <a:r>
              <a:rPr lang="en-US" sz="2800" dirty="0" err="1" smtClean="0"/>
              <a:t>tak</a:t>
            </a:r>
            <a:r>
              <a:rPr lang="en-US" sz="2800" dirty="0" smtClean="0"/>
              <a:t> </a:t>
            </a:r>
            <a:r>
              <a:rPr lang="en-US" sz="2800" dirty="0" err="1" smtClean="0"/>
              <a:t>pernah</a:t>
            </a:r>
            <a:r>
              <a:rPr lang="en-US" sz="2800" dirty="0" smtClean="0"/>
              <a:t> </a:t>
            </a:r>
            <a:br>
              <a:rPr lang="en-US" sz="2800" dirty="0" smtClean="0"/>
            </a:br>
            <a:r>
              <a:rPr lang="en-US" sz="2800" dirty="0" smtClean="0"/>
              <a:t>    </a:t>
            </a:r>
            <a:r>
              <a:rPr lang="en-US" sz="2800" dirty="0" err="1" smtClean="0"/>
              <a:t>beranjak</a:t>
            </a:r>
            <a:r>
              <a:rPr lang="en-US" sz="2800" dirty="0" smtClean="0"/>
              <a:t> </a:t>
            </a:r>
            <a:r>
              <a:rPr lang="en-US" sz="2800" dirty="0" err="1" smtClean="0"/>
              <a:t>untuk</a:t>
            </a:r>
            <a:r>
              <a:rPr lang="en-US" sz="2800" dirty="0" smtClean="0"/>
              <a:t> </a:t>
            </a:r>
            <a:r>
              <a:rPr lang="en-US" sz="2800" dirty="0" err="1" smtClean="0"/>
              <a:t>berubah</a:t>
            </a:r>
            <a:r>
              <a:rPr lang="en-US" sz="2800" dirty="0" smtClean="0"/>
              <a:t/>
            </a:r>
            <a:br>
              <a:rPr lang="en-US" sz="2800" dirty="0" smtClean="0"/>
            </a:br>
            <a:r>
              <a:rPr lang="en-US" sz="2800" dirty="0" smtClean="0"/>
              <a:t>3. </a:t>
            </a:r>
            <a:r>
              <a:rPr lang="en-US" sz="2800" dirty="0" err="1" smtClean="0"/>
              <a:t>Ada</a:t>
            </a:r>
            <a:r>
              <a:rPr lang="en-US" sz="2800" dirty="0" smtClean="0"/>
              <a:t> </a:t>
            </a:r>
            <a:r>
              <a:rPr lang="en-US" sz="2800" dirty="0" err="1" smtClean="0"/>
              <a:t>perubahan</a:t>
            </a:r>
            <a:r>
              <a:rPr lang="en-US" sz="2800" dirty="0" smtClean="0"/>
              <a:t> </a:t>
            </a:r>
            <a:r>
              <a:rPr lang="en-US" sz="2800" dirty="0" err="1" smtClean="0"/>
              <a:t>atau</a:t>
            </a:r>
            <a:r>
              <a:rPr lang="en-US" sz="2800" dirty="0" smtClean="0"/>
              <a:t> </a:t>
            </a:r>
            <a:r>
              <a:rPr lang="en-US" sz="2800" dirty="0" err="1" smtClean="0"/>
              <a:t>perkembangan</a:t>
            </a:r>
            <a:r>
              <a:rPr lang="en-US" sz="2800" dirty="0" smtClean="0"/>
              <a:t> yang </a:t>
            </a:r>
            <a:r>
              <a:rPr lang="en-US" sz="2800" dirty="0" err="1" smtClean="0"/>
              <a:t>berlangsung</a:t>
            </a:r>
            <a:r>
              <a:rPr lang="en-US" sz="2800" dirty="0" smtClean="0"/>
              <a:t> </a:t>
            </a:r>
            <a:br>
              <a:rPr lang="en-US" sz="2800" dirty="0" smtClean="0"/>
            </a:br>
            <a:r>
              <a:rPr lang="en-US" sz="2800" dirty="0" smtClean="0"/>
              <a:t>    </a:t>
            </a:r>
            <a:r>
              <a:rPr lang="en-US" sz="2800" dirty="0" err="1" smtClean="0"/>
              <a:t>secara</a:t>
            </a:r>
            <a:r>
              <a:rPr lang="en-US" sz="2800" dirty="0" smtClean="0"/>
              <a:t> </a:t>
            </a:r>
            <a:r>
              <a:rPr lang="en-US" sz="2800" dirty="0" err="1" smtClean="0"/>
              <a:t>teratur</a:t>
            </a:r>
            <a:r>
              <a:rPr lang="en-US" sz="2800" dirty="0" smtClean="0"/>
              <a:t> </a:t>
            </a:r>
            <a:r>
              <a:rPr lang="en-US" sz="2800" dirty="0" err="1" smtClean="0"/>
              <a:t>atas</a:t>
            </a:r>
            <a:r>
              <a:rPr lang="en-US" sz="2800" dirty="0" smtClean="0"/>
              <a:t> </a:t>
            </a:r>
            <a:r>
              <a:rPr lang="en-US" sz="2800" dirty="0" err="1" smtClean="0"/>
              <a:t>elemen</a:t>
            </a:r>
            <a:r>
              <a:rPr lang="en-US" sz="2800" dirty="0" smtClean="0"/>
              <a:t> </a:t>
            </a:r>
            <a:r>
              <a:rPr lang="en-US" sz="2800" dirty="0" err="1" smtClean="0"/>
              <a:t>dan</a:t>
            </a:r>
            <a:r>
              <a:rPr lang="en-US" sz="2800" dirty="0" smtClean="0"/>
              <a:t> </a:t>
            </a:r>
            <a:r>
              <a:rPr lang="en-US" sz="2800" dirty="0" err="1" smtClean="0"/>
              <a:t>struktur</a:t>
            </a:r>
            <a:r>
              <a:rPr lang="en-US" sz="2800" dirty="0" smtClean="0"/>
              <a:t> </a:t>
            </a:r>
            <a:r>
              <a:rPr lang="en-US" sz="2800" dirty="0" err="1" smtClean="0"/>
              <a:t>pembentuknya</a:t>
            </a:r>
            <a:endParaRPr lang="en-US" sz="2800" i="1" dirty="0"/>
          </a:p>
        </p:txBody>
      </p:sp>
      <p:sp>
        <p:nvSpPr>
          <p:cNvPr id="3" name="Content Placeholder 2"/>
          <p:cNvSpPr>
            <a:spLocks noGrp="1"/>
          </p:cNvSpPr>
          <p:nvPr>
            <p:ph idx="1"/>
          </p:nvPr>
        </p:nvSpPr>
        <p:spPr>
          <a:xfrm>
            <a:off x="457200" y="6400800"/>
            <a:ext cx="8229600" cy="1524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a:bodyPr>
          <a:lstStyle/>
          <a:p>
            <a:pPr algn="l"/>
            <a:r>
              <a:rPr lang="en-US" sz="2400" dirty="0" smtClean="0"/>
              <a:t>Di </a:t>
            </a:r>
            <a:r>
              <a:rPr lang="en-US" sz="2400" dirty="0" err="1" smtClean="0"/>
              <a:t>dalam</a:t>
            </a:r>
            <a:r>
              <a:rPr lang="en-US" sz="2400" dirty="0" smtClean="0"/>
              <a:t> </a:t>
            </a:r>
            <a:r>
              <a:rPr lang="en-US" sz="2400" dirty="0" err="1" smtClean="0"/>
              <a:t>sosiologi</a:t>
            </a:r>
            <a:r>
              <a:rPr lang="en-US" sz="2400" dirty="0" smtClean="0"/>
              <a:t> </a:t>
            </a:r>
            <a:r>
              <a:rPr lang="en-US" sz="2400" dirty="0" err="1" smtClean="0"/>
              <a:t>pembangunan</a:t>
            </a:r>
            <a:r>
              <a:rPr lang="en-US" sz="2400" dirty="0" smtClean="0"/>
              <a:t> </a:t>
            </a:r>
            <a:r>
              <a:rPr lang="en-US" sz="2400" dirty="0" err="1" smtClean="0"/>
              <a:t>muncul</a:t>
            </a:r>
            <a:r>
              <a:rPr lang="en-US" sz="2400" dirty="0" smtClean="0"/>
              <a:t> </a:t>
            </a:r>
            <a:r>
              <a:rPr lang="en-US" sz="2400" dirty="0" err="1" smtClean="0"/>
              <a:t>beberapa</a:t>
            </a:r>
            <a:r>
              <a:rPr lang="en-US" sz="2400" dirty="0" smtClean="0"/>
              <a:t> </a:t>
            </a:r>
            <a:r>
              <a:rPr lang="en-US" sz="2400" dirty="0" err="1" smtClean="0"/>
              <a:t>kajian</a:t>
            </a:r>
            <a:r>
              <a:rPr lang="en-US" sz="2400" dirty="0" smtClean="0"/>
              <a:t> </a:t>
            </a:r>
            <a:r>
              <a:rPr lang="en-US" sz="2400" dirty="0" err="1" smtClean="0"/>
              <a:t>tentang</a:t>
            </a:r>
            <a:r>
              <a:rPr lang="en-US" sz="2400" dirty="0" smtClean="0"/>
              <a:t> </a:t>
            </a:r>
            <a:r>
              <a:rPr lang="en-US" sz="2400" i="1" dirty="0" smtClean="0"/>
              <a:t>community power </a:t>
            </a:r>
            <a:r>
              <a:rPr lang="en-US" sz="2400" dirty="0" err="1" smtClean="0"/>
              <a:t>dan</a:t>
            </a:r>
            <a:r>
              <a:rPr lang="en-US" sz="2400" dirty="0" smtClean="0"/>
              <a:t> </a:t>
            </a:r>
            <a:r>
              <a:rPr lang="en-US" sz="2400" i="1" dirty="0" smtClean="0"/>
              <a:t>community conflict, </a:t>
            </a:r>
            <a:r>
              <a:rPr lang="en-US" sz="2400" dirty="0" smtClean="0"/>
              <a:t>yang </a:t>
            </a:r>
            <a:r>
              <a:rPr lang="en-US" sz="2400" dirty="0" err="1" smtClean="0"/>
              <a:t>menempatkan</a:t>
            </a:r>
            <a:r>
              <a:rPr lang="en-US" sz="2400" dirty="0" smtClean="0"/>
              <a:t> </a:t>
            </a:r>
            <a:r>
              <a:rPr lang="en-US" sz="2400" dirty="0" err="1" smtClean="0"/>
              <a:t>komunitas-komunitas</a:t>
            </a:r>
            <a:r>
              <a:rPr lang="en-US" sz="2400" dirty="0" smtClean="0"/>
              <a:t> </a:t>
            </a:r>
            <a:r>
              <a:rPr lang="en-US" sz="2400" dirty="0" err="1" smtClean="0"/>
              <a:t>pada</a:t>
            </a:r>
            <a:r>
              <a:rPr lang="en-US" sz="2400" dirty="0" smtClean="0"/>
              <a:t> </a:t>
            </a:r>
            <a:r>
              <a:rPr lang="en-US" sz="2400" dirty="0" err="1" smtClean="0"/>
              <a:t>suatu</a:t>
            </a:r>
            <a:r>
              <a:rPr lang="en-US" sz="2400" dirty="0" smtClean="0"/>
              <a:t> </a:t>
            </a:r>
            <a:r>
              <a:rPr lang="en-US" sz="2400" dirty="0" err="1" smtClean="0"/>
              <a:t>tempat</a:t>
            </a:r>
            <a:r>
              <a:rPr lang="en-US" sz="2400" dirty="0" smtClean="0"/>
              <a:t> </a:t>
            </a:r>
            <a:r>
              <a:rPr lang="en-US" sz="2400" dirty="0" err="1" smtClean="0"/>
              <a:t>dan</a:t>
            </a:r>
            <a:r>
              <a:rPr lang="en-US" sz="2400" dirty="0" smtClean="0"/>
              <a:t> </a:t>
            </a:r>
            <a:r>
              <a:rPr lang="en-US" sz="2400" dirty="0" err="1" smtClean="0"/>
              <a:t>memiliki</a:t>
            </a:r>
            <a:r>
              <a:rPr lang="en-US" sz="2400" dirty="0" smtClean="0"/>
              <a:t> </a:t>
            </a:r>
            <a:r>
              <a:rPr lang="en-US" sz="2400" dirty="0" err="1" smtClean="0"/>
              <a:t>kapasitas</a:t>
            </a:r>
            <a:r>
              <a:rPr lang="en-US" sz="2400" dirty="0" smtClean="0"/>
              <a:t> </a:t>
            </a:r>
            <a:r>
              <a:rPr lang="en-US" sz="2400" dirty="0" err="1" smtClean="0"/>
              <a:t>sehingga</a:t>
            </a:r>
            <a:r>
              <a:rPr lang="en-US" sz="2400" dirty="0" smtClean="0"/>
              <a:t> </a:t>
            </a:r>
            <a:r>
              <a:rPr lang="en-US" sz="2400" dirty="0" err="1" smtClean="0"/>
              <a:t>mampu</a:t>
            </a:r>
            <a:r>
              <a:rPr lang="en-US" sz="2400" dirty="0" smtClean="0"/>
              <a:t> </a:t>
            </a:r>
            <a:r>
              <a:rPr lang="en-US" sz="2400" dirty="0" err="1" smtClean="0"/>
              <a:t>melakukan</a:t>
            </a:r>
            <a:r>
              <a:rPr lang="en-US" sz="2400" dirty="0" smtClean="0"/>
              <a:t> </a:t>
            </a:r>
            <a:r>
              <a:rPr lang="en-US" sz="2400" dirty="0" err="1" smtClean="0"/>
              <a:t>aktivitas</a:t>
            </a:r>
            <a:r>
              <a:rPr lang="en-US" sz="2400" dirty="0" smtClean="0"/>
              <a:t> </a:t>
            </a:r>
            <a:r>
              <a:rPr lang="en-US" sz="2400" dirty="0" err="1" smtClean="0"/>
              <a:t>proses-proses</a:t>
            </a:r>
            <a:r>
              <a:rPr lang="en-US" sz="2400" dirty="0" smtClean="0"/>
              <a:t> </a:t>
            </a:r>
            <a:r>
              <a:rPr lang="en-US" sz="2400" dirty="0" err="1" smtClean="0"/>
              <a:t>sosial</a:t>
            </a:r>
            <a:r>
              <a:rPr lang="en-US" sz="2400" dirty="0" smtClean="0"/>
              <a:t> (</a:t>
            </a:r>
            <a:r>
              <a:rPr lang="en-US" sz="2400" dirty="0" err="1" smtClean="0"/>
              <a:t>seperti</a:t>
            </a:r>
            <a:r>
              <a:rPr lang="en-US" sz="2400" dirty="0" smtClean="0"/>
              <a:t> </a:t>
            </a:r>
            <a:r>
              <a:rPr lang="en-US" sz="2400" dirty="0" err="1" smtClean="0"/>
              <a:t>berinteraksi</a:t>
            </a:r>
            <a:r>
              <a:rPr lang="en-US" sz="2400" dirty="0" smtClean="0"/>
              <a:t> </a:t>
            </a:r>
            <a:r>
              <a:rPr lang="en-US" sz="2400" dirty="0" err="1" smtClean="0"/>
              <a:t>sesamanya</a:t>
            </a:r>
            <a:r>
              <a:rPr lang="en-US" sz="2400" dirty="0" smtClean="0"/>
              <a:t>, </a:t>
            </a:r>
            <a:r>
              <a:rPr lang="en-US" sz="2400" dirty="0" err="1" smtClean="0"/>
              <a:t>berkompetisi</a:t>
            </a:r>
            <a:r>
              <a:rPr lang="en-US" sz="2400" dirty="0" smtClean="0"/>
              <a:t> </a:t>
            </a:r>
            <a:r>
              <a:rPr lang="en-US" sz="2400" dirty="0" err="1" smtClean="0"/>
              <a:t>sesamanya</a:t>
            </a:r>
            <a:r>
              <a:rPr lang="en-US" sz="2400" dirty="0" smtClean="0"/>
              <a:t>, </a:t>
            </a:r>
            <a:r>
              <a:rPr lang="en-US" sz="2400" dirty="0" err="1" smtClean="0"/>
              <a:t>hingga</a:t>
            </a:r>
            <a:r>
              <a:rPr lang="en-US" sz="2400" dirty="0" smtClean="0"/>
              <a:t> </a:t>
            </a:r>
            <a:r>
              <a:rPr lang="en-US" sz="2400" dirty="0" err="1" smtClean="0"/>
              <a:t>berkonflik</a:t>
            </a:r>
            <a:r>
              <a:rPr lang="en-US" sz="2400" dirty="0" smtClean="0"/>
              <a:t> </a:t>
            </a:r>
            <a:r>
              <a:rPr lang="en-US" sz="2400" dirty="0" err="1" smtClean="0"/>
              <a:t>dengan</a:t>
            </a:r>
            <a:r>
              <a:rPr lang="en-US" sz="2400" dirty="0" smtClean="0"/>
              <a:t> </a:t>
            </a:r>
            <a:r>
              <a:rPr lang="en-US" sz="2400" dirty="0" err="1" smtClean="0"/>
              <a:t>komunitas</a:t>
            </a:r>
            <a:r>
              <a:rPr lang="en-US" sz="2400" dirty="0" smtClean="0"/>
              <a:t> lain)</a:t>
            </a:r>
            <a:br>
              <a:rPr lang="en-US" sz="2400" dirty="0" smtClean="0"/>
            </a:br>
            <a:r>
              <a:rPr lang="en-US" sz="2400" dirty="0" smtClean="0"/>
              <a:t/>
            </a:r>
            <a:br>
              <a:rPr lang="en-US" sz="2400" dirty="0" smtClean="0"/>
            </a:br>
            <a:r>
              <a:rPr lang="en-US" sz="2400" dirty="0" err="1" smtClean="0"/>
              <a:t>Berdasarkan</a:t>
            </a:r>
            <a:r>
              <a:rPr lang="en-US" sz="2400" dirty="0" smtClean="0"/>
              <a:t> </a:t>
            </a:r>
            <a:r>
              <a:rPr lang="en-US" sz="2400" dirty="0" err="1" smtClean="0"/>
              <a:t>pandangan</a:t>
            </a:r>
            <a:r>
              <a:rPr lang="en-US" sz="2400" dirty="0" smtClean="0"/>
              <a:t> </a:t>
            </a:r>
            <a:r>
              <a:rPr lang="en-US" sz="2400" dirty="0" err="1" smtClean="0"/>
              <a:t>di</a:t>
            </a:r>
            <a:r>
              <a:rPr lang="en-US" sz="2400" dirty="0" smtClean="0"/>
              <a:t> </a:t>
            </a:r>
            <a:r>
              <a:rPr lang="en-US" sz="2400" dirty="0" err="1" smtClean="0"/>
              <a:t>atas</a:t>
            </a:r>
            <a:r>
              <a:rPr lang="en-US" sz="2400" dirty="0" smtClean="0"/>
              <a:t> pula, </a:t>
            </a:r>
            <a:r>
              <a:rPr lang="en-US" sz="2400" dirty="0" err="1" smtClean="0"/>
              <a:t>maka</a:t>
            </a:r>
            <a:r>
              <a:rPr lang="en-US" sz="2400" dirty="0" smtClean="0"/>
              <a:t> </a:t>
            </a:r>
            <a:r>
              <a:rPr lang="en-US" sz="2400" dirty="0" err="1" smtClean="0"/>
              <a:t>sejak</a:t>
            </a:r>
            <a:r>
              <a:rPr lang="en-US" sz="2400" dirty="0" smtClean="0"/>
              <a:t> lama </a:t>
            </a:r>
            <a:r>
              <a:rPr lang="en-US" sz="2400" dirty="0" err="1" smtClean="0"/>
              <a:t>oranga</a:t>
            </a:r>
            <a:r>
              <a:rPr lang="en-US" sz="2400" dirty="0" smtClean="0"/>
              <a:t> </a:t>
            </a:r>
            <a:r>
              <a:rPr lang="en-US" sz="2400" dirty="0" err="1" smtClean="0"/>
              <a:t>telah</a:t>
            </a:r>
            <a:r>
              <a:rPr lang="en-US" sz="2400" dirty="0" smtClean="0"/>
              <a:t> </a:t>
            </a:r>
            <a:r>
              <a:rPr lang="en-US" sz="2400" dirty="0" err="1" smtClean="0"/>
              <a:t>memikirkan</a:t>
            </a:r>
            <a:r>
              <a:rPr lang="en-US" sz="2400" dirty="0" smtClean="0"/>
              <a:t> </a:t>
            </a:r>
            <a:r>
              <a:rPr lang="en-US" sz="2400" dirty="0" err="1" smtClean="0"/>
              <a:t>cara-cara</a:t>
            </a:r>
            <a:r>
              <a:rPr lang="en-US" sz="2400" dirty="0" smtClean="0"/>
              <a:t> </a:t>
            </a:r>
            <a:r>
              <a:rPr lang="en-US" sz="2400" dirty="0" err="1" smtClean="0"/>
              <a:t>mengembangkan</a:t>
            </a:r>
            <a:r>
              <a:rPr lang="en-US" sz="2400" dirty="0" smtClean="0"/>
              <a:t> </a:t>
            </a:r>
            <a:r>
              <a:rPr lang="en-US" sz="2400" dirty="0" err="1" smtClean="0"/>
              <a:t>komunitas</a:t>
            </a:r>
            <a:r>
              <a:rPr lang="en-US" sz="2400" dirty="0" smtClean="0"/>
              <a:t> (</a:t>
            </a:r>
            <a:r>
              <a:rPr lang="en-US" sz="2400" dirty="0" err="1" smtClean="0"/>
              <a:t>mengubah</a:t>
            </a:r>
            <a:r>
              <a:rPr lang="en-US" sz="2400" dirty="0" smtClean="0"/>
              <a:t> </a:t>
            </a:r>
            <a:r>
              <a:rPr lang="en-US" sz="2400" dirty="0" err="1" smtClean="0"/>
              <a:t>komunitas</a:t>
            </a:r>
            <a:r>
              <a:rPr lang="en-US" sz="2400" dirty="0" smtClean="0"/>
              <a:t>) </a:t>
            </a:r>
            <a:r>
              <a:rPr lang="en-US" sz="2400" dirty="0" err="1" smtClean="0"/>
              <a:t>secara</a:t>
            </a:r>
            <a:r>
              <a:rPr lang="en-US" sz="2400" dirty="0" smtClean="0"/>
              <a:t> </a:t>
            </a:r>
            <a:r>
              <a:rPr lang="en-US" sz="2400" dirty="0" err="1" smtClean="0"/>
              <a:t>terarah</a:t>
            </a:r>
            <a:r>
              <a:rPr lang="en-US" sz="2400" dirty="0" smtClean="0"/>
              <a:t>, </a:t>
            </a:r>
            <a:r>
              <a:rPr lang="en-US" sz="2400" dirty="0" err="1" smtClean="0"/>
              <a:t>sehingga</a:t>
            </a:r>
            <a:r>
              <a:rPr lang="en-US" sz="2400" dirty="0" smtClean="0"/>
              <a:t> </a:t>
            </a:r>
            <a:r>
              <a:rPr lang="en-US" sz="2400" dirty="0" err="1" smtClean="0"/>
              <a:t>muncul</a:t>
            </a:r>
            <a:r>
              <a:rPr lang="en-US" sz="2400" dirty="0" smtClean="0"/>
              <a:t> </a:t>
            </a:r>
            <a:r>
              <a:rPr lang="en-US" sz="2400" dirty="0" err="1" smtClean="0"/>
              <a:t>istilah</a:t>
            </a:r>
            <a:r>
              <a:rPr lang="en-US" sz="2400" dirty="0" smtClean="0"/>
              <a:t> yang </a:t>
            </a:r>
            <a:r>
              <a:rPr lang="en-US" sz="2400" dirty="0" err="1" smtClean="0"/>
              <a:t>dikenal</a:t>
            </a:r>
            <a:r>
              <a:rPr lang="en-US" sz="2400" dirty="0" smtClean="0"/>
              <a:t> </a:t>
            </a:r>
            <a:r>
              <a:rPr lang="en-US" sz="2400" dirty="0" err="1" smtClean="0"/>
              <a:t>luas</a:t>
            </a:r>
            <a:r>
              <a:rPr lang="en-US" sz="2400" dirty="0" smtClean="0"/>
              <a:t> </a:t>
            </a:r>
            <a:r>
              <a:rPr lang="en-US" sz="2400" dirty="0" err="1" smtClean="0"/>
              <a:t>sebagai</a:t>
            </a:r>
            <a:r>
              <a:rPr lang="en-US" sz="2400" dirty="0" smtClean="0"/>
              <a:t> </a:t>
            </a:r>
            <a:r>
              <a:rPr lang="en-US" sz="2400" i="1" dirty="0" smtClean="0"/>
              <a:t>community development </a:t>
            </a:r>
            <a:r>
              <a:rPr lang="en-US" sz="2400" dirty="0" smtClean="0"/>
              <a:t>yang </a:t>
            </a:r>
            <a:r>
              <a:rPr lang="en-US" sz="2400" dirty="0" err="1" smtClean="0"/>
              <a:t>sangat</a:t>
            </a:r>
            <a:r>
              <a:rPr lang="en-US" sz="2400" dirty="0" smtClean="0"/>
              <a:t> </a:t>
            </a:r>
            <a:r>
              <a:rPr lang="en-US" sz="2400" dirty="0" err="1" smtClean="0"/>
              <a:t>populer</a:t>
            </a:r>
            <a:r>
              <a:rPr lang="en-US" sz="2400" dirty="0" smtClean="0"/>
              <a:t> </a:t>
            </a:r>
            <a:r>
              <a:rPr lang="en-US" sz="2400" dirty="0" err="1" smtClean="0"/>
              <a:t>dalam</a:t>
            </a:r>
            <a:r>
              <a:rPr lang="en-US" sz="2400" dirty="0" smtClean="0"/>
              <a:t> </a:t>
            </a:r>
            <a:r>
              <a:rPr lang="en-US" sz="2400" dirty="0" err="1" smtClean="0"/>
              <a:t>kajian</a:t>
            </a:r>
            <a:r>
              <a:rPr lang="en-US" sz="2400" dirty="0" smtClean="0"/>
              <a:t> </a:t>
            </a:r>
            <a:r>
              <a:rPr lang="en-US" sz="2400" dirty="0" err="1" smtClean="0"/>
              <a:t>pembangunan</a:t>
            </a:r>
            <a:r>
              <a:rPr lang="en-US" sz="2400" dirty="0" smtClean="0"/>
              <a:t> </a:t>
            </a:r>
            <a:r>
              <a:rPr lang="en-US" sz="2400" dirty="0" err="1" smtClean="0"/>
              <a:t>pedesaan</a:t>
            </a:r>
            <a:r>
              <a:rPr lang="en-US" sz="2400" dirty="0" smtClean="0"/>
              <a:t>. </a:t>
            </a:r>
            <a:br>
              <a:rPr lang="en-US" sz="2400" dirty="0" smtClean="0"/>
            </a:br>
            <a:r>
              <a:rPr lang="en-US" sz="2400" dirty="0" smtClean="0"/>
              <a:t/>
            </a:r>
            <a:br>
              <a:rPr lang="en-US" sz="2400" dirty="0" smtClean="0"/>
            </a:br>
            <a:r>
              <a:rPr lang="en-US" sz="2400" dirty="0" err="1" smtClean="0"/>
              <a:t>Apakah</a:t>
            </a:r>
            <a:r>
              <a:rPr lang="en-US" sz="2400" dirty="0" smtClean="0"/>
              <a:t> </a:t>
            </a:r>
            <a:r>
              <a:rPr lang="en-US" sz="2400" dirty="0" err="1" smtClean="0"/>
              <a:t>sebenarnya</a:t>
            </a:r>
            <a:r>
              <a:rPr lang="en-US" sz="2400" dirty="0" smtClean="0"/>
              <a:t> </a:t>
            </a:r>
            <a:r>
              <a:rPr lang="en-US" sz="2400" dirty="0" err="1" smtClean="0"/>
              <a:t>pengembangan</a:t>
            </a:r>
            <a:r>
              <a:rPr lang="en-US" sz="2400" dirty="0" smtClean="0"/>
              <a:t> </a:t>
            </a:r>
            <a:r>
              <a:rPr lang="en-US" sz="2400" dirty="0" err="1" smtClean="0"/>
              <a:t>komunitas</a:t>
            </a:r>
            <a:r>
              <a:rPr lang="en-US" sz="2400" dirty="0" smtClean="0"/>
              <a:t> </a:t>
            </a:r>
            <a:r>
              <a:rPr lang="en-US" sz="2400" dirty="0" err="1" smtClean="0"/>
              <a:t>atau</a:t>
            </a:r>
            <a:r>
              <a:rPr lang="en-US" sz="2400" dirty="0" smtClean="0"/>
              <a:t> </a:t>
            </a:r>
            <a:r>
              <a:rPr lang="en-US" sz="2400" i="1" dirty="0" smtClean="0"/>
              <a:t>community development</a:t>
            </a:r>
            <a:r>
              <a:rPr lang="en-US" sz="2400" dirty="0" smtClean="0"/>
              <a:t> (</a:t>
            </a:r>
            <a:r>
              <a:rPr lang="en-US" sz="2400" dirty="0" err="1" smtClean="0"/>
              <a:t>selanjutnya</a:t>
            </a:r>
            <a:r>
              <a:rPr lang="en-US" sz="2400" dirty="0" smtClean="0"/>
              <a:t> </a:t>
            </a:r>
            <a:r>
              <a:rPr lang="en-US" sz="2400" dirty="0" err="1" smtClean="0"/>
              <a:t>disingkat</a:t>
            </a:r>
            <a:r>
              <a:rPr lang="en-US" sz="2400" dirty="0" smtClean="0"/>
              <a:t> CD) </a:t>
            </a:r>
            <a:r>
              <a:rPr lang="en-US" sz="2400" dirty="0" err="1" smtClean="0"/>
              <a:t>itu</a:t>
            </a:r>
            <a:r>
              <a:rPr lang="en-US" sz="2400" dirty="0" smtClean="0"/>
              <a:t>?</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126162"/>
          </a:xfrm>
        </p:spPr>
        <p:txBody>
          <a:bodyPr>
            <a:normAutofit/>
          </a:bodyPr>
          <a:lstStyle/>
          <a:p>
            <a:pPr algn="l"/>
            <a:r>
              <a:rPr lang="en-US" sz="2400" dirty="0" err="1" smtClean="0"/>
              <a:t>Pengembangan</a:t>
            </a:r>
            <a:r>
              <a:rPr lang="en-US" sz="2400" dirty="0" smtClean="0"/>
              <a:t> </a:t>
            </a:r>
            <a:r>
              <a:rPr lang="en-US" sz="2400" dirty="0" err="1" smtClean="0"/>
              <a:t>komunitas</a:t>
            </a:r>
            <a:r>
              <a:rPr lang="en-US" sz="2400" dirty="0" smtClean="0"/>
              <a:t> </a:t>
            </a:r>
            <a:r>
              <a:rPr lang="en-US" sz="2400" dirty="0" err="1" smtClean="0"/>
              <a:t>atau</a:t>
            </a:r>
            <a:r>
              <a:rPr lang="en-US" sz="2400" dirty="0" smtClean="0"/>
              <a:t> CD, </a:t>
            </a:r>
            <a:r>
              <a:rPr lang="en-US" sz="2400" dirty="0" err="1" smtClean="0"/>
              <a:t>dipahami</a:t>
            </a:r>
            <a:r>
              <a:rPr lang="en-US" sz="2400" dirty="0" smtClean="0"/>
              <a:t> </a:t>
            </a:r>
            <a:r>
              <a:rPr lang="en-US" sz="2400" dirty="0" err="1" smtClean="0"/>
              <a:t>pada</a:t>
            </a:r>
            <a:r>
              <a:rPr lang="en-US" sz="2400" dirty="0" smtClean="0"/>
              <a:t> </a:t>
            </a:r>
            <a:r>
              <a:rPr lang="en-US" sz="2400" dirty="0" err="1" smtClean="0"/>
              <a:t>awalnya</a:t>
            </a:r>
            <a:r>
              <a:rPr lang="en-US" sz="2400" dirty="0" smtClean="0"/>
              <a:t>, </a:t>
            </a:r>
            <a:r>
              <a:rPr lang="en-US" sz="2400" dirty="0" err="1" smtClean="0"/>
              <a:t>oleh</a:t>
            </a:r>
            <a:r>
              <a:rPr lang="en-US" sz="2400" dirty="0" smtClean="0"/>
              <a:t> Wilkinson (1972) </a:t>
            </a:r>
            <a:r>
              <a:rPr lang="en-US" sz="2400" dirty="0" err="1" smtClean="0"/>
              <a:t>sebagai</a:t>
            </a:r>
            <a:r>
              <a:rPr lang="en-US" sz="2400" dirty="0" smtClean="0"/>
              <a:t> </a:t>
            </a:r>
            <a:r>
              <a:rPr lang="en-US" sz="2400" dirty="0" err="1" smtClean="0"/>
              <a:t>berikut</a:t>
            </a:r>
            <a:r>
              <a:rPr lang="en-US" sz="2400" dirty="0" smtClean="0"/>
              <a:t>:</a:t>
            </a:r>
            <a:br>
              <a:rPr lang="en-US" sz="2400" dirty="0" smtClean="0"/>
            </a:br>
            <a:r>
              <a:rPr lang="en-US" sz="2400" dirty="0" smtClean="0"/>
              <a:t>“</a:t>
            </a:r>
            <a:r>
              <a:rPr lang="en-US" sz="2400" dirty="0" err="1" smtClean="0"/>
              <a:t>sebuah</a:t>
            </a:r>
            <a:r>
              <a:rPr lang="en-US" sz="2400" dirty="0" smtClean="0"/>
              <a:t> </a:t>
            </a:r>
            <a:r>
              <a:rPr lang="en-US" sz="2400" dirty="0" err="1" smtClean="0"/>
              <a:t>upaya</a:t>
            </a:r>
            <a:r>
              <a:rPr lang="en-US" sz="2400" dirty="0" smtClean="0"/>
              <a:t> </a:t>
            </a:r>
            <a:r>
              <a:rPr lang="en-US" sz="2400" dirty="0" err="1" smtClean="0"/>
              <a:t>perubahan</a:t>
            </a:r>
            <a:r>
              <a:rPr lang="en-US" sz="2400" dirty="0" smtClean="0"/>
              <a:t> yang </a:t>
            </a:r>
            <a:r>
              <a:rPr lang="en-US" sz="2400" dirty="0" err="1" smtClean="0"/>
              <a:t>positif</a:t>
            </a:r>
            <a:r>
              <a:rPr lang="en-US" sz="2400" dirty="0" smtClean="0"/>
              <a:t> </a:t>
            </a:r>
            <a:r>
              <a:rPr lang="en-US" sz="2400" dirty="0" err="1" smtClean="0"/>
              <a:t>dan</a:t>
            </a:r>
            <a:r>
              <a:rPr lang="en-US" sz="2400" dirty="0" smtClean="0"/>
              <a:t> </a:t>
            </a:r>
            <a:r>
              <a:rPr lang="en-US" sz="2400" dirty="0" err="1" smtClean="0"/>
              <a:t>sengaja</a:t>
            </a:r>
            <a:r>
              <a:rPr lang="en-US" sz="2400" dirty="0" smtClean="0"/>
              <a:t> </a:t>
            </a:r>
            <a:r>
              <a:rPr lang="en-US" sz="2400" dirty="0" err="1" smtClean="0"/>
              <a:t>dilakukan</a:t>
            </a:r>
            <a:r>
              <a:rPr lang="en-US" sz="2400" dirty="0" smtClean="0"/>
              <a:t> </a:t>
            </a:r>
            <a:r>
              <a:rPr lang="en-US" sz="2400" dirty="0" err="1" smtClean="0"/>
              <a:t>atau</a:t>
            </a:r>
            <a:r>
              <a:rPr lang="en-US" sz="2400" dirty="0" smtClean="0"/>
              <a:t> </a:t>
            </a:r>
            <a:r>
              <a:rPr lang="en-US" sz="2400" dirty="0" err="1" smtClean="0"/>
              <a:t>dikembangkan</a:t>
            </a:r>
            <a:r>
              <a:rPr lang="en-US" sz="2400" dirty="0" smtClean="0"/>
              <a:t> </a:t>
            </a:r>
            <a:r>
              <a:rPr lang="en-US" sz="2400" dirty="0" err="1" smtClean="0"/>
              <a:t>oleh</a:t>
            </a:r>
            <a:r>
              <a:rPr lang="en-US" sz="2400" dirty="0" smtClean="0"/>
              <a:t> </a:t>
            </a:r>
            <a:r>
              <a:rPr lang="en-US" sz="2400" dirty="0" err="1" smtClean="0"/>
              <a:t>para</a:t>
            </a:r>
            <a:r>
              <a:rPr lang="en-US" sz="2400" dirty="0" smtClean="0"/>
              <a:t> </a:t>
            </a:r>
            <a:r>
              <a:rPr lang="en-US" sz="2400" dirty="0" err="1" smtClean="0"/>
              <a:t>anggota</a:t>
            </a:r>
            <a:r>
              <a:rPr lang="en-US" sz="2400" dirty="0" smtClean="0"/>
              <a:t> </a:t>
            </a:r>
            <a:r>
              <a:rPr lang="en-US" sz="2400" dirty="0" err="1" smtClean="0"/>
              <a:t>sebuah</a:t>
            </a:r>
            <a:r>
              <a:rPr lang="en-US" sz="2400" dirty="0" smtClean="0"/>
              <a:t> </a:t>
            </a:r>
            <a:r>
              <a:rPr lang="en-US" sz="2400" dirty="0" err="1" smtClean="0"/>
              <a:t>komunitas</a:t>
            </a:r>
            <a:r>
              <a:rPr lang="en-US" sz="2400" dirty="0" smtClean="0"/>
              <a:t>……. </a:t>
            </a:r>
            <a:r>
              <a:rPr lang="en-US" sz="2400" dirty="0" err="1" smtClean="0"/>
              <a:t>Dimana</a:t>
            </a:r>
            <a:r>
              <a:rPr lang="en-US" sz="2400" dirty="0" smtClean="0"/>
              <a:t> </a:t>
            </a:r>
            <a:r>
              <a:rPr lang="en-US" sz="2400" dirty="0" err="1" smtClean="0"/>
              <a:t>mereka</a:t>
            </a:r>
            <a:r>
              <a:rPr lang="en-US" sz="2400" dirty="0" smtClean="0"/>
              <a:t> </a:t>
            </a:r>
            <a:r>
              <a:rPr lang="en-US" sz="2400" dirty="0" err="1" smtClean="0"/>
              <a:t>menyusun</a:t>
            </a:r>
            <a:r>
              <a:rPr lang="en-US" sz="2400" dirty="0" smtClean="0"/>
              <a:t> </a:t>
            </a:r>
            <a:r>
              <a:rPr lang="en-US" sz="2400" dirty="0" err="1" smtClean="0"/>
              <a:t>rencana</a:t>
            </a:r>
            <a:r>
              <a:rPr lang="en-US" sz="2400" dirty="0" smtClean="0"/>
              <a:t> </a:t>
            </a:r>
            <a:r>
              <a:rPr lang="en-US" sz="2400" dirty="0" err="1" smtClean="0"/>
              <a:t>serta</a:t>
            </a:r>
            <a:r>
              <a:rPr lang="en-US" sz="2400" dirty="0" smtClean="0"/>
              <a:t> </a:t>
            </a:r>
            <a:r>
              <a:rPr lang="en-US" sz="2400" dirty="0" err="1" smtClean="0"/>
              <a:t>menentukan</a:t>
            </a:r>
            <a:r>
              <a:rPr lang="en-US" sz="2400" dirty="0" smtClean="0"/>
              <a:t> </a:t>
            </a:r>
            <a:r>
              <a:rPr lang="en-US" sz="2400" dirty="0" err="1" smtClean="0"/>
              <a:t>arah</a:t>
            </a:r>
            <a:r>
              <a:rPr lang="en-US" sz="2400" dirty="0" smtClean="0"/>
              <a:t> </a:t>
            </a:r>
            <a:r>
              <a:rPr lang="en-US" sz="2400" dirty="0" err="1" smtClean="0"/>
              <a:t>perubahan</a:t>
            </a:r>
            <a:r>
              <a:rPr lang="en-US" sz="2400" dirty="0" smtClean="0"/>
              <a:t> </a:t>
            </a:r>
            <a:r>
              <a:rPr lang="en-US" sz="2400" dirty="0" err="1" smtClean="0"/>
              <a:t>menurut</a:t>
            </a:r>
            <a:r>
              <a:rPr lang="en-US" sz="2400" dirty="0" smtClean="0"/>
              <a:t> </a:t>
            </a:r>
            <a:r>
              <a:rPr lang="en-US" sz="2400" dirty="0" err="1" smtClean="0"/>
              <a:t>keyakinan</a:t>
            </a:r>
            <a:r>
              <a:rPr lang="en-US" sz="2400" dirty="0" smtClean="0"/>
              <a:t> </a:t>
            </a:r>
            <a:r>
              <a:rPr lang="en-US" sz="2400" dirty="0" err="1" smtClean="0"/>
              <a:t>dan</a:t>
            </a:r>
            <a:r>
              <a:rPr lang="en-US" sz="2400" dirty="0" smtClean="0"/>
              <a:t> </a:t>
            </a:r>
            <a:r>
              <a:rPr lang="en-US" sz="2400" dirty="0" err="1" smtClean="0"/>
              <a:t>persepsi</a:t>
            </a:r>
            <a:r>
              <a:rPr lang="en-US" sz="2400" dirty="0" smtClean="0"/>
              <a:t> </a:t>
            </a:r>
            <a:r>
              <a:rPr lang="en-US" sz="2400" dirty="0" err="1" smtClean="0"/>
              <a:t>mereka</a:t>
            </a:r>
            <a:r>
              <a:rPr lang="en-US" sz="2400" dirty="0" smtClean="0"/>
              <a:t> </a:t>
            </a:r>
            <a:r>
              <a:rPr lang="en-US" sz="2400" dirty="0" err="1" smtClean="0"/>
              <a:t>sendiri</a:t>
            </a:r>
            <a:r>
              <a:rPr lang="en-US" sz="2400" dirty="0" smtClean="0"/>
              <a:t>…….</a:t>
            </a:r>
            <a:r>
              <a:rPr lang="en-US" sz="2400" dirty="0" err="1" smtClean="0"/>
              <a:t>dan</a:t>
            </a:r>
            <a:r>
              <a:rPr lang="en-US" sz="2400" dirty="0" smtClean="0"/>
              <a:t> </a:t>
            </a:r>
            <a:r>
              <a:rPr lang="en-US" sz="2400" dirty="0" err="1" smtClean="0"/>
              <a:t>perubahan</a:t>
            </a:r>
            <a:r>
              <a:rPr lang="en-US" sz="2400" dirty="0" smtClean="0"/>
              <a:t> </a:t>
            </a:r>
            <a:r>
              <a:rPr lang="en-US" sz="2400" dirty="0" err="1" smtClean="0"/>
              <a:t>itu</a:t>
            </a:r>
            <a:r>
              <a:rPr lang="en-US" sz="2400" dirty="0" smtClean="0"/>
              <a:t> </a:t>
            </a:r>
            <a:r>
              <a:rPr lang="en-US" sz="2400" dirty="0" err="1" smtClean="0"/>
              <a:t>diyakini</a:t>
            </a:r>
            <a:r>
              <a:rPr lang="en-US" sz="2400" dirty="0" smtClean="0"/>
              <a:t> </a:t>
            </a:r>
            <a:r>
              <a:rPr lang="en-US" sz="2400" dirty="0" err="1" smtClean="0"/>
              <a:t>sebagai</a:t>
            </a:r>
            <a:r>
              <a:rPr lang="en-US" sz="2400" dirty="0" smtClean="0"/>
              <a:t> </a:t>
            </a:r>
            <a:r>
              <a:rPr lang="en-US" sz="2400" dirty="0" err="1" smtClean="0"/>
              <a:t>perbaikan</a:t>
            </a:r>
            <a:r>
              <a:rPr lang="en-US" sz="2400" dirty="0" smtClean="0"/>
              <a:t>……..</a:t>
            </a:r>
            <a:r>
              <a:rPr lang="en-US" sz="2400" dirty="0" err="1" smtClean="0"/>
              <a:t>dan</a:t>
            </a:r>
            <a:r>
              <a:rPr lang="en-US" sz="2400" dirty="0" smtClean="0"/>
              <a:t> </a:t>
            </a:r>
            <a:r>
              <a:rPr lang="en-US" sz="2400" dirty="0" err="1" smtClean="0"/>
              <a:t>layaknya</a:t>
            </a:r>
            <a:r>
              <a:rPr lang="en-US" sz="2400" dirty="0" smtClean="0"/>
              <a:t> </a:t>
            </a:r>
            <a:r>
              <a:rPr lang="en-US" sz="2400" dirty="0" err="1" smtClean="0"/>
              <a:t>membangun</a:t>
            </a:r>
            <a:r>
              <a:rPr lang="en-US" sz="2400" dirty="0" smtClean="0"/>
              <a:t> </a:t>
            </a:r>
            <a:r>
              <a:rPr lang="en-US" sz="2400" dirty="0" err="1" smtClean="0"/>
              <a:t>sebuah</a:t>
            </a:r>
            <a:r>
              <a:rPr lang="en-US" sz="2400" dirty="0" smtClean="0"/>
              <a:t> </a:t>
            </a:r>
            <a:r>
              <a:rPr lang="en-US" sz="2400" dirty="0" err="1" smtClean="0"/>
              <a:t>bangunan</a:t>
            </a:r>
            <a:r>
              <a:rPr lang="en-US" sz="2400" dirty="0" smtClean="0"/>
              <a:t>, </a:t>
            </a:r>
            <a:r>
              <a:rPr lang="en-US" sz="2400" dirty="0" err="1" smtClean="0"/>
              <a:t>maka</a:t>
            </a:r>
            <a:r>
              <a:rPr lang="en-US" sz="2400" dirty="0" smtClean="0"/>
              <a:t> </a:t>
            </a:r>
            <a:r>
              <a:rPr lang="en-US" sz="2400" dirty="0" err="1" smtClean="0"/>
              <a:t>upaya</a:t>
            </a:r>
            <a:r>
              <a:rPr lang="en-US" sz="2400" dirty="0" smtClean="0"/>
              <a:t> </a:t>
            </a:r>
            <a:r>
              <a:rPr lang="en-US" sz="2400" dirty="0" err="1" smtClean="0"/>
              <a:t>perbaikan</a:t>
            </a:r>
            <a:r>
              <a:rPr lang="en-US" sz="2400" dirty="0" smtClean="0"/>
              <a:t> </a:t>
            </a:r>
            <a:r>
              <a:rPr lang="en-US" sz="2400" dirty="0" err="1" smtClean="0"/>
              <a:t>tersebut</a:t>
            </a:r>
            <a:r>
              <a:rPr lang="en-US" sz="2400" dirty="0" smtClean="0"/>
              <a:t> </a:t>
            </a:r>
            <a:r>
              <a:rPr lang="en-US" sz="2400" dirty="0" err="1" smtClean="0"/>
              <a:t>utamanya</a:t>
            </a:r>
            <a:r>
              <a:rPr lang="en-US" sz="2400" dirty="0" smtClean="0"/>
              <a:t> </a:t>
            </a:r>
            <a:r>
              <a:rPr lang="en-US" sz="2400" dirty="0" err="1" smtClean="0"/>
              <a:t>diarahkan</a:t>
            </a:r>
            <a:r>
              <a:rPr lang="en-US" sz="2400" dirty="0" smtClean="0"/>
              <a:t> </a:t>
            </a:r>
            <a:r>
              <a:rPr lang="en-US" sz="2400" dirty="0" err="1" smtClean="0"/>
              <a:t>kepada</a:t>
            </a:r>
            <a:r>
              <a:rPr lang="en-US" sz="2400" dirty="0" smtClean="0"/>
              <a:t> </a:t>
            </a:r>
            <a:r>
              <a:rPr lang="en-US" sz="2400" dirty="0" err="1" smtClean="0"/>
              <a:t>perbaikan</a:t>
            </a:r>
            <a:r>
              <a:rPr lang="en-US" sz="2400" dirty="0" smtClean="0"/>
              <a:t> </a:t>
            </a:r>
            <a:r>
              <a:rPr lang="en-US" sz="2400" dirty="0" err="1" smtClean="0"/>
              <a:t>dan</a:t>
            </a:r>
            <a:r>
              <a:rPr lang="en-US" sz="2400" dirty="0" smtClean="0"/>
              <a:t> </a:t>
            </a:r>
            <a:r>
              <a:rPr lang="en-US" sz="2400" dirty="0" err="1" smtClean="0"/>
              <a:t>pengokohan</a:t>
            </a:r>
            <a:r>
              <a:rPr lang="en-US" sz="2400" dirty="0" smtClean="0"/>
              <a:t> </a:t>
            </a:r>
            <a:r>
              <a:rPr lang="en-US" sz="2400" dirty="0" err="1" smtClean="0"/>
              <a:t>struktur-struktur</a:t>
            </a:r>
            <a:r>
              <a:rPr lang="en-US" sz="2400" dirty="0" smtClean="0"/>
              <a:t> </a:t>
            </a:r>
            <a:r>
              <a:rPr lang="en-US" sz="2400" dirty="0" err="1" smtClean="0"/>
              <a:t>penopang</a:t>
            </a:r>
            <a:r>
              <a:rPr lang="en-US" sz="2400" dirty="0" smtClean="0"/>
              <a:t> </a:t>
            </a:r>
            <a:r>
              <a:rPr lang="en-US" sz="2400" dirty="0" err="1" smtClean="0"/>
              <a:t>komunitas</a:t>
            </a:r>
            <a:r>
              <a:rPr lang="en-US" sz="2400" dirty="0" smtClean="0"/>
              <a:t> yang </a:t>
            </a:r>
            <a:r>
              <a:rPr lang="en-US" sz="2400" dirty="0" err="1" smtClean="0"/>
              <a:t>bersangkutan</a:t>
            </a:r>
            <a:r>
              <a:rPr lang="en-US" sz="2400" dirty="0" smtClean="0"/>
              <a:t>.</a:t>
            </a:r>
            <a:br>
              <a:rPr lang="en-US" sz="2400" dirty="0" smtClean="0"/>
            </a:br>
            <a:r>
              <a:rPr lang="en-US" sz="2400" dirty="0" smtClean="0"/>
              <a:t/>
            </a:r>
            <a:br>
              <a:rPr lang="en-US" sz="2400" dirty="0" smtClean="0"/>
            </a:br>
            <a:r>
              <a:rPr lang="en-US" sz="2400" dirty="0" err="1" smtClean="0"/>
              <a:t>Kemudian</a:t>
            </a:r>
            <a:r>
              <a:rPr lang="en-US" sz="2400" dirty="0" smtClean="0"/>
              <a:t> </a:t>
            </a:r>
            <a:r>
              <a:rPr lang="en-US" sz="2400" dirty="0" err="1" smtClean="0"/>
              <a:t>pemahaman</a:t>
            </a:r>
            <a:r>
              <a:rPr lang="en-US" sz="2400" dirty="0" smtClean="0"/>
              <a:t> </a:t>
            </a:r>
            <a:r>
              <a:rPr lang="en-US" sz="2400" dirty="0" err="1" smtClean="0"/>
              <a:t>atas</a:t>
            </a:r>
            <a:r>
              <a:rPr lang="en-US" sz="2400" dirty="0" smtClean="0"/>
              <a:t> CD </a:t>
            </a:r>
            <a:r>
              <a:rPr lang="en-US" sz="2400" dirty="0" err="1" smtClean="0"/>
              <a:t>terus</a:t>
            </a:r>
            <a:r>
              <a:rPr lang="en-US" sz="2400" dirty="0" smtClean="0"/>
              <a:t> </a:t>
            </a:r>
            <a:r>
              <a:rPr lang="en-US" sz="2400" dirty="0" err="1" smtClean="0"/>
              <a:t>berkembang</a:t>
            </a:r>
            <a:r>
              <a:rPr lang="en-US" sz="2400" dirty="0" smtClean="0"/>
              <a:t>. </a:t>
            </a:r>
            <a:r>
              <a:rPr lang="en-US" sz="2400" dirty="0" err="1" smtClean="0"/>
              <a:t>Dengan</a:t>
            </a:r>
            <a:r>
              <a:rPr lang="en-US" sz="2400" dirty="0" smtClean="0"/>
              <a:t> </a:t>
            </a:r>
            <a:r>
              <a:rPr lang="en-US" sz="2400" dirty="0" err="1" smtClean="0"/>
              <a:t>mengutip</a:t>
            </a:r>
            <a:r>
              <a:rPr lang="en-US" sz="2400" dirty="0" smtClean="0"/>
              <a:t> </a:t>
            </a:r>
            <a:r>
              <a:rPr lang="en-US" sz="2400" dirty="0" err="1" smtClean="0"/>
              <a:t>pendapat</a:t>
            </a:r>
            <a:r>
              <a:rPr lang="en-US" sz="2400" dirty="0" smtClean="0"/>
              <a:t> Christenson </a:t>
            </a:r>
            <a:r>
              <a:rPr lang="en-US" sz="2400" dirty="0" err="1" smtClean="0"/>
              <a:t>dan</a:t>
            </a:r>
            <a:r>
              <a:rPr lang="en-US" sz="2400" dirty="0" smtClean="0"/>
              <a:t> Robinson (1980), Fear </a:t>
            </a:r>
            <a:r>
              <a:rPr lang="en-US" sz="2400" dirty="0" err="1" smtClean="0"/>
              <a:t>dan</a:t>
            </a:r>
            <a:r>
              <a:rPr lang="en-US" sz="2400" dirty="0" smtClean="0"/>
              <a:t> </a:t>
            </a:r>
            <a:r>
              <a:rPr lang="en-US" sz="2400" dirty="0" err="1" smtClean="0"/>
              <a:t>Schwarzweller</a:t>
            </a:r>
            <a:r>
              <a:rPr lang="en-US" sz="2400" dirty="0" smtClean="0"/>
              <a:t> (1985) </a:t>
            </a:r>
            <a:r>
              <a:rPr lang="en-US" sz="2400" dirty="0" err="1" smtClean="0"/>
              <a:t>memahami</a:t>
            </a:r>
            <a:r>
              <a:rPr lang="en-US" sz="2400" dirty="0" smtClean="0"/>
              <a:t> CD </a:t>
            </a:r>
            <a:r>
              <a:rPr lang="en-US" sz="2400" dirty="0" err="1" smtClean="0"/>
              <a:t>sebagai</a:t>
            </a:r>
            <a:r>
              <a:rPr lang="en-US" sz="2400" dirty="0" smtClean="0"/>
              <a:t> </a:t>
            </a:r>
            <a:r>
              <a:rPr lang="en-US" sz="2400" dirty="0" err="1" smtClean="0"/>
              <a:t>sebuah</a:t>
            </a:r>
            <a:r>
              <a:rPr lang="en-US" sz="2400" dirty="0" smtClean="0"/>
              <a:t> </a:t>
            </a:r>
            <a:r>
              <a:rPr lang="en-US" sz="2400" dirty="0" err="1" smtClean="0"/>
              <a:t>proses</a:t>
            </a:r>
            <a:r>
              <a:rPr lang="en-US" sz="2400" dirty="0" smtClean="0"/>
              <a:t> </a:t>
            </a:r>
            <a:r>
              <a:rPr lang="en-US" sz="2400" dirty="0" err="1" smtClean="0"/>
              <a:t>perubahan</a:t>
            </a:r>
            <a:r>
              <a:rPr lang="en-US" sz="2400" dirty="0" smtClean="0"/>
              <a:t> yang </a:t>
            </a:r>
            <a:r>
              <a:rPr lang="en-US" sz="2400" dirty="0" err="1" smtClean="0"/>
              <a:t>inisiatifnya</a:t>
            </a:r>
            <a:r>
              <a:rPr lang="en-US" sz="2400" dirty="0" smtClean="0"/>
              <a:t> </a:t>
            </a:r>
            <a:r>
              <a:rPr lang="en-US" sz="2400" dirty="0" err="1" smtClean="0"/>
              <a:t>muncul</a:t>
            </a:r>
            <a:r>
              <a:rPr lang="en-US" sz="2400" dirty="0" smtClean="0"/>
              <a:t> </a:t>
            </a:r>
            <a:r>
              <a:rPr lang="en-US" sz="2400" dirty="0" err="1" smtClean="0"/>
              <a:t>dari</a:t>
            </a:r>
            <a:r>
              <a:rPr lang="en-US" sz="2400" dirty="0" smtClean="0"/>
              <a:t> </a:t>
            </a:r>
            <a:r>
              <a:rPr lang="en-US" sz="2400" dirty="0" err="1" smtClean="0"/>
              <a:t>anggota-anggota</a:t>
            </a:r>
            <a:r>
              <a:rPr lang="en-US" sz="2400" dirty="0" smtClean="0"/>
              <a:t> </a:t>
            </a:r>
            <a:r>
              <a:rPr lang="en-US" sz="2400" dirty="0" err="1" smtClean="0"/>
              <a:t>komunitas</a:t>
            </a:r>
            <a:r>
              <a:rPr lang="en-US" sz="2400" dirty="0" smtClean="0"/>
              <a:t> yang </a:t>
            </a:r>
            <a:r>
              <a:rPr lang="en-US" sz="2400" dirty="0" err="1" smtClean="0"/>
              <a:t>bersangkutan</a:t>
            </a:r>
            <a:r>
              <a:rPr lang="en-US" sz="2400" dirty="0" smtClean="0"/>
              <a:t>.</a:t>
            </a:r>
            <a:br>
              <a:rPr lang="en-US" sz="2400" dirty="0" smtClean="0"/>
            </a:br>
            <a:endParaRPr lang="en-US" sz="2400" dirty="0"/>
          </a:p>
        </p:txBody>
      </p:sp>
      <p:sp>
        <p:nvSpPr>
          <p:cNvPr id="3" name="Content Placeholder 2"/>
          <p:cNvSpPr>
            <a:spLocks noGrp="1"/>
          </p:cNvSpPr>
          <p:nvPr>
            <p:ph idx="1"/>
          </p:nvPr>
        </p:nvSpPr>
        <p:spPr>
          <a:xfrm>
            <a:off x="457200" y="6553200"/>
            <a:ext cx="8229600" cy="762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a:bodyPr>
          <a:lstStyle/>
          <a:p>
            <a:pPr algn="l"/>
            <a:r>
              <a:rPr lang="en-US" sz="2400" dirty="0" err="1" smtClean="0"/>
              <a:t>Selanjunya</a:t>
            </a:r>
            <a:r>
              <a:rPr lang="en-US" sz="2400" dirty="0" smtClean="0"/>
              <a:t> </a:t>
            </a:r>
            <a:r>
              <a:rPr lang="en-US" sz="2400" dirty="0" err="1" smtClean="0"/>
              <a:t>mereka</a:t>
            </a:r>
            <a:r>
              <a:rPr lang="en-US" sz="2400" dirty="0" smtClean="0"/>
              <a:t> </a:t>
            </a:r>
            <a:r>
              <a:rPr lang="en-US" sz="2400" dirty="0" err="1" smtClean="0"/>
              <a:t>mengatakan</a:t>
            </a:r>
            <a:r>
              <a:rPr lang="en-US" sz="2400" dirty="0" smtClean="0"/>
              <a:t> </a:t>
            </a:r>
            <a:r>
              <a:rPr lang="en-US" sz="2400" dirty="0" err="1" smtClean="0"/>
              <a:t>bahwa</a:t>
            </a:r>
            <a:r>
              <a:rPr lang="en-US" sz="2400" dirty="0" smtClean="0"/>
              <a:t> :</a:t>
            </a:r>
            <a:br>
              <a:rPr lang="en-US" sz="2400" dirty="0" smtClean="0"/>
            </a:br>
            <a:r>
              <a:rPr lang="en-US" sz="2400" dirty="0" smtClean="0"/>
              <a:t>“</a:t>
            </a:r>
            <a:r>
              <a:rPr lang="en-US" sz="2400" dirty="0" err="1" smtClean="0"/>
              <a:t>sekelompok</a:t>
            </a:r>
            <a:r>
              <a:rPr lang="en-US" sz="2400" dirty="0" smtClean="0"/>
              <a:t> </a:t>
            </a:r>
            <a:r>
              <a:rPr lang="en-US" sz="2400" dirty="0" err="1" smtClean="0"/>
              <a:t>orang</a:t>
            </a:r>
            <a:r>
              <a:rPr lang="en-US" sz="2400" dirty="0" smtClean="0"/>
              <a:t> yang </a:t>
            </a:r>
            <a:r>
              <a:rPr lang="en-US" sz="2400" dirty="0" err="1" smtClean="0"/>
              <a:t>bekerjasama</a:t>
            </a:r>
            <a:r>
              <a:rPr lang="en-US" sz="2400" dirty="0" smtClean="0"/>
              <a:t> </a:t>
            </a:r>
            <a:r>
              <a:rPr lang="en-US" sz="2400" dirty="0" err="1" smtClean="0"/>
              <a:t>secara</a:t>
            </a:r>
            <a:r>
              <a:rPr lang="en-US" sz="2400" dirty="0" smtClean="0"/>
              <a:t> </a:t>
            </a:r>
            <a:r>
              <a:rPr lang="en-US" sz="2400" dirty="0" err="1" smtClean="0"/>
              <a:t>bahu-membahu</a:t>
            </a:r>
            <a:r>
              <a:rPr lang="en-US" sz="2400" dirty="0" smtClean="0"/>
              <a:t> </a:t>
            </a:r>
            <a:r>
              <a:rPr lang="en-US" sz="2400" dirty="0" err="1" smtClean="0"/>
              <a:t>dalam</a:t>
            </a:r>
            <a:r>
              <a:rPr lang="en-US" sz="2400" dirty="0" smtClean="0"/>
              <a:t> </a:t>
            </a:r>
            <a:r>
              <a:rPr lang="en-US" sz="2400" dirty="0" err="1" smtClean="0"/>
              <a:t>sebuah</a:t>
            </a:r>
            <a:r>
              <a:rPr lang="en-US" sz="2400" dirty="0" smtClean="0"/>
              <a:t> setting </a:t>
            </a:r>
            <a:r>
              <a:rPr lang="en-US" sz="2400" dirty="0" err="1" smtClean="0"/>
              <a:t>komunitas</a:t>
            </a:r>
            <a:r>
              <a:rPr lang="en-US" sz="2400" dirty="0" smtClean="0"/>
              <a:t> (</a:t>
            </a:r>
            <a:r>
              <a:rPr lang="en-US" sz="2400" dirty="0" err="1" smtClean="0"/>
              <a:t>lokal</a:t>
            </a:r>
            <a:r>
              <a:rPr lang="en-US" sz="2400" dirty="0" smtClean="0"/>
              <a:t>) </a:t>
            </a:r>
            <a:r>
              <a:rPr lang="en-US" sz="2400" dirty="0" err="1" smtClean="0"/>
              <a:t>dimana</a:t>
            </a:r>
            <a:r>
              <a:rPr lang="en-US" sz="2400" dirty="0" smtClean="0"/>
              <a:t> </a:t>
            </a:r>
            <a:r>
              <a:rPr lang="en-US" sz="2400" dirty="0" err="1" smtClean="0"/>
              <a:t>mereka</a:t>
            </a:r>
            <a:r>
              <a:rPr lang="en-US" sz="2400" dirty="0" smtClean="0"/>
              <a:t> </a:t>
            </a:r>
            <a:r>
              <a:rPr lang="en-US" sz="2400" dirty="0" err="1" smtClean="0"/>
              <a:t>menrgakan</a:t>
            </a:r>
            <a:r>
              <a:rPr lang="en-US" sz="2400" dirty="0" smtClean="0"/>
              <a:t> </a:t>
            </a:r>
            <a:r>
              <a:rPr lang="en-US" sz="2400" dirty="0" err="1" smtClean="0"/>
              <a:t>prinsip</a:t>
            </a:r>
            <a:r>
              <a:rPr lang="en-US" sz="2400" dirty="0" smtClean="0"/>
              <a:t> </a:t>
            </a:r>
            <a:r>
              <a:rPr lang="en-US" sz="2400" dirty="0" err="1" smtClean="0"/>
              <a:t>musyawarah</a:t>
            </a:r>
            <a:r>
              <a:rPr lang="en-US" sz="2400" dirty="0" smtClean="0"/>
              <a:t> </a:t>
            </a:r>
            <a:r>
              <a:rPr lang="en-US" sz="2400" dirty="0" err="1" smtClean="0"/>
              <a:t>dalam</a:t>
            </a:r>
            <a:r>
              <a:rPr lang="en-US" sz="2400" dirty="0" smtClean="0"/>
              <a:t> </a:t>
            </a:r>
            <a:r>
              <a:rPr lang="en-US" sz="2400" dirty="0" err="1" smtClean="0"/>
              <a:t>merancang</a:t>
            </a:r>
            <a:r>
              <a:rPr lang="en-US" sz="2400" dirty="0" smtClean="0"/>
              <a:t> </a:t>
            </a:r>
            <a:r>
              <a:rPr lang="en-US" sz="2400" dirty="0" err="1" smtClean="0"/>
              <a:t>proses-proses</a:t>
            </a:r>
            <a:r>
              <a:rPr lang="en-US" sz="2400" dirty="0" smtClean="0"/>
              <a:t> </a:t>
            </a:r>
            <a:r>
              <a:rPr lang="en-US" sz="2400" dirty="0" err="1" smtClean="0"/>
              <a:t>perbaikan</a:t>
            </a:r>
            <a:r>
              <a:rPr lang="en-US" sz="2400" dirty="0" smtClean="0"/>
              <a:t> </a:t>
            </a:r>
            <a:r>
              <a:rPr lang="en-US" sz="2400" dirty="0" err="1" smtClean="0"/>
              <a:t>atau</a:t>
            </a:r>
            <a:r>
              <a:rPr lang="en-US" sz="2400" dirty="0" smtClean="0"/>
              <a:t> </a:t>
            </a:r>
            <a:r>
              <a:rPr lang="en-US" sz="2400" dirty="0" err="1" smtClean="0"/>
              <a:t>perubahan</a:t>
            </a:r>
            <a:r>
              <a:rPr lang="en-US" sz="2400" dirty="0" smtClean="0"/>
              <a:t>……</a:t>
            </a:r>
            <a:r>
              <a:rPr lang="en-US" sz="2400" dirty="0" err="1" smtClean="0"/>
              <a:t>di</a:t>
            </a:r>
            <a:r>
              <a:rPr lang="en-US" sz="2400" dirty="0" smtClean="0"/>
              <a:t> </a:t>
            </a:r>
            <a:r>
              <a:rPr lang="en-US" sz="2400" dirty="0" err="1" smtClean="0"/>
              <a:t>sektor</a:t>
            </a:r>
            <a:r>
              <a:rPr lang="en-US" sz="2400" dirty="0" smtClean="0"/>
              <a:t> </a:t>
            </a:r>
            <a:r>
              <a:rPr lang="en-US" sz="2400" dirty="0" err="1" smtClean="0"/>
              <a:t>ekonomi</a:t>
            </a:r>
            <a:r>
              <a:rPr lang="en-US" sz="2400" dirty="0" smtClean="0"/>
              <a:t>, </a:t>
            </a:r>
            <a:r>
              <a:rPr lang="en-US" sz="2400" dirty="0" err="1" smtClean="0"/>
              <a:t>sosial</a:t>
            </a:r>
            <a:r>
              <a:rPr lang="en-US" sz="2400" dirty="0" smtClean="0"/>
              <a:t>, </a:t>
            </a:r>
            <a:r>
              <a:rPr lang="en-US" sz="2400" dirty="0" err="1" smtClean="0"/>
              <a:t>budaya</a:t>
            </a:r>
            <a:r>
              <a:rPr lang="en-US" sz="2400" dirty="0" smtClean="0"/>
              <a:t>, </a:t>
            </a:r>
            <a:r>
              <a:rPr lang="en-US" sz="2400" dirty="0" err="1" smtClean="0"/>
              <a:t>dan</a:t>
            </a:r>
            <a:r>
              <a:rPr lang="en-US" sz="2400" dirty="0" smtClean="0"/>
              <a:t> </a:t>
            </a:r>
            <a:r>
              <a:rPr lang="en-US" sz="2400" dirty="0" err="1" smtClean="0"/>
              <a:t>lingkungan</a:t>
            </a:r>
            <a:r>
              <a:rPr lang="en-US" sz="2400" dirty="0" smtClean="0"/>
              <a:t/>
            </a:r>
            <a:br>
              <a:rPr lang="en-US" sz="2400" dirty="0" smtClean="0"/>
            </a:br>
            <a:r>
              <a:rPr lang="en-US" sz="2400" dirty="0" smtClean="0"/>
              <a:t/>
            </a:r>
            <a:br>
              <a:rPr lang="en-US" sz="2400" dirty="0" smtClean="0"/>
            </a:br>
            <a:r>
              <a:rPr lang="en-US" sz="2400" dirty="0" err="1" smtClean="0"/>
              <a:t>Dengan</a:t>
            </a:r>
            <a:r>
              <a:rPr lang="en-US" sz="2400" dirty="0" smtClean="0"/>
              <a:t> </a:t>
            </a:r>
            <a:r>
              <a:rPr lang="en-US" sz="2400" dirty="0" err="1" smtClean="0"/>
              <a:t>memperhatiakn</a:t>
            </a:r>
            <a:r>
              <a:rPr lang="en-US" sz="2400" dirty="0" smtClean="0"/>
              <a:t> </a:t>
            </a:r>
            <a:r>
              <a:rPr lang="en-US" sz="2400" dirty="0" err="1" smtClean="0"/>
              <a:t>pemahaman</a:t>
            </a:r>
            <a:r>
              <a:rPr lang="en-US" sz="2400" dirty="0" smtClean="0"/>
              <a:t> </a:t>
            </a:r>
            <a:r>
              <a:rPr lang="en-US" sz="2400" dirty="0" err="1" smtClean="0"/>
              <a:t>di</a:t>
            </a:r>
            <a:r>
              <a:rPr lang="en-US" sz="2400" dirty="0" smtClean="0"/>
              <a:t> </a:t>
            </a:r>
            <a:r>
              <a:rPr lang="en-US" sz="2400" dirty="0" err="1" smtClean="0"/>
              <a:t>atas</a:t>
            </a:r>
            <a:r>
              <a:rPr lang="en-US" sz="2400" dirty="0" smtClean="0"/>
              <a:t>, </a:t>
            </a:r>
            <a:r>
              <a:rPr lang="en-US" sz="2400" dirty="0" err="1" smtClean="0"/>
              <a:t>maka</a:t>
            </a:r>
            <a:r>
              <a:rPr lang="en-US" sz="2400" dirty="0" smtClean="0"/>
              <a:t> CD </a:t>
            </a:r>
            <a:r>
              <a:rPr lang="en-US" sz="2400" dirty="0" err="1" smtClean="0"/>
              <a:t>pada</a:t>
            </a:r>
            <a:r>
              <a:rPr lang="en-US" sz="2400" dirty="0" smtClean="0"/>
              <a:t> </a:t>
            </a:r>
            <a:r>
              <a:rPr lang="en-US" sz="2400" dirty="0" err="1" smtClean="0"/>
              <a:t>saat</a:t>
            </a:r>
            <a:r>
              <a:rPr lang="en-US" sz="2400" dirty="0" smtClean="0"/>
              <a:t> </a:t>
            </a:r>
            <a:r>
              <a:rPr lang="en-US" sz="2400" dirty="0" err="1" smtClean="0"/>
              <a:t>ini</a:t>
            </a:r>
            <a:r>
              <a:rPr lang="en-US" sz="2400" dirty="0" smtClean="0"/>
              <a:t> </a:t>
            </a:r>
            <a:r>
              <a:rPr lang="en-US" sz="2400" dirty="0" err="1" smtClean="0"/>
              <a:t>dipahami</a:t>
            </a:r>
            <a:r>
              <a:rPr lang="en-US" sz="2400" dirty="0" smtClean="0"/>
              <a:t> </a:t>
            </a:r>
            <a:r>
              <a:rPr lang="en-US" sz="2400" dirty="0" err="1" smtClean="0"/>
              <a:t>secara</a:t>
            </a:r>
            <a:r>
              <a:rPr lang="en-US" sz="2400" dirty="0" smtClean="0"/>
              <a:t> </a:t>
            </a:r>
            <a:r>
              <a:rPr lang="en-US" sz="2400" dirty="0" err="1" smtClean="0"/>
              <a:t>khusus</a:t>
            </a:r>
            <a:r>
              <a:rPr lang="en-US" sz="2400" dirty="0" smtClean="0"/>
              <a:t>  </a:t>
            </a:r>
            <a:r>
              <a:rPr lang="en-US" sz="2400" dirty="0" err="1" smtClean="0"/>
              <a:t>sebagai</a:t>
            </a:r>
            <a:r>
              <a:rPr lang="en-US" sz="2400" dirty="0" smtClean="0"/>
              <a:t> :</a:t>
            </a:r>
            <a:br>
              <a:rPr lang="en-US" sz="2400" dirty="0" smtClean="0"/>
            </a:br>
            <a:r>
              <a:rPr lang="en-US" sz="2400" dirty="0" smtClean="0"/>
              <a:t>“</a:t>
            </a:r>
            <a:r>
              <a:rPr lang="en-US" sz="2400" dirty="0" err="1" smtClean="0"/>
              <a:t>Perubahan</a:t>
            </a:r>
            <a:r>
              <a:rPr lang="en-US" sz="2400" dirty="0" smtClean="0"/>
              <a:t> yang </a:t>
            </a:r>
            <a:r>
              <a:rPr lang="en-US" sz="2400" dirty="0" err="1" smtClean="0"/>
              <a:t>terencana</a:t>
            </a:r>
            <a:r>
              <a:rPr lang="en-US" sz="2400" dirty="0" smtClean="0"/>
              <a:t> </a:t>
            </a:r>
            <a:r>
              <a:rPr lang="en-US" sz="2400" dirty="0" err="1" smtClean="0"/>
              <a:t>dan</a:t>
            </a:r>
            <a:r>
              <a:rPr lang="en-US" sz="2400" dirty="0" smtClean="0"/>
              <a:t> </a:t>
            </a:r>
            <a:r>
              <a:rPr lang="en-US" sz="2400" dirty="0" err="1" smtClean="0"/>
              <a:t>relevan</a:t>
            </a:r>
            <a:r>
              <a:rPr lang="en-US" sz="2400" dirty="0" smtClean="0"/>
              <a:t> </a:t>
            </a:r>
            <a:r>
              <a:rPr lang="en-US" sz="2400" dirty="0" err="1" smtClean="0"/>
              <a:t>dengan</a:t>
            </a:r>
            <a:r>
              <a:rPr lang="en-US" sz="2400" dirty="0" smtClean="0"/>
              <a:t> </a:t>
            </a:r>
            <a:r>
              <a:rPr lang="en-US" sz="2400" dirty="0" err="1" smtClean="0"/>
              <a:t>persoalan-persoalan</a:t>
            </a:r>
            <a:r>
              <a:rPr lang="en-US" sz="2400" dirty="0" smtClean="0"/>
              <a:t> </a:t>
            </a:r>
            <a:r>
              <a:rPr lang="en-US" sz="2400" dirty="0" err="1" smtClean="0"/>
              <a:t>lokal</a:t>
            </a:r>
            <a:r>
              <a:rPr lang="en-US" sz="2400" dirty="0" smtClean="0"/>
              <a:t> yang </a:t>
            </a:r>
            <a:r>
              <a:rPr lang="en-US" sz="2400" dirty="0" err="1" smtClean="0"/>
              <a:t>dihadapi</a:t>
            </a:r>
            <a:r>
              <a:rPr lang="en-US" sz="2400" dirty="0" smtClean="0"/>
              <a:t> </a:t>
            </a:r>
            <a:r>
              <a:rPr lang="en-US" sz="2400" dirty="0" err="1" smtClean="0"/>
              <a:t>oleh</a:t>
            </a:r>
            <a:r>
              <a:rPr lang="en-US" sz="2400" dirty="0" smtClean="0"/>
              <a:t> </a:t>
            </a:r>
            <a:r>
              <a:rPr lang="en-US" sz="2400" dirty="0" err="1" smtClean="0"/>
              <a:t>para</a:t>
            </a:r>
            <a:r>
              <a:rPr lang="en-US" sz="2400" dirty="0" smtClean="0"/>
              <a:t> </a:t>
            </a:r>
            <a:r>
              <a:rPr lang="en-US" sz="2400" dirty="0" err="1" smtClean="0"/>
              <a:t>anggota</a:t>
            </a:r>
            <a:r>
              <a:rPr lang="en-US" sz="2400" dirty="0" smtClean="0"/>
              <a:t> </a:t>
            </a:r>
            <a:r>
              <a:rPr lang="en-US" sz="2400" dirty="0" err="1" smtClean="0"/>
              <a:t>sebuah</a:t>
            </a:r>
            <a:r>
              <a:rPr lang="en-US" sz="2400" dirty="0" smtClean="0"/>
              <a:t> </a:t>
            </a:r>
            <a:r>
              <a:rPr lang="en-US" sz="2400" dirty="0" err="1" smtClean="0"/>
              <a:t>komunitas</a:t>
            </a:r>
            <a:r>
              <a:rPr lang="en-US" sz="2400" dirty="0" smtClean="0"/>
              <a:t>……yang </a:t>
            </a:r>
            <a:r>
              <a:rPr lang="en-US" sz="2400" dirty="0" err="1" smtClean="0"/>
              <a:t>dilaksanakan</a:t>
            </a:r>
            <a:r>
              <a:rPr lang="en-US" sz="2400" dirty="0" smtClean="0"/>
              <a:t> </a:t>
            </a:r>
            <a:r>
              <a:rPr lang="en-US" sz="2400" dirty="0" err="1" smtClean="0"/>
              <a:t>secara</a:t>
            </a:r>
            <a:r>
              <a:rPr lang="en-US" sz="2400" dirty="0" smtClean="0"/>
              <a:t> </a:t>
            </a:r>
            <a:r>
              <a:rPr lang="en-US" sz="2400" dirty="0" err="1" smtClean="0"/>
              <a:t>khas</a:t>
            </a:r>
            <a:r>
              <a:rPr lang="en-US" sz="2400" dirty="0" smtClean="0"/>
              <a:t> </a:t>
            </a:r>
            <a:r>
              <a:rPr lang="en-US" sz="2400" dirty="0" err="1" smtClean="0"/>
              <a:t>dengan</a:t>
            </a:r>
            <a:r>
              <a:rPr lang="en-US" sz="2400" dirty="0" smtClean="0"/>
              <a:t> </a:t>
            </a:r>
            <a:r>
              <a:rPr lang="en-US" sz="2400" dirty="0" err="1" smtClean="0"/>
              <a:t>cara-cara</a:t>
            </a:r>
            <a:r>
              <a:rPr lang="en-US" sz="2400" dirty="0" smtClean="0"/>
              <a:t> yang </a:t>
            </a:r>
            <a:r>
              <a:rPr lang="en-US" sz="2400" dirty="0" err="1" smtClean="0"/>
              <a:t>sesuai</a:t>
            </a:r>
            <a:r>
              <a:rPr lang="en-US" sz="2400" dirty="0" smtClean="0"/>
              <a:t> </a:t>
            </a:r>
            <a:r>
              <a:rPr lang="en-US" sz="2400" dirty="0" err="1" smtClean="0"/>
              <a:t>dengan</a:t>
            </a:r>
            <a:r>
              <a:rPr lang="en-US" sz="2400" dirty="0" smtClean="0"/>
              <a:t> </a:t>
            </a:r>
            <a:r>
              <a:rPr lang="en-US" sz="2400" dirty="0" err="1" smtClean="0"/>
              <a:t>kapasitas</a:t>
            </a:r>
            <a:r>
              <a:rPr lang="en-US" sz="2400" dirty="0" smtClean="0"/>
              <a:t>, </a:t>
            </a:r>
            <a:r>
              <a:rPr lang="en-US" sz="2400" dirty="0" err="1" smtClean="0"/>
              <a:t>norma</a:t>
            </a:r>
            <a:r>
              <a:rPr lang="en-US" sz="2400" dirty="0" smtClean="0"/>
              <a:t>, </a:t>
            </a:r>
            <a:r>
              <a:rPr lang="en-US" sz="2400" dirty="0" err="1" smtClean="0"/>
              <a:t>nilai</a:t>
            </a:r>
            <a:r>
              <a:rPr lang="en-US" sz="2400" dirty="0" smtClean="0"/>
              <a:t>, </a:t>
            </a:r>
            <a:r>
              <a:rPr lang="en-US" sz="2400" dirty="0" err="1" smtClean="0"/>
              <a:t>persepsi</a:t>
            </a:r>
            <a:r>
              <a:rPr lang="en-US" sz="2400" dirty="0" smtClean="0"/>
              <a:t> </a:t>
            </a:r>
            <a:r>
              <a:rPr lang="en-US" sz="2400" dirty="0" err="1" smtClean="0"/>
              <a:t>dan</a:t>
            </a:r>
            <a:r>
              <a:rPr lang="en-US" sz="2400" dirty="0" smtClean="0"/>
              <a:t> </a:t>
            </a:r>
            <a:r>
              <a:rPr lang="en-US" sz="2400" dirty="0" err="1" smtClean="0"/>
              <a:t>keyakinan</a:t>
            </a:r>
            <a:r>
              <a:rPr lang="en-US" sz="2400" dirty="0" smtClean="0"/>
              <a:t> </a:t>
            </a:r>
            <a:r>
              <a:rPr lang="en-US" sz="2400" dirty="0" err="1" smtClean="0"/>
              <a:t>anggota</a:t>
            </a:r>
            <a:r>
              <a:rPr lang="en-US" sz="2400" dirty="0" smtClean="0"/>
              <a:t> </a:t>
            </a:r>
            <a:r>
              <a:rPr lang="en-US" sz="2400" dirty="0" err="1" smtClean="0"/>
              <a:t>komunitas</a:t>
            </a:r>
            <a:r>
              <a:rPr lang="en-US" sz="2400" dirty="0" smtClean="0"/>
              <a:t> </a:t>
            </a:r>
            <a:r>
              <a:rPr lang="en-US" sz="2400" dirty="0" err="1" smtClean="0"/>
              <a:t>setempat</a:t>
            </a:r>
            <a:r>
              <a:rPr lang="en-US" sz="2400" dirty="0" smtClean="0"/>
              <a:t>……… </a:t>
            </a:r>
            <a:r>
              <a:rPr lang="en-US" sz="2400" dirty="0" err="1" smtClean="0"/>
              <a:t>dimana</a:t>
            </a:r>
            <a:r>
              <a:rPr lang="en-US" sz="2400" dirty="0" smtClean="0"/>
              <a:t> </a:t>
            </a:r>
            <a:r>
              <a:rPr lang="en-US" sz="2400" dirty="0" err="1" smtClean="0"/>
              <a:t>prinsip-prinsip</a:t>
            </a:r>
            <a:r>
              <a:rPr lang="en-US" sz="2400" dirty="0" smtClean="0"/>
              <a:t> </a:t>
            </a:r>
            <a:r>
              <a:rPr lang="en-US" sz="2400" i="1" dirty="0" smtClean="0"/>
              <a:t>resident </a:t>
            </a:r>
            <a:r>
              <a:rPr lang="en-US" sz="2400" i="1" dirty="0" err="1" smtClean="0"/>
              <a:t>partcipation</a:t>
            </a:r>
            <a:r>
              <a:rPr lang="en-US" sz="2400" i="1" dirty="0" smtClean="0"/>
              <a:t> </a:t>
            </a:r>
            <a:r>
              <a:rPr lang="en-US" sz="2400" dirty="0" err="1" smtClean="0"/>
              <a:t>dijunjung</a:t>
            </a:r>
            <a:r>
              <a:rPr lang="en-US" sz="2400" dirty="0" smtClean="0"/>
              <a:t> </a:t>
            </a:r>
            <a:r>
              <a:rPr lang="en-US" sz="2400" dirty="0" err="1" smtClean="0"/>
              <a:t>tinggi</a:t>
            </a:r>
            <a:r>
              <a:rPr lang="en-US" sz="2400" dirty="0" smtClean="0"/>
              <a:t>   </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rmAutofit/>
          </a:bodyPr>
          <a:lstStyle/>
          <a:p>
            <a:pPr algn="l"/>
            <a:r>
              <a:rPr lang="en-US" sz="2800" dirty="0" err="1" smtClean="0"/>
              <a:t>Pengertian</a:t>
            </a:r>
            <a:r>
              <a:rPr lang="en-US" sz="2800" dirty="0" smtClean="0"/>
              <a:t> CD yang </a:t>
            </a:r>
            <a:r>
              <a:rPr lang="en-US" sz="2800" dirty="0" err="1" smtClean="0"/>
              <a:t>dikemukakan</a:t>
            </a:r>
            <a:r>
              <a:rPr lang="en-US" sz="2800" dirty="0" smtClean="0"/>
              <a:t> </a:t>
            </a:r>
            <a:r>
              <a:rPr lang="en-US" sz="2800" dirty="0" err="1" smtClean="0"/>
              <a:t>oleh</a:t>
            </a:r>
            <a:r>
              <a:rPr lang="en-US" sz="2800" dirty="0" smtClean="0"/>
              <a:t> </a:t>
            </a:r>
            <a:r>
              <a:rPr lang="en-US" sz="2800" dirty="0" err="1" smtClean="0"/>
              <a:t>beragam</a:t>
            </a:r>
            <a:r>
              <a:rPr lang="en-US" sz="2800" dirty="0" smtClean="0"/>
              <a:t> </a:t>
            </a:r>
            <a:r>
              <a:rPr lang="en-US" sz="2800" dirty="0" err="1" smtClean="0"/>
              <a:t>ahli</a:t>
            </a:r>
            <a:r>
              <a:rPr lang="en-US" sz="2800" dirty="0" smtClean="0"/>
              <a:t> </a:t>
            </a:r>
            <a:r>
              <a:rPr lang="en-US" sz="2800" dirty="0" err="1" smtClean="0"/>
              <a:t>itu</a:t>
            </a:r>
            <a:r>
              <a:rPr lang="en-US" sz="2800" dirty="0" smtClean="0"/>
              <a:t> </a:t>
            </a:r>
            <a:r>
              <a:rPr lang="en-US" sz="2800" dirty="0" err="1" smtClean="0"/>
              <a:t>sebenarnya</a:t>
            </a:r>
            <a:r>
              <a:rPr lang="en-US" sz="2800" dirty="0" smtClean="0"/>
              <a:t> </a:t>
            </a:r>
            <a:br>
              <a:rPr lang="en-US" sz="2800" dirty="0" smtClean="0"/>
            </a:br>
            <a:r>
              <a:rPr lang="en-US" sz="2800" dirty="0" err="1" smtClean="0"/>
              <a:t>membawa</a:t>
            </a:r>
            <a:r>
              <a:rPr lang="en-US" sz="2800" dirty="0" smtClean="0"/>
              <a:t> </a:t>
            </a:r>
            <a:r>
              <a:rPr lang="en-US" sz="2800" dirty="0" err="1" smtClean="0"/>
              <a:t>dua</a:t>
            </a:r>
            <a:r>
              <a:rPr lang="en-US" sz="2800" dirty="0" smtClean="0"/>
              <a:t> </a:t>
            </a:r>
            <a:r>
              <a:rPr lang="en-US" sz="2800" dirty="0" err="1" smtClean="0"/>
              <a:t>makna</a:t>
            </a:r>
            <a:r>
              <a:rPr lang="en-US" sz="2800" dirty="0" smtClean="0"/>
              <a:t> </a:t>
            </a:r>
            <a:r>
              <a:rPr lang="en-US" sz="2800" dirty="0" err="1" smtClean="0"/>
              <a:t>sekaligus</a:t>
            </a:r>
            <a:r>
              <a:rPr lang="en-US" sz="2800" dirty="0" smtClean="0"/>
              <a:t>, </a:t>
            </a:r>
            <a:r>
              <a:rPr lang="en-US" sz="2800" dirty="0" err="1" smtClean="0"/>
              <a:t>Kedua</a:t>
            </a:r>
            <a:r>
              <a:rPr lang="en-US" sz="2800" dirty="0" smtClean="0"/>
              <a:t> </a:t>
            </a:r>
            <a:r>
              <a:rPr lang="en-US" sz="2800" dirty="0" err="1" smtClean="0"/>
              <a:t>makna</a:t>
            </a:r>
            <a:r>
              <a:rPr lang="en-US" sz="2800" dirty="0" smtClean="0"/>
              <a:t> </a:t>
            </a:r>
            <a:r>
              <a:rPr lang="en-US" sz="2800" dirty="0" err="1" smtClean="0"/>
              <a:t>itu</a:t>
            </a:r>
            <a:r>
              <a:rPr lang="en-US" sz="2800" dirty="0" smtClean="0"/>
              <a:t> </a:t>
            </a:r>
            <a:r>
              <a:rPr lang="en-US" sz="2800" dirty="0" err="1" smtClean="0"/>
              <a:t>adalah</a:t>
            </a:r>
            <a:r>
              <a:rPr lang="en-US" sz="2800" dirty="0" smtClean="0"/>
              <a:t> :</a:t>
            </a:r>
            <a:br>
              <a:rPr lang="en-US" sz="2800" dirty="0" smtClean="0"/>
            </a:br>
            <a:r>
              <a:rPr lang="en-US" sz="2800" dirty="0" smtClean="0"/>
              <a:t>1.  </a:t>
            </a:r>
            <a:r>
              <a:rPr lang="en-US" sz="2800" i="1" dirty="0" smtClean="0"/>
              <a:t>Development in the community </a:t>
            </a:r>
            <a:r>
              <a:rPr lang="en-US" sz="2800" dirty="0" smtClean="0"/>
              <a:t>(</a:t>
            </a:r>
            <a:r>
              <a:rPr lang="en-US" sz="2800" dirty="0" err="1" smtClean="0"/>
              <a:t>perkembangan</a:t>
            </a:r>
            <a:r>
              <a:rPr lang="en-US" sz="2800" dirty="0" smtClean="0"/>
              <a:t> yang </a:t>
            </a:r>
            <a:br>
              <a:rPr lang="en-US" sz="2800" dirty="0" smtClean="0"/>
            </a:br>
            <a:r>
              <a:rPr lang="en-US" sz="2800" dirty="0" smtClean="0"/>
              <a:t>     </a:t>
            </a:r>
            <a:r>
              <a:rPr lang="en-US" sz="2800" dirty="0" err="1" smtClean="0"/>
              <a:t>berlangsung</a:t>
            </a:r>
            <a:r>
              <a:rPr lang="en-US" sz="2800" dirty="0" smtClean="0"/>
              <a:t>  </a:t>
            </a:r>
            <a:r>
              <a:rPr lang="en-US" sz="2800" dirty="0" err="1" smtClean="0"/>
              <a:t>secara</a:t>
            </a:r>
            <a:r>
              <a:rPr lang="en-US" sz="2800" dirty="0" smtClean="0"/>
              <a:t> internal </a:t>
            </a:r>
            <a:r>
              <a:rPr lang="en-US" sz="2800" dirty="0" err="1" smtClean="0"/>
              <a:t>dan</a:t>
            </a:r>
            <a:r>
              <a:rPr lang="en-US" sz="2800" dirty="0" smtClean="0"/>
              <a:t> </a:t>
            </a:r>
            <a:r>
              <a:rPr lang="en-US" sz="2800" dirty="0" err="1" smtClean="0"/>
              <a:t>dilakukan</a:t>
            </a:r>
            <a:r>
              <a:rPr lang="en-US" sz="2800" dirty="0" smtClean="0"/>
              <a:t> </a:t>
            </a:r>
            <a:r>
              <a:rPr lang="en-US" sz="2800" dirty="0" err="1" smtClean="0"/>
              <a:t>oleh</a:t>
            </a:r>
            <a:r>
              <a:rPr lang="en-US" sz="2800" dirty="0" smtClean="0"/>
              <a:t> </a:t>
            </a:r>
            <a:r>
              <a:rPr lang="en-US" sz="2800" dirty="0" err="1" smtClean="0"/>
              <a:t>kekuataan</a:t>
            </a:r>
            <a:r>
              <a:rPr lang="en-US" sz="2800" dirty="0" smtClean="0"/>
              <a:t>-</a:t>
            </a:r>
            <a:br>
              <a:rPr lang="en-US" sz="2800" dirty="0" smtClean="0"/>
            </a:br>
            <a:r>
              <a:rPr lang="en-US" sz="2800" dirty="0" smtClean="0"/>
              <a:t>     </a:t>
            </a:r>
            <a:r>
              <a:rPr lang="en-US" sz="2800" dirty="0" err="1" smtClean="0"/>
              <a:t>kekuatan</a:t>
            </a:r>
            <a:r>
              <a:rPr lang="en-US" sz="2800" dirty="0" smtClean="0"/>
              <a:t> internal </a:t>
            </a:r>
            <a:r>
              <a:rPr lang="en-US" sz="2800" dirty="0" err="1" smtClean="0"/>
              <a:t>komunitas</a:t>
            </a:r>
            <a:r>
              <a:rPr lang="en-US" sz="2800" dirty="0" smtClean="0"/>
              <a:t>)</a:t>
            </a:r>
            <a:br>
              <a:rPr lang="en-US" sz="2800" dirty="0" smtClean="0"/>
            </a:br>
            <a:r>
              <a:rPr lang="en-US" sz="2800" dirty="0" smtClean="0"/>
              <a:t>2.  Development of the community (</a:t>
            </a:r>
            <a:r>
              <a:rPr lang="en-US" sz="2800" dirty="0" err="1" smtClean="0"/>
              <a:t>pengembangan</a:t>
            </a:r>
            <a:r>
              <a:rPr lang="en-US" sz="2800" dirty="0" smtClean="0"/>
              <a:t> </a:t>
            </a:r>
            <a:br>
              <a:rPr lang="en-US" sz="2800" dirty="0" smtClean="0"/>
            </a:br>
            <a:r>
              <a:rPr lang="en-US" sz="2800" dirty="0" smtClean="0"/>
              <a:t>     </a:t>
            </a:r>
            <a:r>
              <a:rPr lang="en-US" sz="2800" dirty="0" err="1" smtClean="0"/>
              <a:t>komunitas</a:t>
            </a:r>
            <a:r>
              <a:rPr lang="en-US" sz="2800" dirty="0" smtClean="0"/>
              <a:t> yang </a:t>
            </a:r>
            <a:br>
              <a:rPr lang="en-US" sz="2800" dirty="0" smtClean="0"/>
            </a:br>
            <a:r>
              <a:rPr lang="en-US" sz="2800" dirty="0" smtClean="0"/>
              <a:t>     </a:t>
            </a:r>
            <a:r>
              <a:rPr lang="en-US" sz="2800" dirty="0" err="1" smtClean="0"/>
              <a:t>dilakukan</a:t>
            </a:r>
            <a:r>
              <a:rPr lang="en-US" sz="2800" dirty="0" smtClean="0"/>
              <a:t> </a:t>
            </a:r>
            <a:r>
              <a:rPr lang="en-US" sz="2800" dirty="0" err="1" smtClean="0"/>
              <a:t>oleh</a:t>
            </a:r>
            <a:r>
              <a:rPr lang="en-US" sz="2800" dirty="0" smtClean="0"/>
              <a:t> </a:t>
            </a:r>
            <a:r>
              <a:rPr lang="en-US" sz="2800" dirty="0" err="1" smtClean="0"/>
              <a:t>kekuatan-kekuatan</a:t>
            </a:r>
            <a:r>
              <a:rPr lang="en-US" sz="2800" dirty="0" smtClean="0"/>
              <a:t> yang </a:t>
            </a:r>
            <a:r>
              <a:rPr lang="en-US" sz="2800" dirty="0" err="1" smtClean="0"/>
              <a:t>berasal</a:t>
            </a:r>
            <a:r>
              <a:rPr lang="en-US" sz="2800" dirty="0" smtClean="0"/>
              <a:t> </a:t>
            </a:r>
            <a:r>
              <a:rPr lang="en-US" sz="2800" dirty="0" err="1" smtClean="0"/>
              <a:t>dari</a:t>
            </a:r>
            <a:r>
              <a:rPr lang="en-US" sz="2800" dirty="0" smtClean="0"/>
              <a:t> </a:t>
            </a:r>
            <a:r>
              <a:rPr lang="en-US" sz="2800" dirty="0" err="1" smtClean="0"/>
              <a:t>luar</a:t>
            </a:r>
            <a:r>
              <a:rPr lang="en-US" sz="2800" dirty="0" smtClean="0"/>
              <a:t> </a:t>
            </a:r>
            <a:br>
              <a:rPr lang="en-US" sz="2800" dirty="0" smtClean="0"/>
            </a:br>
            <a:r>
              <a:rPr lang="en-US" sz="2800" dirty="0" smtClean="0"/>
              <a:t>     </a:t>
            </a:r>
            <a:r>
              <a:rPr lang="en-US" sz="2800" dirty="0" err="1" smtClean="0"/>
              <a:t>komunitas</a:t>
            </a:r>
            <a:r>
              <a:rPr lang="en-US" sz="2800" dirty="0" smtClean="0"/>
              <a:t>)</a:t>
            </a:r>
            <a:endParaRPr lang="en-US" sz="2800" i="1" dirty="0"/>
          </a:p>
        </p:txBody>
      </p:sp>
      <p:sp>
        <p:nvSpPr>
          <p:cNvPr id="3" name="Content Placeholder 2"/>
          <p:cNvSpPr>
            <a:spLocks noGrp="1"/>
          </p:cNvSpPr>
          <p:nvPr>
            <p:ph idx="1"/>
          </p:nvPr>
        </p:nvSpPr>
        <p:spPr>
          <a:xfrm>
            <a:off x="457200" y="6477000"/>
            <a:ext cx="8229600" cy="1524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3600" dirty="0" err="1" smtClean="0"/>
              <a:t>Tujuan</a:t>
            </a:r>
            <a:r>
              <a:rPr lang="en-US" sz="3600" dirty="0" smtClean="0"/>
              <a:t> </a:t>
            </a:r>
            <a:r>
              <a:rPr lang="en-US" sz="3600" dirty="0" err="1" smtClean="0"/>
              <a:t>Pembelajaran</a:t>
            </a:r>
            <a:endParaRPr lang="en-US" sz="3600" dirty="0"/>
          </a:p>
        </p:txBody>
      </p:sp>
      <p:sp>
        <p:nvSpPr>
          <p:cNvPr id="3" name="Content Placeholder 2"/>
          <p:cNvSpPr>
            <a:spLocks noGrp="1"/>
          </p:cNvSpPr>
          <p:nvPr>
            <p:ph idx="1"/>
          </p:nvPr>
        </p:nvSpPr>
        <p:spPr>
          <a:xfrm>
            <a:off x="0" y="609600"/>
            <a:ext cx="9144000" cy="6248400"/>
          </a:xfrm>
        </p:spPr>
        <p:txBody>
          <a:bodyPr/>
          <a:lstStyle/>
          <a:p>
            <a:pPr marL="0" indent="0">
              <a:buNone/>
            </a:pPr>
            <a:r>
              <a:rPr lang="en-US" dirty="0" err="1" smtClean="0"/>
              <a:t>Secara</a:t>
            </a:r>
            <a:r>
              <a:rPr lang="en-US" dirty="0" smtClean="0"/>
              <a:t> </a:t>
            </a:r>
            <a:r>
              <a:rPr lang="en-US" dirty="0" err="1" smtClean="0"/>
              <a:t>khusus</a:t>
            </a:r>
            <a:r>
              <a:rPr lang="en-US" dirty="0" smtClean="0"/>
              <a:t>, </a:t>
            </a:r>
            <a:r>
              <a:rPr lang="en-US" dirty="0" err="1" smtClean="0"/>
              <a:t>dengan</a:t>
            </a:r>
            <a:r>
              <a:rPr lang="en-US" dirty="0" smtClean="0"/>
              <a:t> </a:t>
            </a:r>
            <a:r>
              <a:rPr lang="en-US" dirty="0" err="1" smtClean="0"/>
              <a:t>mempelajari</a:t>
            </a:r>
            <a:r>
              <a:rPr lang="en-US" dirty="0" smtClean="0"/>
              <a:t> </a:t>
            </a:r>
            <a:r>
              <a:rPr lang="en-US" dirty="0" err="1" smtClean="0"/>
              <a:t>mata</a:t>
            </a:r>
            <a:r>
              <a:rPr lang="en-US" dirty="0" smtClean="0"/>
              <a:t> </a:t>
            </a:r>
            <a:r>
              <a:rPr lang="en-US" dirty="0" err="1" smtClean="0"/>
              <a:t>kuliah</a:t>
            </a:r>
            <a:r>
              <a:rPr lang="en-US" dirty="0" smtClean="0"/>
              <a:t> </a:t>
            </a:r>
            <a:r>
              <a:rPr lang="en-US" dirty="0" err="1" smtClean="0"/>
              <a:t>ini</a:t>
            </a:r>
            <a:r>
              <a:rPr lang="en-US" dirty="0" smtClean="0"/>
              <a:t> </a:t>
            </a:r>
            <a:r>
              <a:rPr lang="en-US" dirty="0" err="1" smtClean="0"/>
              <a:t>diharapkan</a:t>
            </a:r>
            <a:r>
              <a:rPr lang="en-US" dirty="0" smtClean="0"/>
              <a:t> </a:t>
            </a:r>
            <a:r>
              <a:rPr lang="en-US" dirty="0" err="1" smtClean="0"/>
              <a:t>mahasiswa</a:t>
            </a:r>
            <a:r>
              <a:rPr lang="en-US" dirty="0" smtClean="0"/>
              <a:t> </a:t>
            </a:r>
            <a:r>
              <a:rPr lang="en-US" dirty="0" err="1" smtClean="0"/>
              <a:t>mampu</a:t>
            </a:r>
            <a:endParaRPr lang="en-US" dirty="0" smtClean="0"/>
          </a:p>
          <a:p>
            <a:pPr marL="514350" indent="-514350">
              <a:buFont typeface="+mj-lt"/>
              <a:buAutoNum type="arabicPeriod"/>
            </a:pPr>
            <a:r>
              <a:rPr lang="en-US" dirty="0" err="1" smtClean="0"/>
              <a:t>Memahami</a:t>
            </a:r>
            <a:r>
              <a:rPr lang="en-US" dirty="0" smtClean="0"/>
              <a:t> </a:t>
            </a:r>
            <a:r>
              <a:rPr lang="en-US" dirty="0" err="1" smtClean="0"/>
              <a:t>konsep</a:t>
            </a:r>
            <a:r>
              <a:rPr lang="en-US" dirty="0" smtClean="0"/>
              <a:t> </a:t>
            </a:r>
            <a:r>
              <a:rPr lang="en-US" dirty="0" err="1" smtClean="0"/>
              <a:t>komunitas</a:t>
            </a:r>
            <a:r>
              <a:rPr lang="en-US" dirty="0" smtClean="0"/>
              <a:t> </a:t>
            </a:r>
            <a:r>
              <a:rPr lang="en-US" dirty="0" err="1" smtClean="0"/>
              <a:t>dalam</a:t>
            </a:r>
            <a:r>
              <a:rPr lang="en-US" dirty="0" smtClean="0"/>
              <a:t> </a:t>
            </a:r>
            <a:r>
              <a:rPr lang="en-US" dirty="0" err="1" smtClean="0"/>
              <a:t>perspektif</a:t>
            </a:r>
            <a:r>
              <a:rPr lang="en-US" dirty="0" smtClean="0"/>
              <a:t> </a:t>
            </a:r>
            <a:r>
              <a:rPr lang="en-US" dirty="0" err="1" smtClean="0"/>
              <a:t>Sosiologi</a:t>
            </a:r>
            <a:r>
              <a:rPr lang="en-US" dirty="0" smtClean="0"/>
              <a:t>, </a:t>
            </a:r>
            <a:r>
              <a:rPr lang="en-US" dirty="0" err="1" smtClean="0"/>
              <a:t>proses</a:t>
            </a:r>
            <a:r>
              <a:rPr lang="en-US" dirty="0" err="1"/>
              <a:t>-</a:t>
            </a:r>
            <a:r>
              <a:rPr lang="en-US" dirty="0" err="1" smtClean="0"/>
              <a:t>proses</a:t>
            </a:r>
            <a:r>
              <a:rPr lang="en-US" dirty="0" smtClean="0"/>
              <a:t> </a:t>
            </a:r>
            <a:r>
              <a:rPr lang="en-US" dirty="0" err="1" smtClean="0"/>
              <a:t>perubahan</a:t>
            </a:r>
            <a:r>
              <a:rPr lang="en-US" dirty="0" smtClean="0"/>
              <a:t> </a:t>
            </a:r>
            <a:r>
              <a:rPr lang="en-US" dirty="0" err="1" smtClean="0"/>
              <a:t>komunitas</a:t>
            </a:r>
            <a:r>
              <a:rPr lang="en-US" dirty="0" smtClean="0"/>
              <a:t>, </a:t>
            </a:r>
            <a:r>
              <a:rPr lang="en-US" dirty="0" err="1" smtClean="0"/>
              <a:t>dan</a:t>
            </a:r>
            <a:r>
              <a:rPr lang="en-US" dirty="0" smtClean="0"/>
              <a:t> </a:t>
            </a:r>
            <a:r>
              <a:rPr lang="en-US" dirty="0" err="1" smtClean="0"/>
              <a:t>pola-pola</a:t>
            </a:r>
            <a:r>
              <a:rPr lang="en-US" dirty="0" smtClean="0"/>
              <a:t> </a:t>
            </a:r>
            <a:r>
              <a:rPr lang="en-US" dirty="0" err="1" smtClean="0"/>
              <a:t>perkembangan</a:t>
            </a:r>
            <a:r>
              <a:rPr lang="en-US" dirty="0" smtClean="0"/>
              <a:t> </a:t>
            </a:r>
            <a:r>
              <a:rPr lang="en-US" dirty="0" err="1" smtClean="0"/>
              <a:t>komunitas</a:t>
            </a:r>
            <a:endParaRPr lang="en-US" dirty="0" smtClean="0"/>
          </a:p>
          <a:p>
            <a:pPr marL="514350" indent="-514350">
              <a:buFont typeface="+mj-lt"/>
              <a:buAutoNum type="arabicPeriod"/>
            </a:pPr>
            <a:r>
              <a:rPr lang="en-US" dirty="0" err="1" smtClean="0"/>
              <a:t>Menganalisis</a:t>
            </a:r>
            <a:r>
              <a:rPr lang="en-US" dirty="0" smtClean="0"/>
              <a:t> </a:t>
            </a:r>
            <a:r>
              <a:rPr lang="en-US" dirty="0" err="1" smtClean="0"/>
              <a:t>isu-isu</a:t>
            </a:r>
            <a:r>
              <a:rPr lang="en-US" dirty="0" smtClean="0"/>
              <a:t> yang </a:t>
            </a:r>
            <a:r>
              <a:rPr lang="en-US" dirty="0" err="1" smtClean="0"/>
              <a:t>bersifat</a:t>
            </a:r>
            <a:r>
              <a:rPr lang="en-US" dirty="0" smtClean="0"/>
              <a:t> </a:t>
            </a:r>
            <a:r>
              <a:rPr lang="en-US" dirty="0" err="1" smtClean="0"/>
              <a:t>makro</a:t>
            </a:r>
            <a:r>
              <a:rPr lang="en-US" dirty="0" smtClean="0"/>
              <a:t> </a:t>
            </a:r>
            <a:r>
              <a:rPr lang="en-US" dirty="0" err="1" smtClean="0"/>
              <a:t>dan</a:t>
            </a:r>
            <a:r>
              <a:rPr lang="en-US" dirty="0" smtClean="0"/>
              <a:t> </a:t>
            </a:r>
            <a:r>
              <a:rPr lang="en-US" dirty="0" err="1" smtClean="0"/>
              <a:t>mikro</a:t>
            </a:r>
            <a:r>
              <a:rPr lang="en-US" dirty="0" smtClean="0"/>
              <a:t> </a:t>
            </a:r>
            <a:r>
              <a:rPr lang="en-US" dirty="0" err="1" smtClean="0"/>
              <a:t>dalam</a:t>
            </a:r>
            <a:r>
              <a:rPr lang="en-US" dirty="0" smtClean="0"/>
              <a:t> </a:t>
            </a:r>
            <a:r>
              <a:rPr lang="en-US" dirty="0" err="1" smtClean="0"/>
              <a:t>pengembangan</a:t>
            </a:r>
            <a:r>
              <a:rPr lang="en-US" dirty="0" smtClean="0"/>
              <a:t> </a:t>
            </a:r>
            <a:r>
              <a:rPr lang="en-US" dirty="0" err="1" smtClean="0"/>
              <a:t>masyarakat</a:t>
            </a:r>
            <a:r>
              <a:rPr lang="en-US" dirty="0" smtClean="0"/>
              <a:t> </a:t>
            </a:r>
            <a:r>
              <a:rPr lang="en-US" dirty="0" err="1" smtClean="0"/>
              <a:t>pedesaan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perspektif</a:t>
            </a:r>
            <a:r>
              <a:rPr lang="en-US" dirty="0" smtClean="0"/>
              <a:t> </a:t>
            </a:r>
            <a:r>
              <a:rPr lang="en-US" dirty="0" err="1" smtClean="0"/>
              <a:t>Sosiologi</a:t>
            </a:r>
            <a:endParaRPr lang="en-US" dirty="0" smtClean="0"/>
          </a:p>
          <a:p>
            <a:pPr marL="514350" indent="-514350">
              <a:buFont typeface="+mj-lt"/>
              <a:buAutoNum type="arabicPeriod"/>
            </a:pPr>
            <a:r>
              <a:rPr lang="en-US" dirty="0" err="1" smtClean="0"/>
              <a:t>Mengembangkan</a:t>
            </a:r>
            <a:r>
              <a:rPr lang="en-US" dirty="0" smtClean="0"/>
              <a:t> </a:t>
            </a:r>
            <a:r>
              <a:rPr lang="en-US" dirty="0" err="1" smtClean="0"/>
              <a:t>alat-alat</a:t>
            </a:r>
            <a:r>
              <a:rPr lang="en-US" dirty="0" smtClean="0"/>
              <a:t> </a:t>
            </a:r>
            <a:r>
              <a:rPr lang="en-US" dirty="0" err="1" smtClean="0"/>
              <a:t>analisis</a:t>
            </a:r>
            <a:r>
              <a:rPr lang="en-US" dirty="0" smtClean="0"/>
              <a:t> </a:t>
            </a:r>
            <a:r>
              <a:rPr lang="en-US" dirty="0" err="1" smtClean="0"/>
              <a:t>dalam</a:t>
            </a:r>
            <a:r>
              <a:rPr lang="en-US" dirty="0" smtClean="0"/>
              <a:t> </a:t>
            </a:r>
            <a:r>
              <a:rPr lang="en-US" dirty="0" err="1" smtClean="0"/>
              <a:t>perspektif</a:t>
            </a:r>
            <a:r>
              <a:rPr lang="en-US" dirty="0" smtClean="0"/>
              <a:t> </a:t>
            </a:r>
            <a:r>
              <a:rPr lang="en-US" dirty="0" err="1" smtClean="0"/>
              <a:t>Sosiologi</a:t>
            </a:r>
            <a:r>
              <a:rPr lang="en-US" dirty="0" smtClean="0"/>
              <a:t> </a:t>
            </a:r>
            <a:r>
              <a:rPr lang="en-US" dirty="0" err="1" smtClean="0"/>
              <a:t>untuk</a:t>
            </a:r>
            <a:r>
              <a:rPr lang="en-US" dirty="0" smtClean="0"/>
              <a:t> </a:t>
            </a:r>
            <a:r>
              <a:rPr lang="en-US" dirty="0" err="1" smtClean="0"/>
              <a:t>menelaah</a:t>
            </a:r>
            <a:r>
              <a:rPr lang="en-US" dirty="0" smtClean="0"/>
              <a:t> </a:t>
            </a:r>
            <a:r>
              <a:rPr lang="en-US" dirty="0" err="1" smtClean="0"/>
              <a:t>fenomena</a:t>
            </a:r>
            <a:r>
              <a:rPr lang="en-US" dirty="0" smtClean="0"/>
              <a:t> </a:t>
            </a:r>
            <a:r>
              <a:rPr lang="en-US" dirty="0" err="1" smtClean="0"/>
              <a:t>pengembangan</a:t>
            </a:r>
            <a:r>
              <a:rPr lang="en-US" dirty="0" smtClean="0"/>
              <a:t> </a:t>
            </a:r>
            <a:r>
              <a:rPr lang="en-US" dirty="0" err="1" smtClean="0"/>
              <a:t>masyarakat</a:t>
            </a:r>
            <a:r>
              <a:rPr lang="en-US" dirty="0" smtClean="0"/>
              <a:t> </a:t>
            </a:r>
            <a:r>
              <a:rPr lang="en-US" dirty="0" err="1" smtClean="0"/>
              <a:t>pedesaan</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126162"/>
          </a:xfrm>
        </p:spPr>
        <p:txBody>
          <a:bodyPr>
            <a:normAutofit/>
          </a:bodyPr>
          <a:lstStyle/>
          <a:p>
            <a:pPr algn="l"/>
            <a:r>
              <a:rPr lang="en-US" sz="2400" dirty="0" smtClean="0"/>
              <a:t>C. </a:t>
            </a:r>
            <a:r>
              <a:rPr lang="en-US" sz="2400" dirty="0" err="1" smtClean="0"/>
              <a:t>Sumber</a:t>
            </a:r>
            <a:r>
              <a:rPr lang="en-US" sz="2400" dirty="0" smtClean="0"/>
              <a:t>, </a:t>
            </a:r>
            <a:r>
              <a:rPr lang="en-US" sz="2400" dirty="0" err="1" smtClean="0"/>
              <a:t>Proses</a:t>
            </a:r>
            <a:r>
              <a:rPr lang="en-US" sz="2400" dirty="0" smtClean="0"/>
              <a:t>, </a:t>
            </a:r>
            <a:r>
              <a:rPr lang="en-US" sz="2400" dirty="0" err="1" smtClean="0"/>
              <a:t>dan</a:t>
            </a:r>
            <a:r>
              <a:rPr lang="en-US" sz="2400" dirty="0" smtClean="0"/>
              <a:t> </a:t>
            </a:r>
            <a:r>
              <a:rPr lang="en-US" sz="2400" dirty="0" err="1" smtClean="0"/>
              <a:t>Pola-Pola</a:t>
            </a:r>
            <a:r>
              <a:rPr lang="en-US" sz="2400" dirty="0" smtClean="0"/>
              <a:t> </a:t>
            </a:r>
            <a:r>
              <a:rPr lang="en-US" sz="2400" dirty="0" err="1" smtClean="0"/>
              <a:t>Perubahan</a:t>
            </a:r>
            <a:r>
              <a:rPr lang="en-US" sz="2400" dirty="0" smtClean="0"/>
              <a:t> </a:t>
            </a:r>
            <a:r>
              <a:rPr lang="en-US" sz="2400" dirty="0" err="1" smtClean="0"/>
              <a:t>Sosial</a:t>
            </a:r>
            <a:r>
              <a:rPr lang="en-US" sz="2400" dirty="0" smtClean="0"/>
              <a:t/>
            </a:r>
            <a:br>
              <a:rPr lang="en-US" sz="2400" dirty="0" smtClean="0"/>
            </a:br>
            <a:r>
              <a:rPr lang="en-US" sz="2400" dirty="0" smtClean="0"/>
              <a:t>     </a:t>
            </a:r>
            <a:r>
              <a:rPr lang="en-US" sz="2400" dirty="0" err="1" smtClean="0"/>
              <a:t>Untuk</a:t>
            </a:r>
            <a:r>
              <a:rPr lang="en-US" sz="2400" dirty="0" smtClean="0"/>
              <a:t> </a:t>
            </a:r>
            <a:r>
              <a:rPr lang="en-US" sz="2400" dirty="0" err="1" smtClean="0"/>
              <a:t>kepentingan</a:t>
            </a:r>
            <a:r>
              <a:rPr lang="en-US" sz="2400" dirty="0" smtClean="0"/>
              <a:t> </a:t>
            </a:r>
            <a:r>
              <a:rPr lang="en-US" sz="2400" dirty="0" err="1" smtClean="0"/>
              <a:t>analisis</a:t>
            </a:r>
            <a:r>
              <a:rPr lang="en-US" sz="2400" dirty="0" smtClean="0"/>
              <a:t> </a:t>
            </a:r>
            <a:r>
              <a:rPr lang="en-US" sz="2400" dirty="0" err="1" smtClean="0"/>
              <a:t>perubahan</a:t>
            </a:r>
            <a:r>
              <a:rPr lang="en-US" sz="2400" dirty="0" smtClean="0"/>
              <a:t> </a:t>
            </a:r>
            <a:r>
              <a:rPr lang="en-US" sz="2400" dirty="0" err="1" smtClean="0"/>
              <a:t>sosial</a:t>
            </a:r>
            <a:r>
              <a:rPr lang="en-US" sz="2400" dirty="0" smtClean="0"/>
              <a:t>, </a:t>
            </a:r>
            <a:r>
              <a:rPr lang="en-US" sz="2400" dirty="0" err="1" smtClean="0"/>
              <a:t>sumber-sumber</a:t>
            </a:r>
            <a:r>
              <a:rPr lang="en-US" sz="2400" dirty="0" smtClean="0"/>
              <a:t> </a:t>
            </a:r>
            <a:br>
              <a:rPr lang="en-US" sz="2400" dirty="0" smtClean="0"/>
            </a:br>
            <a:r>
              <a:rPr lang="en-US" sz="2400" dirty="0" smtClean="0"/>
              <a:t>     </a:t>
            </a:r>
            <a:r>
              <a:rPr lang="en-US" sz="2400" dirty="0" err="1" smtClean="0"/>
              <a:t>perubahan</a:t>
            </a:r>
            <a:r>
              <a:rPr lang="en-US" sz="2400" dirty="0" smtClean="0"/>
              <a:t> </a:t>
            </a:r>
            <a:r>
              <a:rPr lang="en-US" sz="2400" dirty="0" err="1" smtClean="0"/>
              <a:t>dapat</a:t>
            </a:r>
            <a:r>
              <a:rPr lang="en-US" sz="2400" dirty="0" smtClean="0"/>
              <a:t> </a:t>
            </a:r>
            <a:r>
              <a:rPr lang="en-US" sz="2400" dirty="0" err="1" smtClean="0"/>
              <a:t>dikategorikan</a:t>
            </a:r>
            <a:r>
              <a:rPr lang="en-US" sz="2400" dirty="0" smtClean="0"/>
              <a:t> </a:t>
            </a:r>
            <a:r>
              <a:rPr lang="en-US" sz="2400" dirty="0" err="1" smtClean="0"/>
              <a:t>menjadi</a:t>
            </a:r>
            <a:r>
              <a:rPr lang="en-US" sz="2400" dirty="0" smtClean="0"/>
              <a:t> : </a:t>
            </a:r>
            <a:r>
              <a:rPr lang="en-US" sz="2400" dirty="0" err="1" smtClean="0"/>
              <a:t>Faktor</a:t>
            </a:r>
            <a:r>
              <a:rPr lang="en-US" sz="2400" dirty="0" smtClean="0"/>
              <a:t> </a:t>
            </a:r>
            <a:r>
              <a:rPr lang="en-US" sz="2400" dirty="0" err="1" smtClean="0"/>
              <a:t>dalam</a:t>
            </a:r>
            <a:r>
              <a:rPr lang="en-US" sz="2400" dirty="0" smtClean="0"/>
              <a:t> (endogen) </a:t>
            </a:r>
            <a:br>
              <a:rPr lang="en-US" sz="2400" dirty="0" smtClean="0"/>
            </a:br>
            <a:r>
              <a:rPr lang="en-US" sz="2400" dirty="0" smtClean="0"/>
              <a:t>     </a:t>
            </a:r>
            <a:r>
              <a:rPr lang="en-US" sz="2400" dirty="0" err="1" smtClean="0"/>
              <a:t>dan</a:t>
            </a:r>
            <a:r>
              <a:rPr lang="en-US" sz="2400" dirty="0" smtClean="0"/>
              <a:t> </a:t>
            </a:r>
            <a:r>
              <a:rPr lang="en-US" sz="2400" dirty="0" err="1" smtClean="0"/>
              <a:t>faktor</a:t>
            </a:r>
            <a:r>
              <a:rPr lang="en-US" sz="2400" dirty="0" smtClean="0"/>
              <a:t> </a:t>
            </a:r>
            <a:r>
              <a:rPr lang="en-US" sz="2400" dirty="0" err="1" smtClean="0"/>
              <a:t>luar</a:t>
            </a:r>
            <a:r>
              <a:rPr lang="en-US" sz="2400" dirty="0" smtClean="0"/>
              <a:t> (</a:t>
            </a:r>
            <a:r>
              <a:rPr lang="en-US" sz="2400" dirty="0" err="1" smtClean="0"/>
              <a:t>exogen</a:t>
            </a:r>
            <a:r>
              <a:rPr lang="en-US" sz="2400" dirty="0" smtClean="0"/>
              <a:t>). </a:t>
            </a:r>
            <a:br>
              <a:rPr lang="en-US" sz="2400" dirty="0" smtClean="0"/>
            </a:br>
            <a:r>
              <a:rPr lang="en-US" sz="2400" dirty="0" smtClean="0"/>
              <a:t>1. </a:t>
            </a:r>
            <a:r>
              <a:rPr lang="en-US" sz="2400" dirty="0" err="1" smtClean="0"/>
              <a:t>Faktor</a:t>
            </a:r>
            <a:r>
              <a:rPr lang="en-US" sz="2400" dirty="0" smtClean="0"/>
              <a:t>  Endogen yang </a:t>
            </a:r>
            <a:r>
              <a:rPr lang="en-US" sz="2400" dirty="0" err="1" smtClean="0"/>
              <a:t>menjadi</a:t>
            </a:r>
            <a:r>
              <a:rPr lang="en-US" sz="2400" dirty="0" smtClean="0"/>
              <a:t>  </a:t>
            </a:r>
            <a:r>
              <a:rPr lang="en-US" sz="2400" dirty="0" err="1" smtClean="0"/>
              <a:t>sumber</a:t>
            </a:r>
            <a:r>
              <a:rPr lang="en-US" sz="2400" dirty="0" smtClean="0"/>
              <a:t> </a:t>
            </a:r>
            <a:r>
              <a:rPr lang="en-US" sz="2400" dirty="0" err="1" smtClean="0"/>
              <a:t>perubahan</a:t>
            </a:r>
            <a:r>
              <a:rPr lang="en-US" sz="2400" dirty="0" smtClean="0"/>
              <a:t> </a:t>
            </a:r>
            <a:r>
              <a:rPr lang="en-US" sz="2400" dirty="0" err="1" smtClean="0"/>
              <a:t>terutama</a:t>
            </a:r>
            <a:r>
              <a:rPr lang="en-US" sz="2400" dirty="0" smtClean="0"/>
              <a:t> </a:t>
            </a:r>
            <a:br>
              <a:rPr lang="en-US" sz="2400" dirty="0" smtClean="0"/>
            </a:br>
            <a:r>
              <a:rPr lang="en-US" sz="2400" dirty="0" smtClean="0"/>
              <a:t>     </a:t>
            </a:r>
            <a:r>
              <a:rPr lang="en-US" sz="2400" dirty="0" err="1" smtClean="0"/>
              <a:t>mencakup</a:t>
            </a:r>
            <a:r>
              <a:rPr lang="en-US" sz="2400" dirty="0" smtClean="0"/>
              <a:t> : </a:t>
            </a:r>
            <a:br>
              <a:rPr lang="en-US" sz="2400" dirty="0" smtClean="0"/>
            </a:br>
            <a:r>
              <a:rPr lang="en-US" sz="2400" dirty="0" smtClean="0"/>
              <a:t>a. </a:t>
            </a:r>
            <a:r>
              <a:rPr lang="en-US" sz="2400" dirty="0" err="1" smtClean="0"/>
              <a:t>bertambah</a:t>
            </a:r>
            <a:r>
              <a:rPr lang="en-US" sz="2400" dirty="0" smtClean="0"/>
              <a:t> </a:t>
            </a:r>
            <a:r>
              <a:rPr lang="en-US" sz="2400" dirty="0" err="1" smtClean="0"/>
              <a:t>dan</a:t>
            </a:r>
            <a:r>
              <a:rPr lang="en-US" sz="2400" dirty="0" smtClean="0"/>
              <a:t> </a:t>
            </a:r>
            <a:r>
              <a:rPr lang="en-US" sz="2400" dirty="0" err="1" smtClean="0"/>
              <a:t>berkurangnya</a:t>
            </a:r>
            <a:r>
              <a:rPr lang="en-US" sz="2400" dirty="0" smtClean="0"/>
              <a:t> </a:t>
            </a:r>
            <a:r>
              <a:rPr lang="en-US" sz="2400" dirty="0" err="1" smtClean="0"/>
              <a:t>penduduk</a:t>
            </a:r>
            <a:r>
              <a:rPr lang="en-US" sz="2400" dirty="0" smtClean="0"/>
              <a:t/>
            </a:r>
            <a:br>
              <a:rPr lang="en-US" sz="2400" dirty="0" smtClean="0"/>
            </a:br>
            <a:r>
              <a:rPr lang="en-US" sz="2400" dirty="0" smtClean="0"/>
              <a:t>b. </a:t>
            </a:r>
            <a:r>
              <a:rPr lang="en-US" sz="2400" dirty="0" err="1" smtClean="0"/>
              <a:t>konflik</a:t>
            </a:r>
            <a:r>
              <a:rPr lang="en-US" sz="2400" dirty="0" smtClean="0"/>
              <a:t> </a:t>
            </a:r>
            <a:r>
              <a:rPr lang="en-US" sz="2400" dirty="0" err="1" smtClean="0"/>
              <a:t>dalam</a:t>
            </a:r>
            <a:r>
              <a:rPr lang="en-US" sz="2400" dirty="0" smtClean="0"/>
              <a:t> </a:t>
            </a:r>
            <a:r>
              <a:rPr lang="en-US" sz="2400" dirty="0" err="1" smtClean="0"/>
              <a:t>masyarakat</a:t>
            </a:r>
            <a:r>
              <a:rPr lang="en-US" sz="2400" dirty="0" smtClean="0"/>
              <a:t/>
            </a:r>
            <a:br>
              <a:rPr lang="en-US" sz="2400" dirty="0" smtClean="0"/>
            </a:br>
            <a:r>
              <a:rPr lang="en-US" sz="2400" dirty="0" smtClean="0"/>
              <a:t>c. </a:t>
            </a:r>
            <a:r>
              <a:rPr lang="en-US" sz="2400" dirty="0" err="1" smtClean="0"/>
              <a:t>penemuan</a:t>
            </a:r>
            <a:r>
              <a:rPr lang="en-US" sz="2400" dirty="0" smtClean="0"/>
              <a:t> </a:t>
            </a:r>
            <a:r>
              <a:rPr lang="en-US" sz="2400" dirty="0" err="1" smtClean="0"/>
              <a:t>baru</a:t>
            </a:r>
            <a:r>
              <a:rPr lang="en-US" sz="2400" dirty="0" smtClean="0"/>
              <a:t> (</a:t>
            </a:r>
            <a:r>
              <a:rPr lang="en-US" sz="2400" dirty="0" err="1" smtClean="0"/>
              <a:t>inovasi</a:t>
            </a:r>
            <a:r>
              <a:rPr lang="en-US" sz="2400" dirty="0" smtClean="0"/>
              <a:t>)</a:t>
            </a:r>
            <a:br>
              <a:rPr lang="en-US" sz="2400" dirty="0" smtClean="0"/>
            </a:br>
            <a:r>
              <a:rPr lang="en-US" sz="2400" dirty="0" smtClean="0"/>
              <a:t>2. </a:t>
            </a:r>
            <a:r>
              <a:rPr lang="en-US" sz="2400" dirty="0" err="1" smtClean="0"/>
              <a:t>Faktor-faktor</a:t>
            </a:r>
            <a:r>
              <a:rPr lang="en-US" sz="2400" dirty="0" smtClean="0"/>
              <a:t> </a:t>
            </a:r>
            <a:r>
              <a:rPr lang="en-US" sz="2400" dirty="0" err="1" smtClean="0"/>
              <a:t>Exogen</a:t>
            </a:r>
            <a:r>
              <a:rPr lang="en-US" sz="2400" dirty="0" smtClean="0"/>
              <a:t> yang </a:t>
            </a:r>
            <a:r>
              <a:rPr lang="en-US" sz="2400" dirty="0" err="1" smtClean="0"/>
              <a:t>menjadi</a:t>
            </a:r>
            <a:r>
              <a:rPr lang="en-US" sz="2400" dirty="0" smtClean="0"/>
              <a:t> </a:t>
            </a:r>
            <a:r>
              <a:rPr lang="en-US" sz="2400" dirty="0" err="1" smtClean="0"/>
              <a:t>sumber</a:t>
            </a:r>
            <a:r>
              <a:rPr lang="en-US" sz="2400" dirty="0" smtClean="0"/>
              <a:t> </a:t>
            </a:r>
            <a:r>
              <a:rPr lang="en-US" sz="2400" dirty="0" err="1" smtClean="0"/>
              <a:t>utama</a:t>
            </a:r>
            <a:r>
              <a:rPr lang="en-US" sz="2400" dirty="0" smtClean="0"/>
              <a:t> </a:t>
            </a:r>
            <a:r>
              <a:rPr lang="en-US" sz="2400" dirty="0" err="1" smtClean="0"/>
              <a:t>perubahan</a:t>
            </a:r>
            <a:r>
              <a:rPr lang="en-US" sz="2400" dirty="0" smtClean="0"/>
              <a:t> </a:t>
            </a:r>
            <a:r>
              <a:rPr lang="en-US" sz="2400" dirty="0" err="1" smtClean="0"/>
              <a:t>sosial</a:t>
            </a:r>
            <a:r>
              <a:rPr lang="en-US" sz="2400" dirty="0" smtClean="0"/>
              <a:t> </a:t>
            </a:r>
            <a:br>
              <a:rPr lang="en-US" sz="2400" dirty="0" smtClean="0"/>
            </a:br>
            <a:r>
              <a:rPr lang="en-US" sz="2400" dirty="0" smtClean="0"/>
              <a:t>    </a:t>
            </a:r>
            <a:r>
              <a:rPr lang="en-US" sz="2400" dirty="0" err="1" smtClean="0"/>
              <a:t>adalah</a:t>
            </a:r>
            <a:r>
              <a:rPr lang="en-US" sz="2400" dirty="0" smtClean="0"/>
              <a:t> :</a:t>
            </a:r>
            <a:br>
              <a:rPr lang="en-US" sz="2400" dirty="0" smtClean="0"/>
            </a:br>
            <a:r>
              <a:rPr lang="en-US" sz="2400" dirty="0" smtClean="0"/>
              <a:t>a. </a:t>
            </a:r>
            <a:r>
              <a:rPr lang="en-US" sz="2400" dirty="0" err="1" smtClean="0"/>
              <a:t>lingkungan</a:t>
            </a:r>
            <a:r>
              <a:rPr lang="en-US" sz="2400" dirty="0" smtClean="0"/>
              <a:t> </a:t>
            </a:r>
            <a:r>
              <a:rPr lang="en-US" sz="2400" dirty="0" err="1" smtClean="0"/>
              <a:t>alam</a:t>
            </a:r>
            <a:r>
              <a:rPr lang="en-US" sz="2400" dirty="0" smtClean="0"/>
              <a:t/>
            </a:r>
            <a:br>
              <a:rPr lang="en-US" sz="2400" dirty="0" smtClean="0"/>
            </a:br>
            <a:r>
              <a:rPr lang="en-US" sz="2400" dirty="0" smtClean="0"/>
              <a:t>b. </a:t>
            </a:r>
            <a:r>
              <a:rPr lang="en-US" sz="2400" dirty="0" err="1" smtClean="0"/>
              <a:t>peperangan</a:t>
            </a:r>
            <a:r>
              <a:rPr lang="en-US" sz="2400" dirty="0" smtClean="0"/>
              <a:t/>
            </a:r>
            <a:br>
              <a:rPr lang="en-US" sz="2400" dirty="0" smtClean="0"/>
            </a:br>
            <a:r>
              <a:rPr lang="en-US" sz="2400" dirty="0" smtClean="0"/>
              <a:t>c. </a:t>
            </a:r>
            <a:r>
              <a:rPr lang="en-US" sz="2400" dirty="0" err="1" smtClean="0"/>
              <a:t>pengaruh</a:t>
            </a:r>
            <a:r>
              <a:rPr lang="en-US" sz="2400" dirty="0" smtClean="0"/>
              <a:t> </a:t>
            </a:r>
            <a:r>
              <a:rPr lang="en-US" sz="2400" dirty="0" err="1" smtClean="0"/>
              <a:t>kebudayaan</a:t>
            </a:r>
            <a:r>
              <a:rPr lang="en-US" sz="2400" dirty="0" smtClean="0"/>
              <a:t> </a:t>
            </a:r>
            <a:r>
              <a:rPr lang="en-US" sz="2400" dirty="0" err="1" smtClean="0"/>
              <a:t>masyarakat</a:t>
            </a:r>
            <a:r>
              <a:rPr lang="en-US" sz="2400" dirty="0" smtClean="0"/>
              <a:t> lain.</a:t>
            </a:r>
            <a:br>
              <a:rPr lang="en-US" sz="2400" dirty="0" smtClean="0"/>
            </a:br>
            <a:endParaRPr lang="en-US" sz="2400" dirty="0"/>
          </a:p>
        </p:txBody>
      </p:sp>
      <p:sp>
        <p:nvSpPr>
          <p:cNvPr id="3" name="Content Placeholder 2"/>
          <p:cNvSpPr>
            <a:spLocks noGrp="1"/>
          </p:cNvSpPr>
          <p:nvPr>
            <p:ph idx="1"/>
          </p:nvPr>
        </p:nvSpPr>
        <p:spPr>
          <a:xfrm>
            <a:off x="457200" y="6553200"/>
            <a:ext cx="8229600" cy="762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rmAutofit/>
          </a:bodyPr>
          <a:lstStyle/>
          <a:p>
            <a:pPr algn="l"/>
            <a:r>
              <a:rPr lang="en-US" sz="2800" dirty="0" err="1" smtClean="0"/>
              <a:t>Pengaruh</a:t>
            </a:r>
            <a:r>
              <a:rPr lang="en-US" sz="2800" dirty="0" smtClean="0"/>
              <a:t> </a:t>
            </a:r>
            <a:r>
              <a:rPr lang="en-US" sz="2800" dirty="0" err="1" smtClean="0"/>
              <a:t>kebudayaan</a:t>
            </a:r>
            <a:r>
              <a:rPr lang="en-US" sz="2800" dirty="0" smtClean="0"/>
              <a:t> </a:t>
            </a:r>
            <a:r>
              <a:rPr lang="en-US" sz="2800" dirty="0" err="1" smtClean="0"/>
              <a:t>masyarakat</a:t>
            </a:r>
            <a:r>
              <a:rPr lang="en-US" sz="2800" dirty="0" smtClean="0"/>
              <a:t> lain </a:t>
            </a:r>
            <a:r>
              <a:rPr lang="en-US" sz="2800" dirty="0" err="1" smtClean="0"/>
              <a:t>sering</a:t>
            </a:r>
            <a:r>
              <a:rPr lang="en-US" sz="2800" dirty="0" smtClean="0"/>
              <a:t> </a:t>
            </a:r>
            <a:r>
              <a:rPr lang="en-US" sz="2800" dirty="0" err="1" smtClean="0"/>
              <a:t>disebut</a:t>
            </a:r>
            <a:r>
              <a:rPr lang="en-US" sz="2800" dirty="0" smtClean="0"/>
              <a:t> </a:t>
            </a:r>
            <a:r>
              <a:rPr lang="en-US" sz="2800" dirty="0" err="1" smtClean="0"/>
              <a:t>proses</a:t>
            </a:r>
            <a:r>
              <a:rPr lang="en-US" sz="2800" dirty="0" smtClean="0"/>
              <a:t> </a:t>
            </a:r>
            <a:r>
              <a:rPr lang="en-US" sz="2800" dirty="0" err="1" smtClean="0"/>
              <a:t>pembauran</a:t>
            </a:r>
            <a:r>
              <a:rPr lang="en-US" sz="2800" dirty="0" smtClean="0"/>
              <a:t> </a:t>
            </a:r>
            <a:r>
              <a:rPr lang="en-US" sz="2800" dirty="0" err="1" smtClean="0"/>
              <a:t>kebudayaan</a:t>
            </a:r>
            <a:r>
              <a:rPr lang="en-US" sz="2800" dirty="0" smtClean="0"/>
              <a:t> </a:t>
            </a:r>
            <a:r>
              <a:rPr lang="en-US" sz="2800" dirty="0" err="1" smtClean="0"/>
              <a:t>melalui</a:t>
            </a:r>
            <a:r>
              <a:rPr lang="en-US" sz="2800" dirty="0" smtClean="0"/>
              <a:t> :</a:t>
            </a:r>
            <a:br>
              <a:rPr lang="en-US" sz="2800" dirty="0" smtClean="0"/>
            </a:br>
            <a:r>
              <a:rPr lang="en-US" sz="2800" dirty="0" smtClean="0"/>
              <a:t>a. </a:t>
            </a:r>
            <a:r>
              <a:rPr lang="en-US" sz="2800" dirty="0" err="1" smtClean="0"/>
              <a:t>Proses</a:t>
            </a:r>
            <a:r>
              <a:rPr lang="en-US" sz="2800" dirty="0" smtClean="0"/>
              <a:t> </a:t>
            </a:r>
            <a:r>
              <a:rPr lang="en-US" sz="2800" dirty="0" err="1" smtClean="0"/>
              <a:t>difusi</a:t>
            </a:r>
            <a:r>
              <a:rPr lang="en-US" sz="2800" dirty="0" smtClean="0"/>
              <a:t> </a:t>
            </a:r>
            <a:r>
              <a:rPr lang="en-US" sz="2800" dirty="0" err="1" smtClean="0"/>
              <a:t>kebudayaan</a:t>
            </a:r>
            <a:r>
              <a:rPr lang="en-US" sz="2800" dirty="0" smtClean="0"/>
              <a:t>, </a:t>
            </a:r>
            <a:r>
              <a:rPr lang="en-US" sz="2800" dirty="0" err="1" smtClean="0"/>
              <a:t>yaitu</a:t>
            </a:r>
            <a:r>
              <a:rPr lang="en-US" sz="2800" dirty="0" smtClean="0"/>
              <a:t> </a:t>
            </a:r>
            <a:r>
              <a:rPr lang="en-US" sz="2800" dirty="0" err="1" smtClean="0"/>
              <a:t>proses</a:t>
            </a:r>
            <a:r>
              <a:rPr lang="en-US" sz="2800" dirty="0" smtClean="0"/>
              <a:t> </a:t>
            </a:r>
            <a:r>
              <a:rPr lang="en-US" sz="2800" dirty="0" err="1" smtClean="0"/>
              <a:t>penyebaran</a:t>
            </a:r>
            <a:r>
              <a:rPr lang="en-US" sz="2800" dirty="0" smtClean="0"/>
              <a:t> </a:t>
            </a:r>
            <a:r>
              <a:rPr lang="en-US" sz="2800" dirty="0" err="1" smtClean="0"/>
              <a:t>elemen</a:t>
            </a:r>
            <a:r>
              <a:rPr lang="en-US" sz="2800" dirty="0" smtClean="0"/>
              <a:t>- </a:t>
            </a:r>
            <a:br>
              <a:rPr lang="en-US" sz="2800" dirty="0" smtClean="0"/>
            </a:br>
            <a:r>
              <a:rPr lang="en-US" sz="2800" dirty="0" smtClean="0"/>
              <a:t>    </a:t>
            </a:r>
            <a:r>
              <a:rPr lang="en-US" sz="2800" dirty="0" err="1" smtClean="0"/>
              <a:t>elemen</a:t>
            </a:r>
            <a:r>
              <a:rPr lang="en-US" sz="2800" dirty="0" smtClean="0"/>
              <a:t> </a:t>
            </a:r>
            <a:r>
              <a:rPr lang="en-US" sz="2800" dirty="0" err="1" smtClean="0"/>
              <a:t>kebudayaan</a:t>
            </a:r>
            <a:r>
              <a:rPr lang="en-US" sz="2800" dirty="0" smtClean="0"/>
              <a:t> </a:t>
            </a:r>
            <a:r>
              <a:rPr lang="en-US" sz="2800" dirty="0" err="1" smtClean="0"/>
              <a:t>dari</a:t>
            </a:r>
            <a:r>
              <a:rPr lang="en-US" sz="2800" dirty="0" smtClean="0"/>
              <a:t> </a:t>
            </a:r>
            <a:r>
              <a:rPr lang="en-US" sz="2800" dirty="0" err="1" smtClean="0"/>
              <a:t>satu</a:t>
            </a:r>
            <a:r>
              <a:rPr lang="en-US" sz="2800" dirty="0" smtClean="0"/>
              <a:t> </a:t>
            </a:r>
            <a:r>
              <a:rPr lang="en-US" sz="2800" dirty="0" err="1" smtClean="0"/>
              <a:t>kebudayaan</a:t>
            </a:r>
            <a:r>
              <a:rPr lang="en-US" sz="2800" dirty="0" smtClean="0"/>
              <a:t> </a:t>
            </a:r>
            <a:r>
              <a:rPr lang="en-US" sz="2800" dirty="0" err="1" smtClean="0"/>
              <a:t>ke</a:t>
            </a:r>
            <a:r>
              <a:rPr lang="en-US" sz="2800" dirty="0" smtClean="0"/>
              <a:t> </a:t>
            </a:r>
            <a:r>
              <a:rPr lang="en-US" sz="2800" dirty="0" err="1" smtClean="0"/>
              <a:t>kebudayaan</a:t>
            </a:r>
            <a:r>
              <a:rPr lang="en-US" sz="2800" smtClean="0"/>
              <a:t> </a:t>
            </a:r>
            <a:br>
              <a:rPr lang="en-US" sz="2800" smtClean="0"/>
            </a:br>
            <a:r>
              <a:rPr lang="en-US" sz="2800" smtClean="0"/>
              <a:t>    lain</a:t>
            </a:r>
            <a:r>
              <a:rPr lang="en-US" sz="2800" dirty="0" smtClean="0"/>
              <a:t/>
            </a:r>
            <a:br>
              <a:rPr lang="en-US" sz="2800" dirty="0" smtClean="0"/>
            </a:br>
            <a:r>
              <a:rPr lang="en-US" sz="2800" dirty="0" smtClean="0"/>
              <a:t>b. </a:t>
            </a:r>
            <a:r>
              <a:rPr lang="en-US" sz="2800" dirty="0" err="1" smtClean="0"/>
              <a:t>Proses</a:t>
            </a:r>
            <a:r>
              <a:rPr lang="en-US" sz="2800" dirty="0" smtClean="0"/>
              <a:t> </a:t>
            </a:r>
            <a:r>
              <a:rPr lang="en-US" sz="2800" dirty="0" err="1" smtClean="0"/>
              <a:t>akulturasi</a:t>
            </a:r>
            <a:r>
              <a:rPr lang="en-US" sz="2800" dirty="0" smtClean="0"/>
              <a:t> </a:t>
            </a:r>
            <a:r>
              <a:rPr lang="en-US" sz="2800" dirty="0" err="1" smtClean="0"/>
              <a:t>yaitu</a:t>
            </a:r>
            <a:r>
              <a:rPr lang="en-US" sz="2800" dirty="0" smtClean="0"/>
              <a:t> </a:t>
            </a:r>
            <a:r>
              <a:rPr lang="en-US" sz="2800" dirty="0" err="1" smtClean="0"/>
              <a:t>penerimaan</a:t>
            </a:r>
            <a:r>
              <a:rPr lang="en-US" sz="2800" dirty="0" smtClean="0"/>
              <a:t> </a:t>
            </a:r>
            <a:r>
              <a:rPr lang="en-US" sz="2800" dirty="0" err="1" smtClean="0"/>
              <a:t>elemen</a:t>
            </a:r>
            <a:r>
              <a:rPr lang="en-US" sz="2800" dirty="0" smtClean="0"/>
              <a:t> </a:t>
            </a:r>
            <a:r>
              <a:rPr lang="en-US" sz="2800" dirty="0" err="1" smtClean="0"/>
              <a:t>kebudayaan</a:t>
            </a:r>
            <a:r>
              <a:rPr lang="en-US" sz="2800" dirty="0" smtClean="0"/>
              <a:t> </a:t>
            </a:r>
            <a:br>
              <a:rPr lang="en-US" sz="2800" dirty="0" smtClean="0"/>
            </a:br>
            <a:r>
              <a:rPr lang="en-US" sz="2800" dirty="0" smtClean="0"/>
              <a:t>     lain </a:t>
            </a:r>
            <a:r>
              <a:rPr lang="en-US" sz="2800" dirty="0" err="1" smtClean="0"/>
              <a:t>dengan</a:t>
            </a:r>
            <a:r>
              <a:rPr lang="en-US" sz="2800" dirty="0" smtClean="0"/>
              <a:t> </a:t>
            </a:r>
            <a:r>
              <a:rPr lang="en-US" sz="2800" dirty="0" err="1" smtClean="0"/>
              <a:t>menyesuaikan</a:t>
            </a:r>
            <a:r>
              <a:rPr lang="en-US" sz="2800" dirty="0" smtClean="0"/>
              <a:t> </a:t>
            </a:r>
            <a:r>
              <a:rPr lang="en-US" sz="2800" dirty="0" err="1" smtClean="0"/>
              <a:t>elemen</a:t>
            </a:r>
            <a:r>
              <a:rPr lang="en-US" sz="2800" dirty="0" smtClean="0"/>
              <a:t> </a:t>
            </a:r>
            <a:r>
              <a:rPr lang="en-US" sz="2800" dirty="0" err="1" smtClean="0"/>
              <a:t>tersebut</a:t>
            </a:r>
            <a:r>
              <a:rPr lang="en-US" sz="2800" dirty="0" smtClean="0"/>
              <a:t> </a:t>
            </a:r>
            <a:r>
              <a:rPr lang="en-US" sz="2800" dirty="0" err="1" smtClean="0"/>
              <a:t>dengan</a:t>
            </a:r>
            <a:r>
              <a:rPr lang="en-US" sz="2800" dirty="0" smtClean="0"/>
              <a:t> </a:t>
            </a:r>
            <a:br>
              <a:rPr lang="en-US" sz="2800" dirty="0" smtClean="0"/>
            </a:br>
            <a:r>
              <a:rPr lang="en-US" sz="2800" dirty="0" smtClean="0"/>
              <a:t>    </a:t>
            </a:r>
            <a:r>
              <a:rPr lang="en-US" sz="2800" dirty="0" err="1" smtClean="0"/>
              <a:t>budaya</a:t>
            </a:r>
            <a:r>
              <a:rPr lang="en-US" sz="2800" dirty="0" smtClean="0"/>
              <a:t> </a:t>
            </a:r>
            <a:r>
              <a:rPr lang="en-US" sz="2800" dirty="0" err="1" smtClean="0"/>
              <a:t>penerima</a:t>
            </a:r>
            <a:r>
              <a:rPr lang="en-US" sz="2800" dirty="0" smtClean="0"/>
              <a:t>, </a:t>
            </a:r>
            <a:br>
              <a:rPr lang="en-US" sz="2800" dirty="0" smtClean="0"/>
            </a:br>
            <a:r>
              <a:rPr lang="en-US" sz="2800" dirty="0" smtClean="0"/>
              <a:t>c. </a:t>
            </a:r>
            <a:r>
              <a:rPr lang="en-US" sz="2800" dirty="0" err="1" smtClean="0"/>
              <a:t>Proses</a:t>
            </a:r>
            <a:r>
              <a:rPr lang="en-US" sz="2800" dirty="0" smtClean="0"/>
              <a:t> </a:t>
            </a:r>
            <a:r>
              <a:rPr lang="en-US" sz="2800" dirty="0" err="1" smtClean="0"/>
              <a:t>efek</a:t>
            </a:r>
            <a:r>
              <a:rPr lang="en-US" sz="2800" dirty="0" smtClean="0"/>
              <a:t> </a:t>
            </a:r>
            <a:r>
              <a:rPr lang="en-US" sz="2800" dirty="0" err="1" smtClean="0"/>
              <a:t>demonstrasi</a:t>
            </a:r>
            <a:r>
              <a:rPr lang="en-US" sz="2800" dirty="0" smtClean="0"/>
              <a:t> </a:t>
            </a:r>
            <a:r>
              <a:rPr lang="en-US" sz="2800" dirty="0" err="1" smtClean="0"/>
              <a:t>yakni</a:t>
            </a:r>
            <a:r>
              <a:rPr lang="en-US" sz="2800" dirty="0" smtClean="0"/>
              <a:t> </a:t>
            </a:r>
            <a:r>
              <a:rPr lang="en-US" sz="2800" dirty="0" err="1" smtClean="0"/>
              <a:t>menyontoh</a:t>
            </a:r>
            <a:r>
              <a:rPr lang="en-US" sz="2800" dirty="0" smtClean="0"/>
              <a:t> </a:t>
            </a:r>
            <a:r>
              <a:rPr lang="en-US" sz="2800" dirty="0" err="1" smtClean="0"/>
              <a:t>unsur</a:t>
            </a:r>
            <a:r>
              <a:rPr lang="en-US" sz="2800" dirty="0" smtClean="0"/>
              <a:t> </a:t>
            </a:r>
            <a:r>
              <a:rPr lang="en-US" sz="2800" dirty="0" err="1" smtClean="0"/>
              <a:t>budaya</a:t>
            </a:r>
            <a:r>
              <a:rPr lang="en-US" sz="2800" dirty="0" smtClean="0"/>
              <a:t> </a:t>
            </a:r>
            <a:br>
              <a:rPr lang="en-US" sz="2800" dirty="0" smtClean="0"/>
            </a:br>
            <a:r>
              <a:rPr lang="en-US" sz="2800" dirty="0" smtClean="0"/>
              <a:t>    </a:t>
            </a:r>
            <a:r>
              <a:rPr lang="en-US" sz="2800" dirty="0" err="1" smtClean="0"/>
              <a:t>asing</a:t>
            </a:r>
            <a:endParaRPr lang="en-US" sz="2800" dirty="0"/>
          </a:p>
        </p:txBody>
      </p:sp>
      <p:sp>
        <p:nvSpPr>
          <p:cNvPr id="3" name="Content Placeholder 2"/>
          <p:cNvSpPr>
            <a:spLocks noGrp="1"/>
          </p:cNvSpPr>
          <p:nvPr>
            <p:ph idx="1"/>
          </p:nvPr>
        </p:nvSpPr>
        <p:spPr>
          <a:xfrm>
            <a:off x="457200" y="6477000"/>
            <a:ext cx="8229600" cy="762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354762"/>
          </a:xfrm>
        </p:spPr>
        <p:txBody>
          <a:bodyPr>
            <a:normAutofit/>
          </a:bodyPr>
          <a:lstStyle/>
          <a:p>
            <a:pPr algn="l"/>
            <a:r>
              <a:rPr lang="en-US" sz="2400" dirty="0" err="1" smtClean="0"/>
              <a:t>Dengan</a:t>
            </a:r>
            <a:r>
              <a:rPr lang="en-US" sz="2400" dirty="0" smtClean="0"/>
              <a:t> </a:t>
            </a:r>
            <a:r>
              <a:rPr lang="en-US" sz="2400" dirty="0" err="1" smtClean="0"/>
              <a:t>demikian</a:t>
            </a:r>
            <a:r>
              <a:rPr lang="en-US" sz="2400" dirty="0" smtClean="0"/>
              <a:t> </a:t>
            </a:r>
            <a:r>
              <a:rPr lang="en-US" sz="2400" dirty="0" err="1" smtClean="0"/>
              <a:t>perlu</a:t>
            </a:r>
            <a:r>
              <a:rPr lang="en-US" sz="2400" dirty="0" smtClean="0"/>
              <a:t> </a:t>
            </a:r>
            <a:r>
              <a:rPr lang="en-US" sz="2400" dirty="0" err="1" smtClean="0"/>
              <a:t>ditegaskan</a:t>
            </a:r>
            <a:r>
              <a:rPr lang="en-US" sz="2400" dirty="0" smtClean="0"/>
              <a:t>, </a:t>
            </a:r>
            <a:r>
              <a:rPr lang="en-US" sz="2400" dirty="0" err="1" smtClean="0"/>
              <a:t>bahwa</a:t>
            </a:r>
            <a:r>
              <a:rPr lang="en-US" sz="2400" dirty="0" smtClean="0"/>
              <a:t> </a:t>
            </a:r>
            <a:r>
              <a:rPr lang="en-US" sz="2400" dirty="0" err="1" smtClean="0"/>
              <a:t>tidak</a:t>
            </a:r>
            <a:r>
              <a:rPr lang="en-US" sz="2400" dirty="0" smtClean="0"/>
              <a:t> </a:t>
            </a:r>
            <a:r>
              <a:rPr lang="en-US" sz="2400" dirty="0" err="1" smtClean="0"/>
              <a:t>ada</a:t>
            </a:r>
            <a:r>
              <a:rPr lang="en-US" sz="2400" dirty="0" smtClean="0"/>
              <a:t> </a:t>
            </a:r>
            <a:r>
              <a:rPr lang="en-US" sz="2400" dirty="0" err="1" smtClean="0"/>
              <a:t>perubahan</a:t>
            </a:r>
            <a:r>
              <a:rPr lang="en-US" sz="2400" dirty="0" smtClean="0"/>
              <a:t> </a:t>
            </a:r>
            <a:r>
              <a:rPr lang="en-US" sz="2400" dirty="0" err="1" smtClean="0"/>
              <a:t>sosial</a:t>
            </a:r>
            <a:r>
              <a:rPr lang="en-US" sz="2400" dirty="0" smtClean="0"/>
              <a:t> yang </a:t>
            </a:r>
            <a:r>
              <a:rPr lang="en-US" sz="2400" dirty="0" err="1" smtClean="0"/>
              <a:t>hanya</a:t>
            </a:r>
            <a:r>
              <a:rPr lang="en-US" sz="2400" dirty="0" smtClean="0"/>
              <a:t> </a:t>
            </a:r>
            <a:r>
              <a:rPr lang="en-US" sz="2400" dirty="0" err="1" smtClean="0"/>
              <a:t>bersumber</a:t>
            </a:r>
            <a:r>
              <a:rPr lang="en-US" sz="2400" dirty="0" smtClean="0"/>
              <a:t> </a:t>
            </a:r>
            <a:r>
              <a:rPr lang="en-US" sz="2400" dirty="0" err="1" smtClean="0"/>
              <a:t>dari</a:t>
            </a:r>
            <a:r>
              <a:rPr lang="en-US" sz="2400" dirty="0" smtClean="0"/>
              <a:t> </a:t>
            </a:r>
            <a:r>
              <a:rPr lang="en-US" sz="2400" dirty="0" err="1" smtClean="0"/>
              <a:t>faktor</a:t>
            </a:r>
            <a:r>
              <a:rPr lang="en-US" sz="2400" dirty="0" smtClean="0"/>
              <a:t> endogen </a:t>
            </a:r>
            <a:r>
              <a:rPr lang="en-US" sz="2400" dirty="0" err="1" smtClean="0"/>
              <a:t>atau</a:t>
            </a:r>
            <a:r>
              <a:rPr lang="en-US" sz="2400" dirty="0" smtClean="0"/>
              <a:t> </a:t>
            </a:r>
            <a:r>
              <a:rPr lang="en-US" sz="2400" dirty="0" err="1" smtClean="0"/>
              <a:t>faktor</a:t>
            </a:r>
            <a:r>
              <a:rPr lang="en-US" sz="2400" dirty="0" smtClean="0"/>
              <a:t> </a:t>
            </a:r>
            <a:r>
              <a:rPr lang="en-US" sz="2400" dirty="0" err="1" smtClean="0"/>
              <a:t>exogen</a:t>
            </a:r>
            <a:r>
              <a:rPr lang="en-US" sz="2400" dirty="0" smtClean="0"/>
              <a:t> </a:t>
            </a:r>
            <a:r>
              <a:rPr lang="en-US" sz="2400" dirty="0" err="1" smtClean="0"/>
              <a:t>saja</a:t>
            </a:r>
            <a:r>
              <a:rPr lang="en-US" sz="2400" dirty="0" smtClean="0"/>
              <a:t>. “</a:t>
            </a:r>
            <a:r>
              <a:rPr lang="en-US" sz="2400" dirty="0" err="1" smtClean="0"/>
              <a:t>Dunia</a:t>
            </a:r>
            <a:r>
              <a:rPr lang="en-US" sz="2400" dirty="0" smtClean="0"/>
              <a:t> </a:t>
            </a:r>
            <a:r>
              <a:rPr lang="en-US" sz="2400" dirty="0" err="1" smtClean="0"/>
              <a:t>kita</a:t>
            </a:r>
            <a:r>
              <a:rPr lang="en-US" sz="2400" dirty="0" smtClean="0"/>
              <a:t>” </a:t>
            </a:r>
            <a:r>
              <a:rPr lang="en-US" sz="2400" dirty="0" err="1" smtClean="0"/>
              <a:t>sudah</a:t>
            </a:r>
            <a:r>
              <a:rPr lang="en-US" sz="2400" dirty="0" smtClean="0"/>
              <a:t> </a:t>
            </a:r>
            <a:r>
              <a:rPr lang="en-US" sz="2400" dirty="0" err="1" smtClean="0"/>
              <a:t>terbuka</a:t>
            </a:r>
            <a:r>
              <a:rPr lang="en-US" sz="2400" dirty="0" smtClean="0"/>
              <a:t> </a:t>
            </a:r>
            <a:r>
              <a:rPr lang="en-US" sz="2400" dirty="0" err="1" smtClean="0"/>
              <a:t>dan</a:t>
            </a:r>
            <a:r>
              <a:rPr lang="en-US" sz="2400" dirty="0" smtClean="0"/>
              <a:t> </a:t>
            </a:r>
            <a:r>
              <a:rPr lang="en-US" sz="2400" dirty="0" err="1" smtClean="0"/>
              <a:t>tidak</a:t>
            </a:r>
            <a:r>
              <a:rPr lang="en-US" sz="2400" dirty="0" smtClean="0"/>
              <a:t> </a:t>
            </a:r>
            <a:r>
              <a:rPr lang="en-US" sz="2400" dirty="0" err="1" smtClean="0"/>
              <a:t>ada</a:t>
            </a:r>
            <a:r>
              <a:rPr lang="en-US" sz="2400" dirty="0" smtClean="0"/>
              <a:t> </a:t>
            </a:r>
            <a:r>
              <a:rPr lang="en-US" sz="2400" dirty="0" err="1" smtClean="0"/>
              <a:t>bagian</a:t>
            </a:r>
            <a:r>
              <a:rPr lang="en-US" sz="2400" dirty="0" smtClean="0"/>
              <a:t> </a:t>
            </a:r>
            <a:r>
              <a:rPr lang="en-US" sz="2400" dirty="0" err="1" smtClean="0"/>
              <a:t>dunia</a:t>
            </a:r>
            <a:r>
              <a:rPr lang="en-US" sz="2400" dirty="0" smtClean="0"/>
              <a:t> </a:t>
            </a:r>
            <a:r>
              <a:rPr lang="en-US" sz="2400" dirty="0" err="1" smtClean="0"/>
              <a:t>ini</a:t>
            </a:r>
            <a:r>
              <a:rPr lang="en-US" sz="2400" dirty="0" smtClean="0"/>
              <a:t> yang </a:t>
            </a:r>
            <a:r>
              <a:rPr lang="en-US" sz="2400" dirty="0" err="1" smtClean="0"/>
              <a:t>masih</a:t>
            </a:r>
            <a:r>
              <a:rPr lang="en-US" sz="2400" dirty="0" smtClean="0"/>
              <a:t> </a:t>
            </a:r>
            <a:r>
              <a:rPr lang="en-US" sz="2400" dirty="0" err="1" smtClean="0"/>
              <a:t>terisolir</a:t>
            </a:r>
            <a:r>
              <a:rPr lang="en-US" sz="2400" dirty="0" smtClean="0"/>
              <a:t> </a:t>
            </a:r>
            <a:r>
              <a:rPr lang="en-US" sz="2400" dirty="0" err="1" smtClean="0"/>
              <a:t>dari</a:t>
            </a:r>
            <a:r>
              <a:rPr lang="en-US" sz="2400" dirty="0" smtClean="0"/>
              <a:t> yang lain. </a:t>
            </a:r>
            <a:r>
              <a:rPr lang="en-US" sz="2400" dirty="0" err="1" smtClean="0"/>
              <a:t>Unsur</a:t>
            </a:r>
            <a:r>
              <a:rPr lang="en-US" sz="2400" dirty="0" smtClean="0"/>
              <a:t> </a:t>
            </a:r>
            <a:r>
              <a:rPr lang="en-US" sz="2400" dirty="0" err="1" smtClean="0"/>
              <a:t>budaya</a:t>
            </a:r>
            <a:r>
              <a:rPr lang="en-US" sz="2400" dirty="0" smtClean="0"/>
              <a:t> </a:t>
            </a:r>
            <a:r>
              <a:rPr lang="en-US" sz="2400" dirty="0" err="1" smtClean="0"/>
              <a:t>asing</a:t>
            </a:r>
            <a:r>
              <a:rPr lang="en-US" sz="2400" dirty="0" smtClean="0"/>
              <a:t> </a:t>
            </a:r>
            <a:r>
              <a:rPr lang="en-US" sz="2400" dirty="0" err="1" smtClean="0"/>
              <a:t>tidak</a:t>
            </a:r>
            <a:r>
              <a:rPr lang="en-US" sz="2400" dirty="0" smtClean="0"/>
              <a:t> </a:t>
            </a:r>
            <a:r>
              <a:rPr lang="en-US" sz="2400" dirty="0" err="1" smtClean="0"/>
              <a:t>begitu</a:t>
            </a:r>
            <a:r>
              <a:rPr lang="en-US" sz="2400" dirty="0" smtClean="0"/>
              <a:t> </a:t>
            </a:r>
            <a:r>
              <a:rPr lang="en-US" sz="2400" dirty="0" err="1" smtClean="0"/>
              <a:t>saja</a:t>
            </a:r>
            <a:r>
              <a:rPr lang="en-US" sz="2400" dirty="0" smtClean="0"/>
              <a:t> </a:t>
            </a:r>
            <a:r>
              <a:rPr lang="en-US" sz="2400" dirty="0" err="1" smtClean="0"/>
              <a:t>diambil</a:t>
            </a:r>
            <a:r>
              <a:rPr lang="en-US" sz="2400" dirty="0" smtClean="0"/>
              <a:t> </a:t>
            </a:r>
            <a:r>
              <a:rPr lang="en-US" sz="2400" dirty="0" err="1" smtClean="0"/>
              <a:t>alih</a:t>
            </a:r>
            <a:r>
              <a:rPr lang="en-US" sz="2400" dirty="0" smtClean="0"/>
              <a:t>, </a:t>
            </a:r>
            <a:r>
              <a:rPr lang="en-US" sz="2400" dirty="0" err="1" smtClean="0"/>
              <a:t>melainkan</a:t>
            </a:r>
            <a:r>
              <a:rPr lang="en-US" sz="2400" dirty="0" smtClean="0"/>
              <a:t> </a:t>
            </a:r>
            <a:r>
              <a:rPr lang="en-US" sz="2400" dirty="0" err="1" smtClean="0"/>
              <a:t>diberi</a:t>
            </a:r>
            <a:r>
              <a:rPr lang="en-US" sz="2400" dirty="0" smtClean="0"/>
              <a:t> </a:t>
            </a:r>
            <a:r>
              <a:rPr lang="en-US" sz="2400" dirty="0" err="1" smtClean="0"/>
              <a:t>arti</a:t>
            </a:r>
            <a:r>
              <a:rPr lang="en-US" sz="2400" dirty="0" smtClean="0"/>
              <a:t> </a:t>
            </a:r>
            <a:r>
              <a:rPr lang="en-US" sz="2400" dirty="0" err="1" smtClean="0"/>
              <a:t>baru</a:t>
            </a:r>
            <a:r>
              <a:rPr lang="en-US" sz="2400" dirty="0" smtClean="0"/>
              <a:t> </a:t>
            </a:r>
            <a:r>
              <a:rPr lang="en-US" sz="2400" dirty="0" err="1" smtClean="0"/>
              <a:t>dan</a:t>
            </a:r>
            <a:r>
              <a:rPr lang="en-US" sz="2400" dirty="0" smtClean="0"/>
              <a:t> </a:t>
            </a:r>
            <a:r>
              <a:rPr lang="en-US" sz="2400" dirty="0" err="1" smtClean="0"/>
              <a:t>disesuaikan</a:t>
            </a:r>
            <a:r>
              <a:rPr lang="en-US" sz="2400" dirty="0" smtClean="0"/>
              <a:t> </a:t>
            </a:r>
            <a:r>
              <a:rPr lang="en-US" sz="2400" dirty="0" err="1" smtClean="0"/>
              <a:t>dengan</a:t>
            </a:r>
            <a:r>
              <a:rPr lang="en-US" sz="2400" dirty="0" smtClean="0"/>
              <a:t> </a:t>
            </a:r>
            <a:r>
              <a:rPr lang="en-US" sz="2400" dirty="0" err="1" smtClean="0"/>
              <a:t>kondisi</a:t>
            </a:r>
            <a:r>
              <a:rPr lang="en-US" sz="2400" dirty="0" smtClean="0"/>
              <a:t> </a:t>
            </a:r>
            <a:r>
              <a:rPr lang="en-US" sz="2400" dirty="0" err="1" smtClean="0"/>
              <a:t>serta</a:t>
            </a:r>
            <a:r>
              <a:rPr lang="en-US" sz="2400" dirty="0" smtClean="0"/>
              <a:t> </a:t>
            </a:r>
            <a:r>
              <a:rPr lang="en-US" sz="2400" dirty="0" err="1" smtClean="0"/>
              <a:t>kebutuhan</a:t>
            </a:r>
            <a:r>
              <a:rPr lang="en-US" sz="2400" dirty="0" smtClean="0"/>
              <a:t> </a:t>
            </a:r>
            <a:r>
              <a:rPr lang="en-US" sz="2400" dirty="0" err="1" smtClean="0"/>
              <a:t>setempat</a:t>
            </a:r>
            <a:r>
              <a:rPr lang="en-US" sz="2400" dirty="0" smtClean="0"/>
              <a:t>.</a:t>
            </a:r>
            <a:br>
              <a:rPr lang="en-US" sz="2400" dirty="0" smtClean="0"/>
            </a:br>
            <a:r>
              <a:rPr lang="en-US" sz="2400" dirty="0" smtClean="0"/>
              <a:t/>
            </a:r>
            <a:br>
              <a:rPr lang="en-US" sz="2400" dirty="0" smtClean="0"/>
            </a:br>
            <a:r>
              <a:rPr lang="en-US" sz="2400" dirty="0" err="1" smtClean="0"/>
              <a:t>Bentuk</a:t>
            </a:r>
            <a:r>
              <a:rPr lang="en-US" sz="2400" dirty="0" smtClean="0"/>
              <a:t> </a:t>
            </a:r>
            <a:r>
              <a:rPr lang="en-US" sz="2400" dirty="0" err="1" smtClean="0"/>
              <a:t>perubahan</a:t>
            </a:r>
            <a:r>
              <a:rPr lang="en-US" sz="2400" dirty="0" smtClean="0"/>
              <a:t> </a:t>
            </a:r>
            <a:r>
              <a:rPr lang="en-US" sz="2400" dirty="0" err="1" smtClean="0"/>
              <a:t>sosial</a:t>
            </a:r>
            <a:r>
              <a:rPr lang="en-US" sz="2400" dirty="0" smtClean="0"/>
              <a:t> </a:t>
            </a:r>
            <a:r>
              <a:rPr lang="en-US" sz="2400" dirty="0" err="1" smtClean="0"/>
              <a:t>dapat</a:t>
            </a:r>
            <a:r>
              <a:rPr lang="en-US" sz="2400" dirty="0" smtClean="0"/>
              <a:t> </a:t>
            </a:r>
            <a:r>
              <a:rPr lang="en-US" sz="2400" dirty="0" err="1" smtClean="0"/>
              <a:t>diidentifikasi</a:t>
            </a:r>
            <a:r>
              <a:rPr lang="en-US" sz="2400" dirty="0" smtClean="0"/>
              <a:t> </a:t>
            </a:r>
            <a:r>
              <a:rPr lang="en-US" sz="2400" dirty="0" err="1" smtClean="0"/>
              <a:t>sebagai</a:t>
            </a:r>
            <a:r>
              <a:rPr lang="en-US" sz="2400" dirty="0" smtClean="0"/>
              <a:t> </a:t>
            </a:r>
            <a:r>
              <a:rPr lang="en-US" sz="2400" dirty="0" err="1" smtClean="0"/>
              <a:t>perubahan</a:t>
            </a:r>
            <a:r>
              <a:rPr lang="en-US" sz="2400" dirty="0" smtClean="0"/>
              <a:t> yang </a:t>
            </a:r>
            <a:r>
              <a:rPr lang="en-US" sz="2400" dirty="0" err="1" smtClean="0"/>
              <a:t>evolusioner</a:t>
            </a:r>
            <a:r>
              <a:rPr lang="en-US" sz="2400" dirty="0" smtClean="0"/>
              <a:t> </a:t>
            </a:r>
            <a:r>
              <a:rPr lang="en-US" sz="2400" dirty="0" err="1" smtClean="0"/>
              <a:t>dan</a:t>
            </a:r>
            <a:r>
              <a:rPr lang="en-US" sz="2400" dirty="0" smtClean="0"/>
              <a:t> </a:t>
            </a:r>
            <a:r>
              <a:rPr lang="en-US" sz="2400" dirty="0" err="1" smtClean="0"/>
              <a:t>revolusioner</a:t>
            </a:r>
            <a:r>
              <a:rPr lang="en-US" sz="2400" dirty="0" smtClean="0"/>
              <a:t>.</a:t>
            </a:r>
            <a:br>
              <a:rPr lang="en-US" sz="2400" dirty="0" smtClean="0"/>
            </a:br>
            <a:r>
              <a:rPr lang="en-US" sz="2400" dirty="0" err="1" smtClean="0"/>
              <a:t>Perubahan</a:t>
            </a:r>
            <a:r>
              <a:rPr lang="en-US" sz="2400" dirty="0" smtClean="0"/>
              <a:t> </a:t>
            </a:r>
            <a:r>
              <a:rPr lang="en-US" sz="2400" dirty="0" err="1" smtClean="0"/>
              <a:t>Evolusioner</a:t>
            </a:r>
            <a:r>
              <a:rPr lang="en-US" sz="2400" dirty="0" smtClean="0"/>
              <a:t> </a:t>
            </a:r>
            <a:r>
              <a:rPr lang="en-US" sz="2400" dirty="0" err="1" smtClean="0"/>
              <a:t>merupakan</a:t>
            </a:r>
            <a:r>
              <a:rPr lang="en-US" sz="2400" dirty="0" smtClean="0"/>
              <a:t> </a:t>
            </a:r>
            <a:r>
              <a:rPr lang="en-US" sz="2400" dirty="0" err="1" smtClean="0"/>
              <a:t>perubahan</a:t>
            </a:r>
            <a:r>
              <a:rPr lang="en-US" sz="2400" dirty="0" smtClean="0"/>
              <a:t> </a:t>
            </a:r>
            <a:r>
              <a:rPr lang="en-US" sz="2400" dirty="0" err="1" smtClean="0"/>
              <a:t>lambat</a:t>
            </a:r>
            <a:r>
              <a:rPr lang="en-US" sz="2400" dirty="0" smtClean="0"/>
              <a:t> </a:t>
            </a:r>
            <a:r>
              <a:rPr lang="en-US" sz="2400" dirty="0" err="1" smtClean="0"/>
              <a:t>ke</a:t>
            </a:r>
            <a:r>
              <a:rPr lang="en-US" sz="2400" dirty="0" smtClean="0"/>
              <a:t> </a:t>
            </a:r>
            <a:r>
              <a:rPr lang="en-US" sz="2400" dirty="0" err="1" smtClean="0"/>
              <a:t>suatu</a:t>
            </a:r>
            <a:r>
              <a:rPr lang="en-US" sz="2400" dirty="0" smtClean="0"/>
              <a:t> </a:t>
            </a:r>
            <a:r>
              <a:rPr lang="en-US" sz="2400" dirty="0" err="1" smtClean="0"/>
              <a:t>arah</a:t>
            </a:r>
            <a:r>
              <a:rPr lang="en-US" sz="2400" dirty="0" smtClean="0"/>
              <a:t>. </a:t>
            </a:r>
            <a:r>
              <a:rPr lang="en-US" sz="2400" dirty="0" err="1" smtClean="0"/>
              <a:t>Jangka</a:t>
            </a:r>
            <a:r>
              <a:rPr lang="en-US" sz="2400" dirty="0" smtClean="0"/>
              <a:t> </a:t>
            </a:r>
            <a:r>
              <a:rPr lang="en-US" sz="2400" dirty="0" err="1" smtClean="0"/>
              <a:t>waktu</a:t>
            </a:r>
            <a:r>
              <a:rPr lang="en-US" sz="2400" dirty="0" smtClean="0"/>
              <a:t> yang </a:t>
            </a:r>
            <a:r>
              <a:rPr lang="en-US" sz="2400" dirty="0" err="1" smtClean="0"/>
              <a:t>dibicarakan</a:t>
            </a:r>
            <a:r>
              <a:rPr lang="en-US" sz="2400" dirty="0" smtClean="0"/>
              <a:t> </a:t>
            </a:r>
            <a:r>
              <a:rPr lang="en-US" sz="2400" dirty="0" err="1" smtClean="0"/>
              <a:t>di</a:t>
            </a:r>
            <a:r>
              <a:rPr lang="en-US" sz="2400" dirty="0" smtClean="0"/>
              <a:t> </a:t>
            </a:r>
            <a:r>
              <a:rPr lang="en-US" sz="2400" dirty="0" err="1" smtClean="0"/>
              <a:t>sini</a:t>
            </a:r>
            <a:r>
              <a:rPr lang="en-US" sz="2400" dirty="0" smtClean="0"/>
              <a:t> </a:t>
            </a:r>
            <a:r>
              <a:rPr lang="en-US" sz="2400" dirty="0" err="1" smtClean="0"/>
              <a:t>adalah</a:t>
            </a:r>
            <a:r>
              <a:rPr lang="en-US" sz="2400" dirty="0" smtClean="0"/>
              <a:t> </a:t>
            </a:r>
            <a:r>
              <a:rPr lang="en-US" sz="2400" dirty="0" err="1" smtClean="0"/>
              <a:t>mencapai</a:t>
            </a:r>
            <a:r>
              <a:rPr lang="en-US" sz="2400" dirty="0" smtClean="0"/>
              <a:t> </a:t>
            </a:r>
            <a:r>
              <a:rPr lang="en-US" sz="2400" dirty="0" err="1" smtClean="0"/>
              <a:t>ratusan</a:t>
            </a:r>
            <a:r>
              <a:rPr lang="en-US" sz="2400" dirty="0" smtClean="0"/>
              <a:t> </a:t>
            </a:r>
            <a:r>
              <a:rPr lang="en-US" sz="2400" dirty="0" err="1" smtClean="0"/>
              <a:t>bahkan</a:t>
            </a:r>
            <a:r>
              <a:rPr lang="en-US" sz="2400" dirty="0" smtClean="0"/>
              <a:t> </a:t>
            </a:r>
            <a:r>
              <a:rPr lang="en-US" sz="2400" dirty="0" err="1" smtClean="0"/>
              <a:t>ribuan</a:t>
            </a:r>
            <a:r>
              <a:rPr lang="en-US" sz="2400" dirty="0" smtClean="0"/>
              <a:t> </a:t>
            </a:r>
            <a:r>
              <a:rPr lang="en-US" sz="2400" dirty="0" err="1" smtClean="0"/>
              <a:t>tahun</a:t>
            </a:r>
            <a:r>
              <a:rPr lang="en-US" sz="2400" dirty="0" smtClean="0"/>
              <a:t>. </a:t>
            </a:r>
            <a:r>
              <a:rPr lang="en-US" sz="2400" dirty="0" err="1" smtClean="0"/>
              <a:t>Sukar</a:t>
            </a:r>
            <a:r>
              <a:rPr lang="en-US" sz="2400" dirty="0" smtClean="0"/>
              <a:t> </a:t>
            </a:r>
            <a:r>
              <a:rPr lang="en-US" sz="2400" dirty="0" err="1" smtClean="0"/>
              <a:t>menetukan</a:t>
            </a:r>
            <a:r>
              <a:rPr lang="en-US" sz="2400" dirty="0" smtClean="0"/>
              <a:t> </a:t>
            </a:r>
            <a:r>
              <a:rPr lang="en-US" sz="2400" dirty="0" err="1" smtClean="0"/>
              <a:t>dimana</a:t>
            </a:r>
            <a:r>
              <a:rPr lang="en-US" sz="2400" dirty="0" smtClean="0"/>
              <a:t> </a:t>
            </a:r>
            <a:r>
              <a:rPr lang="en-US" sz="2400" dirty="0" err="1" smtClean="0"/>
              <a:t>dan</a:t>
            </a:r>
            <a:r>
              <a:rPr lang="en-US" sz="2400" dirty="0" smtClean="0"/>
              <a:t> </a:t>
            </a:r>
            <a:r>
              <a:rPr lang="en-US" sz="2400" dirty="0" err="1" smtClean="0"/>
              <a:t>kapan</a:t>
            </a:r>
            <a:r>
              <a:rPr lang="en-US" sz="2400" dirty="0" smtClean="0"/>
              <a:t> </a:t>
            </a:r>
            <a:r>
              <a:rPr lang="en-US" sz="2400" dirty="0" err="1" smtClean="0"/>
              <a:t>sautu</a:t>
            </a:r>
            <a:r>
              <a:rPr lang="en-US" sz="2400" dirty="0" smtClean="0"/>
              <a:t> </a:t>
            </a:r>
            <a:r>
              <a:rPr lang="en-US" sz="2400" dirty="0" err="1" smtClean="0"/>
              <a:t>tahap</a:t>
            </a:r>
            <a:r>
              <a:rPr lang="en-US" sz="2400" dirty="0" smtClean="0"/>
              <a:t> </a:t>
            </a:r>
            <a:r>
              <a:rPr lang="en-US" sz="2400" dirty="0" err="1" smtClean="0"/>
              <a:t>perubahan</a:t>
            </a:r>
            <a:r>
              <a:rPr lang="en-US" sz="2400" dirty="0" smtClean="0"/>
              <a:t> </a:t>
            </a:r>
            <a:r>
              <a:rPr lang="en-US" sz="2400" dirty="0" err="1" smtClean="0"/>
              <a:t>berakhir</a:t>
            </a:r>
            <a:r>
              <a:rPr lang="en-US" sz="2400" dirty="0" smtClean="0"/>
              <a:t> </a:t>
            </a:r>
            <a:r>
              <a:rPr lang="en-US" sz="2400" dirty="0" err="1" smtClean="0"/>
              <a:t>dan</a:t>
            </a:r>
            <a:r>
              <a:rPr lang="en-US" sz="2400" dirty="0" smtClean="0"/>
              <a:t> </a:t>
            </a:r>
            <a:r>
              <a:rPr lang="en-US" sz="2400" dirty="0" err="1" smtClean="0"/>
              <a:t>tahap</a:t>
            </a:r>
            <a:r>
              <a:rPr lang="en-US" sz="2400" dirty="0" smtClean="0"/>
              <a:t> </a:t>
            </a:r>
            <a:r>
              <a:rPr lang="en-US" sz="2400" dirty="0" err="1" smtClean="0"/>
              <a:t>berikutnya</a:t>
            </a:r>
            <a:r>
              <a:rPr lang="en-US" sz="2400" dirty="0" smtClean="0"/>
              <a:t> </a:t>
            </a:r>
            <a:r>
              <a:rPr lang="en-US" sz="2400" dirty="0" err="1" smtClean="0"/>
              <a:t>mulai</a:t>
            </a:r>
            <a:r>
              <a:rPr lang="en-US" sz="2400" dirty="0" smtClean="0"/>
              <a:t>, </a:t>
            </a:r>
            <a:r>
              <a:rPr lang="en-US" sz="2400" dirty="0" err="1" smtClean="0"/>
              <a:t>atau</a:t>
            </a:r>
            <a:r>
              <a:rPr lang="en-US" sz="2400" dirty="0" smtClean="0"/>
              <a:t> </a:t>
            </a:r>
            <a:r>
              <a:rPr lang="en-US" sz="2400" dirty="0" err="1" smtClean="0"/>
              <a:t>menentukan</a:t>
            </a:r>
            <a:r>
              <a:rPr lang="en-US" sz="2400" dirty="0" smtClean="0"/>
              <a:t> </a:t>
            </a:r>
            <a:r>
              <a:rPr lang="en-US" sz="2400" dirty="0" err="1" smtClean="0"/>
              <a:t>tahap</a:t>
            </a:r>
            <a:r>
              <a:rPr lang="en-US" sz="2400" dirty="0" smtClean="0"/>
              <a:t> </a:t>
            </a:r>
            <a:r>
              <a:rPr lang="en-US" sz="2400" dirty="0" err="1" smtClean="0"/>
              <a:t>mana</a:t>
            </a:r>
            <a:r>
              <a:rPr lang="en-US" sz="2400" dirty="0" smtClean="0"/>
              <a:t> </a:t>
            </a:r>
            <a:r>
              <a:rPr lang="en-US" sz="2400" dirty="0" err="1" smtClean="0"/>
              <a:t>perubahan</a:t>
            </a:r>
            <a:r>
              <a:rPr lang="en-US" sz="2400" dirty="0" smtClean="0"/>
              <a:t> </a:t>
            </a:r>
            <a:r>
              <a:rPr lang="en-US" sz="2400" dirty="0" err="1" smtClean="0"/>
              <a:t>itu</a:t>
            </a:r>
            <a:r>
              <a:rPr lang="en-US" sz="2400" dirty="0" smtClean="0"/>
              <a:t> </a:t>
            </a:r>
            <a:r>
              <a:rPr lang="en-US" sz="2400" dirty="0" err="1" smtClean="0"/>
              <a:t>berada</a:t>
            </a:r>
            <a:r>
              <a:rPr lang="en-US" sz="2400" dirty="0" smtClean="0"/>
              <a:t>. </a:t>
            </a:r>
            <a:r>
              <a:rPr lang="en-US" sz="2400" dirty="0" err="1" smtClean="0"/>
              <a:t>Evolusi</a:t>
            </a:r>
            <a:r>
              <a:rPr lang="en-US" sz="2400" dirty="0" smtClean="0"/>
              <a:t> </a:t>
            </a:r>
            <a:r>
              <a:rPr lang="en-US" sz="2400" dirty="0" err="1" smtClean="0"/>
              <a:t>unilinier</a:t>
            </a:r>
            <a:r>
              <a:rPr lang="en-US" sz="2400" dirty="0" smtClean="0"/>
              <a:t>, </a:t>
            </a:r>
            <a:r>
              <a:rPr lang="en-US" sz="2400" dirty="0" err="1" smtClean="0"/>
              <a:t>multilinier</a:t>
            </a:r>
            <a:r>
              <a:rPr lang="en-US" sz="2400" dirty="0" smtClean="0"/>
              <a:t>, </a:t>
            </a:r>
            <a:r>
              <a:rPr lang="en-US" sz="2400" dirty="0" err="1" smtClean="0"/>
              <a:t>dan</a:t>
            </a:r>
            <a:r>
              <a:rPr lang="en-US" sz="2400" dirty="0" smtClean="0"/>
              <a:t> </a:t>
            </a:r>
            <a:r>
              <a:rPr lang="en-US" sz="2400" dirty="0" err="1" smtClean="0"/>
              <a:t>siklikal</a:t>
            </a:r>
            <a:r>
              <a:rPr lang="en-US" sz="2400" dirty="0" smtClean="0"/>
              <a:t> </a:t>
            </a:r>
            <a:r>
              <a:rPr lang="en-US" sz="2400" dirty="0" err="1" smtClean="0"/>
              <a:t>menunjukkan</a:t>
            </a:r>
            <a:r>
              <a:rPr lang="en-US" sz="2400" dirty="0" smtClean="0"/>
              <a:t> </a:t>
            </a:r>
            <a:r>
              <a:rPr lang="en-US" sz="2400" dirty="0" err="1" smtClean="0"/>
              <a:t>pada</a:t>
            </a:r>
            <a:r>
              <a:rPr lang="en-US" sz="2400" dirty="0" smtClean="0"/>
              <a:t> </a:t>
            </a:r>
            <a:r>
              <a:rPr lang="en-US" sz="2400" dirty="0" err="1" smtClean="0"/>
              <a:t>perubahan</a:t>
            </a:r>
            <a:r>
              <a:rPr lang="en-US" sz="2400" dirty="0" smtClean="0"/>
              <a:t> </a:t>
            </a:r>
            <a:r>
              <a:rPr lang="en-US" sz="2400" dirty="0" err="1" smtClean="0"/>
              <a:t>evolusioner</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400" dirty="0" smtClean="0"/>
              <a:t>1. </a:t>
            </a:r>
            <a:r>
              <a:rPr lang="en-US" sz="2800" dirty="0" err="1" smtClean="0"/>
              <a:t>Evolusi</a:t>
            </a:r>
            <a:r>
              <a:rPr lang="en-US" sz="2800" dirty="0" smtClean="0"/>
              <a:t> </a:t>
            </a:r>
            <a:r>
              <a:rPr lang="en-US" sz="2800" dirty="0" err="1" smtClean="0"/>
              <a:t>Unilinier</a:t>
            </a:r>
            <a:r>
              <a:rPr lang="en-US" sz="2800" dirty="0" smtClean="0"/>
              <a:t>. </a:t>
            </a:r>
            <a:r>
              <a:rPr lang="en-US" sz="2800" dirty="0" err="1" smtClean="0"/>
              <a:t>Dalam</a:t>
            </a:r>
            <a:r>
              <a:rPr lang="en-US" sz="2800" dirty="0" smtClean="0"/>
              <a:t> </a:t>
            </a:r>
            <a:r>
              <a:rPr lang="en-US" sz="2800" dirty="0" err="1" smtClean="0"/>
              <a:t>konsep</a:t>
            </a:r>
            <a:r>
              <a:rPr lang="en-US" sz="2800" dirty="0" smtClean="0"/>
              <a:t> </a:t>
            </a:r>
            <a:r>
              <a:rPr lang="en-US" sz="2800" dirty="0" err="1" smtClean="0"/>
              <a:t>ini</a:t>
            </a:r>
            <a:r>
              <a:rPr lang="en-US" sz="2800" dirty="0" smtClean="0"/>
              <a:t> </a:t>
            </a:r>
            <a:r>
              <a:rPr lang="en-US" sz="2800" dirty="0" err="1" smtClean="0"/>
              <a:t>dipahami</a:t>
            </a:r>
            <a:r>
              <a:rPr lang="en-US" sz="2800" dirty="0" smtClean="0"/>
              <a:t> </a:t>
            </a:r>
            <a:r>
              <a:rPr lang="en-US" sz="2800" dirty="0" err="1" smtClean="0"/>
              <a:t>bahwa</a:t>
            </a:r>
            <a:r>
              <a:rPr lang="en-US" sz="2800" dirty="0" smtClean="0"/>
              <a:t> </a:t>
            </a:r>
            <a:r>
              <a:rPr lang="en-US" sz="2800" dirty="0" err="1" smtClean="0"/>
              <a:t>sistem</a:t>
            </a:r>
            <a:r>
              <a:rPr lang="en-US" sz="2800" dirty="0" smtClean="0"/>
              <a:t> </a:t>
            </a:r>
            <a:br>
              <a:rPr lang="en-US" sz="2800" dirty="0" smtClean="0"/>
            </a:br>
            <a:r>
              <a:rPr lang="en-US" sz="2800" dirty="0" smtClean="0"/>
              <a:t>    </a:t>
            </a:r>
            <a:r>
              <a:rPr lang="en-US" sz="2800" dirty="0" err="1" smtClean="0"/>
              <a:t>sosial</a:t>
            </a:r>
            <a:r>
              <a:rPr lang="en-US" sz="2800" dirty="0" smtClean="0"/>
              <a:t> </a:t>
            </a:r>
            <a:r>
              <a:rPr lang="en-US" sz="2800" dirty="0" err="1" smtClean="0"/>
              <a:t>berkembang</a:t>
            </a:r>
            <a:r>
              <a:rPr lang="en-US" sz="2800" dirty="0" smtClean="0"/>
              <a:t> </a:t>
            </a:r>
            <a:r>
              <a:rPr lang="en-US" sz="2800" dirty="0" err="1" smtClean="0"/>
              <a:t>menurut</a:t>
            </a:r>
            <a:r>
              <a:rPr lang="en-US" sz="2800" dirty="0" smtClean="0"/>
              <a:t> </a:t>
            </a:r>
            <a:r>
              <a:rPr lang="en-US" sz="2800" dirty="0" err="1" smtClean="0"/>
              <a:t>taha-tahap</a:t>
            </a:r>
            <a:r>
              <a:rPr lang="en-US" sz="2800" dirty="0" smtClean="0"/>
              <a:t> </a:t>
            </a:r>
            <a:r>
              <a:rPr lang="en-US" sz="2800" dirty="0" err="1" smtClean="0"/>
              <a:t>tertentu</a:t>
            </a:r>
            <a:r>
              <a:rPr lang="en-US" sz="2800" dirty="0" smtClean="0"/>
              <a:t>, </a:t>
            </a:r>
            <a:r>
              <a:rPr lang="en-US" sz="2800" dirty="0" err="1" smtClean="0"/>
              <a:t>dari</a:t>
            </a:r>
            <a:r>
              <a:rPr lang="en-US" sz="2800" dirty="0" smtClean="0"/>
              <a:t> </a:t>
            </a:r>
            <a:r>
              <a:rPr lang="en-US" sz="2800" dirty="0" err="1" smtClean="0"/>
              <a:t>tahap</a:t>
            </a:r>
            <a:r>
              <a:rPr lang="en-US" sz="2800" dirty="0" smtClean="0"/>
              <a:t> </a:t>
            </a:r>
            <a:br>
              <a:rPr lang="en-US" sz="2800" dirty="0" smtClean="0"/>
            </a:br>
            <a:r>
              <a:rPr lang="en-US" sz="2800" dirty="0" smtClean="0"/>
              <a:t>    </a:t>
            </a:r>
            <a:r>
              <a:rPr lang="en-US" sz="2800" dirty="0" err="1" smtClean="0"/>
              <a:t>sederhana</a:t>
            </a:r>
            <a:r>
              <a:rPr lang="en-US" sz="2800" dirty="0" smtClean="0"/>
              <a:t> </a:t>
            </a:r>
            <a:r>
              <a:rPr lang="en-US" sz="2800" dirty="0" err="1" smtClean="0"/>
              <a:t>ke</a:t>
            </a:r>
            <a:r>
              <a:rPr lang="en-US" sz="2800" dirty="0" smtClean="0"/>
              <a:t> </a:t>
            </a:r>
            <a:r>
              <a:rPr lang="en-US" sz="2800" dirty="0" err="1" smtClean="0"/>
              <a:t>tahap</a:t>
            </a:r>
            <a:r>
              <a:rPr lang="en-US" sz="2800" dirty="0" smtClean="0"/>
              <a:t> </a:t>
            </a:r>
            <a:r>
              <a:rPr lang="en-US" sz="2800" dirty="0" err="1" smtClean="0"/>
              <a:t>kompleks</a:t>
            </a:r>
            <a:r>
              <a:rPr lang="en-US" sz="2800" dirty="0" smtClean="0"/>
              <a:t>; </a:t>
            </a:r>
            <a:r>
              <a:rPr lang="en-US" sz="2800" dirty="0" err="1" smtClean="0"/>
              <a:t>dari</a:t>
            </a:r>
            <a:r>
              <a:rPr lang="en-US" sz="2800" dirty="0" smtClean="0"/>
              <a:t> </a:t>
            </a:r>
            <a:r>
              <a:rPr lang="en-US" sz="2800" dirty="0" err="1" smtClean="0"/>
              <a:t>tahap</a:t>
            </a:r>
            <a:r>
              <a:rPr lang="en-US" sz="2800" dirty="0" smtClean="0"/>
              <a:t>  </a:t>
            </a:r>
            <a:r>
              <a:rPr lang="en-US" sz="2800" dirty="0" err="1" smtClean="0"/>
              <a:t>berburu</a:t>
            </a:r>
            <a:r>
              <a:rPr lang="en-US" sz="2800" dirty="0" smtClean="0"/>
              <a:t>-</a:t>
            </a:r>
            <a:br>
              <a:rPr lang="en-US" sz="2800" dirty="0" smtClean="0"/>
            </a:br>
            <a:r>
              <a:rPr lang="en-US" sz="2800" dirty="0" smtClean="0"/>
              <a:t>    </a:t>
            </a:r>
            <a:r>
              <a:rPr lang="en-US" sz="2800" dirty="0" err="1" smtClean="0"/>
              <a:t>meramu</a:t>
            </a:r>
            <a:r>
              <a:rPr lang="en-US" sz="2800" dirty="0" smtClean="0"/>
              <a:t>, </a:t>
            </a:r>
            <a:r>
              <a:rPr lang="en-US" sz="2800" dirty="0" err="1" smtClean="0"/>
              <a:t>masyarakat</a:t>
            </a:r>
            <a:r>
              <a:rPr lang="en-US" sz="2800" dirty="0" smtClean="0"/>
              <a:t> </a:t>
            </a:r>
            <a:r>
              <a:rPr lang="en-US" sz="2800" dirty="0" err="1" smtClean="0"/>
              <a:t>tani</a:t>
            </a:r>
            <a:r>
              <a:rPr lang="en-US" sz="2800" dirty="0" smtClean="0"/>
              <a:t> </a:t>
            </a:r>
            <a:r>
              <a:rPr lang="en-US" sz="2800" dirty="0" err="1" smtClean="0"/>
              <a:t>sampai</a:t>
            </a:r>
            <a:r>
              <a:rPr lang="en-US" sz="2800" dirty="0" smtClean="0"/>
              <a:t> </a:t>
            </a:r>
            <a:r>
              <a:rPr lang="en-US" sz="2800" dirty="0" err="1" smtClean="0"/>
              <a:t>ke</a:t>
            </a:r>
            <a:r>
              <a:rPr lang="en-US" sz="2800" dirty="0" smtClean="0"/>
              <a:t> </a:t>
            </a:r>
            <a:r>
              <a:rPr lang="en-US" sz="2800" dirty="0" err="1" smtClean="0"/>
              <a:t>tahap</a:t>
            </a:r>
            <a:r>
              <a:rPr lang="en-US" sz="2800" dirty="0" smtClean="0"/>
              <a:t> </a:t>
            </a:r>
            <a:r>
              <a:rPr lang="en-US" sz="2800" dirty="0" err="1" smtClean="0"/>
              <a:t>masyarakat</a:t>
            </a:r>
            <a:r>
              <a:rPr lang="en-US" sz="2800" dirty="0" smtClean="0"/>
              <a:t> </a:t>
            </a:r>
            <a:br>
              <a:rPr lang="en-US" sz="2800" dirty="0" smtClean="0"/>
            </a:br>
            <a:r>
              <a:rPr lang="en-US" sz="2800" dirty="0" smtClean="0"/>
              <a:t>    </a:t>
            </a:r>
            <a:r>
              <a:rPr lang="en-US" sz="2800" dirty="0" err="1" smtClean="0"/>
              <a:t>industri</a:t>
            </a:r>
            <a:r>
              <a:rPr lang="en-US" sz="2800" dirty="0" smtClean="0"/>
              <a:t> </a:t>
            </a:r>
            <a:r>
              <a:rPr lang="en-US" sz="2800" dirty="0" err="1" smtClean="0"/>
              <a:t>atau</a:t>
            </a:r>
            <a:r>
              <a:rPr lang="en-US" sz="2800" dirty="0" smtClean="0"/>
              <a:t> </a:t>
            </a:r>
            <a:r>
              <a:rPr lang="en-US" sz="2800" dirty="0" err="1" smtClean="0"/>
              <a:t>informatika</a:t>
            </a:r>
            <a:r>
              <a:rPr lang="en-US" sz="2800" dirty="0" smtClean="0"/>
              <a:t>.</a:t>
            </a:r>
            <a:br>
              <a:rPr lang="en-US" sz="2800" dirty="0" smtClean="0"/>
            </a:br>
            <a:r>
              <a:rPr lang="en-US" sz="2800" dirty="0" smtClean="0"/>
              <a:t>2. </a:t>
            </a:r>
            <a:r>
              <a:rPr lang="en-US" sz="2800" dirty="0" err="1" smtClean="0"/>
              <a:t>Evolusi</a:t>
            </a:r>
            <a:r>
              <a:rPr lang="en-US" sz="2800" dirty="0" smtClean="0"/>
              <a:t> </a:t>
            </a:r>
            <a:r>
              <a:rPr lang="en-US" sz="2800" dirty="0" err="1" smtClean="0"/>
              <a:t>Multilinier</a:t>
            </a:r>
            <a:r>
              <a:rPr lang="en-US" sz="2800" dirty="0" smtClean="0"/>
              <a:t>. </a:t>
            </a:r>
            <a:r>
              <a:rPr lang="en-US" sz="2800" dirty="0" err="1" smtClean="0"/>
              <a:t>Dalam</a:t>
            </a:r>
            <a:r>
              <a:rPr lang="en-US" sz="2800" dirty="0" smtClean="0"/>
              <a:t> </a:t>
            </a:r>
            <a:r>
              <a:rPr lang="en-US" sz="2800" dirty="0" err="1" smtClean="0"/>
              <a:t>konsep</a:t>
            </a:r>
            <a:r>
              <a:rPr lang="en-US" sz="2800" dirty="0" smtClean="0"/>
              <a:t> </a:t>
            </a:r>
            <a:r>
              <a:rPr lang="en-US" sz="2800" dirty="0" err="1" smtClean="0"/>
              <a:t>ini</a:t>
            </a:r>
            <a:r>
              <a:rPr lang="en-US" sz="2800" dirty="0" smtClean="0"/>
              <a:t> </a:t>
            </a:r>
            <a:r>
              <a:rPr lang="en-US" sz="2800" dirty="0" err="1" smtClean="0"/>
              <a:t>dipahami</a:t>
            </a:r>
            <a:r>
              <a:rPr lang="en-US" sz="2800" dirty="0" smtClean="0"/>
              <a:t> </a:t>
            </a:r>
            <a:r>
              <a:rPr lang="en-US" sz="2800" dirty="0" err="1" smtClean="0"/>
              <a:t>bahwa</a:t>
            </a:r>
            <a:r>
              <a:rPr lang="en-US" sz="2800" dirty="0" smtClean="0"/>
              <a:t> </a:t>
            </a:r>
            <a:br>
              <a:rPr lang="en-US" sz="2800" dirty="0" smtClean="0"/>
            </a:br>
            <a:r>
              <a:rPr lang="en-US" sz="2800" dirty="0" smtClean="0"/>
              <a:t>    </a:t>
            </a:r>
            <a:r>
              <a:rPr lang="en-US" sz="2800" dirty="0" err="1" smtClean="0"/>
              <a:t>evolusi</a:t>
            </a:r>
            <a:r>
              <a:rPr lang="en-US" sz="2800" dirty="0" smtClean="0"/>
              <a:t> </a:t>
            </a:r>
            <a:r>
              <a:rPr lang="en-US" sz="2800" dirty="0" err="1" smtClean="0"/>
              <a:t>multilinier</a:t>
            </a:r>
            <a:r>
              <a:rPr lang="en-US" sz="2800" dirty="0" smtClean="0"/>
              <a:t> yang </a:t>
            </a:r>
            <a:r>
              <a:rPr lang="en-US" sz="2800" dirty="0" err="1" smtClean="0"/>
              <a:t>bersifat</a:t>
            </a:r>
            <a:r>
              <a:rPr lang="en-US" sz="2800" dirty="0" smtClean="0"/>
              <a:t> </a:t>
            </a:r>
            <a:r>
              <a:rPr lang="en-US" sz="2800" dirty="0" err="1" smtClean="0"/>
              <a:t>makro</a:t>
            </a:r>
            <a:r>
              <a:rPr lang="en-US" sz="2800" dirty="0" smtClean="0"/>
              <a:t> </a:t>
            </a:r>
            <a:r>
              <a:rPr lang="en-US" sz="2800" dirty="0" err="1" smtClean="0"/>
              <a:t>tersebut</a:t>
            </a:r>
            <a:r>
              <a:rPr lang="en-US" sz="2800" dirty="0" smtClean="0"/>
              <a:t>, </a:t>
            </a:r>
            <a:r>
              <a:rPr lang="en-US" sz="2800" dirty="0" err="1" smtClean="0"/>
              <a:t>masing</a:t>
            </a:r>
            <a:r>
              <a:rPr lang="en-US" sz="2800" dirty="0" smtClean="0"/>
              <a:t>-</a:t>
            </a:r>
            <a:br>
              <a:rPr lang="en-US" sz="2800" dirty="0" smtClean="0"/>
            </a:br>
            <a:r>
              <a:rPr lang="en-US" sz="2800" dirty="0" smtClean="0"/>
              <a:t>    </a:t>
            </a:r>
            <a:r>
              <a:rPr lang="en-US" sz="2800" dirty="0" err="1" smtClean="0"/>
              <a:t>masing</a:t>
            </a:r>
            <a:r>
              <a:rPr lang="en-US" sz="2800" dirty="0" smtClean="0"/>
              <a:t> </a:t>
            </a:r>
            <a:r>
              <a:rPr lang="en-US" sz="2800" dirty="0" err="1" smtClean="0"/>
              <a:t>kebudayaan</a:t>
            </a:r>
            <a:r>
              <a:rPr lang="en-US" sz="2800" dirty="0" smtClean="0"/>
              <a:t> </a:t>
            </a:r>
            <a:r>
              <a:rPr lang="en-US" sz="2800" dirty="0" err="1" smtClean="0"/>
              <a:t>menempuh</a:t>
            </a:r>
            <a:r>
              <a:rPr lang="en-US" sz="2800" dirty="0" smtClean="0"/>
              <a:t> </a:t>
            </a:r>
            <a:r>
              <a:rPr lang="en-US" sz="2800" dirty="0" err="1" smtClean="0"/>
              <a:t>proses</a:t>
            </a:r>
            <a:r>
              <a:rPr lang="en-US" sz="2800" dirty="0" smtClean="0"/>
              <a:t> </a:t>
            </a:r>
            <a:r>
              <a:rPr lang="en-US" sz="2800" dirty="0" err="1" smtClean="0"/>
              <a:t>perkembangan</a:t>
            </a:r>
            <a:r>
              <a:rPr lang="en-US" sz="2800" dirty="0" smtClean="0"/>
              <a:t> yang </a:t>
            </a:r>
            <a:br>
              <a:rPr lang="en-US" sz="2800" dirty="0" smtClean="0"/>
            </a:br>
            <a:r>
              <a:rPr lang="en-US" sz="2800" dirty="0" smtClean="0"/>
              <a:t>    </a:t>
            </a:r>
            <a:r>
              <a:rPr lang="en-US" sz="2800" dirty="0" err="1" smtClean="0"/>
              <a:t>spesifif</a:t>
            </a:r>
            <a:r>
              <a:rPr lang="en-US" sz="2800" dirty="0" smtClean="0"/>
              <a:t> (</a:t>
            </a:r>
            <a:r>
              <a:rPr lang="en-US" sz="2800" dirty="0" err="1" smtClean="0"/>
              <a:t>khas</a:t>
            </a:r>
            <a:r>
              <a:rPr lang="en-US" sz="2800" dirty="0" smtClean="0"/>
              <a:t>) </a:t>
            </a:r>
            <a:r>
              <a:rPr lang="en-US" sz="2800" dirty="0" err="1" smtClean="0"/>
              <a:t>akibat</a:t>
            </a:r>
            <a:r>
              <a:rPr lang="en-US" sz="2800" dirty="0" smtClean="0"/>
              <a:t> </a:t>
            </a:r>
            <a:r>
              <a:rPr lang="en-US" sz="2800" dirty="0" err="1" smtClean="0"/>
              <a:t>adaptasi</a:t>
            </a:r>
            <a:r>
              <a:rPr lang="en-US" sz="2800" dirty="0" smtClean="0"/>
              <a:t> </a:t>
            </a:r>
            <a:r>
              <a:rPr lang="en-US" sz="2800" dirty="0" err="1" smtClean="0"/>
              <a:t>dan</a:t>
            </a:r>
            <a:r>
              <a:rPr lang="en-US" sz="2800" dirty="0" smtClean="0"/>
              <a:t> </a:t>
            </a:r>
            <a:r>
              <a:rPr lang="en-US" sz="2800" dirty="0" err="1" smtClean="0"/>
              <a:t>penagruh</a:t>
            </a:r>
            <a:r>
              <a:rPr lang="en-US" sz="2800" dirty="0" smtClean="0"/>
              <a:t> </a:t>
            </a:r>
            <a:r>
              <a:rPr lang="en-US" sz="2800" dirty="0" err="1" smtClean="0"/>
              <a:t>dari</a:t>
            </a:r>
            <a:r>
              <a:rPr lang="en-US" sz="2800" dirty="0" smtClean="0"/>
              <a:t> </a:t>
            </a:r>
            <a:r>
              <a:rPr lang="en-US" sz="2800" dirty="0" err="1" smtClean="0"/>
              <a:t>lingkungan</a:t>
            </a:r>
            <a:r>
              <a:rPr lang="en-US" sz="2800" dirty="0" smtClean="0"/>
              <a:t> </a:t>
            </a:r>
            <a:br>
              <a:rPr lang="en-US" sz="2800" dirty="0" smtClean="0"/>
            </a:br>
            <a:r>
              <a:rPr lang="en-US" sz="2800" dirty="0" smtClean="0"/>
              <a:t>    </a:t>
            </a:r>
            <a:r>
              <a:rPr lang="en-US" sz="2800" dirty="0" err="1" smtClean="0"/>
              <a:t>alam</a:t>
            </a:r>
            <a:r>
              <a:rPr lang="en-US" sz="2800" dirty="0" smtClean="0"/>
              <a:t> </a:t>
            </a:r>
            <a:r>
              <a:rPr lang="en-US" sz="2800" dirty="0" err="1" smtClean="0"/>
              <a:t>dan</a:t>
            </a:r>
            <a:r>
              <a:rPr lang="en-US" sz="2800" dirty="0" smtClean="0"/>
              <a:t> </a:t>
            </a:r>
            <a:r>
              <a:rPr lang="en-US" sz="2800" dirty="0" err="1" smtClean="0"/>
              <a:t>proses</a:t>
            </a:r>
            <a:r>
              <a:rPr lang="en-US" sz="2800" dirty="0" smtClean="0"/>
              <a:t> </a:t>
            </a:r>
            <a:r>
              <a:rPr lang="en-US" sz="2800" dirty="0" err="1" smtClean="0"/>
              <a:t>perubahan</a:t>
            </a:r>
            <a:r>
              <a:rPr lang="en-US" sz="2800" dirty="0" smtClean="0"/>
              <a:t> </a:t>
            </a:r>
            <a:r>
              <a:rPr lang="en-US" sz="2800" dirty="0" err="1" smtClean="0"/>
              <a:t>lingkungan</a:t>
            </a:r>
            <a:r>
              <a:rPr lang="en-US" sz="2800" dirty="0" smtClean="0"/>
              <a:t> </a:t>
            </a:r>
            <a:r>
              <a:rPr lang="en-US" sz="2800" dirty="0" err="1" smtClean="0"/>
              <a:t>sosialnya</a:t>
            </a:r>
            <a:r>
              <a:rPr lang="en-US" sz="2800" dirty="0" smtClean="0"/>
              <a:t>. </a:t>
            </a:r>
            <a:r>
              <a:rPr lang="en-US" sz="2800" dirty="0" err="1" smtClean="0"/>
              <a:t>Melalui</a:t>
            </a:r>
            <a:r>
              <a:rPr lang="en-US" sz="2800" dirty="0" smtClean="0"/>
              <a:t> </a:t>
            </a:r>
            <a:br>
              <a:rPr lang="en-US" sz="2800" dirty="0" smtClean="0"/>
            </a:br>
            <a:r>
              <a:rPr lang="en-US" sz="2800" dirty="0" smtClean="0"/>
              <a:t>    </a:t>
            </a:r>
            <a:r>
              <a:rPr lang="en-US" sz="2800" dirty="0" err="1" smtClean="0"/>
              <a:t>pendekatan</a:t>
            </a:r>
            <a:r>
              <a:rPr lang="en-US" sz="2800" dirty="0" smtClean="0"/>
              <a:t> </a:t>
            </a:r>
            <a:r>
              <a:rPr lang="en-US" sz="2800" dirty="0" err="1" smtClean="0"/>
              <a:t>ini</a:t>
            </a:r>
            <a:r>
              <a:rPr lang="en-US" sz="2800" dirty="0" smtClean="0"/>
              <a:t> </a:t>
            </a:r>
            <a:r>
              <a:rPr lang="en-US" sz="2800" dirty="0" err="1" smtClean="0"/>
              <a:t>dapat</a:t>
            </a:r>
            <a:r>
              <a:rPr lang="en-US" sz="2800" dirty="0" smtClean="0"/>
              <a:t> </a:t>
            </a:r>
            <a:r>
              <a:rPr lang="en-US" sz="2800" dirty="0" err="1" smtClean="0"/>
              <a:t>diterangkan</a:t>
            </a:r>
            <a:r>
              <a:rPr lang="en-US" sz="2800" dirty="0" smtClean="0"/>
              <a:t> </a:t>
            </a:r>
            <a:r>
              <a:rPr lang="en-US" sz="2800" dirty="0" err="1" smtClean="0"/>
              <a:t>perbedaa-perbedaan</a:t>
            </a:r>
            <a:r>
              <a:rPr lang="en-US" sz="2800" dirty="0" smtClean="0"/>
              <a:t> </a:t>
            </a:r>
            <a:br>
              <a:rPr lang="en-US" sz="2800" dirty="0" smtClean="0"/>
            </a:br>
            <a:r>
              <a:rPr lang="en-US" sz="2800" dirty="0" smtClean="0"/>
              <a:t>   </a:t>
            </a:r>
            <a:r>
              <a:rPr lang="en-US" sz="2800" dirty="0" err="1" smtClean="0"/>
              <a:t>pola</a:t>
            </a:r>
            <a:r>
              <a:rPr lang="en-US" sz="2800" dirty="0" smtClean="0"/>
              <a:t> </a:t>
            </a:r>
            <a:r>
              <a:rPr lang="en-US" sz="2800" dirty="0" err="1" smtClean="0"/>
              <a:t>kebudayaan</a:t>
            </a:r>
            <a:r>
              <a:rPr lang="en-US" sz="2800" dirty="0" smtClean="0"/>
              <a:t> </a:t>
            </a:r>
            <a:r>
              <a:rPr lang="en-US" sz="2800" dirty="0" err="1" smtClean="0"/>
              <a:t>dan</a:t>
            </a:r>
            <a:r>
              <a:rPr lang="en-US" sz="2800" dirty="0" smtClean="0"/>
              <a:t> </a:t>
            </a:r>
            <a:r>
              <a:rPr lang="en-US" sz="2800" dirty="0" err="1" smtClean="0"/>
              <a:t>stuktur</a:t>
            </a:r>
            <a:r>
              <a:rPr lang="en-US" sz="2800" dirty="0" smtClean="0"/>
              <a:t> </a:t>
            </a:r>
            <a:r>
              <a:rPr lang="en-US" sz="2800" dirty="0" err="1" smtClean="0"/>
              <a:t>sosial</a:t>
            </a:r>
            <a:r>
              <a:rPr lang="en-US" sz="2800" dirty="0" smtClean="0"/>
              <a:t> </a:t>
            </a:r>
            <a:r>
              <a:rPr lang="en-US" sz="2800" dirty="0" err="1" smtClean="0"/>
              <a:t>antara</a:t>
            </a:r>
            <a:r>
              <a:rPr lang="en-US" sz="2800" dirty="0" smtClean="0"/>
              <a:t> </a:t>
            </a:r>
            <a:r>
              <a:rPr lang="en-US" sz="2800" dirty="0" err="1" smtClean="0"/>
              <a:t>berbagai</a:t>
            </a:r>
            <a:r>
              <a:rPr lang="en-US" sz="2800" dirty="0" smtClean="0"/>
              <a:t> </a:t>
            </a:r>
            <a:r>
              <a:rPr lang="en-US" sz="2800" dirty="0" err="1" smtClean="0"/>
              <a:t>sistem</a:t>
            </a:r>
            <a:r>
              <a:rPr lang="en-US" sz="2800" dirty="0" smtClean="0"/>
              <a:t> </a:t>
            </a:r>
            <a:br>
              <a:rPr lang="en-US" sz="2800" dirty="0" smtClean="0"/>
            </a:br>
            <a:r>
              <a:rPr lang="en-US" sz="2800" dirty="0" smtClean="0"/>
              <a:t>   </a:t>
            </a:r>
            <a:r>
              <a:rPr lang="en-US" sz="2800" dirty="0" err="1" smtClean="0"/>
              <a:t>sosial</a:t>
            </a:r>
            <a:r>
              <a:rPr lang="en-US" sz="2800" dirty="0" smtClean="0"/>
              <a:t> (</a:t>
            </a:r>
            <a:r>
              <a:rPr lang="en-US" sz="2800" dirty="0" err="1" smtClean="0"/>
              <a:t>masyarakat</a:t>
            </a:r>
            <a:r>
              <a:rPr lang="en-US" sz="2800" dirty="0" smtClean="0"/>
              <a:t> </a:t>
            </a:r>
            <a:r>
              <a:rPr lang="en-US" sz="2800" dirty="0" err="1" smtClean="0"/>
              <a:t>atau</a:t>
            </a:r>
            <a:r>
              <a:rPr lang="en-US" sz="2800" dirty="0" smtClean="0"/>
              <a:t> </a:t>
            </a:r>
            <a:r>
              <a:rPr lang="en-US" sz="2800" dirty="0" err="1" smtClean="0"/>
              <a:t>komunitas</a:t>
            </a:r>
            <a:r>
              <a:rPr lang="en-US" sz="2800" dirty="0" smtClean="0"/>
              <a:t>) yang </a:t>
            </a:r>
            <a:r>
              <a:rPr lang="en-US" sz="2800" dirty="0" err="1" smtClean="0"/>
              <a:t>ada</a:t>
            </a:r>
            <a:r>
              <a:rPr lang="en-US" sz="2800" dirty="0" smtClean="0"/>
              <a:t> </a:t>
            </a:r>
            <a:r>
              <a:rPr lang="en-US" sz="2800" dirty="0" err="1" smtClean="0"/>
              <a:t>pada</a:t>
            </a:r>
            <a:r>
              <a:rPr lang="en-US" sz="2800" dirty="0" smtClean="0"/>
              <a:t> </a:t>
            </a:r>
            <a:r>
              <a:rPr lang="en-US" sz="2800" dirty="0" err="1" smtClean="0"/>
              <a:t>saat</a:t>
            </a:r>
            <a:r>
              <a:rPr lang="en-US" sz="2800" dirty="0" smtClean="0"/>
              <a:t> </a:t>
            </a:r>
            <a:br>
              <a:rPr lang="en-US" sz="2800" dirty="0" smtClean="0"/>
            </a:br>
            <a:r>
              <a:rPr lang="en-US" sz="2800" dirty="0" smtClean="0"/>
              <a:t>   </a:t>
            </a:r>
            <a:r>
              <a:rPr lang="en-US" sz="2800" dirty="0" err="1" smtClean="0"/>
              <a:t>bersamaan</a:t>
            </a:r>
            <a:r>
              <a:rPr lang="en-US" sz="2800" dirty="0" smtClean="0"/>
              <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3. </a:t>
            </a:r>
            <a:r>
              <a:rPr lang="en-US" sz="2800" dirty="0" err="1" smtClean="0"/>
              <a:t>Evolusi</a:t>
            </a:r>
            <a:r>
              <a:rPr lang="en-US" sz="2800" dirty="0" smtClean="0"/>
              <a:t> </a:t>
            </a:r>
            <a:r>
              <a:rPr lang="en-US" sz="2800" dirty="0" err="1" smtClean="0"/>
              <a:t>Siklikal</a:t>
            </a:r>
            <a:r>
              <a:rPr lang="en-US" sz="2800" dirty="0" smtClean="0"/>
              <a:t>. </a:t>
            </a:r>
            <a:r>
              <a:rPr lang="en-US" sz="2800" dirty="0" err="1" smtClean="0"/>
              <a:t>Konsep</a:t>
            </a:r>
            <a:r>
              <a:rPr lang="en-US" sz="2800" dirty="0" smtClean="0"/>
              <a:t> </a:t>
            </a:r>
            <a:r>
              <a:rPr lang="en-US" sz="2800" dirty="0" err="1" smtClean="0"/>
              <a:t>ini</a:t>
            </a:r>
            <a:r>
              <a:rPr lang="en-US" sz="2800" dirty="0" smtClean="0"/>
              <a:t> </a:t>
            </a:r>
            <a:r>
              <a:rPr lang="en-US" sz="2800" dirty="0" err="1" smtClean="0"/>
              <a:t>memandang</a:t>
            </a:r>
            <a:r>
              <a:rPr lang="en-US" sz="2800" dirty="0" smtClean="0"/>
              <a:t> </a:t>
            </a:r>
            <a:r>
              <a:rPr lang="en-US" sz="2800" dirty="0" err="1" smtClean="0"/>
              <a:t>bahwa</a:t>
            </a:r>
            <a:r>
              <a:rPr lang="en-US" sz="2800" dirty="0" smtClean="0"/>
              <a:t> </a:t>
            </a:r>
            <a:br>
              <a:rPr lang="en-US" sz="2800" dirty="0" smtClean="0"/>
            </a:br>
            <a:r>
              <a:rPr lang="en-US" sz="2800" dirty="0" smtClean="0"/>
              <a:t>     </a:t>
            </a:r>
            <a:r>
              <a:rPr lang="en-US" sz="2800" dirty="0" err="1" smtClean="0"/>
              <a:t>perkembangan</a:t>
            </a:r>
            <a:r>
              <a:rPr lang="en-US" sz="2800" dirty="0" smtClean="0"/>
              <a:t> </a:t>
            </a:r>
            <a:r>
              <a:rPr lang="en-US" sz="2800" dirty="0" err="1" smtClean="0"/>
              <a:t>sistem</a:t>
            </a:r>
            <a:r>
              <a:rPr lang="en-US" sz="2800" dirty="0" smtClean="0"/>
              <a:t> </a:t>
            </a:r>
            <a:r>
              <a:rPr lang="en-US" sz="2800" dirty="0" err="1" smtClean="0"/>
              <a:t>sosial</a:t>
            </a:r>
            <a:r>
              <a:rPr lang="en-US" sz="2800" dirty="0" smtClean="0"/>
              <a:t> </a:t>
            </a:r>
            <a:r>
              <a:rPr lang="en-US" sz="2800" dirty="0" err="1" smtClean="0"/>
              <a:t>tidak</a:t>
            </a:r>
            <a:r>
              <a:rPr lang="en-US" sz="2800" dirty="0" smtClean="0"/>
              <a:t> </a:t>
            </a:r>
            <a:r>
              <a:rPr lang="en-US" sz="2800" dirty="0" err="1" smtClean="0"/>
              <a:t>harus</a:t>
            </a:r>
            <a:r>
              <a:rPr lang="en-US" sz="2800" dirty="0" smtClean="0"/>
              <a:t> </a:t>
            </a:r>
            <a:r>
              <a:rPr lang="en-US" sz="2800" dirty="0" err="1" smtClean="0"/>
              <a:t>berbentuk</a:t>
            </a:r>
            <a:r>
              <a:rPr lang="en-US" sz="2800" dirty="0" smtClean="0"/>
              <a:t> </a:t>
            </a:r>
            <a:r>
              <a:rPr lang="en-US" sz="2800" dirty="0" err="1" smtClean="0"/>
              <a:t>garis</a:t>
            </a:r>
            <a:r>
              <a:rPr lang="en-US" sz="2800" dirty="0" smtClean="0"/>
              <a:t> </a:t>
            </a:r>
            <a:br>
              <a:rPr lang="en-US" sz="2800" dirty="0" smtClean="0"/>
            </a:br>
            <a:r>
              <a:rPr lang="en-US" sz="2800" dirty="0" smtClean="0"/>
              <a:t>     </a:t>
            </a:r>
            <a:r>
              <a:rPr lang="en-US" sz="2800" dirty="0" err="1" smtClean="0"/>
              <a:t>lurus</a:t>
            </a:r>
            <a:r>
              <a:rPr lang="en-US" sz="2800" dirty="0" smtClean="0"/>
              <a:t> </a:t>
            </a:r>
            <a:r>
              <a:rPr lang="en-US" sz="2800" dirty="0" err="1" smtClean="0"/>
              <a:t>ke</a:t>
            </a:r>
            <a:r>
              <a:rPr lang="en-US" sz="2800" dirty="0" smtClean="0"/>
              <a:t> “</a:t>
            </a:r>
            <a:r>
              <a:rPr lang="en-US" sz="2800" dirty="0" err="1" smtClean="0"/>
              <a:t>depan</a:t>
            </a:r>
            <a:r>
              <a:rPr lang="en-US" sz="2800" dirty="0" smtClean="0"/>
              <a:t>” (linier). </a:t>
            </a:r>
            <a:r>
              <a:rPr lang="en-US" sz="2800" dirty="0" err="1" smtClean="0"/>
              <a:t>Sebaliknya</a:t>
            </a:r>
            <a:r>
              <a:rPr lang="en-US" sz="2800" dirty="0" smtClean="0"/>
              <a:t> </a:t>
            </a:r>
            <a:r>
              <a:rPr lang="en-US" sz="2800" dirty="0" err="1" smtClean="0"/>
              <a:t>suatu</a:t>
            </a:r>
            <a:r>
              <a:rPr lang="en-US" sz="2800" dirty="0" smtClean="0"/>
              <a:t> </a:t>
            </a:r>
            <a:r>
              <a:rPr lang="en-US" sz="2800" dirty="0" err="1" smtClean="0"/>
              <a:t>sistem</a:t>
            </a:r>
            <a:r>
              <a:rPr lang="en-US" sz="2800" dirty="0" smtClean="0"/>
              <a:t> </a:t>
            </a:r>
            <a:r>
              <a:rPr lang="en-US" sz="2800" dirty="0" err="1" smtClean="0"/>
              <a:t>sosial</a:t>
            </a:r>
            <a:r>
              <a:rPr lang="en-US" sz="2800" dirty="0" smtClean="0"/>
              <a:t>  </a:t>
            </a:r>
            <a:br>
              <a:rPr lang="en-US" sz="2800" dirty="0" smtClean="0"/>
            </a:br>
            <a:r>
              <a:rPr lang="en-US" sz="2800" dirty="0" smtClean="0"/>
              <a:t>     </a:t>
            </a:r>
            <a:r>
              <a:rPr lang="en-US" sz="2800" dirty="0" err="1" smtClean="0"/>
              <a:t>dapat</a:t>
            </a:r>
            <a:r>
              <a:rPr lang="en-US" sz="2800" dirty="0" smtClean="0"/>
              <a:t> </a:t>
            </a:r>
            <a:r>
              <a:rPr lang="en-US" sz="2800" dirty="0" err="1" smtClean="0"/>
              <a:t>mengalami</a:t>
            </a:r>
            <a:r>
              <a:rPr lang="en-US" sz="2800" dirty="0" smtClean="0"/>
              <a:t> </a:t>
            </a:r>
            <a:r>
              <a:rPr lang="en-US" sz="2800" dirty="0" err="1" smtClean="0"/>
              <a:t>kemajuan</a:t>
            </a:r>
            <a:r>
              <a:rPr lang="en-US" sz="2800" dirty="0" smtClean="0"/>
              <a:t>, </a:t>
            </a:r>
            <a:r>
              <a:rPr lang="en-US" sz="2800" dirty="0" err="1" smtClean="0"/>
              <a:t>kemunduran</a:t>
            </a:r>
            <a:r>
              <a:rPr lang="en-US" sz="2800" dirty="0" smtClean="0"/>
              <a:t>, </a:t>
            </a:r>
            <a:r>
              <a:rPr lang="en-US" sz="2800" dirty="0" err="1" smtClean="0"/>
              <a:t>kejatuhan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kembali</a:t>
            </a:r>
            <a:r>
              <a:rPr lang="en-US" sz="2800" dirty="0" smtClean="0"/>
              <a:t> </a:t>
            </a:r>
            <a:r>
              <a:rPr lang="en-US" sz="2800" dirty="0" err="1" smtClean="0"/>
              <a:t>mengalami</a:t>
            </a:r>
            <a:r>
              <a:rPr lang="en-US" sz="2800" dirty="0" smtClean="0"/>
              <a:t> </a:t>
            </a:r>
            <a:r>
              <a:rPr lang="en-US" sz="2800" dirty="0" err="1" smtClean="0"/>
              <a:t>kemajuan</a:t>
            </a:r>
            <a:r>
              <a:rPr lang="en-US" sz="2800" dirty="0" smtClean="0"/>
              <a:t> </a:t>
            </a:r>
            <a:r>
              <a:rPr lang="en-US" sz="2800" dirty="0" err="1" smtClean="0"/>
              <a:t>berulang-ulang</a:t>
            </a:r>
            <a:r>
              <a:rPr lang="en-US" sz="2800" dirty="0" smtClean="0"/>
              <a:t>. “motor” </a:t>
            </a:r>
            <a:br>
              <a:rPr lang="en-US" sz="2800" dirty="0" smtClean="0"/>
            </a:br>
            <a:r>
              <a:rPr lang="en-US" sz="2800" dirty="0" smtClean="0"/>
              <a:t>     </a:t>
            </a:r>
            <a:r>
              <a:rPr lang="en-US" sz="2800" dirty="0" err="1" smtClean="0"/>
              <a:t>perubahan</a:t>
            </a:r>
            <a:r>
              <a:rPr lang="en-US" sz="2800" dirty="0" smtClean="0"/>
              <a:t> </a:t>
            </a:r>
            <a:r>
              <a:rPr lang="en-US" sz="2800" dirty="0" err="1" smtClean="0"/>
              <a:t>adalah</a:t>
            </a:r>
            <a:r>
              <a:rPr lang="en-US" sz="2800" dirty="0" smtClean="0"/>
              <a:t> </a:t>
            </a:r>
            <a:r>
              <a:rPr lang="en-US" sz="2800" dirty="0" err="1" smtClean="0"/>
              <a:t>kelompok</a:t>
            </a:r>
            <a:r>
              <a:rPr lang="en-US" sz="2800" dirty="0" smtClean="0"/>
              <a:t> </a:t>
            </a:r>
            <a:r>
              <a:rPr lang="en-US" sz="2800" dirty="0" err="1" smtClean="0"/>
              <a:t>kecil</a:t>
            </a:r>
            <a:r>
              <a:rPr lang="en-US" sz="2800" dirty="0" smtClean="0"/>
              <a:t> </a:t>
            </a:r>
            <a:r>
              <a:rPr lang="en-US" sz="2800" dirty="0" err="1" smtClean="0"/>
              <a:t>elit</a:t>
            </a:r>
            <a:r>
              <a:rPr lang="en-US" sz="2800" dirty="0" smtClean="0"/>
              <a:t> </a:t>
            </a:r>
            <a:r>
              <a:rPr lang="en-US" sz="2800" dirty="0" err="1" smtClean="0"/>
              <a:t>pembaharuan</a:t>
            </a:r>
            <a:r>
              <a:rPr lang="en-US" sz="2800" dirty="0" smtClean="0"/>
              <a:t> yang </a:t>
            </a:r>
            <a:br>
              <a:rPr lang="en-US" sz="2800" dirty="0" smtClean="0"/>
            </a:br>
            <a:r>
              <a:rPr lang="en-US" sz="2800" dirty="0" smtClean="0"/>
              <a:t>     </a:t>
            </a:r>
            <a:r>
              <a:rPr lang="en-US" sz="2800" dirty="0" err="1" smtClean="0"/>
              <a:t>kuat</a:t>
            </a:r>
            <a:r>
              <a:rPr lang="en-US" sz="2800" dirty="0" smtClean="0"/>
              <a:t> </a:t>
            </a:r>
            <a:r>
              <a:rPr lang="en-US" sz="2800" dirty="0" err="1" smtClean="0"/>
              <a:t>dan</a:t>
            </a:r>
            <a:r>
              <a:rPr lang="en-US" sz="2800" dirty="0" smtClean="0"/>
              <a:t> </a:t>
            </a:r>
            <a:r>
              <a:rPr lang="en-US" sz="2800" dirty="0" err="1" smtClean="0"/>
              <a:t>berani</a:t>
            </a:r>
            <a:r>
              <a:rPr lang="en-US" sz="2800" dirty="0" smtClean="0"/>
              <a:t> </a:t>
            </a:r>
            <a:r>
              <a:rPr lang="en-US" sz="2800" dirty="0" err="1" smtClean="0"/>
              <a:t>mendobrak</a:t>
            </a:r>
            <a:r>
              <a:rPr lang="en-US" sz="2800" dirty="0" smtClean="0"/>
              <a:t> </a:t>
            </a:r>
            <a:r>
              <a:rPr lang="en-US" sz="2800" dirty="0" err="1" smtClean="0"/>
              <a:t>adat</a:t>
            </a:r>
            <a:r>
              <a:rPr lang="en-US" sz="2800" dirty="0" smtClean="0"/>
              <a:t> lama. </a:t>
            </a:r>
            <a:r>
              <a:rPr lang="en-US" sz="2800" dirty="0" err="1" smtClean="0"/>
              <a:t>Akan</a:t>
            </a:r>
            <a:r>
              <a:rPr lang="en-US" sz="2800" dirty="0" smtClean="0"/>
              <a:t> </a:t>
            </a:r>
            <a:r>
              <a:rPr lang="en-US" sz="2800" dirty="0" err="1" smtClean="0"/>
              <a:t>tetapi</a:t>
            </a:r>
            <a:r>
              <a:rPr lang="en-US" sz="2800" dirty="0" smtClean="0"/>
              <a:t> </a:t>
            </a:r>
            <a:r>
              <a:rPr lang="en-US" sz="2800" dirty="0" err="1" smtClean="0"/>
              <a:t>setelah</a:t>
            </a:r>
            <a:r>
              <a:rPr lang="en-US" sz="2800" dirty="0" smtClean="0"/>
              <a:t> </a:t>
            </a:r>
            <a:br>
              <a:rPr lang="en-US" sz="2800" dirty="0" smtClean="0"/>
            </a:br>
            <a:r>
              <a:rPr lang="en-US" sz="2800" dirty="0" smtClean="0"/>
              <a:t>     </a:t>
            </a:r>
            <a:r>
              <a:rPr lang="en-US" sz="2800" dirty="0" err="1" smtClean="0"/>
              <a:t>kelompok</a:t>
            </a:r>
            <a:r>
              <a:rPr lang="en-US" sz="2800" dirty="0" smtClean="0"/>
              <a:t> </a:t>
            </a:r>
            <a:r>
              <a:rPr lang="en-US" sz="2800" dirty="0" err="1" smtClean="0"/>
              <a:t>ini</a:t>
            </a:r>
            <a:r>
              <a:rPr lang="en-US" sz="2800" dirty="0" smtClean="0"/>
              <a:t> </a:t>
            </a:r>
            <a:r>
              <a:rPr lang="en-US" sz="2800" dirty="0" err="1" smtClean="0"/>
              <a:t>berkuasa</a:t>
            </a:r>
            <a:r>
              <a:rPr lang="en-US" sz="2800" dirty="0" smtClean="0"/>
              <a:t> </a:t>
            </a:r>
            <a:r>
              <a:rPr lang="en-US" sz="2800" dirty="0" err="1" smtClean="0"/>
              <a:t>mereka</a:t>
            </a:r>
            <a:r>
              <a:rPr lang="en-US" sz="2800" dirty="0" smtClean="0"/>
              <a:t> </a:t>
            </a:r>
            <a:r>
              <a:rPr lang="en-US" sz="2800" dirty="0" err="1" smtClean="0"/>
              <a:t>menjadi</a:t>
            </a:r>
            <a:r>
              <a:rPr lang="en-US" sz="2800" dirty="0" smtClean="0"/>
              <a:t> </a:t>
            </a:r>
            <a:r>
              <a:rPr lang="en-US" sz="2800" dirty="0" err="1" smtClean="0"/>
              <a:t>konservatif</a:t>
            </a:r>
            <a:r>
              <a:rPr lang="en-US" sz="2800" dirty="0" smtClean="0"/>
              <a:t>, </a:t>
            </a:r>
            <a:r>
              <a:rPr lang="en-US" sz="2800" dirty="0" err="1" smtClean="0"/>
              <a:t>sampai</a:t>
            </a:r>
            <a:r>
              <a:rPr lang="en-US" sz="2800" dirty="0" smtClean="0"/>
              <a:t> </a:t>
            </a:r>
            <a:br>
              <a:rPr lang="en-US" sz="2800" dirty="0" smtClean="0"/>
            </a:br>
            <a:r>
              <a:rPr lang="en-US" sz="2800" dirty="0" smtClean="0"/>
              <a:t>     </a:t>
            </a:r>
            <a:r>
              <a:rPr lang="en-US" sz="2800" dirty="0" err="1" smtClean="0"/>
              <a:t>kemudian</a:t>
            </a:r>
            <a:r>
              <a:rPr lang="en-US" sz="2800" dirty="0" smtClean="0"/>
              <a:t> </a:t>
            </a:r>
            <a:r>
              <a:rPr lang="en-US" sz="2800" dirty="0" err="1" smtClean="0"/>
              <a:t>suatu</a:t>
            </a:r>
            <a:r>
              <a:rPr lang="en-US" sz="2800" dirty="0" smtClean="0"/>
              <a:t> </a:t>
            </a:r>
            <a:r>
              <a:rPr lang="en-US" sz="2800" dirty="0" err="1" smtClean="0"/>
              <a:t>kelompok</a:t>
            </a:r>
            <a:r>
              <a:rPr lang="en-US" sz="2800" dirty="0" smtClean="0"/>
              <a:t> </a:t>
            </a:r>
            <a:r>
              <a:rPr lang="en-US" sz="2800" dirty="0" err="1" smtClean="0"/>
              <a:t>elit</a:t>
            </a:r>
            <a:r>
              <a:rPr lang="en-US" sz="2800" dirty="0" smtClean="0"/>
              <a:t> </a:t>
            </a:r>
            <a:r>
              <a:rPr lang="en-US" sz="2800" dirty="0" err="1" smtClean="0"/>
              <a:t>pembaharuan</a:t>
            </a:r>
            <a:r>
              <a:rPr lang="en-US" sz="2800" dirty="0" smtClean="0"/>
              <a:t> yang </a:t>
            </a:r>
            <a:r>
              <a:rPr lang="en-US" sz="2800" dirty="0" err="1" smtClean="0"/>
              <a:t>baru</a:t>
            </a:r>
            <a:r>
              <a:rPr lang="en-US" sz="2800" dirty="0" smtClean="0"/>
              <a:t> </a:t>
            </a:r>
            <a:br>
              <a:rPr lang="en-US" sz="2800" dirty="0" smtClean="0"/>
            </a:br>
            <a:r>
              <a:rPr lang="en-US" sz="2800" dirty="0" smtClean="0"/>
              <a:t>     </a:t>
            </a:r>
            <a:r>
              <a:rPr lang="en-US" sz="2800" dirty="0" err="1" smtClean="0"/>
              <a:t>muncul</a:t>
            </a:r>
            <a:r>
              <a:rPr lang="en-US" sz="2800" dirty="0" smtClean="0"/>
              <a:t> </a:t>
            </a:r>
            <a:r>
              <a:rPr lang="en-US" sz="2800" dirty="0" err="1" smtClean="0"/>
              <a:t>menjatuhkannya</a:t>
            </a:r>
            <a:r>
              <a:rPr lang="en-US" sz="2800" dirty="0" smtClean="0"/>
              <a:t>, </a:t>
            </a:r>
            <a:r>
              <a:rPr lang="en-US" sz="2800" dirty="0" err="1" smtClean="0"/>
              <a:t>demikian</a:t>
            </a:r>
            <a:r>
              <a:rPr lang="en-US" sz="2800" dirty="0" smtClean="0"/>
              <a:t> </a:t>
            </a:r>
            <a:r>
              <a:rPr lang="en-US" sz="2800" dirty="0" err="1" smtClean="0"/>
              <a:t>terus</a:t>
            </a:r>
            <a:r>
              <a:rPr lang="en-US" sz="2800" dirty="0" smtClean="0"/>
              <a:t> </a:t>
            </a:r>
            <a:r>
              <a:rPr lang="en-US" sz="2800" dirty="0" err="1" smtClean="0"/>
              <a:t>berulang-ulang</a:t>
            </a:r>
            <a:endParaRPr lang="en-US" sz="2800" dirty="0"/>
          </a:p>
        </p:txBody>
      </p:sp>
      <p:sp>
        <p:nvSpPr>
          <p:cNvPr id="3" name="Content Placeholder 2"/>
          <p:cNvSpPr>
            <a:spLocks noGrp="1"/>
          </p:cNvSpPr>
          <p:nvPr>
            <p:ph idx="1"/>
          </p:nvPr>
        </p:nvSpPr>
        <p:spPr>
          <a:xfrm>
            <a:off x="457200" y="63246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049962"/>
          </a:xfrm>
        </p:spPr>
        <p:txBody>
          <a:bodyPr>
            <a:normAutofit/>
          </a:bodyPr>
          <a:lstStyle/>
          <a:p>
            <a:pPr algn="l"/>
            <a:r>
              <a:rPr lang="en-US" sz="2800" dirty="0" err="1" smtClean="0"/>
              <a:t>Perubahan</a:t>
            </a:r>
            <a:r>
              <a:rPr lang="en-US" sz="2800" dirty="0" smtClean="0"/>
              <a:t> </a:t>
            </a:r>
            <a:r>
              <a:rPr lang="en-US" sz="2800" dirty="0" err="1" smtClean="0"/>
              <a:t>revolusioner</a:t>
            </a:r>
            <a:r>
              <a:rPr lang="en-US" sz="2800" dirty="0" smtClean="0"/>
              <a:t>. </a:t>
            </a:r>
            <a:r>
              <a:rPr lang="en-US" sz="2800" dirty="0" err="1" smtClean="0"/>
              <a:t>Merupakan</a:t>
            </a:r>
            <a:r>
              <a:rPr lang="en-US" sz="2800" dirty="0" smtClean="0"/>
              <a:t> </a:t>
            </a:r>
            <a:r>
              <a:rPr lang="en-US" sz="2800" dirty="0" err="1" smtClean="0"/>
              <a:t>perubahan</a:t>
            </a:r>
            <a:r>
              <a:rPr lang="en-US" sz="2800" dirty="0" smtClean="0"/>
              <a:t> yang </a:t>
            </a:r>
            <a:r>
              <a:rPr lang="en-US" sz="2800" dirty="0" err="1" smtClean="0"/>
              <a:t>cepat</a:t>
            </a:r>
            <a:r>
              <a:rPr lang="en-US" sz="2800" dirty="0" smtClean="0"/>
              <a:t> </a:t>
            </a:r>
            <a:r>
              <a:rPr lang="en-US" sz="2800" dirty="0" err="1" smtClean="0"/>
              <a:t>dan</a:t>
            </a:r>
            <a:r>
              <a:rPr lang="en-US" sz="2800" dirty="0" smtClean="0"/>
              <a:t> </a:t>
            </a:r>
            <a:r>
              <a:rPr lang="en-US" sz="2800" dirty="0" err="1" smtClean="0"/>
              <a:t>langsung</a:t>
            </a:r>
            <a:r>
              <a:rPr lang="en-US" sz="2800" dirty="0" smtClean="0"/>
              <a:t> </a:t>
            </a:r>
            <a:r>
              <a:rPr lang="en-US" sz="2800" dirty="0" err="1" smtClean="0"/>
              <a:t>menyangkut</a:t>
            </a:r>
            <a:r>
              <a:rPr lang="en-US" sz="2800" dirty="0" smtClean="0"/>
              <a:t> </a:t>
            </a:r>
            <a:r>
              <a:rPr lang="en-US" sz="2800" dirty="0" err="1" smtClean="0"/>
              <a:t>perubahan</a:t>
            </a:r>
            <a:r>
              <a:rPr lang="en-US" sz="2800" dirty="0" smtClean="0"/>
              <a:t> </a:t>
            </a:r>
            <a:r>
              <a:rPr lang="en-US" sz="2800" dirty="0" err="1" smtClean="0"/>
              <a:t>sendi-sendi</a:t>
            </a:r>
            <a:r>
              <a:rPr lang="en-US" sz="2800" dirty="0" smtClean="0"/>
              <a:t> </a:t>
            </a:r>
            <a:r>
              <a:rPr lang="en-US" sz="2800" dirty="0" err="1" smtClean="0"/>
              <a:t>suatu</a:t>
            </a:r>
            <a:r>
              <a:rPr lang="en-US" sz="2800" dirty="0" smtClean="0"/>
              <a:t> </a:t>
            </a:r>
            <a:r>
              <a:rPr lang="en-US" sz="2800" dirty="0" err="1" smtClean="0"/>
              <a:t>sistem</a:t>
            </a:r>
            <a:r>
              <a:rPr lang="en-US" sz="2800" dirty="0" smtClean="0"/>
              <a:t> </a:t>
            </a:r>
            <a:r>
              <a:rPr lang="en-US" sz="2800" dirty="0" err="1" smtClean="0"/>
              <a:t>sosial</a:t>
            </a:r>
            <a:r>
              <a:rPr lang="en-US" sz="2800" dirty="0" smtClean="0"/>
              <a:t>. </a:t>
            </a:r>
            <a:r>
              <a:rPr lang="en-US" sz="2800" dirty="0" err="1" smtClean="0"/>
              <a:t>Ciri</a:t>
            </a:r>
            <a:r>
              <a:rPr lang="en-US" sz="2800" dirty="0" smtClean="0"/>
              <a:t> </a:t>
            </a:r>
            <a:r>
              <a:rPr lang="en-US" sz="2800" dirty="0" err="1" smtClean="0"/>
              <a:t>cepat</a:t>
            </a:r>
            <a:r>
              <a:rPr lang="en-US" sz="2800" dirty="0" smtClean="0"/>
              <a:t> yang </a:t>
            </a:r>
            <a:r>
              <a:rPr lang="en-US" sz="2800" dirty="0" err="1" smtClean="0"/>
              <a:t>dikaitkan</a:t>
            </a:r>
            <a:r>
              <a:rPr lang="en-US" sz="2800" dirty="0" smtClean="0"/>
              <a:t> </a:t>
            </a:r>
            <a:r>
              <a:rPr lang="en-US" sz="2800" dirty="0" err="1" smtClean="0"/>
              <a:t>pada</a:t>
            </a:r>
            <a:r>
              <a:rPr lang="en-US" sz="2800" dirty="0" smtClean="0"/>
              <a:t> </a:t>
            </a:r>
            <a:r>
              <a:rPr lang="en-US" sz="2800" dirty="0" err="1" smtClean="0"/>
              <a:t>perubahan</a:t>
            </a:r>
            <a:r>
              <a:rPr lang="en-US" sz="2800" dirty="0" smtClean="0"/>
              <a:t> </a:t>
            </a:r>
            <a:r>
              <a:rPr lang="en-US" sz="2800" dirty="0" err="1" smtClean="0"/>
              <a:t>revolusioner</a:t>
            </a:r>
            <a:r>
              <a:rPr lang="en-US" sz="2800" dirty="0" smtClean="0"/>
              <a:t> </a:t>
            </a:r>
            <a:r>
              <a:rPr lang="en-US" sz="2800" dirty="0" err="1" smtClean="0"/>
              <a:t>harus</a:t>
            </a:r>
            <a:r>
              <a:rPr lang="en-US" sz="2800" dirty="0" smtClean="0"/>
              <a:t> </a:t>
            </a:r>
            <a:r>
              <a:rPr lang="en-US" sz="2800" dirty="0" err="1" smtClean="0"/>
              <a:t>diartikan</a:t>
            </a:r>
            <a:r>
              <a:rPr lang="en-US" sz="2800" dirty="0" smtClean="0"/>
              <a:t> </a:t>
            </a:r>
            <a:r>
              <a:rPr lang="en-US" sz="2800" dirty="0" err="1" smtClean="0"/>
              <a:t>secara</a:t>
            </a:r>
            <a:r>
              <a:rPr lang="en-US" sz="2800" dirty="0" smtClean="0"/>
              <a:t> </a:t>
            </a:r>
            <a:r>
              <a:rPr lang="en-US" sz="2800" dirty="0" err="1" smtClean="0"/>
              <a:t>relatif</a:t>
            </a:r>
            <a:r>
              <a:rPr lang="en-US" sz="2800" dirty="0" smtClean="0"/>
              <a:t> </a:t>
            </a:r>
            <a:r>
              <a:rPr lang="en-US" sz="2800" dirty="0" err="1" smtClean="0"/>
              <a:t>dan</a:t>
            </a:r>
            <a:r>
              <a:rPr lang="en-US" sz="2800" dirty="0" smtClean="0"/>
              <a:t> </a:t>
            </a:r>
            <a:r>
              <a:rPr lang="en-US" sz="2800" dirty="0" err="1" smtClean="0"/>
              <a:t>tergantung</a:t>
            </a:r>
            <a:r>
              <a:rPr lang="en-US" sz="2800" dirty="0" smtClean="0"/>
              <a:t> </a:t>
            </a:r>
            <a:r>
              <a:rPr lang="en-US" sz="2800" dirty="0" err="1" smtClean="0"/>
              <a:t>konteksnya</a:t>
            </a:r>
            <a:r>
              <a:rPr lang="en-US" sz="2800" dirty="0" smtClean="0"/>
              <a:t>. </a:t>
            </a:r>
            <a:r>
              <a:rPr lang="en-US" sz="2800" dirty="0" err="1" smtClean="0"/>
              <a:t>Revolusi</a:t>
            </a:r>
            <a:r>
              <a:rPr lang="en-US" sz="2800" dirty="0" smtClean="0"/>
              <a:t> </a:t>
            </a:r>
            <a:r>
              <a:rPr lang="en-US" sz="2800" dirty="0" err="1" smtClean="0"/>
              <a:t>politik</a:t>
            </a:r>
            <a:r>
              <a:rPr lang="en-US" sz="2800" dirty="0" smtClean="0"/>
              <a:t> </a:t>
            </a:r>
            <a:r>
              <a:rPr lang="en-US" sz="2800" dirty="0" err="1" smtClean="0"/>
              <a:t>pada</a:t>
            </a:r>
            <a:r>
              <a:rPr lang="en-US" sz="2800" dirty="0" smtClean="0"/>
              <a:t> </a:t>
            </a:r>
            <a:r>
              <a:rPr lang="en-US" sz="2800" dirty="0" err="1" smtClean="0"/>
              <a:t>suatu</a:t>
            </a:r>
            <a:r>
              <a:rPr lang="en-US" sz="2800" dirty="0" smtClean="0"/>
              <a:t> </a:t>
            </a:r>
            <a:r>
              <a:rPr lang="en-US" sz="2800" dirty="0" err="1" smtClean="0"/>
              <a:t>masyarakat</a:t>
            </a:r>
            <a:r>
              <a:rPr lang="en-US" sz="2800" dirty="0" smtClean="0"/>
              <a:t> </a:t>
            </a:r>
            <a:r>
              <a:rPr lang="en-US" sz="2800" dirty="0" err="1" smtClean="0"/>
              <a:t>dapat</a:t>
            </a:r>
            <a:r>
              <a:rPr lang="en-US" sz="2800" dirty="0" smtClean="0"/>
              <a:t> </a:t>
            </a:r>
            <a:r>
              <a:rPr lang="en-US" sz="2800" dirty="0" err="1" smtClean="0"/>
              <a:t>berlangsung</a:t>
            </a:r>
            <a:r>
              <a:rPr lang="en-US" sz="2800" dirty="0" smtClean="0"/>
              <a:t> </a:t>
            </a:r>
            <a:r>
              <a:rPr lang="en-US" sz="2800" dirty="0" err="1" smtClean="0"/>
              <a:t>beberapa</a:t>
            </a:r>
            <a:r>
              <a:rPr lang="en-US" sz="2800" dirty="0" smtClean="0"/>
              <a:t> </a:t>
            </a:r>
            <a:r>
              <a:rPr lang="en-US" sz="2800" dirty="0" err="1" smtClean="0"/>
              <a:t>puluh</a:t>
            </a:r>
            <a:r>
              <a:rPr lang="en-US" sz="2800" dirty="0" smtClean="0"/>
              <a:t> </a:t>
            </a:r>
            <a:r>
              <a:rPr lang="en-US" sz="2800" dirty="0" err="1" smtClean="0"/>
              <a:t>tahun</a:t>
            </a:r>
            <a:r>
              <a:rPr lang="en-US" sz="2800" dirty="0" smtClean="0"/>
              <a:t> </a:t>
            </a:r>
            <a:r>
              <a:rPr lang="en-US" sz="2800" dirty="0" err="1" smtClean="0"/>
              <a:t>bahkan</a:t>
            </a:r>
            <a:r>
              <a:rPr lang="en-US" sz="2800" dirty="0" smtClean="0"/>
              <a:t> </a:t>
            </a:r>
            <a:r>
              <a:rPr lang="en-US" sz="2800" dirty="0" err="1" smtClean="0"/>
              <a:t>hanya</a:t>
            </a:r>
            <a:r>
              <a:rPr lang="en-US" sz="2800" dirty="0" smtClean="0"/>
              <a:t> </a:t>
            </a:r>
            <a:r>
              <a:rPr lang="en-US" sz="2800" dirty="0" err="1" smtClean="0"/>
              <a:t>beberapa</a:t>
            </a:r>
            <a:r>
              <a:rPr lang="en-US" sz="2800" dirty="0" smtClean="0"/>
              <a:t> </a:t>
            </a:r>
            <a:r>
              <a:rPr lang="en-US" sz="2800" dirty="0" err="1" smtClean="0"/>
              <a:t>tahun</a:t>
            </a:r>
            <a:r>
              <a:rPr lang="en-US" sz="2800" dirty="0" smtClean="0"/>
              <a:t> </a:t>
            </a:r>
            <a:r>
              <a:rPr lang="en-US" sz="2800" dirty="0" err="1" smtClean="0"/>
              <a:t>saja</a:t>
            </a:r>
            <a:r>
              <a:rPr lang="en-US" sz="2800" dirty="0" smtClean="0"/>
              <a:t>. </a:t>
            </a:r>
            <a:r>
              <a:rPr lang="en-US" sz="2800" dirty="0" err="1" smtClean="0"/>
              <a:t>Revolusi</a:t>
            </a:r>
            <a:r>
              <a:rPr lang="en-US" sz="2800" dirty="0" smtClean="0"/>
              <a:t> </a:t>
            </a:r>
            <a:r>
              <a:rPr lang="en-US" sz="2800" dirty="0" err="1" smtClean="0"/>
              <a:t>industri</a:t>
            </a:r>
            <a:r>
              <a:rPr lang="en-US" sz="2800" dirty="0" smtClean="0"/>
              <a:t> </a:t>
            </a:r>
            <a:r>
              <a:rPr lang="en-US" sz="2800" dirty="0" err="1" smtClean="0"/>
              <a:t>di</a:t>
            </a:r>
            <a:r>
              <a:rPr lang="en-US" sz="2800" dirty="0" smtClean="0"/>
              <a:t> </a:t>
            </a:r>
            <a:r>
              <a:rPr lang="en-US" sz="2800" dirty="0" err="1" smtClean="0"/>
              <a:t>Eropa</a:t>
            </a:r>
            <a:r>
              <a:rPr lang="en-US" sz="2800" dirty="0" smtClean="0"/>
              <a:t> </a:t>
            </a:r>
            <a:r>
              <a:rPr lang="en-US" sz="2800" dirty="0" err="1" smtClean="0"/>
              <a:t>berlangsung</a:t>
            </a:r>
            <a:r>
              <a:rPr lang="en-US" sz="2800" dirty="0" smtClean="0"/>
              <a:t> </a:t>
            </a:r>
            <a:r>
              <a:rPr lang="en-US" sz="2800" dirty="0" err="1" smtClean="0"/>
              <a:t>antara</a:t>
            </a:r>
            <a:r>
              <a:rPr lang="en-US" sz="2800" dirty="0" smtClean="0"/>
              <a:t> 100-200tahun, </a:t>
            </a:r>
            <a:r>
              <a:rPr lang="en-US" sz="2800" dirty="0" err="1" smtClean="0"/>
              <a:t>namun</a:t>
            </a:r>
            <a:r>
              <a:rPr lang="en-US" sz="2800" dirty="0" smtClean="0"/>
              <a:t> </a:t>
            </a:r>
            <a:r>
              <a:rPr lang="en-US" sz="2800" dirty="0" err="1" smtClean="0"/>
              <a:t>layak</a:t>
            </a:r>
            <a:r>
              <a:rPr lang="en-US" sz="2800" dirty="0" smtClean="0"/>
              <a:t> </a:t>
            </a:r>
            <a:r>
              <a:rPr lang="en-US" sz="2800" dirty="0" err="1" smtClean="0"/>
              <a:t>disebut</a:t>
            </a:r>
            <a:r>
              <a:rPr lang="en-US" sz="2800" dirty="0" smtClean="0"/>
              <a:t> </a:t>
            </a:r>
            <a:r>
              <a:rPr lang="en-US" sz="2800" dirty="0" err="1" smtClean="0"/>
              <a:t>revolusi</a:t>
            </a:r>
            <a:r>
              <a:rPr lang="en-US" sz="2800" dirty="0" smtClean="0"/>
              <a:t> </a:t>
            </a:r>
            <a:r>
              <a:rPr lang="en-US" sz="2800" dirty="0" err="1" smtClean="0"/>
              <a:t>dibandingkan</a:t>
            </a:r>
            <a:r>
              <a:rPr lang="en-US" sz="2800" dirty="0" smtClean="0"/>
              <a:t> </a:t>
            </a:r>
            <a:r>
              <a:rPr lang="en-US" sz="2800" dirty="0" err="1" smtClean="0"/>
              <a:t>dengan</a:t>
            </a:r>
            <a:r>
              <a:rPr lang="en-US" sz="2800" dirty="0" smtClean="0"/>
              <a:t> </a:t>
            </a:r>
            <a:r>
              <a:rPr lang="en-US" sz="2800" dirty="0" err="1" smtClean="0"/>
              <a:t>ribuan</a:t>
            </a:r>
            <a:r>
              <a:rPr lang="en-US" sz="2800" dirty="0" smtClean="0"/>
              <a:t> </a:t>
            </a:r>
            <a:r>
              <a:rPr lang="en-US" sz="2800" dirty="0" err="1" smtClean="0"/>
              <a:t>tahun</a:t>
            </a:r>
            <a:r>
              <a:rPr lang="en-US" sz="2800" dirty="0" smtClean="0"/>
              <a:t> </a:t>
            </a:r>
            <a:r>
              <a:rPr lang="en-US" sz="2800" dirty="0" err="1" smtClean="0"/>
              <a:t>masa</a:t>
            </a:r>
            <a:r>
              <a:rPr lang="en-US" sz="2800" dirty="0" smtClean="0"/>
              <a:t> </a:t>
            </a:r>
            <a:r>
              <a:rPr lang="en-US" sz="2800" dirty="0" err="1" smtClean="0"/>
              <a:t>paertanian</a:t>
            </a:r>
            <a:r>
              <a:rPr lang="en-US" sz="2800" dirty="0" smtClean="0"/>
              <a:t> yang </a:t>
            </a:r>
            <a:r>
              <a:rPr lang="en-US" sz="2800" dirty="0" err="1" smtClean="0"/>
              <a:t>mendahuluinya</a:t>
            </a:r>
            <a:r>
              <a:rPr lang="en-US" sz="2800" dirty="0" smtClean="0"/>
              <a:t>. Di </a:t>
            </a:r>
            <a:r>
              <a:rPr lang="en-US" sz="2800" dirty="0" err="1" smtClean="0"/>
              <a:t>dalam</a:t>
            </a:r>
            <a:r>
              <a:rPr lang="en-US" sz="2800" dirty="0" smtClean="0"/>
              <a:t> </a:t>
            </a:r>
            <a:r>
              <a:rPr lang="en-US" sz="2800" dirty="0" err="1" smtClean="0"/>
              <a:t>konteksnya</a:t>
            </a:r>
            <a:r>
              <a:rPr lang="en-US" sz="2800" dirty="0" smtClean="0"/>
              <a:t> </a:t>
            </a:r>
            <a:r>
              <a:rPr lang="en-US" sz="2800" dirty="0" err="1" smtClean="0"/>
              <a:t>sendiri-sendiri</a:t>
            </a:r>
            <a:r>
              <a:rPr lang="en-US" sz="2800" dirty="0" smtClean="0"/>
              <a:t>, </a:t>
            </a:r>
            <a:r>
              <a:rPr lang="en-US" sz="2800" dirty="0" err="1" smtClean="0"/>
              <a:t>masing-masing</a:t>
            </a:r>
            <a:r>
              <a:rPr lang="en-US" sz="2800" dirty="0" smtClean="0"/>
              <a:t> </a:t>
            </a:r>
            <a:r>
              <a:rPr lang="en-US" sz="2800" dirty="0" err="1" smtClean="0"/>
              <a:t>proses</a:t>
            </a:r>
            <a:r>
              <a:rPr lang="en-US" sz="2800" dirty="0" smtClean="0"/>
              <a:t> </a:t>
            </a:r>
            <a:r>
              <a:rPr lang="en-US" sz="2800" dirty="0" err="1" smtClean="0"/>
              <a:t>itu</a:t>
            </a:r>
            <a:r>
              <a:rPr lang="en-US" sz="2800" dirty="0" smtClean="0"/>
              <a:t> </a:t>
            </a:r>
            <a:r>
              <a:rPr lang="en-US" sz="2800" dirty="0" err="1" smtClean="0"/>
              <a:t>mewakili</a:t>
            </a:r>
            <a:r>
              <a:rPr lang="en-US" sz="2800" dirty="0" smtClean="0"/>
              <a:t> </a:t>
            </a:r>
            <a:r>
              <a:rPr lang="en-US" sz="2800" dirty="0" err="1" smtClean="0"/>
              <a:t>perubahan</a:t>
            </a:r>
            <a:r>
              <a:rPr lang="en-US" sz="2800" dirty="0" smtClean="0"/>
              <a:t> yang </a:t>
            </a:r>
            <a:r>
              <a:rPr lang="en-US" sz="2800" dirty="0" err="1" smtClean="0"/>
              <a:t>cepat</a:t>
            </a:r>
            <a:r>
              <a:rPr lang="en-US" sz="2800" smtClean="0"/>
              <a:t>.</a:t>
            </a:r>
            <a:endParaRPr lang="en-US" sz="2800" dirty="0"/>
          </a:p>
        </p:txBody>
      </p:sp>
      <p:sp>
        <p:nvSpPr>
          <p:cNvPr id="3" name="Content Placeholder 2"/>
          <p:cNvSpPr>
            <a:spLocks noGrp="1"/>
          </p:cNvSpPr>
          <p:nvPr>
            <p:ph idx="1"/>
          </p:nvPr>
        </p:nvSpPr>
        <p:spPr>
          <a:xfrm>
            <a:off x="457200" y="6477000"/>
            <a:ext cx="8229600" cy="1524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err="1" smtClean="0"/>
              <a:t>Topik-Topik</a:t>
            </a:r>
            <a:r>
              <a:rPr lang="en-US" dirty="0" smtClean="0"/>
              <a:t> </a:t>
            </a:r>
            <a:r>
              <a:rPr lang="en-US" dirty="0" err="1" smtClean="0"/>
              <a:t>Perkuliahan</a:t>
            </a:r>
            <a:endParaRPr lang="en-US" dirty="0"/>
          </a:p>
        </p:txBody>
      </p:sp>
      <p:sp>
        <p:nvSpPr>
          <p:cNvPr id="3" name="Content Placeholder 2"/>
          <p:cNvSpPr>
            <a:spLocks noGrp="1"/>
          </p:cNvSpPr>
          <p:nvPr>
            <p:ph idx="1"/>
          </p:nvPr>
        </p:nvSpPr>
        <p:spPr>
          <a:xfrm>
            <a:off x="0" y="685800"/>
            <a:ext cx="9144000" cy="5440363"/>
          </a:xfrm>
        </p:spPr>
        <p:txBody>
          <a:bodyPr>
            <a:normAutofit fontScale="92500" lnSpcReduction="20000"/>
          </a:bodyPr>
          <a:lstStyle/>
          <a:p>
            <a:pPr>
              <a:buNone/>
            </a:pPr>
            <a:r>
              <a:rPr lang="en-US" b="1" dirty="0" smtClean="0"/>
              <a:t>BAB I </a:t>
            </a:r>
            <a:r>
              <a:rPr lang="en-US" b="1" dirty="0" err="1" smtClean="0"/>
              <a:t>Pendahuluan</a:t>
            </a:r>
            <a:endParaRPr lang="en-US" b="1" dirty="0" smtClean="0"/>
          </a:p>
          <a:p>
            <a:pPr marL="514350" indent="-514350">
              <a:buFont typeface="+mj-lt"/>
              <a:buAutoNum type="alphaUcPeriod"/>
            </a:pPr>
            <a:r>
              <a:rPr lang="en-US" dirty="0" err="1" smtClean="0"/>
              <a:t>Pengertian</a:t>
            </a:r>
            <a:r>
              <a:rPr lang="en-US" dirty="0" smtClean="0"/>
              <a:t> </a:t>
            </a:r>
            <a:r>
              <a:rPr lang="en-US" dirty="0" err="1" smtClean="0"/>
              <a:t>Sosiologi</a:t>
            </a:r>
            <a:endParaRPr lang="en-US" dirty="0" smtClean="0"/>
          </a:p>
          <a:p>
            <a:pPr marL="514350" indent="-514350">
              <a:buFont typeface="+mj-lt"/>
              <a:buAutoNum type="alphaUcPeriod"/>
            </a:pPr>
            <a:r>
              <a:rPr lang="en-US" dirty="0" err="1" smtClean="0"/>
              <a:t>Definisi</a:t>
            </a:r>
            <a:r>
              <a:rPr lang="en-US" dirty="0" smtClean="0"/>
              <a:t> </a:t>
            </a:r>
            <a:r>
              <a:rPr lang="en-US" dirty="0" err="1" smtClean="0"/>
              <a:t>Sosiologi</a:t>
            </a:r>
            <a:r>
              <a:rPr lang="en-US" dirty="0" smtClean="0"/>
              <a:t> </a:t>
            </a:r>
            <a:r>
              <a:rPr lang="en-US" dirty="0" err="1" smtClean="0"/>
              <a:t>Pedesaan</a:t>
            </a:r>
            <a:endParaRPr lang="en-US" dirty="0" smtClean="0"/>
          </a:p>
          <a:p>
            <a:pPr marL="514350" indent="-514350">
              <a:buFont typeface="+mj-lt"/>
              <a:buAutoNum type="alphaUcPeriod"/>
            </a:pPr>
            <a:r>
              <a:rPr lang="en-US" dirty="0" err="1" smtClean="0"/>
              <a:t>Ciri-ciri</a:t>
            </a:r>
            <a:r>
              <a:rPr lang="en-US" dirty="0" smtClean="0"/>
              <a:t> </a:t>
            </a:r>
            <a:r>
              <a:rPr lang="en-US" dirty="0" err="1" smtClean="0"/>
              <a:t>Masyarakat</a:t>
            </a:r>
            <a:r>
              <a:rPr lang="en-US" dirty="0" smtClean="0"/>
              <a:t> </a:t>
            </a:r>
            <a:r>
              <a:rPr lang="en-US" dirty="0" err="1" smtClean="0"/>
              <a:t>Pedesaan</a:t>
            </a:r>
            <a:endParaRPr lang="en-US" dirty="0" smtClean="0"/>
          </a:p>
          <a:p>
            <a:pPr marL="514350" indent="-514350">
              <a:buFont typeface="+mj-lt"/>
              <a:buAutoNum type="alphaUcPeriod"/>
            </a:pPr>
            <a:r>
              <a:rPr lang="en-US" dirty="0" err="1" smtClean="0"/>
              <a:t>Mencermati</a:t>
            </a:r>
            <a:r>
              <a:rPr lang="en-US" dirty="0" smtClean="0"/>
              <a:t> </a:t>
            </a:r>
            <a:r>
              <a:rPr lang="en-US" dirty="0" err="1" smtClean="0"/>
              <a:t>Dimensi-Dimensi</a:t>
            </a:r>
            <a:r>
              <a:rPr lang="en-US" dirty="0" smtClean="0"/>
              <a:t> </a:t>
            </a:r>
            <a:r>
              <a:rPr lang="en-US" dirty="0" err="1" smtClean="0"/>
              <a:t>Perubahan</a:t>
            </a:r>
            <a:r>
              <a:rPr lang="en-US" dirty="0" smtClean="0"/>
              <a:t> </a:t>
            </a:r>
            <a:r>
              <a:rPr lang="en-US" dirty="0" err="1" smtClean="0"/>
              <a:t>Sosial</a:t>
            </a:r>
            <a:r>
              <a:rPr lang="en-US" dirty="0" smtClean="0"/>
              <a:t> </a:t>
            </a:r>
            <a:r>
              <a:rPr lang="en-US" dirty="0" err="1" smtClean="0"/>
              <a:t>Pada</a:t>
            </a:r>
            <a:r>
              <a:rPr lang="en-US" dirty="0" smtClean="0"/>
              <a:t> </a:t>
            </a:r>
            <a:r>
              <a:rPr lang="en-US" dirty="0" err="1" smtClean="0"/>
              <a:t>Masyarakat</a:t>
            </a:r>
            <a:r>
              <a:rPr lang="en-US" dirty="0" smtClean="0"/>
              <a:t> </a:t>
            </a:r>
            <a:r>
              <a:rPr lang="en-US" dirty="0" err="1" smtClean="0"/>
              <a:t>Pedesaan</a:t>
            </a:r>
            <a:endParaRPr lang="en-US" dirty="0" smtClean="0"/>
          </a:p>
          <a:p>
            <a:pPr marL="514350" indent="-514350">
              <a:buNone/>
            </a:pPr>
            <a:r>
              <a:rPr lang="en-US" b="1" dirty="0" smtClean="0"/>
              <a:t>BAB II </a:t>
            </a:r>
            <a:r>
              <a:rPr lang="en-US" b="1" dirty="0" err="1" smtClean="0"/>
              <a:t>Struktur</a:t>
            </a:r>
            <a:r>
              <a:rPr lang="en-US" b="1" dirty="0" smtClean="0"/>
              <a:t> </a:t>
            </a:r>
            <a:r>
              <a:rPr lang="en-US" b="1" dirty="0" err="1" smtClean="0"/>
              <a:t>Komunitas</a:t>
            </a:r>
            <a:r>
              <a:rPr lang="en-US" b="1" dirty="0" smtClean="0"/>
              <a:t> </a:t>
            </a:r>
            <a:r>
              <a:rPr lang="en-US" b="1" dirty="0" err="1" smtClean="0"/>
              <a:t>sebagai</a:t>
            </a:r>
            <a:r>
              <a:rPr lang="en-US" b="1" dirty="0" smtClean="0"/>
              <a:t> </a:t>
            </a:r>
            <a:r>
              <a:rPr lang="en-US" b="1" dirty="0" err="1" smtClean="0"/>
              <a:t>Suatu</a:t>
            </a:r>
            <a:r>
              <a:rPr lang="en-US" b="1" dirty="0" smtClean="0"/>
              <a:t> </a:t>
            </a:r>
            <a:r>
              <a:rPr lang="en-US" b="1" dirty="0" err="1" smtClean="0"/>
              <a:t>Sistem</a:t>
            </a:r>
            <a:r>
              <a:rPr lang="en-US" b="1" dirty="0" smtClean="0"/>
              <a:t> </a:t>
            </a:r>
            <a:r>
              <a:rPr lang="en-US" b="1" dirty="0" err="1" smtClean="0"/>
              <a:t>Sosial</a:t>
            </a:r>
            <a:endParaRPr lang="en-US" b="1" dirty="0" smtClean="0"/>
          </a:p>
          <a:p>
            <a:pPr marL="514350" indent="-514350">
              <a:buFont typeface="+mj-lt"/>
              <a:buAutoNum type="alphaUcPeriod"/>
            </a:pPr>
            <a:r>
              <a:rPr lang="en-US" dirty="0" err="1" smtClean="0"/>
              <a:t>Sistem</a:t>
            </a:r>
            <a:r>
              <a:rPr lang="en-US" dirty="0" smtClean="0"/>
              <a:t> </a:t>
            </a:r>
            <a:r>
              <a:rPr lang="en-US" dirty="0" err="1" smtClean="0"/>
              <a:t>Sosial</a:t>
            </a:r>
            <a:r>
              <a:rPr lang="en-US" dirty="0" smtClean="0"/>
              <a:t> </a:t>
            </a:r>
            <a:r>
              <a:rPr lang="en-US" dirty="0" err="1" smtClean="0"/>
              <a:t>sebagai</a:t>
            </a:r>
            <a:r>
              <a:rPr lang="en-US" dirty="0" smtClean="0"/>
              <a:t> </a:t>
            </a:r>
            <a:r>
              <a:rPr lang="en-US" dirty="0" err="1"/>
              <a:t>S</a:t>
            </a:r>
            <a:r>
              <a:rPr lang="en-US" dirty="0" err="1" smtClean="0"/>
              <a:t>udut</a:t>
            </a:r>
            <a:r>
              <a:rPr lang="en-US" dirty="0" smtClean="0"/>
              <a:t> Pandang</a:t>
            </a:r>
          </a:p>
          <a:p>
            <a:pPr marL="514350" indent="-514350">
              <a:buFont typeface="+mj-lt"/>
              <a:buAutoNum type="alphaUcPeriod"/>
            </a:pPr>
            <a:r>
              <a:rPr lang="en-US" dirty="0" err="1" smtClean="0"/>
              <a:t>Aspek</a:t>
            </a:r>
            <a:r>
              <a:rPr lang="en-US" dirty="0" smtClean="0"/>
              <a:t> </a:t>
            </a:r>
            <a:r>
              <a:rPr lang="en-US" dirty="0" err="1" smtClean="0"/>
              <a:t>penting</a:t>
            </a:r>
            <a:r>
              <a:rPr lang="en-US" dirty="0" smtClean="0"/>
              <a:t> </a:t>
            </a:r>
            <a:r>
              <a:rPr lang="en-US" dirty="0" err="1" smtClean="0"/>
              <a:t>komunitas</a:t>
            </a:r>
            <a:endParaRPr lang="en-US" dirty="0" smtClean="0"/>
          </a:p>
          <a:p>
            <a:pPr marL="514350" indent="-514350">
              <a:buFont typeface="+mj-lt"/>
              <a:buAutoNum type="alphaUcPeriod"/>
            </a:pPr>
            <a:r>
              <a:rPr lang="en-US" dirty="0" err="1" smtClean="0"/>
              <a:t>Kategorisasi</a:t>
            </a:r>
            <a:r>
              <a:rPr lang="en-US" dirty="0" smtClean="0"/>
              <a:t> </a:t>
            </a:r>
            <a:r>
              <a:rPr lang="en-US" dirty="0" err="1" smtClean="0"/>
              <a:t>dan</a:t>
            </a:r>
            <a:r>
              <a:rPr lang="en-US" dirty="0" smtClean="0"/>
              <a:t> </a:t>
            </a:r>
            <a:r>
              <a:rPr lang="en-US" dirty="0" err="1" smtClean="0"/>
              <a:t>Pembandingan</a:t>
            </a:r>
            <a:r>
              <a:rPr lang="en-US" dirty="0" smtClean="0"/>
              <a:t> Sub </a:t>
            </a:r>
            <a:r>
              <a:rPr lang="en-US" dirty="0" err="1" smtClean="0"/>
              <a:t>Komunitas</a:t>
            </a:r>
            <a:endParaRPr lang="en-US" dirty="0" smtClean="0"/>
          </a:p>
          <a:p>
            <a:pPr marL="514350" indent="-514350">
              <a:buFont typeface="+mj-lt"/>
              <a:buAutoNum type="alphaUcPeriod"/>
            </a:pPr>
            <a:r>
              <a:rPr lang="en-US" dirty="0" err="1" smtClean="0"/>
              <a:t>Penopang</a:t>
            </a:r>
            <a:r>
              <a:rPr lang="en-US" dirty="0" smtClean="0"/>
              <a:t> </a:t>
            </a:r>
            <a:r>
              <a:rPr lang="en-US" dirty="0" err="1" smtClean="0"/>
              <a:t>Struktur</a:t>
            </a:r>
            <a:r>
              <a:rPr lang="en-US" dirty="0" smtClean="0"/>
              <a:t> </a:t>
            </a:r>
            <a:r>
              <a:rPr lang="en-US" dirty="0" err="1" smtClean="0"/>
              <a:t>Komunitas</a:t>
            </a:r>
            <a:endParaRPr lang="en-US" dirty="0" smtClean="0"/>
          </a:p>
          <a:p>
            <a:pPr marL="514350" indent="-514350">
              <a:buFont typeface="+mj-lt"/>
              <a:buAutoNum type="alphaUcPeriod"/>
            </a:pPr>
            <a:r>
              <a:rPr lang="en-US" dirty="0" err="1" smtClean="0"/>
              <a:t>Tipe</a:t>
            </a:r>
            <a:r>
              <a:rPr lang="en-US" dirty="0" smtClean="0"/>
              <a:t> </a:t>
            </a:r>
            <a:r>
              <a:rPr lang="en-US" dirty="0" err="1" smtClean="0"/>
              <a:t>Komunitas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278562"/>
          </a:xfrm>
        </p:spPr>
        <p:txBody>
          <a:bodyPr>
            <a:normAutofit/>
          </a:bodyPr>
          <a:lstStyle/>
          <a:p>
            <a:pPr marL="400050" indent="-400050" algn="l"/>
            <a:r>
              <a:rPr lang="en-US" sz="3200" b="1" dirty="0" smtClean="0"/>
              <a:t>BAB III </a:t>
            </a:r>
            <a:r>
              <a:rPr lang="en-US" sz="3200" b="1" dirty="0" err="1" smtClean="0"/>
              <a:t>Pendekatan</a:t>
            </a:r>
            <a:r>
              <a:rPr lang="en-US" sz="3200" b="1" dirty="0" smtClean="0"/>
              <a:t> </a:t>
            </a:r>
            <a:r>
              <a:rPr lang="en-US" sz="3200" b="1" dirty="0" err="1" smtClean="0"/>
              <a:t>Ekologi</a:t>
            </a:r>
            <a:r>
              <a:rPr lang="en-US" sz="3200" b="1" dirty="0" smtClean="0"/>
              <a:t>: </a:t>
            </a:r>
            <a:r>
              <a:rPr lang="en-US" sz="3200" b="1" dirty="0" err="1" smtClean="0"/>
              <a:t>Komunitas</a:t>
            </a:r>
            <a:r>
              <a:rPr lang="en-US" sz="3200" b="1" dirty="0" smtClean="0"/>
              <a:t> </a:t>
            </a:r>
            <a:r>
              <a:rPr lang="en-US" sz="3200" b="1" dirty="0" err="1" smtClean="0"/>
              <a:t>sebagai</a:t>
            </a:r>
            <a:r>
              <a:rPr lang="en-US" sz="3200" b="1" dirty="0" smtClean="0"/>
              <a:t> </a:t>
            </a:r>
            <a:r>
              <a:rPr lang="en-US" sz="3200" b="1" dirty="0" err="1" smtClean="0"/>
              <a:t>suatu</a:t>
            </a:r>
            <a:r>
              <a:rPr lang="en-US" sz="3200" b="1" dirty="0" smtClean="0"/>
              <a:t> </a:t>
            </a:r>
            <a:br>
              <a:rPr lang="en-US" sz="3200" b="1" dirty="0" smtClean="0"/>
            </a:br>
            <a:r>
              <a:rPr lang="en-US" sz="3200" b="1" dirty="0" smtClean="0"/>
              <a:t>         </a:t>
            </a:r>
            <a:r>
              <a:rPr lang="en-US" sz="3200" b="1" dirty="0" err="1" smtClean="0"/>
              <a:t>Fenomena</a:t>
            </a:r>
            <a:r>
              <a:rPr lang="en-US" sz="3200" b="1" dirty="0" smtClean="0"/>
              <a:t> </a:t>
            </a:r>
            <a:r>
              <a:rPr lang="en-US" sz="3200" b="1" dirty="0" err="1" smtClean="0"/>
              <a:t>Sosial</a:t>
            </a:r>
            <a:r>
              <a:rPr lang="en-US" sz="3200" dirty="0" smtClean="0"/>
              <a:t/>
            </a:r>
            <a:br>
              <a:rPr lang="en-US" sz="3200" dirty="0" smtClean="0"/>
            </a:br>
            <a:r>
              <a:rPr lang="en-US" sz="3200" dirty="0" smtClean="0"/>
              <a:t>A. </a:t>
            </a:r>
            <a:r>
              <a:rPr lang="en-US" sz="3200" dirty="0" err="1" smtClean="0"/>
              <a:t>Komunitas</a:t>
            </a:r>
            <a:r>
              <a:rPr lang="en-US" sz="3200" dirty="0"/>
              <a:t>:</a:t>
            </a:r>
            <a:r>
              <a:rPr lang="en-US" sz="3200" dirty="0" smtClean="0"/>
              <a:t> </a:t>
            </a:r>
            <a:r>
              <a:rPr lang="en-US" sz="3200" dirty="0" err="1" smtClean="0"/>
              <a:t>Perspektif</a:t>
            </a:r>
            <a:r>
              <a:rPr lang="en-US" sz="3200" dirty="0" smtClean="0"/>
              <a:t> </a:t>
            </a:r>
            <a:r>
              <a:rPr lang="en-US" sz="3200" dirty="0" err="1" smtClean="0"/>
              <a:t>Ekologi</a:t>
            </a:r>
            <a:r>
              <a:rPr lang="en-US" sz="3200" dirty="0" smtClean="0"/>
              <a:t> </a:t>
            </a:r>
            <a:r>
              <a:rPr lang="en-US" sz="3200" dirty="0" err="1" smtClean="0"/>
              <a:t>Klasikal</a:t>
            </a:r>
            <a:r>
              <a:rPr lang="en-US" sz="3200" dirty="0" smtClean="0"/>
              <a:t/>
            </a:r>
            <a:br>
              <a:rPr lang="en-US" sz="3200" dirty="0" smtClean="0"/>
            </a:br>
            <a:r>
              <a:rPr lang="en-US" sz="3200" dirty="0" smtClean="0"/>
              <a:t>B. </a:t>
            </a:r>
            <a:r>
              <a:rPr lang="en-US" sz="3200" dirty="0" err="1" smtClean="0"/>
              <a:t>Komunitas</a:t>
            </a:r>
            <a:r>
              <a:rPr lang="en-US" sz="3200" dirty="0" smtClean="0"/>
              <a:t>: </a:t>
            </a:r>
            <a:r>
              <a:rPr lang="en-US" sz="3200" dirty="0" err="1" smtClean="0"/>
              <a:t>Perspektif</a:t>
            </a:r>
            <a:r>
              <a:rPr lang="en-US" sz="3200" dirty="0" smtClean="0"/>
              <a:t> </a:t>
            </a:r>
            <a:r>
              <a:rPr lang="en-US" sz="3200" dirty="0" err="1" smtClean="0"/>
              <a:t>Ekologi</a:t>
            </a:r>
            <a:r>
              <a:rPr lang="en-US" sz="3200" dirty="0" smtClean="0"/>
              <a:t> </a:t>
            </a:r>
            <a:r>
              <a:rPr lang="en-US" sz="3200" dirty="0" err="1" smtClean="0"/>
              <a:t>Faktorial</a:t>
            </a:r>
            <a:r>
              <a:rPr lang="en-US" sz="3200" dirty="0" smtClean="0"/>
              <a:t/>
            </a:r>
            <a:br>
              <a:rPr lang="en-US" sz="3200" dirty="0" smtClean="0"/>
            </a:br>
            <a:r>
              <a:rPr lang="en-US" sz="3200" dirty="0" smtClean="0"/>
              <a:t>C. </a:t>
            </a:r>
            <a:r>
              <a:rPr lang="en-US" sz="3200" dirty="0" err="1" smtClean="0"/>
              <a:t>Komunitas</a:t>
            </a:r>
            <a:r>
              <a:rPr lang="en-US" sz="3200" dirty="0" smtClean="0"/>
              <a:t>: </a:t>
            </a:r>
            <a:r>
              <a:rPr lang="en-US" sz="3200" dirty="0" err="1" smtClean="0"/>
              <a:t>Perspektif</a:t>
            </a:r>
            <a:r>
              <a:rPr lang="en-US" sz="3200" dirty="0" smtClean="0"/>
              <a:t> </a:t>
            </a:r>
            <a:r>
              <a:rPr lang="en-US" sz="3200" dirty="0" err="1" smtClean="0"/>
              <a:t>Kompleks</a:t>
            </a:r>
            <a:r>
              <a:rPr lang="en-US" sz="3200" dirty="0" smtClean="0"/>
              <a:t> </a:t>
            </a:r>
            <a:r>
              <a:rPr lang="en-US" sz="3200" dirty="0" err="1" smtClean="0"/>
              <a:t>Ekologi</a:t>
            </a:r>
            <a:r>
              <a:rPr lang="en-US" sz="3200" dirty="0" smtClean="0"/>
              <a:t> POET</a:t>
            </a:r>
            <a:br>
              <a:rPr lang="en-US" sz="3200" dirty="0" smtClean="0"/>
            </a:br>
            <a:r>
              <a:rPr lang="en-US" sz="3200" dirty="0" smtClean="0"/>
              <a:t>D. </a:t>
            </a:r>
            <a:r>
              <a:rPr lang="en-US" sz="3200" dirty="0" err="1" smtClean="0"/>
              <a:t>Komunitas</a:t>
            </a:r>
            <a:r>
              <a:rPr lang="en-US" sz="3200" dirty="0" smtClean="0"/>
              <a:t>: </a:t>
            </a:r>
            <a:r>
              <a:rPr lang="en-US" sz="3200" dirty="0" err="1" smtClean="0"/>
              <a:t>Perspektif</a:t>
            </a:r>
            <a:r>
              <a:rPr lang="en-US" sz="3200" dirty="0" smtClean="0"/>
              <a:t> </a:t>
            </a:r>
            <a:r>
              <a:rPr lang="en-US" sz="3200" i="1" dirty="0" smtClean="0"/>
              <a:t>Sustenance Needs  </a:t>
            </a:r>
            <a:br>
              <a:rPr lang="en-US" sz="3200" i="1" dirty="0" smtClean="0"/>
            </a:br>
            <a:r>
              <a:rPr lang="en-US" sz="3200" i="1" dirty="0" smtClean="0"/>
              <a:t>     Fulfillment</a:t>
            </a:r>
            <a:br>
              <a:rPr lang="en-US" sz="3200" i="1" dirty="0" smtClean="0"/>
            </a:br>
            <a:r>
              <a:rPr lang="en-US" sz="3200" dirty="0" smtClean="0"/>
              <a:t>E</a:t>
            </a:r>
            <a:r>
              <a:rPr lang="en-US" sz="3200" i="1" dirty="0" smtClean="0"/>
              <a:t>. </a:t>
            </a:r>
            <a:r>
              <a:rPr lang="en-US" sz="3200" dirty="0" err="1" smtClean="0"/>
              <a:t>Komunitas</a:t>
            </a:r>
            <a:r>
              <a:rPr lang="en-US" sz="3200" dirty="0" smtClean="0"/>
              <a:t> </a:t>
            </a:r>
            <a:r>
              <a:rPr lang="en-US" sz="3200" dirty="0" err="1" smtClean="0"/>
              <a:t>dan</a:t>
            </a:r>
            <a:r>
              <a:rPr lang="en-US" sz="3200" dirty="0" smtClean="0"/>
              <a:t> </a:t>
            </a:r>
            <a:r>
              <a:rPr lang="en-US" sz="3200" dirty="0" err="1" smtClean="0"/>
              <a:t>Keseimbangan</a:t>
            </a:r>
            <a:r>
              <a:rPr lang="en-US" sz="3200" dirty="0" smtClean="0"/>
              <a:t> </a:t>
            </a:r>
            <a:r>
              <a:rPr lang="en-US" sz="3200" dirty="0" err="1" smtClean="0"/>
              <a:t>Ekologis</a:t>
            </a:r>
            <a:r>
              <a:rPr lang="en-US" sz="3200" dirty="0" smtClean="0"/>
              <a:t/>
            </a:r>
            <a:br>
              <a:rPr lang="en-US" sz="3200" dirty="0" smtClean="0"/>
            </a:br>
            <a:endParaRPr lang="en-US" sz="3200" i="1"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02362"/>
          </a:xfrm>
        </p:spPr>
        <p:txBody>
          <a:bodyPr>
            <a:normAutofit/>
          </a:bodyPr>
          <a:lstStyle/>
          <a:p>
            <a:pPr algn="l"/>
            <a:r>
              <a:rPr lang="en-US" sz="3600" b="1" dirty="0" smtClean="0"/>
              <a:t>BAB IV </a:t>
            </a:r>
            <a:r>
              <a:rPr lang="en-US" sz="3600" b="1" dirty="0" err="1" smtClean="0"/>
              <a:t>Pendekatan</a:t>
            </a:r>
            <a:r>
              <a:rPr lang="en-US" sz="3600" b="1" dirty="0" smtClean="0"/>
              <a:t> </a:t>
            </a:r>
            <a:r>
              <a:rPr lang="en-US" sz="3600" b="1" dirty="0" err="1" smtClean="0"/>
              <a:t>Konflik</a:t>
            </a:r>
            <a:r>
              <a:rPr lang="en-US" sz="3600" b="1" dirty="0" smtClean="0"/>
              <a:t> </a:t>
            </a:r>
            <a:r>
              <a:rPr lang="en-US" sz="3600" b="1" dirty="0" err="1" smtClean="0"/>
              <a:t>terhadapKomunitas</a:t>
            </a:r>
            <a:r>
              <a:rPr lang="en-US" sz="3600" dirty="0" smtClean="0"/>
              <a:t/>
            </a:r>
            <a:br>
              <a:rPr lang="en-US" sz="3600" dirty="0" smtClean="0"/>
            </a:br>
            <a:r>
              <a:rPr lang="en-US" sz="3600" dirty="0" smtClean="0"/>
              <a:t>    A. </a:t>
            </a:r>
            <a:r>
              <a:rPr lang="en-US" sz="3600" dirty="0" err="1" smtClean="0"/>
              <a:t>Pendekatan</a:t>
            </a:r>
            <a:r>
              <a:rPr lang="en-US" sz="3600" dirty="0" smtClean="0"/>
              <a:t> </a:t>
            </a:r>
            <a:r>
              <a:rPr lang="en-US" sz="3600" dirty="0" err="1" smtClean="0"/>
              <a:t>konflik</a:t>
            </a:r>
            <a:r>
              <a:rPr lang="en-US" sz="3600" dirty="0" smtClean="0"/>
              <a:t> </a:t>
            </a:r>
            <a:r>
              <a:rPr lang="en-US" sz="3600" dirty="0" err="1" smtClean="0"/>
              <a:t>dari</a:t>
            </a:r>
            <a:r>
              <a:rPr lang="en-US" sz="3600" dirty="0" smtClean="0"/>
              <a:t> Marx</a:t>
            </a:r>
            <a:br>
              <a:rPr lang="en-US" sz="3600" dirty="0" smtClean="0"/>
            </a:br>
            <a:r>
              <a:rPr lang="en-US" sz="3600" dirty="0" smtClean="0"/>
              <a:t>    B. </a:t>
            </a:r>
            <a:r>
              <a:rPr lang="en-US" sz="3600" dirty="0" err="1" smtClean="0"/>
              <a:t>Penggunaan</a:t>
            </a:r>
            <a:r>
              <a:rPr lang="en-US" sz="3600" dirty="0" smtClean="0"/>
              <a:t> </a:t>
            </a:r>
            <a:r>
              <a:rPr lang="en-US" sz="3600" dirty="0" err="1" smtClean="0"/>
              <a:t>Teori</a:t>
            </a:r>
            <a:r>
              <a:rPr lang="en-US" sz="3600" dirty="0" smtClean="0"/>
              <a:t> </a:t>
            </a:r>
            <a:r>
              <a:rPr lang="en-US" sz="3600" dirty="0" err="1" smtClean="0"/>
              <a:t>Konflik</a:t>
            </a:r>
            <a:r>
              <a:rPr lang="en-US" sz="3600" dirty="0" smtClean="0"/>
              <a:t> </a:t>
            </a:r>
            <a:r>
              <a:rPr lang="en-US" sz="3600" dirty="0" err="1" smtClean="0"/>
              <a:t>dalam</a:t>
            </a:r>
            <a:r>
              <a:rPr lang="en-US" sz="3600" dirty="0" smtClean="0"/>
              <a:t>  </a:t>
            </a:r>
            <a:r>
              <a:rPr lang="en-US" sz="3600" dirty="0" err="1" smtClean="0"/>
              <a:t>Analisis</a:t>
            </a:r>
            <a:r>
              <a:rPr lang="en-US" sz="3600" dirty="0" smtClean="0"/>
              <a:t>     </a:t>
            </a:r>
            <a:br>
              <a:rPr lang="en-US" sz="3600" dirty="0" smtClean="0"/>
            </a:br>
            <a:r>
              <a:rPr lang="en-US" sz="3600" dirty="0" smtClean="0"/>
              <a:t>        </a:t>
            </a:r>
            <a:r>
              <a:rPr lang="en-US" sz="3600" dirty="0" err="1" smtClean="0"/>
              <a:t>Komunitas</a:t>
            </a:r>
            <a:r>
              <a:rPr lang="en-US" sz="3600" dirty="0" smtClean="0"/>
              <a:t/>
            </a:r>
            <a:br>
              <a:rPr lang="en-US" sz="3600" dirty="0" smtClean="0"/>
            </a:br>
            <a:r>
              <a:rPr lang="en-US" sz="3600" dirty="0" smtClean="0"/>
              <a:t>    C. </a:t>
            </a:r>
            <a:r>
              <a:rPr lang="en-US" sz="3600" dirty="0" err="1" smtClean="0"/>
              <a:t>Pendekatan</a:t>
            </a:r>
            <a:r>
              <a:rPr lang="en-US" sz="3600" dirty="0" smtClean="0"/>
              <a:t> </a:t>
            </a:r>
            <a:r>
              <a:rPr lang="en-US" sz="3600" dirty="0" err="1" smtClean="0"/>
              <a:t>Konflik</a:t>
            </a:r>
            <a:r>
              <a:rPr lang="en-US" sz="3600" dirty="0" smtClean="0"/>
              <a:t> </a:t>
            </a:r>
            <a:r>
              <a:rPr lang="en-US" sz="3600" dirty="0" err="1" smtClean="0"/>
              <a:t>dalam</a:t>
            </a:r>
            <a:r>
              <a:rPr lang="en-US" sz="3600" dirty="0" smtClean="0"/>
              <a:t> </a:t>
            </a:r>
            <a:r>
              <a:rPr lang="en-US" sz="3600" dirty="0" err="1" smtClean="0"/>
              <a:t>Pengembangan</a:t>
            </a:r>
            <a:r>
              <a:rPr lang="en-US" sz="3600" dirty="0" smtClean="0"/>
              <a:t> </a:t>
            </a:r>
            <a:br>
              <a:rPr lang="en-US" sz="3600" dirty="0" smtClean="0"/>
            </a:br>
            <a:r>
              <a:rPr lang="en-US" sz="3600" dirty="0" smtClean="0"/>
              <a:t>        </a:t>
            </a:r>
            <a:r>
              <a:rPr lang="en-US" sz="3600" dirty="0" err="1" smtClean="0"/>
              <a:t>Masyarakat</a:t>
            </a:r>
            <a:r>
              <a:rPr lang="en-US" sz="3600" dirty="0" smtClean="0"/>
              <a:t/>
            </a:r>
            <a:br>
              <a:rPr lang="en-US" sz="3600" dirty="0" smtClean="0"/>
            </a:br>
            <a:r>
              <a:rPr lang="en-US" sz="3600" b="1" dirty="0" smtClean="0"/>
              <a:t>BAB V</a:t>
            </a:r>
            <a:r>
              <a:rPr lang="en-US" sz="3600" dirty="0" smtClean="0"/>
              <a:t> </a:t>
            </a:r>
            <a:r>
              <a:rPr lang="en-US" sz="3600" b="1" dirty="0" err="1" smtClean="0"/>
              <a:t>Kelembagaan</a:t>
            </a:r>
            <a:r>
              <a:rPr lang="en-US" sz="3600" b="1" dirty="0" smtClean="0"/>
              <a:t>, </a:t>
            </a:r>
            <a:r>
              <a:rPr lang="en-US" sz="3600" b="1" dirty="0" err="1" smtClean="0"/>
              <a:t>Jejaring</a:t>
            </a:r>
            <a:r>
              <a:rPr lang="en-US" sz="3600" b="1" dirty="0" smtClean="0"/>
              <a:t> </a:t>
            </a:r>
            <a:r>
              <a:rPr lang="en-US" sz="3600" b="1" dirty="0" err="1" smtClean="0"/>
              <a:t>Sosial,dan</a:t>
            </a:r>
            <a:r>
              <a:rPr lang="en-US" sz="3600" b="1" dirty="0" smtClean="0"/>
              <a:t> </a:t>
            </a:r>
            <a:br>
              <a:rPr lang="en-US" sz="3600" b="1" dirty="0" smtClean="0"/>
            </a:br>
            <a:r>
              <a:rPr lang="en-US" sz="3600" b="1" dirty="0" smtClean="0"/>
              <a:t>        </a:t>
            </a:r>
            <a:r>
              <a:rPr lang="en-US" sz="3600" b="1" dirty="0" err="1" smtClean="0"/>
              <a:t>Komunitas</a:t>
            </a:r>
            <a:r>
              <a:rPr lang="en-US" sz="3600" dirty="0" smtClean="0"/>
              <a:t/>
            </a:r>
            <a:br>
              <a:rPr lang="en-US" sz="3600" dirty="0" smtClean="0"/>
            </a:br>
            <a:r>
              <a:rPr lang="en-US" sz="3600" dirty="0" smtClean="0"/>
              <a:t>    A. </a:t>
            </a:r>
            <a:r>
              <a:rPr lang="en-US" sz="3600" dirty="0" err="1" smtClean="0"/>
              <a:t>Konsep</a:t>
            </a:r>
            <a:r>
              <a:rPr lang="en-US" sz="3600" dirty="0" smtClean="0"/>
              <a:t>, </a:t>
            </a:r>
            <a:r>
              <a:rPr lang="en-US" sz="3600" dirty="0" err="1" smtClean="0"/>
              <a:t>Ciri-ciri</a:t>
            </a:r>
            <a:r>
              <a:rPr lang="en-US" sz="3600" dirty="0" smtClean="0"/>
              <a:t> </a:t>
            </a:r>
            <a:r>
              <a:rPr lang="en-US" sz="3600" dirty="0" err="1" smtClean="0"/>
              <a:t>dan</a:t>
            </a:r>
            <a:r>
              <a:rPr lang="en-US" sz="3600" dirty="0" smtClean="0"/>
              <a:t> </a:t>
            </a:r>
            <a:r>
              <a:rPr lang="en-US" sz="3600" dirty="0" err="1" smtClean="0"/>
              <a:t>Tipe</a:t>
            </a:r>
            <a:r>
              <a:rPr lang="en-US" sz="3600" dirty="0" smtClean="0"/>
              <a:t> </a:t>
            </a:r>
            <a:r>
              <a:rPr lang="en-US" sz="3600" dirty="0" err="1" smtClean="0"/>
              <a:t>Kelembagaan</a:t>
            </a:r>
            <a:r>
              <a:rPr lang="en-US" sz="3600" dirty="0" smtClean="0"/>
              <a:t/>
            </a:r>
            <a:br>
              <a:rPr lang="en-US" sz="3600" dirty="0" smtClean="0"/>
            </a:br>
            <a:r>
              <a:rPr lang="en-US" sz="3600" dirty="0" smtClean="0"/>
              <a:t>    B. </a:t>
            </a:r>
            <a:r>
              <a:rPr lang="en-US" sz="3600" dirty="0" err="1" smtClean="0"/>
              <a:t>Jejaring</a:t>
            </a:r>
            <a:r>
              <a:rPr lang="en-US" sz="3600" dirty="0" smtClean="0"/>
              <a:t> </a:t>
            </a:r>
            <a:r>
              <a:rPr lang="en-US" sz="3600" dirty="0" err="1" smtClean="0"/>
              <a:t>Sosial</a:t>
            </a:r>
            <a:r>
              <a:rPr lang="en-US" sz="3600" dirty="0" smtClean="0"/>
              <a:t> </a:t>
            </a:r>
            <a:r>
              <a:rPr lang="en-US" sz="3600" dirty="0" err="1" smtClean="0"/>
              <a:t>dan</a:t>
            </a:r>
            <a:r>
              <a:rPr lang="en-US" sz="3600" dirty="0" smtClean="0"/>
              <a:t> Modal </a:t>
            </a:r>
            <a:r>
              <a:rPr lang="en-US" sz="3600" dirty="0" err="1" smtClean="0"/>
              <a:t>Sosial</a:t>
            </a:r>
            <a:r>
              <a:rPr lang="en-US" sz="3600" dirty="0" smtClean="0"/>
              <a:t/>
            </a:r>
            <a:br>
              <a:rPr lang="en-US" sz="3600" dirty="0" smtClean="0"/>
            </a:br>
            <a:r>
              <a:rPr lang="en-US" sz="3600" dirty="0" smtClean="0"/>
              <a:t>    C. </a:t>
            </a:r>
            <a:r>
              <a:rPr lang="en-US" sz="3600" dirty="0" err="1" smtClean="0"/>
              <a:t>Hubungan</a:t>
            </a:r>
            <a:r>
              <a:rPr lang="en-US" sz="3600" dirty="0" smtClean="0"/>
              <a:t> </a:t>
            </a:r>
            <a:r>
              <a:rPr lang="en-US" sz="3600" dirty="0" err="1" smtClean="0"/>
              <a:t>Kelembagaan</a:t>
            </a:r>
            <a:r>
              <a:rPr lang="en-US" sz="3600" dirty="0" smtClean="0"/>
              <a:t> </a:t>
            </a:r>
            <a:r>
              <a:rPr lang="en-US" sz="3600" dirty="0" err="1" smtClean="0"/>
              <a:t>dan</a:t>
            </a:r>
            <a:r>
              <a:rPr lang="en-US" sz="3600" dirty="0" smtClean="0"/>
              <a:t> </a:t>
            </a:r>
            <a:r>
              <a:rPr lang="en-US" sz="3600" dirty="0" err="1" smtClean="0"/>
              <a:t>jejaring</a:t>
            </a:r>
            <a:r>
              <a:rPr lang="en-US" sz="3600" dirty="0" smtClean="0"/>
              <a:t> </a:t>
            </a:r>
            <a:r>
              <a:rPr lang="en-US" sz="3600" dirty="0" err="1" smtClean="0"/>
              <a:t>Sosial</a:t>
            </a:r>
            <a:endParaRPr lang="en-US" sz="36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1725</TotalTime>
  <Words>2674</Words>
  <Application>Microsoft Office PowerPoint</Application>
  <PresentationFormat>On-screen Show (4:3)</PresentationFormat>
  <Paragraphs>193</Paragraphs>
  <Slides>65</Slides>
  <Notes>4</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Office Theme</vt:lpstr>
      <vt:lpstr>SOSIOLOGI PEDESAAN  Oleh Dra. Sri Suminar, MP  Prodi PMD D 3 STPMD “APMD” Yogyakarta 2018</vt:lpstr>
      <vt:lpstr>RENCANA PERKULIAHAN</vt:lpstr>
      <vt:lpstr>Perbedaan  diantara kedua  pendekatan tersebut, yang pertama dengan perspektif teoritik yang luas dan yang kedua dengan presisi empirik yang terbatas. Meskipun demikian perbedaan tersebut bukan merupakan “jurang yang yang tak terjembatani</vt:lpstr>
      <vt:lpstr>Sosiologi Pedesaan merupakan suatu perspektif yang dapat “menjembatani” kedua perbedaan tersebut. Dengan perspektif atau teori-teori Sosiologi, sebagai tools of analysis, akan dipahami sampai sejauh mana relasi antara isu-isu sosiologis yang bersifat makro dan mikro terhadap pengembangan masyarakat pedesaan</vt:lpstr>
      <vt:lpstr>Maksud Perkuliahan</vt:lpstr>
      <vt:lpstr>Tujuan Pembelajaran</vt:lpstr>
      <vt:lpstr>Topik-Topik Perkuliahan</vt:lpstr>
      <vt:lpstr>BAB III Pendekatan Ekologi: Komunitas sebagai suatu           Fenomena Sosial A. Komunitas: Perspektif Ekologi Klasikal B. Komunitas: Perspektif Ekologi Faktorial C. Komunitas: Perspektif Kompleks Ekologi POET D. Komunitas: Perspektif Sustenance Needs        Fulfillment E. Komunitas dan Keseimbangan Ekologis </vt:lpstr>
      <vt:lpstr>BAB IV Pendekatan Konflik terhadapKomunitas     A. Pendekatan konflik dari Marx     B. Penggunaan Teori Konflik dalam  Analisis              Komunitas     C. Pendekatan Konflik dalam Pengembangan          Masyarakat BAB V Kelembagaan, Jejaring Sosial,dan          Komunitas     A. Konsep, Ciri-ciri dan Tipe Kelembagaan     B. Jejaring Sosial dan Modal Sosial     C. Hubungan Kelembagaan dan jejaring Sosial</vt:lpstr>
      <vt:lpstr>BAB VI  Proses dan pola-pola Komunikasi dalam komunitas      A. Proses dan pola-pola Komunitas      B. Komunikasi dalam komunitas: dari “Human           Communication” ke “Social Communication”      C. Jejaring Komunikasi dan Komunitas      D. Pengaruh Media Massa terhadap Komunit BAB VII. Pembangunan Berencana di Tingkat Komunitas      A. Konsep Pembangunan Berencana dalam  Perspektif Perubahan           Sosial      B. Perubahan dan Dinamika Komunitas      C. Sumber, Proses, dan Pola-Pola Perubahan Sosial      D. Perubahan Sosial dan Pengembangan Komunitas: Strategi               Pengembangan Berencana  </vt:lpstr>
      <vt:lpstr>                                               BAB I PENDAHULUAN</vt:lpstr>
      <vt:lpstr>B.  Definisi Sosiologi Pedesaan  John M. Gillette, Sosiologi Pedesaan adalah cabang sosiologi yang secara sistematik mempelajari komunitas pedesaan untuk mengungkapkan kondisi-kondisi serta kecenderungan-kecenderungannya dan merumuskan prinsi-prinsip kemajuan  Smint dan Zopf, Sosiologi Pedesaan dibatasi pada aspek organisasi, struktur, proses, sistem sosial. Dinamika komunitas pedesaan menjadi fokus kajian dalam Sosiologi Pedesaan Transformasi tata nilai, norma, dan kebudayaan akan menyebabkan adat istiadat, tradisi atau pola kebudayaan tradisional selalu berada dalam proses perubahan dan penyesuaian </vt:lpstr>
      <vt:lpstr>C. Ciri-Ciri Masyarakat  Pedesaan Sebagaimana dikatakan Rousek dan Warren, masyarakat pedesaan memiliki karakteristik sbb: Punya sifat homogen dalam (matapencaharian, nilai-nilai dalam kebudayaan serta dalam sikap dan tingkah laku Kehidupan desa lebih menekankan anggota keluarga sebagai unit ekonomi. Artinya, semua anggota keluarga turut bersama-sama memenuhi kebutuhan ekonomi rumah tangga faktor geografis sangat berpengaruh atas kehidupan yang ada. Misalnya, keterikatan masyarakat dengan tanah atau desa kelahirannya. Hubungan sesama anggota masyarakat lebih intim dan awet daripada kota serta jumlah anak yang ada dalam keluarga inti lebih banyak. Hubungan lebih bersifat gemeinschaft daripada gesellschaft </vt:lpstr>
      <vt:lpstr>D. Mencermati Dimensi-Dimensi Perubahan Sosial pada Masyarakat Pedesaan</vt:lpstr>
      <vt:lpstr>a. Dimensi perubahan sosial struktural di Pedesaan     1) Struktur fisik desa (pola pemukiman) pola mengelompok menjadi         memencar,     2) Struktur sosial vertikal (orang yang banyak harta muncul sebagai elit desa        menggeser kedudukan petani berlahan luas)     3) Struktur sosial horisontal (homogenitas ke heterogenitas)  b. Dimensi Kultural di Pedesaan (Masuknya teknologi ke desa)     1). cultural lag adalah perbedaan antara    taraf kamajuan dalam berbagai           bagian kehidupan pada suatu masyarakat. Masyarakat yang belum siap           mental dan sudah siap    2). cultural survival, banyak budaya desa yang sudah kehilangan fungsinya          contoh ternak sebagai lambang status sosial dan sumber tenaga kerja           bergesaer hanya untuk kesenangan atau tabungan saja.    3). cultural  shock, aparat desa lebih mementingkan diri sendiri     4). cultural  conflik, pesantren dulu milik kiai, kini milik yayasan, tersaingi oleh          kekuatan birokrasi desa.  </vt:lpstr>
      <vt:lpstr> c. Dimensi interaksional, meliputi perubahan dalam        frekuensi, jarak sosial, saluran, pola dan bentuk        hubungan antara satu warga dengan warga desa       lainnya. Perubahan sosial yang terjadi di Pedesaan diantaranya pergeseran dari pola hidup desa yang bersahaja ke pola kekota-kotaan yang modern, karena faktor urbanisasi; pergeseran dari pola hubungan primer ke sekunder atau group, pergeseran dari tipe masyarakat gemeinsschaf ke gesellschaf, pergeseran dari interaksi diantara status kehidupan yang sama ke interaksi kontraktual yang banyak memutuskan tali persaudaraan, pergeseran dari bentuk kerjasama ke persaingan</vt:lpstr>
      <vt:lpstr>         BAB II Struktur Komunitas sebagai Suatu Sistem SosiaL A. .Sistem Sosial sebagai Sudut Pandang</vt:lpstr>
      <vt:lpstr>INTINYA, pada setiap sistem sosial didapati dua  gugus elemen sosial. 1. Gugus yang membentuk struktur sosial       seperti kelembagaan sosial, ikatan sosial dan       sebagainya 2.  Gugus nilai budaya yang terdiri dari norma,       aturan dan sejenisnya yang menggerakkan       perilaku dan pola pikir mereka dalam       berinteraksi</vt:lpstr>
      <vt:lpstr>B.  Aspek Penting Komunitas</vt:lpstr>
      <vt:lpstr>2.  Ikatan-ikatan sosial bersama (common ties) yang       membentuk jejaring sosial (social networking)       yang dibangun oleh anggota komunitas. Dalam hal       tertentu, jejaring sosial tersebut membantu       individu tertentu untuk sementara mudah       menemukan cara mempertahankan hidup (ways to        survive). 3. Interaksi sosial (social interaction) yang terbentuk       diantara individu-individu anggota suatu komunitas</vt:lpstr>
      <vt:lpstr>Secara umum, gambaran sebuah struktur komunitas akan ditandai oleh serangkaian fenomena yang disebutkan sebagai berikut: 1. Prinsip saling berbagi (shared noms and      expectation) diantara para anggota suatu      komunitas. 2. pertukaran materi-informasi yang adil diantara      individu-individu anggota sebuah komunitas 3.  kesatuan komunitas yang dibangun oleh face to       face communication yang akrab</vt:lpstr>
      <vt:lpstr>C. Kategorisasi dan Pembandingan Sub-Komunitas</vt:lpstr>
      <vt:lpstr>2. Pengelompokan secara deskriptif (descriptive clustering),      yang membedakan suatu komunitas berdasarkan       pengelompokan anggota-anggota komunitas yang       bersangkutan. Menurut kategori ini, dikenal komunitas      berbasiskan pertemanan, komunitas berbasiskan       hubungan keluarga, komunitas setempat tinggal dan      sebagainya 3. Ekologi sosial (social ecology), yaitu komunitas yang      dikelompokkan menurut setting ekologi suatu kawasan.      Seseorang bisa dikelompokkan ke dalam komunitas      pesisir( karena tinggal di kawasan pesisir), namun ia juga      menjadi anggota komunitas sawah (karena memiliki      sawah) dan sebagainya</vt:lpstr>
      <vt:lpstr>Gambar Komunitas Desa dengan Sub-Komunitas  di dalamnya</vt:lpstr>
      <vt:lpstr>D. Penopang Struktur Komunitas</vt:lpstr>
      <vt:lpstr>3.Tipe pelapisan sosial yang terdapat dalam sebuah      komunitas. Struktur pelapisan sosial akan sangat      menentukan bentuk, arah dan bobot hubungan-     hubungan sosial antar anggota sebuah komunitas 4. Pola interaksi sosial yang terbentuk dalam       komunitas. Beragam pola interaksi sosial itu       mengarah pada beberapa bentuk/ pola interaksi       dari yang sifatnya asosiatif (saling mendekatkan       satu sama lain) hingga yang disosiatif (saling       menjauhkan) seperti: ko-eksistensi (saling       berdampingan), kerjasama, konflik hingga pada       tipe extermination ( saling bunuh atau saling       meniadakan )</vt:lpstr>
      <vt:lpstr>5. Sistem mata-kehidupan (liverhood system), sebuah        komunitas tak akan lepas dari aktivitas produksi,       konsumsi, dan reproduksi dalam rangka       mempertahankan kehidupan dan harkat martabat         seluruh anggotanya. Dengan elemen penopang di atas, sebuah struktur komunitas dibentuk dan ditentukan ke arah mana keseluruhan sistem sosial sebuah komunitas akan dibawa/dipelihara</vt:lpstr>
      <vt:lpstr> E. Tipe komunitas Untuk mengetahui tipe-tipe komunitas, studi  komunitas biasanya menggunakan pendekatan basis  pembentuk komunitas sebagaimana dijelaskan di  bawah ini: 1. Tipe Komunitas yang dikenali berdasarkan aspek      tempat, lokalitas atau geografi (share geography).      Dengan cara ini, sebuah komunitas diidentifikasi      berdasarkan wilayah tempat bermukimnya orang-     orang. (komunitas desa, komunitas perkampungan      kumuh,komunitas pesisir dsb) 2. Tipe komunitas yang dikenali berdasarkan aspek       shared interest. Sebuah struktur sosial yang dibentuk       oleh adanya common interest dalam hal tertentu  </vt:lpstr>
      <vt:lpstr>3. Kesamaan ras atau entitas atau ciri sosio-budaya,      dapat pula menjadi basis pembentuk sebuah      komunitas. Dari kesamaan asal-usul ini, kelak akan      dikenal konsep sebuah komunitas sebuah bangsa      (suku bangsa) seperti komunitas Arab, komunitas      Minang, Dayak, Madura dsb. 4.Kesamaan agama (komunitas Islam, Kristen dsb.) 5.Kesamaan perhatian (common interest) (komunitas      pecinta mobil kuno, komunitas peduli      lingkungan dsb.) 6. Kesamaan problematik yang dihadapi (komunitas      gepeng, KDRT, Korban Narkoba dsb.) </vt:lpstr>
      <vt:lpstr>BAB III Pendekatan Ekologi : Komunitas sebagai suatu Fenomena Sosial</vt:lpstr>
      <vt:lpstr>4. Lingkungan Alam adalah wilayah fisik dimana komunitas menegakan      dan memelihara kehidupan para anggotanya. Lingkungan alam       menyeleksi komunitas mana yang dapat bertahan hidup dan       komunitas mana yang tidak akan tahan dan akhirnya musnah.  Relung atau niche adalah bentuk-bentuk kegiatan ekonomi, dimana setiap anggota sebuah komunitas mendapatkan nafkah. Dalam bahasa ekonomi, relung adalah jenis pekerjaan atau profesi seorang anggota komunitas. Selain beberapa konsep di atas, konsep-konsep ekologi klasikal lainnya akan tetap penting bagi analisis sebuah komunitas. Konsep jejaring makanan (food web) juga relevan bagi analisis komunitas. Modifikasi dari jejaring makanan dapat diterapkan untuk melihat pola-pola kerjasama lokal anggota individu dalam memenuhi kebutuhan pangan mereka. Dari jejaring tersebut akan dapat diidentifikasi pola jejaring sosial dan interaksi sosial individu-individu sebuah komunitas</vt:lpstr>
      <vt:lpstr>B. Komunitas: Perspektif Ekologi Faktorial</vt:lpstr>
      <vt:lpstr>5.Jumlah penduduk dan banyaknya fungsi-fungsi yang      terkait dengan penduduk suatu komunitas. Faktor ini      secara langsung memberikan gambaran tentang      ukuran sebuah komunitas dan dinamika      perkembangan komunitas yang berkaitan dengan      masalah kependudukan (kelahiran, kematian,      perpindahan dan sebagainya) Faktor-faktor di atas, dalam banyak hal tersusun secara sistematik dalam suatu komunitas, sehingga membentuk gambaran yang khas bagi setiap komunitas.</vt:lpstr>
      <vt:lpstr>C. Komunitas: Perspektif Kompleks Ekologi POET</vt:lpstr>
      <vt:lpstr>3. Environment menunjuk pada sumberdaya baik yang bersifat terbarui       maupun yang tidak terbarui. Aspek penting sebuah sumberdaya       lingkungan adalah jumlah, ditribusi, dan komposisinya. Dari ketiga       aspek itu semuanya bermuara pada persoalan ketersediaan       sumberdaya sebagai hal penting penyangga kapasitas bertahan       hidup sebuah komunitas. Perubahan komunitas dapat dipicu oleh       perubahan sumberdaya lingkungan seperti pemecahan dan        perubahan peraturan 4. Technology adalah sistem keteknikan dan peralatan yang       membantu individu dan komunitas dalam beradaptasi terhadap       lingkungannya. Aspek penting teknologi adalah ukuran, jumlah, dan       komposisinya. Ketiga aspek tersebut mempengaruhi ketepatgunaan       dan keefektivannya dalam mendukung suatu komunitas untuk bisa       bertahan hidup. Perubahan komunitas bisa berlangsung bila       ditemukan teknologi baru yang lebih baik, keausan sebuah       teknologi dan adopsi dari proses difusi-innovasi teknologi baru</vt:lpstr>
      <vt:lpstr>D. Komunitas : Perspektif Sustenance Needs Fulfillment</vt:lpstr>
      <vt:lpstr>Pada saat kekuatan itu berhasil mengubah ketergantungan ekonomi rumah tangga petani sawah pada sumber nafkah tunggal, kepada pola nafkah ganda (masuknya kegiatan ekonomi non-farm ke dalam rumah tangga petani), maka dimulai proses dimulailah proses diferensiasi nafkah di sana. 2. Functional interdependence. Parameter ini menunjukan       pada banyaknya keterkaitan aktivitas ekonomi, ragam       produksi, volume atau jumlah pertukaran ekonomi yang       ada dalam suatu komunitas. Semakin rumit       ketergantungan antar-pihak berlangsung, maka makin       rumit struktur sebuah komunitas dipandang dari perspektif       ketergantungan fungsional ini </vt:lpstr>
      <vt:lpstr>3. Volume of Sustenance. Parameter ini menunjukan       pada seberapa besar kemampuan komunitas dalam       memberikan rasa aman dalam hal nafkah dan kecukupan       nafkah bagi anggotanya 4. Efficiency of Sustenance Organization. Parameter ini      mengukur seberapa efisien komunitas yang bersangkutan      bisa memanfaatkan sumberdaya yang tersedia demi       menjamin kelangsungan nafkah para anggotanya. Sumber-      sumber nafkah bisa jadi tidak tersedia di wilayah tinggal,       namun di wilayah di luar komunitas mereka. Organisasi       tersebut berfungsi sebagai wahana bagi individu-individu       dalam memenfaatkan sumberdaya ekonomi yang ada</vt:lpstr>
      <vt:lpstr>5. Jejaring Sosial. Parameter ini menunjukan pada penggunaan modal      sosial berupa jaringan sosial antar individu ataupun antar komunitas      yang dibentuk sebagai upaya mengamankan sumber nafkah bagi      mereka yang terlibat. Dalam hal ini, aspek kerjasama menjadi kata      kunci penting proses pengamanan sumber nafkah 6. Pengaruh status sosial. Parameter ini menunjukan pada dimensi sosial     sebuah sumber nafkah. Banyak dijumpai kenyataan bahwa anggota-    anggota komunitas seringkali memiliki perbedaan status sosial yang     tajam yang mneyebabkan kemampuan yang tak seragam dalam     mengakses sumber-sumber nafkah. Sejauh mana individu-individu,     meski memiliki perbedaan status sosial, dapat memenuhi kebutuhan        akan keamanan pangan mereka ? Pertanyaan ini menjadi butir penting    distribusi sumber nafkah dalam sebuah komunitas.</vt:lpstr>
      <vt:lpstr>Dari perspektif sustenance, keamanan pangan dan keamanan nafkah sebuah komunitas tidak semata-mata bergantung pada ketersediaan sumberdaya saja. Namun, lebih ajuh daripada itu, keamanan nafkah dan pangan sangat tergantung pada rekayasa sosial dan aspek-aspek sosial penting lainnya yang mempengaruhi keteguhan sebuah komunitas</vt:lpstr>
      <vt:lpstr>E. Komunitas Keseimbangan Ekologis</vt:lpstr>
      <vt:lpstr>BAB IV Pendekatan Konflik terhadap Komunitas</vt:lpstr>
      <vt:lpstr>B. Penggunaan Teori konflik dalam Analisis Komunitas</vt:lpstr>
      <vt:lpstr>4.Konflik memperkuat dan memperjelas batas-batas      dengan cara ini dapat diketahui peta perbedaan interest     setiap kelompok dalam suatu komunitas. Hal ini penting      diketahui terutama dalam proses-proses pemutusan      kebijaksanaan sehingga menejemen organisasi bisa      dijalankan jauh lebih efektif 5. Konflik menumbuhkan ikatan-ikatan sosial diantara       kelompok-kelompok yang tadinya lemah struktur       perikatannya sehingga memungkinkan bersatunya       kalangan yang tadinya justru terpisah-pisah Konflik dapat bekerja sebagai pendorong perubahan dan mengurangi suasana stagnasi, sehingga konflik menstimulasi perubahan komunitas (ke arah yang lebih progresif) </vt:lpstr>
      <vt:lpstr>BAB V Kelembagaan, Jejaring Sosial, dan Komunitas</vt:lpstr>
      <vt:lpstr>Koentjaraningrat (1979) mengkategorikan kelemabagaan sosial ke dalam 8 golongan, sebagai berikut  : 1. Kelembagaan Kekerabatan/domestik, memenuhi kebutuhan      kehidupan kekerabatan 2. Kelembagaan Ekonomi, memenuhi pencaharian hidup,      memproduksi, menimbun,mendistribusikan harta benda 3. Kelembagaab pendidikan, memenuhi kebutuhan penerangan      dan pendidikan manusia agar menjadi anggota masyarakat      yang berguna 4. Kelembagaan Ilmiah, memenuhi kebutuhan ilmiah menusia      dan menyelami alam semesta 5. Kelembagaan Estetika dan Rekreasi, kebuthan manusia untuk       menyatakan rasa keindahannya dan rekreasi 6. Kelembagaan keagamaan, memenuhi kebutuhan manusia       untuk berhubungan dengan Tuhan atau alam gaib</vt:lpstr>
      <vt:lpstr>7.  Kelembagaan Politik, memenuhi kebutuhan manusia untuk        mengatur kehidupan kelompok secara besar-besaran atau        kehidupan bernegara 8.  Kelembagaan Somatik, memenuhi kebutuhan jasmaniah        manusia Penggolongan di atas belum termasuk segala macam kelembagaan yang mungkin ada di dalam komunitas. Misalnya, kejahatan, baditisme, pelacuran dll jika dilihat secara obyektif sebagai kelembagaan Uphoff (1992) juga melakukan penggolongan kelembagaan berdasarkan sektor-sektor sosial di tingkat lokalitas. Ketiga sektor yang dimaksud adalah   ; 1.   Sektor Public, mencakup administrasi dan pemerintahan lokal        dengan birokrasi dan organisasi politik 2.   Sektor participatory, tumbuh dan dibangkitkan oleh masyarakat        secara sukarela, misalnya  ORNPO atau NGO atau LSM 3.   Sektor Private, yang berorientasi kepada upaya mencari         keuntungan, yaitu dalam bidang jasa, perdagangan dan industri </vt:lpstr>
      <vt:lpstr>Kapital Sosial</vt:lpstr>
      <vt:lpstr>Kapital sosial memiliki 4 dimensi : 1. Integrasi (integration) adalah ikatan yang kuat antar anggota       keluarga, dan keluarga dengan tetangga sekitarnya. 2. Pertalian (linkage) adalah ikatan dengan komunitas lain di luar       komunitas asal. Contoh: jejaring (network) dan aspsoas-      asosiasii bersifat kewargaan (civic association) yang       menembus perbedaan kekerabatan, etnik, dan agama 3.  Integritas organisasional (organization integrity) adalah       keefektifan dan kemampuan institusi negara untuk       menjalankan fungsinya, termasuk menciptakan kepastian       hukum dan menegakan peraturan. 4. Sinergi (sinergy) adalah relasi antara pemimpin dan institusi      pemerintah dengan komunitas (state-community relations)</vt:lpstr>
      <vt:lpstr>Hubungan Kelembagaan dan Jejaring Sosial</vt:lpstr>
      <vt:lpstr>BAB VI Proses dan pola-Pola Komunikasi dalam Komunitas</vt:lpstr>
      <vt:lpstr>Pola Komunikasi juga dipengaruhi oleh bentuk masyarakatnya. Pada masyarakat tradisional komunikasi ada umumnya terjadi dengan berhadapan muka (komunikasi primer), sedang pada masyarakat modern, lebih banyak melalui media (komunikasi sekunder). Pada masyarakat transisi, kedua pola ini hadir bersamaan Komunikasi Dua Langkah.Bila anda memperhatikan sekitar anda banyak orang mendiskusikan sesuatu informasi yang diperoleh melalui media massa. Pada mayarakat dimana media massa terbatas, proses seperti ini sangatlah berarti dalam penyebaran informasi. Orang-orang yang terkena media massa menyampaikan informasi yang diperolehnya kepada rekannya se Desa yang tak terkena media massa teresebut. Tentu tokoh ini menyebarkan informasi itu setelah ia mengolahnya dan menyebarkan informasi yang “sesuai dengan seleranya”. </vt:lpstr>
      <vt:lpstr>BAB VII Pembangunan Berencana di Tingkat Komunitas</vt:lpstr>
      <vt:lpstr>B. Perubahan dan dinamika Komunitas  komunitas dapat berubah secara alamiah ( adanya kelahiran penduduk, masuknya anggota baru dari luar sistem, dsb.). Namun, sebuah komunitas dapat pula berubah karena ada faktor kesengajaan , melalui apa yang dikenal sebagai teknik-teknik pengembangan masyarakat. Perubahan komunitas dalam hal ini dipahami sebagai bagian dari pengembangan komunitas. Pengembangan komunitas diajukan dengan asumsi utama, bahwa komunitas dipandang sebagaimana layaknya sebuah kesatuan “tubuh manusia” yang bisa mengalami perubahan, bergerak, berkembang, dankannya ibarat tubuh manusia bahkan memiliki energi dan kekuatan. Pemahaman konsep komunitas dengan mengasosiasikannya ibarat  tubuh manusia itu, diinspirasi oleh pandangan sosiologidari aliran fungsionalisme (dari perspektif Spencer), yang mengibaratkan suatu sistem sosial ibaratnya sebuah mahluk hidup.</vt:lpstr>
      <vt:lpstr>Menurut Wilkhinson (1972), sebagai sebuah lapangan sosial, komunitas bersama-sama dengan bentuk-bentuk organisasi sosial lainnya, seperti kelompok sosial dan organisasi, memiliki karakteristik sebagai berikut : 1. Ada proses atau interaksi sosial yang berlangsung secara       kontinu di dalamnya. Dinamika interaksi sosial ini      menandakan bahwa ada kehidupan yang berarti dalam      sistem komunitas itu. 2. Ada arah perubahan ke suatu titk tertentu artinya,      komunitas tidak “stgnant” di satu titik dan tak pernah      beranjak untuk berubah 3. Ada perubahan atau perkembangan yang berlangsung      secara teratur atas elemen dan struktur pembentuknya</vt:lpstr>
      <vt:lpstr>Di dalam sosiologi pembangunan muncul beberapa kajian tentang community power dan community conflict, yang menempatkan komunitas-komunitas pada suatu tempat dan memiliki kapasitas sehingga mampu melakukan aktivitas proses-proses sosial (seperti berinteraksi sesamanya, berkompetisi sesamanya, hingga berkonflik dengan komunitas lain)  Berdasarkan pandangan di atas pula, maka sejak lama oranga telah memikirkan cara-cara mengembangkan komunitas (mengubah komunitas) secara terarah, sehingga muncul istilah yang dikenal luas sebagai community development yang sangat populer dalam kajian pembangunan pedesaan.   Apakah sebenarnya pengembangan komunitas atau community development (selanjutnya disingkat CD) itu?</vt:lpstr>
      <vt:lpstr>Pengembangan komunitas atau CD, dipahami pada awalnya, oleh Wilkinson (1972) sebagai berikut: “sebuah upaya perubahan yang positif dan sengaja dilakukan atau dikembangkan oleh para anggota sebuah komunitas……. Dimana mereka menyusun rencana serta menentukan arah perubahan menurut keyakinan dan persepsi mereka sendiri…….dan perubahan itu diyakini sebagai perbaikan……..dan layaknya membangun sebuah bangunan, maka upaya perbaikan tersebut utamanya diarahkan kepada perbaikan dan pengokohan struktur-struktur penopang komunitas yang bersangkutan.  Kemudian pemahaman atas CD terus berkembang. Dengan mengutip pendapat Christenson dan Robinson (1980), Fear dan Schwarzweller (1985) memahami CD sebagai sebuah proses perubahan yang inisiatifnya muncul dari anggota-anggota komunitas yang bersangkutan. </vt:lpstr>
      <vt:lpstr>Selanjunya mereka mengatakan bahwa : “sekelompok orang yang bekerjasama secara bahu-membahu dalam sebuah setting komunitas (lokal) dimana mereka menrgakan prinsip musyawarah dalam merancang proses-proses perbaikan atau perubahan……di sektor ekonomi, sosial, budaya, dan lingkungan  Dengan memperhatiakn pemahaman di atas, maka CD pada saat ini dipahami secara khusus  sebagai : “Perubahan yang terencana dan relevan dengan persoalan-persoalan lokal yang dihadapi oleh para anggota sebuah komunitas……yang dilaksanakan secara khas dengan cara-cara yang sesuai dengan kapasitas, norma, nilai, persepsi dan keyakinan anggota komunitas setempat……… dimana prinsip-prinsip resident partcipation dijunjung tinggi   </vt:lpstr>
      <vt:lpstr>Pengertian CD yang dikemukakan oleh beragam ahli itu sebenarnya  membawa dua makna sekaligus, Kedua makna itu adalah : 1.  Development in the community (perkembangan yang       berlangsung  secara internal dan dilakukan oleh kekuataan-      kekuatan internal komunitas) 2.  Development of the community (pengembangan       komunitas yang       dilakukan oleh kekuatan-kekuatan yang berasal dari luar       komunitas)</vt:lpstr>
      <vt:lpstr>C. Sumber, Proses, dan Pola-Pola Perubahan Sosial      Untuk kepentingan analisis perubahan sosial, sumber-sumber       perubahan dapat dikategorikan menjadi : Faktor dalam (endogen)       dan faktor luar (exogen).  1. Faktor  Endogen yang menjadi  sumber perubahan terutama       mencakup :  a. bertambah dan berkurangnya penduduk b. konflik dalam masyarakat c. penemuan baru (inovasi) 2. Faktor-faktor Exogen yang menjadi sumber utama perubahan sosial      adalah : a. lingkungan alam b. peperangan c. pengaruh kebudayaan masyarakat lain. </vt:lpstr>
      <vt:lpstr>Pengaruh kebudayaan masyarakat lain sering disebut proses pembauran kebudayaan melalui : a. Proses difusi kebudayaan, yaitu proses penyebaran elemen-      elemen kebudayaan dari satu kebudayaan ke kebudayaan      lain b. Proses akulturasi yaitu penerimaan elemen kebudayaan       lain dengan menyesuaikan elemen tersebut dengan      budaya penerima,  c. Proses efek demonstrasi yakni menyontoh unsur budaya      asing</vt:lpstr>
      <vt:lpstr>Dengan demikian perlu ditegaskan, bahwa tidak ada perubahan sosial yang hanya bersumber dari faktor endogen atau faktor exogen saja. “Dunia kita” sudah terbuka dan tidak ada bagian dunia ini yang masih terisolir dari yang lain. Unsur budaya asing tidak begitu saja diambil alih, melainkan diberi arti baru dan disesuaikan dengan kondisi serta kebutuhan setempat.  Bentuk perubahan sosial dapat diidentifikasi sebagai perubahan yang evolusioner dan revolusioner. Perubahan Evolusioner merupakan perubahan lambat ke suatu arah. Jangka waktu yang dibicarakan di sini adalah mencapai ratusan bahkan ribuan tahun. Sukar menetukan dimana dan kapan sautu tahap perubahan berakhir dan tahap berikutnya mulai, atau menentukan tahap mana perubahan itu berada. Evolusi unilinier, multilinier, dan siklikal menunjukkan pada perubahan evolusioner</vt:lpstr>
      <vt:lpstr>1. Evolusi Unilinier. Dalam konsep ini dipahami bahwa sistem      sosial berkembang menurut taha-tahap tertentu, dari tahap      sederhana ke tahap kompleks; dari tahap  berburu-     meramu, masyarakat tani sampai ke tahap masyarakat      industri atau informatika. 2. Evolusi Multilinier. Dalam konsep ini dipahami bahwa      evolusi multilinier yang bersifat makro tersebut, masing-     masing kebudayaan menempuh proses perkembangan yang      spesifif (khas) akibat adaptasi dan penagruh dari lingkungan      alam dan proses perubahan lingkungan sosialnya. Melalui      pendekatan ini dapat diterangkan perbedaa-perbedaan     pola kebudayaan dan stuktur sosial antara berbagai sistem     sosial (masyarakat atau komunitas) yang ada pada saat     bersamaan.</vt:lpstr>
      <vt:lpstr>3. Evolusi Siklikal. Konsep ini memandang bahwa       perkembangan sistem sosial tidak harus berbentuk garis       lurus ke “depan” (linier). Sebaliknya suatu sistem sosial        dapat mengalami kemajuan, kemunduran, kejatuhan dan       kembali mengalami kemajuan berulang-ulang. “motor”       perubahan adalah kelompok kecil elit pembaharuan yang       kuat dan berani mendobrak adat lama. Akan tetapi setelah       kelompok ini berkuasa mereka menjadi konservatif, sampai       kemudian suatu kelompok elit pembaharuan yang baru       muncul menjatuhkannya, demikian terus berulang-ulang</vt:lpstr>
      <vt:lpstr>Perubahan revolusioner. Merupakan perubahan yang cepat dan langsung menyangkut perubahan sendi-sendi suatu sistem sosial. Ciri cepat yang dikaitkan pada perubahan revolusioner harus diartikan secara relatif dan tergantung konteksnya. Revolusi politik pada suatu masyarakat dapat berlangsung beberapa puluh tahun bahkan hanya beberapa tahun saja. Revolusi industri di Eropa berlangsung antara 100-200tahun, namun layak disebut revolusi dibandingkan dengan ribuan tahun masa paertanian yang mendahuluinya. Di dalam konteksnya sendiri-sendiri, masing-masing proses itu mewakili perubahan yang cepat.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SOSIOLOGI PEDESAAN  Oleh Dra. Sri Suminar, MP  Prodi PMD D 3 STPMD “APMD” Yogyakarta 2015</dc:title>
  <dc:creator>BU MINAR</dc:creator>
  <cp:lastModifiedBy>BU MINAR</cp:lastModifiedBy>
  <cp:revision>163</cp:revision>
  <dcterms:created xsi:type="dcterms:W3CDTF">2015-09-19T09:10:37Z</dcterms:created>
  <dcterms:modified xsi:type="dcterms:W3CDTF">2019-11-19T04:33:09Z</dcterms:modified>
</cp:coreProperties>
</file>