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3" r:id="rId3"/>
    <p:sldId id="259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563CD-8223-4B21-BB80-AE80A5CD217C}" type="datetimeFigureOut">
              <a:rPr lang="en-US" smtClean="0"/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934F270-D749-40C9-95AD-09E3111E176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563CD-8223-4B21-BB80-AE80A5CD217C}" type="datetimeFigureOut">
              <a:rPr lang="en-US" smtClean="0"/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F270-D749-40C9-95AD-09E3111E1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563CD-8223-4B21-BB80-AE80A5CD217C}" type="datetimeFigureOut">
              <a:rPr lang="en-US" smtClean="0"/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F270-D749-40C9-95AD-09E3111E1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563CD-8223-4B21-BB80-AE80A5CD217C}" type="datetimeFigureOut">
              <a:rPr lang="en-US" smtClean="0"/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F270-D749-40C9-95AD-09E3111E1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563CD-8223-4B21-BB80-AE80A5CD217C}" type="datetimeFigureOut">
              <a:rPr lang="en-US" smtClean="0"/>
              <a:t>11/1/2013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F270-D749-40C9-95AD-09E3111E176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563CD-8223-4B21-BB80-AE80A5CD217C}" type="datetimeFigureOut">
              <a:rPr lang="en-US" smtClean="0"/>
              <a:t>11/1/2013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F270-D749-40C9-95AD-09E3111E1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563CD-8223-4B21-BB80-AE80A5CD217C}" type="datetimeFigureOut">
              <a:rPr lang="en-US" smtClean="0"/>
              <a:t>11/1/2013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F270-D749-40C9-95AD-09E3111E1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563CD-8223-4B21-BB80-AE80A5CD217C}" type="datetimeFigureOut">
              <a:rPr lang="en-US" smtClean="0"/>
              <a:t>11/1/2013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F270-D749-40C9-95AD-09E3111E1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563CD-8223-4B21-BB80-AE80A5CD217C}" type="datetimeFigureOut">
              <a:rPr lang="en-US" smtClean="0"/>
              <a:t>11/1/2013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F270-D749-40C9-95AD-09E3111E17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563CD-8223-4B21-BB80-AE80A5CD217C}" type="datetimeFigureOut">
              <a:rPr lang="en-US" smtClean="0"/>
              <a:t>11/1/2013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F270-D749-40C9-95AD-09E3111E176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563CD-8223-4B21-BB80-AE80A5CD217C}" type="datetimeFigureOut">
              <a:rPr lang="en-US" smtClean="0"/>
              <a:t>11/1/2013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F270-D749-40C9-95AD-09E3111E176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52563CD-8223-4B21-BB80-AE80A5CD217C}" type="datetimeFigureOut">
              <a:rPr lang="en-US" smtClean="0"/>
              <a:t>11/1/2013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934F270-D749-40C9-95AD-09E3111E176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MASALAH SOSIAL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8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Dikaitkan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hal2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mis</a:t>
            </a:r>
            <a:r>
              <a:rPr lang="en-US" dirty="0" smtClean="0"/>
              <a:t>: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r>
              <a:rPr lang="en-US" dirty="0" smtClean="0"/>
              <a:t> di </a:t>
            </a:r>
            <a:r>
              <a:rPr lang="en-US" dirty="0" err="1" smtClean="0"/>
              <a:t>kota</a:t>
            </a:r>
            <a:r>
              <a:rPr lang="en-US" dirty="0" smtClean="0"/>
              <a:t>,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nelayan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endParaRPr lang="en-US" dirty="0" smtClean="0"/>
          </a:p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yang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rasa </a:t>
            </a:r>
            <a:r>
              <a:rPr lang="en-US" dirty="0" err="1" smtClean="0"/>
              <a:t>empati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mis</a:t>
            </a:r>
            <a:r>
              <a:rPr lang="en-US" dirty="0" smtClean="0"/>
              <a:t>.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tolong</a:t>
            </a:r>
            <a:r>
              <a:rPr lang="en-US" dirty="0" smtClean="0"/>
              <a:t> </a:t>
            </a:r>
            <a:r>
              <a:rPr lang="en-US" dirty="0" err="1" smtClean="0"/>
              <a:t>menolong</a:t>
            </a:r>
            <a:r>
              <a:rPr lang="en-US" dirty="0" smtClean="0"/>
              <a:t>, </a:t>
            </a:r>
            <a:r>
              <a:rPr lang="en-US" dirty="0" err="1" smtClean="0"/>
              <a:t>membantu</a:t>
            </a:r>
            <a:r>
              <a:rPr lang="en-US" dirty="0" smtClean="0"/>
              <a:t> yang </a:t>
            </a:r>
            <a:r>
              <a:rPr lang="en-US" dirty="0" err="1" smtClean="0"/>
              <a:t>lemah</a:t>
            </a:r>
            <a:endParaRPr lang="en-US" dirty="0"/>
          </a:p>
          <a:p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yang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, moral,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yang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acuan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wujud</a:t>
            </a:r>
            <a:r>
              <a:rPr lang="en-US" dirty="0" smtClean="0"/>
              <a:t> </a:t>
            </a:r>
            <a:r>
              <a:rPr lang="en-US" dirty="0" err="1" smtClean="0"/>
              <a:t>nyatanya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tindakan2 yang </a:t>
            </a:r>
            <a:r>
              <a:rPr lang="en-US" dirty="0" err="1" smtClean="0"/>
              <a:t>tampak</a:t>
            </a:r>
            <a:r>
              <a:rPr lang="en-US" dirty="0" smtClean="0"/>
              <a:t> yang </a:t>
            </a:r>
            <a:r>
              <a:rPr lang="en-US" dirty="0" err="1" smtClean="0"/>
              <a:t>dimunculkan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87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Hal-</a:t>
            </a:r>
            <a:r>
              <a:rPr lang="en-US" sz="3200" dirty="0" err="1" smtClean="0"/>
              <a:t>hal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Disebut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Masalah</a:t>
            </a:r>
            <a:r>
              <a:rPr lang="en-US" sz="3200" dirty="0" smtClean="0"/>
              <a:t> </a:t>
            </a:r>
            <a:r>
              <a:rPr lang="en-US" sz="3200" dirty="0" err="1" smtClean="0"/>
              <a:t>Sosial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kriminal</a:t>
            </a:r>
            <a:r>
              <a:rPr lang="en-US" dirty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: </a:t>
            </a:r>
            <a:r>
              <a:rPr lang="en-US" dirty="0" err="1" smtClean="0"/>
              <a:t>pencurian</a:t>
            </a:r>
            <a:r>
              <a:rPr lang="en-US" dirty="0" smtClean="0"/>
              <a:t>, </a:t>
            </a:r>
            <a:r>
              <a:rPr lang="en-US" dirty="0" err="1" smtClean="0"/>
              <a:t>perampokan</a:t>
            </a:r>
            <a:r>
              <a:rPr lang="en-US" dirty="0" smtClean="0"/>
              <a:t>, </a:t>
            </a:r>
            <a:r>
              <a:rPr lang="en-US" dirty="0" err="1" smtClean="0"/>
              <a:t>pemerkosaan</a:t>
            </a:r>
            <a:r>
              <a:rPr lang="en-US" dirty="0" smtClean="0"/>
              <a:t>, </a:t>
            </a:r>
            <a:r>
              <a:rPr lang="en-US" dirty="0" err="1" smtClean="0"/>
              <a:t>pembunuhan</a:t>
            </a:r>
            <a:r>
              <a:rPr lang="en-US" dirty="0" smtClean="0"/>
              <a:t>, </a:t>
            </a:r>
            <a:r>
              <a:rPr lang="en-US" dirty="0" err="1" smtClean="0"/>
              <a:t>pelacuran</a:t>
            </a:r>
            <a:r>
              <a:rPr lang="en-US" dirty="0" smtClean="0"/>
              <a:t>, </a:t>
            </a:r>
            <a:r>
              <a:rPr lang="en-US" dirty="0" err="1" smtClean="0"/>
              <a:t>korupsi</a:t>
            </a:r>
            <a:endParaRPr lang="en-US" dirty="0" smtClean="0"/>
          </a:p>
          <a:p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keterpurukan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: </a:t>
            </a:r>
            <a:r>
              <a:rPr lang="en-US" dirty="0" err="1" smtClean="0"/>
              <a:t>kemiskinan</a:t>
            </a:r>
            <a:r>
              <a:rPr lang="en-US" dirty="0" smtClean="0"/>
              <a:t>, </a:t>
            </a:r>
            <a:r>
              <a:rPr lang="en-US" dirty="0" err="1" smtClean="0"/>
              <a:t>ketertinggalan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pengangguran</a:t>
            </a:r>
            <a:r>
              <a:rPr lang="en-US" dirty="0" smtClean="0"/>
              <a:t>, PHK, </a:t>
            </a:r>
            <a:r>
              <a:rPr lang="en-US" dirty="0" err="1" smtClean="0"/>
              <a:t>penyebaran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, </a:t>
            </a:r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 smtClean="0"/>
              <a:t>bunuh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, 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obat-obatan</a:t>
            </a:r>
            <a:r>
              <a:rPr lang="en-US" dirty="0" smtClean="0"/>
              <a:t>/</a:t>
            </a:r>
            <a:r>
              <a:rPr lang="en-US" dirty="0" err="1" smtClean="0"/>
              <a:t>narkotika</a:t>
            </a:r>
            <a:endParaRPr lang="en-US" dirty="0" smtClean="0"/>
          </a:p>
          <a:p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. </a:t>
            </a:r>
            <a:r>
              <a:rPr lang="en-US" dirty="0" err="1" smtClean="0"/>
              <a:t>Seperti</a:t>
            </a:r>
            <a:r>
              <a:rPr lang="en-US" dirty="0" smtClean="0"/>
              <a:t>: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penguasaan</a:t>
            </a:r>
            <a:r>
              <a:rPr lang="en-US" dirty="0" smtClean="0"/>
              <a:t> orang/</a:t>
            </a:r>
            <a:r>
              <a:rPr lang="en-US" dirty="0" err="1" smtClean="0"/>
              <a:t>klp</a:t>
            </a:r>
            <a:r>
              <a:rPr lang="en-US" dirty="0" smtClean="0"/>
              <a:t> orang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lain, </a:t>
            </a:r>
            <a:r>
              <a:rPr lang="en-US" dirty="0" err="1" smtClean="0"/>
              <a:t>pendominasian</a:t>
            </a:r>
            <a:r>
              <a:rPr lang="en-US" dirty="0" smtClean="0"/>
              <a:t> </a:t>
            </a:r>
            <a:r>
              <a:rPr lang="en-US" dirty="0" err="1" smtClean="0"/>
              <a:t>aturan-aturan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(</a:t>
            </a:r>
            <a:r>
              <a:rPr lang="en-US" dirty="0" err="1" smtClean="0"/>
              <a:t>ekonomi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Penyakit</a:t>
            </a:r>
            <a:r>
              <a:rPr lang="en-US" dirty="0" smtClean="0"/>
              <a:t> </a:t>
            </a:r>
            <a:r>
              <a:rPr lang="en-US" dirty="0" err="1" smtClean="0"/>
              <a:t>menular</a:t>
            </a:r>
            <a:r>
              <a:rPr lang="en-US" dirty="0" smtClean="0"/>
              <a:t> yang </a:t>
            </a:r>
            <a:r>
              <a:rPr lang="en-US" dirty="0" err="1" smtClean="0"/>
              <a:t>dampaknya</a:t>
            </a:r>
            <a:r>
              <a:rPr lang="en-US" dirty="0" smtClean="0"/>
              <a:t> </a:t>
            </a:r>
            <a:r>
              <a:rPr lang="en-US" dirty="0" err="1" smtClean="0"/>
              <a:t>meluas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,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permukiman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kommuniti,konflik</a:t>
            </a:r>
            <a:r>
              <a:rPr lang="en-US" dirty="0" smtClean="0"/>
              <a:t> </a:t>
            </a:r>
            <a:r>
              <a:rPr lang="en-US" dirty="0" err="1" smtClean="0"/>
              <a:t>atar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sepert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komuniti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pencaharian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04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Birenboum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Saragin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orang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dipecah</a:t>
            </a:r>
            <a:r>
              <a:rPr lang="en-US" dirty="0" smtClean="0"/>
              <a:t> </a:t>
            </a:r>
            <a:r>
              <a:rPr lang="en-US" dirty="0" err="1" smtClean="0"/>
              <a:t>belah</a:t>
            </a:r>
            <a:r>
              <a:rPr lang="en-US" dirty="0"/>
              <a:t>/</a:t>
            </a:r>
            <a:r>
              <a:rPr lang="en-US" dirty="0" smtClean="0"/>
              <a:t> </a:t>
            </a:r>
            <a:r>
              <a:rPr lang="en-US" dirty="0" err="1" smtClean="0"/>
              <a:t>terancam</a:t>
            </a:r>
            <a:r>
              <a:rPr lang="en-US" dirty="0" smtClean="0"/>
              <a:t>/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terganggu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/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Raab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Selznick</a:t>
            </a:r>
          </a:p>
          <a:p>
            <a:pPr marL="0" indent="0">
              <a:buNone/>
            </a:pP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cerminan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“good will”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komuniti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jalannya</a:t>
            </a:r>
            <a:r>
              <a:rPr lang="en-US" dirty="0" smtClean="0"/>
              <a:t> proses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orang</a:t>
            </a:r>
          </a:p>
          <a:p>
            <a:r>
              <a:rPr lang="en-US" dirty="0" smtClean="0"/>
              <a:t>Richard and Myer</a:t>
            </a:r>
          </a:p>
          <a:p>
            <a:pPr marL="0" indent="0">
              <a:buNone/>
            </a:pP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komuniti</a:t>
            </a:r>
            <a:r>
              <a:rPr lang="en-US" dirty="0" smtClean="0"/>
              <a:t>/</a:t>
            </a:r>
            <a:r>
              <a:rPr lang="en-US" dirty="0" err="1" smtClean="0"/>
              <a:t>sekelompok</a:t>
            </a:r>
            <a:r>
              <a:rPr lang="en-US" dirty="0" smtClean="0"/>
              <a:t> orang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/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dihargai</a:t>
            </a:r>
            <a:r>
              <a:rPr lang="en-US" dirty="0" smtClean="0"/>
              <a:t>/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93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Lain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cocok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orang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komuniti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orang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komuniti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sepakat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merubah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62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Kenapa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Kebudayaan</a:t>
            </a:r>
            <a:r>
              <a:rPr lang="en-US" dirty="0" smtClean="0"/>
              <a:t> </a:t>
            </a:r>
          </a:p>
          <a:p>
            <a:pPr marL="398463" indent="-398463">
              <a:buNone/>
            </a:pPr>
            <a:r>
              <a:rPr lang="en-US" dirty="0" smtClean="0"/>
              <a:t>	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komuniti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mengkondisikan</a:t>
            </a:r>
            <a:r>
              <a:rPr lang="en-US" dirty="0" smtClean="0"/>
              <a:t> </a:t>
            </a:r>
            <a:r>
              <a:rPr lang="en-US" dirty="0" err="1" smtClean="0"/>
              <a:t>bentuk-bentuk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komuniti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r>
              <a:rPr lang="en-US" dirty="0" smtClean="0"/>
              <a:t>.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90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Konstruksi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“social creation”  </a:t>
            </a:r>
          </a:p>
          <a:p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komuniti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yang </a:t>
            </a:r>
            <a:r>
              <a:rPr lang="en-US" dirty="0" err="1" smtClean="0"/>
              <a:t>tampak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komuniti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endParaRPr lang="en-US" dirty="0" smtClean="0"/>
          </a:p>
          <a:p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“</a:t>
            </a:r>
            <a:r>
              <a:rPr lang="en-US" dirty="0" err="1" smtClean="0"/>
              <a:t>masalah</a:t>
            </a:r>
            <a:r>
              <a:rPr lang="en-US" dirty="0" smtClean="0"/>
              <a:t>”,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endParaRPr lang="en-US" dirty="0" smtClean="0"/>
          </a:p>
          <a:p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35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962</TotalTime>
  <Words>411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Apothecary</vt:lpstr>
      <vt:lpstr>MASALAH SOSIAL</vt:lpstr>
      <vt:lpstr>Pengertian Sosial</vt:lpstr>
      <vt:lpstr>Hal-hal Yang Disebut Sebagai Masalah Sosial</vt:lpstr>
      <vt:lpstr>Definisi Masalah Sosial</vt:lpstr>
      <vt:lpstr>Definisi Lain</vt:lpstr>
      <vt:lpstr>Kenapa Masalah Sosial itu bisa Terjadi?</vt:lpstr>
      <vt:lpstr>Konstruksi Sosial Dalam Masalah Sosial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MASALAH SOSIAL</dc:title>
  <dc:creator>Widati</dc:creator>
  <cp:lastModifiedBy>Widati</cp:lastModifiedBy>
  <cp:revision>19</cp:revision>
  <dcterms:created xsi:type="dcterms:W3CDTF">2013-10-21T13:31:18Z</dcterms:created>
  <dcterms:modified xsi:type="dcterms:W3CDTF">2013-11-01T03:53:50Z</dcterms:modified>
</cp:coreProperties>
</file>