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60" r:id="rId6"/>
    <p:sldId id="282" r:id="rId7"/>
    <p:sldId id="283" r:id="rId8"/>
    <p:sldId id="284" r:id="rId9"/>
    <p:sldId id="285" r:id="rId10"/>
    <p:sldId id="286" r:id="rId11"/>
    <p:sldId id="263" r:id="rId12"/>
    <p:sldId id="264"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1110"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1" Type="http://schemas.openxmlformats.org/officeDocument/2006/relationships/tableStyles" Target="tableStyles.xml"/><Relationship Id="rId30" Type="http://schemas.openxmlformats.org/officeDocument/2006/relationships/viewProps" Target="viewProps.xml"/><Relationship Id="rId3" Type="http://schemas.openxmlformats.org/officeDocument/2006/relationships/slide" Target="slides/slide1.xml"/><Relationship Id="rId29" Type="http://schemas.openxmlformats.org/officeDocument/2006/relationships/presProps" Target="presProps.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rcRect b="3795"/>
          <a:stretch>
            <a:fillRect/>
          </a:stretch>
        </p:blipFill>
        <p:spPr>
          <a:xfrm>
            <a:off x="0" y="260350"/>
            <a:ext cx="9144000" cy="6597650"/>
          </a:xfrm>
          <a:prstGeom prst="rect">
            <a:avLst/>
          </a:prstGeom>
          <a:noFill/>
          <a:ln w="9525">
            <a:noFill/>
          </a:ln>
        </p:spPr>
      </p:pic>
      <p:sp>
        <p:nvSpPr>
          <p:cNvPr id="2051" name="Rectangle 3"/>
          <p:cNvSpPr>
            <a:spLocks noGrp="1" noChangeArrowheads="1"/>
          </p:cNvSpPr>
          <p:nvPr>
            <p:ph type="ctrTitle"/>
          </p:nvPr>
        </p:nvSpPr>
        <p:spPr>
          <a:xfrm>
            <a:off x="468313" y="620713"/>
            <a:ext cx="8207375" cy="1082675"/>
          </a:xfrm>
        </p:spPr>
        <p:txBody>
          <a:bodyPr/>
          <a:lstStyle>
            <a:lvl1pPr>
              <a:defRPr/>
            </a:lvl1pPr>
          </a:lstStyle>
          <a:p>
            <a:pPr lvl="0"/>
            <a:r>
              <a:rPr lang="en-US" altLang="zh-CN" noProof="0" smtClean="0"/>
              <a:t>Click to edit Master title style</a:t>
            </a:r>
            <a:endParaRPr lang="en-US" altLang="zh-CN" noProof="0" smtClean="0"/>
          </a:p>
        </p:txBody>
      </p:sp>
      <p:sp>
        <p:nvSpPr>
          <p:cNvPr id="2052" name="Rectangle 4"/>
          <p:cNvSpPr>
            <a:spLocks noGrp="1" noChangeArrowheads="1"/>
          </p:cNvSpPr>
          <p:nvPr>
            <p:ph type="subTitle" idx="1"/>
          </p:nvPr>
        </p:nvSpPr>
        <p:spPr>
          <a:xfrm>
            <a:off x="469900" y="1843088"/>
            <a:ext cx="8212138" cy="981075"/>
          </a:xfrm>
        </p:spPr>
        <p:txBody>
          <a:bodyPr/>
          <a:lstStyle>
            <a:lvl1pPr marL="0" indent="0">
              <a:buFontTx/>
              <a:buNone/>
              <a:defRPr/>
            </a:lvl1pPr>
          </a:lstStyle>
          <a:p>
            <a:pPr lvl="0"/>
            <a:r>
              <a:rPr lang="en-US" altLang="zh-CN" noProof="0" smtClean="0"/>
              <a:t>Click to edit Master subtitle style</a:t>
            </a:r>
            <a:endParaRPr lang="en-US" altLang="zh-CN" noProof="0" smtClean="0"/>
          </a:p>
        </p:txBody>
      </p:sp>
      <p:sp>
        <p:nvSpPr>
          <p:cNvPr id="9" name="Rectangle 5"/>
          <p:cNvSpPr>
            <a:spLocks noGrp="1" noChangeArrowheads="1"/>
          </p:cNvSpPr>
          <p:nvPr>
            <p:ph type="dt" sz="half" idx="2"/>
          </p:nvPr>
        </p:nvSpPr>
        <p:spPr bwMode="auto">
          <a:xfrm>
            <a:off x="457200" y="6245225"/>
            <a:ext cx="21336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1D8BD707-D9CF-40AE-B4C6-C98DA3205C09}" type="datetimeFigureOut">
              <a:rPr lang="en-US" smtClean="0"/>
            </a:fld>
            <a:endParaRPr lang="en-US"/>
          </a:p>
        </p:txBody>
      </p:sp>
      <p:sp>
        <p:nvSpPr>
          <p:cNvPr id="10" name="Rectangle 6"/>
          <p:cNvSpPr>
            <a:spLocks noGrp="1" noChangeArrowheads="1"/>
          </p:cNvSpPr>
          <p:nvPr>
            <p:ph type="ftr" sz="quarter" idx="3"/>
          </p:nvPr>
        </p:nvSpPr>
        <p:spPr bwMode="auto">
          <a:xfrm>
            <a:off x="3124200" y="6245225"/>
            <a:ext cx="28956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6553200" y="6245225"/>
            <a:ext cx="21336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B6F15528-21DE-4FAA-801E-634DDDAF4B2B}" type="slidenum">
              <a:rPr lang="en-US" smtClean="0"/>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1D8BD707-D9CF-40AE-B4C6-C98DA3205C09}"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6F15528-21DE-4FAA-801E-634DDDAF4B2B}" type="slidenum">
              <a:rPr lang="en-US" smtClean="0"/>
            </a:fld>
            <a:endParaRPr lang="en-US"/>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90500"/>
            <a:ext cx="20574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90500"/>
            <a:ext cx="6019800" cy="593725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1D8BD707-D9CF-40AE-B4C6-C98DA3205C09}"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6F15528-21DE-4FAA-801E-634DDDAF4B2B}"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1D8BD707-D9CF-40AE-B4C6-C98DA3205C09}"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6F15528-21DE-4FAA-801E-634DDDAF4B2B}"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1D8BD707-D9CF-40AE-B4C6-C98DA3205C09}"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6F15528-21DE-4FAA-801E-634DDDAF4B2B}"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174750"/>
            <a:ext cx="40386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174750"/>
            <a:ext cx="40386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1D8BD707-D9CF-40AE-B4C6-C98DA3205C09}"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6F15528-21DE-4FAA-801E-634DDDAF4B2B}"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1D8BD707-D9CF-40AE-B4C6-C98DA3205C09}" type="datetimeFigureOut">
              <a:rPr lang="en-US" smtClean="0"/>
            </a:fld>
            <a:endParaRPr lang="en-US"/>
          </a:p>
        </p:txBody>
      </p:sp>
      <p:sp>
        <p:nvSpPr>
          <p:cNvPr id="8" name="Footer Placeholder 7"/>
          <p:cNvSpPr>
            <a:spLocks noGrp="1"/>
          </p:cNvSpPr>
          <p:nvPr>
            <p:ph type="ftr" sz="quarter" idx="11"/>
          </p:nvPr>
        </p:nvSpPr>
        <p:spPr/>
        <p:txBody>
          <a:bodyPr/>
          <a:p>
            <a:endParaRPr lang="en-US"/>
          </a:p>
        </p:txBody>
      </p:sp>
      <p:sp>
        <p:nvSpPr>
          <p:cNvPr id="9" name="Slide Number Placeholder 8"/>
          <p:cNvSpPr>
            <a:spLocks noGrp="1"/>
          </p:cNvSpPr>
          <p:nvPr>
            <p:ph type="sldNum" sz="quarter" idx="12"/>
          </p:nvPr>
        </p:nvSpPr>
        <p:spPr/>
        <p:txBody>
          <a:bodyPr/>
          <a:p>
            <a:fld id="{B6F15528-21DE-4FAA-801E-634DDDAF4B2B}"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1D8BD707-D9CF-40AE-B4C6-C98DA3205C09}" type="datetimeFigureOut">
              <a:rPr lang="en-US" smtClean="0"/>
            </a:fld>
            <a:endParaRPr lang="en-US"/>
          </a:p>
        </p:txBody>
      </p:sp>
      <p:sp>
        <p:nvSpPr>
          <p:cNvPr id="4" name="Footer Placeholder 3"/>
          <p:cNvSpPr>
            <a:spLocks noGrp="1"/>
          </p:cNvSpPr>
          <p:nvPr>
            <p:ph type="ftr" sz="quarter" idx="11"/>
          </p:nvPr>
        </p:nvSpPr>
        <p:spPr/>
        <p:txBody>
          <a:bodyPr/>
          <a:p>
            <a:endParaRPr lang="en-US"/>
          </a:p>
        </p:txBody>
      </p:sp>
      <p:sp>
        <p:nvSpPr>
          <p:cNvPr id="5" name="Slide Number Placeholder 4"/>
          <p:cNvSpPr>
            <a:spLocks noGrp="1"/>
          </p:cNvSpPr>
          <p:nvPr>
            <p:ph type="sldNum" sz="quarter" idx="12"/>
          </p:nvPr>
        </p:nvSpPr>
        <p:spPr/>
        <p:txBody>
          <a:bodyPr/>
          <a:p>
            <a:fld id="{B6F15528-21DE-4FAA-801E-634DDDAF4B2B}"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1D8BD707-D9CF-40AE-B4C6-C98DA3205C09}" type="datetimeFigureOut">
              <a:rPr lang="en-US" smtClean="0"/>
            </a:fld>
            <a:endParaRPr lang="en-US"/>
          </a:p>
        </p:txBody>
      </p:sp>
      <p:sp>
        <p:nvSpPr>
          <p:cNvPr id="3" name="Footer Placeholder 2"/>
          <p:cNvSpPr>
            <a:spLocks noGrp="1"/>
          </p:cNvSpPr>
          <p:nvPr>
            <p:ph type="ftr" sz="quarter" idx="11"/>
          </p:nvPr>
        </p:nvSpPr>
        <p:spPr/>
        <p:txBody>
          <a:bodyPr/>
          <a:p>
            <a:endParaRPr lang="en-US"/>
          </a:p>
        </p:txBody>
      </p:sp>
      <p:sp>
        <p:nvSpPr>
          <p:cNvPr id="4" name="Slide Number Placeholder 3"/>
          <p:cNvSpPr>
            <a:spLocks noGrp="1"/>
          </p:cNvSpPr>
          <p:nvPr>
            <p:ph type="sldNum" sz="quarter" idx="12"/>
          </p:nvPr>
        </p:nvSpPr>
        <p:spPr/>
        <p:txBody>
          <a:bodyPr/>
          <a:p>
            <a:fld id="{B6F15528-21DE-4FAA-801E-634DDDAF4B2B}"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1D8BD707-D9CF-40AE-B4C6-C98DA3205C09}"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6F15528-21DE-4FAA-801E-634DDDAF4B2B}" type="slidenum">
              <a:rPr lang="en-US" smtClean="0"/>
            </a:fld>
            <a:endParaRPr lang="en-US"/>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1D8BD707-D9CF-40AE-B4C6-C98DA3205C09}"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6F15528-21DE-4FAA-801E-634DDDAF4B2B}" type="slidenum">
              <a:rPr lang="en-US" smtClean="0"/>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2"/>
          <p:cNvPicPr>
            <a:picLocks noChangeAspect="1"/>
          </p:cNvPicPr>
          <p:nvPr/>
        </p:nvPicPr>
        <p:blipFill>
          <a:blip r:embed="rId12"/>
          <a:stretch>
            <a:fillRect/>
          </a:stretch>
        </p:blipFill>
        <p:spPr>
          <a:xfrm>
            <a:off x="0" y="0"/>
            <a:ext cx="9144000" cy="6858000"/>
          </a:xfrm>
          <a:prstGeom prst="rect">
            <a:avLst/>
          </a:prstGeom>
          <a:noFill/>
          <a:ln w="9525">
            <a:noFill/>
          </a:ln>
        </p:spPr>
      </p:pic>
      <p:sp>
        <p:nvSpPr>
          <p:cNvPr id="1027" name="Rectangle 3"/>
          <p:cNvSpPr>
            <a:spLocks noGrp="1"/>
          </p:cNvSpPr>
          <p:nvPr>
            <p:ph type="title"/>
          </p:nvPr>
        </p:nvSpPr>
        <p:spPr>
          <a:xfrm>
            <a:off x="457200" y="190500"/>
            <a:ext cx="8229600" cy="582613"/>
          </a:xfrm>
          <a:prstGeom prst="rect">
            <a:avLst/>
          </a:prstGeom>
          <a:noFill/>
          <a:ln w="9525">
            <a:noFill/>
          </a:ln>
        </p:spPr>
        <p:txBody>
          <a:bodyPr anchor="ctr"/>
          <a:p>
            <a:pPr lvl="0"/>
            <a:r>
              <a:rPr lang="en-US" altLang="zh-CN" dirty="0"/>
              <a:t>Click to edit Master title style</a:t>
            </a:r>
            <a:endParaRPr lang="en-US" altLang="zh-CN" dirty="0"/>
          </a:p>
        </p:txBody>
      </p:sp>
      <p:sp>
        <p:nvSpPr>
          <p:cNvPr id="1028" name="Rectangle 4"/>
          <p:cNvSpPr>
            <a:spLocks noGrp="1"/>
          </p:cNvSpPr>
          <p:nvPr>
            <p:ph type="body" idx="1"/>
          </p:nvPr>
        </p:nvSpPr>
        <p:spPr>
          <a:xfrm>
            <a:off x="457200" y="1174750"/>
            <a:ext cx="8229600" cy="4953000"/>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29" name="Rectangle 5"/>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1D8BD707-D9CF-40AE-B4C6-C98DA3205C09}" type="datetimeFigureOut">
              <a:rPr lang="en-US" smtClean="0"/>
            </a:fld>
            <a:endParaRPr lang="en-US"/>
          </a:p>
        </p:txBody>
      </p:sp>
      <p:sp>
        <p:nvSpPr>
          <p:cNvPr id="1030" name="Rectangle 6"/>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B6F15528-21DE-4FAA-801E-634DDDAF4B2B}"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077200" cy="5897562"/>
          </a:xfrm>
        </p:spPr>
        <p:style>
          <a:lnRef idx="2">
            <a:schemeClr val="dk1"/>
          </a:lnRef>
          <a:fillRef idx="1">
            <a:schemeClr val="lt1"/>
          </a:fillRef>
          <a:effectRef idx="0">
            <a:schemeClr val="dk1"/>
          </a:effectRef>
          <a:fontRef idx="minor">
            <a:schemeClr val="dk1"/>
          </a:fontRef>
        </p:style>
        <p:txBody>
          <a:bodyPr/>
          <a:lstStyle/>
          <a:p>
            <a:pPr algn="ctr"/>
            <a:r>
              <a:rPr lang="en-US" b="1" dirty="0" smtClean="0">
                <a:latin typeface="Wide Latin" panose="020A0A07050505020404" pitchFamily="18" charset="0"/>
                <a:sym typeface="+mn-ea"/>
              </a:rPr>
              <a:t>STRATIFIKASI SOSIAL</a:t>
            </a:r>
            <a:br>
              <a:rPr lang="en-US" b="1" dirty="0" smtClean="0">
                <a:latin typeface="Wide Latin" panose="020A0A07050505020404" pitchFamily="18" charset="0"/>
              </a:rPr>
            </a:br>
            <a:r>
              <a:rPr lang="en-US" sz="2400" b="1" dirty="0" smtClean="0">
                <a:latin typeface="Bodoni MT" panose="02070603080606020203" charset="0"/>
                <a:cs typeface="Bodoni MT" panose="02070603080606020203" charset="0"/>
              </a:rPr>
              <a:t>disusun:</a:t>
            </a:r>
            <a:br>
              <a:rPr lang="en-US" sz="2400" b="1" dirty="0" smtClean="0">
                <a:latin typeface="Bodoni MT" panose="02070603080606020203" charset="0"/>
                <a:cs typeface="Bodoni MT" panose="02070603080606020203" charset="0"/>
              </a:rPr>
            </a:br>
            <a:r>
              <a:rPr lang="en-US" sz="2400" b="1" dirty="0" smtClean="0">
                <a:latin typeface="Bodoni MT" panose="02070603080606020203" charset="0"/>
                <a:cs typeface="Bodoni MT" panose="02070603080606020203" charset="0"/>
              </a:rPr>
              <a:t>Dr.Guno Tri Tjahjoko,MA</a:t>
            </a:r>
            <a:br>
              <a:rPr lang="en-US" sz="2400" b="1" dirty="0" smtClean="0">
                <a:latin typeface="Bodoni MT" panose="02070603080606020203" charset="0"/>
                <a:cs typeface="Bodoni MT" panose="02070603080606020203" charset="0"/>
              </a:rPr>
            </a:br>
            <a:r>
              <a:rPr lang="en-US" sz="2400" b="1" dirty="0" smtClean="0">
                <a:latin typeface="Bodoni MT" panose="02070603080606020203" charset="0"/>
                <a:cs typeface="Bodoni MT" panose="02070603080606020203" charset="0"/>
              </a:rPr>
              <a:t>(dari berbagai sumber)</a:t>
            </a:r>
            <a:endParaRPr lang="en-US" sz="2400" b="1" dirty="0" smtClean="0">
              <a:latin typeface="Bodoni MT" panose="02070603080606020203" charset="0"/>
              <a:cs typeface="Bodoni MT" panose="02070603080606020203"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fld>
            <a:endParaRPr lang="en-US"/>
          </a:p>
        </p:txBody>
      </p:sp>
      <p:sp>
        <p:nvSpPr>
          <p:cNvPr id="4" name="Footer Placeholder 3"/>
          <p:cNvSpPr>
            <a:spLocks noGrp="1"/>
          </p:cNvSpPr>
          <p:nvPr>
            <p:ph type="ftr" sz="quarter" idx="1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049962"/>
          </a:xfrm>
        </p:spPr>
        <p:style>
          <a:lnRef idx="2">
            <a:schemeClr val="dk1"/>
          </a:lnRef>
          <a:fillRef idx="1">
            <a:schemeClr val="lt1"/>
          </a:fillRef>
          <a:effectRef idx="0">
            <a:schemeClr val="dk1"/>
          </a:effectRef>
          <a:fontRef idx="minor">
            <a:schemeClr val="dk1"/>
          </a:fontRef>
        </p:style>
        <p:txBody>
          <a:bodyPr/>
          <a:lstStyle/>
          <a:p>
            <a:pPr algn="r"/>
            <a:r>
              <a:rPr lang="en-US" dirty="0" err="1" smtClean="0"/>
              <a:t>Pada</a:t>
            </a:r>
            <a:r>
              <a:rPr lang="en-US" dirty="0" smtClean="0"/>
              <a:t> </a:t>
            </a:r>
            <a:r>
              <a:rPr lang="en-US" dirty="0" err="1" smtClean="0"/>
              <a:t>umumnya</a:t>
            </a:r>
            <a:r>
              <a:rPr lang="en-US" dirty="0" smtClean="0"/>
              <a:t> </a:t>
            </a:r>
            <a:r>
              <a:rPr lang="en-US" dirty="0" err="1" smtClean="0"/>
              <a:t>mereka</a:t>
            </a:r>
            <a:r>
              <a:rPr lang="en-US" dirty="0" smtClean="0"/>
              <a:t> yang </a:t>
            </a:r>
            <a:r>
              <a:rPr lang="en-US" dirty="0" err="1" smtClean="0"/>
              <a:t>berada</a:t>
            </a:r>
            <a:r>
              <a:rPr lang="en-US" dirty="0" smtClean="0"/>
              <a:t> </a:t>
            </a:r>
            <a:r>
              <a:rPr lang="en-US" dirty="0" err="1" smtClean="0"/>
              <a:t>pada</a:t>
            </a:r>
            <a:r>
              <a:rPr lang="en-US" dirty="0" smtClean="0"/>
              <a:t> </a:t>
            </a:r>
            <a:r>
              <a:rPr lang="en-US" dirty="0" err="1" smtClean="0"/>
              <a:t>lapisan</a:t>
            </a:r>
            <a:r>
              <a:rPr lang="en-US" dirty="0" smtClean="0"/>
              <a:t> </a:t>
            </a:r>
            <a:r>
              <a:rPr lang="en-US" dirty="0" err="1" smtClean="0"/>
              <a:t>atas</a:t>
            </a:r>
            <a:r>
              <a:rPr lang="en-US" dirty="0" smtClean="0"/>
              <a:t> </a:t>
            </a:r>
            <a:r>
              <a:rPr lang="en-US" dirty="0" err="1" smtClean="0"/>
              <a:t>memiliki</a:t>
            </a:r>
            <a:r>
              <a:rPr lang="en-US" dirty="0" smtClean="0"/>
              <a:t> “</a:t>
            </a:r>
            <a:r>
              <a:rPr lang="en-US" dirty="0" err="1" smtClean="0"/>
              <a:t>sesuatu</a:t>
            </a:r>
            <a:r>
              <a:rPr lang="en-US" dirty="0" smtClean="0"/>
              <a:t>” </a:t>
            </a:r>
            <a:r>
              <a:rPr lang="en-US" dirty="0" err="1" smtClean="0"/>
              <a:t>lebih</a:t>
            </a:r>
            <a:r>
              <a:rPr lang="en-US" dirty="0" smtClean="0"/>
              <a:t> </a:t>
            </a:r>
            <a:r>
              <a:rPr lang="en-US" dirty="0" err="1" smtClean="0"/>
              <a:t>dari</a:t>
            </a:r>
            <a:r>
              <a:rPr lang="en-US" dirty="0" smtClean="0"/>
              <a:t> </a:t>
            </a:r>
            <a:r>
              <a:rPr lang="en-US" dirty="0" err="1" smtClean="0"/>
              <a:t>satu</a:t>
            </a:r>
            <a:r>
              <a:rPr lang="en-US" dirty="0" smtClean="0"/>
              <a:t> </a:t>
            </a:r>
            <a:r>
              <a:rPr lang="en-US" dirty="0" err="1" smtClean="0"/>
              <a:t>sehingga</a:t>
            </a:r>
            <a:r>
              <a:rPr lang="en-US" dirty="0" smtClean="0"/>
              <a:t> </a:t>
            </a:r>
            <a:r>
              <a:rPr lang="en-US" dirty="0" err="1" smtClean="0"/>
              <a:t>merupakan</a:t>
            </a:r>
            <a:r>
              <a:rPr lang="en-US" dirty="0" smtClean="0"/>
              <a:t> </a:t>
            </a:r>
            <a:r>
              <a:rPr lang="en-US" dirty="0" err="1" smtClean="0"/>
              <a:t>kumulatif</a:t>
            </a:r>
            <a:r>
              <a:rPr lang="en-US" dirty="0" smtClean="0"/>
              <a:t>. </a:t>
            </a:r>
            <a:br>
              <a:rPr lang="en-US" dirty="0" smtClean="0"/>
            </a:br>
            <a:br>
              <a:rPr lang="en-US" dirty="0" smtClean="0"/>
            </a:br>
            <a:r>
              <a:rPr lang="en-US" dirty="0" err="1" smtClean="0"/>
              <a:t>Orang</a:t>
            </a:r>
            <a:r>
              <a:rPr lang="en-US" dirty="0" smtClean="0"/>
              <a:t> </a:t>
            </a:r>
            <a:r>
              <a:rPr lang="en-US" dirty="0" err="1" smtClean="0"/>
              <a:t>tersebut</a:t>
            </a:r>
            <a:r>
              <a:rPr lang="en-US" dirty="0" smtClean="0"/>
              <a:t> </a:t>
            </a:r>
            <a:r>
              <a:rPr lang="en-US" dirty="0" err="1" smtClean="0"/>
              <a:t>akan</a:t>
            </a:r>
            <a:r>
              <a:rPr lang="en-US" dirty="0" smtClean="0"/>
              <a:t> </a:t>
            </a:r>
            <a:r>
              <a:rPr lang="en-US" dirty="0" err="1" smtClean="0"/>
              <a:t>lebih</a:t>
            </a:r>
            <a:r>
              <a:rPr lang="en-US" dirty="0" smtClean="0"/>
              <a:t> </a:t>
            </a:r>
            <a:r>
              <a:rPr lang="en-US" dirty="0" err="1" smtClean="0"/>
              <a:t>dihormati</a:t>
            </a:r>
            <a:r>
              <a:rPr lang="en-US" dirty="0" smtClean="0"/>
              <a:t>, </a:t>
            </a:r>
            <a:r>
              <a:rPr lang="en-US" dirty="0" err="1" smtClean="0"/>
              <a:t>dipercaya</a:t>
            </a:r>
            <a:r>
              <a:rPr lang="en-US" dirty="0" smtClean="0"/>
              <a:t> </a:t>
            </a:r>
            <a:r>
              <a:rPr lang="en-US" dirty="0" err="1" smtClean="0"/>
              <a:t>dan</a:t>
            </a:r>
            <a:r>
              <a:rPr lang="en-US" dirty="0" smtClean="0"/>
              <a:t> </a:t>
            </a:r>
            <a:r>
              <a:rPr lang="en-US" dirty="0" err="1" smtClean="0"/>
              <a:t>biasanya</a:t>
            </a:r>
            <a:r>
              <a:rPr lang="en-US" dirty="0" smtClean="0"/>
              <a:t> </a:t>
            </a:r>
            <a:r>
              <a:rPr lang="en-US" dirty="0" err="1" smtClean="0"/>
              <a:t>dijadikan</a:t>
            </a:r>
            <a:r>
              <a:rPr lang="en-US" dirty="0" smtClean="0"/>
              <a:t> </a:t>
            </a:r>
            <a:r>
              <a:rPr lang="en-US" dirty="0" err="1" smtClean="0"/>
              <a:t>panutan</a:t>
            </a:r>
            <a:r>
              <a:rPr lang="en-US" dirty="0" smtClean="0"/>
              <a:t> </a:t>
            </a:r>
            <a:r>
              <a:rPr lang="en-US" dirty="0" err="1" smtClean="0"/>
              <a:t>atau</a:t>
            </a:r>
            <a:r>
              <a:rPr lang="en-US" dirty="0" smtClean="0"/>
              <a:t> </a:t>
            </a:r>
            <a:r>
              <a:rPr lang="en-US" dirty="0" err="1" smtClean="0"/>
              <a:t>pimpinan</a:t>
            </a:r>
            <a:r>
              <a:rPr lang="en-US" dirty="0" smtClean="0"/>
              <a:t>. </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fld>
            <a:endParaRPr lang="en-US"/>
          </a:p>
        </p:txBody>
      </p:sp>
      <p:sp>
        <p:nvSpPr>
          <p:cNvPr id="4" name="Footer Placeholder 3"/>
          <p:cNvSpPr>
            <a:spLocks noGrp="1"/>
          </p:cNvSpPr>
          <p:nvPr>
            <p:ph type="ftr" sz="quarter" idx="11"/>
          </p:nvPr>
        </p:nvSpPr>
        <p:spPr/>
        <p:txBody>
          <a:bodyPr/>
          <a:lstStyle/>
          <a:p>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126162"/>
          </a:xfrm>
        </p:spPr>
        <p:style>
          <a:lnRef idx="2">
            <a:schemeClr val="dk1"/>
          </a:lnRef>
          <a:fillRef idx="1">
            <a:schemeClr val="lt1"/>
          </a:fillRef>
          <a:effectRef idx="0">
            <a:schemeClr val="dk1"/>
          </a:effectRef>
          <a:fontRef idx="minor">
            <a:schemeClr val="dk1"/>
          </a:fontRef>
        </p:style>
        <p:txBody>
          <a:bodyPr>
            <a:normAutofit fontScale="90000"/>
          </a:bodyPr>
          <a:lstStyle/>
          <a:p>
            <a:pPr algn="r"/>
            <a:r>
              <a:rPr lang="en-US" dirty="0" err="1" smtClean="0"/>
              <a:t>Sistem</a:t>
            </a:r>
            <a:r>
              <a:rPr lang="en-US" dirty="0" smtClean="0"/>
              <a:t> </a:t>
            </a:r>
            <a:r>
              <a:rPr lang="en-US" dirty="0" err="1" smtClean="0"/>
              <a:t>perlapisan</a:t>
            </a:r>
            <a:r>
              <a:rPr lang="en-US" dirty="0" smtClean="0"/>
              <a:t> </a:t>
            </a:r>
            <a:r>
              <a:rPr lang="en-US" dirty="0" err="1" smtClean="0"/>
              <a:t>masyarakat</a:t>
            </a:r>
            <a:r>
              <a:rPr lang="en-US" dirty="0" smtClean="0"/>
              <a:t> </a:t>
            </a:r>
            <a:r>
              <a:rPr lang="en-US" dirty="0" err="1" smtClean="0"/>
              <a:t>tersebut</a:t>
            </a:r>
            <a:r>
              <a:rPr lang="en-US" dirty="0" smtClean="0"/>
              <a:t> </a:t>
            </a:r>
            <a:r>
              <a:rPr lang="en-US" dirty="0" err="1" smtClean="0"/>
              <a:t>dalam</a:t>
            </a:r>
            <a:r>
              <a:rPr lang="en-US" dirty="0" smtClean="0"/>
              <a:t> </a:t>
            </a:r>
            <a:r>
              <a:rPr lang="en-US" dirty="0" err="1" smtClean="0"/>
              <a:t>sosiologi</a:t>
            </a:r>
            <a:r>
              <a:rPr lang="en-US" dirty="0" smtClean="0"/>
              <a:t> </a:t>
            </a:r>
            <a:r>
              <a:rPr lang="en-US" dirty="0" err="1" smtClean="0"/>
              <a:t>dikenal</a:t>
            </a:r>
            <a:r>
              <a:rPr lang="en-US" dirty="0" smtClean="0"/>
              <a:t> </a:t>
            </a:r>
            <a:r>
              <a:rPr lang="en-US" dirty="0" err="1" smtClean="0"/>
              <a:t>dengan</a:t>
            </a:r>
            <a:r>
              <a:rPr lang="en-US" dirty="0" smtClean="0"/>
              <a:t> </a:t>
            </a:r>
            <a:r>
              <a:rPr lang="en-US" dirty="0" err="1" smtClean="0"/>
              <a:t>istilah</a:t>
            </a:r>
            <a:r>
              <a:rPr lang="en-US" dirty="0" smtClean="0"/>
              <a:t> “</a:t>
            </a:r>
            <a:r>
              <a:rPr lang="en-US" b="1" dirty="0" err="1" smtClean="0"/>
              <a:t>stratifikasi</a:t>
            </a:r>
            <a:r>
              <a:rPr lang="en-US" b="1" dirty="0" smtClean="0"/>
              <a:t> </a:t>
            </a:r>
            <a:r>
              <a:rPr lang="en-US" b="1" dirty="0" err="1" smtClean="0"/>
              <a:t>sosial</a:t>
            </a:r>
            <a:r>
              <a:rPr lang="en-US" dirty="0" smtClean="0"/>
              <a:t>”.</a:t>
            </a:r>
            <a:br>
              <a:rPr lang="en-US" dirty="0" smtClean="0"/>
            </a:br>
            <a:r>
              <a:rPr lang="en-US" i="1" dirty="0" smtClean="0"/>
              <a:t>Stratification</a:t>
            </a:r>
            <a:r>
              <a:rPr lang="en-US" dirty="0" smtClean="0"/>
              <a:t> </a:t>
            </a:r>
            <a:r>
              <a:rPr lang="en-US" dirty="0" err="1" smtClean="0"/>
              <a:t>berasal</a:t>
            </a:r>
            <a:r>
              <a:rPr lang="en-US" dirty="0" smtClean="0"/>
              <a:t> </a:t>
            </a:r>
            <a:r>
              <a:rPr lang="en-US" dirty="0" err="1" smtClean="0"/>
              <a:t>dari</a:t>
            </a:r>
            <a:r>
              <a:rPr lang="en-US" dirty="0" smtClean="0"/>
              <a:t> </a:t>
            </a:r>
            <a:r>
              <a:rPr lang="en-US" dirty="0" err="1" smtClean="0"/>
              <a:t>kata</a:t>
            </a:r>
            <a:r>
              <a:rPr lang="en-US" dirty="0" smtClean="0"/>
              <a:t> </a:t>
            </a:r>
            <a:r>
              <a:rPr lang="en-US" i="1" dirty="0" smtClean="0"/>
              <a:t>stratum</a:t>
            </a:r>
            <a:r>
              <a:rPr lang="en-US" dirty="0" smtClean="0"/>
              <a:t>/strata/</a:t>
            </a:r>
            <a:r>
              <a:rPr lang="en-US" dirty="0" err="1" smtClean="0"/>
              <a:t>lapisan</a:t>
            </a:r>
            <a:r>
              <a:rPr lang="en-US" dirty="0" smtClean="0"/>
              <a:t>.</a:t>
            </a:r>
            <a:br>
              <a:rPr lang="en-US" dirty="0" smtClean="0"/>
            </a:br>
            <a:r>
              <a:rPr lang="en-US" i="1" dirty="0" smtClean="0"/>
              <a:t>Social stratification </a:t>
            </a:r>
            <a:r>
              <a:rPr lang="en-US" dirty="0" err="1" smtClean="0"/>
              <a:t>adalah</a:t>
            </a:r>
            <a:r>
              <a:rPr lang="en-US" dirty="0" smtClean="0"/>
              <a:t> </a:t>
            </a:r>
            <a:r>
              <a:rPr lang="en-US" dirty="0" err="1" smtClean="0"/>
              <a:t>pembedaan</a:t>
            </a:r>
            <a:r>
              <a:rPr lang="en-US" dirty="0" smtClean="0"/>
              <a:t> </a:t>
            </a:r>
            <a:r>
              <a:rPr lang="en-US" dirty="0" err="1" smtClean="0"/>
              <a:t>penduduk</a:t>
            </a:r>
            <a:r>
              <a:rPr lang="en-US" dirty="0" smtClean="0"/>
              <a:t> </a:t>
            </a:r>
            <a:r>
              <a:rPr lang="en-US" dirty="0" err="1" smtClean="0"/>
              <a:t>atau</a:t>
            </a:r>
            <a:r>
              <a:rPr lang="en-US" dirty="0" smtClean="0"/>
              <a:t> </a:t>
            </a:r>
            <a:r>
              <a:rPr lang="en-US" dirty="0" err="1" smtClean="0"/>
              <a:t>masyarakat</a:t>
            </a:r>
            <a:r>
              <a:rPr lang="en-US" dirty="0" smtClean="0"/>
              <a:t> </a:t>
            </a:r>
            <a:r>
              <a:rPr lang="en-US" dirty="0" err="1" smtClean="0"/>
              <a:t>kedalam</a:t>
            </a:r>
            <a:r>
              <a:rPr lang="en-US" dirty="0" smtClean="0"/>
              <a:t> </a:t>
            </a:r>
            <a:r>
              <a:rPr lang="en-US" dirty="0" err="1" smtClean="0"/>
              <a:t>kelas-kelas</a:t>
            </a:r>
            <a:r>
              <a:rPr lang="en-US" dirty="0" smtClean="0"/>
              <a:t> </a:t>
            </a:r>
            <a:r>
              <a:rPr lang="en-US" dirty="0" err="1" smtClean="0"/>
              <a:t>secara</a:t>
            </a:r>
            <a:r>
              <a:rPr lang="en-US" dirty="0" smtClean="0"/>
              <a:t> </a:t>
            </a:r>
            <a:r>
              <a:rPr lang="en-US" dirty="0" err="1" smtClean="0"/>
              <a:t>bertingkat</a:t>
            </a:r>
            <a:r>
              <a:rPr lang="en-US" dirty="0" smtClean="0"/>
              <a:t> (</a:t>
            </a:r>
            <a:r>
              <a:rPr lang="en-US" i="1" dirty="0" err="1" smtClean="0"/>
              <a:t>hierarkis</a:t>
            </a:r>
            <a:r>
              <a:rPr lang="en-US"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fld>
            <a:endParaRPr lang="en-US"/>
          </a:p>
        </p:txBody>
      </p:sp>
      <p:sp>
        <p:nvSpPr>
          <p:cNvPr id="4" name="Footer Placeholder 3"/>
          <p:cNvSpPr>
            <a:spLocks noGrp="1"/>
          </p:cNvSpPr>
          <p:nvPr>
            <p:ph type="ftr" sz="quarter" idx="11"/>
          </p:nvPr>
        </p:nvSpPr>
        <p:spPr/>
        <p:txBody>
          <a:bodyPr/>
          <a:lstStyle/>
          <a:p>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897562"/>
          </a:xfrm>
        </p:spPr>
        <p:style>
          <a:lnRef idx="2">
            <a:schemeClr val="dk1"/>
          </a:lnRef>
          <a:fillRef idx="1">
            <a:schemeClr val="lt1"/>
          </a:fillRef>
          <a:effectRef idx="0">
            <a:schemeClr val="dk1"/>
          </a:effectRef>
          <a:fontRef idx="minor">
            <a:schemeClr val="dk1"/>
          </a:fontRef>
        </p:style>
        <p:txBody>
          <a:bodyPr>
            <a:normAutofit fontScale="90000"/>
          </a:bodyPr>
          <a:lstStyle/>
          <a:p>
            <a:pPr marL="53975" indent="-53975" algn="l"/>
            <a:br>
              <a:rPr lang="en-US" dirty="0" smtClean="0"/>
            </a:br>
            <a:r>
              <a:rPr lang="en-US" sz="4000" dirty="0" err="1" smtClean="0"/>
              <a:t>Lapisan</a:t>
            </a:r>
            <a:r>
              <a:rPr lang="en-US" sz="4000" dirty="0" smtClean="0"/>
              <a:t> </a:t>
            </a:r>
            <a:r>
              <a:rPr lang="en-US" sz="4000" dirty="0" err="1" smtClean="0"/>
              <a:t>sosial</a:t>
            </a:r>
            <a:r>
              <a:rPr lang="en-US" sz="4000" dirty="0" smtClean="0"/>
              <a:t> </a:t>
            </a:r>
            <a:r>
              <a:rPr lang="en-US" sz="4000" dirty="0" err="1" smtClean="0"/>
              <a:t>memiliki</a:t>
            </a:r>
            <a:r>
              <a:rPr lang="en-US" sz="4000" dirty="0" smtClean="0"/>
              <a:t> </a:t>
            </a:r>
            <a:r>
              <a:rPr lang="en-US" sz="4000" dirty="0" err="1" smtClean="0"/>
              <a:t>banyak</a:t>
            </a:r>
            <a:r>
              <a:rPr lang="en-US" sz="4000" dirty="0" smtClean="0"/>
              <a:t> </a:t>
            </a:r>
            <a:r>
              <a:rPr lang="en-US" sz="4000" dirty="0" err="1" smtClean="0"/>
              <a:t>bentuk</a:t>
            </a:r>
            <a:r>
              <a:rPr lang="en-US" sz="4000" dirty="0" smtClean="0"/>
              <a:t>/</a:t>
            </a:r>
            <a:r>
              <a:rPr lang="en-US" sz="4000" dirty="0" err="1" smtClean="0"/>
              <a:t>kelas</a:t>
            </a:r>
            <a:r>
              <a:rPr lang="en-US" sz="4000" dirty="0" smtClean="0"/>
              <a:t>, </a:t>
            </a:r>
            <a:r>
              <a:rPr lang="en-US" sz="4000" dirty="0" err="1" smtClean="0"/>
              <a:t>tetapi</a:t>
            </a:r>
            <a:r>
              <a:rPr lang="en-US" sz="4000" dirty="0" smtClean="0"/>
              <a:t> </a:t>
            </a:r>
            <a:r>
              <a:rPr lang="en-US" sz="4000" dirty="0" err="1" smtClean="0"/>
              <a:t>pada</a:t>
            </a:r>
            <a:r>
              <a:rPr lang="en-US" sz="4000" dirty="0" smtClean="0"/>
              <a:t> </a:t>
            </a:r>
            <a:r>
              <a:rPr lang="en-US" sz="4000" dirty="0" err="1" smtClean="0"/>
              <a:t>dasarnya</a:t>
            </a:r>
            <a:r>
              <a:rPr lang="en-US" sz="4000" dirty="0" smtClean="0"/>
              <a:t> </a:t>
            </a:r>
            <a:r>
              <a:rPr lang="en-US" sz="4000" dirty="0" err="1" smtClean="0"/>
              <a:t>dapat</a:t>
            </a:r>
            <a:r>
              <a:rPr lang="en-US" sz="4000" dirty="0" smtClean="0"/>
              <a:t> </a:t>
            </a:r>
            <a:r>
              <a:rPr lang="en-US" sz="4000" dirty="0" err="1" smtClean="0"/>
              <a:t>dikelompokkan</a:t>
            </a:r>
            <a:r>
              <a:rPr lang="en-US" sz="4000" dirty="0" smtClean="0"/>
              <a:t> </a:t>
            </a:r>
            <a:r>
              <a:rPr lang="en-US" sz="4000" dirty="0" err="1" smtClean="0"/>
              <a:t>kedalam</a:t>
            </a:r>
            <a:r>
              <a:rPr lang="en-US" sz="4000" dirty="0" smtClean="0"/>
              <a:t> </a:t>
            </a:r>
            <a:r>
              <a:rPr lang="en-US" sz="4000" dirty="0" err="1" smtClean="0"/>
              <a:t>perbedaan</a:t>
            </a:r>
            <a:r>
              <a:rPr lang="en-US" sz="4000" dirty="0" smtClean="0"/>
              <a:t>:</a:t>
            </a:r>
            <a:br>
              <a:rPr lang="en-US" sz="4000" dirty="0" smtClean="0"/>
            </a:br>
            <a:r>
              <a:rPr lang="en-US" sz="4000" dirty="0" smtClean="0"/>
              <a:t>	1. </a:t>
            </a:r>
            <a:r>
              <a:rPr lang="en-US" sz="4000" i="1" dirty="0" err="1" smtClean="0"/>
              <a:t>ras</a:t>
            </a:r>
            <a:br>
              <a:rPr lang="en-US" sz="4000" i="1" dirty="0" smtClean="0"/>
            </a:br>
            <a:r>
              <a:rPr lang="en-US" sz="4000" i="1" dirty="0" smtClean="0"/>
              <a:t>	2. </a:t>
            </a:r>
            <a:r>
              <a:rPr lang="en-US" sz="4000" i="1" dirty="0" err="1" smtClean="0"/>
              <a:t>etnis</a:t>
            </a:r>
            <a:br>
              <a:rPr lang="en-US" sz="4000" i="1" dirty="0" smtClean="0"/>
            </a:br>
            <a:r>
              <a:rPr lang="en-US" sz="4000" i="1" dirty="0" smtClean="0"/>
              <a:t>	3. agama</a:t>
            </a:r>
            <a:br>
              <a:rPr lang="en-US" sz="4000" i="1" dirty="0" smtClean="0"/>
            </a:br>
            <a:r>
              <a:rPr lang="en-US" sz="4000" i="1" dirty="0" smtClean="0"/>
              <a:t>	4. gender</a:t>
            </a:r>
            <a:br>
              <a:rPr lang="en-US" sz="4000" i="1" dirty="0" smtClean="0"/>
            </a:br>
            <a:r>
              <a:rPr lang="en-US" sz="4000" i="1" dirty="0" smtClean="0"/>
              <a:t>	5. </a:t>
            </a:r>
            <a:r>
              <a:rPr lang="en-US" sz="4000" i="1" dirty="0" err="1" smtClean="0"/>
              <a:t>sosial</a:t>
            </a:r>
            <a:r>
              <a:rPr lang="en-US" sz="4000" i="1" dirty="0" smtClean="0"/>
              <a:t> </a:t>
            </a:r>
            <a:r>
              <a:rPr lang="en-US" sz="4000" i="1" dirty="0" err="1" smtClean="0"/>
              <a:t>ekonomi</a:t>
            </a:r>
            <a:r>
              <a:rPr lang="en-US" sz="4000" i="1" dirty="0" smtClean="0"/>
              <a:t> (</a:t>
            </a:r>
            <a:r>
              <a:rPr lang="en-US" sz="4000" i="1" dirty="0" err="1" smtClean="0"/>
              <a:t>pendidikan</a:t>
            </a:r>
            <a:r>
              <a:rPr lang="en-US" sz="4000" i="1" dirty="0" smtClean="0"/>
              <a:t>,  </a:t>
            </a:r>
            <a:br>
              <a:rPr lang="en-US" sz="4000" i="1" dirty="0" smtClean="0"/>
            </a:br>
            <a:r>
              <a:rPr lang="en-US" sz="4000" i="1" dirty="0" smtClean="0"/>
              <a:t> 	    </a:t>
            </a:r>
            <a:r>
              <a:rPr lang="en-US" sz="4000" i="1" dirty="0" err="1" smtClean="0"/>
              <a:t>pekerjaan</a:t>
            </a:r>
            <a:r>
              <a:rPr lang="en-US" sz="4000" i="1" dirty="0" smtClean="0"/>
              <a:t>, </a:t>
            </a:r>
            <a:r>
              <a:rPr lang="en-US" sz="4000" i="1" dirty="0" err="1" smtClean="0"/>
              <a:t>pendapatan</a:t>
            </a:r>
            <a:r>
              <a:rPr lang="en-US" sz="4000" i="1" dirty="0" smtClean="0"/>
              <a:t>) </a:t>
            </a:r>
            <a:br>
              <a:rPr lang="en-US" dirty="0" smtClean="0"/>
            </a:br>
            <a:r>
              <a:rPr lang="en-US" dirty="0" smtClean="0"/>
              <a:t>	 </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fld>
            <a:endParaRPr lang="en-US"/>
          </a:p>
        </p:txBody>
      </p:sp>
      <p:sp>
        <p:nvSpPr>
          <p:cNvPr id="4" name="Footer Placeholder 3"/>
          <p:cNvSpPr>
            <a:spLocks noGrp="1"/>
          </p:cNvSpPr>
          <p:nvPr>
            <p:ph type="ftr" sz="quarter" idx="11"/>
          </p:nvPr>
        </p:nvSpPr>
        <p:spPr/>
        <p:txBody>
          <a:bodyPr/>
          <a:lstStyle/>
          <a:p>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049962"/>
          </a:xfrm>
        </p:spPr>
        <p:style>
          <a:lnRef idx="2">
            <a:schemeClr val="dk1"/>
          </a:lnRef>
          <a:fillRef idx="1">
            <a:schemeClr val="lt1"/>
          </a:fillRef>
          <a:effectRef idx="0">
            <a:schemeClr val="dk1"/>
          </a:effectRef>
          <a:fontRef idx="minor">
            <a:schemeClr val="dk1"/>
          </a:fontRef>
        </p:style>
        <p:txBody>
          <a:bodyPr/>
          <a:lstStyle/>
          <a:p>
            <a:pPr algn="l"/>
            <a:r>
              <a:rPr lang="en-US" sz="3600" i="1" dirty="0" smtClean="0">
                <a:latin typeface="Bodoni MT Black" panose="02070A03080606020203" pitchFamily="18" charset="0"/>
              </a:rPr>
              <a:t>B. </a:t>
            </a:r>
            <a:r>
              <a:rPr lang="en-US" sz="3600" i="1" dirty="0" err="1" smtClean="0">
                <a:latin typeface="Bodoni MT Black" panose="02070A03080606020203" pitchFamily="18" charset="0"/>
              </a:rPr>
              <a:t>Terjadinya</a:t>
            </a:r>
            <a:r>
              <a:rPr lang="en-US" sz="3600" i="1" dirty="0" smtClean="0">
                <a:latin typeface="Bodoni MT Black" panose="02070A03080606020203" pitchFamily="18" charset="0"/>
              </a:rPr>
              <a:t> </a:t>
            </a:r>
            <a:r>
              <a:rPr lang="en-US" sz="3600" i="1" dirty="0" err="1" smtClean="0">
                <a:latin typeface="Bodoni MT Black" panose="02070A03080606020203" pitchFamily="18" charset="0"/>
              </a:rPr>
              <a:t>Perlapisan</a:t>
            </a:r>
            <a:r>
              <a:rPr lang="en-US" sz="3600" i="1" dirty="0" smtClean="0">
                <a:latin typeface="Bodoni MT Black" panose="02070A03080606020203" pitchFamily="18" charset="0"/>
              </a:rPr>
              <a:t>    </a:t>
            </a:r>
            <a:br>
              <a:rPr lang="en-US" sz="3600" i="1" dirty="0" smtClean="0">
                <a:latin typeface="Bodoni MT Black" panose="02070A03080606020203" pitchFamily="18" charset="0"/>
              </a:rPr>
            </a:br>
            <a:r>
              <a:rPr lang="en-US" sz="3600" i="1" dirty="0" smtClean="0">
                <a:latin typeface="Bodoni MT Black" panose="02070A03080606020203" pitchFamily="18" charset="0"/>
              </a:rPr>
              <a:t>    </a:t>
            </a:r>
            <a:r>
              <a:rPr lang="en-US" sz="3600" i="1" dirty="0" err="1" smtClean="0">
                <a:latin typeface="Bodoni MT Black" panose="02070A03080606020203" pitchFamily="18" charset="0"/>
              </a:rPr>
              <a:t>Masyarakat</a:t>
            </a:r>
            <a:r>
              <a:rPr lang="en-US" sz="3600" i="1" dirty="0" smtClean="0">
                <a:latin typeface="Bodoni MT Black" panose="02070A03080606020203" pitchFamily="18" charset="0"/>
              </a:rPr>
              <a:t>.</a:t>
            </a:r>
            <a:br>
              <a:rPr lang="en-US" dirty="0" smtClean="0"/>
            </a:br>
            <a:br>
              <a:rPr lang="en-US" dirty="0" smtClean="0"/>
            </a:br>
            <a:r>
              <a:rPr lang="en-US" dirty="0" smtClean="0"/>
              <a:t>	</a:t>
            </a:r>
            <a:r>
              <a:rPr lang="en-US" dirty="0" err="1" smtClean="0"/>
              <a:t>Sistem</a:t>
            </a:r>
            <a:r>
              <a:rPr lang="en-US" dirty="0" smtClean="0"/>
              <a:t> </a:t>
            </a:r>
            <a:r>
              <a:rPr lang="en-US" dirty="0" err="1" smtClean="0"/>
              <a:t>perlapisan</a:t>
            </a:r>
            <a:r>
              <a:rPr lang="en-US" dirty="0" smtClean="0"/>
              <a:t> </a:t>
            </a:r>
            <a:r>
              <a:rPr lang="en-US" dirty="0" err="1" smtClean="0"/>
              <a:t>masyarakat</a:t>
            </a:r>
            <a:r>
              <a:rPr lang="en-US" dirty="0" smtClean="0"/>
              <a:t> 	</a:t>
            </a:r>
            <a:r>
              <a:rPr lang="en-US" dirty="0" err="1" smtClean="0"/>
              <a:t>terjadi</a:t>
            </a:r>
            <a:r>
              <a:rPr lang="en-US" dirty="0" smtClean="0"/>
              <a:t> </a:t>
            </a:r>
            <a:r>
              <a:rPr lang="en-US" dirty="0" err="1" smtClean="0"/>
              <a:t>dengan</a:t>
            </a:r>
            <a:r>
              <a:rPr lang="en-US" dirty="0" smtClean="0"/>
              <a:t> :</a:t>
            </a:r>
            <a:br>
              <a:rPr lang="en-US" dirty="0" smtClean="0"/>
            </a:br>
            <a:r>
              <a:rPr lang="en-US" dirty="0" smtClean="0"/>
              <a:t>		. </a:t>
            </a:r>
            <a:r>
              <a:rPr lang="en-US" dirty="0" err="1" smtClean="0"/>
              <a:t>Dengan</a:t>
            </a:r>
            <a:r>
              <a:rPr lang="en-US" dirty="0" smtClean="0"/>
              <a:t> </a:t>
            </a:r>
            <a:r>
              <a:rPr lang="en-US" dirty="0" err="1" smtClean="0"/>
              <a:t>sendirinya</a:t>
            </a:r>
            <a:br>
              <a:rPr lang="en-US" dirty="0" smtClean="0"/>
            </a:br>
            <a:r>
              <a:rPr lang="en-US" dirty="0" smtClean="0"/>
              <a:t>		. </a:t>
            </a:r>
            <a:r>
              <a:rPr lang="en-US" dirty="0" err="1" smtClean="0"/>
              <a:t>Sengaja</a:t>
            </a:r>
            <a:r>
              <a:rPr lang="en-US" dirty="0" smtClean="0"/>
              <a:t> </a:t>
            </a:r>
            <a:r>
              <a:rPr lang="en-US" dirty="0" err="1" smtClean="0"/>
              <a:t>disusun</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fld>
            <a:endParaRPr lang="en-US"/>
          </a:p>
        </p:txBody>
      </p:sp>
      <p:sp>
        <p:nvSpPr>
          <p:cNvPr id="4" name="Footer Placeholder 3"/>
          <p:cNvSpPr>
            <a:spLocks noGrp="1"/>
          </p:cNvSpPr>
          <p:nvPr>
            <p:ph type="ftr" sz="quarter" idx="11"/>
          </p:nvPr>
        </p:nvSpPr>
        <p:spPr/>
        <p:txBody>
          <a:bodyPr/>
          <a:lstStyle/>
          <a:p>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077200" cy="6049962"/>
          </a:xfrm>
        </p:spPr>
        <p:style>
          <a:lnRef idx="2">
            <a:schemeClr val="dk1"/>
          </a:lnRef>
          <a:fillRef idx="1">
            <a:schemeClr val="lt1"/>
          </a:fillRef>
          <a:effectRef idx="0">
            <a:schemeClr val="dk1"/>
          </a:effectRef>
          <a:fontRef idx="minor">
            <a:schemeClr val="dk1"/>
          </a:fontRef>
        </p:style>
        <p:txBody>
          <a:bodyPr>
            <a:normAutofit fontScale="90000"/>
          </a:bodyPr>
          <a:lstStyle/>
          <a:p>
            <a:pPr algn="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Lapisan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masyarakat</a:t>
            </a:r>
            <a:r>
              <a:rPr lang="en-US" dirty="0" smtClean="0">
                <a:latin typeface="Times New Roman" panose="02020603050405020304" pitchFamily="18" charset="0"/>
                <a:cs typeface="Times New Roman" panose="02020603050405020304" pitchFamily="18" charset="0"/>
              </a:rPr>
              <a:t> yang </a:t>
            </a:r>
            <a:r>
              <a:rPr lang="en-US" dirty="0" err="1" smtClean="0">
                <a:latin typeface="Times New Roman" panose="02020603050405020304" pitchFamily="18" charset="0"/>
                <a:cs typeface="Times New Roman" panose="02020603050405020304" pitchFamily="18" charset="0"/>
              </a:rPr>
              <a:t>timbul</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dengan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sendirinya</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merupakan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perlapisan</a:t>
            </a:r>
            <a:r>
              <a:rPr lang="en-US" dirty="0" smtClean="0">
                <a:latin typeface="Times New Roman" panose="02020603050405020304" pitchFamily="18" charset="0"/>
                <a:cs typeface="Times New Roman" panose="02020603050405020304" pitchFamily="18" charset="0"/>
              </a:rPr>
              <a:t> yang </a:t>
            </a:r>
            <a:r>
              <a:rPr lang="en-US" dirty="0" err="1" smtClean="0">
                <a:latin typeface="Times New Roman" panose="02020603050405020304" pitchFamily="18" charset="0"/>
                <a:cs typeface="Times New Roman" panose="02020603050405020304" pitchFamily="18" charset="0"/>
              </a:rPr>
              <a:t>tanpa</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disusun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sudah</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terjadi</a:t>
            </a:r>
            <a:r>
              <a:rPr lang="en-US" dirty="0" smtClean="0">
                <a:latin typeface="Times New Roman" panose="02020603050405020304" pitchFamily="18" charset="0"/>
                <a:cs typeface="Times New Roman" panose="02020603050405020304" pitchFamily="18" charset="0"/>
              </a:rPr>
              <a:t>, </a:t>
            </a:r>
            <a:r>
              <a:rPr lang="en-US" sz="4000" i="1" dirty="0" err="1" smtClean="0">
                <a:latin typeface="Times New Roman" panose="02020603050405020304" pitchFamily="18" charset="0"/>
                <a:cs typeface="Times New Roman" panose="02020603050405020304" pitchFamily="18" charset="0"/>
              </a:rPr>
              <a:t>seperti</a:t>
            </a:r>
            <a:r>
              <a:rPr lang="en-US" sz="4000" i="1" dirty="0" smtClean="0">
                <a:latin typeface="Times New Roman" panose="02020603050405020304" pitchFamily="18" charset="0"/>
                <a:cs typeface="Times New Roman" panose="02020603050405020304" pitchFamily="18" charset="0"/>
              </a:rPr>
              <a:t> </a:t>
            </a:r>
            <a:r>
              <a:rPr lang="en-US" sz="4000" i="1" dirty="0" err="1" smtClean="0">
                <a:latin typeface="Times New Roman" panose="02020603050405020304" pitchFamily="18" charset="0"/>
                <a:cs typeface="Times New Roman" panose="02020603050405020304" pitchFamily="18" charset="0"/>
              </a:rPr>
              <a:t>tingkat</a:t>
            </a:r>
            <a:r>
              <a:rPr lang="en-US" sz="4000" i="1" dirty="0" smtClean="0">
                <a:latin typeface="Times New Roman" panose="02020603050405020304" pitchFamily="18" charset="0"/>
                <a:cs typeface="Times New Roman" panose="02020603050405020304" pitchFamily="18" charset="0"/>
              </a:rPr>
              <a:t> </a:t>
            </a:r>
            <a:r>
              <a:rPr lang="en-US" sz="4000" i="1" dirty="0" err="1" smtClean="0">
                <a:latin typeface="Times New Roman" panose="02020603050405020304" pitchFamily="18" charset="0"/>
                <a:cs typeface="Times New Roman" panose="02020603050405020304" pitchFamily="18" charset="0"/>
              </a:rPr>
              <a:t>umur</a:t>
            </a:r>
            <a:r>
              <a:rPr lang="en-US" sz="4000" i="1" dirty="0" smtClean="0">
                <a:latin typeface="Times New Roman" panose="02020603050405020304" pitchFamily="18" charset="0"/>
                <a:cs typeface="Times New Roman" panose="02020603050405020304" pitchFamily="18" charset="0"/>
              </a:rPr>
              <a:t>, </a:t>
            </a:r>
            <a:r>
              <a:rPr lang="en-US" sz="4000" i="1" dirty="0" err="1" smtClean="0">
                <a:latin typeface="Times New Roman" panose="02020603050405020304" pitchFamily="18" charset="0"/>
                <a:cs typeface="Times New Roman" panose="02020603050405020304" pitchFamily="18" charset="0"/>
              </a:rPr>
              <a:t>jenis</a:t>
            </a:r>
            <a:r>
              <a:rPr lang="en-US" sz="4000" i="1" dirty="0" smtClean="0">
                <a:latin typeface="Times New Roman" panose="02020603050405020304" pitchFamily="18" charset="0"/>
                <a:cs typeface="Times New Roman" panose="02020603050405020304" pitchFamily="18" charset="0"/>
              </a:rPr>
              <a:t> </a:t>
            </a:r>
            <a:r>
              <a:rPr lang="en-US" sz="4000" i="1" dirty="0" err="1" smtClean="0">
                <a:latin typeface="Times New Roman" panose="02020603050405020304" pitchFamily="18" charset="0"/>
                <a:cs typeface="Times New Roman" panose="02020603050405020304" pitchFamily="18" charset="0"/>
              </a:rPr>
              <a:t>kelamin</a:t>
            </a:r>
            <a:r>
              <a:rPr lang="en-US" sz="4000" i="1" dirty="0" smtClean="0">
                <a:latin typeface="Times New Roman" panose="02020603050405020304" pitchFamily="18" charset="0"/>
                <a:cs typeface="Times New Roman" panose="02020603050405020304" pitchFamily="18" charset="0"/>
              </a:rPr>
              <a:t>, </a:t>
            </a:r>
            <a:r>
              <a:rPr lang="en-US" sz="4000" i="1" dirty="0" err="1" smtClean="0">
                <a:latin typeface="Times New Roman" panose="02020603050405020304" pitchFamily="18" charset="0"/>
                <a:cs typeface="Times New Roman" panose="02020603050405020304" pitchFamily="18" charset="0"/>
              </a:rPr>
              <a:t>kekayaan</a:t>
            </a:r>
            <a:r>
              <a:rPr lang="en-US" sz="4000" i="1" dirty="0" smtClean="0">
                <a:latin typeface="Times New Roman" panose="02020603050405020304" pitchFamily="18" charset="0"/>
                <a:cs typeface="Times New Roman" panose="02020603050405020304" pitchFamily="18" charset="0"/>
              </a:rPr>
              <a:t>, </a:t>
            </a:r>
            <a:r>
              <a:rPr lang="en-US" sz="4000" i="1" dirty="0" err="1" smtClean="0">
                <a:latin typeface="Times New Roman" panose="02020603050405020304" pitchFamily="18" charset="0"/>
                <a:cs typeface="Times New Roman" panose="02020603050405020304" pitchFamily="18" charset="0"/>
              </a:rPr>
              <a:t>keturunan</a:t>
            </a:r>
            <a:r>
              <a:rPr lang="en-US" sz="4000" i="1" dirty="0" smtClean="0">
                <a:latin typeface="Times New Roman" panose="02020603050405020304" pitchFamily="18" charset="0"/>
                <a:cs typeface="Times New Roman" panose="02020603050405020304" pitchFamily="18" charset="0"/>
              </a:rPr>
              <a:t>, </a:t>
            </a:r>
            <a:r>
              <a:rPr lang="en-US" sz="4000" i="1" dirty="0" err="1" smtClean="0">
                <a:latin typeface="Times New Roman" panose="02020603050405020304" pitchFamily="18" charset="0"/>
                <a:cs typeface="Times New Roman" panose="02020603050405020304" pitchFamily="18" charset="0"/>
              </a:rPr>
              <a:t>kedudukan</a:t>
            </a:r>
            <a:r>
              <a:rPr lang="en-US" sz="4000" i="1" dirty="0" smtClean="0">
                <a:latin typeface="Times New Roman" panose="02020603050405020304" pitchFamily="18" charset="0"/>
                <a:cs typeface="Times New Roman" panose="02020603050405020304" pitchFamily="18" charset="0"/>
              </a:rPr>
              <a:t>.  </a:t>
            </a:r>
            <a:br>
              <a:rPr lang="en-US" dirty="0" smtClean="0">
                <a:latin typeface="Times New Roman" panose="02020603050405020304" pitchFamily="18" charset="0"/>
                <a:cs typeface="Times New Roman" panose="02020603050405020304" pitchFamily="18" charset="0"/>
              </a:rPr>
            </a:br>
            <a:br>
              <a:rPr lang="en-US" dirty="0" smtClean="0">
                <a:latin typeface="Times New Roman" panose="02020603050405020304" pitchFamily="18" charset="0"/>
                <a:cs typeface="Times New Roman" panose="02020603050405020304" pitchFamily="18" charset="0"/>
              </a:rPr>
            </a:br>
            <a:r>
              <a:rPr lang="en-US" dirty="0" err="1" smtClean="0">
                <a:latin typeface="Times New Roman" panose="02020603050405020304" pitchFamily="18" charset="0"/>
                <a:cs typeface="Times New Roman" panose="02020603050405020304" pitchFamily="18" charset="0"/>
              </a:rPr>
              <a:t>Sedangkan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lapisan</a:t>
            </a:r>
            <a:r>
              <a:rPr lang="en-US" dirty="0" smtClean="0">
                <a:latin typeface="Times New Roman" panose="02020603050405020304" pitchFamily="18" charset="0"/>
                <a:cs typeface="Times New Roman" panose="02020603050405020304" pitchFamily="18" charset="0"/>
              </a:rPr>
              <a:t> yang </a:t>
            </a:r>
            <a:r>
              <a:rPr lang="en-US" dirty="0" err="1" smtClean="0">
                <a:latin typeface="Times New Roman" panose="02020603050405020304" pitchFamily="18" charset="0"/>
                <a:cs typeface="Times New Roman" panose="02020603050405020304" pitchFamily="18" charset="0"/>
              </a:rPr>
              <a:t>sengaja</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disusun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diperlukan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untuk</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mencapai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sesuatu</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tujuan</a:t>
            </a:r>
            <a:r>
              <a:rPr lang="en-US" dirty="0" smtClean="0">
                <a:latin typeface="Times New Roman" panose="02020603050405020304" pitchFamily="18" charset="0"/>
                <a:cs typeface="Times New Roman" panose="02020603050405020304" pitchFamily="18" charset="0"/>
              </a:rPr>
              <a:t> yang </a:t>
            </a:r>
            <a:r>
              <a:rPr lang="en-US" dirty="0" err="1" smtClean="0">
                <a:latin typeface="Times New Roman" panose="02020603050405020304" pitchFamily="18" charset="0"/>
                <a:cs typeface="Times New Roman" panose="02020603050405020304" pitchFamily="18" charset="0"/>
              </a:rPr>
              <a:t>sama</a:t>
            </a:r>
            <a:r>
              <a:rPr lang="en-US" dirty="0" smtClean="0">
                <a:latin typeface="Times New Roman" panose="02020603050405020304" pitchFamily="18" charset="0"/>
                <a:cs typeface="Times New Roman" panose="02020603050405020304" pitchFamily="18" charset="0"/>
              </a:rPr>
              <a:t> (  </a:t>
            </a:r>
            <a:r>
              <a:rPr lang="en-US" sz="4000" i="1" dirty="0" err="1" smtClean="0">
                <a:latin typeface="Times New Roman" panose="02020603050405020304" pitchFamily="18" charset="0"/>
                <a:cs typeface="Times New Roman" panose="02020603050405020304" pitchFamily="18" charset="0"/>
              </a:rPr>
              <a:t>ikatan</a:t>
            </a:r>
            <a:r>
              <a:rPr lang="en-US" sz="4000" i="1" dirty="0" smtClean="0">
                <a:latin typeface="Times New Roman" panose="02020603050405020304" pitchFamily="18" charset="0"/>
                <a:cs typeface="Times New Roman" panose="02020603050405020304" pitchFamily="18" charset="0"/>
              </a:rPr>
              <a:t> </a:t>
            </a:r>
            <a:r>
              <a:rPr lang="en-US" sz="4000" i="1" dirty="0" err="1" smtClean="0">
                <a:latin typeface="Times New Roman" panose="02020603050405020304" pitchFamily="18" charset="0"/>
                <a:cs typeface="Times New Roman" panose="02020603050405020304" pitchFamily="18" charset="0"/>
              </a:rPr>
              <a:t>profesi</a:t>
            </a:r>
            <a:r>
              <a:rPr lang="en-US" sz="4000" i="1" dirty="0" smtClean="0">
                <a:latin typeface="Times New Roman" panose="02020603050405020304" pitchFamily="18" charset="0"/>
                <a:cs typeface="Times New Roman" panose="02020603050405020304" pitchFamily="18" charset="0"/>
              </a:rPr>
              <a:t>, </a:t>
            </a:r>
            <a:r>
              <a:rPr lang="en-US" sz="4000" i="1" dirty="0" err="1" smtClean="0">
                <a:latin typeface="Times New Roman" panose="02020603050405020304" pitchFamily="18" charset="0"/>
                <a:cs typeface="Times New Roman" panose="02020603050405020304" pitchFamily="18" charset="0"/>
              </a:rPr>
              <a:t>koperasi</a:t>
            </a:r>
            <a:r>
              <a:rPr lang="en-US" sz="4000" i="1" dirty="0" smtClean="0">
                <a:latin typeface="Times New Roman" panose="02020603050405020304" pitchFamily="18" charset="0"/>
                <a:cs typeface="Times New Roman" panose="02020603050405020304" pitchFamily="18" charset="0"/>
              </a:rPr>
              <a:t>, </a:t>
            </a:r>
            <a:r>
              <a:rPr lang="en-US" sz="4000" i="1" dirty="0" err="1" smtClean="0">
                <a:latin typeface="Times New Roman" panose="02020603050405020304" pitchFamily="18" charset="0"/>
                <a:cs typeface="Times New Roman" panose="02020603050405020304" pitchFamily="18" charset="0"/>
              </a:rPr>
              <a:t>trah</a:t>
            </a:r>
            <a:r>
              <a:rPr lang="en-US" sz="4000" i="1" dirty="0" smtClean="0">
                <a:latin typeface="Times New Roman" panose="02020603050405020304" pitchFamily="18" charset="0"/>
                <a:cs typeface="Times New Roman" panose="02020603050405020304" pitchFamily="18" charset="0"/>
              </a:rPr>
              <a:t>, </a:t>
            </a:r>
            <a:r>
              <a:rPr lang="en-US" sz="4000" i="1" dirty="0" err="1" smtClean="0">
                <a:latin typeface="Times New Roman" panose="02020603050405020304" pitchFamily="18" charset="0"/>
                <a:cs typeface="Times New Roman" panose="02020603050405020304" pitchFamily="18" charset="0"/>
              </a:rPr>
              <a:t>pemerintahan</a:t>
            </a:r>
            <a:r>
              <a:rPr lang="en-US" sz="4000" i="1"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fld>
            <a:endParaRPr lang="en-US"/>
          </a:p>
        </p:txBody>
      </p:sp>
      <p:sp>
        <p:nvSpPr>
          <p:cNvPr id="4" name="Footer Placeholder 3"/>
          <p:cNvSpPr>
            <a:spLocks noGrp="1"/>
          </p:cNvSpPr>
          <p:nvPr>
            <p:ph type="ftr" sz="quarter" idx="11"/>
          </p:nvPr>
        </p:nvSpPr>
        <p:spPr/>
        <p:txBody>
          <a:bodyPr/>
          <a:lstStyle/>
          <a:p>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049962"/>
          </a:xfrm>
        </p:spPr>
        <p:style>
          <a:lnRef idx="2">
            <a:schemeClr val="dk1"/>
          </a:lnRef>
          <a:fillRef idx="1">
            <a:schemeClr val="lt1"/>
          </a:fillRef>
          <a:effectRef idx="0">
            <a:schemeClr val="dk1"/>
          </a:effectRef>
          <a:fontRef idx="minor">
            <a:schemeClr val="dk1"/>
          </a:fontRef>
        </p:style>
        <p:txBody>
          <a:bodyPr>
            <a:normAutofit fontScale="90000"/>
          </a:bodyPr>
          <a:lstStyle/>
          <a:p>
            <a:pPr algn="l"/>
            <a:r>
              <a:rPr lang="en-US" dirty="0" err="1" smtClean="0"/>
              <a:t>Soerjono</a:t>
            </a:r>
            <a:r>
              <a:rPr lang="en-US" dirty="0" smtClean="0"/>
              <a:t> </a:t>
            </a:r>
            <a:r>
              <a:rPr lang="en-US" dirty="0" err="1" smtClean="0"/>
              <a:t>Soekanto</a:t>
            </a:r>
            <a:r>
              <a:rPr lang="en-US" dirty="0" smtClean="0"/>
              <a:t>, </a:t>
            </a:r>
            <a:r>
              <a:rPr lang="en-US" dirty="0" err="1" smtClean="0"/>
              <a:t>mengatakan</a:t>
            </a:r>
            <a:r>
              <a:rPr lang="en-US" dirty="0" smtClean="0"/>
              <a:t> </a:t>
            </a:r>
            <a:r>
              <a:rPr lang="en-US" dirty="0" err="1" smtClean="0"/>
              <a:t>pokok-pokok</a:t>
            </a:r>
            <a:r>
              <a:rPr lang="en-US" dirty="0" smtClean="0"/>
              <a:t> </a:t>
            </a:r>
            <a:r>
              <a:rPr lang="en-US" dirty="0" err="1" smtClean="0"/>
              <a:t>terjadinya</a:t>
            </a:r>
            <a:r>
              <a:rPr lang="en-US" dirty="0" smtClean="0"/>
              <a:t> </a:t>
            </a:r>
            <a:r>
              <a:rPr lang="en-US" dirty="0" err="1" smtClean="0"/>
              <a:t>perlapisan</a:t>
            </a:r>
            <a:r>
              <a:rPr lang="en-US" dirty="0" smtClean="0"/>
              <a:t> </a:t>
            </a:r>
            <a:r>
              <a:rPr lang="en-US" dirty="0" err="1" smtClean="0"/>
              <a:t>dalam</a:t>
            </a:r>
            <a:r>
              <a:rPr lang="en-US" dirty="0" smtClean="0"/>
              <a:t> </a:t>
            </a:r>
            <a:r>
              <a:rPr lang="en-US" dirty="0" err="1" smtClean="0"/>
              <a:t>masyarakat</a:t>
            </a:r>
            <a:r>
              <a:rPr lang="en-US" dirty="0" smtClean="0"/>
              <a:t> </a:t>
            </a:r>
            <a:r>
              <a:rPr lang="en-US" dirty="0" err="1" smtClean="0"/>
              <a:t>adalah</a:t>
            </a:r>
            <a:r>
              <a:rPr lang="en-US" dirty="0" smtClean="0"/>
              <a:t> :</a:t>
            </a:r>
            <a:br>
              <a:rPr lang="en-US" dirty="0" smtClean="0"/>
            </a:br>
            <a:r>
              <a:rPr lang="en-US" dirty="0" smtClean="0"/>
              <a:t>1.Adanya </a:t>
            </a:r>
            <a:r>
              <a:rPr lang="en-US" dirty="0" err="1" smtClean="0"/>
              <a:t>sistem</a:t>
            </a:r>
            <a:r>
              <a:rPr lang="en-US" dirty="0" smtClean="0"/>
              <a:t> </a:t>
            </a:r>
            <a:r>
              <a:rPr lang="en-US" dirty="0" err="1" smtClean="0"/>
              <a:t>pertentangan</a:t>
            </a:r>
            <a:r>
              <a:rPr lang="en-US" dirty="0" smtClean="0"/>
              <a:t> </a:t>
            </a:r>
            <a:r>
              <a:rPr lang="en-US" dirty="0" err="1" smtClean="0"/>
              <a:t>di</a:t>
            </a:r>
            <a:r>
              <a:rPr lang="en-US" dirty="0" smtClean="0"/>
              <a:t>  </a:t>
            </a:r>
            <a:br>
              <a:rPr lang="en-US" dirty="0" smtClean="0"/>
            </a:br>
            <a:r>
              <a:rPr lang="en-US" dirty="0" smtClean="0"/>
              <a:t>    </a:t>
            </a:r>
            <a:r>
              <a:rPr lang="en-US" dirty="0" err="1" smtClean="0"/>
              <a:t>dalam</a:t>
            </a:r>
            <a:r>
              <a:rPr lang="en-US" dirty="0" smtClean="0"/>
              <a:t> </a:t>
            </a:r>
            <a:r>
              <a:rPr lang="en-US" dirty="0" err="1" smtClean="0"/>
              <a:t>masyarakat</a:t>
            </a:r>
            <a:r>
              <a:rPr lang="en-US" dirty="0" smtClean="0"/>
              <a:t> </a:t>
            </a:r>
            <a:br>
              <a:rPr lang="en-US" dirty="0" smtClean="0"/>
            </a:br>
            <a:r>
              <a:rPr lang="en-US" dirty="0" smtClean="0"/>
              <a:t>     . </a:t>
            </a:r>
            <a:r>
              <a:rPr lang="en-US" dirty="0" err="1" smtClean="0"/>
              <a:t>kaya-miskin</a:t>
            </a:r>
            <a:r>
              <a:rPr lang="en-US" dirty="0" smtClean="0"/>
              <a:t>, </a:t>
            </a:r>
            <a:br>
              <a:rPr lang="en-US" dirty="0" smtClean="0"/>
            </a:br>
            <a:r>
              <a:rPr lang="en-US" dirty="0" smtClean="0"/>
              <a:t>     . </a:t>
            </a:r>
            <a:r>
              <a:rPr lang="en-US" dirty="0" err="1" smtClean="0"/>
              <a:t>unggul-rendah</a:t>
            </a:r>
            <a:r>
              <a:rPr lang="en-US" dirty="0" smtClean="0"/>
              <a:t>, </a:t>
            </a:r>
            <a:br>
              <a:rPr lang="en-US" dirty="0" smtClean="0"/>
            </a:br>
            <a:r>
              <a:rPr lang="en-US" dirty="0" smtClean="0"/>
              <a:t>     . modern-</a:t>
            </a:r>
            <a:r>
              <a:rPr lang="en-US" dirty="0" err="1" smtClean="0"/>
              <a:t>bersahaja</a:t>
            </a:r>
            <a:br>
              <a:rPr lang="en-US" dirty="0" smtClean="0"/>
            </a:br>
            <a:r>
              <a:rPr lang="en-US" dirty="0" smtClean="0"/>
              <a:t> </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fld>
            <a:endParaRPr lang="en-US"/>
          </a:p>
        </p:txBody>
      </p:sp>
      <p:sp>
        <p:nvSpPr>
          <p:cNvPr id="4" name="Footer Placeholder 3"/>
          <p:cNvSpPr>
            <a:spLocks noGrp="1"/>
          </p:cNvSpPr>
          <p:nvPr>
            <p:ph type="ftr" sz="quarter" idx="11"/>
          </p:nvPr>
        </p:nvSpPr>
        <p:spPr/>
        <p:txBody>
          <a:bodyPr/>
          <a:lstStyle/>
          <a:p>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821362"/>
          </a:xfrm>
        </p:spPr>
        <p:style>
          <a:lnRef idx="2">
            <a:schemeClr val="dk1"/>
          </a:lnRef>
          <a:fillRef idx="1">
            <a:schemeClr val="lt1"/>
          </a:fillRef>
          <a:effectRef idx="0">
            <a:schemeClr val="dk1"/>
          </a:effectRef>
          <a:fontRef idx="minor">
            <a:schemeClr val="dk1"/>
          </a:fontRef>
        </p:style>
        <p:txBody>
          <a:bodyPr>
            <a:normAutofit fontScale="90000"/>
          </a:bodyPr>
          <a:lstStyle/>
          <a:p>
            <a:pPr algn="l"/>
            <a:r>
              <a:rPr lang="en-US" dirty="0" smtClean="0"/>
              <a:t>2. </a:t>
            </a:r>
            <a:r>
              <a:rPr lang="en-US" dirty="0" err="1" smtClean="0"/>
              <a:t>Adanya</a:t>
            </a:r>
            <a:r>
              <a:rPr lang="en-US" dirty="0" smtClean="0"/>
              <a:t> </a:t>
            </a:r>
            <a:r>
              <a:rPr lang="en-US" dirty="0" err="1" smtClean="0"/>
              <a:t>perlapisan</a:t>
            </a:r>
            <a:br>
              <a:rPr lang="en-US" dirty="0" smtClean="0"/>
            </a:br>
            <a:r>
              <a:rPr lang="en-US" dirty="0" smtClean="0"/>
              <a:t>    a. </a:t>
            </a:r>
            <a:r>
              <a:rPr lang="en-US" dirty="0" err="1" smtClean="0"/>
              <a:t>Distribusi</a:t>
            </a:r>
            <a:r>
              <a:rPr lang="en-US" dirty="0" smtClean="0"/>
              <a:t> </a:t>
            </a:r>
            <a:r>
              <a:rPr lang="en-US" dirty="0" err="1" smtClean="0"/>
              <a:t>hak-hak</a:t>
            </a:r>
            <a:r>
              <a:rPr lang="en-US" dirty="0" smtClean="0"/>
              <a:t> </a:t>
            </a:r>
            <a:r>
              <a:rPr lang="en-US" dirty="0" err="1" smtClean="0"/>
              <a:t>istimewa</a:t>
            </a:r>
            <a:r>
              <a:rPr lang="en-US" dirty="0" smtClean="0"/>
              <a:t> </a:t>
            </a:r>
            <a:br>
              <a:rPr lang="en-US" dirty="0" smtClean="0"/>
            </a:br>
            <a:r>
              <a:rPr lang="en-US" dirty="0" smtClean="0"/>
              <a:t>        (</a:t>
            </a:r>
            <a:r>
              <a:rPr lang="en-US" sz="3600" dirty="0" err="1" smtClean="0"/>
              <a:t>penghasilan</a:t>
            </a:r>
            <a:r>
              <a:rPr lang="en-US" sz="3600" dirty="0" smtClean="0"/>
              <a:t>, </a:t>
            </a:r>
            <a:r>
              <a:rPr lang="en-US" sz="3600" dirty="0" err="1" smtClean="0"/>
              <a:t>kekayaan</a:t>
            </a:r>
            <a:r>
              <a:rPr lang="en-US" sz="3600" dirty="0" smtClean="0"/>
              <a:t>, </a:t>
            </a:r>
            <a:r>
              <a:rPr lang="en-US" sz="3600" dirty="0" err="1" smtClean="0"/>
              <a:t>pendidikan</a:t>
            </a:r>
            <a:r>
              <a:rPr lang="en-US" dirty="0" smtClean="0"/>
              <a:t>)</a:t>
            </a:r>
            <a:br>
              <a:rPr lang="en-US" dirty="0" smtClean="0"/>
            </a:br>
            <a:r>
              <a:rPr lang="en-US" dirty="0" smtClean="0"/>
              <a:t>    b. </a:t>
            </a:r>
            <a:r>
              <a:rPr lang="en-US" dirty="0" err="1" smtClean="0"/>
              <a:t>Sistem</a:t>
            </a:r>
            <a:r>
              <a:rPr lang="en-US" dirty="0" smtClean="0"/>
              <a:t> strata </a:t>
            </a:r>
            <a:r>
              <a:rPr lang="en-US" dirty="0" err="1" smtClean="0"/>
              <a:t>dalam</a:t>
            </a:r>
            <a:r>
              <a:rPr lang="en-US" dirty="0" smtClean="0"/>
              <a:t> </a:t>
            </a:r>
            <a:r>
              <a:rPr lang="en-US" dirty="0" err="1" smtClean="0"/>
              <a:t>masyarakat</a:t>
            </a:r>
            <a:br>
              <a:rPr lang="en-US" dirty="0" smtClean="0"/>
            </a:br>
            <a:r>
              <a:rPr lang="en-US" dirty="0" smtClean="0"/>
              <a:t>        (</a:t>
            </a:r>
            <a:r>
              <a:rPr lang="en-US" sz="3200" dirty="0" err="1" smtClean="0"/>
              <a:t>prestise</a:t>
            </a:r>
            <a:r>
              <a:rPr lang="en-US" sz="3200" dirty="0" smtClean="0"/>
              <a:t>, </a:t>
            </a:r>
            <a:r>
              <a:rPr lang="en-US" sz="3200" dirty="0" err="1" smtClean="0"/>
              <a:t>penghargaan</a:t>
            </a:r>
            <a:r>
              <a:rPr lang="en-US" dirty="0" smtClean="0"/>
              <a:t>)</a:t>
            </a:r>
            <a:br>
              <a:rPr lang="en-US" dirty="0" smtClean="0"/>
            </a:br>
            <a:r>
              <a:rPr lang="en-US" dirty="0" smtClean="0"/>
              <a:t>    c. </a:t>
            </a:r>
            <a:r>
              <a:rPr lang="en-US" dirty="0" err="1" smtClean="0"/>
              <a:t>sistem</a:t>
            </a:r>
            <a:r>
              <a:rPr lang="en-US" dirty="0" smtClean="0"/>
              <a:t> </a:t>
            </a:r>
            <a:r>
              <a:rPr lang="en-US" dirty="0" err="1" smtClean="0"/>
              <a:t>kriteria</a:t>
            </a:r>
            <a:br>
              <a:rPr lang="en-US" dirty="0" smtClean="0"/>
            </a:br>
            <a:r>
              <a:rPr lang="en-US" dirty="0" smtClean="0"/>
              <a:t>        (</a:t>
            </a:r>
            <a:r>
              <a:rPr lang="en-US" sz="3200" dirty="0" err="1" smtClean="0"/>
              <a:t>kualitas</a:t>
            </a:r>
            <a:r>
              <a:rPr lang="en-US" sz="3200" dirty="0" smtClean="0"/>
              <a:t>, </a:t>
            </a:r>
            <a:r>
              <a:rPr lang="en-US" sz="3200" dirty="0" err="1" smtClean="0"/>
              <a:t>keanggotaan</a:t>
            </a:r>
            <a:r>
              <a:rPr lang="en-US" sz="3200" dirty="0" smtClean="0"/>
              <a:t>, </a:t>
            </a:r>
            <a:r>
              <a:rPr lang="en-US" sz="3200" dirty="0" err="1" smtClean="0"/>
              <a:t>kekuasaan</a:t>
            </a:r>
            <a:r>
              <a:rPr lang="en-US" dirty="0" smtClean="0"/>
              <a:t>)</a:t>
            </a:r>
            <a:br>
              <a:rPr lang="en-US" dirty="0" smtClean="0"/>
            </a:br>
            <a:r>
              <a:rPr lang="en-US" dirty="0" smtClean="0"/>
              <a:t>     </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fld>
            <a:endParaRPr lang="en-US"/>
          </a:p>
        </p:txBody>
      </p:sp>
      <p:sp>
        <p:nvSpPr>
          <p:cNvPr id="4" name="Footer Placeholder 3"/>
          <p:cNvSpPr>
            <a:spLocks noGrp="1"/>
          </p:cNvSpPr>
          <p:nvPr>
            <p:ph type="ftr" sz="quarter" idx="11"/>
          </p:nvPr>
        </p:nvSpPr>
        <p:spPr/>
        <p:txBody>
          <a:bodyPr/>
          <a:lstStyle/>
          <a:p>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049962"/>
          </a:xfrm>
        </p:spPr>
        <p:style>
          <a:lnRef idx="2">
            <a:schemeClr val="dk1"/>
          </a:lnRef>
          <a:fillRef idx="1">
            <a:schemeClr val="lt1"/>
          </a:fillRef>
          <a:effectRef idx="0">
            <a:schemeClr val="dk1"/>
          </a:effectRef>
          <a:fontRef idx="minor">
            <a:schemeClr val="dk1"/>
          </a:fontRef>
        </p:style>
        <p:txBody>
          <a:bodyPr>
            <a:normAutofit/>
          </a:bodyPr>
          <a:lstStyle/>
          <a:p>
            <a:pPr algn="l"/>
            <a:r>
              <a:rPr lang="en-US" dirty="0" smtClean="0"/>
              <a:t>d.  </a:t>
            </a:r>
            <a:r>
              <a:rPr lang="en-US" dirty="0" err="1" smtClean="0"/>
              <a:t>Lambang</a:t>
            </a:r>
            <a:br>
              <a:rPr lang="en-US" dirty="0" smtClean="0"/>
            </a:br>
            <a:r>
              <a:rPr lang="en-US" dirty="0" smtClean="0"/>
              <a:t>     (</a:t>
            </a:r>
            <a:r>
              <a:rPr lang="en-US" sz="3200" i="1" dirty="0" err="1" smtClean="0"/>
              <a:t>pakaian</a:t>
            </a:r>
            <a:r>
              <a:rPr lang="en-US" sz="3200" i="1" dirty="0" smtClean="0"/>
              <a:t>, </a:t>
            </a:r>
            <a:r>
              <a:rPr lang="en-US" sz="3200" i="1" dirty="0" err="1" smtClean="0"/>
              <a:t>rumah</a:t>
            </a:r>
            <a:r>
              <a:rPr lang="en-US" sz="3200" i="1" dirty="0" smtClean="0"/>
              <a:t>, </a:t>
            </a:r>
            <a:r>
              <a:rPr lang="en-US" sz="3200" i="1" dirty="0" err="1" smtClean="0"/>
              <a:t>mobil</a:t>
            </a:r>
            <a:r>
              <a:rPr lang="en-US" dirty="0" smtClean="0"/>
              <a:t>)</a:t>
            </a:r>
            <a:br>
              <a:rPr lang="en-US" dirty="0" smtClean="0"/>
            </a:br>
            <a:r>
              <a:rPr lang="en-US" dirty="0" smtClean="0"/>
              <a:t>e.  </a:t>
            </a:r>
            <a:r>
              <a:rPr lang="en-US" dirty="0" err="1" smtClean="0"/>
              <a:t>Kedudukan</a:t>
            </a:r>
            <a:r>
              <a:rPr lang="en-US" dirty="0" smtClean="0"/>
              <a:t>/</a:t>
            </a:r>
            <a:r>
              <a:rPr lang="en-US" dirty="0" err="1" smtClean="0"/>
              <a:t>jabatan</a:t>
            </a:r>
            <a:br>
              <a:rPr lang="en-US" dirty="0" smtClean="0"/>
            </a:br>
            <a:r>
              <a:rPr lang="en-US" dirty="0" smtClean="0"/>
              <a:t>     (</a:t>
            </a:r>
            <a:r>
              <a:rPr lang="en-US" sz="3200" i="1" dirty="0" err="1" smtClean="0"/>
              <a:t>pegawai</a:t>
            </a:r>
            <a:r>
              <a:rPr lang="en-US" sz="3200" i="1" dirty="0" smtClean="0"/>
              <a:t>-non </a:t>
            </a:r>
            <a:r>
              <a:rPr lang="en-US" sz="3200" i="1" dirty="0" err="1" smtClean="0"/>
              <a:t>pegawai</a:t>
            </a:r>
            <a:r>
              <a:rPr lang="en-US" sz="3200" i="1" dirty="0" smtClean="0"/>
              <a:t>, </a:t>
            </a:r>
            <a:r>
              <a:rPr lang="en-US" sz="3200" i="1" dirty="0" err="1" smtClean="0"/>
              <a:t>pimpinan-anak</a:t>
            </a:r>
            <a:r>
              <a:rPr lang="en-US" sz="3200" i="1" dirty="0" smtClean="0"/>
              <a:t>   </a:t>
            </a:r>
            <a:br>
              <a:rPr lang="en-US" sz="3200" i="1" dirty="0" smtClean="0"/>
            </a:br>
            <a:r>
              <a:rPr lang="en-US" sz="3200" i="1" dirty="0" smtClean="0"/>
              <a:t>        </a:t>
            </a:r>
            <a:r>
              <a:rPr lang="en-US" sz="3200" i="1" dirty="0" err="1" smtClean="0"/>
              <a:t>buah</a:t>
            </a:r>
            <a:r>
              <a:rPr lang="en-US" dirty="0" smtClean="0"/>
              <a:t>)</a:t>
            </a:r>
            <a:br>
              <a:rPr lang="en-US" dirty="0" smtClean="0"/>
            </a:br>
            <a:r>
              <a:rPr lang="en-US" dirty="0" smtClean="0"/>
              <a:t>f.   </a:t>
            </a:r>
            <a:r>
              <a:rPr lang="en-US" dirty="0" err="1" smtClean="0"/>
              <a:t>Solidaritas</a:t>
            </a:r>
            <a:r>
              <a:rPr lang="en-US" dirty="0" smtClean="0"/>
              <a:t> </a:t>
            </a:r>
            <a:r>
              <a:rPr lang="en-US" dirty="0" err="1" smtClean="0"/>
              <a:t>individu</a:t>
            </a:r>
            <a:r>
              <a:rPr lang="en-US" dirty="0" smtClean="0"/>
              <a:t>/</a:t>
            </a:r>
            <a:r>
              <a:rPr lang="en-US" dirty="0" err="1" smtClean="0"/>
              <a:t>kelompok</a:t>
            </a:r>
            <a:br>
              <a:rPr lang="en-US" dirty="0" smtClean="0"/>
            </a:br>
            <a:r>
              <a:rPr lang="en-US" dirty="0" smtClean="0"/>
              <a:t>     (</a:t>
            </a:r>
            <a:r>
              <a:rPr lang="en-US" sz="3200" i="1" dirty="0" err="1" smtClean="0"/>
              <a:t>pola</a:t>
            </a:r>
            <a:r>
              <a:rPr lang="en-US" sz="3200" i="1" dirty="0" smtClean="0"/>
              <a:t> </a:t>
            </a:r>
            <a:r>
              <a:rPr lang="en-US" sz="3200" i="1" dirty="0" err="1" smtClean="0"/>
              <a:t>interaksi</a:t>
            </a:r>
            <a:r>
              <a:rPr lang="en-US" sz="3200" i="1" dirty="0" smtClean="0"/>
              <a:t>, </a:t>
            </a:r>
            <a:r>
              <a:rPr lang="en-US" sz="3200" i="1" dirty="0" err="1" smtClean="0"/>
              <a:t>kepercayaan</a:t>
            </a:r>
            <a:r>
              <a:rPr lang="en-US" sz="3200" i="1" dirty="0" smtClean="0"/>
              <a:t>, </a:t>
            </a:r>
            <a:r>
              <a:rPr lang="en-US" sz="3200" i="1" dirty="0" err="1" smtClean="0"/>
              <a:t>sikap</a:t>
            </a:r>
            <a:r>
              <a:rPr lang="en-US" sz="3200" i="1" dirty="0" smtClean="0"/>
              <a:t>, </a:t>
            </a:r>
            <a:r>
              <a:rPr lang="en-US" sz="3200" i="1" dirty="0" err="1" smtClean="0"/>
              <a:t>nilai</a:t>
            </a:r>
            <a:r>
              <a:rPr lang="en-US" sz="3200" i="1" dirty="0" smtClean="0"/>
              <a:t>,     </a:t>
            </a:r>
            <a:br>
              <a:rPr lang="en-US" sz="3200" i="1" dirty="0" smtClean="0"/>
            </a:br>
            <a:r>
              <a:rPr lang="en-US" sz="3200" i="1" dirty="0" smtClean="0"/>
              <a:t>        </a:t>
            </a:r>
            <a:r>
              <a:rPr lang="en-US" sz="3200" i="1" dirty="0" err="1" smtClean="0"/>
              <a:t>kedudukan</a:t>
            </a:r>
            <a:r>
              <a:rPr lang="en-US" sz="3200" i="1" dirty="0" smtClean="0"/>
              <a:t>, </a:t>
            </a:r>
            <a:r>
              <a:rPr lang="en-US" sz="3200" i="1" dirty="0" err="1" smtClean="0"/>
              <a:t>aktivitas</a:t>
            </a:r>
            <a:r>
              <a:rPr lang="en-US"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fld>
            <a:endParaRPr lang="en-US"/>
          </a:p>
        </p:txBody>
      </p:sp>
      <p:sp>
        <p:nvSpPr>
          <p:cNvPr id="4" name="Footer Placeholder 3"/>
          <p:cNvSpPr>
            <a:spLocks noGrp="1"/>
          </p:cNvSpPr>
          <p:nvPr>
            <p:ph type="ftr" sz="quarter" idx="11"/>
          </p:nvPr>
        </p:nvSpPr>
        <p:spPr/>
        <p:txBody>
          <a:bodyPr/>
          <a:lstStyle/>
          <a:p>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897562"/>
          </a:xfrm>
        </p:spPr>
        <p:style>
          <a:lnRef idx="2">
            <a:schemeClr val="dk1"/>
          </a:lnRef>
          <a:fillRef idx="1">
            <a:schemeClr val="lt1"/>
          </a:fillRef>
          <a:effectRef idx="0">
            <a:schemeClr val="dk1"/>
          </a:effectRef>
          <a:fontRef idx="minor">
            <a:schemeClr val="dk1"/>
          </a:fontRef>
        </p:style>
        <p:txBody>
          <a:bodyPr/>
          <a:lstStyle/>
          <a:p>
            <a:pPr algn="l"/>
            <a:r>
              <a:rPr lang="en-US" dirty="0" err="1" smtClean="0"/>
              <a:t>Perwujudan</a:t>
            </a:r>
            <a:r>
              <a:rPr lang="en-US" dirty="0" smtClean="0"/>
              <a:t> </a:t>
            </a:r>
            <a:r>
              <a:rPr lang="en-US" dirty="0" err="1" smtClean="0"/>
              <a:t>lapisan</a:t>
            </a:r>
            <a:r>
              <a:rPr lang="en-US" dirty="0" smtClean="0"/>
              <a:t> </a:t>
            </a:r>
            <a:r>
              <a:rPr lang="en-US" dirty="0" err="1" smtClean="0"/>
              <a:t>sosial</a:t>
            </a:r>
            <a:r>
              <a:rPr lang="en-US" dirty="0" smtClean="0"/>
              <a:t> </a:t>
            </a:r>
            <a:r>
              <a:rPr lang="en-US" dirty="0" err="1" smtClean="0"/>
              <a:t>adalah</a:t>
            </a:r>
            <a:r>
              <a:rPr lang="en-US" dirty="0" smtClean="0"/>
              <a:t> :</a:t>
            </a:r>
            <a:br>
              <a:rPr lang="en-US" dirty="0" smtClean="0"/>
            </a:br>
            <a:br>
              <a:rPr lang="en-US" dirty="0" smtClean="0"/>
            </a:br>
            <a:r>
              <a:rPr lang="en-US" dirty="0" smtClean="0"/>
              <a:t>	= </a:t>
            </a:r>
            <a:r>
              <a:rPr lang="en-US" dirty="0" err="1" smtClean="0"/>
              <a:t>kelas</a:t>
            </a:r>
            <a:r>
              <a:rPr lang="en-US" dirty="0" smtClean="0"/>
              <a:t> </a:t>
            </a:r>
            <a:r>
              <a:rPr lang="en-US" dirty="0" err="1" smtClean="0"/>
              <a:t>tinggi</a:t>
            </a:r>
            <a:r>
              <a:rPr lang="en-US" dirty="0" smtClean="0"/>
              <a:t> (</a:t>
            </a:r>
            <a:r>
              <a:rPr lang="en-US" i="1" dirty="0" smtClean="0"/>
              <a:t>elite</a:t>
            </a:r>
            <a:r>
              <a:rPr lang="en-US" dirty="0" smtClean="0"/>
              <a:t>)</a:t>
            </a:r>
            <a:br>
              <a:rPr lang="en-US" dirty="0" smtClean="0"/>
            </a:br>
            <a:r>
              <a:rPr lang="en-US" dirty="0" smtClean="0"/>
              <a:t>	= </a:t>
            </a:r>
            <a:r>
              <a:rPr lang="en-US" dirty="0" err="1" smtClean="0"/>
              <a:t>kelas</a:t>
            </a:r>
            <a:r>
              <a:rPr lang="en-US" dirty="0" smtClean="0"/>
              <a:t> </a:t>
            </a:r>
            <a:r>
              <a:rPr lang="en-US" dirty="0" err="1" smtClean="0"/>
              <a:t>menengah</a:t>
            </a:r>
            <a:br>
              <a:rPr lang="en-US" dirty="0" smtClean="0"/>
            </a:br>
            <a:r>
              <a:rPr lang="en-US" dirty="0" smtClean="0"/>
              <a:t>	= </a:t>
            </a:r>
            <a:r>
              <a:rPr lang="en-US" dirty="0" err="1" smtClean="0"/>
              <a:t>kelas</a:t>
            </a:r>
            <a:r>
              <a:rPr lang="en-US" dirty="0" smtClean="0"/>
              <a:t> </a:t>
            </a:r>
            <a:r>
              <a:rPr lang="en-US" dirty="0" err="1" smtClean="0"/>
              <a:t>bawah</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fld>
            <a:endParaRPr lang="en-US"/>
          </a:p>
        </p:txBody>
      </p:sp>
      <p:sp>
        <p:nvSpPr>
          <p:cNvPr id="4" name="Footer Placeholder 3"/>
          <p:cNvSpPr>
            <a:spLocks noGrp="1"/>
          </p:cNvSpPr>
          <p:nvPr>
            <p:ph type="ftr" sz="quarter" idx="11"/>
          </p:nvPr>
        </p:nvSpPr>
        <p:spPr/>
        <p:txBody>
          <a:bodyPr/>
          <a:lstStyle/>
          <a:p>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516562"/>
          </a:xfrm>
        </p:spPr>
        <p:style>
          <a:lnRef idx="2">
            <a:schemeClr val="dk1"/>
          </a:lnRef>
          <a:fillRef idx="1">
            <a:schemeClr val="lt1"/>
          </a:fillRef>
          <a:effectRef idx="0">
            <a:schemeClr val="dk1"/>
          </a:effectRef>
          <a:fontRef idx="minor">
            <a:schemeClr val="dk1"/>
          </a:fontRef>
        </p:style>
        <p:txBody>
          <a:bodyPr>
            <a:normAutofit/>
          </a:bodyPr>
          <a:lstStyle/>
          <a:p>
            <a:pPr algn="l"/>
            <a:r>
              <a:rPr lang="en-US" i="1" dirty="0" smtClean="0">
                <a:latin typeface="Bodoni MT Black" panose="02070A03080606020203" pitchFamily="18" charset="0"/>
              </a:rPr>
              <a:t>C. </a:t>
            </a:r>
            <a:r>
              <a:rPr lang="en-US" i="1" dirty="0" err="1" smtClean="0">
                <a:latin typeface="Bodoni MT Black" panose="02070A03080606020203" pitchFamily="18" charset="0"/>
              </a:rPr>
              <a:t>Bentuk-bentuk</a:t>
            </a:r>
            <a:r>
              <a:rPr lang="en-US" i="1" dirty="0" smtClean="0">
                <a:latin typeface="Bodoni MT Black" panose="02070A03080606020203" pitchFamily="18" charset="0"/>
              </a:rPr>
              <a:t> </a:t>
            </a:r>
            <a:r>
              <a:rPr lang="en-US" i="1" dirty="0" err="1" smtClean="0">
                <a:latin typeface="Bodoni MT Black" panose="02070A03080606020203" pitchFamily="18" charset="0"/>
              </a:rPr>
              <a:t>Lapisan</a:t>
            </a:r>
            <a:r>
              <a:rPr lang="en-US" i="1" dirty="0" smtClean="0">
                <a:latin typeface="Bodoni MT Black" panose="02070A03080606020203" pitchFamily="18" charset="0"/>
              </a:rPr>
              <a:t>   </a:t>
            </a:r>
            <a:br>
              <a:rPr lang="en-US" i="1" dirty="0" smtClean="0">
                <a:latin typeface="Bodoni MT Black" panose="02070A03080606020203" pitchFamily="18" charset="0"/>
              </a:rPr>
            </a:br>
            <a:r>
              <a:rPr lang="en-US" i="1" dirty="0" smtClean="0">
                <a:latin typeface="Bodoni MT Black" panose="02070A03080606020203" pitchFamily="18" charset="0"/>
              </a:rPr>
              <a:t>     </a:t>
            </a:r>
            <a:r>
              <a:rPr lang="en-US" i="1" dirty="0" err="1" smtClean="0">
                <a:latin typeface="Bodoni MT Black" panose="02070A03080606020203" pitchFamily="18" charset="0"/>
              </a:rPr>
              <a:t>Sosial</a:t>
            </a:r>
            <a:br>
              <a:rPr lang="en-US" dirty="0" smtClean="0"/>
            </a:br>
            <a:br>
              <a:rPr lang="en-US" dirty="0" smtClean="0"/>
            </a:br>
            <a:r>
              <a:rPr lang="en-US" dirty="0" smtClean="0"/>
              <a:t>	1. </a:t>
            </a:r>
            <a:r>
              <a:rPr lang="en-US" dirty="0" err="1" smtClean="0"/>
              <a:t>Atas</a:t>
            </a:r>
            <a:r>
              <a:rPr lang="en-US" dirty="0" smtClean="0"/>
              <a:t> </a:t>
            </a:r>
            <a:r>
              <a:rPr lang="en-US" dirty="0" err="1" smtClean="0"/>
              <a:t>dasar</a:t>
            </a:r>
            <a:r>
              <a:rPr lang="en-US" dirty="0" smtClean="0"/>
              <a:t> </a:t>
            </a:r>
            <a:r>
              <a:rPr lang="en-US" dirty="0" err="1" smtClean="0"/>
              <a:t>sifatnya</a:t>
            </a:r>
            <a:br>
              <a:rPr lang="en-US" dirty="0" smtClean="0"/>
            </a:br>
            <a:r>
              <a:rPr lang="en-US" dirty="0" smtClean="0"/>
              <a:t> 	   a. </a:t>
            </a:r>
            <a:r>
              <a:rPr lang="en-US" dirty="0" err="1" smtClean="0"/>
              <a:t>tertutup</a:t>
            </a:r>
            <a:br>
              <a:rPr lang="en-US" dirty="0" smtClean="0"/>
            </a:br>
            <a:r>
              <a:rPr lang="en-US" dirty="0" smtClean="0"/>
              <a:t>  	      = </a:t>
            </a:r>
            <a:r>
              <a:rPr lang="en-US" dirty="0" err="1" smtClean="0"/>
              <a:t>perpindahan</a:t>
            </a:r>
            <a:r>
              <a:rPr lang="en-US" dirty="0" smtClean="0"/>
              <a:t> </a:t>
            </a:r>
            <a:r>
              <a:rPr lang="en-US" dirty="0" err="1" smtClean="0"/>
              <a:t>kelas</a:t>
            </a:r>
            <a:r>
              <a:rPr lang="en-US" dirty="0" smtClean="0"/>
              <a:t> </a:t>
            </a:r>
            <a:r>
              <a:rPr lang="en-US" dirty="0" err="1" smtClean="0"/>
              <a:t>sangat</a:t>
            </a:r>
            <a:r>
              <a:rPr lang="en-US" dirty="0" smtClean="0"/>
              <a:t>   </a:t>
            </a:r>
            <a:br>
              <a:rPr lang="en-US" dirty="0" smtClean="0"/>
            </a:br>
            <a:r>
              <a:rPr lang="en-US" dirty="0" smtClean="0"/>
              <a:t>  	         </a:t>
            </a:r>
            <a:r>
              <a:rPr lang="en-US" dirty="0" err="1" smtClean="0"/>
              <a:t>jarang</a:t>
            </a:r>
            <a:r>
              <a:rPr lang="en-US" dirty="0" smtClean="0"/>
              <a:t>, </a:t>
            </a:r>
            <a:r>
              <a:rPr lang="en-US" dirty="0" err="1" smtClean="0"/>
              <a:t>kecuali</a:t>
            </a:r>
            <a:r>
              <a:rPr lang="en-US" dirty="0" smtClean="0"/>
              <a:t> </a:t>
            </a:r>
            <a:r>
              <a:rPr lang="en-US" dirty="0" err="1" smtClean="0"/>
              <a:t>dengan</a:t>
            </a:r>
            <a:r>
              <a:rPr lang="en-US" dirty="0" smtClean="0"/>
              <a:t> </a:t>
            </a:r>
            <a:br>
              <a:rPr lang="en-US" dirty="0" smtClean="0"/>
            </a:br>
            <a:r>
              <a:rPr lang="en-US" dirty="0" smtClean="0"/>
              <a:t>    	         </a:t>
            </a:r>
            <a:r>
              <a:rPr lang="en-US" dirty="0" err="1" smtClean="0"/>
              <a:t>pernikahan</a:t>
            </a:r>
            <a:r>
              <a:rPr lang="en-US" dirty="0" smtClean="0"/>
              <a:t>, </a:t>
            </a:r>
            <a:r>
              <a:rPr lang="en-US" dirty="0" err="1" smtClean="0"/>
              <a:t>kelahiran</a:t>
            </a:r>
            <a:r>
              <a:rPr lang="en-US"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fld>
            <a:endParaRPr lang="en-US"/>
          </a:p>
        </p:txBody>
      </p:sp>
      <p:sp>
        <p:nvSpPr>
          <p:cNvPr id="4" name="Footer Placeholder 3"/>
          <p:cNvSpPr>
            <a:spLocks noGrp="1"/>
          </p:cNvSpPr>
          <p:nvPr>
            <p:ph type="ftr" sz="quarter" idx="11"/>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049962"/>
          </a:xfrm>
        </p:spPr>
        <p:style>
          <a:lnRef idx="2">
            <a:schemeClr val="dk1"/>
          </a:lnRef>
          <a:fillRef idx="1">
            <a:schemeClr val="lt1"/>
          </a:fillRef>
          <a:effectRef idx="0">
            <a:schemeClr val="dk1"/>
          </a:effectRef>
          <a:fontRef idx="minor">
            <a:schemeClr val="dk1"/>
          </a:fontRef>
        </p:style>
        <p:txBody>
          <a:bodyPr>
            <a:normAutofit/>
          </a:bodyPr>
          <a:lstStyle/>
          <a:p>
            <a:pPr algn="l"/>
            <a:r>
              <a:rPr lang="en-US" i="1" dirty="0" smtClean="0">
                <a:latin typeface="Bodoni MT Black" panose="02070A03080606020203" pitchFamily="18" charset="0"/>
              </a:rPr>
              <a:t>A. </a:t>
            </a:r>
            <a:r>
              <a:rPr lang="en-US" i="1" dirty="0" err="1" smtClean="0">
                <a:latin typeface="Bodoni MT Black" panose="02070A03080606020203" pitchFamily="18" charset="0"/>
              </a:rPr>
              <a:t>Pengertian</a:t>
            </a:r>
            <a:br>
              <a:rPr lang="en-US" i="1" dirty="0" smtClean="0"/>
            </a:br>
            <a:br>
              <a:rPr lang="en-US" i="1" dirty="0" smtClean="0"/>
            </a:br>
            <a:r>
              <a:rPr lang="en-US" i="1" dirty="0" smtClean="0"/>
              <a:t>   </a:t>
            </a:r>
            <a:r>
              <a:rPr lang="en-US" sz="2800" i="1" dirty="0" err="1" smtClean="0"/>
              <a:t>Secara</a:t>
            </a:r>
            <a:r>
              <a:rPr lang="en-US" sz="2800" i="1" dirty="0" smtClean="0"/>
              <a:t>  teologis </a:t>
            </a:r>
            <a:r>
              <a:rPr lang="en-US" sz="2800" i="1" dirty="0" err="1" smtClean="0"/>
              <a:t>semua</a:t>
            </a:r>
            <a:r>
              <a:rPr lang="en-US" sz="2800" i="1" dirty="0" smtClean="0"/>
              <a:t> </a:t>
            </a:r>
            <a:r>
              <a:rPr lang="en-US" sz="2800" i="1" dirty="0" err="1" smtClean="0"/>
              <a:t>manusia</a:t>
            </a:r>
            <a:r>
              <a:rPr lang="en-US" sz="2800" i="1" dirty="0" smtClean="0"/>
              <a:t> </a:t>
            </a:r>
            <a:r>
              <a:rPr lang="en-US" sz="2800" i="1" dirty="0" err="1" smtClean="0"/>
              <a:t>mempunyai</a:t>
            </a:r>
            <a:r>
              <a:rPr lang="en-US" sz="2800" i="1" dirty="0" smtClean="0"/>
              <a:t>  </a:t>
            </a:r>
            <a:r>
              <a:rPr lang="en-US" sz="2800" i="1" dirty="0" err="1" smtClean="0"/>
              <a:t>derajat</a:t>
            </a:r>
            <a:r>
              <a:rPr lang="en-US" sz="2800" i="1" dirty="0" smtClean="0"/>
              <a:t> dan martabat yang </a:t>
            </a:r>
            <a:r>
              <a:rPr lang="en-US" sz="2800" i="1" dirty="0" err="1" smtClean="0"/>
              <a:t>sama di hadapan Tuhan</a:t>
            </a:r>
            <a:r>
              <a:rPr lang="en-US" sz="2800" i="1" dirty="0" smtClean="0"/>
              <a:t>, </a:t>
            </a:r>
            <a:r>
              <a:rPr lang="en-US" sz="2800" i="1" dirty="0" err="1" smtClean="0"/>
              <a:t>namun</a:t>
            </a:r>
            <a:r>
              <a:rPr lang="en-US" sz="2800" i="1" dirty="0" smtClean="0"/>
              <a:t> </a:t>
            </a:r>
            <a:r>
              <a:rPr lang="en-US" sz="2800" i="1" dirty="0" err="1" smtClean="0"/>
              <a:t>kenyataannya</a:t>
            </a:r>
            <a:r>
              <a:rPr lang="en-US" sz="2800" i="1" dirty="0" smtClean="0"/>
              <a:t> </a:t>
            </a:r>
            <a:r>
              <a:rPr lang="en-US" sz="2800" i="1" dirty="0" err="1" smtClean="0"/>
              <a:t>dalam</a:t>
            </a:r>
            <a:r>
              <a:rPr lang="en-US" sz="2800" i="1" dirty="0" smtClean="0"/>
              <a:t> </a:t>
            </a:r>
            <a:r>
              <a:rPr lang="en-US" sz="2800" i="1" dirty="0" err="1" smtClean="0"/>
              <a:t>kehidupan</a:t>
            </a:r>
            <a:r>
              <a:rPr lang="en-US" sz="2800" i="1" dirty="0" smtClean="0"/>
              <a:t> sehari-hari </a:t>
            </a:r>
            <a:r>
              <a:rPr lang="en-US" sz="2800" i="1" dirty="0" err="1" smtClean="0"/>
              <a:t>tidak</a:t>
            </a:r>
            <a:r>
              <a:rPr lang="en-US" sz="2800" i="1" dirty="0" smtClean="0"/>
              <a:t> </a:t>
            </a:r>
            <a:r>
              <a:rPr lang="en-US" sz="2800" i="1" dirty="0" err="1" smtClean="0"/>
              <a:t>demikian</a:t>
            </a:r>
            <a:r>
              <a:rPr lang="en-US" sz="2800" i="1" dirty="0" smtClean="0"/>
              <a:t>. </a:t>
            </a:r>
            <a:r>
              <a:rPr lang="en-US" sz="2800" i="1" dirty="0" err="1" smtClean="0"/>
              <a:t>Manusia</a:t>
            </a:r>
            <a:r>
              <a:rPr lang="en-US" sz="2800" i="1" dirty="0" smtClean="0"/>
              <a:t> </a:t>
            </a:r>
            <a:r>
              <a:rPr lang="en-US" sz="2800" i="1" dirty="0" err="1" smtClean="0"/>
              <a:t>hidup</a:t>
            </a:r>
            <a:r>
              <a:rPr lang="en-US" sz="2800" i="1" dirty="0" smtClean="0"/>
              <a:t> </a:t>
            </a:r>
            <a:r>
              <a:rPr lang="en-US" sz="2800" i="1" dirty="0" err="1" smtClean="0"/>
              <a:t>dalam</a:t>
            </a:r>
            <a:r>
              <a:rPr lang="en-US" sz="2800" i="1" dirty="0" smtClean="0"/>
              <a:t> </a:t>
            </a:r>
            <a:r>
              <a:rPr lang="en-US" sz="2800" i="1" dirty="0" err="1" smtClean="0"/>
              <a:t>kelompok</a:t>
            </a:r>
            <a:r>
              <a:rPr lang="en-US" sz="2800" i="1" dirty="0" smtClean="0"/>
              <a:t>-	</a:t>
            </a:r>
            <a:r>
              <a:rPr lang="en-US" sz="2800" i="1" dirty="0" err="1" smtClean="0"/>
              <a:t>kelompok</a:t>
            </a:r>
            <a:r>
              <a:rPr lang="en-US" sz="2800" i="1" dirty="0" smtClean="0"/>
              <a:t> </a:t>
            </a:r>
            <a:r>
              <a:rPr lang="en-US" sz="2800" i="1" dirty="0" err="1" smtClean="0"/>
              <a:t>sosial</a:t>
            </a:r>
            <a:r>
              <a:rPr lang="en-US" sz="2800" i="1" dirty="0" smtClean="0"/>
              <a:t> (</a:t>
            </a:r>
            <a:r>
              <a:rPr lang="en-US" sz="2800" i="1" dirty="0" err="1" smtClean="0"/>
              <a:t>stratifikasi</a:t>
            </a:r>
            <a:r>
              <a:rPr lang="en-US" sz="2800" i="1" dirty="0" smtClean="0"/>
              <a:t> 	</a:t>
            </a:r>
            <a:r>
              <a:rPr lang="en-US" sz="2800" i="1" dirty="0" err="1" smtClean="0"/>
              <a:t>sosial</a:t>
            </a:r>
            <a:r>
              <a:rPr lang="en-US" sz="2800" i="1" dirty="0" smtClean="0"/>
              <a:t>).</a:t>
            </a:r>
            <a:endParaRPr lang="en-US" sz="2800" i="1" dirty="0"/>
          </a:p>
        </p:txBody>
      </p:sp>
      <p:sp>
        <p:nvSpPr>
          <p:cNvPr id="3" name="Slide Number Placeholder 2"/>
          <p:cNvSpPr>
            <a:spLocks noGrp="1"/>
          </p:cNvSpPr>
          <p:nvPr>
            <p:ph type="sldNum" sz="quarter" idx="12"/>
          </p:nvPr>
        </p:nvSpPr>
        <p:spPr/>
        <p:txBody>
          <a:bodyPr/>
          <a:lstStyle/>
          <a:p>
            <a:fld id="{B6F15528-21DE-4FAA-801E-634DDDAF4B2B}" type="slidenum">
              <a:rPr lang="en-US" smtClean="0"/>
            </a:fld>
            <a:endParaRPr lang="en-US"/>
          </a:p>
        </p:txBody>
      </p:sp>
      <p:sp>
        <p:nvSpPr>
          <p:cNvPr id="4" name="Footer Placeholder 3"/>
          <p:cNvSpPr>
            <a:spLocks noGrp="1"/>
          </p:cNvSpPr>
          <p:nvPr>
            <p:ph type="ftr" sz="quarter" idx="11"/>
          </p:nvPr>
        </p:nvSpPr>
        <p:spPr/>
        <p:txBody>
          <a:bodyPr/>
          <a:lstStyle/>
          <a:p>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68962"/>
          </a:xfrm>
        </p:spPr>
        <p:style>
          <a:lnRef idx="2">
            <a:schemeClr val="dk1"/>
          </a:lnRef>
          <a:fillRef idx="1">
            <a:schemeClr val="lt1"/>
          </a:fillRef>
          <a:effectRef idx="0">
            <a:schemeClr val="dk1"/>
          </a:effectRef>
          <a:fontRef idx="minor">
            <a:schemeClr val="dk1"/>
          </a:fontRef>
        </p:style>
        <p:txBody>
          <a:bodyPr>
            <a:normAutofit fontScale="90000"/>
          </a:bodyPr>
          <a:lstStyle/>
          <a:p>
            <a:pPr algn="l"/>
            <a:r>
              <a:rPr lang="en-US" dirty="0" smtClean="0"/>
              <a:t>	b. Terbuka</a:t>
            </a:r>
            <a:br>
              <a:rPr lang="en-US" dirty="0" smtClean="0"/>
            </a:br>
            <a:r>
              <a:rPr lang="en-US" dirty="0" smtClean="0"/>
              <a:t>  	     </a:t>
            </a:r>
            <a:r>
              <a:rPr lang="en-US" dirty="0" err="1" smtClean="0"/>
              <a:t>Selalu</a:t>
            </a:r>
            <a:r>
              <a:rPr lang="en-US" dirty="0" smtClean="0"/>
              <a:t> </a:t>
            </a:r>
            <a:r>
              <a:rPr lang="en-US" dirty="0" err="1" smtClean="0"/>
              <a:t>ada</a:t>
            </a:r>
            <a:r>
              <a:rPr lang="en-US" dirty="0" smtClean="0"/>
              <a:t> </a:t>
            </a:r>
            <a:r>
              <a:rPr lang="en-US" dirty="0" err="1" smtClean="0"/>
              <a:t>kesempatan</a:t>
            </a:r>
            <a:r>
              <a:rPr lang="en-US" dirty="0" smtClean="0"/>
              <a:t> 	</a:t>
            </a:r>
            <a:br>
              <a:rPr lang="en-US" dirty="0" smtClean="0"/>
            </a:br>
            <a:r>
              <a:rPr lang="en-US" dirty="0" smtClean="0"/>
              <a:t>            </a:t>
            </a:r>
            <a:r>
              <a:rPr lang="en-US" dirty="0" err="1" smtClean="0"/>
              <a:t>pindah</a:t>
            </a:r>
            <a:r>
              <a:rPr lang="en-US" dirty="0" smtClean="0"/>
              <a:t> </a:t>
            </a:r>
            <a:r>
              <a:rPr lang="en-US" dirty="0" err="1" smtClean="0"/>
              <a:t>kelas</a:t>
            </a:r>
            <a:r>
              <a:rPr lang="en-US" dirty="0" smtClean="0"/>
              <a:t> </a:t>
            </a:r>
            <a:r>
              <a:rPr lang="en-US" dirty="0" err="1" smtClean="0"/>
              <a:t>ke</a:t>
            </a:r>
            <a:r>
              <a:rPr lang="en-US" dirty="0" smtClean="0"/>
              <a:t> </a:t>
            </a:r>
            <a:r>
              <a:rPr lang="en-US" dirty="0" err="1" smtClean="0"/>
              <a:t>atas</a:t>
            </a:r>
            <a:r>
              <a:rPr lang="en-US" dirty="0" smtClean="0"/>
              <a:t>, </a:t>
            </a:r>
            <a:r>
              <a:rPr lang="en-US" dirty="0" err="1" smtClean="0"/>
              <a:t>bila</a:t>
            </a:r>
            <a:r>
              <a:rPr lang="en-US" dirty="0" smtClean="0"/>
              <a:t> 	    </a:t>
            </a:r>
            <a:br>
              <a:rPr lang="en-US" dirty="0" smtClean="0"/>
            </a:br>
            <a:r>
              <a:rPr lang="en-US" dirty="0" smtClean="0"/>
              <a:t>            </a:t>
            </a:r>
            <a:r>
              <a:rPr lang="en-US" dirty="0" err="1" smtClean="0"/>
              <a:t>memiliki</a:t>
            </a:r>
            <a:r>
              <a:rPr lang="en-US" dirty="0" smtClean="0"/>
              <a:t> </a:t>
            </a:r>
            <a:r>
              <a:rPr lang="en-US" dirty="0" err="1" smtClean="0"/>
              <a:t>kecakapan</a:t>
            </a:r>
            <a:r>
              <a:rPr lang="en-US" dirty="0" smtClean="0"/>
              <a:t>,   </a:t>
            </a:r>
            <a:br>
              <a:rPr lang="en-US" dirty="0" smtClean="0"/>
            </a:br>
            <a:r>
              <a:rPr lang="en-US" dirty="0" smtClean="0"/>
              <a:t>            </a:t>
            </a:r>
            <a:r>
              <a:rPr lang="en-US" dirty="0" err="1" smtClean="0"/>
              <a:t>kemampuan</a:t>
            </a:r>
            <a:r>
              <a:rPr lang="en-US" dirty="0" smtClean="0"/>
              <a:t>. </a:t>
            </a:r>
            <a:br>
              <a:rPr lang="en-US" dirty="0" smtClean="0"/>
            </a:br>
            <a:br>
              <a:rPr lang="en-US" dirty="0" smtClean="0"/>
            </a:br>
            <a:r>
              <a:rPr lang="en-US" dirty="0" smtClean="0"/>
              <a:t>     </a:t>
            </a:r>
            <a:br>
              <a:rPr lang="en-US" dirty="0" smtClean="0"/>
            </a:br>
            <a:r>
              <a:rPr lang="en-US" dirty="0" smtClean="0"/>
              <a:t>            </a:t>
            </a:r>
            <a:r>
              <a:rPr lang="en-US" dirty="0" err="1" smtClean="0"/>
              <a:t>Sebaliknya</a:t>
            </a:r>
            <a:r>
              <a:rPr lang="en-US" dirty="0" smtClean="0"/>
              <a:t> </a:t>
            </a:r>
            <a:r>
              <a:rPr lang="en-US" dirty="0" err="1" smtClean="0"/>
              <a:t>bisa</a:t>
            </a:r>
            <a:r>
              <a:rPr lang="en-US" dirty="0" smtClean="0"/>
              <a:t> </a:t>
            </a:r>
            <a:r>
              <a:rPr lang="en-US" dirty="0" err="1" smtClean="0"/>
              <a:t>pindah</a:t>
            </a:r>
            <a:r>
              <a:rPr lang="en-US" dirty="0" smtClean="0"/>
              <a:t> </a:t>
            </a:r>
            <a:r>
              <a:rPr lang="en-US" dirty="0" err="1" smtClean="0"/>
              <a:t>ke</a:t>
            </a:r>
            <a:r>
              <a:rPr lang="en-US" dirty="0" smtClean="0"/>
              <a:t> </a:t>
            </a:r>
            <a:br>
              <a:rPr lang="en-US" dirty="0" smtClean="0"/>
            </a:br>
            <a:r>
              <a:rPr lang="en-US" dirty="0" smtClean="0"/>
              <a:t>            </a:t>
            </a:r>
            <a:r>
              <a:rPr lang="en-US" dirty="0" err="1" smtClean="0"/>
              <a:t>bawahnya</a:t>
            </a:r>
            <a:r>
              <a:rPr lang="en-US"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fld>
            <a:endParaRPr lang="en-US"/>
          </a:p>
        </p:txBody>
      </p:sp>
      <p:sp>
        <p:nvSpPr>
          <p:cNvPr id="4" name="Footer Placeholder 3"/>
          <p:cNvSpPr>
            <a:spLocks noGrp="1"/>
          </p:cNvSpPr>
          <p:nvPr>
            <p:ph type="ftr" sz="quarter" idx="11"/>
          </p:nvPr>
        </p:nvSpPr>
        <p:spPr/>
        <p:txBody>
          <a:bodyPr/>
          <a:lstStyle/>
          <a:p>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821362"/>
          </a:xfrm>
        </p:spPr>
        <p:style>
          <a:lnRef idx="2">
            <a:schemeClr val="dk1"/>
          </a:lnRef>
          <a:fillRef idx="1">
            <a:schemeClr val="lt1"/>
          </a:fillRef>
          <a:effectRef idx="0">
            <a:schemeClr val="dk1"/>
          </a:effectRef>
          <a:fontRef idx="minor">
            <a:schemeClr val="dk1"/>
          </a:fontRef>
        </p:style>
        <p:txBody>
          <a:bodyPr/>
          <a:lstStyle/>
          <a:p>
            <a:pPr algn="l"/>
            <a:r>
              <a:rPr lang="en-US" dirty="0" smtClean="0"/>
              <a:t>2. </a:t>
            </a:r>
            <a:r>
              <a:rPr lang="en-US" dirty="0" err="1" smtClean="0"/>
              <a:t>Berdasarkan</a:t>
            </a:r>
            <a:r>
              <a:rPr lang="en-US" dirty="0" smtClean="0"/>
              <a:t> </a:t>
            </a:r>
            <a:r>
              <a:rPr lang="en-US" dirty="0" err="1" smtClean="0"/>
              <a:t>kekuasaan</a:t>
            </a:r>
            <a:br>
              <a:rPr lang="en-US" dirty="0" smtClean="0"/>
            </a:br>
            <a:r>
              <a:rPr lang="en-US" dirty="0" smtClean="0"/>
              <a:t>a. </a:t>
            </a:r>
            <a:r>
              <a:rPr lang="en-US" dirty="0" err="1" smtClean="0"/>
              <a:t>Politik</a:t>
            </a:r>
            <a:br>
              <a:rPr lang="en-US" dirty="0" smtClean="0"/>
            </a:br>
            <a:r>
              <a:rPr lang="en-US" dirty="0" smtClean="0"/>
              <a:t>    </a:t>
            </a:r>
            <a:r>
              <a:rPr lang="en-US" dirty="0" err="1" smtClean="0"/>
              <a:t>kekuatan</a:t>
            </a:r>
            <a:r>
              <a:rPr lang="en-US" dirty="0" smtClean="0"/>
              <a:t> </a:t>
            </a:r>
            <a:r>
              <a:rPr lang="en-US" dirty="0" err="1" smtClean="0"/>
              <a:t>politik</a:t>
            </a:r>
            <a:r>
              <a:rPr lang="en-US" dirty="0" smtClean="0"/>
              <a:t> </a:t>
            </a:r>
            <a:r>
              <a:rPr lang="en-US" dirty="0" err="1" smtClean="0"/>
              <a:t>selalu</a:t>
            </a:r>
            <a:r>
              <a:rPr lang="en-US" dirty="0" smtClean="0"/>
              <a:t> </a:t>
            </a:r>
            <a:r>
              <a:rPr lang="en-US" dirty="0" err="1" smtClean="0"/>
              <a:t>bergeser</a:t>
            </a:r>
            <a:r>
              <a:rPr lang="en-US" dirty="0" smtClean="0"/>
              <a:t>,     </a:t>
            </a:r>
            <a:br>
              <a:rPr lang="en-US" dirty="0" smtClean="0"/>
            </a:br>
            <a:r>
              <a:rPr lang="en-US" dirty="0" smtClean="0"/>
              <a:t>    </a:t>
            </a:r>
            <a:r>
              <a:rPr lang="en-US" dirty="0" err="1" smtClean="0"/>
              <a:t>termasuk</a:t>
            </a:r>
            <a:r>
              <a:rPr lang="en-US" dirty="0" smtClean="0"/>
              <a:t> </a:t>
            </a:r>
            <a:r>
              <a:rPr lang="en-US" dirty="0" err="1" smtClean="0"/>
              <a:t>anggotanya</a:t>
            </a:r>
            <a:br>
              <a:rPr lang="en-US" dirty="0" smtClean="0"/>
            </a:br>
            <a:r>
              <a:rPr lang="en-US" dirty="0" smtClean="0"/>
              <a:t>b. </a:t>
            </a:r>
            <a:r>
              <a:rPr lang="en-US" dirty="0" err="1" smtClean="0"/>
              <a:t>Pimpinan-bawahan</a:t>
            </a:r>
            <a:br>
              <a:rPr lang="en-US" dirty="0" smtClean="0"/>
            </a:br>
            <a:r>
              <a:rPr lang="en-US" dirty="0" smtClean="0"/>
              <a:t>    </a:t>
            </a:r>
            <a:r>
              <a:rPr lang="en-US" dirty="0" err="1" smtClean="0"/>
              <a:t>suatu</a:t>
            </a:r>
            <a:r>
              <a:rPr lang="en-US" dirty="0" smtClean="0"/>
              <a:t> </a:t>
            </a:r>
            <a:r>
              <a:rPr lang="en-US" dirty="0" err="1" smtClean="0"/>
              <a:t>organisasi</a:t>
            </a:r>
            <a:r>
              <a:rPr lang="en-US" dirty="0" smtClean="0"/>
              <a:t> </a:t>
            </a:r>
            <a:r>
              <a:rPr lang="en-US" dirty="0" err="1" smtClean="0"/>
              <a:t>selalu</a:t>
            </a:r>
            <a:r>
              <a:rPr lang="en-US" dirty="0" smtClean="0"/>
              <a:t> </a:t>
            </a:r>
            <a:r>
              <a:rPr lang="en-US" dirty="0" err="1" smtClean="0"/>
              <a:t>ada</a:t>
            </a:r>
            <a:r>
              <a:rPr lang="en-US" dirty="0" smtClean="0"/>
              <a:t> </a:t>
            </a:r>
            <a:br>
              <a:rPr lang="en-US" dirty="0" smtClean="0"/>
            </a:br>
            <a:r>
              <a:rPr lang="en-US" dirty="0" smtClean="0"/>
              <a:t>    </a:t>
            </a:r>
            <a:r>
              <a:rPr lang="en-US" dirty="0" err="1" smtClean="0"/>
              <a:t>pimpinan</a:t>
            </a:r>
            <a:r>
              <a:rPr lang="en-US" dirty="0" smtClean="0"/>
              <a:t> </a:t>
            </a:r>
            <a:r>
              <a:rPr lang="en-US" dirty="0" err="1" smtClean="0"/>
              <a:t>dan</a:t>
            </a:r>
            <a:r>
              <a:rPr lang="en-US" dirty="0" smtClean="0"/>
              <a:t> </a:t>
            </a:r>
            <a:r>
              <a:rPr lang="en-US" dirty="0" err="1" smtClean="0"/>
              <a:t>anggota</a:t>
            </a:r>
            <a:r>
              <a:rPr lang="en-US"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fld>
            <a:endParaRPr lang="en-US"/>
          </a:p>
        </p:txBody>
      </p:sp>
      <p:sp>
        <p:nvSpPr>
          <p:cNvPr id="4" name="Footer Placeholder 3"/>
          <p:cNvSpPr>
            <a:spLocks noGrp="1"/>
          </p:cNvSpPr>
          <p:nvPr>
            <p:ph type="ftr" sz="quarter" idx="11"/>
          </p:nvPr>
        </p:nvSpPr>
        <p:spPr/>
        <p:txBody>
          <a:bodyPr/>
          <a:lstStyle/>
          <a:p>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077200" cy="5973762"/>
          </a:xfrm>
        </p:spPr>
        <p:style>
          <a:lnRef idx="2">
            <a:schemeClr val="dk1"/>
          </a:lnRef>
          <a:fillRef idx="1">
            <a:schemeClr val="lt1"/>
          </a:fillRef>
          <a:effectRef idx="0">
            <a:schemeClr val="dk1"/>
          </a:effectRef>
          <a:fontRef idx="minor">
            <a:schemeClr val="dk1"/>
          </a:fontRef>
        </p:style>
        <p:txBody>
          <a:bodyPr>
            <a:noAutofit/>
          </a:bodyPr>
          <a:lstStyle/>
          <a:p>
            <a:pPr algn="l"/>
            <a:br>
              <a:rPr lang="en-US" sz="3200" dirty="0" smtClean="0"/>
            </a:br>
            <a:br>
              <a:rPr lang="en-US" sz="3200" dirty="0" smtClean="0"/>
            </a:br>
            <a:r>
              <a:rPr lang="en-US" sz="2800" dirty="0" smtClean="0"/>
              <a:t>3. </a:t>
            </a:r>
            <a:r>
              <a:rPr lang="en-US" sz="2800" dirty="0" err="1" smtClean="0"/>
              <a:t>Atas</a:t>
            </a:r>
            <a:r>
              <a:rPr lang="en-US" sz="2800" dirty="0" smtClean="0"/>
              <a:t> </a:t>
            </a:r>
            <a:r>
              <a:rPr lang="en-US" sz="2800" dirty="0" err="1" smtClean="0"/>
              <a:t>dasar</a:t>
            </a:r>
            <a:r>
              <a:rPr lang="en-US" sz="2800" dirty="0" smtClean="0"/>
              <a:t> </a:t>
            </a:r>
            <a:r>
              <a:rPr lang="en-US" sz="2800" dirty="0" err="1" smtClean="0"/>
              <a:t>tipenya</a:t>
            </a:r>
            <a:br>
              <a:rPr lang="en-US" sz="2800" dirty="0" smtClean="0"/>
            </a:br>
            <a:r>
              <a:rPr lang="en-US" sz="2800" dirty="0" smtClean="0"/>
              <a:t>    a. </a:t>
            </a:r>
            <a:r>
              <a:rPr lang="en-US" sz="2800" dirty="0" err="1" smtClean="0"/>
              <a:t>Tipe</a:t>
            </a:r>
            <a:r>
              <a:rPr lang="en-US" sz="2800" dirty="0" smtClean="0"/>
              <a:t> </a:t>
            </a:r>
            <a:r>
              <a:rPr lang="en-US" sz="2800" dirty="0" err="1" smtClean="0"/>
              <a:t>kasta</a:t>
            </a:r>
            <a:br>
              <a:rPr lang="en-US" sz="2800" dirty="0" smtClean="0"/>
            </a:br>
            <a:r>
              <a:rPr lang="en-US" sz="2800" dirty="0" smtClean="0"/>
              <a:t>        =</a:t>
            </a:r>
            <a:r>
              <a:rPr lang="en-US" sz="2800" dirty="0" err="1" smtClean="0"/>
              <a:t>garis</a:t>
            </a:r>
            <a:r>
              <a:rPr lang="en-US" sz="2800" dirty="0" smtClean="0"/>
              <a:t> </a:t>
            </a:r>
            <a:r>
              <a:rPr lang="en-US" sz="2800" dirty="0" err="1" smtClean="0"/>
              <a:t>pemisah</a:t>
            </a:r>
            <a:r>
              <a:rPr lang="en-US" sz="2800" dirty="0" smtClean="0"/>
              <a:t> </a:t>
            </a:r>
            <a:r>
              <a:rPr lang="en-US" sz="2800" dirty="0" err="1" smtClean="0"/>
              <a:t>sulit</a:t>
            </a:r>
            <a:r>
              <a:rPr lang="en-US" sz="2800" dirty="0" smtClean="0"/>
              <a:t> </a:t>
            </a:r>
            <a:r>
              <a:rPr lang="en-US" sz="2800" dirty="0" err="1" smtClean="0"/>
              <a:t>ditembus</a:t>
            </a:r>
            <a:br>
              <a:rPr lang="en-US" sz="2800" dirty="0" smtClean="0"/>
            </a:br>
            <a:r>
              <a:rPr lang="en-US" sz="2800" dirty="0" smtClean="0"/>
              <a:t>        =</a:t>
            </a:r>
            <a:r>
              <a:rPr lang="en-US" sz="2800" dirty="0" err="1" smtClean="0"/>
              <a:t>kekuasaan</a:t>
            </a:r>
            <a:r>
              <a:rPr lang="en-US" sz="2800" dirty="0" smtClean="0"/>
              <a:t> </a:t>
            </a:r>
            <a:r>
              <a:rPr lang="en-US" sz="2800" dirty="0" err="1" smtClean="0"/>
              <a:t>pada</a:t>
            </a:r>
            <a:r>
              <a:rPr lang="en-US" sz="2800" dirty="0" smtClean="0"/>
              <a:t> </a:t>
            </a:r>
            <a:r>
              <a:rPr lang="en-US" sz="2800" dirty="0" err="1" smtClean="0"/>
              <a:t>pimpinan</a:t>
            </a:r>
            <a:r>
              <a:rPr lang="en-US" sz="2800" dirty="0" smtClean="0"/>
              <a:t>/raja</a:t>
            </a:r>
            <a:br>
              <a:rPr lang="en-US" sz="2800" dirty="0" smtClean="0"/>
            </a:br>
            <a:r>
              <a:rPr lang="en-US" sz="2800" dirty="0" smtClean="0"/>
              <a:t>    b. </a:t>
            </a:r>
            <a:r>
              <a:rPr lang="en-US" sz="2800" dirty="0" err="1" smtClean="0"/>
              <a:t>Tipe</a:t>
            </a:r>
            <a:r>
              <a:rPr lang="en-US" sz="2800" dirty="0" smtClean="0"/>
              <a:t> </a:t>
            </a:r>
            <a:r>
              <a:rPr lang="en-US" sz="2800" dirty="0" err="1" smtClean="0"/>
              <a:t>oligarkhis</a:t>
            </a:r>
            <a:br>
              <a:rPr lang="en-US" sz="2800" dirty="0" smtClean="0"/>
            </a:br>
            <a:r>
              <a:rPr lang="en-US" sz="2800" dirty="0" smtClean="0"/>
              <a:t>       =</a:t>
            </a:r>
            <a:r>
              <a:rPr lang="en-US" sz="2800" dirty="0" err="1" smtClean="0"/>
              <a:t>tipe</a:t>
            </a:r>
            <a:r>
              <a:rPr lang="en-US" sz="2800" dirty="0" smtClean="0"/>
              <a:t> </a:t>
            </a:r>
            <a:r>
              <a:rPr lang="en-US" sz="2800" dirty="0" err="1" smtClean="0"/>
              <a:t>ini</a:t>
            </a:r>
            <a:r>
              <a:rPr lang="en-US" sz="2800" dirty="0" smtClean="0"/>
              <a:t> </a:t>
            </a:r>
            <a:r>
              <a:rPr lang="en-US" sz="2800" dirty="0" err="1" smtClean="0"/>
              <a:t>mempunyai</a:t>
            </a:r>
            <a:r>
              <a:rPr lang="en-US" sz="2800" dirty="0" smtClean="0"/>
              <a:t> </a:t>
            </a:r>
            <a:r>
              <a:rPr lang="en-US" sz="2800" dirty="0" err="1" smtClean="0"/>
              <a:t>garis</a:t>
            </a:r>
            <a:r>
              <a:rPr lang="en-US" sz="2800" dirty="0" smtClean="0"/>
              <a:t> </a:t>
            </a:r>
            <a:r>
              <a:rPr lang="en-US" sz="2800" dirty="0" err="1" smtClean="0"/>
              <a:t>pemisah</a:t>
            </a:r>
            <a:r>
              <a:rPr lang="en-US" sz="2800" dirty="0" smtClean="0"/>
              <a:t> yang    </a:t>
            </a:r>
            <a:br>
              <a:rPr lang="en-US" sz="2800" dirty="0" smtClean="0"/>
            </a:br>
            <a:r>
              <a:rPr lang="en-US" sz="2800" dirty="0" smtClean="0"/>
              <a:t>         </a:t>
            </a:r>
            <a:r>
              <a:rPr lang="en-US" sz="2800" dirty="0" err="1" smtClean="0"/>
              <a:t>tegas</a:t>
            </a:r>
            <a:br>
              <a:rPr lang="en-US" sz="2800" dirty="0" smtClean="0"/>
            </a:br>
            <a:r>
              <a:rPr lang="en-US" sz="2800" dirty="0" smtClean="0"/>
              <a:t>       =</a:t>
            </a:r>
            <a:r>
              <a:rPr lang="en-US" sz="2800" dirty="0" err="1" smtClean="0"/>
              <a:t>kedudukan</a:t>
            </a:r>
            <a:r>
              <a:rPr lang="en-US" sz="2800" dirty="0" smtClean="0"/>
              <a:t> </a:t>
            </a:r>
            <a:r>
              <a:rPr lang="en-US" sz="2800" dirty="0" err="1" smtClean="0"/>
              <a:t>atas</a:t>
            </a:r>
            <a:r>
              <a:rPr lang="en-US" sz="2800" dirty="0" smtClean="0"/>
              <a:t> </a:t>
            </a:r>
            <a:r>
              <a:rPr lang="en-US" sz="2800" dirty="0" err="1" smtClean="0"/>
              <a:t>dasar</a:t>
            </a:r>
            <a:r>
              <a:rPr lang="en-US" sz="2800" dirty="0" smtClean="0"/>
              <a:t> </a:t>
            </a:r>
            <a:r>
              <a:rPr lang="en-US" sz="2800" dirty="0" err="1" smtClean="0"/>
              <a:t>keturunan</a:t>
            </a:r>
            <a:br>
              <a:rPr lang="en-US" sz="2800" dirty="0" smtClean="0"/>
            </a:br>
            <a:r>
              <a:rPr lang="en-US" sz="2800" dirty="0" smtClean="0"/>
              <a:t>    c. </a:t>
            </a:r>
            <a:r>
              <a:rPr lang="en-US" sz="2800" dirty="0" err="1" smtClean="0"/>
              <a:t>Tipe</a:t>
            </a:r>
            <a:r>
              <a:rPr lang="en-US" sz="2800" dirty="0" smtClean="0"/>
              <a:t> </a:t>
            </a:r>
            <a:r>
              <a:rPr lang="en-US" sz="2800" dirty="0" err="1" smtClean="0"/>
              <a:t>demokratis</a:t>
            </a:r>
            <a:br>
              <a:rPr lang="en-US" sz="2800" dirty="0" smtClean="0"/>
            </a:br>
            <a:r>
              <a:rPr lang="en-US" sz="2800" dirty="0" smtClean="0"/>
              <a:t>       =</a:t>
            </a:r>
            <a:r>
              <a:rPr lang="en-US" sz="2800" dirty="0" err="1" smtClean="0"/>
              <a:t>garis</a:t>
            </a:r>
            <a:r>
              <a:rPr lang="en-US" sz="2800" dirty="0" smtClean="0"/>
              <a:t> </a:t>
            </a:r>
            <a:r>
              <a:rPr lang="en-US" sz="2800" dirty="0" err="1" smtClean="0"/>
              <a:t>pemisah</a:t>
            </a:r>
            <a:r>
              <a:rPr lang="en-US" sz="2800" dirty="0" smtClean="0"/>
              <a:t> </a:t>
            </a:r>
            <a:r>
              <a:rPr lang="en-US" sz="2800" dirty="0" err="1" smtClean="0"/>
              <a:t>mempunyai</a:t>
            </a:r>
            <a:r>
              <a:rPr lang="en-US" sz="2800" dirty="0" smtClean="0"/>
              <a:t> </a:t>
            </a:r>
            <a:r>
              <a:rPr lang="en-US" sz="2800" dirty="0" err="1" smtClean="0"/>
              <a:t>sifat</a:t>
            </a:r>
            <a:r>
              <a:rPr lang="en-US" sz="2800" dirty="0" smtClean="0"/>
              <a:t> </a:t>
            </a:r>
            <a:r>
              <a:rPr lang="en-US" sz="2800" dirty="0" err="1" smtClean="0"/>
              <a:t>bergerak</a:t>
            </a:r>
            <a:br>
              <a:rPr lang="en-US" sz="2800" dirty="0" smtClean="0"/>
            </a:br>
            <a:r>
              <a:rPr lang="en-US" sz="2800" dirty="0" smtClean="0"/>
              <a:t>       =</a:t>
            </a:r>
            <a:r>
              <a:rPr lang="en-US" sz="2800" dirty="0" err="1" smtClean="0"/>
              <a:t>faktor</a:t>
            </a:r>
            <a:r>
              <a:rPr lang="en-US" sz="2800" dirty="0" smtClean="0"/>
              <a:t> </a:t>
            </a:r>
            <a:r>
              <a:rPr lang="en-US" sz="2800" dirty="0" err="1" smtClean="0"/>
              <a:t>penentu</a:t>
            </a:r>
            <a:r>
              <a:rPr lang="en-US" sz="2800" dirty="0" smtClean="0"/>
              <a:t> </a:t>
            </a:r>
            <a:r>
              <a:rPr lang="en-US" sz="2800" dirty="0" err="1" smtClean="0"/>
              <a:t>adalah</a:t>
            </a:r>
            <a:r>
              <a:rPr lang="en-US" sz="2800" dirty="0" smtClean="0"/>
              <a:t> </a:t>
            </a:r>
            <a:r>
              <a:rPr lang="en-US" sz="2800" dirty="0" err="1" smtClean="0"/>
              <a:t>prestasi</a:t>
            </a:r>
            <a:r>
              <a:rPr lang="en-US" sz="2800" dirty="0" smtClean="0"/>
              <a:t> </a:t>
            </a:r>
            <a:r>
              <a:rPr lang="en-US" sz="2800" dirty="0" err="1" smtClean="0"/>
              <a:t>dan</a:t>
            </a:r>
            <a:r>
              <a:rPr lang="en-US" sz="2800" dirty="0" smtClean="0"/>
              <a:t> </a:t>
            </a:r>
            <a:br>
              <a:rPr lang="en-US" sz="2800" dirty="0" smtClean="0"/>
            </a:br>
            <a:r>
              <a:rPr lang="en-US" sz="2800" dirty="0" smtClean="0"/>
              <a:t>         </a:t>
            </a:r>
            <a:r>
              <a:rPr lang="en-US" sz="2800" dirty="0" err="1" smtClean="0"/>
              <a:t>keberuntungan</a:t>
            </a:r>
            <a:br>
              <a:rPr lang="en-US" sz="2800" dirty="0" smtClean="0"/>
            </a:br>
            <a:r>
              <a:rPr lang="en-US" sz="3200" dirty="0" smtClean="0"/>
              <a:t> </a:t>
            </a:r>
            <a:br>
              <a:rPr lang="en-US" sz="3200" dirty="0" smtClean="0"/>
            </a:br>
            <a:endParaRPr lang="en-US" sz="3200" dirty="0"/>
          </a:p>
        </p:txBody>
      </p:sp>
      <p:sp>
        <p:nvSpPr>
          <p:cNvPr id="3" name="Slide Number Placeholder 2"/>
          <p:cNvSpPr>
            <a:spLocks noGrp="1"/>
          </p:cNvSpPr>
          <p:nvPr>
            <p:ph type="sldNum" sz="quarter" idx="12"/>
          </p:nvPr>
        </p:nvSpPr>
        <p:spPr/>
        <p:txBody>
          <a:bodyPr/>
          <a:lstStyle/>
          <a:p>
            <a:fld id="{B6F15528-21DE-4FAA-801E-634DDDAF4B2B}" type="slidenum">
              <a:rPr lang="en-US" smtClean="0"/>
            </a:fld>
            <a:endParaRPr lang="en-US"/>
          </a:p>
        </p:txBody>
      </p:sp>
      <p:sp>
        <p:nvSpPr>
          <p:cNvPr id="4" name="Footer Placeholder 3"/>
          <p:cNvSpPr>
            <a:spLocks noGrp="1"/>
          </p:cNvSpPr>
          <p:nvPr>
            <p:ph type="ftr" sz="quarter" idx="11"/>
          </p:nvPr>
        </p:nvSpPr>
        <p:spPr/>
        <p:txBody>
          <a:bodyPr/>
          <a:lstStyle/>
          <a:p>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745162"/>
          </a:xfrm>
        </p:spPr>
        <p:style>
          <a:lnRef idx="2">
            <a:schemeClr val="dk1"/>
          </a:lnRef>
          <a:fillRef idx="1">
            <a:schemeClr val="lt1"/>
          </a:fillRef>
          <a:effectRef idx="0">
            <a:schemeClr val="dk1"/>
          </a:effectRef>
          <a:fontRef idx="minor">
            <a:schemeClr val="dk1"/>
          </a:fontRef>
        </p:style>
        <p:txBody>
          <a:bodyPr>
            <a:normAutofit fontScale="90000"/>
          </a:bodyPr>
          <a:lstStyle/>
          <a:p>
            <a:pPr algn="l"/>
            <a:r>
              <a:rPr lang="en-US" i="1" dirty="0" smtClean="0">
                <a:latin typeface="Bodoni MT Black" panose="02070A03080606020203" pitchFamily="18" charset="0"/>
              </a:rPr>
              <a:t>D. </a:t>
            </a:r>
            <a:r>
              <a:rPr lang="en-US" i="1" dirty="0" err="1" smtClean="0">
                <a:latin typeface="Bodoni MT Black" panose="02070A03080606020203" pitchFamily="18" charset="0"/>
              </a:rPr>
              <a:t>Pengaruh</a:t>
            </a:r>
            <a:r>
              <a:rPr lang="en-US" i="1" dirty="0" smtClean="0">
                <a:latin typeface="Bodoni MT Black" panose="02070A03080606020203" pitchFamily="18" charset="0"/>
              </a:rPr>
              <a:t> </a:t>
            </a:r>
            <a:r>
              <a:rPr lang="en-US" i="1" dirty="0" err="1" smtClean="0">
                <a:latin typeface="Bodoni MT Black" panose="02070A03080606020203" pitchFamily="18" charset="0"/>
              </a:rPr>
              <a:t>Lapisan</a:t>
            </a:r>
            <a:r>
              <a:rPr lang="en-US" i="1" dirty="0" smtClean="0">
                <a:latin typeface="Bodoni MT Black" panose="02070A03080606020203" pitchFamily="18" charset="0"/>
              </a:rPr>
              <a:t> </a:t>
            </a:r>
            <a:r>
              <a:rPr lang="en-US" i="1" dirty="0" err="1" smtClean="0">
                <a:latin typeface="Bodoni MT Black" panose="02070A03080606020203" pitchFamily="18" charset="0"/>
              </a:rPr>
              <a:t>Sosial</a:t>
            </a:r>
            <a:br>
              <a:rPr lang="en-US" dirty="0" smtClean="0"/>
            </a:br>
            <a:br>
              <a:rPr lang="en-US" dirty="0" smtClean="0"/>
            </a:br>
            <a:r>
              <a:rPr lang="en-US" dirty="0" smtClean="0"/>
              <a:t>	</a:t>
            </a:r>
            <a:r>
              <a:rPr lang="en-US" dirty="0" err="1" smtClean="0"/>
              <a:t>Perbedaan</a:t>
            </a:r>
            <a:r>
              <a:rPr lang="en-US" dirty="0" smtClean="0"/>
              <a:t> </a:t>
            </a:r>
            <a:r>
              <a:rPr lang="en-US" dirty="0" err="1" smtClean="0"/>
              <a:t>kelas</a:t>
            </a:r>
            <a:r>
              <a:rPr lang="en-US" dirty="0" smtClean="0"/>
              <a:t> </a:t>
            </a:r>
            <a:r>
              <a:rPr lang="en-US" dirty="0" err="1" smtClean="0"/>
              <a:t>sosial</a:t>
            </a:r>
            <a:r>
              <a:rPr lang="en-US" dirty="0" smtClean="0"/>
              <a:t> 	</a:t>
            </a:r>
            <a:r>
              <a:rPr lang="en-US" dirty="0" err="1" smtClean="0"/>
              <a:t>berpengaruh</a:t>
            </a:r>
            <a:r>
              <a:rPr lang="en-US" dirty="0" smtClean="0"/>
              <a:t> </a:t>
            </a:r>
            <a:r>
              <a:rPr lang="en-US" dirty="0" err="1" smtClean="0"/>
              <a:t>dan</a:t>
            </a:r>
            <a:r>
              <a:rPr lang="en-US" dirty="0" smtClean="0"/>
              <a:t> </a:t>
            </a:r>
            <a:r>
              <a:rPr lang="en-US" dirty="0" err="1" smtClean="0"/>
              <a:t>dapat</a:t>
            </a:r>
            <a:r>
              <a:rPr lang="en-US" dirty="0" smtClean="0"/>
              <a:t> </a:t>
            </a:r>
            <a:r>
              <a:rPr lang="en-US" dirty="0" err="1" smtClean="0"/>
              <a:t>dilihat</a:t>
            </a:r>
            <a:r>
              <a:rPr lang="en-US" dirty="0" smtClean="0"/>
              <a:t> 	</a:t>
            </a:r>
            <a:r>
              <a:rPr lang="en-US" dirty="0" err="1" smtClean="0"/>
              <a:t>dalam</a:t>
            </a:r>
            <a:r>
              <a:rPr lang="en-US" dirty="0" smtClean="0"/>
              <a:t> </a:t>
            </a:r>
            <a:r>
              <a:rPr lang="en-US" dirty="0" err="1" smtClean="0"/>
              <a:t>perilaku</a:t>
            </a:r>
            <a:r>
              <a:rPr lang="en-US" dirty="0" smtClean="0"/>
              <a:t> </a:t>
            </a:r>
            <a:r>
              <a:rPr lang="en-US" dirty="0" err="1" smtClean="0"/>
              <a:t>anggota</a:t>
            </a:r>
            <a:r>
              <a:rPr lang="en-US" dirty="0" smtClean="0"/>
              <a:t> 	</a:t>
            </a:r>
            <a:r>
              <a:rPr lang="en-US" dirty="0" err="1" smtClean="0"/>
              <a:t>masyarakat</a:t>
            </a:r>
            <a:r>
              <a:rPr lang="en-US" dirty="0" smtClean="0"/>
              <a:t>. </a:t>
            </a:r>
            <a:br>
              <a:rPr lang="en-US" dirty="0" smtClean="0"/>
            </a:br>
            <a:r>
              <a:rPr lang="en-US" dirty="0" smtClean="0"/>
              <a:t>	Gaya </a:t>
            </a:r>
            <a:r>
              <a:rPr lang="en-US" dirty="0" err="1" smtClean="0"/>
              <a:t>hidup</a:t>
            </a:r>
            <a:r>
              <a:rPr lang="en-US" dirty="0" smtClean="0"/>
              <a:t> (life style) </a:t>
            </a:r>
            <a:r>
              <a:rPr lang="en-US" dirty="0" err="1" smtClean="0"/>
              <a:t>merupakan</a:t>
            </a:r>
            <a:r>
              <a:rPr lang="en-US" dirty="0" smtClean="0"/>
              <a:t> 	</a:t>
            </a:r>
            <a:r>
              <a:rPr lang="en-US" dirty="0" err="1" smtClean="0"/>
              <a:t>bentuk</a:t>
            </a:r>
            <a:r>
              <a:rPr lang="en-US" dirty="0" smtClean="0"/>
              <a:t>/</a:t>
            </a:r>
            <a:r>
              <a:rPr lang="en-US" dirty="0" err="1" smtClean="0"/>
              <a:t>wujud</a:t>
            </a:r>
            <a:r>
              <a:rPr lang="en-US" dirty="0" smtClean="0"/>
              <a:t> </a:t>
            </a:r>
            <a:r>
              <a:rPr lang="en-US" dirty="0" err="1" smtClean="0"/>
              <a:t>pengaruh</a:t>
            </a:r>
            <a:r>
              <a:rPr lang="en-US" dirty="0" smtClean="0"/>
              <a:t> </a:t>
            </a:r>
            <a:r>
              <a:rPr lang="en-US" dirty="0" err="1" smtClean="0"/>
              <a:t>lapisan</a:t>
            </a:r>
            <a:r>
              <a:rPr lang="en-US" dirty="0" smtClean="0"/>
              <a:t> 	</a:t>
            </a:r>
            <a:r>
              <a:rPr lang="en-US" dirty="0" err="1" smtClean="0"/>
              <a:t>sosial</a:t>
            </a:r>
            <a:r>
              <a:rPr lang="en-US"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fld>
            <a:endParaRPr lang="en-US"/>
          </a:p>
        </p:txBody>
      </p:sp>
      <p:sp>
        <p:nvSpPr>
          <p:cNvPr id="4" name="Footer Placeholder 3"/>
          <p:cNvSpPr>
            <a:spLocks noGrp="1"/>
          </p:cNvSpPr>
          <p:nvPr>
            <p:ph type="ftr" sz="quarter" idx="11"/>
          </p:nvPr>
        </p:nvSpPr>
        <p:spPr/>
        <p:txBody>
          <a:bodyPr/>
          <a:lstStyle/>
          <a:p>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973762"/>
          </a:xfrm>
        </p:spPr>
        <p:style>
          <a:lnRef idx="2">
            <a:schemeClr val="dk1"/>
          </a:lnRef>
          <a:fillRef idx="1">
            <a:schemeClr val="lt1"/>
          </a:fillRef>
          <a:effectRef idx="0">
            <a:schemeClr val="dk1"/>
          </a:effectRef>
          <a:fontRef idx="minor">
            <a:schemeClr val="dk1"/>
          </a:fontRef>
        </p:style>
        <p:txBody>
          <a:bodyPr>
            <a:normAutofit fontScale="90000"/>
          </a:bodyPr>
          <a:lstStyle/>
          <a:p>
            <a:pPr algn="l"/>
            <a:r>
              <a:rPr lang="en-US" dirty="0" smtClean="0"/>
              <a:t>Gaya </a:t>
            </a:r>
            <a:r>
              <a:rPr lang="en-US" dirty="0" err="1" smtClean="0"/>
              <a:t>hidup</a:t>
            </a:r>
            <a:r>
              <a:rPr lang="en-US" dirty="0" smtClean="0"/>
              <a:t> </a:t>
            </a:r>
            <a:r>
              <a:rPr lang="en-US" dirty="0" err="1" smtClean="0"/>
              <a:t>seseorang</a:t>
            </a:r>
            <a:r>
              <a:rPr lang="en-US" dirty="0" smtClean="0"/>
              <a:t> :</a:t>
            </a:r>
            <a:br>
              <a:rPr lang="en-US" dirty="0" smtClean="0"/>
            </a:br>
            <a:r>
              <a:rPr lang="en-US" dirty="0" smtClean="0"/>
              <a:t>a. </a:t>
            </a:r>
            <a:r>
              <a:rPr lang="en-US" dirty="0" err="1" smtClean="0"/>
              <a:t>cara</a:t>
            </a:r>
            <a:r>
              <a:rPr lang="en-US" dirty="0" smtClean="0"/>
              <a:t> </a:t>
            </a:r>
            <a:r>
              <a:rPr lang="en-US" dirty="0" err="1" smtClean="0"/>
              <a:t>berpakaian</a:t>
            </a:r>
            <a:br>
              <a:rPr lang="en-US" dirty="0" smtClean="0"/>
            </a:br>
            <a:r>
              <a:rPr lang="en-US" dirty="0" smtClean="0"/>
              <a:t>    </a:t>
            </a:r>
            <a:r>
              <a:rPr lang="en-US" dirty="0" err="1" smtClean="0"/>
              <a:t>tampak</a:t>
            </a:r>
            <a:r>
              <a:rPr lang="en-US" dirty="0" smtClean="0"/>
              <a:t> </a:t>
            </a:r>
            <a:r>
              <a:rPr lang="en-US" dirty="0" err="1" smtClean="0"/>
              <a:t>jelas</a:t>
            </a:r>
            <a:r>
              <a:rPr lang="en-US" dirty="0" smtClean="0"/>
              <a:t> </a:t>
            </a:r>
            <a:r>
              <a:rPr lang="en-US" dirty="0" err="1" smtClean="0"/>
              <a:t>cara</a:t>
            </a:r>
            <a:r>
              <a:rPr lang="en-US" dirty="0" smtClean="0"/>
              <a:t>, model,  </a:t>
            </a:r>
            <a:br>
              <a:rPr lang="en-US" dirty="0" smtClean="0"/>
            </a:br>
            <a:r>
              <a:rPr lang="en-US" dirty="0" smtClean="0"/>
              <a:t>    </a:t>
            </a:r>
            <a:r>
              <a:rPr lang="en-US" dirty="0" err="1" smtClean="0"/>
              <a:t>berpakaian</a:t>
            </a:r>
            <a:r>
              <a:rPr lang="en-US" dirty="0" smtClean="0"/>
              <a:t>,  </a:t>
            </a:r>
            <a:r>
              <a:rPr lang="en-US" dirty="0" err="1" smtClean="0"/>
              <a:t>kelas</a:t>
            </a:r>
            <a:r>
              <a:rPr lang="en-US" dirty="0" smtClean="0"/>
              <a:t> </a:t>
            </a:r>
            <a:r>
              <a:rPr lang="en-US" dirty="0" err="1" smtClean="0"/>
              <a:t>atas</a:t>
            </a:r>
            <a:r>
              <a:rPr lang="en-US" dirty="0" smtClean="0"/>
              <a:t> </a:t>
            </a:r>
            <a:r>
              <a:rPr lang="en-US" dirty="0" err="1" smtClean="0"/>
              <a:t>sampai</a:t>
            </a:r>
            <a:r>
              <a:rPr lang="en-US" dirty="0" smtClean="0"/>
              <a:t> </a:t>
            </a:r>
            <a:r>
              <a:rPr lang="en-US" dirty="0" err="1" smtClean="0"/>
              <a:t>kelas</a:t>
            </a:r>
            <a:r>
              <a:rPr lang="en-US" dirty="0" smtClean="0"/>
              <a:t>  </a:t>
            </a:r>
            <a:br>
              <a:rPr lang="en-US" dirty="0" smtClean="0"/>
            </a:br>
            <a:r>
              <a:rPr lang="en-US" dirty="0" smtClean="0"/>
              <a:t>    </a:t>
            </a:r>
            <a:r>
              <a:rPr lang="en-US" dirty="0" err="1" smtClean="0"/>
              <a:t>bawah</a:t>
            </a:r>
            <a:r>
              <a:rPr lang="en-US" dirty="0" smtClean="0"/>
              <a:t>.</a:t>
            </a:r>
            <a:br>
              <a:rPr lang="en-US" dirty="0" smtClean="0"/>
            </a:br>
            <a:r>
              <a:rPr lang="en-US" dirty="0" smtClean="0"/>
              <a:t>    </a:t>
            </a:r>
            <a:r>
              <a:rPr lang="en-US" dirty="0" err="1" smtClean="0"/>
              <a:t>Kelas</a:t>
            </a:r>
            <a:r>
              <a:rPr lang="en-US" dirty="0" smtClean="0"/>
              <a:t> </a:t>
            </a:r>
            <a:r>
              <a:rPr lang="en-US" dirty="0" err="1" smtClean="0"/>
              <a:t>atas</a:t>
            </a:r>
            <a:r>
              <a:rPr lang="en-US" dirty="0" smtClean="0"/>
              <a:t>=</a:t>
            </a:r>
            <a:r>
              <a:rPr lang="en-US" dirty="0" err="1" smtClean="0"/>
              <a:t>mengikuti</a:t>
            </a:r>
            <a:r>
              <a:rPr lang="en-US" dirty="0" smtClean="0"/>
              <a:t> mode/</a:t>
            </a:r>
            <a:r>
              <a:rPr lang="en-US" dirty="0" err="1" smtClean="0"/>
              <a:t>tren</a:t>
            </a:r>
            <a:br>
              <a:rPr lang="en-US" dirty="0" smtClean="0"/>
            </a:br>
            <a:r>
              <a:rPr lang="en-US" dirty="0" smtClean="0"/>
              <a:t>    </a:t>
            </a:r>
            <a:r>
              <a:rPr lang="en-US" dirty="0" err="1" smtClean="0"/>
              <a:t>kelas</a:t>
            </a:r>
            <a:r>
              <a:rPr lang="en-US" dirty="0" smtClean="0"/>
              <a:t> </a:t>
            </a:r>
            <a:r>
              <a:rPr lang="en-US" dirty="0" err="1" smtClean="0"/>
              <a:t>menengah</a:t>
            </a:r>
            <a:r>
              <a:rPr lang="en-US" dirty="0" smtClean="0"/>
              <a:t>=</a:t>
            </a:r>
            <a:r>
              <a:rPr lang="en-US" dirty="0" err="1" smtClean="0"/>
              <a:t>rancang</a:t>
            </a:r>
            <a:r>
              <a:rPr lang="en-US" dirty="0" smtClean="0"/>
              <a:t> </a:t>
            </a:r>
            <a:r>
              <a:rPr lang="en-US" dirty="0" err="1" smtClean="0"/>
              <a:t>busa</a:t>
            </a:r>
            <a:r>
              <a:rPr lang="en-US" dirty="0" smtClean="0"/>
              <a:t>  </a:t>
            </a:r>
            <a:br>
              <a:rPr lang="en-US" dirty="0" smtClean="0"/>
            </a:br>
            <a:r>
              <a:rPr lang="en-US" dirty="0" smtClean="0"/>
              <a:t>    </a:t>
            </a:r>
            <a:r>
              <a:rPr lang="en-US" dirty="0" err="1" smtClean="0"/>
              <a:t>dalam</a:t>
            </a:r>
            <a:r>
              <a:rPr lang="en-US" dirty="0" smtClean="0"/>
              <a:t> </a:t>
            </a:r>
            <a:r>
              <a:rPr lang="en-US" dirty="0" err="1" smtClean="0"/>
              <a:t>negeri</a:t>
            </a:r>
            <a:br>
              <a:rPr lang="en-US" dirty="0" smtClean="0"/>
            </a:br>
            <a:r>
              <a:rPr lang="en-US" dirty="0" smtClean="0"/>
              <a:t>    </a:t>
            </a:r>
            <a:r>
              <a:rPr lang="en-US" dirty="0" err="1" smtClean="0"/>
              <a:t>kelas</a:t>
            </a:r>
            <a:r>
              <a:rPr lang="en-US" dirty="0" smtClean="0"/>
              <a:t> </a:t>
            </a:r>
            <a:r>
              <a:rPr lang="en-US" dirty="0" err="1" smtClean="0"/>
              <a:t>bawah</a:t>
            </a:r>
            <a:r>
              <a:rPr lang="en-US" dirty="0" smtClean="0"/>
              <a:t>=</a:t>
            </a:r>
            <a:r>
              <a:rPr lang="en-US" dirty="0" err="1" smtClean="0"/>
              <a:t>busana</a:t>
            </a:r>
            <a:r>
              <a:rPr lang="en-US" dirty="0" smtClean="0"/>
              <a:t> </a:t>
            </a:r>
            <a:r>
              <a:rPr lang="en-US" dirty="0" err="1" smtClean="0"/>
              <a:t>grosir</a:t>
            </a:r>
            <a:r>
              <a:rPr lang="en-US" dirty="0" smtClean="0"/>
              <a:t>/</a:t>
            </a:r>
            <a:r>
              <a:rPr lang="en-US" dirty="0" err="1" smtClean="0"/>
              <a:t>pasar</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fld>
            <a:endParaRPr lang="en-US"/>
          </a:p>
        </p:txBody>
      </p:sp>
      <p:sp>
        <p:nvSpPr>
          <p:cNvPr id="4" name="Footer Placeholder 3"/>
          <p:cNvSpPr>
            <a:spLocks noGrp="1"/>
          </p:cNvSpPr>
          <p:nvPr>
            <p:ph type="ftr" sz="quarter" idx="11"/>
          </p:nvPr>
        </p:nvSpPr>
        <p:spPr/>
        <p:txBody>
          <a:bodyPr/>
          <a:lstStyle/>
          <a:p>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745162"/>
          </a:xfrm>
        </p:spPr>
        <p:style>
          <a:lnRef idx="2">
            <a:schemeClr val="dk1"/>
          </a:lnRef>
          <a:fillRef idx="1">
            <a:schemeClr val="lt1"/>
          </a:fillRef>
          <a:effectRef idx="0">
            <a:schemeClr val="dk1"/>
          </a:effectRef>
          <a:fontRef idx="minor">
            <a:schemeClr val="dk1"/>
          </a:fontRef>
        </p:style>
        <p:txBody>
          <a:bodyPr/>
          <a:lstStyle/>
          <a:p>
            <a:pPr algn="l"/>
            <a:r>
              <a:rPr lang="en-US" dirty="0" smtClean="0"/>
              <a:t>b. Cara </a:t>
            </a:r>
            <a:r>
              <a:rPr lang="en-US" dirty="0" err="1" smtClean="0"/>
              <a:t>bermukim</a:t>
            </a:r>
            <a:br>
              <a:rPr lang="en-US" dirty="0" smtClean="0"/>
            </a:br>
            <a:r>
              <a:rPr lang="en-US" dirty="0" smtClean="0"/>
              <a:t>    </a:t>
            </a:r>
            <a:r>
              <a:rPr lang="en-US" dirty="0" err="1" smtClean="0"/>
              <a:t>kelas</a:t>
            </a:r>
            <a:r>
              <a:rPr lang="en-US" dirty="0" smtClean="0"/>
              <a:t> </a:t>
            </a:r>
            <a:r>
              <a:rPr lang="en-US" dirty="0" err="1" smtClean="0"/>
              <a:t>atas</a:t>
            </a:r>
            <a:r>
              <a:rPr lang="en-US" dirty="0" smtClean="0"/>
              <a:t>=</a:t>
            </a:r>
            <a:r>
              <a:rPr lang="en-US" dirty="0" err="1" smtClean="0"/>
              <a:t>kawasan</a:t>
            </a:r>
            <a:r>
              <a:rPr lang="en-US" dirty="0" smtClean="0"/>
              <a:t> elite/</a:t>
            </a:r>
            <a:r>
              <a:rPr lang="en-US" dirty="0" err="1" smtClean="0"/>
              <a:t>klaster</a:t>
            </a:r>
            <a:br>
              <a:rPr lang="en-US" dirty="0" smtClean="0"/>
            </a:br>
            <a:r>
              <a:rPr lang="en-US" dirty="0" smtClean="0"/>
              <a:t>    </a:t>
            </a:r>
            <a:r>
              <a:rPr lang="en-US" dirty="0" err="1" smtClean="0"/>
              <a:t>kelas</a:t>
            </a:r>
            <a:r>
              <a:rPr lang="en-US" dirty="0" smtClean="0"/>
              <a:t> </a:t>
            </a:r>
            <a:r>
              <a:rPr lang="en-US" dirty="0" err="1" smtClean="0"/>
              <a:t>menengah</a:t>
            </a:r>
            <a:r>
              <a:rPr lang="en-US" dirty="0" smtClean="0"/>
              <a:t>=</a:t>
            </a:r>
            <a:r>
              <a:rPr lang="en-US" dirty="0" err="1" smtClean="0"/>
              <a:t>perumahan</a:t>
            </a:r>
            <a:r>
              <a:rPr lang="en-US" dirty="0" smtClean="0"/>
              <a:t>   </a:t>
            </a:r>
            <a:br>
              <a:rPr lang="en-US" dirty="0" smtClean="0"/>
            </a:br>
            <a:r>
              <a:rPr lang="en-US" dirty="0" smtClean="0"/>
              <a:t>    </a:t>
            </a:r>
            <a:r>
              <a:rPr lang="en-US" dirty="0" err="1" smtClean="0"/>
              <a:t>pinggiran</a:t>
            </a:r>
            <a:r>
              <a:rPr lang="en-US" dirty="0" smtClean="0"/>
              <a:t>/</a:t>
            </a:r>
            <a:r>
              <a:rPr lang="en-US" dirty="0" err="1" smtClean="0"/>
              <a:t>apartemen</a:t>
            </a:r>
            <a:br>
              <a:rPr lang="en-US" dirty="0" smtClean="0"/>
            </a:br>
            <a:r>
              <a:rPr lang="en-US" dirty="0" smtClean="0"/>
              <a:t>    </a:t>
            </a:r>
            <a:r>
              <a:rPr lang="en-US" dirty="0" err="1" smtClean="0"/>
              <a:t>kelas</a:t>
            </a:r>
            <a:r>
              <a:rPr lang="en-US" dirty="0" smtClean="0"/>
              <a:t> </a:t>
            </a:r>
            <a:r>
              <a:rPr lang="en-US" dirty="0" err="1" smtClean="0"/>
              <a:t>bawah</a:t>
            </a:r>
            <a:r>
              <a:rPr lang="en-US" dirty="0" smtClean="0"/>
              <a:t>=</a:t>
            </a:r>
            <a:r>
              <a:rPr lang="en-US" dirty="0" err="1" smtClean="0"/>
              <a:t>rusunawa</a:t>
            </a:r>
            <a:r>
              <a:rPr lang="en-US" dirty="0" smtClean="0"/>
              <a:t>/</a:t>
            </a:r>
            <a:r>
              <a:rPr lang="en-US" dirty="0" err="1" smtClean="0"/>
              <a:t>rsssss</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fld>
            <a:endParaRPr lang="en-US"/>
          </a:p>
        </p:txBody>
      </p:sp>
      <p:sp>
        <p:nvSpPr>
          <p:cNvPr id="4" name="Footer Placeholder 3"/>
          <p:cNvSpPr>
            <a:spLocks noGrp="1"/>
          </p:cNvSpPr>
          <p:nvPr>
            <p:ph type="ftr" sz="quarter" idx="11"/>
          </p:nvPr>
        </p:nvSpPr>
        <p:spPr/>
        <p:txBody>
          <a:bodyPr/>
          <a:lstStyle/>
          <a:p>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126162"/>
          </a:xfrm>
        </p:spPr>
        <p:style>
          <a:lnRef idx="2">
            <a:schemeClr val="dk1"/>
          </a:lnRef>
          <a:fillRef idx="1">
            <a:schemeClr val="lt1"/>
          </a:fillRef>
          <a:effectRef idx="0">
            <a:schemeClr val="dk1"/>
          </a:effectRef>
          <a:fontRef idx="minor">
            <a:schemeClr val="dk1"/>
          </a:fontRef>
        </p:style>
        <p:txBody>
          <a:bodyPr/>
          <a:lstStyle/>
          <a:p>
            <a:pPr algn="l"/>
            <a:r>
              <a:rPr lang="en-US" dirty="0" smtClean="0"/>
              <a:t>c. </a:t>
            </a:r>
            <a:r>
              <a:rPr lang="en-US" dirty="0" err="1" smtClean="0"/>
              <a:t>Kepemilikan</a:t>
            </a:r>
            <a:r>
              <a:rPr lang="en-US" dirty="0" smtClean="0"/>
              <a:t> </a:t>
            </a:r>
            <a:r>
              <a:rPr lang="en-US" dirty="0" err="1" smtClean="0"/>
              <a:t>kendaraan</a:t>
            </a:r>
            <a:br>
              <a:rPr lang="en-US" dirty="0" smtClean="0"/>
            </a:br>
            <a:r>
              <a:rPr lang="en-US" dirty="0" smtClean="0"/>
              <a:t>    </a:t>
            </a:r>
            <a:r>
              <a:rPr lang="en-US" dirty="0" err="1" smtClean="0"/>
              <a:t>kelas</a:t>
            </a:r>
            <a:r>
              <a:rPr lang="en-US" dirty="0" smtClean="0"/>
              <a:t> </a:t>
            </a:r>
            <a:r>
              <a:rPr lang="en-US" dirty="0" err="1" smtClean="0"/>
              <a:t>atas</a:t>
            </a:r>
            <a:r>
              <a:rPr lang="en-US" dirty="0" smtClean="0"/>
              <a:t>=</a:t>
            </a:r>
            <a:r>
              <a:rPr lang="en-US" dirty="0" err="1" smtClean="0"/>
              <a:t>mewah</a:t>
            </a:r>
            <a:r>
              <a:rPr lang="en-US" dirty="0" smtClean="0"/>
              <a:t>, </a:t>
            </a:r>
            <a:r>
              <a:rPr lang="en-US" dirty="0" err="1" smtClean="0"/>
              <a:t>sopir</a:t>
            </a:r>
            <a:r>
              <a:rPr lang="en-US" dirty="0" smtClean="0"/>
              <a:t> </a:t>
            </a:r>
            <a:r>
              <a:rPr lang="en-US" dirty="0" err="1" smtClean="0"/>
              <a:t>pribadi</a:t>
            </a:r>
            <a:br>
              <a:rPr lang="en-US" dirty="0" smtClean="0"/>
            </a:br>
            <a:r>
              <a:rPr lang="en-US" dirty="0" smtClean="0"/>
              <a:t>    </a:t>
            </a:r>
            <a:r>
              <a:rPr lang="en-US" dirty="0" err="1" smtClean="0"/>
              <a:t>kelas</a:t>
            </a:r>
            <a:r>
              <a:rPr lang="en-US" dirty="0" smtClean="0"/>
              <a:t> </a:t>
            </a:r>
            <a:r>
              <a:rPr lang="en-US" dirty="0" err="1" smtClean="0"/>
              <a:t>menengah</a:t>
            </a:r>
            <a:r>
              <a:rPr lang="en-US" dirty="0" smtClean="0"/>
              <a:t>=</a:t>
            </a:r>
            <a:r>
              <a:rPr lang="en-US" dirty="0" err="1" smtClean="0"/>
              <a:t>sederhana</a:t>
            </a:r>
            <a:r>
              <a:rPr lang="en-US" dirty="0" smtClean="0"/>
              <a:t>   </a:t>
            </a:r>
            <a:br>
              <a:rPr lang="en-US" dirty="0" smtClean="0"/>
            </a:br>
            <a:r>
              <a:rPr lang="en-US" dirty="0" smtClean="0"/>
              <a:t>    </a:t>
            </a:r>
            <a:r>
              <a:rPr lang="en-US" dirty="0" err="1" smtClean="0"/>
              <a:t>nyopir</a:t>
            </a:r>
            <a:r>
              <a:rPr lang="en-US" dirty="0" smtClean="0"/>
              <a:t> </a:t>
            </a:r>
            <a:r>
              <a:rPr lang="en-US" dirty="0" err="1" smtClean="0"/>
              <a:t>sendiri</a:t>
            </a:r>
            <a:br>
              <a:rPr lang="en-US" dirty="0" smtClean="0"/>
            </a:br>
            <a:r>
              <a:rPr lang="en-US" dirty="0" smtClean="0"/>
              <a:t>    </a:t>
            </a:r>
            <a:r>
              <a:rPr lang="en-US" dirty="0" err="1" smtClean="0"/>
              <a:t>kelas</a:t>
            </a:r>
            <a:r>
              <a:rPr lang="en-US" dirty="0" smtClean="0"/>
              <a:t> </a:t>
            </a:r>
            <a:r>
              <a:rPr lang="en-US" dirty="0" err="1" smtClean="0"/>
              <a:t>bawah</a:t>
            </a:r>
            <a:r>
              <a:rPr lang="en-US" dirty="0" smtClean="0"/>
              <a:t>=</a:t>
            </a:r>
            <a:r>
              <a:rPr lang="en-US" dirty="0" err="1" smtClean="0"/>
              <a:t>kendaraan</a:t>
            </a:r>
            <a:r>
              <a:rPr lang="en-US" dirty="0" smtClean="0"/>
              <a:t> </a:t>
            </a:r>
            <a:r>
              <a:rPr lang="en-US" dirty="0" err="1" smtClean="0"/>
              <a:t>umum</a:t>
            </a:r>
            <a:r>
              <a:rPr lang="en-US" dirty="0" smtClean="0"/>
              <a:t> </a:t>
            </a:r>
            <a:br>
              <a:rPr lang="en-US" dirty="0" smtClean="0"/>
            </a:br>
            <a:r>
              <a:rPr lang="en-US" dirty="0" smtClean="0"/>
              <a:t>    </a:t>
            </a:r>
            <a:r>
              <a:rPr lang="en-US" dirty="0" err="1" smtClean="0"/>
              <a:t>berganti-ganti</a:t>
            </a:r>
            <a:r>
              <a:rPr lang="en-US" dirty="0" smtClean="0"/>
              <a:t> </a:t>
            </a:r>
            <a:r>
              <a:rPr lang="en-US" dirty="0" err="1" smtClean="0"/>
              <a:t>sopir</a:t>
            </a:r>
            <a:r>
              <a:rPr lang="en-US" dirty="0" smtClean="0"/>
              <a:t> gratis</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fld>
            <a:endParaRPr lang="en-US"/>
          </a:p>
        </p:txBody>
      </p:sp>
      <p:sp>
        <p:nvSpPr>
          <p:cNvPr id="4" name="Footer Placeholder 3"/>
          <p:cNvSpPr>
            <a:spLocks noGrp="1"/>
          </p:cNvSpPr>
          <p:nvPr>
            <p:ph type="ftr" sz="quarter" idx="11"/>
          </p:nvPr>
        </p:nvSpPr>
        <p:spPr/>
        <p:txBody>
          <a:bodyPr/>
          <a:lstStyle/>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126162"/>
          </a:xfrm>
        </p:spPr>
        <p:style>
          <a:lnRef idx="2">
            <a:schemeClr val="dk1"/>
          </a:lnRef>
          <a:fillRef idx="1">
            <a:schemeClr val="lt1"/>
          </a:fillRef>
          <a:effectRef idx="0">
            <a:schemeClr val="dk1"/>
          </a:effectRef>
          <a:fontRef idx="minor">
            <a:schemeClr val="dk1"/>
          </a:fontRef>
        </p:style>
        <p:txBody>
          <a:bodyPr>
            <a:normAutofit/>
          </a:bodyPr>
          <a:lstStyle/>
          <a:p>
            <a:pPr algn="r"/>
            <a:r>
              <a:rPr lang="en-US" dirty="0" smtClean="0"/>
              <a:t> </a:t>
            </a:r>
            <a:br>
              <a:rPr lang="en-US" dirty="0" smtClean="0"/>
            </a:br>
            <a:r>
              <a:rPr lang="en-US" dirty="0" smtClean="0"/>
              <a:t>       </a:t>
            </a:r>
            <a:r>
              <a:rPr lang="en-US" dirty="0" err="1" smtClean="0"/>
              <a:t>Stratifikasi</a:t>
            </a:r>
            <a:r>
              <a:rPr lang="en-US" dirty="0" smtClean="0"/>
              <a:t> </a:t>
            </a:r>
            <a:r>
              <a:rPr lang="en-US" dirty="0" err="1" smtClean="0"/>
              <a:t>berasal</a:t>
            </a:r>
            <a:r>
              <a:rPr lang="en-US" dirty="0" smtClean="0"/>
              <a:t> </a:t>
            </a:r>
            <a:r>
              <a:rPr lang="en-US" dirty="0" err="1" smtClean="0"/>
              <a:t>dari</a:t>
            </a:r>
            <a:r>
              <a:rPr lang="en-US" dirty="0" smtClean="0"/>
              <a:t> </a:t>
            </a:r>
            <a:r>
              <a:rPr lang="en-US" dirty="0" err="1" smtClean="0"/>
              <a:t>kata</a:t>
            </a:r>
            <a:r>
              <a:rPr lang="en-US" dirty="0" smtClean="0"/>
              <a:t> </a:t>
            </a:r>
            <a:r>
              <a:rPr lang="en-US" dirty="0" err="1" smtClean="0"/>
              <a:t>dasar</a:t>
            </a:r>
            <a:r>
              <a:rPr lang="en-US" dirty="0" smtClean="0"/>
              <a:t> 	</a:t>
            </a:r>
            <a:r>
              <a:rPr lang="en-US" dirty="0" err="1" smtClean="0"/>
              <a:t>struktur</a:t>
            </a:r>
            <a:r>
              <a:rPr lang="en-US" dirty="0" smtClean="0"/>
              <a:t> yang </a:t>
            </a:r>
            <a:r>
              <a:rPr lang="en-US" dirty="0" err="1" smtClean="0"/>
              <a:t>berarti</a:t>
            </a:r>
            <a:r>
              <a:rPr lang="en-US" dirty="0" smtClean="0"/>
              <a:t> </a:t>
            </a:r>
            <a:r>
              <a:rPr lang="en-US" dirty="0" err="1" smtClean="0"/>
              <a:t>susunan</a:t>
            </a:r>
            <a:r>
              <a:rPr lang="en-US" dirty="0" smtClean="0"/>
              <a:t> </a:t>
            </a:r>
            <a:r>
              <a:rPr lang="en-US" dirty="0" err="1" smtClean="0"/>
              <a:t>atau</a:t>
            </a:r>
            <a:r>
              <a:rPr lang="en-US" dirty="0" smtClean="0"/>
              <a:t> 	</a:t>
            </a:r>
            <a:r>
              <a:rPr lang="en-US" dirty="0" err="1" smtClean="0"/>
              <a:t>bangunan</a:t>
            </a:r>
            <a:r>
              <a:rPr lang="en-US" dirty="0" smtClean="0"/>
              <a:t>. </a:t>
            </a:r>
            <a:r>
              <a:rPr lang="en-US" dirty="0" err="1" smtClean="0"/>
              <a:t>Sedangkan</a:t>
            </a:r>
            <a:r>
              <a:rPr lang="en-US" dirty="0" smtClean="0"/>
              <a:t> </a:t>
            </a:r>
            <a:r>
              <a:rPr lang="en-US" dirty="0" err="1" smtClean="0"/>
              <a:t>sosial</a:t>
            </a:r>
            <a:r>
              <a:rPr lang="en-US" dirty="0" smtClean="0"/>
              <a:t>  </a:t>
            </a:r>
            <a:br>
              <a:rPr lang="en-US" dirty="0" smtClean="0"/>
            </a:br>
            <a:r>
              <a:rPr lang="en-US" dirty="0" smtClean="0"/>
              <a:t>       </a:t>
            </a:r>
            <a:r>
              <a:rPr lang="en-US" dirty="0" err="1" smtClean="0"/>
              <a:t>berarti </a:t>
            </a:r>
            <a:r>
              <a:rPr lang="en-US" dirty="0" smtClean="0"/>
              <a:t> </a:t>
            </a:r>
            <a:r>
              <a:rPr lang="en-US" dirty="0" err="1" smtClean="0"/>
              <a:t>masyarakat</a:t>
            </a:r>
            <a:r>
              <a:rPr lang="en-US" dirty="0" smtClean="0"/>
              <a:t>.    </a:t>
            </a:r>
            <a:br>
              <a:rPr lang="en-US" dirty="0" smtClean="0"/>
            </a:br>
            <a:r>
              <a:rPr lang="en-US" dirty="0" smtClean="0"/>
              <a:t>       Jadi stratifikasi </a:t>
            </a:r>
            <a:r>
              <a:rPr lang="en-US" dirty="0" err="1" smtClean="0"/>
              <a:t>sosial</a:t>
            </a:r>
            <a:r>
              <a:rPr lang="en-US" dirty="0" smtClean="0"/>
              <a:t> </a:t>
            </a:r>
            <a:r>
              <a:rPr lang="en-US" dirty="0" err="1" smtClean="0"/>
              <a:t>adalah</a:t>
            </a:r>
            <a:r>
              <a:rPr lang="en-US" dirty="0" smtClean="0"/>
              <a:t> </a:t>
            </a:r>
            <a:r>
              <a:rPr lang="en-US" dirty="0" err="1" smtClean="0"/>
              <a:t>suatu</a:t>
            </a:r>
            <a:r>
              <a:rPr lang="en-US" dirty="0" smtClean="0"/>
              <a:t>     </a:t>
            </a:r>
            <a:r>
              <a:rPr lang="en-US" dirty="0" err="1" smtClean="0"/>
              <a:t>bentuk</a:t>
            </a:r>
            <a:r>
              <a:rPr lang="en-US" dirty="0" smtClean="0"/>
              <a:t>/</a:t>
            </a:r>
            <a:r>
              <a:rPr lang="en-US" dirty="0" err="1" smtClean="0"/>
              <a:t>susunan</a:t>
            </a:r>
            <a:r>
              <a:rPr lang="en-US" dirty="0" smtClean="0"/>
              <a:t> kelompok-kelompok yang </a:t>
            </a:r>
            <a:r>
              <a:rPr lang="en-US" dirty="0" err="1" smtClean="0"/>
              <a:t>ada</a:t>
            </a:r>
            <a:r>
              <a:rPr lang="en-US" dirty="0" smtClean="0"/>
              <a:t> </a:t>
            </a:r>
            <a:r>
              <a:rPr lang="en-US" dirty="0" err="1" smtClean="0"/>
              <a:t>di</a:t>
            </a:r>
            <a:r>
              <a:rPr lang="en-US" dirty="0" smtClean="0"/>
              <a:t> </a:t>
            </a:r>
            <a:r>
              <a:rPr lang="en-US" dirty="0" err="1" smtClean="0"/>
              <a:t>dalam</a:t>
            </a:r>
            <a:r>
              <a:rPr lang="en-US" dirty="0" smtClean="0"/>
              <a:t> </a:t>
            </a:r>
            <a:r>
              <a:rPr lang="en-US" dirty="0" err="1" smtClean="0"/>
              <a:t>masyarakat</a:t>
            </a:r>
            <a:r>
              <a:rPr lang="en-US"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fld>
            <a:endParaRPr lang="en-US"/>
          </a:p>
        </p:txBody>
      </p:sp>
      <p:sp>
        <p:nvSpPr>
          <p:cNvPr id="4" name="Footer Placeholder 3"/>
          <p:cNvSpPr>
            <a:spLocks noGrp="1"/>
          </p:cNvSpPr>
          <p:nvPr>
            <p:ph type="ftr" sz="quarter" idx="11"/>
          </p:nvPr>
        </p:nvSpPr>
        <p:spPr/>
        <p:txBody>
          <a:bodyPr/>
          <a:lstStyle/>
          <a:p>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049962"/>
          </a:xfrm>
        </p:spPr>
        <p:style>
          <a:lnRef idx="2">
            <a:schemeClr val="dk1"/>
          </a:lnRef>
          <a:fillRef idx="1">
            <a:schemeClr val="lt1"/>
          </a:fillRef>
          <a:effectRef idx="0">
            <a:schemeClr val="dk1"/>
          </a:effectRef>
          <a:fontRef idx="minor">
            <a:schemeClr val="dk1"/>
          </a:fontRef>
        </p:style>
        <p:txBody>
          <a:bodyPr>
            <a:normAutofit/>
          </a:bodyPr>
          <a:lstStyle/>
          <a:p>
            <a:r>
              <a:rPr lang="en-US" dirty="0" err="1" smtClean="0"/>
              <a:t>Masyarakat</a:t>
            </a:r>
            <a:r>
              <a:rPr lang="en-US" dirty="0" smtClean="0"/>
              <a:t> </a:t>
            </a:r>
            <a:r>
              <a:rPr lang="en-US" dirty="0" err="1" smtClean="0"/>
              <a:t>mempunyai</a:t>
            </a:r>
            <a:r>
              <a:rPr lang="en-US" dirty="0" smtClean="0"/>
              <a:t> </a:t>
            </a:r>
            <a:r>
              <a:rPr lang="en-US" dirty="0" err="1" smtClean="0"/>
              <a:t>bentuk-bentuk</a:t>
            </a:r>
            <a:r>
              <a:rPr lang="en-US" dirty="0" smtClean="0"/>
              <a:t> </a:t>
            </a:r>
            <a:r>
              <a:rPr lang="en-US" dirty="0" err="1" smtClean="0"/>
              <a:t>struktur</a:t>
            </a:r>
            <a:r>
              <a:rPr lang="en-US" dirty="0" smtClean="0"/>
              <a:t>, </a:t>
            </a:r>
            <a:r>
              <a:rPr lang="en-US" dirty="0" err="1" smtClean="0"/>
              <a:t>seperti</a:t>
            </a:r>
            <a:r>
              <a:rPr lang="en-US" dirty="0" smtClean="0"/>
              <a:t> :</a:t>
            </a:r>
            <a:br>
              <a:rPr lang="en-US" dirty="0" smtClean="0"/>
            </a:br>
            <a:r>
              <a:rPr lang="en-US" dirty="0" smtClean="0"/>
              <a:t>-</a:t>
            </a:r>
            <a:r>
              <a:rPr lang="en-US" dirty="0" err="1" smtClean="0"/>
              <a:t>kelompok</a:t>
            </a:r>
            <a:r>
              <a:rPr lang="en-US" dirty="0" smtClean="0"/>
              <a:t> </a:t>
            </a:r>
            <a:r>
              <a:rPr lang="en-US" dirty="0" err="1" smtClean="0"/>
              <a:t>sosial</a:t>
            </a:r>
            <a:r>
              <a:rPr lang="en-US" dirty="0" smtClean="0"/>
              <a:t>,</a:t>
            </a:r>
            <a:br>
              <a:rPr lang="en-US" dirty="0" smtClean="0"/>
            </a:br>
            <a:r>
              <a:rPr lang="en-US" dirty="0" smtClean="0"/>
              <a:t>-</a:t>
            </a:r>
            <a:r>
              <a:rPr lang="en-US" dirty="0" err="1" smtClean="0"/>
              <a:t>lembaga</a:t>
            </a:r>
            <a:r>
              <a:rPr lang="en-US" dirty="0" smtClean="0"/>
              <a:t> </a:t>
            </a:r>
            <a:r>
              <a:rPr lang="en-US" dirty="0" err="1" smtClean="0"/>
              <a:t>sosial</a:t>
            </a:r>
            <a:r>
              <a:rPr lang="en-US" dirty="0" smtClean="0"/>
              <a:t>, </a:t>
            </a:r>
            <a:br>
              <a:rPr lang="en-US" dirty="0" smtClean="0"/>
            </a:br>
            <a:r>
              <a:rPr lang="en-US" dirty="0" smtClean="0"/>
              <a:t>-</a:t>
            </a:r>
            <a:r>
              <a:rPr lang="en-US" dirty="0" err="1" smtClean="0"/>
              <a:t>kelompok</a:t>
            </a:r>
            <a:r>
              <a:rPr lang="en-US" dirty="0" smtClean="0"/>
              <a:t> </a:t>
            </a:r>
            <a:r>
              <a:rPr lang="en-US" dirty="0" err="1" smtClean="0"/>
              <a:t>kebudayaan</a:t>
            </a:r>
            <a:r>
              <a:rPr lang="en-US" dirty="0" smtClean="0"/>
              <a:t>, </a:t>
            </a:r>
            <a:br>
              <a:rPr lang="en-US" dirty="0" smtClean="0"/>
            </a:br>
            <a:r>
              <a:rPr lang="en-US" dirty="0" smtClean="0"/>
              <a:t>-</a:t>
            </a:r>
            <a:r>
              <a:rPr lang="en-US" dirty="0" err="1" smtClean="0"/>
              <a:t>kelas</a:t>
            </a:r>
            <a:r>
              <a:rPr lang="en-US" dirty="0" smtClean="0"/>
              <a:t> </a:t>
            </a:r>
            <a:r>
              <a:rPr lang="en-US" dirty="0" err="1" smtClean="0"/>
              <a:t>bawah</a:t>
            </a:r>
            <a:r>
              <a:rPr lang="en-US" dirty="0" smtClean="0"/>
              <a:t>/</a:t>
            </a:r>
            <a:r>
              <a:rPr lang="en-US" dirty="0" err="1" smtClean="0"/>
              <a:t>menengah</a:t>
            </a:r>
            <a:r>
              <a:rPr lang="en-US" dirty="0" smtClean="0"/>
              <a:t>/</a:t>
            </a:r>
            <a:r>
              <a:rPr lang="en-US" dirty="0" err="1" smtClean="0"/>
              <a:t>atas</a:t>
            </a:r>
            <a:r>
              <a:rPr lang="en-US" dirty="0" smtClean="0"/>
              <a:t>,</a:t>
            </a:r>
            <a:br>
              <a:rPr lang="en-US" dirty="0" smtClean="0"/>
            </a:br>
            <a:r>
              <a:rPr lang="en-US" dirty="0" smtClean="0"/>
              <a:t>-</a:t>
            </a:r>
            <a:r>
              <a:rPr lang="en-US" dirty="0" err="1" smtClean="0"/>
              <a:t>kasta</a:t>
            </a:r>
            <a:r>
              <a:rPr lang="en-US" dirty="0" smtClean="0"/>
              <a:t> </a:t>
            </a:r>
            <a:br>
              <a:rPr lang="en-US" dirty="0" smtClean="0"/>
            </a:br>
            <a:r>
              <a:rPr lang="en-US" dirty="0" smtClean="0"/>
              <a:t>-</a:t>
            </a:r>
            <a:r>
              <a:rPr lang="en-US" dirty="0" err="1" smtClean="0"/>
              <a:t>kaya-miskin</a:t>
            </a:r>
            <a:br>
              <a:rPr lang="en-US" dirty="0" err="1" smtClean="0"/>
            </a:br>
            <a:r>
              <a:rPr lang="en-US" dirty="0" err="1" smtClean="0"/>
              <a:t>-komunitas hobi,dll</a:t>
            </a:r>
            <a:endParaRPr lang="en-US" dirty="0" err="1" smtClean="0"/>
          </a:p>
        </p:txBody>
      </p:sp>
      <p:sp>
        <p:nvSpPr>
          <p:cNvPr id="3" name="Slide Number Placeholder 2"/>
          <p:cNvSpPr>
            <a:spLocks noGrp="1"/>
          </p:cNvSpPr>
          <p:nvPr>
            <p:ph type="sldNum" sz="quarter" idx="12"/>
          </p:nvPr>
        </p:nvSpPr>
        <p:spPr/>
        <p:txBody>
          <a:bodyPr/>
          <a:lstStyle/>
          <a:p>
            <a:fld id="{B6F15528-21DE-4FAA-801E-634DDDAF4B2B}" type="slidenum">
              <a:rPr lang="en-US" smtClean="0"/>
            </a:fld>
            <a:endParaRPr lang="en-US"/>
          </a:p>
        </p:txBody>
      </p:sp>
      <p:sp>
        <p:nvSpPr>
          <p:cNvPr id="4" name="Footer Placeholder 3"/>
          <p:cNvSpPr>
            <a:spLocks noGrp="1"/>
          </p:cNvSpPr>
          <p:nvPr>
            <p:ph type="ftr" sz="quarter" idx="11"/>
          </p:nvPr>
        </p:nvSpPr>
        <p:spPr/>
        <p:txBody>
          <a:bodyPr/>
          <a:lstStyle/>
          <a:p>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457200" y="2171700"/>
            <a:ext cx="8229600" cy="582613"/>
          </a:xfrm>
        </p:spPr>
        <p:txBody>
          <a:bodyPr/>
          <a:p>
            <a:r>
              <a:rPr lang="en-US"/>
              <a:t>menurut Duverger  stratifikasi sosial dibagi dalam 3 fungsi,yakni :</a:t>
            </a:r>
            <a:br>
              <a:rPr lang="en-US"/>
            </a:br>
            <a:r>
              <a:rPr lang="en-US"/>
              <a:t>1.ketrampilan teknologi</a:t>
            </a:r>
            <a:br>
              <a:rPr lang="en-US"/>
            </a:br>
            <a:r>
              <a:rPr lang="en-US"/>
              <a:t>2.lembaga-lembaga</a:t>
            </a:r>
            <a:br>
              <a:rPr lang="en-US"/>
            </a:br>
            <a:r>
              <a:rPr lang="en-US"/>
              <a:t>3.kultur</a:t>
            </a: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457200" y="2621280"/>
            <a:ext cx="8229600" cy="582613"/>
          </a:xfrm>
        </p:spPr>
        <p:txBody>
          <a:bodyPr/>
          <a:p>
            <a:r>
              <a:rPr lang="en-US"/>
              <a:t>1.ketrampilan teknologi</a:t>
            </a:r>
            <a:br>
              <a:rPr lang="en-US"/>
            </a:br>
            <a:r>
              <a:rPr lang="en-US"/>
              <a:t>dengan proses kolektif, manusia menemukan “teknik” berbagai penemuan mesin dan alat-alat untuk mengusai alam semesta.revolusi teknologi ditandai dengan ditemukannya mesin uap yang menggantikan hewan sebagai penggerak ekonomi (revolution1.0)</a:t>
            </a: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pic>
        <p:nvPicPr>
          <p:cNvPr id="5" name="Content Placeholder 4"/>
          <p:cNvPicPr>
            <a:picLocks noChangeAspect="1"/>
          </p:cNvPicPr>
          <p:nvPr>
            <p:ph idx="1"/>
          </p:nvPr>
        </p:nvPicPr>
        <p:blipFill>
          <a:blip r:embed="rId1"/>
          <a:stretch>
            <a:fillRect/>
          </a:stretch>
        </p:blipFill>
        <p:spPr>
          <a:xfrm>
            <a:off x="457200" y="557530"/>
            <a:ext cx="8230235" cy="557022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723900" y="1947545"/>
            <a:ext cx="8229600" cy="582613"/>
          </a:xfrm>
        </p:spPr>
        <p:txBody>
          <a:bodyPr/>
          <a:p>
            <a:r>
              <a:rPr lang="en-US" sz="2800"/>
              <a:t>2.Lembaga-lembaga</a:t>
            </a:r>
            <a:br>
              <a:rPr lang="en-US" sz="2800"/>
            </a:br>
            <a:r>
              <a:rPr lang="en-US" sz="2800"/>
              <a:t>Pengertian :bentuk kolektif atau struktur dasar dari organisasi sosial sebagaimana dibangun oleh hukum manusia.</a:t>
            </a:r>
            <a:br>
              <a:rPr lang="en-US" sz="2800"/>
            </a:br>
            <a:r>
              <a:rPr lang="en-US" sz="2800"/>
              <a:t>Unsur lembaga :</a:t>
            </a:r>
            <a:br>
              <a:rPr lang="en-US" sz="2800"/>
            </a:br>
            <a:r>
              <a:rPr lang="en-US" sz="2800"/>
              <a:t>1.struktural dan </a:t>
            </a:r>
            <a:br>
              <a:rPr lang="en-US" sz="2800"/>
            </a:br>
            <a:r>
              <a:rPr lang="en-US" sz="2800"/>
              <a:t>2.cita-cita manusia atau cita-cita</a:t>
            </a:r>
            <a:br>
              <a:rPr lang="en-US" sz="2800"/>
            </a:br>
            <a:endParaRPr lang="en-US" sz="28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457200" y="1722755"/>
            <a:ext cx="8229600" cy="582613"/>
          </a:xfrm>
        </p:spPr>
        <p:txBody>
          <a:bodyPr/>
          <a:p>
            <a:r>
              <a:rPr lang="en-US"/>
              <a:t>3.Kultur</a:t>
            </a:r>
            <a:br>
              <a:rPr lang="en-US"/>
            </a:br>
            <a:r>
              <a:rPr lang="en-US"/>
              <a:t>Kultur mengacu pada keyakinan,ideologi dan mitos yakni citra kolektif dan ide komunitas</a:t>
            </a:r>
            <a:endParaRPr lang="en-US"/>
          </a:p>
        </p:txBody>
      </p:sp>
    </p:spTree>
  </p:cSld>
  <p:clrMapOvr>
    <a:masterClrMapping/>
  </p:clrMapOvr>
</p:sld>
</file>

<file path=ppt/theme/theme1.xml><?xml version="1.0" encoding="utf-8"?>
<a:theme xmlns:a="http://schemas.openxmlformats.org/drawingml/2006/main" name="Orange Waves">
  <a:themeElements>
    <a:clrScheme name="Orange Waves 13">
      <a:dk1>
        <a:srgbClr val="000000"/>
      </a:dk1>
      <a:lt1>
        <a:srgbClr val="FFFFFF"/>
      </a:lt1>
      <a:dk2>
        <a:srgbClr val="000000"/>
      </a:dk2>
      <a:lt2>
        <a:srgbClr val="969696"/>
      </a:lt2>
      <a:accent1>
        <a:srgbClr val="C73109"/>
      </a:accent1>
      <a:accent2>
        <a:srgbClr val="FF5050"/>
      </a:accent2>
      <a:accent3>
        <a:srgbClr val="FFFFFF"/>
      </a:accent3>
      <a:accent4>
        <a:srgbClr val="000000"/>
      </a:accent4>
      <a:accent5>
        <a:srgbClr val="E0ADAA"/>
      </a:accent5>
      <a:accent6>
        <a:srgbClr val="E74848"/>
      </a:accent6>
      <a:hlink>
        <a:srgbClr val="4D4D4D"/>
      </a:hlink>
      <a:folHlink>
        <a:srgbClr val="777777"/>
      </a:folHlink>
    </a:clrScheme>
    <a:fontScheme name="Orange Wa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Orange Wa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range Wa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range Wa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range Wa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range Wa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range Wa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range Wa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range Wa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range Wa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range Wa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range Wa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range Wa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Orange Waves 13">
        <a:dk1>
          <a:srgbClr val="000000"/>
        </a:dk1>
        <a:lt1>
          <a:srgbClr val="FFFFFF"/>
        </a:lt1>
        <a:dk2>
          <a:srgbClr val="000000"/>
        </a:dk2>
        <a:lt2>
          <a:srgbClr val="969696"/>
        </a:lt2>
        <a:accent1>
          <a:srgbClr val="C73109"/>
        </a:accent1>
        <a:accent2>
          <a:srgbClr val="FF5050"/>
        </a:accent2>
        <a:accent3>
          <a:srgbClr val="FFFFFF"/>
        </a:accent3>
        <a:accent4>
          <a:srgbClr val="000000"/>
        </a:accent4>
        <a:accent5>
          <a:srgbClr val="E0ADAA"/>
        </a:accent5>
        <a:accent6>
          <a:srgbClr val="E74848"/>
        </a:accent6>
        <a:hlink>
          <a:srgbClr val="4D4D4D"/>
        </a:hlink>
        <a:folHlink>
          <a:srgbClr val="777777"/>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5117</Words>
  <Application>WPS Presentation</Application>
  <PresentationFormat>On-screen Show (4:3)</PresentationFormat>
  <Paragraphs>92</Paragraphs>
  <Slides>26</Slides>
  <Notes>0</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26</vt:i4>
      </vt:variant>
    </vt:vector>
  </HeadingPairs>
  <TitlesOfParts>
    <vt:vector size="39" baseType="lpstr">
      <vt:lpstr>Arial</vt:lpstr>
      <vt:lpstr>SimSun</vt:lpstr>
      <vt:lpstr>Wingdings</vt:lpstr>
      <vt:lpstr>Wide Latin</vt:lpstr>
      <vt:lpstr>Bodoni MT Black</vt:lpstr>
      <vt:lpstr>Calibri</vt:lpstr>
      <vt:lpstr>Microsoft YaHei</vt:lpstr>
      <vt:lpstr/>
      <vt:lpstr>Arial Unicode MS</vt:lpstr>
      <vt:lpstr>Times New Roman</vt:lpstr>
      <vt:lpstr>Segoe Print</vt:lpstr>
      <vt:lpstr>Bodoni MT</vt:lpstr>
      <vt:lpstr>Orange Waves</vt:lpstr>
      <vt:lpstr>MATERI (10)  STRATIFIKASI SOSIAL</vt:lpstr>
      <vt:lpstr>A. Pengertian  	Secara teori maupun pandangan 	agama, bahwa semua manusia 	mempunyai kondisi dan derajat 	yang sama, namun kenyataannya 	dalam kehidupan tidak demikian.  	Manusia hidup dalam kelompok-	kelompok sosial (stratifikasi 	sosial).</vt:lpstr>
      <vt:lpstr>  	Stratifikasi berasal dari kata dasar 	struktur yang berarti susunan atau 	bangunan.  	Sedangkan sosial berkenan 	dengan masyarakat.  Struktur 	sosial adalah suatu bentuk/ 	susunan yang ada di dalam 	masyarakat.</vt:lpstr>
      <vt:lpstr>Masyarakat mempunyai bentuk-bentuk struktur, seperti : -kelompok sosial, -lembaga sosial,  -kelompok kebudayaan,  -kelas bawah/menengah/atas, -kasta  -kaya-miskin</vt:lpstr>
      <vt:lpstr>PowerPoint 演示文稿</vt:lpstr>
      <vt:lpstr>PowerPoint 演示文稿</vt:lpstr>
      <vt:lpstr>PowerPoint 演示文稿</vt:lpstr>
      <vt:lpstr>PowerPoint 演示文稿</vt:lpstr>
      <vt:lpstr>PowerPoint 演示文稿</vt:lpstr>
      <vt:lpstr>Pada umumnya mereka yang berada pada lapisan atas memiliki “sesuatu” lebih dari satu sehingga merupakan kumulatif.   Orang tersebut akan lebih dihormati, dipercaya dan biasanya dijadikan panutan atau pimpinan. </vt:lpstr>
      <vt:lpstr>Sistem perlapisan masyarakat tersebut dalam sosiologi dikenal dengan istilah “stratifikasi sosial”. Stratification berasal dari kata stratum/strata/lapisan. Social stratification adalah pembedaan penduduk atau masyarakat kedalam kelas-kelas secara bertingkat (hierarkis)</vt:lpstr>
      <vt:lpstr> Lapisan sosial memiliki banyak bentuk/kelas, tetapi pada dasarnya dapat dikelompokkan kedalam perbedaan: 	1. ras 	2. ehtnis 	3. agama 	4. gender 	5. sosial ekonomi (pendidikan,    	    pekerjaan, pendapatan)  	 </vt:lpstr>
      <vt:lpstr>B. Terjadinya Perlapisan         Masyarakat.  	Sistem perlapisan masyarakat 	terjadi dengan : 		. Dengan sendirinya 		. Sengaja disusun</vt:lpstr>
      <vt:lpstr> Lapisan masyarakat yang timbul dengan sendirinya, merupakan perlapisan yang tanpa disusun sudah terjadi, seperti tingkat umur, jenis kelamin, kekayaan, keturunan, kedudukan.    Sedangkan lapisan yang sengaja disusun diperlukan untuk mencapai sesuatu tujuan yang sama (  ikatan profesi, koperasi, trah, pemerintahan  ).</vt:lpstr>
      <vt:lpstr>Soerjono Soekanto, mengatakan pokok-pokok terjadinya perlapisan dalam masyarakat adalah : 1.Adanya sistem pertentangan di       dalam masyarakat       . kaya-miskin,       . unggul-rendah,       . modern-bersahaja  </vt:lpstr>
      <vt:lpstr>2. Adanya perlapisan     a. Distribusi hak-hak istimewa          (penghasilan, kekayaan, pendidikan)     b. Sistem strata dalam masyarakat         (prestise, penghargaan)     c. sistem kriteria         (kualitas, keanggotaan, kekuasaan)      </vt:lpstr>
      <vt:lpstr>d.  Lambang      (pakaian, rumah, mobil) e.  Kedudukan/jabatan      (pegawai-non pegawai, pimpinan-anak            buah) f.   Solidaritas individu/kelompok      (pola interaksi, kepercayaan, sikap, nilai,              kedudukan, aktivitas)</vt:lpstr>
      <vt:lpstr>Perwujudan lapisan sosial adalah :  	= kelas tinggi (elite) 	= kelas menengah 	= kelas bawah</vt:lpstr>
      <vt:lpstr>C. Bentuk-bentuk Lapisan         Sosial  	1. Atas dasar sifatnya  	   a. tertutup   	      = perpindahan kelas sangat      	         jarang, kecuali dengan      	         pernikahan, kelahiran.</vt:lpstr>
      <vt:lpstr>	b. Terbuka   	     Selalu ada kesempatan 	             pindah kelas ke atas, bila 	                 memiliki kecakapan,                kemampuan.                     Sebaliknya bisa pindah ke              bawahnya.</vt:lpstr>
      <vt:lpstr>2. Berdasarkan kekuasaan a. Politik     kekuatan politik selalu bergeser,          termasuk anggotanya b. Pimpinan-bawahan     suatu organisasi selalu ada      pimpinan dan anggota.</vt:lpstr>
      <vt:lpstr>  3. Atas dasar tipenya     a. Tipe kasta         =garis pemisah sulit ditembus         =kekuasaan pada pimpinan/raja     b. Tipe oligarkhis        =tipe ini mempunyai garis pemisah yang              tegas        =kedudukan atas dasar keturunan     c. Tipe demokratis        =garis pemisah mempunyai sifat bergerak        =faktor penentu adalah prestasi dan           keberuntungan   </vt:lpstr>
      <vt:lpstr>D. Pengaruh Lapisan Sosial  	Perbedaan kelas sosial 	berpengaruh dan dapat dilihat 	dalam perilaku anggota 	masyarakat.  	Gaya hidup (life style) merupakan 	bentuk/wujud pengaruh lapisan 	sosial.</vt:lpstr>
      <vt:lpstr>Gaya hidup seseorang : a. cara berpakaian     tampak jelas cara, model,       berpakaian,  kelas atas sampai kelas       bawah.     Kelas atas=mengikuti mode/tren     kelas menengah=rancang busa       dalam negeri     kelas bawah=busana grosir/pasar</vt:lpstr>
      <vt:lpstr>b. Cara bermukim     kelas atas=kawasan elite/klaster     kelas menengah=perumahan        pinggiran/apartemen     kelas bawah=rusunawa/rsssss</vt:lpstr>
      <vt:lpstr>c. Kepemilikan kendaraan     kelas atas=mewah, sopir pribadi     kelas menengah=sederhana        nyopir sendiri     kelas bawah=kendaraan umum      berganti-ganti sopir gratis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MATERI (10)  STRATIFIKASI SOSIAL</dc:title>
  <dc:creator>toshiba</dc:creator>
  <cp:lastModifiedBy>LENOVO</cp:lastModifiedBy>
  <cp:revision>3</cp:revision>
  <dcterms:created xsi:type="dcterms:W3CDTF">2006-08-16T00:00:00Z</dcterms:created>
  <dcterms:modified xsi:type="dcterms:W3CDTF">2019-03-25T14:57:03Z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1033-10.2.0.7635</vt:lpwstr>
  </property>
</Properties>
</file>