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276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018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651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779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117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110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777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870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11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861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320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FFDB4-4026-4D6E-9C02-2D51D7EF5C1F}" type="datetimeFigureOut">
              <a:rPr lang="id-ID" smtClean="0"/>
              <a:t>13/12/2021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464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endratopan.com/2019/06/11/urusan-pemerintaha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endParaRPr lang="id-ID" b="1" dirty="0"/>
          </a:p>
          <a:p>
            <a:pPr marL="0" indent="0" algn="ctr">
              <a:buNone/>
            </a:pPr>
            <a:r>
              <a:rPr lang="en-AU" b="1" dirty="0" err="1" smtClean="0"/>
              <a:t>Pengawasan</a:t>
            </a:r>
            <a:r>
              <a:rPr lang="en-AU" b="1" dirty="0" smtClean="0"/>
              <a:t> Pemerintahan Daerah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8486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Pengawasan </a:t>
            </a:r>
            <a:r>
              <a:rPr lang="en-US" sz="3200" b="1" dirty="0" err="1" smtClean="0"/>
              <a:t>Penyelenggaraan</a:t>
            </a:r>
            <a:r>
              <a:rPr lang="en-US" sz="3200" b="1" dirty="0" smtClean="0"/>
              <a:t> Pemerintahan Daerah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18457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Provinsi</a:t>
            </a:r>
            <a:endParaRPr lang="en-US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nonkementerian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  <a:r>
              <a:rPr lang="en-US" dirty="0" err="1" smtClean="0"/>
              <a:t>berkoordinasi</a:t>
            </a:r>
            <a:r>
              <a:rPr lang="en-US" dirty="0" smtClean="0"/>
              <a:t> dg </a:t>
            </a:r>
            <a:r>
              <a:rPr lang="en-US" dirty="0" err="1" smtClean="0"/>
              <a:t>Menteri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Internal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2. </a:t>
            </a:r>
            <a:r>
              <a:rPr lang="en-US" b="1" dirty="0" err="1" smtClean="0"/>
              <a:t>Kabupaten</a:t>
            </a:r>
            <a:r>
              <a:rPr lang="en-US" b="1" dirty="0" smtClean="0"/>
              <a:t>/Kota 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2854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3. </a:t>
            </a:r>
            <a:r>
              <a:rPr lang="en-US" dirty="0" smtClean="0"/>
              <a:t>Pengawasan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Pengawasan Intern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en-US" dirty="0" err="1" smtClean="0"/>
              <a:t>Pemerintah</a:t>
            </a:r>
            <a:r>
              <a:rPr lang="en-US" dirty="0" smtClean="0"/>
              <a:t> ( </a:t>
            </a:r>
            <a:r>
              <a:rPr lang="en-US" b="1" dirty="0" smtClean="0"/>
              <a:t>APIP</a:t>
            </a:r>
            <a:r>
              <a:rPr lang="en-US" dirty="0" smtClean="0"/>
              <a:t>)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b="1" dirty="0" err="1" smtClean="0"/>
              <a:t>prinsip</a:t>
            </a:r>
            <a:r>
              <a:rPr lang="en-US" b="1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profesional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tumpang</a:t>
            </a:r>
            <a:r>
              <a:rPr lang="en-US" dirty="0" smtClean="0"/>
              <a:t> </a:t>
            </a:r>
            <a:r>
              <a:rPr lang="en-US" dirty="0" err="1" smtClean="0"/>
              <a:t>tindih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-APIP;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peringatan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55190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Pengawasan APIP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penyusunan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Pembinaan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Pemerintahan Daerah;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pelaksanaan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strategis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berakhirnya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</a:t>
            </a:r>
            <a:r>
              <a:rPr lang="en-US" sz="2800" dirty="0" err="1" smtClean="0"/>
              <a:t>kepala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mengevaluasi</a:t>
            </a:r>
            <a:r>
              <a:rPr lang="en-US" sz="2800" dirty="0" smtClean="0"/>
              <a:t> </a:t>
            </a:r>
            <a:r>
              <a:rPr lang="en-US" sz="2800" dirty="0" err="1" smtClean="0"/>
              <a:t>capaian</a:t>
            </a:r>
            <a:r>
              <a:rPr lang="en-US" sz="2800" dirty="0" smtClean="0"/>
              <a:t> 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 </a:t>
            </a:r>
            <a:r>
              <a:rPr lang="en-US" sz="2800" dirty="0" err="1" smtClean="0"/>
              <a:t>dan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perundang-undangan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20183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 smtClean="0"/>
              <a:t>4. </a:t>
            </a:r>
            <a:r>
              <a:rPr lang="en-US" b="1" dirty="0" smtClean="0"/>
              <a:t>Pengawasan </a:t>
            </a:r>
            <a:r>
              <a:rPr lang="en-US" b="1" dirty="0" err="1" smtClean="0"/>
              <a:t>oleh</a:t>
            </a:r>
            <a:r>
              <a:rPr lang="en-US" b="1" dirty="0" smtClean="0"/>
              <a:t> 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Pemeriksa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 BPK 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apbd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73239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id-ID" b="1" dirty="0" smtClean="0"/>
              <a:t>5. </a:t>
            </a:r>
            <a:r>
              <a:rPr lang="en-US" b="1" dirty="0" smtClean="0"/>
              <a:t>PENGAWASAN MASYARAKAT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Pengawasan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,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pemerhati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Pemerintahan Daerah.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Bentuk</a:t>
            </a:r>
            <a:r>
              <a:rPr lang="en-US" dirty="0" smtClean="0"/>
              <a:t>  </a:t>
            </a:r>
            <a:r>
              <a:rPr lang="en-US" dirty="0" err="1" smtClean="0"/>
              <a:t>pengaduan</a:t>
            </a:r>
            <a:r>
              <a:rPr lang="en-US" dirty="0" smtClean="0"/>
              <a:t>, </a:t>
            </a:r>
            <a:r>
              <a:rPr lang="en-US" dirty="0" err="1" smtClean="0"/>
              <a:t>keluhan</a:t>
            </a:r>
            <a:r>
              <a:rPr lang="en-US" dirty="0" smtClean="0"/>
              <a:t>, </a:t>
            </a:r>
            <a:r>
              <a:rPr lang="en-US" dirty="0" err="1" smtClean="0"/>
              <a:t>celaan</a:t>
            </a:r>
            <a:r>
              <a:rPr lang="en-US" dirty="0" smtClean="0"/>
              <a:t>, </a:t>
            </a:r>
            <a:r>
              <a:rPr lang="en-US" dirty="0" err="1" smtClean="0"/>
              <a:t>kritik</a:t>
            </a:r>
            <a:r>
              <a:rPr lang="en-US" dirty="0" smtClean="0"/>
              <a:t>, </a:t>
            </a:r>
            <a:r>
              <a:rPr lang="en-US" dirty="0" err="1" smtClean="0"/>
              <a:t>sindiran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,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LSM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DPRD,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di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APIP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56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melaporkan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jabatan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dilaporkan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, data,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 fontScale="90000"/>
          </a:bodyPr>
          <a:lstStyle/>
          <a:p>
            <a:pPr marL="0" indent="0"/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b="1" dirty="0"/>
              <a:t/>
            </a:r>
            <a:br>
              <a:rPr lang="id-ID" b="1" dirty="0"/>
            </a:br>
            <a:r>
              <a:rPr lang="en-AU" sz="4000" b="1" dirty="0" err="1" smtClean="0"/>
              <a:t>Pengawasan</a:t>
            </a:r>
            <a:r>
              <a:rPr lang="en-AU" sz="4000" b="1" dirty="0" smtClean="0"/>
              <a:t> Pemerintahan Daerah</a:t>
            </a:r>
            <a:r>
              <a:rPr lang="en-AU" b="1" dirty="0" smtClean="0"/>
              <a:t/>
            </a:r>
            <a:br>
              <a:rPr lang="en-AU" b="1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b="1" dirty="0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proses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, 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kegagalan</a:t>
            </a:r>
            <a:r>
              <a:rPr lang="en-US" dirty="0" smtClean="0"/>
              <a:t> &amp;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terulang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b="1" dirty="0" smtClean="0"/>
              <a:t>Pengawasan: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: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Sampai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;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Usaha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menanggulangi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penyelewengan</a:t>
            </a:r>
            <a:r>
              <a:rPr lang="en-US" dirty="0" smtClean="0"/>
              <a:t>;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stimulasi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8183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/>
          <a:lstStyle/>
          <a:p>
            <a:pPr lvl="0"/>
            <a:r>
              <a:rPr lang="en-US" b="1" dirty="0" smtClean="0"/>
              <a:t>Pengawasan  </a:t>
            </a:r>
            <a:r>
              <a:rPr lang="en-US" b="1" dirty="0" err="1" smtClean="0"/>
              <a:t>penyelenggaraan</a:t>
            </a:r>
            <a:r>
              <a:rPr lang="en-US" b="1" dirty="0" smtClean="0"/>
              <a:t> </a:t>
            </a:r>
            <a:r>
              <a:rPr lang="id-ID" b="1" dirty="0" err="1"/>
              <a:t>P</a:t>
            </a:r>
            <a:r>
              <a:rPr lang="en-US" b="1" dirty="0" err="1" smtClean="0"/>
              <a:t>emerintahan</a:t>
            </a:r>
            <a:r>
              <a:rPr lang="en-US" b="1" dirty="0" smtClean="0"/>
              <a:t> </a:t>
            </a:r>
            <a:r>
              <a:rPr lang="id-ID" dirty="0" err="1"/>
              <a:t>D</a:t>
            </a:r>
            <a:r>
              <a:rPr lang="en-US" dirty="0" err="1" smtClean="0"/>
              <a:t>aerah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smtClean="0"/>
              <a:t>n</a:t>
            </a:r>
            <a:r>
              <a:rPr lang="id-ID" dirty="0" smtClean="0"/>
              <a:t>u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t P</a:t>
            </a:r>
            <a:r>
              <a:rPr lang="id-ID" dirty="0" smtClean="0"/>
              <a:t>eraturan </a:t>
            </a:r>
            <a:r>
              <a:rPr lang="en-US" dirty="0" smtClean="0"/>
              <a:t>P</a:t>
            </a:r>
            <a:r>
              <a:rPr lang="id-ID" dirty="0" smtClean="0"/>
              <a:t>emerintah </a:t>
            </a:r>
            <a:r>
              <a:rPr lang="en-US" dirty="0" smtClean="0"/>
              <a:t> No 12 </a:t>
            </a:r>
            <a:r>
              <a:rPr lang="en-US" dirty="0" err="1" smtClean="0"/>
              <a:t>Th</a:t>
            </a:r>
            <a:r>
              <a:rPr lang="en-US" dirty="0" smtClean="0"/>
              <a:t>  2017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2 </a:t>
            </a:r>
            <a:r>
              <a:rPr lang="en-US" dirty="0" err="1" smtClean="0"/>
              <a:t>adalah</a:t>
            </a:r>
            <a:r>
              <a:rPr lang="id-ID" dirty="0" smtClean="0"/>
              <a:t>:</a:t>
            </a:r>
          </a:p>
          <a:p>
            <a:pPr lvl="0"/>
            <a:r>
              <a:rPr lang="en-US" dirty="0" smtClean="0"/>
              <a:t> </a:t>
            </a:r>
            <a:r>
              <a:rPr lang="id-ID" dirty="0" err="1"/>
              <a:t>U</a:t>
            </a:r>
            <a:r>
              <a:rPr lang="en-US" dirty="0" err="1" smtClean="0"/>
              <a:t>saha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penyenggaraan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68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Pelaksana</a:t>
            </a:r>
            <a:r>
              <a:rPr lang="en-US" sz="3600" b="1" dirty="0" smtClean="0"/>
              <a:t> Pengawasan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Pemerintahan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di Indonesia </a:t>
            </a:r>
            <a:r>
              <a:rPr lang="en-US" dirty="0" err="1" smtClean="0">
                <a:latin typeface="+mj-lt"/>
              </a:rPr>
              <a:t>terdiri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provinsi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Pemerintahan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provinsi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menyelenggarakan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ketentuan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berikut</a:t>
            </a:r>
            <a:r>
              <a:rPr lang="en-US" dirty="0" smtClean="0">
                <a:latin typeface="+mj-lt"/>
              </a:rPr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+mj-lt"/>
              </a:rPr>
              <a:t>Pemerintahan </a:t>
            </a:r>
            <a:r>
              <a:rPr lang="id-ID" b="1" dirty="0" smtClean="0">
                <a:latin typeface="+mj-lt"/>
              </a:rPr>
              <a:t>D</a:t>
            </a:r>
            <a:r>
              <a:rPr lang="en-US" b="1" dirty="0" err="1" smtClean="0">
                <a:latin typeface="+mj-lt"/>
              </a:rPr>
              <a:t>aerah</a:t>
            </a:r>
            <a:r>
              <a:rPr lang="en-US" b="1" dirty="0" smtClean="0">
                <a:latin typeface="+mj-lt"/>
              </a:rPr>
              <a:t> </a:t>
            </a:r>
            <a:r>
              <a:rPr lang="id-ID" b="1" dirty="0" smtClean="0">
                <a:latin typeface="+mj-lt"/>
              </a:rPr>
              <a:t>P</a:t>
            </a:r>
            <a:r>
              <a:rPr lang="en-US" b="1" dirty="0" err="1" smtClean="0">
                <a:latin typeface="+mj-lt"/>
              </a:rPr>
              <a:t>rovinsi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kementerian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menteri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kepala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lembaga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non </a:t>
            </a:r>
            <a:r>
              <a:rPr lang="en-US" dirty="0" err="1" smtClean="0">
                <a:latin typeface="+mj-lt"/>
              </a:rPr>
              <a:t>kementerian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+mj-lt"/>
              </a:rPr>
              <a:t>Pemerintahan </a:t>
            </a:r>
            <a:r>
              <a:rPr lang="id-ID" b="1" dirty="0" smtClean="0">
                <a:latin typeface="+mj-lt"/>
              </a:rPr>
              <a:t>D</a:t>
            </a:r>
            <a:r>
              <a:rPr lang="en-US" b="1" dirty="0" err="1" smtClean="0">
                <a:latin typeface="+mj-lt"/>
              </a:rPr>
              <a:t>aerah</a:t>
            </a:r>
            <a:r>
              <a:rPr lang="en-US" b="1" dirty="0" smtClean="0">
                <a:latin typeface="+mj-lt"/>
              </a:rPr>
              <a:t> </a:t>
            </a:r>
            <a:r>
              <a:rPr lang="id-ID" b="1" dirty="0" smtClean="0">
                <a:latin typeface="+mj-lt"/>
              </a:rPr>
              <a:t>K</a:t>
            </a:r>
            <a:r>
              <a:rPr lang="en-US" b="1" dirty="0" err="1" smtClean="0">
                <a:latin typeface="+mj-lt"/>
              </a:rPr>
              <a:t>abupaten</a:t>
            </a:r>
            <a:r>
              <a:rPr lang="en-US" b="1" dirty="0" smtClean="0">
                <a:latin typeface="+mj-lt"/>
              </a:rPr>
              <a:t>/</a:t>
            </a:r>
            <a:r>
              <a:rPr lang="id-ID" b="1" dirty="0" smtClean="0">
                <a:latin typeface="+mj-lt"/>
              </a:rPr>
              <a:t>K</a:t>
            </a:r>
            <a:r>
              <a:rPr lang="en-US" b="1" dirty="0" err="1" smtClean="0">
                <a:latin typeface="+mj-lt"/>
              </a:rPr>
              <a:t>ota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gubernur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wakil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550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Jenis</a:t>
            </a:r>
            <a:r>
              <a:rPr lang="en-US" sz="3600" b="1" dirty="0" smtClean="0"/>
              <a:t> Pengawasan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err="1" smtClean="0">
                <a:latin typeface="+mj-lt"/>
              </a:rPr>
              <a:t>Jenis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pengawasan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dapat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dibedakan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menjadi</a:t>
            </a:r>
            <a:r>
              <a:rPr lang="id-ID" sz="3000" dirty="0" smtClean="0">
                <a:latin typeface="+mj-lt"/>
              </a:rPr>
              <a:t> dua yaitu: </a:t>
            </a:r>
            <a:r>
              <a:rPr lang="en-US" sz="3000" dirty="0" smtClean="0">
                <a:latin typeface="+mj-lt"/>
              </a:rPr>
              <a:t>Pengawasan </a:t>
            </a:r>
            <a:r>
              <a:rPr lang="en-US" sz="3000" dirty="0" err="1" smtClean="0">
                <a:latin typeface="+mj-lt"/>
              </a:rPr>
              <a:t>umum</a:t>
            </a:r>
            <a:r>
              <a:rPr lang="id-ID" sz="3000" dirty="0" smtClean="0">
                <a:latin typeface="+mj-lt"/>
              </a:rPr>
              <a:t> dan </a:t>
            </a:r>
            <a:r>
              <a:rPr lang="en-US" sz="3000" dirty="0" smtClean="0">
                <a:latin typeface="+mj-lt"/>
              </a:rPr>
              <a:t>Pengawasan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id-ID" sz="3000" b="1" dirty="0" smtClean="0">
              <a:latin typeface="+mj-lt"/>
            </a:endParaRPr>
          </a:p>
          <a:p>
            <a:pPr marL="0" indent="0">
              <a:buNone/>
            </a:pPr>
            <a:r>
              <a:rPr lang="id-ID" sz="3000" b="1" dirty="0" smtClean="0">
                <a:latin typeface="+mj-lt"/>
              </a:rPr>
              <a:t>A. </a:t>
            </a:r>
            <a:r>
              <a:rPr lang="en-US" sz="3000" b="1" dirty="0" smtClean="0">
                <a:latin typeface="+mj-lt"/>
              </a:rPr>
              <a:t>Pengawasan </a:t>
            </a:r>
            <a:r>
              <a:rPr lang="en-US" sz="3000" b="1" dirty="0" err="1" smtClean="0">
                <a:latin typeface="+mj-lt"/>
              </a:rPr>
              <a:t>umum</a:t>
            </a:r>
            <a:r>
              <a:rPr lang="en-US" sz="3000" b="1" dirty="0" smtClean="0">
                <a:latin typeface="+mj-lt"/>
              </a:rPr>
              <a:t> : </a:t>
            </a:r>
          </a:p>
          <a:p>
            <a:pPr marL="0" indent="0">
              <a:buNone/>
            </a:pPr>
            <a:r>
              <a:rPr lang="en-US" sz="3000" dirty="0" smtClean="0">
                <a:latin typeface="+mj-lt"/>
              </a:rPr>
              <a:t>Pengawasan yang </a:t>
            </a:r>
            <a:r>
              <a:rPr lang="en-US" sz="3000" dirty="0" err="1" smtClean="0">
                <a:latin typeface="+mj-lt"/>
              </a:rPr>
              <a:t>dilakukan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oleh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gubernur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dalam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rangka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adalah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sbb</a:t>
            </a:r>
            <a:r>
              <a:rPr lang="en-US" sz="3000" dirty="0" smtClean="0">
                <a:latin typeface="+mj-lt"/>
              </a:rPr>
              <a:t>: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Pembagian</a:t>
            </a:r>
            <a:r>
              <a:rPr lang="en-US" sz="3000" dirty="0" smtClean="0">
                <a:latin typeface="+mj-lt"/>
              </a:rPr>
              <a:t> Urusan Pemerintahan;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Kelembagaan</a:t>
            </a:r>
            <a:r>
              <a:rPr lang="en-US" sz="3000" dirty="0" smtClean="0">
                <a:latin typeface="+mj-lt"/>
              </a:rPr>
              <a:t> Daerah;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Kepegawaian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pada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Perangkat</a:t>
            </a:r>
            <a:r>
              <a:rPr lang="en-US" sz="3000" dirty="0" smtClean="0">
                <a:latin typeface="+mj-lt"/>
              </a:rPr>
              <a:t> Daerah;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4300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fontAlgn="base">
              <a:buFont typeface="+mj-lt"/>
              <a:buAutoNum type="arabicPeriod" startAt="5"/>
            </a:pPr>
            <a:r>
              <a:rPr lang="en-US" dirty="0" err="1" smtClean="0"/>
              <a:t>Keuangan</a:t>
            </a:r>
            <a:r>
              <a:rPr lang="en-US" dirty="0" smtClean="0"/>
              <a:t> Daerah; </a:t>
            </a:r>
          </a:p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Pembangunan Daerah; </a:t>
            </a:r>
          </a:p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Pelayanan </a:t>
            </a:r>
            <a:r>
              <a:rPr lang="en-US" dirty="0" err="1" smtClean="0"/>
              <a:t>publik</a:t>
            </a:r>
            <a:r>
              <a:rPr lang="en-US" dirty="0" smtClean="0"/>
              <a:t> di Daerah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Daerah; 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Daerah; 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Kepala Daerah </a:t>
            </a:r>
            <a:r>
              <a:rPr lang="en-US" dirty="0" err="1" smtClean="0"/>
              <a:t>dan</a:t>
            </a:r>
            <a:r>
              <a:rPr lang="en-US" dirty="0" smtClean="0"/>
              <a:t> DPRD;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1155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075240" cy="50734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b="1" dirty="0" smtClean="0"/>
              <a:t>B. </a:t>
            </a:r>
            <a:r>
              <a:rPr lang="en-US" sz="3000" b="1" dirty="0" smtClean="0">
                <a:latin typeface="+mj-lt"/>
              </a:rPr>
              <a:t>Pengawasan </a:t>
            </a:r>
            <a:r>
              <a:rPr lang="en-US" sz="3000" b="1" dirty="0" err="1" smtClean="0">
                <a:latin typeface="+mj-lt"/>
              </a:rPr>
              <a:t>Teknis</a:t>
            </a:r>
            <a:endParaRPr lang="en-US" sz="3000" b="1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Pengawasan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oleh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atau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lembaga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</a:t>
            </a:r>
            <a:r>
              <a:rPr lang="en-US" sz="3000" dirty="0" smtClean="0">
                <a:latin typeface="+mj-lt"/>
              </a:rPr>
              <a:t>  </a:t>
            </a:r>
            <a:r>
              <a:rPr lang="en-US" sz="3000" dirty="0" err="1" smtClean="0">
                <a:latin typeface="+mj-lt"/>
              </a:rPr>
              <a:t>nonkementerian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terhadap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substansi</a:t>
            </a:r>
            <a:r>
              <a:rPr lang="en-US" sz="3000" dirty="0" smtClean="0">
                <a:latin typeface="+mj-lt"/>
              </a:rPr>
              <a:t> urusan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smtClean="0">
                <a:latin typeface="+mj-lt"/>
                <a:hlinkClick r:id="rId2"/>
              </a:rPr>
              <a:t> </a:t>
            </a:r>
            <a:r>
              <a:rPr lang="en-US" sz="3000" dirty="0" smtClean="0">
                <a:latin typeface="+mj-lt"/>
              </a:rPr>
              <a:t> yang </a:t>
            </a:r>
            <a:r>
              <a:rPr lang="en-US" sz="3000" dirty="0" err="1" smtClean="0">
                <a:latin typeface="+mj-lt"/>
              </a:rPr>
              <a:t>diserahkan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provinsi</a:t>
            </a:r>
            <a:r>
              <a:rPr lang="id-ID" sz="30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Gubernur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selaku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wakil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pusat</a:t>
            </a:r>
            <a:r>
              <a:rPr lang="en-US" sz="3000" dirty="0" smtClean="0">
                <a:latin typeface="+mj-lt"/>
              </a:rPr>
              <a:t> di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bertugas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untuk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melakukan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pengawasan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umum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pengawasan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terhadap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substansi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urusuan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diserahkan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 </a:t>
            </a:r>
            <a:r>
              <a:rPr lang="en-US" sz="3000" dirty="0" err="1" smtClean="0">
                <a:latin typeface="+mj-lt"/>
              </a:rPr>
              <a:t>ke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kabupaten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kota</a:t>
            </a:r>
            <a:r>
              <a:rPr lang="en-US" sz="30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530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Indikator</a:t>
            </a:r>
            <a:r>
              <a:rPr lang="en-US" sz="3600" b="1" dirty="0" smtClean="0"/>
              <a:t> Pengawasan </a:t>
            </a:r>
            <a:r>
              <a:rPr lang="en-US" sz="3600" b="1" dirty="0" err="1" smtClean="0"/>
              <a:t>Teknis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112568"/>
          </a:xfrm>
        </p:spPr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Capaian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standar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pelayanan</a:t>
            </a:r>
            <a:r>
              <a:rPr lang="en-US" dirty="0" smtClean="0">
                <a:latin typeface="+mj-lt"/>
              </a:rPr>
              <a:t> minimal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pelayanan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dasar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Ketaatan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terhadap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ketentuan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perundang-undangan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termasuk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ketaatan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norma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standar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prosedur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kriteria</a:t>
            </a:r>
            <a:r>
              <a:rPr lang="en-US" dirty="0" smtClean="0">
                <a:latin typeface="+mj-lt"/>
              </a:rPr>
              <a:t>  (NSPK) yang </a:t>
            </a:r>
            <a:r>
              <a:rPr lang="en-US" dirty="0" err="1" smtClean="0">
                <a:latin typeface="+mj-lt"/>
              </a:rPr>
              <a:t>ditetapkan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urusan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konkuren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Dampak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urusan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K</a:t>
            </a:r>
            <a:r>
              <a:rPr lang="en-US" dirty="0" err="1" smtClean="0">
                <a:latin typeface="+mj-lt"/>
              </a:rPr>
              <a:t>onkuren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Akuntabilitas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pengelolaan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pendapatan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belanja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 urusan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konkuren</a:t>
            </a:r>
            <a:r>
              <a:rPr lang="en-US" dirty="0" smtClean="0">
                <a:latin typeface="+mj-lt"/>
              </a:rPr>
              <a:t> di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778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4006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en-US" sz="2400" dirty="0" smtClean="0">
                <a:latin typeface="+mj-lt"/>
              </a:rPr>
              <a:t>Pengawasan </a:t>
            </a:r>
            <a:r>
              <a:rPr lang="en-US" sz="2400" dirty="0" err="1" smtClean="0">
                <a:latin typeface="+mj-lt"/>
              </a:rPr>
              <a:t>Lainnya</a:t>
            </a:r>
            <a:endParaRPr lang="en-US" sz="2400" dirty="0" smtClean="0">
              <a:latin typeface="+mj-lt"/>
            </a:endParaRPr>
          </a:p>
          <a:p>
            <a:pPr marL="514350" lvl="0" indent="-514350">
              <a:buFont typeface="+mj-lt"/>
              <a:buAutoNum type="arabicPeriod" startAt="5"/>
            </a:pPr>
            <a:r>
              <a:rPr lang="en-US" sz="2400" dirty="0" err="1" smtClean="0">
                <a:latin typeface="+mj-lt"/>
              </a:rPr>
              <a:t>Menteri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menteri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kepala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lembaga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nonkementerian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sesuai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kewenangannya</a:t>
            </a:r>
            <a:r>
              <a:rPr lang="en-US" sz="2400" dirty="0" smtClean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samping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juga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terhadap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menjadi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tugas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 s</a:t>
            </a:r>
            <a:r>
              <a:rPr lang="id-ID" sz="2400" dirty="0" smtClean="0">
                <a:latin typeface="+mj-lt"/>
              </a:rPr>
              <a:t>bg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wakil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 err="1" smtClean="0">
                <a:latin typeface="+mj-lt"/>
              </a:rPr>
              <a:t>Apabila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sebagai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wakil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belum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mampu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lembaga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nonkementerian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permintaan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telaahan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hasil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pembinaan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kabupaten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kota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seseuai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kewenangannya</a:t>
            </a:r>
            <a:r>
              <a:rPr lang="en-US" sz="2400" dirty="0" smtClean="0">
                <a:latin typeface="+mj-lt"/>
              </a:rPr>
              <a:t>. 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6653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818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  Pengawasan Pemerintahan Daerah  </vt:lpstr>
      <vt:lpstr>PowerPoint Presentation</vt:lpstr>
      <vt:lpstr>Pelaksana Pengawasan</vt:lpstr>
      <vt:lpstr>Jenis Pengawasan</vt:lpstr>
      <vt:lpstr>PowerPoint Presentation</vt:lpstr>
      <vt:lpstr>lanjutan</vt:lpstr>
      <vt:lpstr>Indikator Pengawasan Teknis</vt:lpstr>
      <vt:lpstr>PowerPoint Presentation</vt:lpstr>
      <vt:lpstr>Pengawasan Penyelenggaraan Pemerintahan Daerah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5</cp:revision>
  <dcterms:created xsi:type="dcterms:W3CDTF">2021-12-13T06:39:19Z</dcterms:created>
  <dcterms:modified xsi:type="dcterms:W3CDTF">2021-12-13T07:32:00Z</dcterms:modified>
</cp:coreProperties>
</file>