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57" r:id="rId3"/>
    <p:sldId id="261" r:id="rId4"/>
    <p:sldId id="263" r:id="rId5"/>
    <p:sldId id="264" r:id="rId6"/>
    <p:sldId id="266" r:id="rId7"/>
    <p:sldId id="267" r:id="rId8"/>
    <p:sldId id="268" r:id="rId9"/>
    <p:sldId id="271" r:id="rId10"/>
    <p:sldId id="270" r:id="rId11"/>
    <p:sldId id="272" r:id="rId12"/>
    <p:sldId id="273" r:id="rId13"/>
    <p:sldId id="260" r:id="rId14"/>
    <p:sldId id="265" r:id="rId15"/>
    <p:sldId id="269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84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EB9D3-9C26-4CC1-9E97-3DB135FF4949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8B8AA-9CC1-4A71-9699-65072C3D9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8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8B8AA-9CC1-4A71-9699-65072C3D99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4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3E8-76DA-4183-8C76-4882563BB11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478-F7D0-412F-9100-71A9F103B81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3E8-76DA-4183-8C76-4882563BB11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478-F7D0-412F-9100-71A9F103B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3E8-76DA-4183-8C76-4882563BB11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478-F7D0-412F-9100-71A9F103B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3E8-76DA-4183-8C76-4882563BB11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478-F7D0-412F-9100-71A9F103B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3E8-76DA-4183-8C76-4882563BB11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478-F7D0-412F-9100-71A9F103B81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3E8-76DA-4183-8C76-4882563BB11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478-F7D0-412F-9100-71A9F103B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3E8-76DA-4183-8C76-4882563BB11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478-F7D0-412F-9100-71A9F103B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3E8-76DA-4183-8C76-4882563BB11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478-F7D0-412F-9100-71A9F103B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3E8-76DA-4183-8C76-4882563BB11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478-F7D0-412F-9100-71A9F103B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3E8-76DA-4183-8C76-4882563BB11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478-F7D0-412F-9100-71A9F103B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3E8-76DA-4183-8C76-4882563BB11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180478-F7D0-412F-9100-71A9F103B81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2463E8-76DA-4183-8C76-4882563BB11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180478-F7D0-412F-9100-71A9F103B81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PENGERTIAN MANFAAT PROSES</a:t>
            </a:r>
            <a:br>
              <a:rPr lang="en-US" dirty="0" smtClean="0"/>
            </a:br>
            <a:r>
              <a:rPr lang="en-US" dirty="0" smtClean="0"/>
              <a:t>AMDAL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399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4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3999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4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7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4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"/>
            <a:ext cx="9296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7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7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3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55" y="76200"/>
            <a:ext cx="8229600" cy="851145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Penyusunan</a:t>
            </a:r>
            <a:r>
              <a:rPr lang="en-US" dirty="0" smtClean="0"/>
              <a:t> AMDAL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990600" y="927345"/>
            <a:ext cx="8146473" cy="5614187"/>
            <a:chOff x="990600" y="927345"/>
            <a:chExt cx="8146473" cy="5614187"/>
          </a:xfrm>
        </p:grpSpPr>
        <p:grpSp>
          <p:nvGrpSpPr>
            <p:cNvPr id="34" name="Group 33"/>
            <p:cNvGrpSpPr/>
            <p:nvPr/>
          </p:nvGrpSpPr>
          <p:grpSpPr>
            <a:xfrm>
              <a:off x="990600" y="927345"/>
              <a:ext cx="7315200" cy="5501705"/>
              <a:chOff x="990600" y="1427018"/>
              <a:chExt cx="7315200" cy="550170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990600" y="1427018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Komponen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Lingkungan</a:t>
                </a:r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853545" y="1427018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Rencana</a:t>
                </a:r>
                <a:r>
                  <a:rPr lang="en-US" dirty="0" smtClean="0"/>
                  <a:t> Usaha/ </a:t>
                </a:r>
                <a:r>
                  <a:rPr lang="en-US" dirty="0" err="1" smtClean="0"/>
                  <a:t>Kegiatan</a:t>
                </a:r>
                <a:endParaRPr lang="en-US" dirty="0"/>
              </a:p>
            </p:txBody>
          </p:sp>
          <p:cxnSp>
            <p:nvCxnSpPr>
              <p:cNvPr id="7" name="Straight Connector 6"/>
              <p:cNvCxnSpPr>
                <a:stCxn id="4" idx="2"/>
              </p:cNvCxnSpPr>
              <p:nvPr/>
            </p:nvCxnSpPr>
            <p:spPr>
              <a:xfrm>
                <a:off x="1790700" y="2073349"/>
                <a:ext cx="0" cy="5174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1769918" y="2583873"/>
                <a:ext cx="1963882" cy="457200"/>
                <a:chOff x="1790700" y="2590800"/>
                <a:chExt cx="1333500" cy="457200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790700" y="2590800"/>
                  <a:ext cx="13335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3124200" y="2590800"/>
                  <a:ext cx="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>
                <a:stCxn id="5" idx="2"/>
              </p:cNvCxnSpPr>
              <p:nvPr/>
            </p:nvCxnSpPr>
            <p:spPr>
              <a:xfrm>
                <a:off x="6920345" y="2073349"/>
                <a:ext cx="0" cy="5105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4648200" y="2590800"/>
                <a:ext cx="227214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648200" y="2583873"/>
                <a:ext cx="0" cy="4502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290455" y="3041073"/>
                <a:ext cx="2362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Pelingkupan</a:t>
                </a:r>
                <a:r>
                  <a:rPr lang="en-US" dirty="0" smtClean="0"/>
                  <a:t>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err="1" smtClean="0"/>
                  <a:t>Dampak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Penting</a:t>
                </a:r>
                <a:endParaRPr lang="en-US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Wilayah </a:t>
                </a:r>
                <a:r>
                  <a:rPr lang="en-US" dirty="0" err="1" smtClean="0"/>
                  <a:t>Studi</a:t>
                </a:r>
                <a:endParaRPr lang="en-US" dirty="0"/>
              </a:p>
            </p:txBody>
          </p:sp>
          <p:cxnSp>
            <p:nvCxnSpPr>
              <p:cNvPr id="22" name="Straight Arrow Connector 21"/>
              <p:cNvCxnSpPr>
                <a:stCxn id="20" idx="3"/>
              </p:cNvCxnSpPr>
              <p:nvPr/>
            </p:nvCxnSpPr>
            <p:spPr>
              <a:xfrm>
                <a:off x="5652655" y="3502738"/>
                <a:ext cx="1143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6920345" y="3308866"/>
                <a:ext cx="1385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KA</a:t>
                </a:r>
                <a:endParaRPr lang="en-US" i="1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4315691" y="3863589"/>
                <a:ext cx="0" cy="3789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691245" y="4343400"/>
                <a:ext cx="329045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Pengumpulan</a:t>
                </a:r>
                <a:r>
                  <a:rPr lang="en-US" dirty="0" smtClean="0"/>
                  <a:t> &amp; </a:t>
                </a:r>
                <a:r>
                  <a:rPr lang="en-US" dirty="0" err="1" smtClean="0"/>
                  <a:t>Analisis</a:t>
                </a:r>
                <a:r>
                  <a:rPr lang="en-US" dirty="0" smtClean="0"/>
                  <a:t> Data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err="1" smtClean="0"/>
                  <a:t>Prakiraan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Dampak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Penting</a:t>
                </a:r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err="1" smtClean="0"/>
                  <a:t>Evaluasi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Dampak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Penting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4319154" y="4717473"/>
                <a:ext cx="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315691" y="5562600"/>
                <a:ext cx="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2691244" y="4368646"/>
                <a:ext cx="4045528" cy="1998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853546" y="4034687"/>
              <a:ext cx="942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RONA LINGK.</a:t>
              </a:r>
              <a:endParaRPr lang="en-US" dirty="0"/>
            </a:p>
          </p:txBody>
        </p:sp>
        <p:cxnSp>
          <p:nvCxnSpPr>
            <p:cNvPr id="37" name="Straight Arrow Connector 36"/>
            <p:cNvCxnSpPr>
              <a:stCxn id="33" idx="3"/>
            </p:cNvCxnSpPr>
            <p:nvPr/>
          </p:nvCxnSpPr>
          <p:spPr>
            <a:xfrm>
              <a:off x="6736772" y="4868187"/>
              <a:ext cx="1042556" cy="244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779329" y="4675000"/>
              <a:ext cx="1136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ANDAL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319154" y="5867401"/>
              <a:ext cx="0" cy="3047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290455" y="6172200"/>
              <a:ext cx="219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Penyusunan</a:t>
              </a:r>
              <a:r>
                <a:rPr lang="en-US" dirty="0" smtClean="0"/>
                <a:t> RKL/RPL</a:t>
              </a:r>
              <a:endParaRPr lang="en-US" dirty="0"/>
            </a:p>
          </p:txBody>
        </p:sp>
        <p:cxnSp>
          <p:nvCxnSpPr>
            <p:cNvPr id="43" name="Straight Arrow Connector 42"/>
            <p:cNvCxnSpPr>
              <a:stCxn id="41" idx="3"/>
            </p:cNvCxnSpPr>
            <p:nvPr/>
          </p:nvCxnSpPr>
          <p:spPr>
            <a:xfrm>
              <a:off x="5486400" y="6356866"/>
              <a:ext cx="21266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779329" y="6172200"/>
              <a:ext cx="1357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RKL RPL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49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Memprakirakan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konsekuensi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memikirkan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memperbesar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memperkecil</a:t>
            </a:r>
            <a:r>
              <a:rPr lang="en-US" dirty="0" smtClean="0"/>
              <a:t> </a:t>
            </a:r>
            <a:r>
              <a:rPr lang="en-US" dirty="0" err="1" smtClean="0"/>
              <a:t>konsekuensi</a:t>
            </a:r>
            <a:r>
              <a:rPr lang="en-US" dirty="0" smtClean="0"/>
              <a:t> </a:t>
            </a:r>
            <a:r>
              <a:rPr lang="en-US" dirty="0" err="1" smtClean="0"/>
              <a:t>tindakannya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endParaRPr lang="en-US" dirty="0" smtClean="0"/>
          </a:p>
          <a:p>
            <a:r>
              <a:rPr lang="en-US" i="1" dirty="0" smtClean="0"/>
              <a:t>National Environmental Policy Act (NEPA)</a:t>
            </a:r>
            <a:r>
              <a:rPr lang="en-US" dirty="0" smtClean="0"/>
              <a:t> AMDAL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merencanakan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preventif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ditimbulkan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direncanakan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608320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akibat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aktivitas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Aktivitas</a:t>
            </a:r>
            <a:r>
              <a:rPr lang="en-US" sz="2200" dirty="0" smtClean="0"/>
              <a:t>: - </a:t>
            </a:r>
            <a:r>
              <a:rPr lang="en-US" sz="2200" dirty="0" err="1" smtClean="0"/>
              <a:t>alam</a:t>
            </a:r>
            <a:r>
              <a:rPr lang="en-US" sz="2200" dirty="0" smtClean="0"/>
              <a:t>: </a:t>
            </a:r>
            <a:r>
              <a:rPr lang="en-US" sz="2200" dirty="0" err="1" smtClean="0"/>
              <a:t>kimia</a:t>
            </a:r>
            <a:r>
              <a:rPr lang="en-US" sz="2200" dirty="0" smtClean="0"/>
              <a:t>, </a:t>
            </a:r>
            <a:r>
              <a:rPr lang="en-US" sz="2200" dirty="0" err="1" smtClean="0"/>
              <a:t>fisik</a:t>
            </a:r>
            <a:r>
              <a:rPr lang="en-US" sz="2200" dirty="0" smtClean="0"/>
              <a:t>, </a:t>
            </a:r>
            <a:r>
              <a:rPr lang="en-US" sz="2200" dirty="0" err="1" smtClean="0"/>
              <a:t>biologi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                   - </a:t>
            </a:r>
            <a:r>
              <a:rPr lang="en-US" sz="2200" dirty="0" err="1" smtClean="0"/>
              <a:t>manusia</a:t>
            </a:r>
            <a:endParaRPr lang="en-US" sz="2200" dirty="0" smtClean="0"/>
          </a:p>
          <a:p>
            <a:r>
              <a:rPr lang="en-US" sz="2200" dirty="0" err="1" smtClean="0"/>
              <a:t>Dampak</a:t>
            </a:r>
            <a:r>
              <a:rPr lang="en-US" sz="2200" dirty="0" smtClean="0"/>
              <a:t> </a:t>
            </a:r>
            <a:r>
              <a:rPr lang="en-US" sz="2200" dirty="0" err="1" smtClean="0"/>
              <a:t>pembangunan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masalah</a:t>
            </a:r>
            <a:r>
              <a:rPr lang="en-US" sz="2200" dirty="0" smtClean="0"/>
              <a:t>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disebabkan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pembangunan</a:t>
            </a:r>
            <a:r>
              <a:rPr lang="en-US" sz="2200" dirty="0" smtClean="0"/>
              <a:t> </a:t>
            </a:r>
            <a:r>
              <a:rPr lang="en-US" sz="2200" dirty="0" err="1" smtClean="0"/>
              <a:t>selalu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luas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sasaran</a:t>
            </a:r>
            <a:r>
              <a:rPr lang="en-US" sz="2200" dirty="0" smtClean="0"/>
              <a:t> </a:t>
            </a:r>
            <a:r>
              <a:rPr lang="en-US" sz="2200" dirty="0" err="1" smtClean="0"/>
              <a:t>pembangunan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direncanakan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umum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AMDAL </a:t>
            </a:r>
            <a:r>
              <a:rPr lang="en-US" sz="2200" dirty="0" err="1" smtClean="0"/>
              <a:t>dampak</a:t>
            </a:r>
            <a:r>
              <a:rPr lang="en-US" sz="2200" dirty="0" smtClean="0"/>
              <a:t> </a:t>
            </a:r>
            <a:r>
              <a:rPr lang="en-US" sz="2200" dirty="0" err="1" smtClean="0"/>
              <a:t>pembangunan</a:t>
            </a:r>
            <a:r>
              <a:rPr lang="en-US" sz="2200" dirty="0" smtClean="0"/>
              <a:t> </a:t>
            </a:r>
            <a:r>
              <a:rPr lang="en-US" sz="2200" dirty="0" err="1" smtClean="0"/>
              <a:t>diartikan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direncanakan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diakibatkan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aktivitas</a:t>
            </a:r>
            <a:r>
              <a:rPr lang="en-US" sz="2200" dirty="0" smtClean="0"/>
              <a:t> </a:t>
            </a:r>
            <a:r>
              <a:rPr lang="en-US" sz="2200" dirty="0" err="1" smtClean="0"/>
              <a:t>pembangunan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Dampak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bersifat</a:t>
            </a:r>
            <a:r>
              <a:rPr lang="en-US" sz="2200" dirty="0" smtClean="0"/>
              <a:t> </a:t>
            </a:r>
            <a:r>
              <a:rPr lang="en-US" sz="2200" dirty="0" err="1" smtClean="0"/>
              <a:t>biofisik</a:t>
            </a:r>
            <a:r>
              <a:rPr lang="en-US" sz="2200" dirty="0" smtClean="0"/>
              <a:t> </a:t>
            </a:r>
            <a:r>
              <a:rPr lang="en-US" sz="2200" dirty="0" err="1" smtClean="0"/>
              <a:t>maupun</a:t>
            </a:r>
            <a:r>
              <a:rPr lang="en-US" sz="2200" dirty="0" smtClean="0"/>
              <a:t> </a:t>
            </a:r>
            <a:r>
              <a:rPr lang="en-US" sz="2200" dirty="0" err="1" smtClean="0"/>
              <a:t>sosial-ekonomi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budaya</a:t>
            </a:r>
            <a:r>
              <a:rPr lang="en-US" sz="2200" dirty="0" smtClean="0"/>
              <a:t> </a:t>
            </a:r>
          </a:p>
          <a:p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melihat</a:t>
            </a:r>
            <a:r>
              <a:rPr lang="en-US" sz="2200" dirty="0" smtClean="0"/>
              <a:t> </a:t>
            </a:r>
            <a:r>
              <a:rPr lang="en-US" sz="2200" dirty="0" err="1" smtClean="0"/>
              <a:t>dampak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telah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,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 err="1" smtClean="0"/>
              <a:t>bahan</a:t>
            </a:r>
            <a:r>
              <a:rPr lang="en-US" sz="2200" dirty="0" smtClean="0"/>
              <a:t> </a:t>
            </a:r>
            <a:r>
              <a:rPr lang="en-US" sz="2200" dirty="0" err="1" smtClean="0"/>
              <a:t>pembanding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acuan</a:t>
            </a:r>
            <a:r>
              <a:rPr lang="en-US" sz="2200" dirty="0" smtClean="0"/>
              <a:t>. Salah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acuan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keadaan</a:t>
            </a:r>
            <a:r>
              <a:rPr lang="en-US" sz="2200" dirty="0" smtClean="0"/>
              <a:t> </a:t>
            </a:r>
            <a:r>
              <a:rPr lang="en-US" sz="2200" dirty="0" err="1" smtClean="0"/>
              <a:t>sebelum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56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AMDAL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diprakirakan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diprakirakan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diprakirakan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marL="111125" indent="-111125"/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.</a:t>
            </a:r>
          </a:p>
          <a:p>
            <a:pPr marL="111125" indent="55563">
              <a:buNone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dour (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,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),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kecenderungan</a:t>
            </a:r>
            <a:r>
              <a:rPr lang="en-US" dirty="0" smtClean="0"/>
              <a:t>.</a:t>
            </a:r>
          </a:p>
          <a:p>
            <a:pPr marL="111125" indent="-111125"/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(base 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Peruntukan</a:t>
            </a:r>
            <a:r>
              <a:rPr lang="en-US" dirty="0" smtClean="0"/>
              <a:t> AMDAL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program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endParaRPr lang="en-US" dirty="0" smtClean="0"/>
          </a:p>
          <a:p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preaudit</a:t>
            </a:r>
            <a:endParaRPr lang="en-US" dirty="0" smtClean="0"/>
          </a:p>
          <a:p>
            <a:r>
              <a:rPr lang="en-US" dirty="0" smtClean="0"/>
              <a:t>AMDAL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mengkaji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program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 (</a:t>
            </a:r>
            <a:r>
              <a:rPr lang="en-US" dirty="0" err="1" smtClean="0"/>
              <a:t>setelah</a:t>
            </a:r>
            <a:r>
              <a:rPr lang="en-US" dirty="0" smtClean="0"/>
              <a:t> program/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)</a:t>
            </a:r>
          </a:p>
          <a:p>
            <a:r>
              <a:rPr lang="en-US" dirty="0" smtClean="0"/>
              <a:t>AMDAL </a:t>
            </a:r>
            <a:r>
              <a:rPr lang="en-US" dirty="0" err="1" smtClean="0"/>
              <a:t>seyogyanya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program/</a:t>
            </a:r>
            <a:r>
              <a:rPr lang="en-US" dirty="0" err="1" smtClean="0"/>
              <a:t>proyek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non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usulan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legislatif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0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3999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0"/>
            <a:ext cx="8686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2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5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497</TotalTime>
  <Words>315</Words>
  <Application>Microsoft Office PowerPoint</Application>
  <PresentationFormat>On-screen Show (4:3)</PresentationFormat>
  <Paragraphs>42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PENGERTIAN MANFAAT PROSES AMDAL</vt:lpstr>
      <vt:lpstr>AMDAL</vt:lpstr>
      <vt:lpstr>DAMPAK</vt:lpstr>
      <vt:lpstr>Dua jenis batasan dampak dalam AMDAL</vt:lpstr>
      <vt:lpstr>Peruntukan AMDAL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Penyusunan AMDAL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Widati</dc:creator>
  <cp:lastModifiedBy>Widati</cp:lastModifiedBy>
  <cp:revision>24</cp:revision>
  <dcterms:created xsi:type="dcterms:W3CDTF">2014-03-17T23:34:59Z</dcterms:created>
  <dcterms:modified xsi:type="dcterms:W3CDTF">2017-10-03T09:58:13Z</dcterms:modified>
</cp:coreProperties>
</file>