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08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2C5C6C-C661-4C71-90AF-6B31B2A1DED3}" type="datetimeFigureOut">
              <a:rPr lang="id-ID" smtClean="0"/>
              <a:t>19/03/2019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871766-C221-4DF1-B9FD-851B4C201A1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843873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871766-C221-4DF1-B9FD-851B4C201A14}" type="slidenum">
              <a:rPr lang="id-ID" smtClean="0"/>
              <a:t>6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88240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3/19/2019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3/19/2019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838199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AU" sz="2800" dirty="0" err="1" smtClean="0"/>
              <a:t>Langkah-langkah</a:t>
            </a:r>
            <a:r>
              <a:rPr lang="en-AU" sz="2800" dirty="0" smtClean="0"/>
              <a:t> </a:t>
            </a:r>
            <a:r>
              <a:rPr lang="en-AU" sz="2800" dirty="0" err="1" smtClean="0"/>
              <a:t>penelitian</a:t>
            </a:r>
            <a:endParaRPr lang="en-AU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143000"/>
            <a:ext cx="7315200" cy="46482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en-AU" dirty="0" err="1" smtClean="0">
                <a:solidFill>
                  <a:schemeClr val="tx1"/>
                </a:solidFill>
              </a:rPr>
              <a:t>Pemilihan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topik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penelitian</a:t>
            </a:r>
            <a:endParaRPr lang="en-AU" dirty="0" smtClean="0">
              <a:solidFill>
                <a:schemeClr val="tx1"/>
              </a:solidFill>
            </a:endParaRPr>
          </a:p>
          <a:p>
            <a:pPr marL="457200" indent="-457200" algn="just">
              <a:buAutoNum type="alphaLcPeriod"/>
            </a:pPr>
            <a:r>
              <a:rPr lang="en-AU" sz="2400" dirty="0" err="1" smtClean="0">
                <a:solidFill>
                  <a:schemeClr val="tx1"/>
                </a:solidFill>
              </a:rPr>
              <a:t>Apakah</a:t>
            </a:r>
            <a:r>
              <a:rPr lang="en-AU" sz="2400" dirty="0" smtClean="0">
                <a:solidFill>
                  <a:schemeClr val="tx1"/>
                </a:solidFill>
              </a:rPr>
              <a:t> </a:t>
            </a:r>
            <a:r>
              <a:rPr lang="en-AU" sz="2400" dirty="0" err="1" smtClean="0">
                <a:solidFill>
                  <a:schemeClr val="tx1"/>
                </a:solidFill>
              </a:rPr>
              <a:t>topik</a:t>
            </a:r>
            <a:r>
              <a:rPr lang="en-AU" sz="2400" dirty="0" smtClean="0">
                <a:solidFill>
                  <a:schemeClr val="tx1"/>
                </a:solidFill>
              </a:rPr>
              <a:t> </a:t>
            </a:r>
            <a:r>
              <a:rPr lang="en-AU" sz="2400" dirty="0" err="1" smtClean="0">
                <a:solidFill>
                  <a:schemeClr val="tx1"/>
                </a:solidFill>
              </a:rPr>
              <a:t>penelitian</a:t>
            </a:r>
            <a:r>
              <a:rPr lang="en-AU" sz="2400" dirty="0" smtClean="0">
                <a:solidFill>
                  <a:schemeClr val="tx1"/>
                </a:solidFill>
              </a:rPr>
              <a:t> </a:t>
            </a:r>
            <a:r>
              <a:rPr lang="en-AU" sz="2400" dirty="0" err="1" smtClean="0">
                <a:solidFill>
                  <a:schemeClr val="tx1"/>
                </a:solidFill>
              </a:rPr>
              <a:t>terlalu</a:t>
            </a:r>
            <a:r>
              <a:rPr lang="en-AU" sz="2400" dirty="0" smtClean="0">
                <a:solidFill>
                  <a:schemeClr val="tx1"/>
                </a:solidFill>
              </a:rPr>
              <a:t> </a:t>
            </a:r>
            <a:r>
              <a:rPr lang="en-AU" sz="2400" dirty="0" err="1" smtClean="0">
                <a:solidFill>
                  <a:schemeClr val="tx1"/>
                </a:solidFill>
              </a:rPr>
              <a:t>luas</a:t>
            </a:r>
            <a:r>
              <a:rPr lang="en-AU" sz="2400" dirty="0" smtClean="0">
                <a:solidFill>
                  <a:schemeClr val="tx1"/>
                </a:solidFill>
              </a:rPr>
              <a:t>?</a:t>
            </a:r>
          </a:p>
          <a:p>
            <a:pPr algn="just"/>
            <a:r>
              <a:rPr lang="en-AU" sz="2400" dirty="0" err="1" smtClean="0">
                <a:solidFill>
                  <a:schemeClr val="tx1"/>
                </a:solidFill>
              </a:rPr>
              <a:t>Suatu</a:t>
            </a:r>
            <a:r>
              <a:rPr lang="en-AU" sz="2400" dirty="0" smtClean="0">
                <a:solidFill>
                  <a:schemeClr val="tx1"/>
                </a:solidFill>
              </a:rPr>
              <a:t> </a:t>
            </a:r>
            <a:r>
              <a:rPr lang="en-AU" sz="2400" dirty="0" err="1" smtClean="0">
                <a:solidFill>
                  <a:schemeClr val="tx1"/>
                </a:solidFill>
              </a:rPr>
              <a:t>topik</a:t>
            </a:r>
            <a:r>
              <a:rPr lang="en-AU" sz="2400" dirty="0" smtClean="0">
                <a:solidFill>
                  <a:schemeClr val="tx1"/>
                </a:solidFill>
              </a:rPr>
              <a:t> </a:t>
            </a:r>
            <a:r>
              <a:rPr lang="en-AU" sz="2400" dirty="0" err="1" smtClean="0">
                <a:solidFill>
                  <a:schemeClr val="tx1"/>
                </a:solidFill>
              </a:rPr>
              <a:t>penelitian</a:t>
            </a:r>
            <a:r>
              <a:rPr lang="en-AU" sz="2400" dirty="0" smtClean="0">
                <a:solidFill>
                  <a:schemeClr val="tx1"/>
                </a:solidFill>
              </a:rPr>
              <a:t> </a:t>
            </a:r>
            <a:r>
              <a:rPr lang="en-AU" sz="2400" dirty="0" err="1" smtClean="0">
                <a:solidFill>
                  <a:schemeClr val="tx1"/>
                </a:solidFill>
              </a:rPr>
              <a:t>hendaknya</a:t>
            </a:r>
            <a:r>
              <a:rPr lang="en-AU" sz="2400" dirty="0" smtClean="0">
                <a:solidFill>
                  <a:schemeClr val="tx1"/>
                </a:solidFill>
              </a:rPr>
              <a:t> </a:t>
            </a:r>
            <a:r>
              <a:rPr lang="en-AU" sz="2400" dirty="0" err="1" smtClean="0">
                <a:solidFill>
                  <a:schemeClr val="tx1"/>
                </a:solidFill>
              </a:rPr>
              <a:t>tidak</a:t>
            </a:r>
            <a:r>
              <a:rPr lang="en-AU" sz="2400" dirty="0" smtClean="0">
                <a:solidFill>
                  <a:schemeClr val="tx1"/>
                </a:solidFill>
              </a:rPr>
              <a:t> </a:t>
            </a:r>
            <a:r>
              <a:rPr lang="en-AU" sz="2400" dirty="0" err="1" smtClean="0">
                <a:solidFill>
                  <a:schemeClr val="tx1"/>
                </a:solidFill>
              </a:rPr>
              <a:t>terlalu</a:t>
            </a:r>
            <a:r>
              <a:rPr lang="en-AU" sz="2400" dirty="0" smtClean="0">
                <a:solidFill>
                  <a:schemeClr val="tx1"/>
                </a:solidFill>
              </a:rPr>
              <a:t> </a:t>
            </a:r>
            <a:r>
              <a:rPr lang="en-AU" sz="2400" dirty="0" err="1" smtClean="0">
                <a:solidFill>
                  <a:schemeClr val="tx1"/>
                </a:solidFill>
              </a:rPr>
              <a:t>luas</a:t>
            </a:r>
            <a:r>
              <a:rPr lang="en-AU" sz="2400" dirty="0" smtClean="0">
                <a:solidFill>
                  <a:schemeClr val="tx1"/>
                </a:solidFill>
              </a:rPr>
              <a:t> </a:t>
            </a:r>
            <a:r>
              <a:rPr lang="en-AU" sz="2400" dirty="0" err="1" smtClean="0">
                <a:solidFill>
                  <a:schemeClr val="tx1"/>
                </a:solidFill>
              </a:rPr>
              <a:t>tetapi</a:t>
            </a:r>
            <a:r>
              <a:rPr lang="en-AU" sz="2400" dirty="0" smtClean="0">
                <a:solidFill>
                  <a:schemeClr val="tx1"/>
                </a:solidFill>
              </a:rPr>
              <a:t> </a:t>
            </a:r>
            <a:r>
              <a:rPr lang="en-AU" sz="2400" dirty="0" err="1" smtClean="0">
                <a:solidFill>
                  <a:schemeClr val="tx1"/>
                </a:solidFill>
              </a:rPr>
              <a:t>sebaiknya</a:t>
            </a:r>
            <a:r>
              <a:rPr lang="en-AU" sz="2400" dirty="0" smtClean="0">
                <a:solidFill>
                  <a:schemeClr val="tx1"/>
                </a:solidFill>
              </a:rPr>
              <a:t> </a:t>
            </a:r>
            <a:r>
              <a:rPr lang="en-AU" sz="2400" dirty="0" err="1" smtClean="0">
                <a:solidFill>
                  <a:schemeClr val="tx1"/>
                </a:solidFill>
              </a:rPr>
              <a:t>membatasi</a:t>
            </a:r>
            <a:r>
              <a:rPr lang="en-AU" sz="2400" dirty="0" smtClean="0">
                <a:solidFill>
                  <a:schemeClr val="tx1"/>
                </a:solidFill>
              </a:rPr>
              <a:t> </a:t>
            </a:r>
            <a:r>
              <a:rPr lang="en-AU" sz="2400" dirty="0" err="1" smtClean="0">
                <a:solidFill>
                  <a:schemeClr val="tx1"/>
                </a:solidFill>
              </a:rPr>
              <a:t>diri</a:t>
            </a:r>
            <a:r>
              <a:rPr lang="en-AU" sz="2400" dirty="0" smtClean="0">
                <a:solidFill>
                  <a:schemeClr val="tx1"/>
                </a:solidFill>
              </a:rPr>
              <a:t> </a:t>
            </a:r>
            <a:r>
              <a:rPr lang="en-AU" sz="2400" dirty="0" err="1" smtClean="0">
                <a:solidFill>
                  <a:schemeClr val="tx1"/>
                </a:solidFill>
              </a:rPr>
              <a:t>pada</a:t>
            </a:r>
            <a:r>
              <a:rPr lang="en-AU" sz="2400" dirty="0" smtClean="0">
                <a:solidFill>
                  <a:schemeClr val="tx1"/>
                </a:solidFill>
              </a:rPr>
              <a:t> </a:t>
            </a:r>
            <a:r>
              <a:rPr lang="en-AU" sz="2400" dirty="0" err="1" smtClean="0">
                <a:solidFill>
                  <a:schemeClr val="tx1"/>
                </a:solidFill>
              </a:rPr>
              <a:t>wilayah</a:t>
            </a:r>
            <a:r>
              <a:rPr lang="en-AU" sz="2400" dirty="0" smtClean="0">
                <a:solidFill>
                  <a:schemeClr val="tx1"/>
                </a:solidFill>
              </a:rPr>
              <a:t>, </a:t>
            </a:r>
            <a:r>
              <a:rPr lang="en-AU" sz="2400" dirty="0" err="1" smtClean="0">
                <a:solidFill>
                  <a:schemeClr val="tx1"/>
                </a:solidFill>
              </a:rPr>
              <a:t>bidang</a:t>
            </a:r>
            <a:r>
              <a:rPr lang="en-AU" sz="2400" dirty="0" smtClean="0">
                <a:solidFill>
                  <a:schemeClr val="tx1"/>
                </a:solidFill>
              </a:rPr>
              <a:t> </a:t>
            </a:r>
            <a:r>
              <a:rPr lang="en-AU" sz="2400" dirty="0" err="1" smtClean="0">
                <a:solidFill>
                  <a:schemeClr val="tx1"/>
                </a:solidFill>
              </a:rPr>
              <a:t>penelitian</a:t>
            </a:r>
            <a:r>
              <a:rPr lang="en-AU" sz="2400" dirty="0" smtClean="0">
                <a:solidFill>
                  <a:schemeClr val="tx1"/>
                </a:solidFill>
              </a:rPr>
              <a:t> yang </a:t>
            </a:r>
            <a:r>
              <a:rPr lang="en-AU" sz="2400" dirty="0" err="1" smtClean="0">
                <a:solidFill>
                  <a:schemeClr val="tx1"/>
                </a:solidFill>
              </a:rPr>
              <a:t>lebih</a:t>
            </a:r>
            <a:r>
              <a:rPr lang="en-AU" sz="2400" dirty="0" smtClean="0">
                <a:solidFill>
                  <a:schemeClr val="tx1"/>
                </a:solidFill>
              </a:rPr>
              <a:t> </a:t>
            </a:r>
            <a:r>
              <a:rPr lang="en-AU" sz="2400" dirty="0" err="1" smtClean="0">
                <a:solidFill>
                  <a:schemeClr val="tx1"/>
                </a:solidFill>
              </a:rPr>
              <a:t>sempit</a:t>
            </a:r>
            <a:r>
              <a:rPr lang="en-AU" sz="24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AU" sz="2400" dirty="0" smtClean="0">
                <a:solidFill>
                  <a:schemeClr val="tx1"/>
                </a:solidFill>
              </a:rPr>
              <a:t>b. </a:t>
            </a:r>
            <a:r>
              <a:rPr lang="en-AU" sz="2400" dirty="0" err="1" smtClean="0">
                <a:solidFill>
                  <a:schemeClr val="tx1"/>
                </a:solidFill>
              </a:rPr>
              <a:t>Apakah</a:t>
            </a:r>
            <a:r>
              <a:rPr lang="en-AU" sz="2400" dirty="0" smtClean="0">
                <a:solidFill>
                  <a:schemeClr val="tx1"/>
                </a:solidFill>
              </a:rPr>
              <a:t> </a:t>
            </a:r>
            <a:r>
              <a:rPr lang="en-AU" sz="2400" dirty="0" err="1" smtClean="0">
                <a:solidFill>
                  <a:schemeClr val="tx1"/>
                </a:solidFill>
              </a:rPr>
              <a:t>topik</a:t>
            </a:r>
            <a:r>
              <a:rPr lang="en-AU" sz="2400" dirty="0" smtClean="0">
                <a:solidFill>
                  <a:schemeClr val="tx1"/>
                </a:solidFill>
              </a:rPr>
              <a:t> </a:t>
            </a:r>
            <a:r>
              <a:rPr lang="en-AU" sz="2400" dirty="0" err="1" smtClean="0">
                <a:solidFill>
                  <a:schemeClr val="tx1"/>
                </a:solidFill>
              </a:rPr>
              <a:t>dapat</a:t>
            </a:r>
            <a:r>
              <a:rPr lang="en-AU" sz="2400" dirty="0" smtClean="0">
                <a:solidFill>
                  <a:schemeClr val="tx1"/>
                </a:solidFill>
              </a:rPr>
              <a:t> </a:t>
            </a:r>
            <a:r>
              <a:rPr lang="en-AU" sz="2400" dirty="0" err="1" smtClean="0">
                <a:solidFill>
                  <a:schemeClr val="tx1"/>
                </a:solidFill>
              </a:rPr>
              <a:t>diteliti</a:t>
            </a:r>
            <a:r>
              <a:rPr lang="en-AU" sz="2400" dirty="0" smtClean="0">
                <a:solidFill>
                  <a:schemeClr val="tx1"/>
                </a:solidFill>
              </a:rPr>
              <a:t>?</a:t>
            </a:r>
          </a:p>
          <a:p>
            <a:pPr algn="just"/>
            <a:r>
              <a:rPr lang="en-AU" sz="2400" dirty="0" err="1" smtClean="0">
                <a:solidFill>
                  <a:schemeClr val="tx1"/>
                </a:solidFill>
              </a:rPr>
              <a:t>Suatu</a:t>
            </a:r>
            <a:r>
              <a:rPr lang="en-AU" sz="2400" dirty="0" smtClean="0">
                <a:solidFill>
                  <a:schemeClr val="tx1"/>
                </a:solidFill>
              </a:rPr>
              <a:t> </a:t>
            </a:r>
            <a:r>
              <a:rPr lang="en-AU" sz="2400" dirty="0" err="1" smtClean="0">
                <a:solidFill>
                  <a:schemeClr val="tx1"/>
                </a:solidFill>
              </a:rPr>
              <a:t>topik</a:t>
            </a:r>
            <a:r>
              <a:rPr lang="en-AU" sz="2400" dirty="0" smtClean="0">
                <a:solidFill>
                  <a:schemeClr val="tx1"/>
                </a:solidFill>
              </a:rPr>
              <a:t> </a:t>
            </a:r>
            <a:r>
              <a:rPr lang="en-AU" sz="2400" dirty="0" err="1" smtClean="0">
                <a:solidFill>
                  <a:schemeClr val="tx1"/>
                </a:solidFill>
              </a:rPr>
              <a:t>penelitian</a:t>
            </a:r>
            <a:r>
              <a:rPr lang="en-AU" sz="2400" dirty="0" smtClean="0">
                <a:solidFill>
                  <a:schemeClr val="tx1"/>
                </a:solidFill>
              </a:rPr>
              <a:t>  </a:t>
            </a:r>
            <a:r>
              <a:rPr lang="en-AU" sz="2400" dirty="0" err="1" smtClean="0">
                <a:solidFill>
                  <a:schemeClr val="tx1"/>
                </a:solidFill>
              </a:rPr>
              <a:t>bisa</a:t>
            </a:r>
            <a:r>
              <a:rPr lang="en-AU" sz="2400" dirty="0" smtClean="0">
                <a:solidFill>
                  <a:schemeClr val="tx1"/>
                </a:solidFill>
              </a:rPr>
              <a:t> </a:t>
            </a:r>
            <a:r>
              <a:rPr lang="en-AU" sz="2400" dirty="0" err="1" smtClean="0">
                <a:solidFill>
                  <a:schemeClr val="tx1"/>
                </a:solidFill>
              </a:rPr>
              <a:t>jadi</a:t>
            </a:r>
            <a:r>
              <a:rPr lang="en-AU" sz="2400" dirty="0" smtClean="0">
                <a:solidFill>
                  <a:schemeClr val="tx1"/>
                </a:solidFill>
              </a:rPr>
              <a:t> </a:t>
            </a:r>
            <a:r>
              <a:rPr lang="en-AU" sz="2400" dirty="0" err="1" smtClean="0">
                <a:solidFill>
                  <a:schemeClr val="tx1"/>
                </a:solidFill>
              </a:rPr>
              <a:t>tidak</a:t>
            </a:r>
            <a:r>
              <a:rPr lang="en-AU" sz="2400" dirty="0" smtClean="0">
                <a:solidFill>
                  <a:schemeClr val="tx1"/>
                </a:solidFill>
              </a:rPr>
              <a:t> </a:t>
            </a:r>
            <a:r>
              <a:rPr lang="en-AU" sz="2400" dirty="0" err="1" smtClean="0">
                <a:solidFill>
                  <a:schemeClr val="tx1"/>
                </a:solidFill>
              </a:rPr>
              <a:t>cocok</a:t>
            </a:r>
            <a:r>
              <a:rPr lang="en-AU" sz="2400" dirty="0" smtClean="0">
                <a:solidFill>
                  <a:schemeClr val="tx1"/>
                </a:solidFill>
              </a:rPr>
              <a:t> </a:t>
            </a:r>
            <a:r>
              <a:rPr lang="en-AU" sz="2400" dirty="0" err="1" smtClean="0">
                <a:solidFill>
                  <a:schemeClr val="tx1"/>
                </a:solidFill>
              </a:rPr>
              <a:t>utk</a:t>
            </a:r>
            <a:r>
              <a:rPr lang="en-AU" sz="2400" dirty="0" smtClean="0">
                <a:solidFill>
                  <a:schemeClr val="tx1"/>
                </a:solidFill>
              </a:rPr>
              <a:t> </a:t>
            </a:r>
            <a:r>
              <a:rPr lang="en-AU" sz="2400" dirty="0" err="1" smtClean="0">
                <a:solidFill>
                  <a:schemeClr val="tx1"/>
                </a:solidFill>
              </a:rPr>
              <a:t>diteliti</a:t>
            </a:r>
            <a:r>
              <a:rPr lang="en-AU" sz="2400" dirty="0" smtClean="0">
                <a:solidFill>
                  <a:schemeClr val="tx1"/>
                </a:solidFill>
              </a:rPr>
              <a:t> </a:t>
            </a:r>
            <a:r>
              <a:rPr lang="en-AU" sz="2400" dirty="0" err="1" smtClean="0">
                <a:solidFill>
                  <a:schemeClr val="tx1"/>
                </a:solidFill>
              </a:rPr>
              <a:t>semata-mata</a:t>
            </a:r>
            <a:r>
              <a:rPr lang="en-AU" sz="2400" dirty="0" smtClean="0">
                <a:solidFill>
                  <a:schemeClr val="tx1"/>
                </a:solidFill>
              </a:rPr>
              <a:t> </a:t>
            </a:r>
            <a:r>
              <a:rPr lang="en-AU" sz="2400" dirty="0" err="1" smtClean="0">
                <a:solidFill>
                  <a:schemeClr val="tx1"/>
                </a:solidFill>
              </a:rPr>
              <a:t>hanya</a:t>
            </a:r>
            <a:r>
              <a:rPr lang="en-AU" sz="2400" dirty="0" smtClean="0">
                <a:solidFill>
                  <a:schemeClr val="tx1"/>
                </a:solidFill>
              </a:rPr>
              <a:t> </a:t>
            </a:r>
            <a:r>
              <a:rPr lang="en-AU" sz="2400" dirty="0" err="1" smtClean="0">
                <a:solidFill>
                  <a:schemeClr val="tx1"/>
                </a:solidFill>
              </a:rPr>
              <a:t>krn</a:t>
            </a:r>
            <a:r>
              <a:rPr lang="en-AU" sz="2400" dirty="0" smtClean="0">
                <a:solidFill>
                  <a:schemeClr val="tx1"/>
                </a:solidFill>
              </a:rPr>
              <a:t> </a:t>
            </a:r>
            <a:r>
              <a:rPr lang="en-AU" sz="2400" dirty="0" err="1" smtClean="0">
                <a:solidFill>
                  <a:schemeClr val="tx1"/>
                </a:solidFill>
              </a:rPr>
              <a:t>pertanyaan</a:t>
            </a:r>
            <a:r>
              <a:rPr lang="en-AU" sz="2400" dirty="0" smtClean="0">
                <a:solidFill>
                  <a:schemeClr val="tx1"/>
                </a:solidFill>
              </a:rPr>
              <a:t> </a:t>
            </a:r>
            <a:r>
              <a:rPr lang="en-AU" sz="2400" dirty="0" err="1" smtClean="0">
                <a:solidFill>
                  <a:schemeClr val="tx1"/>
                </a:solidFill>
              </a:rPr>
              <a:t>penelitian</a:t>
            </a:r>
            <a:r>
              <a:rPr lang="en-AU" sz="2400" dirty="0" smtClean="0">
                <a:solidFill>
                  <a:schemeClr val="tx1"/>
                </a:solidFill>
              </a:rPr>
              <a:t> </a:t>
            </a:r>
            <a:r>
              <a:rPr lang="en-AU" sz="2400" dirty="0" err="1" smtClean="0">
                <a:solidFill>
                  <a:schemeClr val="tx1"/>
                </a:solidFill>
              </a:rPr>
              <a:t>tdk</a:t>
            </a:r>
            <a:r>
              <a:rPr lang="en-AU" sz="2400" dirty="0" smtClean="0">
                <a:solidFill>
                  <a:schemeClr val="tx1"/>
                </a:solidFill>
              </a:rPr>
              <a:t> </a:t>
            </a:r>
            <a:r>
              <a:rPr lang="en-AU" sz="2400" dirty="0" err="1" smtClean="0">
                <a:solidFill>
                  <a:schemeClr val="tx1"/>
                </a:solidFill>
              </a:rPr>
              <a:t>memiliki</a:t>
            </a:r>
            <a:r>
              <a:rPr lang="en-AU" sz="2400" dirty="0" smtClean="0">
                <a:solidFill>
                  <a:schemeClr val="tx1"/>
                </a:solidFill>
              </a:rPr>
              <a:t> </a:t>
            </a:r>
            <a:r>
              <a:rPr lang="en-AU" sz="2400" dirty="0" err="1" smtClean="0">
                <a:solidFill>
                  <a:schemeClr val="tx1"/>
                </a:solidFill>
              </a:rPr>
              <a:t>jawaban</a:t>
            </a:r>
            <a:r>
              <a:rPr lang="en-AU" sz="2400" dirty="0" smtClean="0">
                <a:solidFill>
                  <a:schemeClr val="tx1"/>
                </a:solidFill>
              </a:rPr>
              <a:t> </a:t>
            </a:r>
            <a:r>
              <a:rPr lang="en-AU" sz="2400" dirty="0" err="1" smtClean="0">
                <a:solidFill>
                  <a:schemeClr val="tx1"/>
                </a:solidFill>
              </a:rPr>
              <a:t>atau</a:t>
            </a:r>
            <a:r>
              <a:rPr lang="en-AU" sz="2400" dirty="0" smtClean="0">
                <a:solidFill>
                  <a:schemeClr val="tx1"/>
                </a:solidFill>
              </a:rPr>
              <a:t> </a:t>
            </a:r>
            <a:r>
              <a:rPr lang="en-AU" sz="2400" dirty="0" err="1" smtClean="0">
                <a:solidFill>
                  <a:schemeClr val="tx1"/>
                </a:solidFill>
              </a:rPr>
              <a:t>tdk</a:t>
            </a:r>
            <a:r>
              <a:rPr lang="en-AU" sz="2400" dirty="0" smtClean="0">
                <a:solidFill>
                  <a:schemeClr val="tx1"/>
                </a:solidFill>
              </a:rPr>
              <a:t> </a:t>
            </a:r>
            <a:r>
              <a:rPr lang="en-AU" sz="2400" dirty="0" err="1" smtClean="0">
                <a:solidFill>
                  <a:schemeClr val="tx1"/>
                </a:solidFill>
              </a:rPr>
              <a:t>dpt</a:t>
            </a:r>
            <a:r>
              <a:rPr lang="en-AU" sz="2400" dirty="0" smtClean="0">
                <a:solidFill>
                  <a:schemeClr val="tx1"/>
                </a:solidFill>
              </a:rPr>
              <a:t> </a:t>
            </a:r>
            <a:r>
              <a:rPr lang="en-AU" sz="2400" dirty="0" err="1" smtClean="0">
                <a:solidFill>
                  <a:schemeClr val="tx1"/>
                </a:solidFill>
              </a:rPr>
              <a:t>dijwb</a:t>
            </a:r>
            <a:r>
              <a:rPr lang="en-AU" sz="2400" dirty="0" smtClean="0">
                <a:solidFill>
                  <a:schemeClr val="tx1"/>
                </a:solidFill>
              </a:rPr>
              <a:t> </a:t>
            </a:r>
            <a:r>
              <a:rPr lang="en-AU" sz="2400" dirty="0" err="1" smtClean="0">
                <a:solidFill>
                  <a:schemeClr val="tx1"/>
                </a:solidFill>
              </a:rPr>
              <a:t>krn</a:t>
            </a:r>
            <a:r>
              <a:rPr lang="en-AU" sz="2400" dirty="0" smtClean="0">
                <a:solidFill>
                  <a:schemeClr val="tx1"/>
                </a:solidFill>
              </a:rPr>
              <a:t> </a:t>
            </a:r>
            <a:r>
              <a:rPr lang="en-AU" sz="2400" dirty="0" err="1" smtClean="0">
                <a:solidFill>
                  <a:schemeClr val="tx1"/>
                </a:solidFill>
              </a:rPr>
              <a:t>tidak</a:t>
            </a:r>
            <a:r>
              <a:rPr lang="en-AU" sz="2400" dirty="0" smtClean="0">
                <a:solidFill>
                  <a:schemeClr val="tx1"/>
                </a:solidFill>
              </a:rPr>
              <a:t> </a:t>
            </a:r>
            <a:r>
              <a:rPr lang="en-AU" sz="2400" dirty="0" err="1" smtClean="0">
                <a:solidFill>
                  <a:schemeClr val="tx1"/>
                </a:solidFill>
              </a:rPr>
              <a:t>ada</a:t>
            </a:r>
            <a:r>
              <a:rPr lang="en-AU" sz="2400" dirty="0" smtClean="0">
                <a:solidFill>
                  <a:schemeClr val="tx1"/>
                </a:solidFill>
              </a:rPr>
              <a:t> </a:t>
            </a:r>
            <a:r>
              <a:rPr lang="en-AU" sz="2400" dirty="0" err="1" smtClean="0">
                <a:solidFill>
                  <a:schemeClr val="tx1"/>
                </a:solidFill>
              </a:rPr>
              <a:t>fasilitas</a:t>
            </a:r>
            <a:r>
              <a:rPr lang="en-AU" sz="2400" dirty="0" smtClean="0">
                <a:solidFill>
                  <a:schemeClr val="tx1"/>
                </a:solidFill>
              </a:rPr>
              <a:t> </a:t>
            </a:r>
            <a:r>
              <a:rPr lang="en-AU" sz="2400" dirty="0" err="1" smtClean="0">
                <a:solidFill>
                  <a:schemeClr val="tx1"/>
                </a:solidFill>
              </a:rPr>
              <a:t>atau</a:t>
            </a:r>
            <a:r>
              <a:rPr lang="en-AU" sz="2400" dirty="0" smtClean="0">
                <a:solidFill>
                  <a:schemeClr val="tx1"/>
                </a:solidFill>
              </a:rPr>
              <a:t> </a:t>
            </a:r>
            <a:r>
              <a:rPr lang="en-AU" sz="2400" dirty="0" err="1" smtClean="0">
                <a:solidFill>
                  <a:schemeClr val="tx1"/>
                </a:solidFill>
              </a:rPr>
              <a:t>informasi</a:t>
            </a:r>
            <a:r>
              <a:rPr lang="en-AU" sz="2400" dirty="0" smtClean="0">
                <a:solidFill>
                  <a:schemeClr val="tx1"/>
                </a:solidFill>
              </a:rPr>
              <a:t> </a:t>
            </a:r>
            <a:r>
              <a:rPr lang="en-AU" sz="2400" dirty="0" err="1" smtClean="0">
                <a:solidFill>
                  <a:schemeClr val="tx1"/>
                </a:solidFill>
              </a:rPr>
              <a:t>yg</a:t>
            </a:r>
            <a:r>
              <a:rPr lang="en-AU" sz="2400" dirty="0" smtClean="0">
                <a:solidFill>
                  <a:schemeClr val="tx1"/>
                </a:solidFill>
              </a:rPr>
              <a:t> </a:t>
            </a:r>
            <a:r>
              <a:rPr lang="en-AU" sz="2400" dirty="0" err="1" smtClean="0">
                <a:solidFill>
                  <a:schemeClr val="tx1"/>
                </a:solidFill>
              </a:rPr>
              <a:t>tersedia</a:t>
            </a:r>
            <a:endParaRPr lang="en-AU" sz="2400" dirty="0" smtClean="0">
              <a:solidFill>
                <a:schemeClr val="tx1"/>
              </a:solidFill>
            </a:endParaRPr>
          </a:p>
          <a:p>
            <a:pPr algn="just"/>
            <a:endParaRPr lang="en-AU" sz="2400" dirty="0" smtClean="0"/>
          </a:p>
          <a:p>
            <a:pPr algn="just"/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3702158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 marL="0" indent="0">
              <a:buNone/>
            </a:pPr>
            <a:r>
              <a:rPr lang="en-AU" sz="2400" dirty="0" smtClean="0"/>
              <a:t>c. </a:t>
            </a:r>
            <a:r>
              <a:rPr lang="en-AU" sz="2400" dirty="0" err="1"/>
              <a:t>Apakah</a:t>
            </a:r>
            <a:r>
              <a:rPr lang="en-AU" sz="2400" dirty="0"/>
              <a:t> </a:t>
            </a:r>
            <a:r>
              <a:rPr lang="en-AU" sz="2400" dirty="0" err="1" smtClean="0"/>
              <a:t>masalahnya</a:t>
            </a:r>
            <a:r>
              <a:rPr lang="en-AU" sz="2400" dirty="0" smtClean="0"/>
              <a:t> </a:t>
            </a:r>
            <a:r>
              <a:rPr lang="en-AU" sz="2400" dirty="0" err="1" smtClean="0"/>
              <a:t>penting</a:t>
            </a:r>
            <a:r>
              <a:rPr lang="en-AU" sz="2400" dirty="0" smtClean="0"/>
              <a:t>? </a:t>
            </a:r>
            <a:endParaRPr lang="en-AU" sz="2400" dirty="0"/>
          </a:p>
          <a:p>
            <a:pPr marL="0" indent="0" algn="just">
              <a:buNone/>
            </a:pPr>
            <a:r>
              <a:rPr lang="en-AU" sz="2400" dirty="0" err="1" smtClean="0"/>
              <a:t>Penting</a:t>
            </a:r>
            <a:r>
              <a:rPr lang="en-AU" sz="2400" dirty="0" smtClean="0"/>
              <a:t> </a:t>
            </a:r>
            <a:r>
              <a:rPr lang="en-AU" sz="2400" dirty="0" err="1" smtClean="0"/>
              <a:t>bagi</a:t>
            </a:r>
            <a:r>
              <a:rPr lang="en-AU" sz="2400" dirty="0" smtClean="0"/>
              <a:t> </a:t>
            </a:r>
            <a:r>
              <a:rPr lang="en-AU" sz="2400" dirty="0" err="1" smtClean="0"/>
              <a:t>kita</a:t>
            </a:r>
            <a:r>
              <a:rPr lang="en-AU" sz="2400" dirty="0" smtClean="0"/>
              <a:t> </a:t>
            </a:r>
            <a:r>
              <a:rPr lang="en-AU" sz="2400" dirty="0" err="1" smtClean="0"/>
              <a:t>untuk</a:t>
            </a:r>
            <a:r>
              <a:rPr lang="en-AU" sz="2400" dirty="0" smtClean="0"/>
              <a:t> </a:t>
            </a:r>
            <a:r>
              <a:rPr lang="en-AU" sz="2400" dirty="0" err="1" smtClean="0"/>
              <a:t>menentukan</a:t>
            </a:r>
            <a:r>
              <a:rPr lang="en-AU" sz="2400" dirty="0" smtClean="0"/>
              <a:t> </a:t>
            </a:r>
            <a:r>
              <a:rPr lang="en-AU" sz="2400" dirty="0" err="1" smtClean="0"/>
              <a:t>apakah</a:t>
            </a:r>
            <a:r>
              <a:rPr lang="en-AU" sz="2400" dirty="0" smtClean="0"/>
              <a:t> </a:t>
            </a:r>
            <a:r>
              <a:rPr lang="en-AU" sz="2400" dirty="0" err="1" smtClean="0"/>
              <a:t>topik</a:t>
            </a:r>
            <a:r>
              <a:rPr lang="en-AU" sz="2400" dirty="0" smtClean="0"/>
              <a:t> yang </a:t>
            </a:r>
            <a:r>
              <a:rPr lang="en-AU" sz="2400" dirty="0" err="1" smtClean="0"/>
              <a:t>tengah</a:t>
            </a:r>
            <a:r>
              <a:rPr lang="en-AU" sz="2400" dirty="0" smtClean="0"/>
              <a:t> </a:t>
            </a:r>
            <a:r>
              <a:rPr lang="en-AU" sz="2400" dirty="0" err="1" smtClean="0"/>
              <a:t>kita</a:t>
            </a:r>
            <a:r>
              <a:rPr lang="en-AU" sz="2400" dirty="0" smtClean="0"/>
              <a:t> </a:t>
            </a:r>
            <a:r>
              <a:rPr lang="en-AU" sz="2400" dirty="0" err="1" smtClean="0"/>
              <a:t>pertimbangkan</a:t>
            </a:r>
            <a:r>
              <a:rPr lang="en-AU" sz="2400" dirty="0" smtClean="0"/>
              <a:t> </a:t>
            </a:r>
            <a:r>
              <a:rPr lang="en-AU" sz="2400" dirty="0" err="1" smtClean="0"/>
              <a:t>bermanfaat</a:t>
            </a:r>
            <a:r>
              <a:rPr lang="en-AU" sz="2400" dirty="0" smtClean="0"/>
              <a:t> </a:t>
            </a:r>
            <a:r>
              <a:rPr lang="en-AU" sz="2400" dirty="0" err="1" smtClean="0"/>
              <a:t>atau</a:t>
            </a:r>
            <a:r>
              <a:rPr lang="en-AU" sz="2400" dirty="0" smtClean="0"/>
              <a:t> </a:t>
            </a:r>
            <a:r>
              <a:rPr lang="en-AU" sz="2400" dirty="0" err="1" smtClean="0"/>
              <a:t>tidak</a:t>
            </a:r>
            <a:r>
              <a:rPr lang="en-AU" sz="2400" dirty="0" smtClean="0"/>
              <a:t>? </a:t>
            </a:r>
            <a:r>
              <a:rPr lang="en-AU" sz="2400" dirty="0" err="1" smtClean="0"/>
              <a:t>Apakah</a:t>
            </a:r>
            <a:r>
              <a:rPr lang="en-AU" sz="2400" dirty="0" smtClean="0"/>
              <a:t> </a:t>
            </a:r>
            <a:r>
              <a:rPr lang="en-AU" sz="2400" dirty="0" err="1" smtClean="0"/>
              <a:t>hasil</a:t>
            </a:r>
            <a:r>
              <a:rPr lang="en-AU" sz="2400" dirty="0" smtClean="0"/>
              <a:t> </a:t>
            </a:r>
            <a:r>
              <a:rPr lang="en-AU" sz="2400" dirty="0" err="1" smtClean="0"/>
              <a:t>penelitian</a:t>
            </a:r>
            <a:r>
              <a:rPr lang="en-AU" sz="2400" dirty="0" smtClean="0"/>
              <a:t> </a:t>
            </a:r>
            <a:r>
              <a:rPr lang="en-AU" sz="2400" dirty="0" err="1" smtClean="0"/>
              <a:t>dapat</a:t>
            </a:r>
            <a:r>
              <a:rPr lang="en-AU" sz="2400" dirty="0" smtClean="0"/>
              <a:t> </a:t>
            </a:r>
            <a:r>
              <a:rPr lang="en-AU" sz="2400" dirty="0" err="1" smtClean="0"/>
              <a:t>menambah</a:t>
            </a:r>
            <a:r>
              <a:rPr lang="en-AU" sz="2400" dirty="0" smtClean="0"/>
              <a:t>/</a:t>
            </a:r>
            <a:r>
              <a:rPr lang="en-AU" sz="2400" dirty="0" err="1" smtClean="0"/>
              <a:t>memperkaya</a:t>
            </a:r>
            <a:r>
              <a:rPr lang="en-AU" sz="2400" dirty="0" smtClean="0"/>
              <a:t> </a:t>
            </a:r>
            <a:r>
              <a:rPr lang="en-AU" sz="2400" dirty="0" err="1" smtClean="0"/>
              <a:t>pengetahuan</a:t>
            </a:r>
            <a:r>
              <a:rPr lang="en-AU" sz="2400" dirty="0" smtClean="0"/>
              <a:t>? </a:t>
            </a:r>
            <a:r>
              <a:rPr lang="en-AU" sz="2400" dirty="0" err="1" smtClean="0"/>
              <a:t>Apakah</a:t>
            </a:r>
            <a:r>
              <a:rPr lang="en-AU" sz="2400" dirty="0" smtClean="0"/>
              <a:t> </a:t>
            </a:r>
            <a:r>
              <a:rPr lang="en-AU" sz="2400" dirty="0" err="1" smtClean="0"/>
              <a:t>tujuan</a:t>
            </a:r>
            <a:r>
              <a:rPr lang="en-AU" sz="2400" dirty="0" smtClean="0"/>
              <a:t> </a:t>
            </a:r>
            <a:r>
              <a:rPr lang="en-AU" sz="2400" dirty="0" err="1" smtClean="0"/>
              <a:t>penelitian</a:t>
            </a:r>
            <a:r>
              <a:rPr lang="en-AU" sz="2400" dirty="0" smtClean="0"/>
              <a:t> </a:t>
            </a:r>
            <a:r>
              <a:rPr lang="en-AU" sz="2400" dirty="0" err="1" smtClean="0"/>
              <a:t>dapat</a:t>
            </a:r>
            <a:r>
              <a:rPr lang="en-AU" sz="2400" dirty="0" smtClean="0"/>
              <a:t> </a:t>
            </a:r>
            <a:r>
              <a:rPr lang="en-AU" sz="2400" dirty="0" err="1" smtClean="0"/>
              <a:t>membantu</a:t>
            </a:r>
            <a:r>
              <a:rPr lang="en-AU" sz="2400" dirty="0" smtClean="0"/>
              <a:t> orang lain ? </a:t>
            </a:r>
            <a:endParaRPr lang="en-AU" sz="2400" dirty="0"/>
          </a:p>
          <a:p>
            <a:pPr marL="0" indent="0">
              <a:buNone/>
            </a:pPr>
            <a:r>
              <a:rPr lang="en-AU" sz="2400" dirty="0" smtClean="0"/>
              <a:t>d. </a:t>
            </a:r>
            <a:r>
              <a:rPr lang="en-AU" sz="2400" dirty="0" err="1" smtClean="0"/>
              <a:t>Apakah</a:t>
            </a:r>
            <a:r>
              <a:rPr lang="en-AU" sz="2400" dirty="0" smtClean="0"/>
              <a:t> </a:t>
            </a:r>
            <a:r>
              <a:rPr lang="en-AU" sz="2400" dirty="0" err="1" smtClean="0"/>
              <a:t>biaya</a:t>
            </a:r>
            <a:r>
              <a:rPr lang="en-AU" sz="2400" dirty="0" smtClean="0"/>
              <a:t> </a:t>
            </a:r>
            <a:r>
              <a:rPr lang="en-AU" sz="2400" dirty="0" err="1" smtClean="0"/>
              <a:t>penelitian</a:t>
            </a:r>
            <a:r>
              <a:rPr lang="en-AU" sz="2400" dirty="0" smtClean="0"/>
              <a:t> </a:t>
            </a:r>
            <a:r>
              <a:rPr lang="en-AU" sz="2400" dirty="0" err="1" smtClean="0"/>
              <a:t>dapat</a:t>
            </a:r>
            <a:r>
              <a:rPr lang="en-AU" sz="2400" dirty="0" smtClean="0"/>
              <a:t> </a:t>
            </a:r>
            <a:r>
              <a:rPr lang="en-AU" sz="2400" dirty="0" err="1" smtClean="0"/>
              <a:t>terjangkau</a:t>
            </a:r>
            <a:r>
              <a:rPr lang="en-AU" sz="2400" dirty="0" smtClean="0"/>
              <a:t>?</a:t>
            </a:r>
          </a:p>
          <a:p>
            <a:pPr marL="0" indent="0">
              <a:buNone/>
            </a:pPr>
            <a:r>
              <a:rPr lang="en-AU" sz="2400" dirty="0" err="1" smtClean="0"/>
              <a:t>Peneliti</a:t>
            </a:r>
            <a:r>
              <a:rPr lang="en-AU" sz="2400" dirty="0" smtClean="0"/>
              <a:t> </a:t>
            </a:r>
            <a:r>
              <a:rPr lang="en-AU" sz="2400" dirty="0" err="1" smtClean="0"/>
              <a:t>harus</a:t>
            </a:r>
            <a:r>
              <a:rPr lang="en-AU" sz="2400" dirty="0" smtClean="0"/>
              <a:t> </a:t>
            </a:r>
            <a:r>
              <a:rPr lang="en-AU" sz="2400" dirty="0" err="1" smtClean="0"/>
              <a:t>melakukan</a:t>
            </a:r>
            <a:r>
              <a:rPr lang="en-AU" sz="2400" dirty="0" smtClean="0"/>
              <a:t> </a:t>
            </a:r>
            <a:r>
              <a:rPr lang="en-AU" sz="2400" dirty="0" err="1" smtClean="0"/>
              <a:t>analisis</a:t>
            </a:r>
            <a:r>
              <a:rPr lang="en-AU" sz="2400" dirty="0" smtClean="0"/>
              <a:t> </a:t>
            </a:r>
            <a:r>
              <a:rPr lang="en-AU" sz="2400" dirty="0" err="1" smtClean="0"/>
              <a:t>kebutuhan</a:t>
            </a:r>
            <a:r>
              <a:rPr lang="en-AU" sz="2400" dirty="0" smtClean="0"/>
              <a:t> </a:t>
            </a:r>
            <a:r>
              <a:rPr lang="en-AU" sz="2400" dirty="0" err="1" smtClean="0"/>
              <a:t>biaya</a:t>
            </a:r>
            <a:r>
              <a:rPr lang="en-AU" sz="2400" dirty="0" smtClean="0"/>
              <a:t> </a:t>
            </a:r>
            <a:r>
              <a:rPr lang="en-AU" sz="2400" dirty="0" err="1" smtClean="0"/>
              <a:t>sebelum</a:t>
            </a:r>
            <a:r>
              <a:rPr lang="en-AU" sz="2400" dirty="0" smtClean="0"/>
              <a:t> </a:t>
            </a:r>
            <a:r>
              <a:rPr lang="en-AU" sz="2400" dirty="0" err="1" smtClean="0"/>
              <a:t>melaksanakan</a:t>
            </a:r>
            <a:r>
              <a:rPr lang="en-AU" sz="2400" dirty="0" smtClean="0"/>
              <a:t> </a:t>
            </a:r>
            <a:r>
              <a:rPr lang="en-AU" sz="2400" dirty="0" err="1" smtClean="0"/>
              <a:t>penelitian</a:t>
            </a:r>
            <a:endParaRPr lang="en-AU" sz="2400" dirty="0" smtClean="0"/>
          </a:p>
          <a:p>
            <a:pPr marL="0" indent="0">
              <a:buNone/>
            </a:pPr>
            <a:r>
              <a:rPr lang="en-AU" sz="2400" dirty="0" smtClean="0"/>
              <a:t>e. </a:t>
            </a:r>
            <a:r>
              <a:rPr lang="en-AU" sz="2400" dirty="0" err="1" smtClean="0"/>
              <a:t>Apakah</a:t>
            </a:r>
            <a:r>
              <a:rPr lang="en-AU" sz="2400" dirty="0" smtClean="0"/>
              <a:t> </a:t>
            </a:r>
            <a:r>
              <a:rPr lang="en-AU" sz="2400" dirty="0" err="1" smtClean="0"/>
              <a:t>penelitian</a:t>
            </a:r>
            <a:r>
              <a:rPr lang="en-AU" sz="2400" dirty="0" smtClean="0"/>
              <a:t> yang </a:t>
            </a:r>
            <a:r>
              <a:rPr lang="en-AU" sz="2400" dirty="0" err="1" smtClean="0"/>
              <a:t>dilakukan</a:t>
            </a:r>
            <a:r>
              <a:rPr lang="en-AU" sz="2400" dirty="0" smtClean="0"/>
              <a:t> </a:t>
            </a:r>
            <a:r>
              <a:rPr lang="en-AU" sz="2400" dirty="0" err="1" smtClean="0"/>
              <a:t>berbahaya</a:t>
            </a:r>
            <a:r>
              <a:rPr lang="en-AU" sz="2400" dirty="0" smtClean="0"/>
              <a:t>?</a:t>
            </a:r>
          </a:p>
          <a:p>
            <a:pPr marL="0" indent="0">
              <a:buNone/>
            </a:pPr>
            <a:r>
              <a:rPr lang="en-AU" sz="2400" dirty="0" err="1" smtClean="0"/>
              <a:t>Peneliti</a:t>
            </a:r>
            <a:r>
              <a:rPr lang="en-AU" sz="2400" dirty="0" smtClean="0"/>
              <a:t> </a:t>
            </a:r>
            <a:r>
              <a:rPr lang="en-AU" sz="2400" dirty="0" err="1" smtClean="0"/>
              <a:t>harus</a:t>
            </a:r>
            <a:r>
              <a:rPr lang="en-AU" sz="2400" dirty="0" smtClean="0"/>
              <a:t> </a:t>
            </a:r>
            <a:r>
              <a:rPr lang="en-AU" sz="2400" dirty="0" err="1" smtClean="0"/>
              <a:t>mempertimbankan</a:t>
            </a:r>
            <a:r>
              <a:rPr lang="en-AU" sz="2400" dirty="0" smtClean="0"/>
              <a:t> </a:t>
            </a:r>
            <a:r>
              <a:rPr lang="en-AU" sz="2400" dirty="0" err="1" smtClean="0"/>
              <a:t>apakah</a:t>
            </a:r>
            <a:r>
              <a:rPr lang="en-AU" sz="2400" dirty="0" smtClean="0"/>
              <a:t> </a:t>
            </a:r>
            <a:r>
              <a:rPr lang="en-AU" sz="2400" dirty="0" err="1" smtClean="0"/>
              <a:t>penelitian</a:t>
            </a:r>
            <a:r>
              <a:rPr lang="en-AU" sz="2400" dirty="0" smtClean="0"/>
              <a:t> yang </a:t>
            </a:r>
            <a:r>
              <a:rPr lang="en-AU" sz="2400" dirty="0" err="1" smtClean="0"/>
              <a:t>dilakukan</a:t>
            </a:r>
            <a:r>
              <a:rPr lang="en-AU" sz="2400" dirty="0" smtClean="0"/>
              <a:t> </a:t>
            </a:r>
            <a:r>
              <a:rPr lang="en-AU" sz="2400" dirty="0" err="1" smtClean="0"/>
              <a:t>dapat</a:t>
            </a:r>
            <a:r>
              <a:rPr lang="en-AU" sz="2400" dirty="0" smtClean="0"/>
              <a:t> </a:t>
            </a:r>
            <a:r>
              <a:rPr lang="en-AU" sz="2400" dirty="0" err="1" smtClean="0"/>
              <a:t>menimbulkan</a:t>
            </a:r>
            <a:r>
              <a:rPr lang="en-AU" sz="2400" dirty="0" smtClean="0"/>
              <a:t> </a:t>
            </a:r>
            <a:r>
              <a:rPr lang="en-AU" sz="2400" dirty="0" err="1" smtClean="0"/>
              <a:t>bahaya</a:t>
            </a:r>
            <a:r>
              <a:rPr lang="en-AU" sz="2400" dirty="0" smtClean="0"/>
              <a:t> </a:t>
            </a:r>
            <a:r>
              <a:rPr lang="en-AU" sz="2400" dirty="0" err="1" smtClean="0"/>
              <a:t>bagi</a:t>
            </a:r>
            <a:r>
              <a:rPr lang="en-AU" sz="2400" dirty="0" smtClean="0"/>
              <a:t> </a:t>
            </a:r>
            <a:r>
              <a:rPr lang="en-AU" sz="2400" dirty="0" err="1" smtClean="0"/>
              <a:t>subjek</a:t>
            </a:r>
            <a:r>
              <a:rPr lang="en-AU" sz="2400" dirty="0" smtClean="0"/>
              <a:t> </a:t>
            </a:r>
            <a:r>
              <a:rPr lang="en-AU" sz="2400" dirty="0" err="1" smtClean="0"/>
              <a:t>peneliti</a:t>
            </a:r>
            <a:r>
              <a:rPr lang="en-AU" sz="2400" dirty="0" smtClean="0"/>
              <a:t> </a:t>
            </a:r>
            <a:r>
              <a:rPr lang="en-AU" sz="2400" dirty="0" err="1" smtClean="0"/>
              <a:t>atau</a:t>
            </a:r>
            <a:r>
              <a:rPr lang="en-AU" sz="2400" dirty="0" smtClean="0"/>
              <a:t> </a:t>
            </a:r>
            <a:r>
              <a:rPr lang="en-AU" sz="2400" dirty="0" err="1" smtClean="0"/>
              <a:t>diri</a:t>
            </a:r>
            <a:r>
              <a:rPr lang="en-AU" sz="2400" dirty="0" smtClean="0"/>
              <a:t> </a:t>
            </a:r>
            <a:r>
              <a:rPr lang="en-AU" sz="2400" dirty="0" err="1" smtClean="0"/>
              <a:t>peneliti</a:t>
            </a:r>
            <a:r>
              <a:rPr lang="en-AU" sz="2400" dirty="0" smtClean="0"/>
              <a:t> </a:t>
            </a:r>
            <a:r>
              <a:rPr lang="en-AU" sz="2400" dirty="0" err="1" smtClean="0"/>
              <a:t>sendiri</a:t>
            </a:r>
            <a:r>
              <a:rPr lang="en-AU" sz="2400" dirty="0" smtClean="0"/>
              <a:t>. </a:t>
            </a: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310891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AU" sz="2800" dirty="0" err="1" smtClean="0"/>
              <a:t>Pertanyaan</a:t>
            </a:r>
            <a:r>
              <a:rPr lang="en-AU" sz="2800" dirty="0" smtClean="0"/>
              <a:t> </a:t>
            </a:r>
            <a:r>
              <a:rPr lang="en-AU" sz="2800" dirty="0" err="1" smtClean="0"/>
              <a:t>penelitian</a:t>
            </a:r>
            <a:endParaRPr lang="en-AU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r>
              <a:rPr lang="en-AU" sz="2800" dirty="0" err="1" smtClean="0"/>
              <a:t>Peneliti</a:t>
            </a:r>
            <a:r>
              <a:rPr lang="en-AU" sz="2800" dirty="0" smtClean="0"/>
              <a:t> </a:t>
            </a:r>
            <a:r>
              <a:rPr lang="en-AU" sz="2800" dirty="0" err="1" smtClean="0"/>
              <a:t>dalam</a:t>
            </a:r>
            <a:r>
              <a:rPr lang="en-AU" sz="2800" dirty="0" smtClean="0"/>
              <a:t> </a:t>
            </a:r>
            <a:r>
              <a:rPr lang="en-AU" sz="2800" dirty="0" err="1" smtClean="0"/>
              <a:t>menyusun</a:t>
            </a:r>
            <a:r>
              <a:rPr lang="en-AU" sz="2800" dirty="0" smtClean="0"/>
              <a:t> </a:t>
            </a:r>
            <a:r>
              <a:rPr lang="en-AU" sz="2800" dirty="0" err="1" smtClean="0"/>
              <a:t>suatu</a:t>
            </a:r>
            <a:r>
              <a:rPr lang="en-AU" sz="2800" dirty="0" smtClean="0"/>
              <a:t> </a:t>
            </a:r>
            <a:r>
              <a:rPr lang="en-AU" sz="2800" dirty="0" err="1" smtClean="0"/>
              <a:t>rumusan</a:t>
            </a:r>
            <a:r>
              <a:rPr lang="en-AU" sz="2800" dirty="0" smtClean="0"/>
              <a:t> </a:t>
            </a:r>
            <a:r>
              <a:rPr lang="en-AU" sz="2800" dirty="0" err="1" smtClean="0"/>
              <a:t>mmasalah</a:t>
            </a:r>
            <a:r>
              <a:rPr lang="en-AU" sz="2800" dirty="0" smtClean="0"/>
              <a:t> </a:t>
            </a:r>
            <a:r>
              <a:rPr lang="en-AU" sz="2800" dirty="0" err="1" smtClean="0"/>
              <a:t>atau</a:t>
            </a:r>
            <a:r>
              <a:rPr lang="en-AU" sz="2800" dirty="0" smtClean="0"/>
              <a:t> </a:t>
            </a:r>
            <a:r>
              <a:rPr lang="en-AU" sz="2800" dirty="0" err="1" smtClean="0"/>
              <a:t>pertanyaan</a:t>
            </a:r>
            <a:r>
              <a:rPr lang="en-AU" sz="2800" dirty="0" smtClean="0"/>
              <a:t> </a:t>
            </a:r>
            <a:r>
              <a:rPr lang="en-AU" sz="2800" dirty="0" err="1" smtClean="0"/>
              <a:t>peneliti</a:t>
            </a:r>
            <a:r>
              <a:rPr lang="en-AU" sz="2800" dirty="0" smtClean="0"/>
              <a:t> </a:t>
            </a:r>
            <a:r>
              <a:rPr lang="en-AU" sz="2800" dirty="0" err="1" smtClean="0"/>
              <a:t>harus</a:t>
            </a:r>
            <a:r>
              <a:rPr lang="en-AU" sz="2800" dirty="0" smtClean="0"/>
              <a:t> </a:t>
            </a:r>
            <a:r>
              <a:rPr lang="en-AU" sz="2800" dirty="0" err="1" smtClean="0"/>
              <a:t>memperhatikan</a:t>
            </a:r>
            <a:r>
              <a:rPr lang="en-AU" sz="2800" dirty="0" smtClean="0"/>
              <a:t> </a:t>
            </a:r>
            <a:r>
              <a:rPr lang="en-AU" sz="2800" dirty="0" err="1" smtClean="0"/>
              <a:t>beberapa</a:t>
            </a:r>
            <a:r>
              <a:rPr lang="en-AU" sz="2800" dirty="0" smtClean="0"/>
              <a:t> </a:t>
            </a:r>
            <a:r>
              <a:rPr lang="en-AU" sz="2800" dirty="0" err="1" smtClean="0"/>
              <a:t>ketentuan</a:t>
            </a:r>
            <a:r>
              <a:rPr lang="en-AU" sz="2800" dirty="0" smtClean="0"/>
              <a:t>:</a:t>
            </a:r>
          </a:p>
          <a:p>
            <a:pPr marL="514350" indent="-514350">
              <a:buAutoNum type="arabicPeriod"/>
            </a:pPr>
            <a:r>
              <a:rPr lang="en-AU" sz="2800" dirty="0" err="1" smtClean="0"/>
              <a:t>Rumusan</a:t>
            </a:r>
            <a:r>
              <a:rPr lang="en-AU" sz="2800" dirty="0" smtClean="0"/>
              <a:t> </a:t>
            </a:r>
            <a:r>
              <a:rPr lang="en-AU" sz="2800" dirty="0" err="1" smtClean="0"/>
              <a:t>masalah</a:t>
            </a:r>
            <a:r>
              <a:rPr lang="en-AU" sz="2800" dirty="0" smtClean="0"/>
              <a:t> </a:t>
            </a:r>
            <a:r>
              <a:rPr lang="en-AU" sz="2800" dirty="0" err="1" smtClean="0"/>
              <a:t>harus</a:t>
            </a:r>
            <a:r>
              <a:rPr lang="en-AU" sz="2800" dirty="0" smtClean="0"/>
              <a:t> </a:t>
            </a:r>
            <a:r>
              <a:rPr lang="en-AU" sz="2800" dirty="0" err="1" smtClean="0"/>
              <a:t>dinyatakan</a:t>
            </a:r>
            <a:r>
              <a:rPr lang="en-AU" sz="2800" dirty="0" smtClean="0"/>
              <a:t> </a:t>
            </a:r>
            <a:r>
              <a:rPr lang="en-AU" sz="2800" dirty="0" err="1" smtClean="0"/>
              <a:t>dalam</a:t>
            </a:r>
            <a:r>
              <a:rPr lang="en-AU" sz="2800" dirty="0" smtClean="0"/>
              <a:t> </a:t>
            </a:r>
            <a:r>
              <a:rPr lang="en-AU" sz="2800" dirty="0" err="1" smtClean="0"/>
              <a:t>bentuk</a:t>
            </a:r>
            <a:r>
              <a:rPr lang="en-AU" sz="2800" dirty="0" smtClean="0"/>
              <a:t> </a:t>
            </a:r>
            <a:r>
              <a:rPr lang="en-AU" sz="2800" dirty="0" err="1" smtClean="0"/>
              <a:t>pertanyaan</a:t>
            </a:r>
            <a:r>
              <a:rPr lang="en-AU" sz="2800" dirty="0" smtClean="0"/>
              <a:t> yang </a:t>
            </a:r>
            <a:r>
              <a:rPr lang="en-AU" sz="2800" dirty="0" err="1" smtClean="0"/>
              <a:t>dikemukakan</a:t>
            </a:r>
            <a:r>
              <a:rPr lang="en-AU" sz="2800" dirty="0" smtClean="0"/>
              <a:t> </a:t>
            </a:r>
            <a:r>
              <a:rPr lang="en-AU" sz="2800" dirty="0" err="1" smtClean="0"/>
              <a:t>secara</a:t>
            </a:r>
            <a:r>
              <a:rPr lang="en-AU" sz="2800" dirty="0" smtClean="0"/>
              <a:t> </a:t>
            </a:r>
            <a:r>
              <a:rPr lang="en-AU" sz="2800" dirty="0" err="1" smtClean="0"/>
              <a:t>tegas</a:t>
            </a:r>
            <a:endParaRPr lang="en-AU" sz="2800" dirty="0" smtClean="0"/>
          </a:p>
          <a:p>
            <a:pPr marL="514350" indent="-514350">
              <a:buAutoNum type="arabicPeriod"/>
            </a:pPr>
            <a:r>
              <a:rPr lang="en-AU" sz="2800" dirty="0" err="1" smtClean="0"/>
              <a:t>Rumusan</a:t>
            </a:r>
            <a:r>
              <a:rPr lang="en-AU" sz="2800" dirty="0" smtClean="0"/>
              <a:t> </a:t>
            </a:r>
            <a:r>
              <a:rPr lang="en-AU" sz="2800" dirty="0" err="1" smtClean="0"/>
              <a:t>masalah</a:t>
            </a:r>
            <a:r>
              <a:rPr lang="en-AU" sz="2800" dirty="0" smtClean="0"/>
              <a:t> </a:t>
            </a:r>
            <a:r>
              <a:rPr lang="en-AU" sz="2800" dirty="0" err="1" smtClean="0"/>
              <a:t>tidak</a:t>
            </a:r>
            <a:r>
              <a:rPr lang="en-AU" sz="2800" dirty="0" smtClean="0"/>
              <a:t> </a:t>
            </a:r>
            <a:r>
              <a:rPr lang="en-AU" sz="2800" dirty="0" err="1" smtClean="0"/>
              <a:t>oleh</a:t>
            </a:r>
            <a:r>
              <a:rPr lang="en-AU" sz="2800" dirty="0" smtClean="0"/>
              <a:t> </a:t>
            </a:r>
            <a:r>
              <a:rPr lang="en-AU" sz="2800" dirty="0" err="1" smtClean="0"/>
              <a:t>mengandung</a:t>
            </a:r>
            <a:r>
              <a:rPr lang="en-AU" sz="2800" dirty="0" smtClean="0"/>
              <a:t> </a:t>
            </a:r>
            <a:r>
              <a:rPr lang="en-AU" sz="2800" dirty="0" err="1" smtClean="0"/>
              <a:t>subjektivitas</a:t>
            </a:r>
            <a:r>
              <a:rPr lang="en-AU" sz="2800" dirty="0" smtClean="0"/>
              <a:t> </a:t>
            </a:r>
            <a:r>
              <a:rPr lang="en-AU" sz="2800" dirty="0" err="1" smtClean="0"/>
              <a:t>peneliti</a:t>
            </a:r>
            <a:endParaRPr lang="en-AU" sz="2800" dirty="0" smtClean="0"/>
          </a:p>
          <a:p>
            <a:pPr marL="514350" indent="-514350">
              <a:buAutoNum type="arabicPeriod"/>
            </a:pPr>
            <a:r>
              <a:rPr lang="en-AU" sz="2800" dirty="0" err="1" smtClean="0"/>
              <a:t>Pertanyaan</a:t>
            </a:r>
            <a:r>
              <a:rPr lang="en-AU" sz="2800" dirty="0" smtClean="0"/>
              <a:t> </a:t>
            </a:r>
            <a:r>
              <a:rPr lang="en-AU" sz="2800" dirty="0" err="1" smtClean="0"/>
              <a:t>penelitian</a:t>
            </a:r>
            <a:r>
              <a:rPr lang="en-AU" sz="2800" dirty="0" smtClean="0"/>
              <a:t> </a:t>
            </a:r>
            <a:r>
              <a:rPr lang="en-AU" sz="2800" dirty="0" err="1" smtClean="0"/>
              <a:t>harus</a:t>
            </a:r>
            <a:r>
              <a:rPr lang="en-AU" sz="2800" dirty="0" smtClean="0"/>
              <a:t> </a:t>
            </a:r>
            <a:r>
              <a:rPr lang="en-AU" sz="2800" dirty="0" err="1" smtClean="0"/>
              <a:t>dinyatakan</a:t>
            </a:r>
            <a:r>
              <a:rPr lang="en-AU" sz="2800" dirty="0" smtClean="0"/>
              <a:t> </a:t>
            </a:r>
            <a:r>
              <a:rPr lang="en-AU" sz="2800" dirty="0" err="1" smtClean="0"/>
              <a:t>dalam</a:t>
            </a:r>
            <a:r>
              <a:rPr lang="en-AU" sz="2800" dirty="0" smtClean="0"/>
              <a:t> </a:t>
            </a:r>
            <a:r>
              <a:rPr lang="en-AU" sz="2800" dirty="0" err="1" smtClean="0"/>
              <a:t>struktur</a:t>
            </a:r>
            <a:r>
              <a:rPr lang="en-AU" sz="2800" dirty="0" smtClean="0"/>
              <a:t> </a:t>
            </a:r>
            <a:r>
              <a:rPr lang="en-AU" sz="2800" dirty="0" err="1" smtClean="0"/>
              <a:t>bahasa</a:t>
            </a:r>
            <a:r>
              <a:rPr lang="en-AU" sz="2800" dirty="0" smtClean="0"/>
              <a:t> </a:t>
            </a:r>
            <a:r>
              <a:rPr lang="en-AU" sz="2800" dirty="0" err="1" smtClean="0"/>
              <a:t>dan</a:t>
            </a:r>
            <a:r>
              <a:rPr lang="en-AU" sz="2800" dirty="0" smtClean="0"/>
              <a:t> </a:t>
            </a:r>
            <a:r>
              <a:rPr lang="en-AU" sz="2800" dirty="0" err="1" smtClean="0"/>
              <a:t>tata</a:t>
            </a:r>
            <a:r>
              <a:rPr lang="en-AU" sz="2800" dirty="0" smtClean="0"/>
              <a:t> </a:t>
            </a:r>
            <a:r>
              <a:rPr lang="en-AU" sz="2800" dirty="0" err="1" smtClean="0"/>
              <a:t>bahasa</a:t>
            </a:r>
            <a:r>
              <a:rPr lang="en-AU" sz="2800" dirty="0" smtClean="0"/>
              <a:t> yang </a:t>
            </a:r>
            <a:r>
              <a:rPr lang="en-AU" sz="2800" dirty="0" err="1" smtClean="0"/>
              <a:t>baik</a:t>
            </a: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4332413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762000"/>
          </a:xfrm>
        </p:spPr>
        <p:txBody>
          <a:bodyPr>
            <a:normAutofit/>
          </a:bodyPr>
          <a:lstStyle/>
          <a:p>
            <a:r>
              <a:rPr lang="en-AU" sz="2800" dirty="0" err="1" smtClean="0"/>
              <a:t>Tujuan</a:t>
            </a:r>
            <a:r>
              <a:rPr lang="en-AU" sz="2800" dirty="0" smtClean="0"/>
              <a:t> </a:t>
            </a:r>
            <a:r>
              <a:rPr lang="en-AU" sz="2800" dirty="0" err="1" smtClean="0"/>
              <a:t>Penelitian</a:t>
            </a:r>
            <a:r>
              <a:rPr lang="en-AU" sz="2800" dirty="0" smtClean="0"/>
              <a:t> </a:t>
            </a:r>
            <a:endParaRPr lang="en-AU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 algn="just"/>
            <a:r>
              <a:rPr lang="en-AU" dirty="0" err="1" smtClean="0"/>
              <a:t>Penelitian</a:t>
            </a:r>
            <a:r>
              <a:rPr lang="en-AU" dirty="0" smtClean="0"/>
              <a:t> </a:t>
            </a:r>
            <a:r>
              <a:rPr lang="en-AU" dirty="0" err="1" smtClean="0"/>
              <a:t>ilmiah</a:t>
            </a:r>
            <a:r>
              <a:rPr lang="en-AU" dirty="0" smtClean="0"/>
              <a:t> </a:t>
            </a:r>
            <a:r>
              <a:rPr lang="en-AU" dirty="0" err="1" smtClean="0"/>
              <a:t>pada</a:t>
            </a:r>
            <a:r>
              <a:rPr lang="en-AU" dirty="0" smtClean="0"/>
              <a:t> </a:t>
            </a:r>
            <a:r>
              <a:rPr lang="en-AU" dirty="0" err="1" smtClean="0"/>
              <a:t>dasarnya</a:t>
            </a:r>
            <a:r>
              <a:rPr lang="en-AU" dirty="0" smtClean="0"/>
              <a:t> </a:t>
            </a:r>
            <a:r>
              <a:rPr lang="en-AU" dirty="0" err="1" smtClean="0"/>
              <a:t>adalah</a:t>
            </a:r>
            <a:r>
              <a:rPr lang="en-AU" dirty="0" smtClean="0"/>
              <a:t> </a:t>
            </a:r>
            <a:r>
              <a:rPr lang="en-AU" dirty="0" err="1" smtClean="0"/>
              <a:t>kegiatan</a:t>
            </a:r>
            <a:r>
              <a:rPr lang="en-AU" dirty="0" smtClean="0"/>
              <a:t> </a:t>
            </a:r>
            <a:r>
              <a:rPr lang="en-AU" dirty="0" err="1" smtClean="0"/>
              <a:t>mengamati</a:t>
            </a:r>
            <a:r>
              <a:rPr lang="en-AU" dirty="0" smtClean="0"/>
              <a:t> </a:t>
            </a:r>
            <a:r>
              <a:rPr lang="en-AU" dirty="0" err="1" smtClean="0"/>
              <a:t>atau</a:t>
            </a:r>
            <a:r>
              <a:rPr lang="en-AU" dirty="0" smtClean="0"/>
              <a:t> </a:t>
            </a:r>
            <a:r>
              <a:rPr lang="en-AU" dirty="0" err="1" smtClean="0"/>
              <a:t>melakukan</a:t>
            </a:r>
            <a:r>
              <a:rPr lang="en-AU" dirty="0" smtClean="0"/>
              <a:t> </a:t>
            </a:r>
            <a:r>
              <a:rPr lang="en-AU" dirty="0" err="1" smtClean="0"/>
              <a:t>observasi</a:t>
            </a:r>
            <a:r>
              <a:rPr lang="en-AU" dirty="0" smtClean="0"/>
              <a:t> </a:t>
            </a:r>
            <a:r>
              <a:rPr lang="en-AU" dirty="0" err="1" smtClean="0"/>
              <a:t>atas</a:t>
            </a:r>
            <a:r>
              <a:rPr lang="en-AU" dirty="0" smtClean="0"/>
              <a:t> </a:t>
            </a:r>
            <a:r>
              <a:rPr lang="en-AU" dirty="0" err="1" smtClean="0"/>
              <a:t>sesuatu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melakukan</a:t>
            </a:r>
            <a:r>
              <a:rPr lang="en-AU" dirty="0" smtClean="0"/>
              <a:t> </a:t>
            </a:r>
            <a:r>
              <a:rPr lang="en-AU" dirty="0" err="1" smtClean="0"/>
              <a:t>interpretasi</a:t>
            </a:r>
            <a:r>
              <a:rPr lang="en-AU" dirty="0" smtClean="0"/>
              <a:t> </a:t>
            </a:r>
            <a:r>
              <a:rPr lang="en-AU" dirty="0" err="1" smtClean="0"/>
              <a:t>atau</a:t>
            </a:r>
            <a:r>
              <a:rPr lang="en-AU" dirty="0" smtClean="0"/>
              <a:t> </a:t>
            </a:r>
            <a:r>
              <a:rPr lang="en-AU" dirty="0" err="1" smtClean="0"/>
              <a:t>analisis</a:t>
            </a:r>
            <a:r>
              <a:rPr lang="en-AU" dirty="0" smtClean="0"/>
              <a:t> </a:t>
            </a:r>
            <a:r>
              <a:rPr lang="en-AU" dirty="0" err="1" smtClean="0"/>
              <a:t>thdp</a:t>
            </a:r>
            <a:r>
              <a:rPr lang="en-AU" dirty="0" smtClean="0"/>
              <a:t> yang </a:t>
            </a:r>
            <a:r>
              <a:rPr lang="en-AU" dirty="0" err="1" smtClean="0"/>
              <a:t>kita</a:t>
            </a:r>
            <a:r>
              <a:rPr lang="en-AU" dirty="0" smtClean="0"/>
              <a:t> </a:t>
            </a:r>
            <a:r>
              <a:rPr lang="en-AU" dirty="0" err="1" smtClean="0"/>
              <a:t>amati</a:t>
            </a:r>
            <a:r>
              <a:rPr lang="en-AU" dirty="0" smtClean="0"/>
              <a:t> </a:t>
            </a:r>
            <a:r>
              <a:rPr lang="en-AU" dirty="0" err="1" smtClean="0"/>
              <a:t>atas</a:t>
            </a:r>
            <a:r>
              <a:rPr lang="en-AU" dirty="0" smtClean="0"/>
              <a:t> </a:t>
            </a:r>
            <a:r>
              <a:rPr lang="en-AU" dirty="0" err="1" smtClean="0"/>
              <a:t>sesuatu</a:t>
            </a:r>
            <a:r>
              <a:rPr lang="en-AU" dirty="0" smtClean="0"/>
              <a:t> </a:t>
            </a:r>
            <a:r>
              <a:rPr lang="en-AU" dirty="0" err="1" smtClean="0"/>
              <a:t>itu</a:t>
            </a:r>
            <a:r>
              <a:rPr lang="en-AU" dirty="0" smtClean="0"/>
              <a:t>.</a:t>
            </a:r>
          </a:p>
          <a:p>
            <a:pPr algn="just"/>
            <a:r>
              <a:rPr lang="en-AU" dirty="0" smtClean="0"/>
              <a:t>Kita hrs </a:t>
            </a:r>
            <a:r>
              <a:rPr lang="en-AU" dirty="0" err="1" smtClean="0"/>
              <a:t>merumuskan</a:t>
            </a:r>
            <a:r>
              <a:rPr lang="en-AU" dirty="0" smtClean="0"/>
              <a:t> </a:t>
            </a:r>
            <a:r>
              <a:rPr lang="en-AU" dirty="0" err="1" smtClean="0"/>
              <a:t>dua</a:t>
            </a:r>
            <a:r>
              <a:rPr lang="en-AU" dirty="0" smtClean="0"/>
              <a:t> </a:t>
            </a:r>
            <a:r>
              <a:rPr lang="en-AU" dirty="0" err="1" smtClean="0"/>
              <a:t>hal</a:t>
            </a:r>
            <a:r>
              <a:rPr lang="en-AU" dirty="0" smtClean="0"/>
              <a:t>: 1) </a:t>
            </a:r>
            <a:r>
              <a:rPr lang="en-AU" dirty="0" err="1" smtClean="0"/>
              <a:t>merumuskan</a:t>
            </a:r>
            <a:r>
              <a:rPr lang="en-AU" dirty="0" smtClean="0"/>
              <a:t> </a:t>
            </a:r>
            <a:r>
              <a:rPr lang="en-AU" dirty="0" err="1" smtClean="0"/>
              <a:t>sejelas</a:t>
            </a:r>
            <a:r>
              <a:rPr lang="en-AU" dirty="0" smtClean="0"/>
              <a:t> </a:t>
            </a:r>
            <a:r>
              <a:rPr lang="en-AU" dirty="0" err="1" smtClean="0"/>
              <a:t>mungkin</a:t>
            </a:r>
            <a:r>
              <a:rPr lang="en-AU" dirty="0" smtClean="0"/>
              <a:t> </a:t>
            </a:r>
            <a:r>
              <a:rPr lang="en-AU" dirty="0" err="1" smtClean="0"/>
              <a:t>apa</a:t>
            </a:r>
            <a:r>
              <a:rPr lang="en-AU" dirty="0" smtClean="0"/>
              <a:t> yang </a:t>
            </a:r>
            <a:r>
              <a:rPr lang="en-AU" dirty="0" err="1" smtClean="0"/>
              <a:t>ingin</a:t>
            </a:r>
            <a:r>
              <a:rPr lang="en-AU" dirty="0" smtClean="0"/>
              <a:t> </a:t>
            </a:r>
            <a:r>
              <a:rPr lang="en-AU" dirty="0" err="1" smtClean="0"/>
              <a:t>diketahui</a:t>
            </a:r>
            <a:r>
              <a:rPr lang="en-AU" dirty="0" smtClean="0"/>
              <a:t> </a:t>
            </a:r>
            <a:r>
              <a:rPr lang="en-AU" dirty="0" err="1" smtClean="0"/>
              <a:t>melalui</a:t>
            </a:r>
            <a:r>
              <a:rPr lang="en-AU" dirty="0" smtClean="0"/>
              <a:t> </a:t>
            </a:r>
            <a:r>
              <a:rPr lang="en-AU" dirty="0" err="1" smtClean="0"/>
              <a:t>penelitian</a:t>
            </a:r>
            <a:r>
              <a:rPr lang="en-AU" dirty="0" smtClean="0"/>
              <a:t> </a:t>
            </a:r>
            <a:r>
              <a:rPr lang="en-AU" dirty="0" err="1" smtClean="0"/>
              <a:t>yg</a:t>
            </a:r>
            <a:r>
              <a:rPr lang="en-AU" dirty="0" smtClean="0"/>
              <a:t> </a:t>
            </a:r>
            <a:r>
              <a:rPr lang="en-AU" dirty="0" err="1" smtClean="0"/>
              <a:t>kita</a:t>
            </a:r>
            <a:r>
              <a:rPr lang="en-AU" dirty="0" smtClean="0"/>
              <a:t> </a:t>
            </a:r>
            <a:r>
              <a:rPr lang="en-AU" dirty="0" err="1" smtClean="0"/>
              <a:t>lakukan</a:t>
            </a:r>
            <a:r>
              <a:rPr lang="en-AU" dirty="0" smtClean="0"/>
              <a:t>; 2) </a:t>
            </a:r>
            <a:r>
              <a:rPr lang="en-AU" dirty="0" err="1" smtClean="0"/>
              <a:t>menentukan</a:t>
            </a:r>
            <a:r>
              <a:rPr lang="en-AU" dirty="0" smtClean="0"/>
              <a:t> </a:t>
            </a:r>
            <a:r>
              <a:rPr lang="en-AU" dirty="0" err="1" smtClean="0"/>
              <a:t>cara</a:t>
            </a:r>
            <a:r>
              <a:rPr lang="en-AU" dirty="0" smtClean="0"/>
              <a:t> </a:t>
            </a:r>
            <a:r>
              <a:rPr lang="en-AU" dirty="0" err="1" smtClean="0"/>
              <a:t>terbaik</a:t>
            </a:r>
            <a:r>
              <a:rPr lang="en-AU" dirty="0" smtClean="0"/>
              <a:t> </a:t>
            </a:r>
            <a:r>
              <a:rPr lang="en-AU" dirty="0" err="1" smtClean="0"/>
              <a:t>untuk</a:t>
            </a:r>
            <a:r>
              <a:rPr lang="en-AU" dirty="0" smtClean="0"/>
              <a:t> </a:t>
            </a:r>
            <a:r>
              <a:rPr lang="en-AU" dirty="0" err="1" smtClean="0"/>
              <a:t>melakukannya</a:t>
            </a:r>
            <a:r>
              <a:rPr lang="en-AU" dirty="0" smtClean="0"/>
              <a:t>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28404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AU" sz="2400" dirty="0" err="1" smtClean="0"/>
              <a:t>Tujuan</a:t>
            </a:r>
            <a:r>
              <a:rPr lang="en-AU" sz="2400" dirty="0" smtClean="0"/>
              <a:t> </a:t>
            </a:r>
            <a:r>
              <a:rPr lang="en-AU" sz="2400" dirty="0" err="1" smtClean="0"/>
              <a:t>penelitian</a:t>
            </a:r>
            <a:r>
              <a:rPr lang="en-AU" sz="2400" dirty="0" smtClean="0"/>
              <a:t> </a:t>
            </a:r>
            <a:r>
              <a:rPr lang="en-AU" sz="2400" dirty="0" err="1" smtClean="0"/>
              <a:t>akan</a:t>
            </a:r>
            <a:r>
              <a:rPr lang="en-AU" sz="2400" dirty="0" smtClean="0"/>
              <a:t> </a:t>
            </a:r>
            <a:r>
              <a:rPr lang="en-AU" sz="2400" dirty="0" err="1" smtClean="0"/>
              <a:t>menentukan</a:t>
            </a:r>
            <a:r>
              <a:rPr lang="en-AU" sz="2400" dirty="0" smtClean="0"/>
              <a:t> </a:t>
            </a:r>
            <a:r>
              <a:rPr lang="en-AU" sz="2400" dirty="0" err="1" smtClean="0"/>
              <a:t>desain</a:t>
            </a:r>
            <a:r>
              <a:rPr lang="en-AU" sz="2400" dirty="0" smtClean="0"/>
              <a:t> </a:t>
            </a:r>
            <a:r>
              <a:rPr lang="en-AU" sz="2400" dirty="0" err="1" smtClean="0"/>
              <a:t>penelitian</a:t>
            </a:r>
            <a:r>
              <a:rPr lang="en-AU" sz="2400" dirty="0" smtClean="0"/>
              <a:t> :</a:t>
            </a:r>
            <a:endParaRPr lang="en-AU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85000" lnSpcReduction="10000"/>
          </a:bodyPr>
          <a:lstStyle/>
          <a:p>
            <a:r>
              <a:rPr lang="en-AU" sz="2400" dirty="0" err="1" smtClean="0"/>
              <a:t>Penelitian</a:t>
            </a:r>
            <a:r>
              <a:rPr lang="en-AU" sz="2400" dirty="0" smtClean="0"/>
              <a:t> </a:t>
            </a:r>
            <a:r>
              <a:rPr lang="en-AU" sz="2400" dirty="0" err="1" smtClean="0"/>
              <a:t>eksploratif</a:t>
            </a:r>
            <a:endParaRPr lang="en-AU" sz="2400" dirty="0" smtClean="0"/>
          </a:p>
          <a:p>
            <a:pPr marL="0" indent="0">
              <a:buNone/>
            </a:pPr>
            <a:r>
              <a:rPr lang="en-AU" sz="2400" dirty="0" err="1" smtClean="0"/>
              <a:t>Penelitian</a:t>
            </a:r>
            <a:r>
              <a:rPr lang="en-AU" sz="2400" dirty="0" smtClean="0"/>
              <a:t> </a:t>
            </a:r>
            <a:r>
              <a:rPr lang="en-AU" sz="2400" dirty="0" err="1" smtClean="0"/>
              <a:t>dengan</a:t>
            </a:r>
            <a:r>
              <a:rPr lang="en-AU" sz="2400" dirty="0" smtClean="0"/>
              <a:t> </a:t>
            </a:r>
            <a:r>
              <a:rPr lang="en-AU" sz="2400" dirty="0" err="1" smtClean="0"/>
              <a:t>pendekatan</a:t>
            </a:r>
            <a:r>
              <a:rPr lang="en-AU" sz="2400" dirty="0" smtClean="0"/>
              <a:t> </a:t>
            </a:r>
            <a:r>
              <a:rPr lang="en-AU" sz="2400" dirty="0" err="1" smtClean="0"/>
              <a:t>eksploratif</a:t>
            </a:r>
            <a:r>
              <a:rPr lang="en-AU" sz="2400" dirty="0" smtClean="0"/>
              <a:t> </a:t>
            </a:r>
            <a:r>
              <a:rPr lang="en-AU" sz="2400" dirty="0" err="1" smtClean="0"/>
              <a:t>dilakukan</a:t>
            </a:r>
            <a:r>
              <a:rPr lang="en-AU" sz="2400" dirty="0" smtClean="0"/>
              <a:t> </a:t>
            </a:r>
            <a:r>
              <a:rPr lang="en-AU" sz="2400" dirty="0" err="1" smtClean="0"/>
              <a:t>jika</a:t>
            </a:r>
            <a:r>
              <a:rPr lang="en-AU" sz="2400" dirty="0" smtClean="0"/>
              <a:t> </a:t>
            </a:r>
            <a:r>
              <a:rPr lang="en-AU" sz="2400" dirty="0" err="1" smtClean="0"/>
              <a:t>topik</a:t>
            </a:r>
            <a:r>
              <a:rPr lang="en-AU" sz="2400" dirty="0" smtClean="0"/>
              <a:t> </a:t>
            </a:r>
            <a:r>
              <a:rPr lang="en-AU" sz="2400" dirty="0" err="1" smtClean="0"/>
              <a:t>penelitian</a:t>
            </a:r>
            <a:r>
              <a:rPr lang="en-AU" sz="2400" dirty="0" smtClean="0"/>
              <a:t> yang </a:t>
            </a:r>
            <a:r>
              <a:rPr lang="en-AU" sz="2400" dirty="0" err="1" smtClean="0"/>
              <a:t>dipilih</a:t>
            </a:r>
            <a:r>
              <a:rPr lang="en-AU" sz="2400" dirty="0" smtClean="0"/>
              <a:t> </a:t>
            </a:r>
            <a:r>
              <a:rPr lang="en-AU" sz="2400" dirty="0" err="1" smtClean="0"/>
              <a:t>merupakan</a:t>
            </a:r>
            <a:r>
              <a:rPr lang="en-AU" sz="2400" dirty="0" smtClean="0"/>
              <a:t> </a:t>
            </a:r>
            <a:r>
              <a:rPr lang="en-AU" sz="2400" dirty="0" err="1" smtClean="0"/>
              <a:t>topik</a:t>
            </a:r>
            <a:r>
              <a:rPr lang="en-AU" sz="2400" dirty="0" smtClean="0"/>
              <a:t> </a:t>
            </a:r>
            <a:r>
              <a:rPr lang="en-AU" sz="2400" dirty="0" err="1" smtClean="0"/>
              <a:t>baru</a:t>
            </a:r>
            <a:r>
              <a:rPr lang="en-AU" sz="2400" dirty="0" smtClean="0"/>
              <a:t> </a:t>
            </a:r>
            <a:r>
              <a:rPr lang="en-AU" sz="2400" dirty="0" err="1" smtClean="0"/>
              <a:t>dan</a:t>
            </a:r>
            <a:r>
              <a:rPr lang="en-AU" sz="2400" dirty="0" smtClean="0"/>
              <a:t> </a:t>
            </a:r>
            <a:r>
              <a:rPr lang="en-AU" sz="2400" dirty="0" err="1" smtClean="0"/>
              <a:t>belum</a:t>
            </a:r>
            <a:r>
              <a:rPr lang="en-AU" sz="2400" dirty="0" smtClean="0"/>
              <a:t> </a:t>
            </a:r>
            <a:r>
              <a:rPr lang="en-AU" sz="2400" dirty="0" err="1" smtClean="0"/>
              <a:t>pernah</a:t>
            </a:r>
            <a:r>
              <a:rPr lang="en-AU" sz="2400" dirty="0" smtClean="0"/>
              <a:t> </a:t>
            </a:r>
            <a:r>
              <a:rPr lang="en-AU" sz="2400" dirty="0" err="1" smtClean="0"/>
              <a:t>dilakukan</a:t>
            </a:r>
            <a:r>
              <a:rPr lang="en-AU" sz="2400" dirty="0" smtClean="0"/>
              <a:t> </a:t>
            </a:r>
            <a:r>
              <a:rPr lang="en-AU" sz="2400" dirty="0" err="1" smtClean="0"/>
              <a:t>sebelumnya</a:t>
            </a:r>
            <a:r>
              <a:rPr lang="en-AU" sz="2400" dirty="0" smtClean="0"/>
              <a:t>, (</a:t>
            </a:r>
            <a:r>
              <a:rPr lang="en-AU" sz="2400" dirty="0" err="1" smtClean="0"/>
              <a:t>Morissan</a:t>
            </a:r>
            <a:r>
              <a:rPr lang="en-AU" sz="2400" dirty="0" smtClean="0"/>
              <a:t>, 2012: 35).</a:t>
            </a:r>
          </a:p>
          <a:p>
            <a:pPr marL="0" indent="0">
              <a:buNone/>
            </a:pPr>
            <a:r>
              <a:rPr lang="en-AU" sz="2400" dirty="0" err="1" smtClean="0"/>
              <a:t>Penelitian</a:t>
            </a:r>
            <a:r>
              <a:rPr lang="en-AU" sz="2400" dirty="0" smtClean="0"/>
              <a:t> </a:t>
            </a:r>
            <a:r>
              <a:rPr lang="en-AU" sz="2400" dirty="0" err="1" smtClean="0"/>
              <a:t>eksploratif</a:t>
            </a:r>
            <a:r>
              <a:rPr lang="en-AU" sz="2400" dirty="0" smtClean="0"/>
              <a:t> </a:t>
            </a:r>
            <a:r>
              <a:rPr lang="en-AU" sz="2400" dirty="0" err="1" smtClean="0"/>
              <a:t>merupakan</a:t>
            </a:r>
            <a:r>
              <a:rPr lang="en-AU" sz="2400" dirty="0" smtClean="0"/>
              <a:t> </a:t>
            </a:r>
            <a:r>
              <a:rPr lang="en-AU" sz="2400" dirty="0" err="1" smtClean="0"/>
              <a:t>penelitian</a:t>
            </a:r>
            <a:r>
              <a:rPr lang="en-AU" sz="2400" dirty="0" smtClean="0"/>
              <a:t> </a:t>
            </a:r>
            <a:r>
              <a:rPr lang="en-AU" sz="2400" dirty="0" err="1" smtClean="0"/>
              <a:t>awal</a:t>
            </a:r>
            <a:r>
              <a:rPr lang="en-AU" sz="2400" dirty="0" smtClean="0"/>
              <a:t> yang </a:t>
            </a:r>
            <a:r>
              <a:rPr lang="en-AU" sz="2400" dirty="0" err="1" smtClean="0"/>
              <a:t>bertujuan</a:t>
            </a:r>
            <a:r>
              <a:rPr lang="en-AU" sz="2400" dirty="0" smtClean="0"/>
              <a:t> </a:t>
            </a:r>
            <a:r>
              <a:rPr lang="en-AU" sz="2400" dirty="0" err="1" smtClean="0"/>
              <a:t>untuk</a:t>
            </a:r>
            <a:r>
              <a:rPr lang="en-AU" sz="2400" dirty="0" smtClean="0"/>
              <a:t> </a:t>
            </a:r>
            <a:r>
              <a:rPr lang="en-AU" sz="2400" dirty="0" err="1" smtClean="0"/>
              <a:t>mendapatkan</a:t>
            </a:r>
            <a:r>
              <a:rPr lang="en-AU" sz="2400" dirty="0" smtClean="0"/>
              <a:t> </a:t>
            </a:r>
            <a:r>
              <a:rPr lang="en-AU" sz="2400" dirty="0" err="1" smtClean="0"/>
              <a:t>gambaran</a:t>
            </a:r>
            <a:r>
              <a:rPr lang="en-AU" sz="2400" dirty="0" smtClean="0"/>
              <a:t> </a:t>
            </a:r>
            <a:r>
              <a:rPr lang="en-AU" sz="2400" dirty="0" err="1" smtClean="0"/>
              <a:t>mengenai</a:t>
            </a:r>
            <a:r>
              <a:rPr lang="en-AU" sz="2400" dirty="0" smtClean="0"/>
              <a:t> </a:t>
            </a:r>
            <a:r>
              <a:rPr lang="en-AU" sz="2400" dirty="0" err="1" smtClean="0"/>
              <a:t>suatu</a:t>
            </a:r>
            <a:r>
              <a:rPr lang="en-AU" sz="2400" dirty="0" smtClean="0"/>
              <a:t> </a:t>
            </a:r>
            <a:r>
              <a:rPr lang="en-AU" sz="2400" dirty="0" err="1" smtClean="0"/>
              <a:t>topik</a:t>
            </a:r>
            <a:r>
              <a:rPr lang="en-AU" sz="2400" dirty="0" smtClean="0"/>
              <a:t>  </a:t>
            </a:r>
            <a:r>
              <a:rPr lang="en-AU" sz="2400" dirty="0" err="1" smtClean="0"/>
              <a:t>penelitian</a:t>
            </a:r>
            <a:r>
              <a:rPr lang="en-AU" sz="2400" dirty="0" smtClean="0"/>
              <a:t> </a:t>
            </a:r>
            <a:r>
              <a:rPr lang="en-AU" sz="2400" dirty="0" err="1" smtClean="0"/>
              <a:t>untuk</a:t>
            </a:r>
            <a:r>
              <a:rPr lang="en-AU" sz="2400" dirty="0" smtClean="0"/>
              <a:t> </a:t>
            </a:r>
            <a:r>
              <a:rPr lang="en-AU" sz="2400" dirty="0" err="1" smtClean="0"/>
              <a:t>nantinya</a:t>
            </a:r>
            <a:r>
              <a:rPr lang="en-AU" sz="2400" dirty="0" smtClean="0"/>
              <a:t> </a:t>
            </a:r>
            <a:r>
              <a:rPr lang="en-AU" sz="2400" dirty="0" err="1" smtClean="0"/>
              <a:t>akan</a:t>
            </a:r>
            <a:r>
              <a:rPr lang="en-AU" sz="2400" dirty="0" smtClean="0"/>
              <a:t> </a:t>
            </a:r>
            <a:r>
              <a:rPr lang="en-AU" sz="2400" dirty="0" err="1" smtClean="0"/>
              <a:t>diteliti</a:t>
            </a:r>
            <a:r>
              <a:rPr lang="en-AU" sz="2400" dirty="0" smtClean="0"/>
              <a:t> </a:t>
            </a:r>
            <a:r>
              <a:rPr lang="en-AU" sz="2400" dirty="0" err="1" smtClean="0"/>
              <a:t>lebih</a:t>
            </a:r>
            <a:r>
              <a:rPr lang="en-AU" sz="2400" dirty="0" smtClean="0"/>
              <a:t> </a:t>
            </a:r>
            <a:r>
              <a:rPr lang="en-AU" sz="2400" dirty="0" err="1" smtClean="0"/>
              <a:t>jauh</a:t>
            </a:r>
            <a:r>
              <a:rPr lang="en-AU" sz="2400" dirty="0" smtClean="0"/>
              <a:t>.</a:t>
            </a:r>
          </a:p>
          <a:p>
            <a:pPr marL="0" indent="0">
              <a:buNone/>
            </a:pPr>
            <a:r>
              <a:rPr lang="en-AU" sz="2400" dirty="0" err="1" smtClean="0"/>
              <a:t>Penelitian</a:t>
            </a:r>
            <a:r>
              <a:rPr lang="en-AU" sz="2400" dirty="0" smtClean="0"/>
              <a:t> </a:t>
            </a:r>
            <a:r>
              <a:rPr lang="en-AU" sz="2400" dirty="0" err="1" smtClean="0"/>
              <a:t>eksploratif</a:t>
            </a:r>
            <a:r>
              <a:rPr lang="en-AU" sz="2400" dirty="0" smtClean="0"/>
              <a:t> </a:t>
            </a:r>
            <a:r>
              <a:rPr lang="en-AU" sz="2400" dirty="0" err="1" smtClean="0"/>
              <a:t>pada</a:t>
            </a:r>
            <a:r>
              <a:rPr lang="en-AU" sz="2400" dirty="0" smtClean="0"/>
              <a:t> </a:t>
            </a:r>
            <a:r>
              <a:rPr lang="en-AU" sz="2400" dirty="0" err="1" smtClean="0"/>
              <a:t>umumnya</a:t>
            </a:r>
            <a:r>
              <a:rPr lang="en-AU" sz="2400" dirty="0" smtClean="0"/>
              <a:t> </a:t>
            </a:r>
            <a:r>
              <a:rPr lang="en-AU" sz="2400" dirty="0" err="1" smtClean="0"/>
              <a:t>dilakukan</a:t>
            </a:r>
            <a:r>
              <a:rPr lang="en-AU" sz="2400" dirty="0" smtClean="0"/>
              <a:t> </a:t>
            </a:r>
            <a:r>
              <a:rPr lang="en-AU" sz="2400" dirty="0" err="1" smtClean="0"/>
              <a:t>untuk</a:t>
            </a:r>
            <a:r>
              <a:rPr lang="en-AU" sz="2400" dirty="0" smtClean="0"/>
              <a:t> </a:t>
            </a:r>
            <a:r>
              <a:rPr lang="en-AU" sz="2400" dirty="0" err="1" smtClean="0"/>
              <a:t>mencapai</a:t>
            </a:r>
            <a:r>
              <a:rPr lang="en-AU" sz="2400" dirty="0" smtClean="0"/>
              <a:t> </a:t>
            </a:r>
            <a:r>
              <a:rPr lang="en-AU" sz="2400" dirty="0" err="1" smtClean="0"/>
              <a:t>tujuan</a:t>
            </a:r>
            <a:r>
              <a:rPr lang="en-AU" sz="2400" dirty="0" smtClean="0"/>
              <a:t>:</a:t>
            </a:r>
          </a:p>
          <a:p>
            <a:pPr marL="457200" indent="-457200">
              <a:buAutoNum type="arabicPeriod"/>
            </a:pPr>
            <a:r>
              <a:rPr lang="en-AU" sz="2400" dirty="0" err="1" smtClean="0"/>
              <a:t>Memuaskan</a:t>
            </a:r>
            <a:r>
              <a:rPr lang="en-AU" sz="2400" dirty="0" smtClean="0"/>
              <a:t> rasa </a:t>
            </a:r>
            <a:r>
              <a:rPr lang="en-AU" sz="2400" dirty="0" err="1" smtClean="0"/>
              <a:t>ingin</a:t>
            </a:r>
            <a:r>
              <a:rPr lang="en-AU" sz="2400" dirty="0" smtClean="0"/>
              <a:t> </a:t>
            </a:r>
            <a:r>
              <a:rPr lang="en-AU" sz="2400" dirty="0" err="1" smtClean="0"/>
              <a:t>tahu</a:t>
            </a:r>
            <a:r>
              <a:rPr lang="en-AU" sz="2400" dirty="0" smtClean="0"/>
              <a:t> </a:t>
            </a:r>
            <a:r>
              <a:rPr lang="en-AU" sz="2400" dirty="0" err="1" smtClean="0"/>
              <a:t>peneliti</a:t>
            </a:r>
            <a:r>
              <a:rPr lang="en-AU" sz="2400" dirty="0" smtClean="0"/>
              <a:t> </a:t>
            </a:r>
            <a:r>
              <a:rPr lang="en-AU" sz="2400" dirty="0" err="1" smtClean="0"/>
              <a:t>dan</a:t>
            </a:r>
            <a:r>
              <a:rPr lang="en-AU" sz="2400" dirty="0" smtClean="0"/>
              <a:t> </a:t>
            </a:r>
            <a:r>
              <a:rPr lang="en-AU" sz="2400" dirty="0" err="1" smtClean="0"/>
              <a:t>memiliki</a:t>
            </a:r>
            <a:r>
              <a:rPr lang="en-AU" sz="2400" dirty="0" smtClean="0"/>
              <a:t> </a:t>
            </a:r>
            <a:r>
              <a:rPr lang="en-AU" sz="2400" dirty="0" err="1" smtClean="0"/>
              <a:t>pemahaman</a:t>
            </a:r>
            <a:r>
              <a:rPr lang="en-AU" sz="2400" dirty="0" smtClean="0"/>
              <a:t> yang </a:t>
            </a:r>
            <a:r>
              <a:rPr lang="en-AU" sz="2400" dirty="0" err="1" smtClean="0"/>
              <a:t>lebih</a:t>
            </a:r>
            <a:r>
              <a:rPr lang="en-AU" sz="2400" dirty="0" smtClean="0"/>
              <a:t> </a:t>
            </a:r>
            <a:r>
              <a:rPr lang="en-AU" sz="2400" dirty="0" err="1" smtClean="0"/>
              <a:t>baik</a:t>
            </a:r>
            <a:r>
              <a:rPr lang="en-AU" sz="2400" dirty="0" smtClean="0"/>
              <a:t> </a:t>
            </a:r>
            <a:r>
              <a:rPr lang="en-AU" sz="2400" dirty="0" err="1" smtClean="0"/>
              <a:t>thd</a:t>
            </a:r>
            <a:r>
              <a:rPr lang="en-AU" sz="2400" dirty="0" smtClean="0"/>
              <a:t> </a:t>
            </a:r>
            <a:r>
              <a:rPr lang="en-AU" sz="2400" dirty="0" err="1" smtClean="0"/>
              <a:t>suatu</a:t>
            </a:r>
            <a:r>
              <a:rPr lang="en-AU" sz="2400" dirty="0" smtClean="0"/>
              <a:t> </a:t>
            </a:r>
            <a:r>
              <a:rPr lang="en-AU" sz="2400" dirty="0" err="1" smtClean="0"/>
              <a:t>fenomena</a:t>
            </a:r>
            <a:endParaRPr lang="en-AU" sz="2400" dirty="0" smtClean="0"/>
          </a:p>
          <a:p>
            <a:pPr marL="457200" indent="-457200">
              <a:buAutoNum type="arabicPeriod"/>
            </a:pPr>
            <a:r>
              <a:rPr lang="en-AU" sz="2400" dirty="0" err="1" smtClean="0"/>
              <a:t>Untuk</a:t>
            </a:r>
            <a:r>
              <a:rPr lang="en-AU" sz="2400" dirty="0" smtClean="0"/>
              <a:t> </a:t>
            </a:r>
            <a:r>
              <a:rPr lang="en-AU" sz="2400" dirty="0" err="1" smtClean="0"/>
              <a:t>menguji</a:t>
            </a:r>
            <a:r>
              <a:rPr lang="en-AU" sz="2400" dirty="0" smtClean="0"/>
              <a:t> </a:t>
            </a:r>
            <a:r>
              <a:rPr lang="en-AU" sz="2400" dirty="0" err="1" smtClean="0"/>
              <a:t>kelayakan</a:t>
            </a:r>
            <a:r>
              <a:rPr lang="en-AU" sz="2400" dirty="0" smtClean="0"/>
              <a:t> </a:t>
            </a:r>
            <a:r>
              <a:rPr lang="en-AU" sz="2400" dirty="0" err="1" smtClean="0"/>
              <a:t>suatu</a:t>
            </a:r>
            <a:r>
              <a:rPr lang="en-AU" sz="2400" dirty="0" smtClean="0"/>
              <a:t> </a:t>
            </a:r>
            <a:r>
              <a:rPr lang="en-AU" sz="2400" dirty="0" err="1" smtClean="0"/>
              <a:t>topik</a:t>
            </a:r>
            <a:r>
              <a:rPr lang="en-AU" sz="2400" dirty="0" smtClean="0"/>
              <a:t> </a:t>
            </a:r>
            <a:r>
              <a:rPr lang="en-AU" sz="2400" dirty="0" err="1" smtClean="0"/>
              <a:t>untuk</a:t>
            </a:r>
            <a:r>
              <a:rPr lang="en-AU" sz="2400" dirty="0" smtClean="0"/>
              <a:t> </a:t>
            </a:r>
            <a:r>
              <a:rPr lang="en-AU" sz="2400" dirty="0" err="1" smtClean="0"/>
              <a:t>dilakukan</a:t>
            </a:r>
            <a:r>
              <a:rPr lang="en-AU" sz="2400" dirty="0" smtClean="0"/>
              <a:t> </a:t>
            </a:r>
            <a:r>
              <a:rPr lang="en-AU" sz="2400" dirty="0" err="1" smtClean="0"/>
              <a:t>penelitian</a:t>
            </a:r>
            <a:r>
              <a:rPr lang="en-AU" sz="2400" dirty="0" smtClean="0"/>
              <a:t> </a:t>
            </a:r>
            <a:r>
              <a:rPr lang="en-AU" sz="2400" dirty="0" err="1" smtClean="0"/>
              <a:t>lanjutan</a:t>
            </a:r>
            <a:endParaRPr lang="en-AU" sz="2400" dirty="0" smtClean="0"/>
          </a:p>
          <a:p>
            <a:pPr marL="457200" indent="-457200">
              <a:buAutoNum type="arabicPeriod"/>
            </a:pPr>
            <a:r>
              <a:rPr lang="en-AU" sz="2400" dirty="0" err="1" smtClean="0"/>
              <a:t>Untuk</a:t>
            </a:r>
            <a:r>
              <a:rPr lang="en-AU" sz="2400" dirty="0" smtClean="0"/>
              <a:t> </a:t>
            </a:r>
            <a:r>
              <a:rPr lang="en-AU" sz="2400" dirty="0" err="1" smtClean="0"/>
              <a:t>merencanakan</a:t>
            </a:r>
            <a:r>
              <a:rPr lang="en-AU" sz="2400" dirty="0" smtClean="0"/>
              <a:t> </a:t>
            </a:r>
            <a:r>
              <a:rPr lang="en-AU" sz="2400" dirty="0" err="1" smtClean="0"/>
              <a:t>metode</a:t>
            </a:r>
            <a:r>
              <a:rPr lang="en-AU" sz="2400" dirty="0" smtClean="0"/>
              <a:t> </a:t>
            </a:r>
            <a:r>
              <a:rPr lang="en-AU" sz="2400" dirty="0" err="1" smtClean="0"/>
              <a:t>penelitian</a:t>
            </a:r>
            <a:r>
              <a:rPr lang="en-AU" sz="2400" dirty="0" smtClean="0"/>
              <a:t> yang </a:t>
            </a:r>
            <a:r>
              <a:rPr lang="en-AU" sz="2400" dirty="0" err="1" smtClean="0"/>
              <a:t>akan</a:t>
            </a:r>
            <a:r>
              <a:rPr lang="en-AU" sz="2400" dirty="0" smtClean="0"/>
              <a:t> </a:t>
            </a:r>
            <a:r>
              <a:rPr lang="en-AU" sz="2400" dirty="0" err="1" smtClean="0"/>
              <a:t>digunakan</a:t>
            </a:r>
            <a:r>
              <a:rPr lang="en-AU" sz="2400" dirty="0" smtClean="0"/>
              <a:t> </a:t>
            </a:r>
            <a:r>
              <a:rPr lang="en-AU" sz="2400" dirty="0" err="1" smtClean="0"/>
              <a:t>selanjutnya</a:t>
            </a:r>
            <a:r>
              <a:rPr lang="en-AU" sz="2400" dirty="0" smtClean="0"/>
              <a:t>.  </a:t>
            </a:r>
            <a:endParaRPr lang="id-ID" sz="2400" dirty="0" smtClean="0"/>
          </a:p>
          <a:p>
            <a:pPr marL="0" indent="0">
              <a:buNone/>
            </a:pPr>
            <a:r>
              <a:rPr lang="id-ID" sz="2400" dirty="0" smtClean="0"/>
              <a:t>Contoh: penelitian ttg etos kerja suku Dayak di pedalaman Kalimantan</a:t>
            </a: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1070898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92500"/>
          </a:bodyPr>
          <a:lstStyle/>
          <a:p>
            <a:r>
              <a:rPr lang="en-AU" dirty="0" err="1" smtClean="0"/>
              <a:t>Penelitian</a:t>
            </a:r>
            <a:r>
              <a:rPr lang="en-AU" dirty="0" smtClean="0"/>
              <a:t> </a:t>
            </a:r>
            <a:r>
              <a:rPr lang="en-AU" dirty="0" err="1" smtClean="0"/>
              <a:t>deskriptif</a:t>
            </a:r>
            <a:endParaRPr lang="en-AU" dirty="0" smtClean="0"/>
          </a:p>
          <a:p>
            <a:pPr marL="0" indent="0">
              <a:buNone/>
            </a:pPr>
            <a:r>
              <a:rPr lang="en-AU" sz="2400" dirty="0" err="1" smtClean="0"/>
              <a:t>Penelitian</a:t>
            </a:r>
            <a:r>
              <a:rPr lang="en-AU" sz="2400" dirty="0" smtClean="0"/>
              <a:t> </a:t>
            </a:r>
            <a:r>
              <a:rPr lang="en-AU" sz="2400" dirty="0" err="1" smtClean="0"/>
              <a:t>deskriptif</a:t>
            </a:r>
            <a:r>
              <a:rPr lang="en-AU" sz="2400" dirty="0" smtClean="0"/>
              <a:t> </a:t>
            </a:r>
            <a:r>
              <a:rPr lang="en-AU" sz="2400" dirty="0" err="1" smtClean="0"/>
              <a:t>bertujuan</a:t>
            </a:r>
            <a:r>
              <a:rPr lang="en-AU" sz="2400" dirty="0" smtClean="0"/>
              <a:t> </a:t>
            </a:r>
            <a:r>
              <a:rPr lang="en-AU" sz="2400" dirty="0" err="1" smtClean="0"/>
              <a:t>untuk</a:t>
            </a:r>
            <a:r>
              <a:rPr lang="en-AU" sz="2400" dirty="0" smtClean="0"/>
              <a:t> </a:t>
            </a:r>
            <a:r>
              <a:rPr lang="en-AU" sz="2400" dirty="0" err="1" smtClean="0"/>
              <a:t>menjelaskan</a:t>
            </a:r>
            <a:r>
              <a:rPr lang="en-AU" sz="2400" dirty="0" smtClean="0"/>
              <a:t> </a:t>
            </a:r>
            <a:r>
              <a:rPr lang="en-AU" sz="2400" dirty="0" err="1" smtClean="0"/>
              <a:t>suatu</a:t>
            </a:r>
            <a:r>
              <a:rPr lang="en-AU" sz="2400" dirty="0" smtClean="0"/>
              <a:t> </a:t>
            </a:r>
            <a:r>
              <a:rPr lang="en-AU" sz="2400" dirty="0" err="1" smtClean="0"/>
              <a:t>kondisi</a:t>
            </a:r>
            <a:r>
              <a:rPr lang="en-AU" sz="2400" dirty="0" smtClean="0"/>
              <a:t> </a:t>
            </a:r>
            <a:r>
              <a:rPr lang="en-AU" sz="2400" dirty="0" err="1" smtClean="0"/>
              <a:t>sosial</a:t>
            </a:r>
            <a:r>
              <a:rPr lang="en-AU" sz="2400" dirty="0" smtClean="0"/>
              <a:t> </a:t>
            </a:r>
            <a:r>
              <a:rPr lang="en-AU" sz="2400" dirty="0" err="1" smtClean="0"/>
              <a:t>tertentu</a:t>
            </a:r>
            <a:r>
              <a:rPr lang="en-AU" sz="2400" dirty="0" smtClean="0"/>
              <a:t>.  </a:t>
            </a:r>
            <a:r>
              <a:rPr lang="en-AU" sz="2400" dirty="0" err="1" smtClean="0"/>
              <a:t>Misalnya</a:t>
            </a:r>
            <a:r>
              <a:rPr lang="en-AU" sz="2400" dirty="0" smtClean="0"/>
              <a:t>; </a:t>
            </a:r>
            <a:r>
              <a:rPr lang="en-AU" sz="2400" dirty="0" err="1" smtClean="0"/>
              <a:t>berapakah</a:t>
            </a:r>
            <a:r>
              <a:rPr lang="en-AU" sz="2400" dirty="0" smtClean="0"/>
              <a:t> </a:t>
            </a:r>
            <a:r>
              <a:rPr lang="en-AU" sz="2400" dirty="0" err="1" smtClean="0"/>
              <a:t>tingkat</a:t>
            </a:r>
            <a:r>
              <a:rPr lang="en-AU" sz="2400" dirty="0" smtClean="0"/>
              <a:t> </a:t>
            </a:r>
            <a:r>
              <a:rPr lang="en-AU" sz="2400" dirty="0" err="1" smtClean="0"/>
              <a:t>pengangguran</a:t>
            </a:r>
            <a:r>
              <a:rPr lang="en-AU" sz="2400" dirty="0" smtClean="0"/>
              <a:t> di </a:t>
            </a:r>
            <a:r>
              <a:rPr lang="en-AU" sz="2400" dirty="0" err="1" smtClean="0"/>
              <a:t>suatu</a:t>
            </a:r>
            <a:r>
              <a:rPr lang="en-AU" sz="2400" dirty="0" smtClean="0"/>
              <a:t> </a:t>
            </a:r>
            <a:r>
              <a:rPr lang="en-AU" sz="2400" dirty="0" err="1" smtClean="0"/>
              <a:t>daerah</a:t>
            </a:r>
            <a:r>
              <a:rPr lang="en-AU" sz="2400" dirty="0" smtClean="0"/>
              <a:t>? </a:t>
            </a:r>
            <a:r>
              <a:rPr lang="en-AU" sz="2400" dirty="0" err="1" smtClean="0"/>
              <a:t>Berapa</a:t>
            </a:r>
            <a:r>
              <a:rPr lang="en-AU" sz="2400" dirty="0" smtClean="0"/>
              <a:t> </a:t>
            </a:r>
            <a:r>
              <a:rPr lang="en-AU" sz="2400" dirty="0" err="1" smtClean="0"/>
              <a:t>banyak</a:t>
            </a:r>
            <a:r>
              <a:rPr lang="en-AU" sz="2400" dirty="0" smtClean="0"/>
              <a:t> </a:t>
            </a:r>
            <a:r>
              <a:rPr lang="en-AU" sz="2400" dirty="0" err="1" smtClean="0"/>
              <a:t>pemilih</a:t>
            </a:r>
            <a:r>
              <a:rPr lang="en-AU" sz="2400" dirty="0" smtClean="0"/>
              <a:t> yang </a:t>
            </a:r>
            <a:r>
              <a:rPr lang="en-AU" sz="2400" dirty="0" err="1" smtClean="0"/>
              <a:t>akan</a:t>
            </a:r>
            <a:r>
              <a:rPr lang="en-AU" sz="2400" dirty="0" smtClean="0"/>
              <a:t> </a:t>
            </a:r>
            <a:r>
              <a:rPr lang="en-AU" sz="2400" dirty="0" err="1" smtClean="0"/>
              <a:t>medukung</a:t>
            </a:r>
            <a:r>
              <a:rPr lang="en-AU" sz="2400" dirty="0" smtClean="0"/>
              <a:t> </a:t>
            </a:r>
            <a:r>
              <a:rPr lang="en-AU" sz="2400" dirty="0" err="1" smtClean="0"/>
              <a:t>suatu</a:t>
            </a:r>
            <a:r>
              <a:rPr lang="en-AU" sz="2400" dirty="0" smtClean="0"/>
              <a:t> </a:t>
            </a:r>
            <a:r>
              <a:rPr lang="en-AU" sz="2400" dirty="0" err="1" smtClean="0"/>
              <a:t>partai</a:t>
            </a:r>
            <a:r>
              <a:rPr lang="en-AU" sz="2400" dirty="0" smtClean="0"/>
              <a:t>?</a:t>
            </a:r>
          </a:p>
          <a:p>
            <a:pPr marL="0" indent="0">
              <a:buNone/>
            </a:pPr>
            <a:r>
              <a:rPr lang="en-AU" sz="2400" dirty="0" err="1" smtClean="0"/>
              <a:t>Sekilas</a:t>
            </a:r>
            <a:r>
              <a:rPr lang="en-AU" sz="2400" dirty="0" smtClean="0"/>
              <a:t> </a:t>
            </a:r>
            <a:r>
              <a:rPr lang="en-AU" sz="2400" dirty="0" err="1" smtClean="0"/>
              <a:t>penelitian</a:t>
            </a:r>
            <a:r>
              <a:rPr lang="en-AU" sz="2400" dirty="0" smtClean="0"/>
              <a:t> </a:t>
            </a:r>
            <a:r>
              <a:rPr lang="en-AU" sz="2400" dirty="0" err="1" smtClean="0"/>
              <a:t>deskriptif</a:t>
            </a:r>
            <a:r>
              <a:rPr lang="en-AU" sz="2400" dirty="0" smtClean="0"/>
              <a:t> </a:t>
            </a:r>
            <a:r>
              <a:rPr lang="en-AU" sz="2400" dirty="0" err="1" smtClean="0"/>
              <a:t>mirip</a:t>
            </a:r>
            <a:r>
              <a:rPr lang="en-AU" sz="2400" dirty="0" smtClean="0"/>
              <a:t> </a:t>
            </a:r>
            <a:r>
              <a:rPr lang="en-AU" sz="2400" dirty="0" err="1" smtClean="0"/>
              <a:t>dengan</a:t>
            </a:r>
            <a:r>
              <a:rPr lang="en-AU" sz="2400" dirty="0" smtClean="0"/>
              <a:t> </a:t>
            </a:r>
            <a:r>
              <a:rPr lang="en-AU" sz="2400" dirty="0" err="1" smtClean="0"/>
              <a:t>pekerjaan</a:t>
            </a:r>
            <a:r>
              <a:rPr lang="en-AU" sz="2400" dirty="0" smtClean="0"/>
              <a:t> </a:t>
            </a:r>
            <a:r>
              <a:rPr lang="en-AU" sz="2400" dirty="0" err="1" smtClean="0"/>
              <a:t>wartawan</a:t>
            </a:r>
            <a:r>
              <a:rPr lang="en-AU" sz="2400" dirty="0" smtClean="0"/>
              <a:t> di media </a:t>
            </a:r>
            <a:r>
              <a:rPr lang="en-AU" sz="2400" dirty="0" err="1" smtClean="0"/>
              <a:t>massa</a:t>
            </a:r>
            <a:r>
              <a:rPr lang="en-AU" sz="2400" dirty="0" smtClean="0"/>
              <a:t>.</a:t>
            </a:r>
          </a:p>
          <a:p>
            <a:r>
              <a:rPr lang="en-AU" sz="2400" dirty="0" err="1" smtClean="0"/>
              <a:t>Penelitian</a:t>
            </a:r>
            <a:r>
              <a:rPr lang="en-AU" sz="2400" dirty="0" smtClean="0"/>
              <a:t> </a:t>
            </a:r>
            <a:r>
              <a:rPr lang="en-AU" sz="2400" dirty="0" err="1" smtClean="0"/>
              <a:t>eksplanatif</a:t>
            </a:r>
            <a:endParaRPr lang="en-AU" sz="2400" dirty="0" smtClean="0"/>
          </a:p>
          <a:p>
            <a:pPr marL="0" indent="0" algn="just">
              <a:buNone/>
            </a:pPr>
            <a:r>
              <a:rPr lang="en-AU" sz="2400" dirty="0" smtClean="0"/>
              <a:t> </a:t>
            </a:r>
            <a:r>
              <a:rPr lang="en-AU" sz="2400" dirty="0" err="1" smtClean="0"/>
              <a:t>Penelitian</a:t>
            </a:r>
            <a:r>
              <a:rPr lang="en-AU" sz="2400" dirty="0" smtClean="0"/>
              <a:t> </a:t>
            </a:r>
            <a:r>
              <a:rPr lang="en-AU" sz="2400" dirty="0" err="1" smtClean="0"/>
              <a:t>eksplanatif</a:t>
            </a:r>
            <a:r>
              <a:rPr lang="en-AU" sz="2400" dirty="0" smtClean="0"/>
              <a:t> </a:t>
            </a:r>
            <a:r>
              <a:rPr lang="en-AU" sz="2400" dirty="0" err="1" smtClean="0"/>
              <a:t>memberikan</a:t>
            </a:r>
            <a:r>
              <a:rPr lang="en-AU" sz="2400" dirty="0" smtClean="0"/>
              <a:t> </a:t>
            </a:r>
            <a:r>
              <a:rPr lang="en-AU" sz="2400" dirty="0" err="1" smtClean="0"/>
              <a:t>penjelasan</a:t>
            </a:r>
            <a:r>
              <a:rPr lang="en-AU" sz="2400" dirty="0" smtClean="0"/>
              <a:t>  </a:t>
            </a:r>
            <a:r>
              <a:rPr lang="en-AU" sz="2400" dirty="0" err="1" smtClean="0"/>
              <a:t>dan</a:t>
            </a:r>
            <a:r>
              <a:rPr lang="en-AU" sz="2400" dirty="0" smtClean="0"/>
              <a:t> </a:t>
            </a:r>
            <a:r>
              <a:rPr lang="en-AU" sz="2400" dirty="0" err="1" smtClean="0"/>
              <a:t>alasan</a:t>
            </a:r>
            <a:r>
              <a:rPr lang="en-AU" sz="2400" dirty="0" smtClean="0"/>
              <a:t> </a:t>
            </a:r>
            <a:r>
              <a:rPr lang="en-AU" sz="2400" dirty="0" err="1" smtClean="0"/>
              <a:t>dalam</a:t>
            </a:r>
            <a:r>
              <a:rPr lang="en-AU" sz="2400" dirty="0" smtClean="0"/>
              <a:t> </a:t>
            </a:r>
            <a:r>
              <a:rPr lang="en-AU" sz="2400" dirty="0" err="1" smtClean="0"/>
              <a:t>bentuk</a:t>
            </a:r>
            <a:r>
              <a:rPr lang="en-AU" sz="2400" dirty="0" smtClean="0"/>
              <a:t> </a:t>
            </a:r>
            <a:r>
              <a:rPr lang="en-AU" sz="2400" dirty="0" err="1" smtClean="0"/>
              <a:t>hubungan</a:t>
            </a:r>
            <a:r>
              <a:rPr lang="en-AU" sz="2400" dirty="0" smtClean="0"/>
              <a:t> </a:t>
            </a:r>
            <a:r>
              <a:rPr lang="en-AU" sz="2400" dirty="0" err="1" smtClean="0"/>
              <a:t>sebab</a:t>
            </a:r>
            <a:r>
              <a:rPr lang="en-AU" sz="2400" dirty="0" smtClean="0"/>
              <a:t> </a:t>
            </a:r>
            <a:r>
              <a:rPr lang="en-AU" sz="2400" dirty="0" err="1" smtClean="0"/>
              <a:t>dan</a:t>
            </a:r>
            <a:r>
              <a:rPr lang="en-AU" sz="2400" dirty="0" smtClean="0"/>
              <a:t> </a:t>
            </a:r>
            <a:r>
              <a:rPr lang="en-AU" sz="2400" dirty="0" err="1" smtClean="0"/>
              <a:t>akibat</a:t>
            </a:r>
            <a:r>
              <a:rPr lang="en-AU" sz="2400" dirty="0" smtClean="0"/>
              <a:t>.  </a:t>
            </a:r>
            <a:r>
              <a:rPr lang="en-AU" sz="2400" dirty="0" err="1" smtClean="0"/>
              <a:t>Misalnya</a:t>
            </a:r>
            <a:r>
              <a:rPr lang="en-AU" sz="2400" dirty="0" smtClean="0"/>
              <a:t>, </a:t>
            </a:r>
            <a:r>
              <a:rPr lang="en-AU" sz="2400" dirty="0" err="1" smtClean="0"/>
              <a:t>mengapa</a:t>
            </a:r>
            <a:r>
              <a:rPr lang="en-AU" sz="2400" dirty="0" smtClean="0"/>
              <a:t> </a:t>
            </a:r>
            <a:r>
              <a:rPr lang="en-AU" sz="2400" dirty="0" err="1" smtClean="0"/>
              <a:t>pengangguran</a:t>
            </a:r>
            <a:r>
              <a:rPr lang="en-AU" sz="2400" dirty="0" smtClean="0"/>
              <a:t> di </a:t>
            </a:r>
            <a:r>
              <a:rPr lang="en-AU" sz="2400" dirty="0" err="1" smtClean="0"/>
              <a:t>kota</a:t>
            </a:r>
            <a:r>
              <a:rPr lang="en-AU" sz="2400" dirty="0" smtClean="0"/>
              <a:t> X </a:t>
            </a:r>
            <a:r>
              <a:rPr lang="en-AU" sz="2400" dirty="0" err="1" smtClean="0"/>
              <a:t>lebih</a:t>
            </a:r>
            <a:r>
              <a:rPr lang="en-AU" sz="2400" dirty="0" smtClean="0"/>
              <a:t> </a:t>
            </a:r>
            <a:r>
              <a:rPr lang="en-AU" sz="2400" dirty="0" err="1" smtClean="0"/>
              <a:t>banyak</a:t>
            </a:r>
            <a:r>
              <a:rPr lang="en-AU" sz="2400" dirty="0" smtClean="0"/>
              <a:t> </a:t>
            </a:r>
            <a:r>
              <a:rPr lang="en-AU" sz="2400" dirty="0" err="1" smtClean="0"/>
              <a:t>daripada</a:t>
            </a:r>
            <a:r>
              <a:rPr lang="en-AU" sz="2400" dirty="0" smtClean="0"/>
              <a:t> </a:t>
            </a:r>
            <a:r>
              <a:rPr lang="en-AU" sz="2400" dirty="0" err="1" smtClean="0"/>
              <a:t>kota</a:t>
            </a:r>
            <a:r>
              <a:rPr lang="en-AU" sz="2400" dirty="0" smtClean="0"/>
              <a:t> Y? </a:t>
            </a:r>
            <a:r>
              <a:rPr lang="en-AU" sz="2400" dirty="0" err="1" smtClean="0"/>
              <a:t>Jika</a:t>
            </a:r>
            <a:r>
              <a:rPr lang="en-AU" sz="2400" dirty="0" smtClean="0"/>
              <a:t> </a:t>
            </a:r>
            <a:r>
              <a:rPr lang="en-AU" sz="2400" dirty="0" err="1" smtClean="0"/>
              <a:t>peneliti</a:t>
            </a:r>
            <a:r>
              <a:rPr lang="en-AU" sz="2400" dirty="0" smtClean="0"/>
              <a:t> </a:t>
            </a:r>
            <a:r>
              <a:rPr lang="en-AU" sz="2400" dirty="0" err="1" smtClean="0"/>
              <a:t>tertarik</a:t>
            </a:r>
            <a:r>
              <a:rPr lang="en-AU" sz="2400" dirty="0" smtClean="0"/>
              <a:t> </a:t>
            </a:r>
            <a:r>
              <a:rPr lang="en-AU" sz="2400" dirty="0" err="1" smtClean="0"/>
              <a:t>untuk</a:t>
            </a:r>
            <a:r>
              <a:rPr lang="en-AU" sz="2400" dirty="0" smtClean="0"/>
              <a:t> </a:t>
            </a:r>
            <a:r>
              <a:rPr lang="en-AU" sz="2400" dirty="0" err="1" smtClean="0"/>
              <a:t>menjelaskan</a:t>
            </a:r>
            <a:r>
              <a:rPr lang="en-AU" sz="2400" dirty="0" smtClean="0"/>
              <a:t> </a:t>
            </a:r>
            <a:r>
              <a:rPr lang="en-AU" sz="2400" dirty="0" err="1" smtClean="0"/>
              <a:t>berbagai</a:t>
            </a:r>
            <a:r>
              <a:rPr lang="en-AU" sz="2400" dirty="0" smtClean="0"/>
              <a:t> </a:t>
            </a:r>
            <a:r>
              <a:rPr lang="en-AU" sz="2400" dirty="0" err="1" smtClean="0"/>
              <a:t>kelompok</a:t>
            </a:r>
            <a:r>
              <a:rPr lang="en-AU" sz="2400" dirty="0" smtClean="0"/>
              <a:t> </a:t>
            </a:r>
            <a:r>
              <a:rPr lang="en-AU" sz="2400" dirty="0" err="1" smtClean="0"/>
              <a:t>preman</a:t>
            </a:r>
            <a:r>
              <a:rPr lang="en-AU" sz="2400" dirty="0" smtClean="0"/>
              <a:t> di </a:t>
            </a:r>
            <a:r>
              <a:rPr lang="en-AU" sz="2400" dirty="0" err="1" smtClean="0"/>
              <a:t>suatu</a:t>
            </a:r>
            <a:r>
              <a:rPr lang="en-AU" sz="2400" dirty="0" smtClean="0"/>
              <a:t> </a:t>
            </a:r>
            <a:r>
              <a:rPr lang="en-AU" sz="2400" dirty="0" err="1" smtClean="0"/>
              <a:t>kota</a:t>
            </a:r>
            <a:r>
              <a:rPr lang="en-AU" sz="2400" dirty="0" smtClean="0"/>
              <a:t> </a:t>
            </a:r>
            <a:r>
              <a:rPr lang="en-AU" sz="2400" dirty="0" err="1" smtClean="0"/>
              <a:t>maka</a:t>
            </a:r>
            <a:r>
              <a:rPr lang="en-AU" sz="2400" dirty="0" smtClean="0"/>
              <a:t> </a:t>
            </a:r>
            <a:r>
              <a:rPr lang="en-AU" sz="2400" dirty="0" err="1" smtClean="0"/>
              <a:t>penelitiannya</a:t>
            </a:r>
            <a:r>
              <a:rPr lang="en-AU" sz="2400" dirty="0" smtClean="0"/>
              <a:t> </a:t>
            </a:r>
            <a:r>
              <a:rPr lang="en-AU" sz="2400" dirty="0" err="1" smtClean="0"/>
              <a:t>adalah</a:t>
            </a:r>
            <a:r>
              <a:rPr lang="en-AU" sz="2400" dirty="0" smtClean="0"/>
              <a:t> </a:t>
            </a:r>
            <a:r>
              <a:rPr lang="en-AU" sz="2400" dirty="0" err="1" smtClean="0"/>
              <a:t>deskriptif</a:t>
            </a:r>
            <a:r>
              <a:rPr lang="en-AU" sz="2400" dirty="0" smtClean="0"/>
              <a:t> </a:t>
            </a:r>
            <a:r>
              <a:rPr lang="en-AU" sz="2400" dirty="0" err="1" smtClean="0"/>
              <a:t>tetapi</a:t>
            </a:r>
            <a:r>
              <a:rPr lang="en-AU" sz="2400" dirty="0" smtClean="0"/>
              <a:t> </a:t>
            </a:r>
            <a:r>
              <a:rPr lang="en-AU" sz="2400" dirty="0" err="1" smtClean="0"/>
              <a:t>jika</a:t>
            </a:r>
            <a:r>
              <a:rPr lang="en-AU" sz="2400" dirty="0" smtClean="0"/>
              <a:t> </a:t>
            </a:r>
            <a:r>
              <a:rPr lang="en-AU" sz="2400" dirty="0" err="1" smtClean="0"/>
              <a:t>mencoba</a:t>
            </a:r>
            <a:r>
              <a:rPr lang="en-AU" sz="2400" dirty="0" smtClean="0"/>
              <a:t> </a:t>
            </a:r>
            <a:r>
              <a:rPr lang="en-AU" sz="2400" dirty="0" err="1" smtClean="0"/>
              <a:t>menjelaskan</a:t>
            </a:r>
            <a:r>
              <a:rPr lang="en-AU" sz="2400" dirty="0" smtClean="0"/>
              <a:t> faktor2  yang </a:t>
            </a:r>
            <a:r>
              <a:rPr lang="en-AU" sz="2400" dirty="0" err="1" smtClean="0"/>
              <a:t>menyebabkan</a:t>
            </a:r>
            <a:r>
              <a:rPr lang="en-AU" sz="2400" dirty="0" smtClean="0"/>
              <a:t> </a:t>
            </a:r>
            <a:r>
              <a:rPr lang="en-AU" sz="2400" dirty="0" err="1" smtClean="0"/>
              <a:t>konflik</a:t>
            </a:r>
            <a:r>
              <a:rPr lang="en-AU" sz="2400" dirty="0" smtClean="0"/>
              <a:t> </a:t>
            </a:r>
            <a:r>
              <a:rPr lang="en-AU" sz="2400" dirty="0" err="1" smtClean="0"/>
              <a:t>antar</a:t>
            </a:r>
            <a:r>
              <a:rPr lang="en-AU" sz="2400" dirty="0" smtClean="0"/>
              <a:t> </a:t>
            </a:r>
            <a:r>
              <a:rPr lang="en-AU" sz="2400" dirty="0" err="1" smtClean="0"/>
              <a:t>kelompok</a:t>
            </a:r>
            <a:r>
              <a:rPr lang="en-AU" sz="2400" dirty="0" smtClean="0"/>
              <a:t> </a:t>
            </a:r>
            <a:r>
              <a:rPr lang="en-AU" sz="2400" dirty="0" err="1" smtClean="0"/>
              <a:t>maka</a:t>
            </a:r>
            <a:r>
              <a:rPr lang="en-AU" sz="2400" dirty="0" smtClean="0"/>
              <a:t> </a:t>
            </a:r>
            <a:r>
              <a:rPr lang="en-AU" sz="2400" dirty="0" err="1" smtClean="0"/>
              <a:t>peneltiannya</a:t>
            </a:r>
            <a:r>
              <a:rPr lang="en-AU" sz="2400" dirty="0" smtClean="0"/>
              <a:t> </a:t>
            </a:r>
            <a:r>
              <a:rPr lang="en-AU" sz="2400" dirty="0" err="1" smtClean="0"/>
              <a:t>adalah</a:t>
            </a:r>
            <a:r>
              <a:rPr lang="en-AU" sz="2400" dirty="0" smtClean="0"/>
              <a:t> </a:t>
            </a:r>
            <a:r>
              <a:rPr lang="en-AU" sz="2400" dirty="0" err="1" smtClean="0"/>
              <a:t>eksplanatif</a:t>
            </a:r>
            <a:r>
              <a:rPr lang="en-AU" sz="2400" dirty="0" smtClean="0"/>
              <a:t>. </a:t>
            </a: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3223913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lnSpcReduction="10000"/>
          </a:bodyPr>
          <a:lstStyle/>
          <a:p>
            <a:pPr algn="just"/>
            <a:r>
              <a:rPr lang="en-AU" dirty="0" err="1"/>
              <a:t>Penelitian</a:t>
            </a:r>
            <a:r>
              <a:rPr lang="en-AU" dirty="0"/>
              <a:t> </a:t>
            </a:r>
            <a:r>
              <a:rPr lang="en-AU" dirty="0" err="1"/>
              <a:t>eksperimental</a:t>
            </a:r>
            <a:r>
              <a:rPr lang="en-AU" dirty="0"/>
              <a:t> </a:t>
            </a:r>
            <a:endParaRPr lang="en-AU" dirty="0" smtClean="0"/>
          </a:p>
          <a:p>
            <a:pPr algn="just"/>
            <a:r>
              <a:rPr lang="en-AU" dirty="0" err="1" smtClean="0"/>
              <a:t>Merupakan</a:t>
            </a:r>
            <a:r>
              <a:rPr lang="en-AU" dirty="0" smtClean="0"/>
              <a:t> </a:t>
            </a:r>
            <a:r>
              <a:rPr lang="en-AU" dirty="0" err="1"/>
              <a:t>bentuk</a:t>
            </a:r>
            <a:r>
              <a:rPr lang="en-AU" dirty="0"/>
              <a:t> </a:t>
            </a:r>
            <a:r>
              <a:rPr lang="en-AU" dirty="0" err="1"/>
              <a:t>penelitian</a:t>
            </a:r>
            <a:r>
              <a:rPr lang="en-AU" dirty="0"/>
              <a:t> </a:t>
            </a:r>
            <a:r>
              <a:rPr lang="en-AU" dirty="0" err="1"/>
              <a:t>percobaan</a:t>
            </a:r>
            <a:r>
              <a:rPr lang="en-AU" dirty="0"/>
              <a:t> yang </a:t>
            </a:r>
            <a:r>
              <a:rPr lang="en-AU" dirty="0" err="1"/>
              <a:t>berusaha</a:t>
            </a:r>
            <a:r>
              <a:rPr lang="en-AU" dirty="0"/>
              <a:t> </a:t>
            </a:r>
            <a:r>
              <a:rPr lang="en-AU" dirty="0" err="1"/>
              <a:t>untuk</a:t>
            </a:r>
            <a:r>
              <a:rPr lang="en-AU" dirty="0"/>
              <a:t> </a:t>
            </a:r>
            <a:r>
              <a:rPr lang="en-AU" dirty="0" err="1"/>
              <a:t>mengisolasi</a:t>
            </a:r>
            <a:r>
              <a:rPr lang="en-AU" dirty="0"/>
              <a:t> </a:t>
            </a:r>
            <a:r>
              <a:rPr lang="en-AU" dirty="0" err="1"/>
              <a:t>dan</a:t>
            </a:r>
            <a:r>
              <a:rPr lang="en-AU" dirty="0"/>
              <a:t> </a:t>
            </a:r>
            <a:r>
              <a:rPr lang="en-AU" dirty="0" err="1"/>
              <a:t>melakukan</a:t>
            </a:r>
            <a:r>
              <a:rPr lang="en-AU" dirty="0"/>
              <a:t> </a:t>
            </a:r>
            <a:r>
              <a:rPr lang="en-AU" dirty="0" err="1"/>
              <a:t>kontrol</a:t>
            </a:r>
            <a:r>
              <a:rPr lang="en-AU" dirty="0"/>
              <a:t> </a:t>
            </a:r>
            <a:r>
              <a:rPr lang="en-AU" dirty="0" err="1"/>
              <a:t>setiap</a:t>
            </a:r>
            <a:r>
              <a:rPr lang="en-AU" dirty="0"/>
              <a:t> </a:t>
            </a:r>
            <a:r>
              <a:rPr lang="en-AU" dirty="0" err="1"/>
              <a:t>kondisi-kondisi</a:t>
            </a:r>
            <a:r>
              <a:rPr lang="en-AU" dirty="0"/>
              <a:t> yang </a:t>
            </a:r>
            <a:r>
              <a:rPr lang="en-AU" dirty="0" err="1"/>
              <a:t>relevan</a:t>
            </a:r>
            <a:r>
              <a:rPr lang="en-AU" dirty="0"/>
              <a:t> </a:t>
            </a:r>
            <a:r>
              <a:rPr lang="en-AU" dirty="0" err="1"/>
              <a:t>dengan</a:t>
            </a:r>
            <a:r>
              <a:rPr lang="en-AU" dirty="0"/>
              <a:t> </a:t>
            </a:r>
            <a:r>
              <a:rPr lang="en-AU" dirty="0" err="1"/>
              <a:t>situasi</a:t>
            </a:r>
            <a:r>
              <a:rPr lang="en-AU" dirty="0"/>
              <a:t> yang </a:t>
            </a:r>
            <a:r>
              <a:rPr lang="en-AU" dirty="0" err="1"/>
              <a:t>diteliti</a:t>
            </a:r>
            <a:r>
              <a:rPr lang="en-AU" dirty="0"/>
              <a:t> </a:t>
            </a:r>
            <a:r>
              <a:rPr lang="en-AU" dirty="0" err="1"/>
              <a:t>kemudian</a:t>
            </a:r>
            <a:r>
              <a:rPr lang="en-AU" dirty="0"/>
              <a:t> </a:t>
            </a:r>
            <a:r>
              <a:rPr lang="en-AU" dirty="0" err="1"/>
              <a:t>melakukan</a:t>
            </a:r>
            <a:r>
              <a:rPr lang="en-AU" dirty="0"/>
              <a:t> </a:t>
            </a:r>
            <a:r>
              <a:rPr lang="en-AU" dirty="0" err="1"/>
              <a:t>pengamatan</a:t>
            </a:r>
            <a:r>
              <a:rPr lang="en-AU" dirty="0"/>
              <a:t> </a:t>
            </a:r>
            <a:r>
              <a:rPr lang="en-AU" dirty="0" err="1"/>
              <a:t>terhadap</a:t>
            </a:r>
            <a:r>
              <a:rPr lang="en-AU" dirty="0"/>
              <a:t> </a:t>
            </a:r>
            <a:r>
              <a:rPr lang="en-AU" dirty="0" err="1"/>
              <a:t>efek</a:t>
            </a:r>
            <a:r>
              <a:rPr lang="en-AU" dirty="0"/>
              <a:t> </a:t>
            </a:r>
            <a:r>
              <a:rPr lang="en-AU" dirty="0" err="1"/>
              <a:t>atau</a:t>
            </a:r>
            <a:r>
              <a:rPr lang="en-AU" dirty="0"/>
              <a:t> </a:t>
            </a:r>
            <a:r>
              <a:rPr lang="en-AU" dirty="0" err="1"/>
              <a:t>pengaruh</a:t>
            </a:r>
            <a:r>
              <a:rPr lang="en-AU" dirty="0"/>
              <a:t> </a:t>
            </a:r>
            <a:r>
              <a:rPr lang="en-AU" dirty="0" err="1"/>
              <a:t>ketika</a:t>
            </a:r>
            <a:r>
              <a:rPr lang="en-AU" dirty="0"/>
              <a:t> </a:t>
            </a:r>
            <a:r>
              <a:rPr lang="en-AU" dirty="0" err="1"/>
              <a:t>kondisi-kondisi</a:t>
            </a:r>
            <a:r>
              <a:rPr lang="en-AU" dirty="0"/>
              <a:t> </a:t>
            </a:r>
            <a:r>
              <a:rPr lang="en-AU" dirty="0" err="1"/>
              <a:t>tersebut</a:t>
            </a:r>
            <a:r>
              <a:rPr lang="en-AU" dirty="0"/>
              <a:t> </a:t>
            </a:r>
            <a:r>
              <a:rPr lang="en-AU" dirty="0" err="1"/>
              <a:t>dimanipulasi</a:t>
            </a:r>
            <a:r>
              <a:rPr lang="en-AU" dirty="0"/>
              <a:t>. </a:t>
            </a:r>
            <a:r>
              <a:rPr lang="en-AU" dirty="0" err="1"/>
              <a:t>Dengan</a:t>
            </a:r>
            <a:r>
              <a:rPr lang="en-AU" dirty="0"/>
              <a:t> kata lain, </a:t>
            </a:r>
            <a:r>
              <a:rPr lang="en-AU" dirty="0" err="1"/>
              <a:t>perubahan</a:t>
            </a:r>
            <a:r>
              <a:rPr lang="en-AU" dirty="0"/>
              <a:t> </a:t>
            </a:r>
            <a:r>
              <a:rPr lang="en-AU" dirty="0" err="1"/>
              <a:t>atau</a:t>
            </a:r>
            <a:r>
              <a:rPr lang="en-AU" dirty="0"/>
              <a:t> </a:t>
            </a:r>
            <a:r>
              <a:rPr lang="en-AU" dirty="0" err="1"/>
              <a:t>manipulasi</a:t>
            </a:r>
            <a:r>
              <a:rPr lang="en-AU" dirty="0"/>
              <a:t> </a:t>
            </a:r>
            <a:r>
              <a:rPr lang="en-AU" dirty="0" err="1"/>
              <a:t>dilakukan</a:t>
            </a:r>
            <a:r>
              <a:rPr lang="en-AU" dirty="0"/>
              <a:t> </a:t>
            </a:r>
            <a:r>
              <a:rPr lang="en-AU" dirty="0" err="1"/>
              <a:t>terhadap</a:t>
            </a:r>
            <a:r>
              <a:rPr lang="en-AU" dirty="0"/>
              <a:t> </a:t>
            </a:r>
            <a:r>
              <a:rPr lang="en-AU" dirty="0" err="1"/>
              <a:t>variabel</a:t>
            </a:r>
            <a:r>
              <a:rPr lang="en-AU" dirty="0"/>
              <a:t> </a:t>
            </a:r>
            <a:r>
              <a:rPr lang="en-AU" dirty="0" err="1"/>
              <a:t>bebas</a:t>
            </a:r>
            <a:r>
              <a:rPr lang="en-AU" dirty="0"/>
              <a:t> </a:t>
            </a:r>
            <a:r>
              <a:rPr lang="en-AU" dirty="0" err="1"/>
              <a:t>dan</a:t>
            </a:r>
            <a:r>
              <a:rPr lang="en-AU" dirty="0"/>
              <a:t> </a:t>
            </a:r>
            <a:r>
              <a:rPr lang="en-AU" dirty="0" err="1"/>
              <a:t>pengaruhnya</a:t>
            </a:r>
            <a:r>
              <a:rPr lang="en-AU" dirty="0"/>
              <a:t> </a:t>
            </a:r>
            <a:r>
              <a:rPr lang="en-AU" dirty="0" err="1"/>
              <a:t>diamati</a:t>
            </a:r>
            <a:r>
              <a:rPr lang="en-AU" dirty="0"/>
              <a:t> </a:t>
            </a:r>
            <a:r>
              <a:rPr lang="en-AU" dirty="0" err="1"/>
              <a:t>pada</a:t>
            </a:r>
            <a:r>
              <a:rPr lang="en-AU" dirty="0"/>
              <a:t> </a:t>
            </a:r>
            <a:r>
              <a:rPr lang="en-AU" dirty="0" err="1"/>
              <a:t>variabel</a:t>
            </a:r>
            <a:r>
              <a:rPr lang="en-AU" dirty="0"/>
              <a:t> </a:t>
            </a:r>
            <a:r>
              <a:rPr lang="en-AU" dirty="0" err="1"/>
              <a:t>terikat</a:t>
            </a:r>
            <a:r>
              <a:rPr lang="en-AU" dirty="0"/>
              <a:t>. </a:t>
            </a:r>
            <a:r>
              <a:rPr lang="id-ID" dirty="0"/>
              <a:t>Menurut Emzir (2008:96-103) desain penelitian ekperimen dibagi menjadi empat bentuk yakni, </a:t>
            </a:r>
            <a:r>
              <a:rPr lang="id-ID" i="1" dirty="0"/>
              <a:t>pre-experimental design</a:t>
            </a:r>
            <a:r>
              <a:rPr lang="id-ID" dirty="0"/>
              <a:t>, </a:t>
            </a:r>
            <a:r>
              <a:rPr lang="id-ID" i="1" dirty="0"/>
              <a:t>true experimental design</a:t>
            </a:r>
            <a:r>
              <a:rPr lang="id-ID" dirty="0"/>
              <a:t>, </a:t>
            </a:r>
            <a:r>
              <a:rPr lang="id-ID" i="1" dirty="0"/>
              <a:t>quasy experimental design</a:t>
            </a:r>
            <a:r>
              <a:rPr lang="id-ID" dirty="0"/>
              <a:t>dan </a:t>
            </a:r>
            <a:r>
              <a:rPr lang="id-ID" i="1" dirty="0"/>
              <a:t>factorial design</a:t>
            </a:r>
            <a:r>
              <a:rPr lang="id-ID" dirty="0"/>
              <a:t>.</a:t>
            </a:r>
            <a:endParaRPr lang="en-AU" dirty="0"/>
          </a:p>
          <a:p>
            <a:pPr algn="just"/>
            <a:r>
              <a:rPr lang="id-ID" dirty="0" smtClean="0"/>
              <a:t>Contoh: pemerintah menerapkan kebijakan pengurangan konsumsi rokok. Sekelompok perokok dikumpulkan kemudian mereka dibagi dua kelompok, yaitu kelompok eksperimen dan kelompok pembanding. Kelompok eksperimen dipertontonkan gambar atau foto2 tentng penykit akibat merokok. </a:t>
            </a:r>
            <a:r>
              <a:rPr lang="id-ID" dirty="0" smtClean="0"/>
              <a:t>Kelompok pembanding tidak dilakukan eksperimen. Kemudian dua kelompok diberikan kuesioner/diwawancara. </a:t>
            </a:r>
            <a:r>
              <a:rPr lang="id-ID" smtClean="0"/>
              <a:t>Adakah perbedaan dengan perlakuan tersebut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45413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pPr algn="just"/>
            <a:r>
              <a:rPr lang="en-AU" dirty="0" err="1" smtClean="0"/>
              <a:t>Penelitian</a:t>
            </a:r>
            <a:r>
              <a:rPr lang="en-AU" dirty="0" smtClean="0"/>
              <a:t> </a:t>
            </a:r>
            <a:r>
              <a:rPr lang="en-AU" dirty="0" err="1" smtClean="0"/>
              <a:t>korelasional</a:t>
            </a:r>
            <a:endParaRPr lang="en-AU" dirty="0" smtClean="0"/>
          </a:p>
          <a:p>
            <a:pPr algn="just"/>
            <a:r>
              <a:rPr lang="en-AU" sz="2400" dirty="0" err="1" smtClean="0"/>
              <a:t>Sebagaimana</a:t>
            </a:r>
            <a:r>
              <a:rPr lang="en-AU" sz="2400" dirty="0" smtClean="0"/>
              <a:t> yang </a:t>
            </a:r>
            <a:r>
              <a:rPr lang="en-AU" sz="2400" dirty="0" err="1" smtClean="0"/>
              <a:t>disampaikan</a:t>
            </a:r>
            <a:r>
              <a:rPr lang="en-AU" sz="2400" dirty="0" smtClean="0"/>
              <a:t> </a:t>
            </a:r>
            <a:r>
              <a:rPr lang="en-AU" sz="2400" dirty="0" err="1" smtClean="0"/>
              <a:t>oleh</a:t>
            </a:r>
            <a:r>
              <a:rPr lang="en-AU" sz="2400" dirty="0" smtClean="0"/>
              <a:t> Earl </a:t>
            </a:r>
            <a:r>
              <a:rPr lang="en-AU" sz="2400" dirty="0" err="1" smtClean="0"/>
              <a:t>Babie</a:t>
            </a:r>
            <a:r>
              <a:rPr lang="en-AU" sz="2400" dirty="0" smtClean="0"/>
              <a:t> (2008) </a:t>
            </a:r>
            <a:r>
              <a:rPr lang="en-AU" sz="2400" dirty="0" err="1" smtClean="0"/>
              <a:t>suatu</a:t>
            </a:r>
            <a:r>
              <a:rPr lang="en-AU" sz="2400" dirty="0" smtClean="0"/>
              <a:t> </a:t>
            </a:r>
            <a:r>
              <a:rPr lang="en-AU" sz="2400" dirty="0" err="1" smtClean="0"/>
              <a:t>hubungan</a:t>
            </a:r>
            <a:r>
              <a:rPr lang="en-AU" sz="2400" dirty="0" smtClean="0"/>
              <a:t> </a:t>
            </a:r>
            <a:r>
              <a:rPr lang="en-AU" sz="2400" dirty="0" err="1" smtClean="0"/>
              <a:t>masuk</a:t>
            </a:r>
            <a:r>
              <a:rPr lang="en-AU" sz="2400" dirty="0" smtClean="0"/>
              <a:t> </a:t>
            </a:r>
            <a:r>
              <a:rPr lang="en-AU" sz="2400" dirty="0" err="1" smtClean="0"/>
              <a:t>dalam</a:t>
            </a:r>
            <a:r>
              <a:rPr lang="en-AU" sz="2400" dirty="0" smtClean="0"/>
              <a:t> </a:t>
            </a:r>
            <a:r>
              <a:rPr lang="en-AU" sz="2400" dirty="0" err="1" smtClean="0"/>
              <a:t>kategori</a:t>
            </a:r>
            <a:r>
              <a:rPr lang="en-AU" sz="2400" dirty="0" smtClean="0"/>
              <a:t> </a:t>
            </a:r>
            <a:r>
              <a:rPr lang="en-AU" sz="2400" dirty="0" err="1" smtClean="0"/>
              <a:t>hubungan</a:t>
            </a:r>
            <a:r>
              <a:rPr lang="en-AU" sz="2400" dirty="0" smtClean="0"/>
              <a:t> </a:t>
            </a:r>
            <a:r>
              <a:rPr lang="en-AU" sz="2400" dirty="0" err="1" smtClean="0"/>
              <a:t>sebab</a:t>
            </a:r>
            <a:r>
              <a:rPr lang="en-AU" sz="2400" dirty="0" smtClean="0"/>
              <a:t> </a:t>
            </a:r>
            <a:r>
              <a:rPr lang="en-AU" sz="2400" dirty="0" err="1" smtClean="0"/>
              <a:t>akibat</a:t>
            </a:r>
            <a:r>
              <a:rPr lang="en-AU" sz="2400" dirty="0" smtClean="0"/>
              <a:t>  (</a:t>
            </a:r>
            <a:r>
              <a:rPr lang="en-AU" sz="2400" i="1" dirty="0" smtClean="0"/>
              <a:t>casual relationship</a:t>
            </a:r>
            <a:r>
              <a:rPr lang="en-AU" sz="2400" dirty="0" smtClean="0"/>
              <a:t>) </a:t>
            </a:r>
            <a:r>
              <a:rPr lang="en-AU" sz="2400" dirty="0" err="1" smtClean="0"/>
              <a:t>jika</a:t>
            </a:r>
            <a:r>
              <a:rPr lang="en-AU" sz="2400" dirty="0" smtClean="0"/>
              <a:t> </a:t>
            </a:r>
            <a:r>
              <a:rPr lang="en-AU" sz="2400" dirty="0" err="1" smtClean="0"/>
              <a:t>memenuhi</a:t>
            </a:r>
            <a:r>
              <a:rPr lang="en-AU" sz="2400" dirty="0" smtClean="0"/>
              <a:t> </a:t>
            </a:r>
            <a:r>
              <a:rPr lang="en-AU" sz="2400" dirty="0" err="1" smtClean="0"/>
              <a:t>syarat</a:t>
            </a:r>
            <a:r>
              <a:rPr lang="en-AU" sz="2400" dirty="0" smtClean="0"/>
              <a:t>: 1) </a:t>
            </a:r>
            <a:r>
              <a:rPr lang="en-AU" sz="2400" dirty="0" err="1" smtClean="0"/>
              <a:t>ada</a:t>
            </a:r>
            <a:r>
              <a:rPr lang="en-AU" sz="2400" dirty="0" smtClean="0"/>
              <a:t> </a:t>
            </a:r>
            <a:r>
              <a:rPr lang="en-AU" sz="2400" dirty="0" err="1" smtClean="0"/>
              <a:t>korelasi</a:t>
            </a:r>
            <a:r>
              <a:rPr lang="en-AU" sz="2400" dirty="0" smtClean="0"/>
              <a:t>; 2) </a:t>
            </a:r>
            <a:r>
              <a:rPr lang="en-AU" sz="2400" dirty="0" err="1" smtClean="0"/>
              <a:t>urutan</a:t>
            </a:r>
            <a:r>
              <a:rPr lang="en-AU" sz="2400" dirty="0" smtClean="0"/>
              <a:t> </a:t>
            </a:r>
            <a:r>
              <a:rPr lang="en-AU" sz="2400" dirty="0" err="1" smtClean="0"/>
              <a:t>waktu</a:t>
            </a:r>
            <a:r>
              <a:rPr lang="en-AU" sz="2400" dirty="0" smtClean="0"/>
              <a:t> </a:t>
            </a:r>
            <a:r>
              <a:rPr lang="en-AU" sz="2400" dirty="0" err="1" smtClean="0"/>
              <a:t>dan</a:t>
            </a:r>
            <a:r>
              <a:rPr lang="en-AU" sz="2400" dirty="0" smtClean="0"/>
              <a:t> 3) </a:t>
            </a:r>
            <a:r>
              <a:rPr lang="en-AU" sz="2400" dirty="0" err="1" smtClean="0"/>
              <a:t>orisinalitas</a:t>
            </a:r>
            <a:r>
              <a:rPr lang="en-AU" sz="2400" dirty="0" smtClean="0"/>
              <a:t> </a:t>
            </a:r>
            <a:r>
              <a:rPr lang="en-AU" sz="2400" dirty="0" err="1" smtClean="0"/>
              <a:t>hubungan</a:t>
            </a:r>
            <a:r>
              <a:rPr lang="en-AU" sz="2400" dirty="0" smtClean="0"/>
              <a:t>.</a:t>
            </a:r>
          </a:p>
          <a:p>
            <a:pPr algn="just"/>
            <a:r>
              <a:rPr lang="en-AU" sz="2400" dirty="0" err="1" smtClean="0"/>
              <a:t>Korelasi</a:t>
            </a:r>
            <a:r>
              <a:rPr lang="en-AU" sz="2400" dirty="0" smtClean="0"/>
              <a:t>: </a:t>
            </a:r>
            <a:r>
              <a:rPr lang="en-AU" sz="2400" dirty="0" err="1" smtClean="0"/>
              <a:t>kita</a:t>
            </a:r>
            <a:r>
              <a:rPr lang="en-AU" sz="2400" dirty="0" smtClean="0"/>
              <a:t> </a:t>
            </a:r>
            <a:r>
              <a:rPr lang="en-AU" sz="2400" dirty="0" err="1" smtClean="0"/>
              <a:t>tidak</a:t>
            </a:r>
            <a:r>
              <a:rPr lang="en-AU" sz="2400" dirty="0" smtClean="0"/>
              <a:t> </a:t>
            </a:r>
            <a:r>
              <a:rPr lang="en-AU" sz="2400" dirty="0" err="1" smtClean="0"/>
              <a:t>dapat</a:t>
            </a:r>
            <a:r>
              <a:rPr lang="en-AU" sz="2400" dirty="0" smtClean="0"/>
              <a:t> </a:t>
            </a:r>
            <a:r>
              <a:rPr lang="en-AU" sz="2400" dirty="0" err="1" smtClean="0"/>
              <a:t>mengatakan</a:t>
            </a:r>
            <a:r>
              <a:rPr lang="en-AU" sz="2400" dirty="0" smtClean="0"/>
              <a:t> </a:t>
            </a:r>
            <a:r>
              <a:rPr lang="en-AU" sz="2400" dirty="0" err="1" smtClean="0"/>
              <a:t>terdapat</a:t>
            </a:r>
            <a:r>
              <a:rPr lang="en-AU" sz="2400" dirty="0" smtClean="0"/>
              <a:t> </a:t>
            </a:r>
            <a:r>
              <a:rPr lang="en-AU" sz="2400" dirty="0" err="1" smtClean="0"/>
              <a:t>hubungan</a:t>
            </a:r>
            <a:r>
              <a:rPr lang="en-AU" sz="2400" dirty="0" smtClean="0"/>
              <a:t> </a:t>
            </a:r>
            <a:r>
              <a:rPr lang="en-AU" sz="2400" dirty="0" err="1" smtClean="0"/>
              <a:t>sebab</a:t>
            </a:r>
            <a:r>
              <a:rPr lang="en-AU" sz="2400" dirty="0" smtClean="0"/>
              <a:t> </a:t>
            </a:r>
            <a:r>
              <a:rPr lang="en-AU" sz="2400" dirty="0" err="1" smtClean="0"/>
              <a:t>akibat</a:t>
            </a:r>
            <a:r>
              <a:rPr lang="en-AU" sz="2400" dirty="0" smtClean="0"/>
              <a:t> </a:t>
            </a:r>
            <a:r>
              <a:rPr lang="en-AU" sz="2400" dirty="0" err="1" smtClean="0"/>
              <a:t>tanpa</a:t>
            </a:r>
            <a:r>
              <a:rPr lang="en-AU" sz="2400" dirty="0" smtClean="0"/>
              <a:t> </a:t>
            </a:r>
            <a:r>
              <a:rPr lang="en-AU" sz="2400" dirty="0" err="1" smtClean="0"/>
              <a:t>adanya</a:t>
            </a:r>
            <a:r>
              <a:rPr lang="en-AU" sz="2400" dirty="0" smtClean="0"/>
              <a:t> </a:t>
            </a:r>
            <a:r>
              <a:rPr lang="en-AU" sz="2400" dirty="0" err="1" smtClean="0"/>
              <a:t>suatu</a:t>
            </a:r>
            <a:r>
              <a:rPr lang="en-AU" sz="2400" dirty="0" smtClean="0"/>
              <a:t> </a:t>
            </a:r>
            <a:r>
              <a:rPr lang="en-AU" sz="2400" dirty="0" err="1" smtClean="0"/>
              <a:t>korelasi</a:t>
            </a:r>
            <a:r>
              <a:rPr lang="en-AU" sz="2400" dirty="0" smtClean="0"/>
              <a:t> </a:t>
            </a:r>
            <a:r>
              <a:rPr lang="en-AU" sz="2400" dirty="0" err="1" smtClean="0"/>
              <a:t>atau</a:t>
            </a:r>
            <a:r>
              <a:rPr lang="en-AU" sz="2400" dirty="0" smtClean="0"/>
              <a:t> </a:t>
            </a:r>
            <a:r>
              <a:rPr lang="en-AU" sz="2400" dirty="0" err="1" smtClean="0"/>
              <a:t>hubungan</a:t>
            </a:r>
            <a:r>
              <a:rPr lang="en-AU" sz="2400" dirty="0" smtClean="0"/>
              <a:t> yang </a:t>
            </a:r>
            <a:r>
              <a:rPr lang="en-AU" sz="2400" dirty="0" err="1" smtClean="0"/>
              <a:t>sebenarnya</a:t>
            </a:r>
            <a:r>
              <a:rPr lang="en-AU" sz="2400" dirty="0" smtClean="0"/>
              <a:t> di </a:t>
            </a:r>
            <a:r>
              <a:rPr lang="en-AU" sz="2400" dirty="0" err="1" smtClean="0"/>
              <a:t>antara</a:t>
            </a:r>
            <a:r>
              <a:rPr lang="en-AU" sz="2400" dirty="0" smtClean="0"/>
              <a:t> </a:t>
            </a:r>
            <a:r>
              <a:rPr lang="en-AU" sz="2400" dirty="0" err="1" smtClean="0"/>
              <a:t>dua</a:t>
            </a:r>
            <a:r>
              <a:rPr lang="en-AU" sz="2400" dirty="0" smtClean="0"/>
              <a:t> </a:t>
            </a:r>
            <a:r>
              <a:rPr lang="en-AU" sz="2400" dirty="0" err="1" smtClean="0"/>
              <a:t>variabel</a:t>
            </a:r>
            <a:r>
              <a:rPr lang="en-AU" sz="2400" dirty="0" smtClean="0"/>
              <a:t>.  </a:t>
            </a:r>
          </a:p>
          <a:p>
            <a:pPr algn="just"/>
            <a:r>
              <a:rPr lang="en-AU" sz="2400" dirty="0" err="1" smtClean="0"/>
              <a:t>Urutan</a:t>
            </a:r>
            <a:r>
              <a:rPr lang="en-AU" sz="2400" dirty="0" smtClean="0"/>
              <a:t> </a:t>
            </a:r>
            <a:r>
              <a:rPr lang="en-AU" sz="2400" dirty="0" err="1" smtClean="0"/>
              <a:t>waktu</a:t>
            </a:r>
            <a:r>
              <a:rPr lang="en-AU" sz="2400" dirty="0" smtClean="0"/>
              <a:t>; </a:t>
            </a:r>
            <a:r>
              <a:rPr lang="en-AU" sz="2400" dirty="0" err="1" smtClean="0"/>
              <a:t>hubungan</a:t>
            </a:r>
            <a:r>
              <a:rPr lang="en-AU" sz="2400" dirty="0" smtClean="0"/>
              <a:t> </a:t>
            </a:r>
            <a:r>
              <a:rPr lang="en-AU" sz="2400" dirty="0" err="1" smtClean="0"/>
              <a:t>sebab</a:t>
            </a:r>
            <a:r>
              <a:rPr lang="en-AU" sz="2400" dirty="0" smtClean="0"/>
              <a:t> </a:t>
            </a:r>
            <a:r>
              <a:rPr lang="en-AU" sz="2400" dirty="0" err="1" smtClean="0"/>
              <a:t>akibat</a:t>
            </a:r>
            <a:r>
              <a:rPr lang="en-AU" sz="2400" dirty="0" smtClean="0"/>
              <a:t> </a:t>
            </a:r>
            <a:r>
              <a:rPr lang="en-AU" sz="2400" dirty="0" err="1" smtClean="0"/>
              <a:t>harus</a:t>
            </a:r>
            <a:r>
              <a:rPr lang="en-AU" sz="2400" dirty="0" smtClean="0"/>
              <a:t> </a:t>
            </a:r>
            <a:r>
              <a:rPr lang="en-AU" sz="2400" dirty="0" err="1" smtClean="0"/>
              <a:t>mengikuti</a:t>
            </a:r>
            <a:r>
              <a:rPr lang="en-AU" sz="2400" dirty="0" smtClean="0"/>
              <a:t> </a:t>
            </a:r>
            <a:r>
              <a:rPr lang="en-AU" sz="2400" dirty="0" err="1" smtClean="0"/>
              <a:t>urutan</a:t>
            </a:r>
            <a:r>
              <a:rPr lang="en-AU" sz="2400" dirty="0" smtClean="0"/>
              <a:t> </a:t>
            </a:r>
            <a:r>
              <a:rPr lang="en-AU" sz="2400" dirty="0" err="1" smtClean="0"/>
              <a:t>waktu</a:t>
            </a:r>
            <a:r>
              <a:rPr lang="en-AU" sz="2400" dirty="0" smtClean="0"/>
              <a:t> yang </a:t>
            </a:r>
            <a:r>
              <a:rPr lang="en-AU" sz="2400" dirty="0" err="1" smtClean="0"/>
              <a:t>benar</a:t>
            </a:r>
            <a:r>
              <a:rPr lang="en-AU" sz="2400" dirty="0" smtClean="0"/>
              <a:t>.  </a:t>
            </a:r>
          </a:p>
          <a:p>
            <a:pPr algn="just"/>
            <a:r>
              <a:rPr lang="en-AU" sz="2400" dirty="0" err="1" smtClean="0"/>
              <a:t>Orisinalitas</a:t>
            </a:r>
            <a:r>
              <a:rPr lang="en-AU" sz="2400" dirty="0" smtClean="0"/>
              <a:t>; </a:t>
            </a:r>
            <a:r>
              <a:rPr lang="en-AU" sz="2400" dirty="0" err="1" smtClean="0"/>
              <a:t>Syarat</a:t>
            </a:r>
            <a:r>
              <a:rPr lang="en-AU" sz="2400" dirty="0" smtClean="0"/>
              <a:t> </a:t>
            </a:r>
            <a:r>
              <a:rPr lang="en-AU" sz="2400" dirty="0" err="1" smtClean="0"/>
              <a:t>ketiga</a:t>
            </a:r>
            <a:r>
              <a:rPr lang="en-AU" sz="2400" dirty="0" smtClean="0"/>
              <a:t> </a:t>
            </a:r>
            <a:r>
              <a:rPr lang="en-AU" sz="2400" dirty="0" err="1" smtClean="0"/>
              <a:t>bahwa</a:t>
            </a:r>
            <a:r>
              <a:rPr lang="en-AU" sz="2400" dirty="0" smtClean="0"/>
              <a:t> </a:t>
            </a:r>
            <a:r>
              <a:rPr lang="en-AU" sz="2400" dirty="0" err="1" smtClean="0"/>
              <a:t>dua</a:t>
            </a:r>
            <a:r>
              <a:rPr lang="en-AU" sz="2400" dirty="0" smtClean="0"/>
              <a:t> </a:t>
            </a:r>
            <a:r>
              <a:rPr lang="en-AU" sz="2400" dirty="0" err="1" smtClean="0"/>
              <a:t>variabel</a:t>
            </a:r>
            <a:r>
              <a:rPr lang="en-AU" sz="2400" dirty="0" smtClean="0"/>
              <a:t> </a:t>
            </a:r>
            <a:r>
              <a:rPr lang="en-AU" sz="2400" dirty="0" err="1" smtClean="0"/>
              <a:t>memiliki</a:t>
            </a:r>
            <a:r>
              <a:rPr lang="en-AU" sz="2400" dirty="0" smtClean="0"/>
              <a:t> </a:t>
            </a:r>
            <a:r>
              <a:rPr lang="en-AU" sz="2400" dirty="0" err="1" smtClean="0"/>
              <a:t>hubungan</a:t>
            </a:r>
            <a:r>
              <a:rPr lang="en-AU" sz="2400" dirty="0" smtClean="0"/>
              <a:t> </a:t>
            </a:r>
            <a:r>
              <a:rPr lang="en-AU" sz="2400" dirty="0" err="1" smtClean="0"/>
              <a:t>sebab</a:t>
            </a:r>
            <a:r>
              <a:rPr lang="en-AU" sz="2400" dirty="0" smtClean="0"/>
              <a:t> </a:t>
            </a:r>
            <a:r>
              <a:rPr lang="en-AU" sz="2400" dirty="0" err="1" smtClean="0"/>
              <a:t>akibat</a:t>
            </a:r>
            <a:r>
              <a:rPr lang="en-AU" sz="2400" dirty="0" smtClean="0"/>
              <a:t> </a:t>
            </a:r>
            <a:r>
              <a:rPr lang="en-AU" sz="2400" dirty="0" err="1" smtClean="0"/>
              <a:t>jika</a:t>
            </a:r>
            <a:r>
              <a:rPr lang="en-AU" sz="2400" dirty="0" smtClean="0"/>
              <a:t> </a:t>
            </a:r>
            <a:r>
              <a:rPr lang="en-AU" sz="2400" dirty="0" err="1" smtClean="0"/>
              <a:t>kedua</a:t>
            </a:r>
            <a:r>
              <a:rPr lang="en-AU" sz="2400" dirty="0" smtClean="0"/>
              <a:t> </a:t>
            </a:r>
            <a:r>
              <a:rPr lang="en-AU" sz="2400" dirty="0" err="1" smtClean="0"/>
              <a:t>variabel</a:t>
            </a:r>
            <a:r>
              <a:rPr lang="en-AU" sz="2400" dirty="0" smtClean="0"/>
              <a:t> </a:t>
            </a:r>
            <a:r>
              <a:rPr lang="en-AU" sz="2400" dirty="0" err="1" smtClean="0"/>
              <a:t>memiliki</a:t>
            </a:r>
            <a:r>
              <a:rPr lang="en-AU" sz="2400" dirty="0" smtClean="0"/>
              <a:t> </a:t>
            </a:r>
            <a:r>
              <a:rPr lang="en-AU" sz="2400" dirty="0" err="1" smtClean="0"/>
              <a:t>hubngan</a:t>
            </a:r>
            <a:r>
              <a:rPr lang="en-AU" sz="2400" dirty="0" smtClean="0"/>
              <a:t> </a:t>
            </a:r>
            <a:r>
              <a:rPr lang="en-AU" sz="2400" dirty="0" err="1" smtClean="0"/>
              <a:t>sebab</a:t>
            </a:r>
            <a:r>
              <a:rPr lang="en-AU" sz="2400" dirty="0" smtClean="0"/>
              <a:t> </a:t>
            </a:r>
            <a:r>
              <a:rPr lang="en-AU" sz="2400" dirty="0" err="1" smtClean="0"/>
              <a:t>akibat</a:t>
            </a:r>
            <a:r>
              <a:rPr lang="en-AU" sz="2400" dirty="0" smtClean="0"/>
              <a:t> yang </a:t>
            </a:r>
            <a:r>
              <a:rPr lang="en-AU" sz="2400" dirty="0" err="1" smtClean="0"/>
              <a:t>orisinal</a:t>
            </a:r>
            <a:r>
              <a:rPr lang="en-AU" sz="2400" dirty="0" smtClean="0"/>
              <a:t> </a:t>
            </a:r>
            <a:r>
              <a:rPr lang="en-AU" sz="2400" dirty="0" err="1" smtClean="0"/>
              <a:t>bukan</a:t>
            </a:r>
            <a:r>
              <a:rPr lang="en-AU" sz="2400" dirty="0" smtClean="0"/>
              <a:t> </a:t>
            </a:r>
            <a:r>
              <a:rPr lang="en-AU" sz="2400" dirty="0" err="1" smtClean="0"/>
              <a:t>tipuan</a:t>
            </a:r>
            <a:r>
              <a:rPr lang="en-AU" sz="2400" dirty="0" smtClean="0"/>
              <a:t>.</a:t>
            </a: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650586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b="1" dirty="0" err="1" smtClean="0"/>
              <a:t>Judul-judul</a:t>
            </a:r>
            <a:r>
              <a:rPr lang="en-AU" b="1" dirty="0" smtClean="0"/>
              <a:t> </a:t>
            </a:r>
            <a:r>
              <a:rPr lang="en-AU" b="1" dirty="0" err="1" smtClean="0"/>
              <a:t>penelitian</a:t>
            </a:r>
            <a:r>
              <a:rPr lang="en-AU" b="1" dirty="0" smtClean="0"/>
              <a:t> </a:t>
            </a:r>
            <a:r>
              <a:rPr lang="en-AU" b="1" dirty="0" err="1" smtClean="0"/>
              <a:t>dari</a:t>
            </a:r>
            <a:r>
              <a:rPr lang="en-AU" b="1" dirty="0" smtClean="0"/>
              <a:t> </a:t>
            </a:r>
            <a:r>
              <a:rPr lang="en-AU" b="1" dirty="0" err="1" smtClean="0"/>
              <a:t>jurnal</a:t>
            </a:r>
            <a:r>
              <a:rPr lang="en-AU" b="1" dirty="0" smtClean="0"/>
              <a:t> 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76170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174</TotalTime>
  <Words>612</Words>
  <Application>Microsoft Office PowerPoint</Application>
  <PresentationFormat>On-screen Show (4:3)</PresentationFormat>
  <Paragraphs>44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Perspective</vt:lpstr>
      <vt:lpstr>Langkah-langkah penelitian</vt:lpstr>
      <vt:lpstr>PowerPoint Presentation</vt:lpstr>
      <vt:lpstr>Pertanyaan penelitian</vt:lpstr>
      <vt:lpstr>Tujuan Penelitian </vt:lpstr>
      <vt:lpstr>Tujuan penelitian akan menentukan desain penelitian :</vt:lpstr>
      <vt:lpstr>PowerPoint Presentation</vt:lpstr>
      <vt:lpstr>PowerPoint Presentation</vt:lpstr>
      <vt:lpstr>PowerPoint Presentation</vt:lpstr>
      <vt:lpstr>Judul-judul penelitian dari jurnal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Langkah-langkah penelitian</dc:title>
  <dc:creator>Fadjarini S</dc:creator>
  <cp:lastModifiedBy>USER I</cp:lastModifiedBy>
  <cp:revision>14</cp:revision>
  <dcterms:created xsi:type="dcterms:W3CDTF">2006-08-16T00:00:00Z</dcterms:created>
  <dcterms:modified xsi:type="dcterms:W3CDTF">2019-03-19T05:57:04Z</dcterms:modified>
</cp:coreProperties>
</file>