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  <a:srgbClr val="0095F0"/>
    <a:srgbClr val="FFFF21"/>
    <a:srgbClr val="9900CC"/>
    <a:srgbClr val="FF9900"/>
    <a:srgbClr val="D99B01"/>
    <a:srgbClr val="FF66CC"/>
    <a:srgbClr val="FF67AC"/>
    <a:srgbClr val="CC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6" y="2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335276"/>
            <a:ext cx="6566315" cy="925706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0000C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251506"/>
            <a:ext cx="6566315" cy="610819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655770" y="3981344"/>
            <a:ext cx="1253806" cy="451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044700"/>
            <a:ext cx="8246070" cy="89199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0000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960929"/>
            <a:ext cx="8246070" cy="2748685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30" y="433880"/>
            <a:ext cx="5955495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00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30" y="1198559"/>
            <a:ext cx="5955495" cy="3511061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1197405"/>
            <a:ext cx="8246071" cy="76352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0000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2140230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571750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2140230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71750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62350"/>
            <a:ext cx="6719020" cy="76352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Pergerakan</a:t>
            </a:r>
            <a:r>
              <a:rPr lang="en-US" dirty="0" smtClean="0"/>
              <a:t> Islam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Respon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QUIT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1581149"/>
            <a:ext cx="7391400" cy="30480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52550"/>
            <a:ext cx="8093366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PERGERAKAN ISLAM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190749"/>
            <a:ext cx="8246071" cy="1066801"/>
          </a:xfrm>
        </p:spPr>
        <p:txBody>
          <a:bodyPr/>
          <a:lstStyle/>
          <a:p>
            <a:r>
              <a:rPr lang="en-US" dirty="0" err="1" smtClean="0"/>
              <a:t>Penyebaran</a:t>
            </a:r>
            <a:r>
              <a:rPr lang="en-US" dirty="0" smtClean="0"/>
              <a:t> agama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1910 an </a:t>
            </a:r>
            <a:r>
              <a:rPr lang="en-US" dirty="0" err="1" smtClean="0"/>
              <a:t>dipengaruhi</a:t>
            </a:r>
            <a:r>
              <a:rPr lang="en-US" dirty="0" smtClean="0"/>
              <a:t> 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kapa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198" y="3181350"/>
            <a:ext cx="2617727" cy="1681162"/>
          </a:xfrm>
          <a:prstGeom prst="rect">
            <a:avLst/>
          </a:prstGeom>
        </p:spPr>
      </p:pic>
      <p:pic>
        <p:nvPicPr>
          <p:cNvPr id="5" name="Picture 4" descr="kapal pirat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3028950"/>
            <a:ext cx="2667000" cy="1875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14600" y="438150"/>
            <a:ext cx="6108199" cy="2441145"/>
          </a:xfrm>
        </p:spPr>
        <p:txBody>
          <a:bodyPr/>
          <a:lstStyle/>
          <a:p>
            <a:r>
              <a:rPr lang="en-US" dirty="0" err="1" smtClean="0"/>
              <a:t>Keberadaan</a:t>
            </a:r>
            <a:r>
              <a:rPr lang="en-US" dirty="0" smtClean="0"/>
              <a:t> Budi </a:t>
            </a:r>
            <a:r>
              <a:rPr lang="en-US" dirty="0" err="1" smtClean="0"/>
              <a:t>Utomo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memunculkan</a:t>
            </a:r>
            <a:r>
              <a:rPr lang="en-US" dirty="0" smtClean="0"/>
              <a:t> </a:t>
            </a:r>
            <a:r>
              <a:rPr lang="en-US" dirty="0" err="1" smtClean="0"/>
              <a:t>organisasi-organisasi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nasionalisme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kalangan</a:t>
            </a:r>
            <a:r>
              <a:rPr lang="en-US" dirty="0" smtClean="0"/>
              <a:t> </a:t>
            </a:r>
            <a:r>
              <a:rPr lang="en-US" dirty="0" err="1" smtClean="0"/>
              <a:t>umat</a:t>
            </a:r>
            <a:r>
              <a:rPr lang="en-US" dirty="0" smtClean="0"/>
              <a:t> Islam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tumbuh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7" name="Picture 6" descr="samanhud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2952750"/>
            <a:ext cx="1905000" cy="19343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 descr="hos cokr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3028950"/>
            <a:ext cx="1676400" cy="18287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381000" y="1581150"/>
            <a:ext cx="8246070" cy="1525221"/>
          </a:xfrm>
        </p:spPr>
        <p:txBody>
          <a:bodyPr/>
          <a:lstStyle/>
          <a:p>
            <a:r>
              <a:rPr lang="en-US" dirty="0" err="1" smtClean="0"/>
              <a:t>Pedagang</a:t>
            </a:r>
            <a:r>
              <a:rPr lang="en-US" dirty="0" smtClean="0"/>
              <a:t>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umat</a:t>
            </a:r>
            <a:r>
              <a:rPr lang="en-US" dirty="0" smtClean="0"/>
              <a:t> Islam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memunculkan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Serikat</a:t>
            </a:r>
            <a:r>
              <a:rPr lang="en-US" dirty="0" smtClean="0"/>
              <a:t> </a:t>
            </a:r>
            <a:r>
              <a:rPr lang="en-US" dirty="0" err="1" smtClean="0"/>
              <a:t>Dagang</a:t>
            </a:r>
            <a:r>
              <a:rPr lang="en-US" dirty="0" smtClean="0"/>
              <a:t> Islam. </a:t>
            </a:r>
            <a:endParaRPr lang="en-US" dirty="0"/>
          </a:p>
        </p:txBody>
      </p:sp>
      <p:pic>
        <p:nvPicPr>
          <p:cNvPr id="16" name="Picture 15" descr="sarekat dagang isla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2647950"/>
            <a:ext cx="3810000" cy="22289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1657350"/>
            <a:ext cx="8246070" cy="2748685"/>
          </a:xfrm>
        </p:spPr>
        <p:txBody>
          <a:bodyPr/>
          <a:lstStyle/>
          <a:p>
            <a:r>
              <a:rPr lang="en-US" dirty="0" err="1" smtClean="0"/>
              <a:t>berdirinya</a:t>
            </a:r>
            <a:r>
              <a:rPr lang="en-US" dirty="0" smtClean="0"/>
              <a:t> SDI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anggota-anggota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pedagang</a:t>
            </a:r>
            <a:r>
              <a:rPr lang="en-US" dirty="0" smtClean="0"/>
              <a:t> </a:t>
            </a:r>
            <a:r>
              <a:rPr lang="en-US" dirty="0" err="1" smtClean="0"/>
              <a:t>Umat</a:t>
            </a:r>
            <a:r>
              <a:rPr lang="en-US" dirty="0" smtClean="0"/>
              <a:t> Islam. </a:t>
            </a:r>
            <a:r>
              <a:rPr lang="en-US" dirty="0" err="1" smtClean="0"/>
              <a:t>Anggota</a:t>
            </a:r>
            <a:r>
              <a:rPr lang="en-US" dirty="0" smtClean="0"/>
              <a:t> SDI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bertambah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Keberadaan</a:t>
            </a:r>
            <a:r>
              <a:rPr lang="en-US" dirty="0" smtClean="0"/>
              <a:t> SDI </a:t>
            </a:r>
            <a:r>
              <a:rPr lang="en-US" dirty="0" err="1" smtClean="0"/>
              <a:t>mendapatkan</a:t>
            </a:r>
            <a:r>
              <a:rPr lang="en-US" dirty="0" smtClean="0"/>
              <a:t>  </a:t>
            </a:r>
            <a:r>
              <a:rPr lang="en-US" dirty="0" err="1" smtClean="0"/>
              <a:t>respon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.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tertarik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bergabung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SDI, </a:t>
            </a:r>
            <a:r>
              <a:rPr lang="en-US" dirty="0" err="1" smtClean="0"/>
              <a:t>kemudian</a:t>
            </a:r>
            <a:r>
              <a:rPr lang="en-US" dirty="0" smtClean="0"/>
              <a:t> SDI</a:t>
            </a:r>
            <a:r>
              <a:rPr lang="en-US" dirty="0" smtClean="0">
                <a:sym typeface="Wingdings" pitchFamily="2" charset="2"/>
              </a:rPr>
              <a:t> SI (</a:t>
            </a:r>
            <a:r>
              <a:rPr lang="en-US" dirty="0" err="1" smtClean="0">
                <a:sym typeface="Wingdings" pitchFamily="2" charset="2"/>
              </a:rPr>
              <a:t>Sarekat</a:t>
            </a:r>
            <a:r>
              <a:rPr lang="en-US" dirty="0" smtClean="0">
                <a:sym typeface="Wingdings" pitchFamily="2" charset="2"/>
              </a:rPr>
              <a:t> Islam)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7435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76350"/>
            <a:ext cx="8246070" cy="812745"/>
          </a:xfrm>
        </p:spPr>
        <p:txBody>
          <a:bodyPr/>
          <a:lstStyle/>
          <a:p>
            <a:r>
              <a:rPr lang="en-US" dirty="0" smtClean="0"/>
              <a:t>RESPON PEMERINTAH KOLONIAL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Pergerakan</a:t>
            </a:r>
            <a:r>
              <a:rPr lang="en-US" dirty="0" smtClean="0"/>
              <a:t> SI yang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masif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perjuangannya</a:t>
            </a:r>
            <a:r>
              <a:rPr lang="en-US" dirty="0" smtClean="0"/>
              <a:t> </a:t>
            </a:r>
            <a:r>
              <a:rPr lang="en-US" dirty="0" err="1" smtClean="0"/>
              <a:t>melawan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r>
              <a:rPr lang="en-US" dirty="0" smtClean="0"/>
              <a:t> 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yang </a:t>
            </a:r>
            <a:r>
              <a:rPr lang="en-US" dirty="0" err="1" smtClean="0"/>
              <a:t>ketat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endParaRPr lang="en-US" dirty="0" smtClean="0"/>
          </a:p>
          <a:p>
            <a:r>
              <a:rPr lang="en-US" dirty="0" err="1" smtClean="0"/>
              <a:t>Dampaknya</a:t>
            </a:r>
            <a:r>
              <a:rPr lang="en-US" dirty="0" smtClean="0"/>
              <a:t> </a:t>
            </a:r>
            <a:r>
              <a:rPr lang="en-US" dirty="0" err="1" smtClean="0"/>
              <a:t>anggotanya</a:t>
            </a:r>
            <a:r>
              <a:rPr lang="en-US" dirty="0" smtClean="0"/>
              <a:t> pun </a:t>
            </a:r>
            <a:r>
              <a:rPr lang="en-US" dirty="0" err="1" smtClean="0"/>
              <a:t>berkurang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Desakan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yang </a:t>
            </a:r>
            <a:r>
              <a:rPr lang="en-US" dirty="0" err="1" smtClean="0"/>
              <a:t>tumbuh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yang </a:t>
            </a:r>
            <a:r>
              <a:rPr lang="en-US" dirty="0" err="1" smtClean="0"/>
              <a:t>fungsinya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menampung</a:t>
            </a:r>
            <a:r>
              <a:rPr lang="en-US" dirty="0" smtClean="0"/>
              <a:t> </a:t>
            </a:r>
            <a:r>
              <a:rPr lang="en-US" dirty="0" err="1" smtClean="0"/>
              <a:t>aspirasi</a:t>
            </a:r>
            <a:r>
              <a:rPr lang="en-US" dirty="0" smtClean="0"/>
              <a:t>.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bernama</a:t>
            </a:r>
            <a:r>
              <a:rPr lang="en-US" dirty="0" smtClean="0"/>
              <a:t> </a:t>
            </a:r>
            <a:r>
              <a:rPr lang="en-US" b="1" i="1" dirty="0" smtClean="0"/>
              <a:t>VOLKSRAAD (1918)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1581150"/>
            <a:ext cx="6172200" cy="3124200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Volksraad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SI </a:t>
            </a:r>
            <a:r>
              <a:rPr lang="en-US" dirty="0" err="1" smtClean="0"/>
              <a:t>seperti</a:t>
            </a:r>
            <a:r>
              <a:rPr lang="en-US" dirty="0" smtClean="0"/>
              <a:t> HOS </a:t>
            </a:r>
            <a:r>
              <a:rPr lang="en-US" dirty="0" err="1" smtClean="0"/>
              <a:t>Cokroaminoto</a:t>
            </a:r>
            <a:r>
              <a:rPr lang="en-US" dirty="0" smtClean="0"/>
              <a:t>, Abdul </a:t>
            </a:r>
            <a:r>
              <a:rPr lang="en-US" dirty="0" err="1" smtClean="0"/>
              <a:t>Muis</a:t>
            </a:r>
            <a:r>
              <a:rPr lang="en-US" dirty="0" smtClean="0"/>
              <a:t>. </a:t>
            </a:r>
            <a:r>
              <a:rPr lang="en-US" dirty="0" err="1" smtClean="0"/>
              <a:t>Semaun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Keberadan</a:t>
            </a:r>
            <a:r>
              <a:rPr lang="en-US" dirty="0" smtClean="0"/>
              <a:t> </a:t>
            </a:r>
            <a:r>
              <a:rPr lang="en-US" dirty="0" err="1" smtClean="0"/>
              <a:t>Volksraad</a:t>
            </a:r>
            <a:r>
              <a:rPr lang="en-US" dirty="0" smtClean="0"/>
              <a:t>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fungsinya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aspirasi</a:t>
            </a:r>
            <a:r>
              <a:rPr lang="en-US" dirty="0" smtClean="0"/>
              <a:t> </a:t>
            </a:r>
            <a:r>
              <a:rPr lang="en-US" dirty="0" err="1" smtClean="0"/>
              <a:t>pergerakan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sindiran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b="1" dirty="0" err="1" smtClean="0"/>
              <a:t>komidi</a:t>
            </a:r>
            <a:r>
              <a:rPr lang="en-US" b="1" dirty="0" smtClean="0"/>
              <a:t> </a:t>
            </a:r>
            <a:r>
              <a:rPr lang="en-US" b="1" dirty="0" err="1" smtClean="0"/>
              <a:t>omong</a:t>
            </a:r>
            <a:r>
              <a:rPr lang="en-US" b="1" dirty="0" smtClean="0"/>
              <a:t>.</a:t>
            </a:r>
            <a:endParaRPr lang="en-US" b="1" dirty="0"/>
          </a:p>
        </p:txBody>
      </p:sp>
      <p:pic>
        <p:nvPicPr>
          <p:cNvPr id="4" name="Picture 3" descr="pegaco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24150"/>
            <a:ext cx="2143125" cy="2143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76350"/>
            <a:ext cx="8246070" cy="660345"/>
          </a:xfrm>
        </p:spPr>
        <p:txBody>
          <a:bodyPr/>
          <a:lstStyle/>
          <a:p>
            <a:r>
              <a:rPr lang="en-US" dirty="0" smtClean="0"/>
              <a:t>TUGAS TAKE HOME </a:t>
            </a:r>
            <a:r>
              <a:rPr lang="en-US" dirty="0" err="1" smtClean="0"/>
              <a:t>untuk</a:t>
            </a:r>
            <a:r>
              <a:rPr lang="en-US" dirty="0" smtClean="0"/>
              <a:t> 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960929"/>
            <a:ext cx="8246070" cy="2973021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Bacalah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yang  </a:t>
            </a:r>
            <a:r>
              <a:rPr lang="en-US" dirty="0" err="1" smtClean="0"/>
              <a:t>bercerita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Organisasi-organisasi</a:t>
            </a:r>
            <a:r>
              <a:rPr lang="en-US" dirty="0" smtClean="0"/>
              <a:t>  </a:t>
            </a:r>
            <a:r>
              <a:rPr lang="en-US" dirty="0" err="1" smtClean="0"/>
              <a:t>pada</a:t>
            </a:r>
            <a:r>
              <a:rPr lang="en-US" dirty="0" smtClean="0"/>
              <a:t>  </a:t>
            </a:r>
            <a:r>
              <a:rPr lang="en-US" dirty="0" err="1" smtClean="0"/>
              <a:t>masa</a:t>
            </a:r>
            <a:r>
              <a:rPr lang="en-US" dirty="0" smtClean="0"/>
              <a:t> Budi </a:t>
            </a:r>
            <a:r>
              <a:rPr lang="en-US" dirty="0" err="1" smtClean="0"/>
              <a:t>Utomo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pasca</a:t>
            </a:r>
            <a:r>
              <a:rPr lang="en-US" dirty="0" smtClean="0"/>
              <a:t> Budi </a:t>
            </a:r>
            <a:r>
              <a:rPr lang="en-US" dirty="0" err="1" smtClean="0"/>
              <a:t>Utomo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Ceritakan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/review </a:t>
            </a:r>
            <a:r>
              <a:rPr lang="en-US" dirty="0" err="1" smtClean="0"/>
              <a:t>buku</a:t>
            </a:r>
            <a:r>
              <a:rPr lang="en-US" dirty="0" smtClean="0"/>
              <a:t> yang </a:t>
            </a:r>
            <a:r>
              <a:rPr lang="en-US" dirty="0" err="1" smtClean="0"/>
              <a:t>bercerita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organisasi-organisasi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Budi </a:t>
            </a:r>
            <a:r>
              <a:rPr lang="en-US" dirty="0" err="1" smtClean="0"/>
              <a:t>Utomo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pasca</a:t>
            </a:r>
            <a:r>
              <a:rPr lang="en-US" dirty="0" smtClean="0"/>
              <a:t> Budi </a:t>
            </a:r>
            <a:r>
              <a:rPr lang="en-US" dirty="0" err="1" smtClean="0"/>
              <a:t>Utomo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pengerjaan</a:t>
            </a:r>
            <a:r>
              <a:rPr lang="en-US" dirty="0" smtClean="0"/>
              <a:t> 2 </a:t>
            </a:r>
            <a:r>
              <a:rPr lang="en-US" dirty="0" err="1" smtClean="0"/>
              <a:t>minggu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1072</TotalTime>
  <Words>218</Words>
  <Application>Microsoft Office PowerPoint</Application>
  <PresentationFormat>On-screen Show (16:9)</PresentationFormat>
  <Paragraphs>18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Pergerakan Islam dan Respon Pemerintah Kolonial</vt:lpstr>
      <vt:lpstr>PERGERAKAN ISLAM</vt:lpstr>
      <vt:lpstr>Slide 3</vt:lpstr>
      <vt:lpstr>Slide 4</vt:lpstr>
      <vt:lpstr>Slide 5</vt:lpstr>
      <vt:lpstr>RESPON PEMERINTAH KOLONIAL</vt:lpstr>
      <vt:lpstr>Slide 7</vt:lpstr>
      <vt:lpstr>Slide 8</vt:lpstr>
      <vt:lpstr>TUGAS TAKE HOME untuk UTS</vt:lpstr>
      <vt:lpstr>Slide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Heri</cp:lastModifiedBy>
  <cp:revision>143</cp:revision>
  <dcterms:created xsi:type="dcterms:W3CDTF">2013-08-21T19:17:07Z</dcterms:created>
  <dcterms:modified xsi:type="dcterms:W3CDTF">2019-04-02T06:44:06Z</dcterms:modified>
</cp:coreProperties>
</file>