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0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CC8A2-3CE8-4621-A2BF-63395EB1FCE5}" type="datetimeFigureOut">
              <a:rPr lang="id-ID" smtClean="0"/>
              <a:pPr/>
              <a:t>26/03/2018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05249-BEFC-4E3A-995D-9C42CF30AD93}" type="slidenum">
              <a:rPr lang="id-ID" smtClean="0"/>
              <a:pPr/>
              <a:t>‹#›</a:t>
            </a:fld>
            <a:endParaRPr lang="id-ID"/>
          </a:p>
        </p:txBody>
      </p:sp>
    </p:spTree>
    <p:extLst/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Dimensi</a:t>
            </a:r>
            <a:r>
              <a:rPr lang="en-US" sz="2800" dirty="0" smtClean="0"/>
              <a:t> </a:t>
            </a:r>
            <a:r>
              <a:rPr lang="en-US" sz="2800" dirty="0" err="1" smtClean="0"/>
              <a:t>Manajemen</a:t>
            </a:r>
            <a:r>
              <a:rPr lang="en-US" sz="2800" dirty="0" smtClean="0"/>
              <a:t> </a:t>
            </a:r>
            <a:r>
              <a:rPr lang="en-US" sz="2800" dirty="0" err="1" smtClean="0"/>
              <a:t>Spasial</a:t>
            </a:r>
            <a:r>
              <a:rPr lang="en-US" sz="2800" dirty="0" smtClean="0"/>
              <a:t> Kota</a:t>
            </a:r>
            <a:endParaRPr lang="id-ID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tdpt</a:t>
            </a:r>
            <a:r>
              <a:rPr lang="en-US" dirty="0" smtClean="0"/>
              <a:t> 3 </a:t>
            </a:r>
            <a:r>
              <a:rPr lang="en-US" dirty="0" err="1" smtClean="0"/>
              <a:t>dimensi</a:t>
            </a:r>
            <a:r>
              <a:rPr lang="en-US" dirty="0"/>
              <a:t> </a:t>
            </a:r>
            <a:r>
              <a:rPr lang="en-US" dirty="0" err="1" smtClean="0"/>
              <a:t>yi</a:t>
            </a:r>
            <a:r>
              <a:rPr lang="en-US" dirty="0" smtClean="0"/>
              <a:t> : </a:t>
            </a:r>
            <a:r>
              <a:rPr lang="en-US" dirty="0" err="1" smtClean="0"/>
              <a:t>orientasi</a:t>
            </a:r>
            <a:r>
              <a:rPr lang="en-US" dirty="0" smtClean="0"/>
              <a:t>,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Pemb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tjd</a:t>
            </a:r>
            <a:r>
              <a:rPr lang="en-US" dirty="0" smtClean="0"/>
              <a:t> </a:t>
            </a:r>
            <a:r>
              <a:rPr lang="en-US" dirty="0" err="1" smtClean="0"/>
              <a:t>bgt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mkn</a:t>
            </a:r>
            <a:r>
              <a:rPr lang="en-US" dirty="0" smtClean="0"/>
              <a:t> </a:t>
            </a:r>
            <a:r>
              <a:rPr lang="en-US" dirty="0" err="1" smtClean="0"/>
              <a:t>mensejahterakan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tjd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Pemb</a:t>
            </a:r>
            <a:r>
              <a:rPr lang="en-US" dirty="0" smtClean="0"/>
              <a:t> ling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mengabdi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berduit</a:t>
            </a:r>
            <a:r>
              <a:rPr lang="en-US" dirty="0" smtClean="0"/>
              <a:t>,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tdr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3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yi</a:t>
            </a:r>
            <a:r>
              <a:rPr lang="en-US" dirty="0" smtClean="0"/>
              <a:t> : (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,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pemeri</a:t>
            </a:r>
            <a:r>
              <a:rPr lang="id-ID" dirty="0" smtClean="0"/>
              <a:t>n</a:t>
            </a:r>
            <a:r>
              <a:rPr lang="en-US" dirty="0" err="1" smtClean="0"/>
              <a:t>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).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Hubungan</a:t>
            </a:r>
            <a:r>
              <a:rPr lang="en-US" sz="2400" dirty="0" smtClean="0"/>
              <a:t> feedback dependent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Yi : hub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lain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eleman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lain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. </a:t>
            </a:r>
            <a:r>
              <a:rPr lang="en-US" dirty="0" err="1" smtClean="0"/>
              <a:t>Mis</a:t>
            </a:r>
            <a:r>
              <a:rPr lang="en-US" dirty="0" smtClean="0"/>
              <a:t> : </a:t>
            </a:r>
            <a:r>
              <a:rPr lang="en-US" dirty="0" err="1" smtClean="0"/>
              <a:t>pembangunan</a:t>
            </a:r>
            <a:r>
              <a:rPr lang="en-US" dirty="0" smtClean="0"/>
              <a:t> reservoir di </a:t>
            </a:r>
            <a:r>
              <a:rPr lang="en-US" dirty="0" err="1" smtClean="0"/>
              <a:t>wilayah</a:t>
            </a:r>
            <a:r>
              <a:rPr lang="en-US" dirty="0" smtClean="0"/>
              <a:t> Kediri/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irigasi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Mican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hilir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sd</a:t>
            </a:r>
            <a:r>
              <a:rPr lang="en-US" dirty="0" smtClean="0"/>
              <a:t> </a:t>
            </a:r>
            <a:r>
              <a:rPr lang="en-US" dirty="0" err="1" smtClean="0"/>
              <a:t>Jombang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inter dependent relationship,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hilir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smtClean="0"/>
              <a:t>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Dimensi</a:t>
            </a:r>
            <a:r>
              <a:rPr lang="en-US" sz="2800" dirty="0" smtClean="0"/>
              <a:t> intra frontier, </a:t>
            </a:r>
            <a:r>
              <a:rPr lang="en-US" sz="2800" dirty="0" err="1" smtClean="0"/>
              <a:t>pemb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berorientasi</a:t>
            </a:r>
            <a:r>
              <a:rPr lang="en-US" sz="2800" dirty="0" smtClean="0"/>
              <a:t> </a:t>
            </a:r>
            <a:r>
              <a:rPr lang="en-US" sz="2800" dirty="0" err="1" smtClean="0"/>
              <a:t>pd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pemenuhan</a:t>
            </a:r>
            <a:r>
              <a:rPr lang="en-US" sz="2800" dirty="0" smtClean="0"/>
              <a:t> </a:t>
            </a:r>
            <a:r>
              <a:rPr lang="en-US" sz="2800" dirty="0" err="1" smtClean="0"/>
              <a:t>kebt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infra </a:t>
            </a:r>
            <a:r>
              <a:rPr lang="en-US" sz="2800" dirty="0" err="1" smtClean="0"/>
              <a:t>dan</a:t>
            </a:r>
            <a:r>
              <a:rPr lang="en-US" sz="2800" dirty="0" smtClean="0"/>
              <a:t> supra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u/ </a:t>
            </a:r>
            <a:r>
              <a:rPr lang="en-US" sz="2800" dirty="0" err="1" smtClean="0"/>
              <a:t>menunjang</a:t>
            </a:r>
            <a:r>
              <a:rPr lang="en-US" sz="2800" dirty="0" smtClean="0"/>
              <a:t> hub internal/</a:t>
            </a:r>
            <a:r>
              <a:rPr lang="en-US" sz="2800" dirty="0" err="1" smtClean="0"/>
              <a:t>eksternal</a:t>
            </a:r>
            <a:r>
              <a:rPr lang="en-US" sz="2800" dirty="0" smtClean="0"/>
              <a:t> </a:t>
            </a:r>
            <a:r>
              <a:rPr lang="en-US" sz="2800" dirty="0" err="1" smtClean="0"/>
              <a:t>dlm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ling </a:t>
            </a:r>
            <a:r>
              <a:rPr lang="en-US" sz="2800" dirty="0" err="1" smtClean="0"/>
              <a:t>biotik</a:t>
            </a:r>
            <a:r>
              <a:rPr lang="en-US" sz="2800" dirty="0" smtClean="0"/>
              <a:t>, </a:t>
            </a:r>
            <a:r>
              <a:rPr lang="en-US" sz="2800" dirty="0" err="1" smtClean="0"/>
              <a:t>abiotok</a:t>
            </a:r>
            <a:r>
              <a:rPr lang="en-US" sz="2800" dirty="0" smtClean="0"/>
              <a:t>, ling </a:t>
            </a:r>
            <a:r>
              <a:rPr lang="en-US" sz="2800" dirty="0" err="1" smtClean="0"/>
              <a:t>sosio-kultural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Imensi</a:t>
            </a:r>
            <a:r>
              <a:rPr lang="en-US" sz="2800" dirty="0" smtClean="0"/>
              <a:t> inter frontier, </a:t>
            </a:r>
            <a:r>
              <a:rPr lang="en-US" sz="2800" dirty="0" err="1" smtClean="0"/>
              <a:t>pemb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dlm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boleh</a:t>
            </a:r>
            <a:r>
              <a:rPr lang="en-US" sz="2800" dirty="0" smtClean="0"/>
              <a:t>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daampak</a:t>
            </a:r>
            <a:r>
              <a:rPr lang="en-US" sz="2800" dirty="0" smtClean="0"/>
              <a:t> </a:t>
            </a:r>
            <a:r>
              <a:rPr lang="en-US" sz="2800" dirty="0" err="1" smtClean="0"/>
              <a:t>negatif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lain. </a:t>
            </a:r>
            <a:r>
              <a:rPr lang="en-US" sz="2800" dirty="0" err="1" smtClean="0"/>
              <a:t>Contoh</a:t>
            </a:r>
            <a:r>
              <a:rPr lang="en-US" sz="2800" dirty="0" smtClean="0"/>
              <a:t> : </a:t>
            </a:r>
            <a:r>
              <a:rPr lang="en-US" sz="2800" dirty="0" err="1" smtClean="0"/>
              <a:t>mengalirnya</a:t>
            </a:r>
            <a:r>
              <a:rPr lang="en-US" sz="2800" dirty="0" smtClean="0"/>
              <a:t> </a:t>
            </a:r>
            <a:r>
              <a:rPr lang="en-US" sz="2800" dirty="0" err="1" smtClean="0"/>
              <a:t>limbah</a:t>
            </a:r>
            <a:r>
              <a:rPr lang="en-US" sz="2800" dirty="0" smtClean="0"/>
              <a:t> pa</a:t>
            </a:r>
            <a:r>
              <a:rPr lang="id-ID" sz="2800" smtClean="0"/>
              <a:t>d</a:t>
            </a:r>
            <a:r>
              <a:rPr lang="en-US" sz="2800" smtClean="0"/>
              <a:t>at</a:t>
            </a:r>
            <a:r>
              <a:rPr lang="en-US" sz="2800" dirty="0" smtClean="0"/>
              <a:t>, </a:t>
            </a:r>
            <a:r>
              <a:rPr lang="en-US" sz="2800" dirty="0" err="1" smtClean="0"/>
              <a:t>cair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</a:t>
            </a:r>
            <a:r>
              <a:rPr lang="en-US" sz="2800" dirty="0" err="1" smtClean="0"/>
              <a:t>industri</a:t>
            </a:r>
            <a:r>
              <a:rPr lang="en-US" sz="2800" dirty="0" smtClean="0"/>
              <a:t> 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hulu</a:t>
            </a:r>
            <a:endParaRPr lang="id-ID" sz="2800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Nimby</a:t>
            </a:r>
            <a:r>
              <a:rPr lang="en-US" sz="2400" dirty="0" smtClean="0"/>
              <a:t> Syndrome</a:t>
            </a:r>
            <a:br>
              <a:rPr lang="en-US" sz="2400" dirty="0" smtClean="0"/>
            </a:br>
            <a:endParaRPr lang="id-ID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96752"/>
            <a:ext cx="7067128" cy="492941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Not </a:t>
            </a:r>
            <a:r>
              <a:rPr lang="en-US" sz="2800" dirty="0" err="1" smtClean="0"/>
              <a:t>im</a:t>
            </a:r>
            <a:r>
              <a:rPr lang="en-US" sz="2800" dirty="0" smtClean="0"/>
              <a:t> my back yard.</a:t>
            </a:r>
          </a:p>
          <a:p>
            <a:r>
              <a:rPr lang="en-US" sz="2800" dirty="0" err="1" smtClean="0"/>
              <a:t>Gejala</a:t>
            </a:r>
            <a:r>
              <a:rPr lang="en-US" sz="2800" dirty="0" smtClean="0"/>
              <a:t> </a:t>
            </a:r>
            <a:r>
              <a:rPr lang="en-US" sz="2800" dirty="0" err="1" smtClean="0"/>
              <a:t>munculnya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</a:t>
            </a:r>
            <a:r>
              <a:rPr lang="en-US" sz="2800" dirty="0" err="1" smtClean="0"/>
              <a:t>negatif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pemb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lain</a:t>
            </a:r>
            <a:r>
              <a:rPr lang="en-US" sz="2800" dirty="0" smtClean="0"/>
              <a:t>.</a:t>
            </a:r>
          </a:p>
          <a:p>
            <a:endParaRPr lang="id-ID" sz="2800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lanjutan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/>
              <a:t> </a:t>
            </a:r>
            <a:r>
              <a:rPr lang="en-US" dirty="0" smtClean="0"/>
              <a:t>(SD)</a:t>
            </a:r>
          </a:p>
          <a:p>
            <a:r>
              <a:rPr lang="en-US" dirty="0" err="1" smtClean="0"/>
              <a:t>Makna</a:t>
            </a:r>
            <a:r>
              <a:rPr lang="en-US" dirty="0" smtClean="0"/>
              <a:t> 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pemb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mencukupi</a:t>
            </a:r>
            <a:r>
              <a:rPr lang="en-US" dirty="0" smtClean="0"/>
              <a:t>/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membahayakan</a:t>
            </a:r>
            <a:r>
              <a:rPr lang="en-US" dirty="0" smtClean="0"/>
              <a:t> (jeopardizing)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yad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id-ID" dirty="0"/>
              <a:t> </a:t>
            </a:r>
            <a:r>
              <a:rPr lang="en-US" dirty="0" err="1" smtClean="0"/>
              <a:t>mencukupi</a:t>
            </a:r>
            <a:r>
              <a:rPr lang="en-US" dirty="0" smtClean="0"/>
              <a:t>/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kebtnya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Aspek</a:t>
            </a:r>
            <a:r>
              <a:rPr lang="en-US" dirty="0" smtClean="0"/>
              <a:t> SD </a:t>
            </a:r>
            <a:r>
              <a:rPr lang="en-US" dirty="0" err="1" smtClean="0"/>
              <a:t>tdr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: intra generation dimension, inter generation dimension, intra frontier dimension, inter frontier dimension.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Dimensi</a:t>
            </a:r>
            <a:r>
              <a:rPr lang="en-US" sz="2400" dirty="0" smtClean="0"/>
              <a:t> inter n intra </a:t>
            </a:r>
            <a:r>
              <a:rPr lang="en-US" sz="2400" dirty="0" err="1" smtClean="0"/>
              <a:t>generasi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Pemb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/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wilala</a:t>
            </a:r>
            <a:r>
              <a:rPr lang="id-ID" dirty="0" smtClean="0"/>
              <a:t>h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kebt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,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sd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optimal, </a:t>
            </a:r>
            <a:r>
              <a:rPr lang="en-US" dirty="0" err="1" smtClean="0"/>
              <a:t>bkn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eksploitatif</a:t>
            </a:r>
            <a:r>
              <a:rPr lang="en-US" dirty="0" smtClean="0"/>
              <a:t>.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dijaga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pelestarian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preservasi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non renewable resources.</a:t>
            </a:r>
          </a:p>
          <a:p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Dimensi</a:t>
            </a:r>
            <a:r>
              <a:rPr lang="en-US" sz="2400" dirty="0" smtClean="0"/>
              <a:t> intra </a:t>
            </a:r>
            <a:r>
              <a:rPr lang="en-US" sz="2400" dirty="0" err="1" smtClean="0"/>
              <a:t>generasi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pemb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kebt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optimal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berasas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n </a:t>
            </a:r>
            <a:r>
              <a:rPr lang="en-US" dirty="0" err="1" smtClean="0"/>
              <a:t>preservasi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Dilemma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Dieng</a:t>
            </a:r>
            <a:r>
              <a:rPr lang="en-US" dirty="0" smtClean="0"/>
              <a:t>,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intra </a:t>
            </a:r>
            <a:r>
              <a:rPr lang="en-US" dirty="0" err="1" smtClean="0"/>
              <a:t>generasi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kentang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kaya </a:t>
            </a:r>
            <a:r>
              <a:rPr lang="en-US" dirty="0" err="1" smtClean="0"/>
              <a:t>raya</a:t>
            </a:r>
            <a:r>
              <a:rPr lang="en-US" dirty="0" smtClean="0"/>
              <a:t>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, </a:t>
            </a:r>
            <a:r>
              <a:rPr lang="en-US" dirty="0" err="1" smtClean="0"/>
              <a:t>resapan</a:t>
            </a:r>
            <a:r>
              <a:rPr lang="en-US" dirty="0" smtClean="0"/>
              <a:t> air </a:t>
            </a:r>
            <a:r>
              <a:rPr lang="en-US" dirty="0" err="1" smtClean="0"/>
              <a:t>berkurang</a:t>
            </a:r>
            <a:r>
              <a:rPr lang="en-US" dirty="0" smtClean="0"/>
              <a:t>, </a:t>
            </a:r>
            <a:r>
              <a:rPr lang="en-US" dirty="0" err="1" smtClean="0"/>
              <a:t>banjir</a:t>
            </a:r>
            <a:r>
              <a:rPr lang="en-US" dirty="0" smtClean="0"/>
              <a:t> n </a:t>
            </a:r>
            <a:r>
              <a:rPr lang="en-US" dirty="0" err="1" smtClean="0"/>
              <a:t>longsor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tjd</a:t>
            </a:r>
            <a:r>
              <a:rPr lang="en-US" dirty="0" smtClean="0"/>
              <a:t>,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gundul</a:t>
            </a:r>
            <a:r>
              <a:rPr lang="en-US" dirty="0" smtClean="0"/>
              <a:t>,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3 </a:t>
            </a:r>
            <a:r>
              <a:rPr lang="en-US" dirty="0" err="1" smtClean="0"/>
              <a:t>derajat</a:t>
            </a:r>
            <a:r>
              <a:rPr lang="en-US" dirty="0" smtClean="0"/>
              <a:t>. From the beautiful </a:t>
            </a:r>
            <a:r>
              <a:rPr lang="en-US" dirty="0" err="1" smtClean="0"/>
              <a:t>Dieng</a:t>
            </a:r>
            <a:r>
              <a:rPr lang="en-US" dirty="0" smtClean="0"/>
              <a:t> to the dying </a:t>
            </a:r>
            <a:r>
              <a:rPr lang="en-US" dirty="0" err="1" smtClean="0"/>
              <a:t>Dieng</a:t>
            </a:r>
            <a:r>
              <a:rPr lang="en-US" dirty="0" smtClean="0"/>
              <a:t> ?</a:t>
            </a:r>
          </a:p>
          <a:p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fisik</a:t>
            </a:r>
            <a:r>
              <a:rPr lang="en-US" sz="2400" dirty="0" smtClean="0"/>
              <a:t> </a:t>
            </a:r>
            <a:r>
              <a:rPr lang="en-US" sz="2400" dirty="0" err="1" smtClean="0"/>
              <a:t>kota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bermunculan</a:t>
            </a:r>
            <a:r>
              <a:rPr lang="en-US" dirty="0" smtClean="0"/>
              <a:t> real estate, </a:t>
            </a:r>
            <a:r>
              <a:rPr lang="en-US" dirty="0" err="1" smtClean="0"/>
              <a:t>perumahan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mengkonversi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subur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tegalan</a:t>
            </a:r>
            <a:r>
              <a:rPr lang="en-US" dirty="0" smtClean="0"/>
              <a:t> </a:t>
            </a:r>
            <a:r>
              <a:rPr lang="en-US" dirty="0" err="1" smtClean="0"/>
              <a:t>mjd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, </a:t>
            </a:r>
            <a:r>
              <a:rPr lang="en-US" dirty="0" err="1" smtClean="0"/>
              <a:t>resapan</a:t>
            </a:r>
            <a:r>
              <a:rPr lang="en-US" dirty="0" smtClean="0"/>
              <a:t> air </a:t>
            </a:r>
            <a:r>
              <a:rPr lang="en-US" dirty="0" err="1" smtClean="0"/>
              <a:t>berkurang</a:t>
            </a:r>
            <a:r>
              <a:rPr lang="en-US" dirty="0" smtClean="0"/>
              <a:t>, </a:t>
            </a:r>
            <a:r>
              <a:rPr lang="en-US" dirty="0" err="1" smtClean="0"/>
              <a:t>jalan</a:t>
            </a:r>
            <a:r>
              <a:rPr lang="en-US" dirty="0" smtClean="0"/>
              <a:t> di semen/</a:t>
            </a:r>
            <a:r>
              <a:rPr lang="en-US" dirty="0" err="1" smtClean="0"/>
              <a:t>aspal</a:t>
            </a:r>
            <a:r>
              <a:rPr lang="en-US" dirty="0" smtClean="0"/>
              <a:t>, </a:t>
            </a:r>
            <a:r>
              <a:rPr lang="en-US" dirty="0" err="1" smtClean="0"/>
              <a:t>pohon</a:t>
            </a:r>
            <a:r>
              <a:rPr lang="en-US" dirty="0" smtClean="0"/>
              <a:t> </a:t>
            </a:r>
            <a:r>
              <a:rPr lang="en-US" dirty="0" err="1" smtClean="0"/>
              <a:t>ditebang</a:t>
            </a:r>
            <a:r>
              <a:rPr lang="en-US" dirty="0" smtClean="0"/>
              <a:t>, </a:t>
            </a:r>
            <a:r>
              <a:rPr lang="en-US" dirty="0" err="1" smtClean="0"/>
              <a:t>jarak</a:t>
            </a:r>
            <a:r>
              <a:rPr lang="en-US" dirty="0" smtClean="0"/>
              <a:t> septic tank </a:t>
            </a:r>
            <a:r>
              <a:rPr lang="en-US" dirty="0" err="1" smtClean="0"/>
              <a:t>dekat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sumur</a:t>
            </a:r>
            <a:r>
              <a:rPr lang="en-US" dirty="0" smtClean="0"/>
              <a:t> </a:t>
            </a:r>
            <a:r>
              <a:rPr lang="en-US" dirty="0" err="1" smtClean="0"/>
              <a:t>tetangga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Mkn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hinterland </a:t>
            </a:r>
            <a:r>
              <a:rPr lang="en-US" dirty="0" err="1" smtClean="0"/>
              <a:t>terkonversi</a:t>
            </a:r>
            <a:r>
              <a:rPr lang="en-US" dirty="0" smtClean="0"/>
              <a:t>, supply </a:t>
            </a:r>
            <a:r>
              <a:rPr lang="en-US" dirty="0" err="1" smtClean="0"/>
              <a:t>pangan</a:t>
            </a:r>
            <a:r>
              <a:rPr lang="en-US" dirty="0" smtClean="0"/>
              <a:t> (</a:t>
            </a:r>
            <a:r>
              <a:rPr lang="en-US" dirty="0" err="1" smtClean="0"/>
              <a:t>lokal</a:t>
            </a:r>
            <a:r>
              <a:rPr lang="en-US" dirty="0" smtClean="0"/>
              <a:t>) </a:t>
            </a:r>
            <a:r>
              <a:rPr lang="en-US" dirty="0" err="1" smtClean="0"/>
              <a:t>berkurang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rerata</a:t>
            </a:r>
            <a:r>
              <a:rPr lang="en-US" dirty="0" smtClean="0"/>
              <a:t> 1,8 %/</a:t>
            </a:r>
            <a:r>
              <a:rPr lang="en-US" dirty="0" err="1" smtClean="0"/>
              <a:t>thn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lanjutan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urban oriented n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gayut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. </a:t>
            </a:r>
            <a:r>
              <a:rPr lang="en-US" dirty="0" err="1" smtClean="0"/>
              <a:t>Jabodetabek</a:t>
            </a:r>
            <a:r>
              <a:rPr lang="en-US" dirty="0" smtClean="0"/>
              <a:t> </a:t>
            </a:r>
            <a:r>
              <a:rPr lang="en-US" dirty="0" err="1" smtClean="0"/>
              <a:t>mrpk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pemb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sinergis</a:t>
            </a:r>
            <a:r>
              <a:rPr lang="en-US" dirty="0" smtClean="0"/>
              <a:t> 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direalisir</a:t>
            </a:r>
            <a:r>
              <a:rPr lang="en-US" dirty="0" smtClean="0"/>
              <a:t>, </a:t>
            </a:r>
            <a:r>
              <a:rPr lang="en-US" dirty="0" err="1" smtClean="0"/>
              <a:t>tdpt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/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Dimensi</a:t>
            </a:r>
            <a:r>
              <a:rPr lang="en-US" sz="2400" dirty="0" smtClean="0"/>
              <a:t> intra n inter </a:t>
            </a:r>
            <a:r>
              <a:rPr lang="en-US" sz="2400" dirty="0" err="1" smtClean="0"/>
              <a:t>wilayah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jg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intra n inter frontier/ regional dimension. </a:t>
            </a:r>
            <a:r>
              <a:rPr lang="en-US" dirty="0" err="1" smtClean="0"/>
              <a:t>Disini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krusial</a:t>
            </a:r>
            <a:r>
              <a:rPr lang="en-US" dirty="0" smtClean="0"/>
              <a:t> </a:t>
            </a:r>
            <a:r>
              <a:rPr lang="en-US" dirty="0" err="1" smtClean="0"/>
              <a:t>addalah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, </a:t>
            </a:r>
            <a:r>
              <a:rPr lang="en-US" dirty="0" err="1" smtClean="0"/>
              <a:t>bkn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/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sdr</a:t>
            </a:r>
            <a:r>
              <a:rPr lang="en-US" dirty="0" smtClean="0"/>
              <a:t>,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, </a:t>
            </a:r>
            <a:r>
              <a:rPr lang="en-US" dirty="0" err="1" smtClean="0"/>
              <a:t>meso</a:t>
            </a:r>
            <a:r>
              <a:rPr lang="en-US" dirty="0" smtClean="0"/>
              <a:t> n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smtClean="0"/>
              <a:t>.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Dimensi</a:t>
            </a:r>
            <a:r>
              <a:rPr lang="en-US" sz="2400" dirty="0" smtClean="0"/>
              <a:t> intra </a:t>
            </a:r>
            <a:r>
              <a:rPr lang="en-US" sz="2400" dirty="0" err="1" smtClean="0"/>
              <a:t>generasi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err="1" smtClean="0"/>
              <a:t>Lbh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kebt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yad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preservasi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lbh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bkn</a:t>
            </a:r>
            <a:r>
              <a:rPr lang="en-US" dirty="0" smtClean="0"/>
              <a:t> 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nenek</a:t>
            </a:r>
            <a:r>
              <a:rPr lang="en-US" dirty="0" smtClean="0"/>
              <a:t> </a:t>
            </a:r>
            <a:r>
              <a:rPr lang="en-US" dirty="0" err="1" smtClean="0"/>
              <a:t>moyang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titipan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, kata </a:t>
            </a:r>
            <a:r>
              <a:rPr lang="en-US" dirty="0" err="1" smtClean="0"/>
              <a:t>suku</a:t>
            </a:r>
            <a:r>
              <a:rPr lang="en-US" dirty="0" smtClean="0"/>
              <a:t> Maya.</a:t>
            </a:r>
          </a:p>
          <a:p>
            <a:r>
              <a:rPr lang="en-US" dirty="0" err="1" smtClean="0"/>
              <a:t>Kdg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otda</a:t>
            </a:r>
            <a:r>
              <a:rPr lang="en-US" dirty="0" smtClean="0"/>
              <a:t> n </a:t>
            </a:r>
            <a:r>
              <a:rPr lang="en-US" dirty="0" err="1" smtClean="0"/>
              <a:t>meng</a:t>
            </a:r>
            <a:r>
              <a:rPr lang="id-ID" dirty="0" smtClean="0"/>
              <a:t>e</a:t>
            </a:r>
            <a:r>
              <a:rPr lang="en-US" dirty="0" smtClean="0"/>
              <a:t>jar PAD, </a:t>
            </a:r>
            <a:r>
              <a:rPr lang="en-US" dirty="0" err="1" smtClean="0"/>
              <a:t>pemkab</a:t>
            </a:r>
            <a:r>
              <a:rPr lang="en-US" dirty="0" smtClean="0"/>
              <a:t> </a:t>
            </a:r>
            <a:r>
              <a:rPr lang="en-US" dirty="0" err="1" smtClean="0"/>
              <a:t>mengeksploitasi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rakus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dirty="0" err="1" smtClean="0"/>
              <a:t>Hubungan</a:t>
            </a:r>
            <a:r>
              <a:rPr lang="en-US" dirty="0" smtClean="0"/>
              <a:t> </a:t>
            </a:r>
            <a:r>
              <a:rPr lang="en-US" sz="2400" dirty="0" err="1" smtClean="0"/>
              <a:t>fungsional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One way relationship/one direction relationship/non feedback relationship. </a:t>
            </a:r>
            <a:r>
              <a:rPr lang="en-US" dirty="0" err="1" smtClean="0"/>
              <a:t>Hubungan</a:t>
            </a:r>
            <a:r>
              <a:rPr lang="en-US" dirty="0" smtClean="0"/>
              <a:t> non feedback </a:t>
            </a:r>
            <a:r>
              <a:rPr lang="en-US" dirty="0" err="1" smtClean="0"/>
              <a:t>bersifat</a:t>
            </a:r>
            <a:r>
              <a:rPr lang="en-US" dirty="0" smtClean="0"/>
              <a:t> influential/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Mis</a:t>
            </a:r>
            <a:r>
              <a:rPr lang="en-US" dirty="0" smtClean="0"/>
              <a:t> : </a:t>
            </a:r>
            <a:r>
              <a:rPr lang="en-US" dirty="0" err="1" smtClean="0"/>
              <a:t>pembangunan</a:t>
            </a:r>
            <a:r>
              <a:rPr lang="en-US" dirty="0" smtClean="0"/>
              <a:t> terminal </a:t>
            </a:r>
            <a:r>
              <a:rPr lang="en-US" dirty="0" err="1" smtClean="0"/>
              <a:t>Giwangan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, </a:t>
            </a:r>
            <a:r>
              <a:rPr lang="en-US" dirty="0" err="1" smtClean="0"/>
              <a:t>tp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terminal.</a:t>
            </a:r>
          </a:p>
          <a:p>
            <a:pPr marL="0" indent="0">
              <a:buNone/>
            </a:pPr>
            <a:r>
              <a:rPr lang="en-US" dirty="0" smtClean="0"/>
              <a:t>Hub feedback influential, </a:t>
            </a:r>
            <a:r>
              <a:rPr lang="en-US" dirty="0" err="1" smtClean="0"/>
              <a:t>mis</a:t>
            </a:r>
            <a:r>
              <a:rPr lang="en-US" dirty="0" smtClean="0"/>
              <a:t> :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gerabah</a:t>
            </a:r>
            <a:r>
              <a:rPr lang="en-US" dirty="0" smtClean="0"/>
              <a:t> di </a:t>
            </a:r>
            <a:r>
              <a:rPr lang="en-US" dirty="0" err="1" smtClean="0"/>
              <a:t>Kasongan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 </a:t>
            </a:r>
            <a:r>
              <a:rPr lang="en-US" dirty="0" err="1" smtClean="0"/>
              <a:t>Pundong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,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2010-06-17T03:20:48Z</outs:dateTime>
      <outs:isPinned>true</outs:isPinned>
    </outs:relatedDate>
    <outs:relatedDate>
      <outs:type>2</outs:type>
      <outs:displayName>Created</outs:displayName>
      <outs:dateTime>2010-06-14T04:34:34Z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oelin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oelin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6A561399-1431-48B8-8E92-E9931239291A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699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Dimensi Manajemen Spasial Kota</vt:lpstr>
      <vt:lpstr>lanjutan</vt:lpstr>
      <vt:lpstr>Dimensi inter n intra generasi</vt:lpstr>
      <vt:lpstr>Dimensi intra generasi</vt:lpstr>
      <vt:lpstr>Perkembangan fisik kota</vt:lpstr>
      <vt:lpstr>lanjutan</vt:lpstr>
      <vt:lpstr>Dimensi intra n inter wilayah</vt:lpstr>
      <vt:lpstr>Dimensi intra generasi</vt:lpstr>
      <vt:lpstr>Hubungan fungsional antar wilayah</vt:lpstr>
      <vt:lpstr>Hubungan feedback dependent</vt:lpstr>
      <vt:lpstr>PowerPoint Presentation</vt:lpstr>
      <vt:lpstr>Nimby Syndrome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 Manajemen Spasial Kota</dc:title>
  <dc:creator>oelin</dc:creator>
  <cp:lastModifiedBy>PAK OELIN</cp:lastModifiedBy>
  <cp:revision>26</cp:revision>
  <dcterms:created xsi:type="dcterms:W3CDTF">2010-06-14T04:34:34Z</dcterms:created>
  <dcterms:modified xsi:type="dcterms:W3CDTF">2018-03-26T04:32:57Z</dcterms:modified>
</cp:coreProperties>
</file>