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0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6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5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2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15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7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7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3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7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3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5D61A-E849-495E-8952-567B41B6D4A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0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1.bp.blogspot.com/-M5wise6wb3g/WEWW3kcxeII/AAAAAAAAAqw/hCKmnmCsHdcK4IQOYMS6_UAjrjYKIasLACEw/s1600/Snapshot_2016-12-5_23-15-22.jpg" TargetMode="External"/><Relationship Id="rId2" Type="http://schemas.openxmlformats.org/officeDocument/2006/relationships/hyperlink" Target="https://2.bp.blogspot.com/-8yHnpTuAGAM/WEWW3-O8K4I/AAAAAAAAAq4/Rbx2fdnf01Y84ynaAqBUACBJkzpUsdIOQCEw/s1600/Snapshot_2016-12-5_23-15-6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3.bp.blogspot.com/-ID80bErP-M8/WEWW4WovYvI/AAAAAAAAAq8/3LRh1sdDnlMmmGgg3t_0zzBDGF11CbpHgCEw/s1600/Snapshot_2016-12-5_23-16-11.jpg" TargetMode="External"/><Relationship Id="rId7" Type="http://schemas.openxmlformats.org/officeDocument/2006/relationships/image" Target="../media/image11.jpeg"/><Relationship Id="rId2" Type="http://schemas.openxmlformats.org/officeDocument/2006/relationships/hyperlink" Target="https://1.bp.blogspot.com/-6Doen8oFoh8/WEWW39ydBZI/AAAAAAAAAq0/JxmFI2vIbdAia7S8_fh5Z9jhgXTtUGFygCEw/s1600/Snapshot_2016-12-5_23-15-38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s://2.bp.blogspot.com/-VdIuyToLt80/WEWW4dYQi4I/AAAAAAAAArA/ECp0jpMfbiMebB2dCvIx7H-UxpWSqOSwwCEw/s1600/Snapshot_2016-12-5_23-16-34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2.bp.blogspot.com/-JqW_jgrs23Q/WEWW5hkB71I/AAAAAAAAArU/yZ5fJqHi1u0OFW6IElkch6IA-cRBZWhagCEw/s1600/Snapshot_2016-12-5_23-17-9.jpg" TargetMode="External"/><Relationship Id="rId7" Type="http://schemas.openxmlformats.org/officeDocument/2006/relationships/image" Target="../media/image14.jpeg"/><Relationship Id="rId2" Type="http://schemas.openxmlformats.org/officeDocument/2006/relationships/hyperlink" Target="https://1.bp.blogspot.com/-Ry8Sy0z0pGs/WEWW4oIrSqI/AAAAAAAAArE/1Tx_UZMzck0gqtUN9pLO60tbSPzuAu70gCEw/s1600/Snapshot_2016-12-5_23-16-5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hyperlink" Target="https://4.bp.blogspot.com/-gGyZKmBVFX8/WEWW5DvMt2I/AAAAAAAAArI/cFR2d3brTPstP8uMX_MKTf841W0Os450wCEw/s1600/Snapshot_2016-12-5_23-17-22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3.bp.blogspot.com/-5maArCwC1hM/WEWW5VUo59I/AAAAAAAAArQ/vYxGqEyCCk8RJ0SFtFQvwLNg3s6Vj1xPACEw/s1600/Snapshot_2016-12-5_23-17-59.jpg" TargetMode="External"/><Relationship Id="rId7" Type="http://schemas.openxmlformats.org/officeDocument/2006/relationships/image" Target="../media/image17.jpeg"/><Relationship Id="rId2" Type="http://schemas.openxmlformats.org/officeDocument/2006/relationships/hyperlink" Target="https://3.bp.blogspot.com/-v_5X8xcVuRE/WEWW5GT00RI/AAAAAAAAArM/ESmCDhIqMjA61u0I4SF8U91rQqDlD-PQACEw/s1600/Snapshot_2016-12-5_23-17-4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hyperlink" Target="https://3.bp.blogspot.com/-Blcw37VyseE/WEWW5gXipXI/AAAAAAAAArY/LVMDx_RER9IbIZXazCzWRP5GvdUJKZxyQCEw/s1600/Snapshot_2016-12-5_23-18-18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1.bp.blogspot.com/-cFwQt2qavVU/WEWW2rCrMoI/AAAAAAAAAqY/3y0tPwqBJzAT0pYDfcFtaXs6QroOiq_ZQCEw/s1600/Snapshot_2016-12-5_23-13-33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3.bp.blogspot.com/-3hIvoumux2k/WEWW3DgeK8I/AAAAAAAAAqk/swFzGtT2gNk1rQjgY0hbQXc-hl2XH51cQCEw/s1600/Snapshot_2016-12-5_23-14-10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4.bp.blogspot.com/-MY9XkRy4X3o/WEWW3Q5d71I/AAAAAAAAAqo/gatj-m6ySlQ05JuC1v0wCXXLB_7e7pVfACEw/s1600/Snapshot_2016-12-5_23-14-32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4.bp.blogspot.com/-TJ9Ed2EwaGU/WEWW3YcynWI/AAAAAAAAAqs/cBXKlYJktuoVlCFhr7WhsPNvzbUsIo9_QCEw/s1600/Snapshot_2016-12-5_23-14-48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SDGs</a:t>
            </a:r>
            <a:br>
              <a:rPr lang="en-US" dirty="0" smtClean="0"/>
            </a:br>
            <a:r>
              <a:rPr lang="en-US" dirty="0" smtClean="0"/>
              <a:t>Sustainable Development Goals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1296646"/>
            <a:ext cx="7962015" cy="32624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7.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Energi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Terjangkau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akses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energi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terjangkau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terpercaya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modern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 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8.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Pertumbuhan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Ekonomi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Pekerjaan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Layak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Mendukung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perkembangan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ekonomi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lapangan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kerja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produktif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pekerjaan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layak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</a:t>
            </a:r>
            <a:endParaRPr kumimoji="0" lang="en-US" sz="166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8194" name="Picture 2" descr="https://2.bp.blogspot.com/-8yHnpTuAGAM/WEWW3-O8K4I/AAAAAAAAAq4/Rbx2fdnf01Y84ynaAqBUACBJkzpUsdIOQCEw/s1600/Snapshot_2016-12-5_23-15-6.jpg">
            <a:hlinkClick r:id="rId2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925" y="1438274"/>
            <a:ext cx="139065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https://1.bp.blogspot.com/-M5wise6wb3g/WEWW3kcxeII/AAAAAAAAAqw/hCKmnmCsHdcK4IQOYMS6_UAjrjYKIasLACEw/s1600/Snapshot_2016-12-5_23-15-22.jpg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715" y="4800600"/>
            <a:ext cx="13906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0697" y="722811"/>
            <a:ext cx="7399361" cy="495520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9.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Inovasi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Infrastruktur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Membangun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infrastruktur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inovasi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10.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Mengurangi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Kesenjangan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Mengurangi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ketidaksetaraan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sebuah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negara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antara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negara-negara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dunia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11.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Keberlanjutan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Kota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Komunitas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Membangun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kota-kota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pemukiman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aman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99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9218" name="Picture 2" descr="https://1.bp.blogspot.com/-6Doen8oFoh8/WEWW39ydBZI/AAAAAAAAAq0/JxmFI2vIbdAia7S8_fh5Z9jhgXTtUGFygCEw/s1600/Snapshot_2016-12-5_23-15-38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92088"/>
            <a:ext cx="139065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https://3.bp.blogspot.com/-ID80bErP-M8/WEWW4WovYvI/AAAAAAAAAq8/3LRh1sdDnlMmmGgg3t_0zzBDGF11CbpHgCEw/s1600/Snapshot_2016-12-5_23-16-11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22860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2.bp.blogspot.com/-VdIuyToLt80/WEWW4dYQi4I/AAAAAAAAArA/ECp0jpMfbiMebB2dCvIx7H-UxpWSqOSwwCEw/s1600/Snapshot_2016-12-5_23-16-34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00600"/>
            <a:ext cx="13906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29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82741" y="1118455"/>
            <a:ext cx="7378522" cy="50783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12.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Konsumsi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Bertanggung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Jawab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keberlangsungan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konsumsi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pola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13.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Aksi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Iklim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Bertindak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cepat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memerangi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perubahan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iklim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dampaknya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14.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Bawah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Melestarikan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menjaga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keberlangsungan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daya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perkembangan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66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10242" name="Picture 2" descr="https://1.bp.blogspot.com/-Ry8Sy0z0pGs/WEWW4oIrSqI/AAAAAAAAArE/1Tx_UZMzck0gqtUN9pLO60tbSPzuAu70gCEw/s1600/Snapshot_2016-12-5_23-16-52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834" y="1643114"/>
            <a:ext cx="136207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https://2.bp.blogspot.com/-JqW_jgrs23Q/WEWW5hkB71I/AAAAAAAAArU/yZ5fJqHi1u0OFW6IElkch6IA-cRBZWhagCEw/s1600/Snapshot_2016-12-5_23-17-9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90" y="3200400"/>
            <a:ext cx="13811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4.bp.blogspot.com/-gGyZKmBVFX8/WEWW5DvMt2I/AAAAAAAAArI/cFR2d3brTPstP8uMX_MKTf841W0Os450wCEw/s1600/Snapshot_2016-12-5_23-17-22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613" y="4807962"/>
            <a:ext cx="139065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8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85801" y="1214122"/>
            <a:ext cx="8229600" cy="54168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15.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Kehidupan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di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Darat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Melindungi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mengembalikan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meningkatkan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keberlangsungan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pemakaian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ekosistem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darat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mengelola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hutan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secara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mengurangi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tanah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tandus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serta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tukar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guling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tanah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16.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Institusi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Peradilan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yang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Kuat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Kedamaian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Meningkatkan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perdamaian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termasuk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masyarakat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pembangunan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menyediakan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akses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keadilan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bagi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semua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orang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termasuk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lembaga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bertanggung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jawab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seluruh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kalangan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17.  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Kemitraan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Mencapai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Tujuan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Memperkuat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implementasi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menghidupkan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kembali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kemitraan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global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pembangunan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yang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https://3.bp.blogspot.com/-v_5X8xcVuRE/WEWW5GT00RI/AAAAAAAAArM/ESmCDhIqMjA61u0I4SF8U91rQqDlD-PQACEw/s1600/Snapshot_2016-12-5_23-17-43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62" y="609600"/>
            <a:ext cx="1381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https://3.bp.blogspot.com/-5maArCwC1hM/WEWW5VUo59I/AAAAAAAAArQ/vYxGqEyCCk8RJ0SFtFQvwLNg3s6Vj1xPACEw/s1600/Snapshot_2016-12-5_23-17-59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837" y="2738284"/>
            <a:ext cx="139065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3.bp.blogspot.com/-Blcw37VyseE/WEWW5gXipXI/AAAAAAAAArY/LVMDx_RER9IbIZXazCzWRP5GvdUJKZxyQCEw/s1600/Snapshot_2016-12-5_23-18-18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089" y="5069500"/>
            <a:ext cx="1381125" cy="136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15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 </a:t>
            </a:r>
            <a:r>
              <a:rPr lang="en-US" dirty="0" err="1" smtClean="0"/>
              <a:t>tgl</a:t>
            </a:r>
            <a:r>
              <a:rPr lang="en-US" dirty="0" smtClean="0"/>
              <a:t> 25 September 2015 </a:t>
            </a:r>
            <a:r>
              <a:rPr lang="en-US" dirty="0" err="1" smtClean="0"/>
              <a:t>menetapkan</a:t>
            </a:r>
            <a:r>
              <a:rPr lang="en-US" dirty="0" smtClean="0"/>
              <a:t> agenda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(SDGs/Sustainable  Development Goals)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global.</a:t>
            </a:r>
          </a:p>
          <a:p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en-US" dirty="0" smtClean="0"/>
              <a:t> 2016,  SDGs 2015-2030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MDGs 2000-2015.</a:t>
            </a:r>
          </a:p>
          <a:p>
            <a:r>
              <a:rPr lang="en-US" dirty="0" smtClean="0"/>
              <a:t>SDGs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transformatif</a:t>
            </a:r>
            <a:r>
              <a:rPr lang="en-US" dirty="0" smtClean="0"/>
              <a:t> yang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terkecuali</a:t>
            </a:r>
            <a:r>
              <a:rPr lang="en-US" dirty="0" smtClean="0"/>
              <a:t>, </a:t>
            </a:r>
            <a:r>
              <a:rPr lang="en-US" dirty="0" err="1" smtClean="0"/>
              <a:t>berisi</a:t>
            </a:r>
            <a:r>
              <a:rPr lang="en-US" dirty="0" smtClean="0"/>
              <a:t> 17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SDGs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, </a:t>
            </a:r>
            <a:r>
              <a:rPr lang="en-US" dirty="0" err="1" smtClean="0"/>
              <a:t>nondiskrimansi</a:t>
            </a:r>
            <a:r>
              <a:rPr lang="en-US" dirty="0" smtClean="0"/>
              <a:t>, </a:t>
            </a:r>
            <a:r>
              <a:rPr lang="en-US" dirty="0" err="1" smtClean="0"/>
              <a:t>partisipasi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multipihak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Perbedaan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Millenium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Development Goals (MDGs)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Sustainable Development Goals (SDGs)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928642"/>
              </p:ext>
            </p:extLst>
          </p:nvPr>
        </p:nvGraphicFramePr>
        <p:xfrm>
          <a:off x="460375" y="1600200"/>
          <a:ext cx="8226424" cy="5029200"/>
        </p:xfrm>
        <a:graphic>
          <a:graphicData uri="http://schemas.openxmlformats.org/drawingml/2006/table">
            <a:tbl>
              <a:tblPr/>
              <a:tblGrid>
                <a:gridCol w="4113212"/>
                <a:gridCol w="4113212"/>
              </a:tblGrid>
              <a:tr h="9629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>
                          <a:effectLst/>
                          <a:latin typeface="inherit"/>
                        </a:rPr>
                        <a:t>MDGs (2000-2015)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SDGs (2016-2030)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1555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50 persen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Target dan sasarannya adalah separuh: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mengurangi separuh kemiskinan.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Target yang terlalu minimal.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Banyak negara telah terlebih dahulu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mencapainya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>
                          <a:effectLst/>
                          <a:latin typeface="inherit"/>
                        </a:rPr>
                        <a:t>100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persen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Target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sasarannya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adalah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semua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,</a:t>
                      </a: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sepenuhnya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tuntas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Mengakhiri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kemiskinan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100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persen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penduduk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memiliki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akta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kelahiran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memerlukan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fokus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untuk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merangkul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mereka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terpinggir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terjauh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1555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Dari negara maju, untuk negara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berkembang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MDGs mengandaikan bahwa negara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miskin dan berkembang yang mempunyai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pekerjaan rumah. Sementara itu negara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maju mendukung dengan penyediaan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dana.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Berlaku universal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SDGs memandang semua negara memiliki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pekerjaan rumah.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Tiap–tiap negara wajib mengatasinya.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Tiap–tiap negara harus bekerja sama untuk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menemukan sumber pembiayaan dan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perubahan kebijakan yang diperlukan.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77037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Dari Atas (top down)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Dokumen MDGs dirumuskan oleh para elite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PBB dan OECD, di New York, tanpa melalui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proses konsultasi atau pertemuan dan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survei warga.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Dari Bawah (bottom up) dan partisipatif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Dokumen SDGs dirumuskan oleh tim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bersama, dengan pertemuan tatap muka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lebih dari 100 negara dan survei warga.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34815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 err="1">
                          <a:effectLst/>
                          <a:latin typeface="inherit"/>
                        </a:rPr>
                        <a:t>Solusi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parsial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atau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tambal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sulam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8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Tujuan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MDGs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sebagian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besar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hanya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mengatasi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gejala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–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gejala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kemiskinan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saja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ekologi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lingkungan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hidup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tidak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Ketimpangan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tidak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mendapatkan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perhatian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</a:t>
                      </a: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Demikian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halnya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dengan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soal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pajak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pembiayaan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pembangunan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 err="1">
                          <a:effectLst/>
                          <a:latin typeface="inherit"/>
                        </a:rPr>
                        <a:t>Solusi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menyeluruh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Berisi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17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tujuan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berupaya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merombak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struktur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sistem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Kesetaraan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gender</a:t>
                      </a: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Tata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pemerintahan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Perubahan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model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konsumsi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produksi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Perubahan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sistem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perpajakan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ketimpangan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perkotaan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4" descr="https://3.bp.blogspot.com/-7jRMVCqsd5o/WEWX_IdQAYI/AAAAAAAAArc/tlq0joDjSyogwFfLNMIHc6JO3LXfkmQPgCLcB/s1600/Snapshot_2016-12-5_23-37-4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29895" y="355685"/>
            <a:ext cx="64120" cy="5078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5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17 </a:t>
            </a:r>
            <a:r>
              <a:rPr lang="en-US" sz="3200" b="1" dirty="0" err="1"/>
              <a:t>Tujuan</a:t>
            </a:r>
            <a:r>
              <a:rPr lang="en-US" sz="3200" b="1" dirty="0"/>
              <a:t> Pembangunan </a:t>
            </a:r>
            <a:r>
              <a:rPr lang="en-US" sz="3200" b="1" dirty="0" err="1"/>
              <a:t>Berkelanjutan</a:t>
            </a:r>
            <a:r>
              <a:rPr lang="en-US" sz="3200" b="1" dirty="0"/>
              <a:t> (SDGs)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 dirty="0"/>
              <a:t>1. </a:t>
            </a:r>
            <a:r>
              <a:rPr lang="en-US" b="1" dirty="0" err="1"/>
              <a:t>Tanpa</a:t>
            </a:r>
            <a:r>
              <a:rPr lang="en-US" b="1" dirty="0"/>
              <a:t> </a:t>
            </a:r>
            <a:r>
              <a:rPr lang="en-US" b="1" dirty="0" err="1"/>
              <a:t>Kemiskinan</a:t>
            </a:r>
            <a:endParaRPr lang="en-US" b="1" dirty="0"/>
          </a:p>
          <a:p>
            <a:pPr marL="796925" indent="0" fontAlgn="base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penjuru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921227"/>
            <a:ext cx="139065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02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b="1" dirty="0"/>
              <a:t>2. </a:t>
            </a:r>
            <a:r>
              <a:rPr lang="en-US" b="1" dirty="0" err="1"/>
              <a:t>Tanpa</a:t>
            </a:r>
            <a:r>
              <a:rPr lang="en-US" b="1" dirty="0"/>
              <a:t> </a:t>
            </a:r>
            <a:r>
              <a:rPr lang="en-US" b="1" dirty="0" err="1"/>
              <a:t>Kelaparan</a:t>
            </a:r>
            <a:endParaRPr lang="en-US" b="1" dirty="0"/>
          </a:p>
          <a:p>
            <a:pPr marL="796925" indent="0" fontAlgn="base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kelaparan</a:t>
            </a:r>
            <a:r>
              <a:rPr lang="en-US" dirty="0"/>
              <a:t>,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pangan</a:t>
            </a:r>
            <a:r>
              <a:rPr lang="en-US" dirty="0"/>
              <a:t>,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budidaya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2. Tanpa Kelaparan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Tidak ada lagi kelaparan, mencapai ketahanan pangan, perbaikan nutrisi, serta mendorong budidaya pertanian yang berkelanjutan.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700" b="0" i="0" u="none" strike="noStrike" cap="none" normalizeH="0" baseline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8700" b="0" i="0" u="none" strike="noStrike" cap="none" normalizeH="0" baseline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8700" b="0" i="0" u="none" strike="noStrike" cap="none" normalizeH="0" baseline="0" smtClean="0">
              <a:ln>
                <a:noFill/>
              </a:ln>
              <a:solidFill>
                <a:srgbClr val="006C8E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3074" name="Picture 2" descr="https://1.bp.blogspot.com/-cFwQt2qavVU/WEWW2rCrMoI/AAAAAAAAAqY/3y0tPwqBJzAT0pYDfcFtaXs6QroOiq_ZQCEw/s1600/Snapshot_2016-12-5_23-13-3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28600"/>
            <a:ext cx="140017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1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ttps://2.bp.blogspot.com/-7ze-5M4LOrk/WEWW2hAiM3I/AAAAAAAAAqg/is2VvnHhfnQEdoQr4YsY7PRhpBgo64CRQCEw/s1600/Snapshot_2016-12-5_23-13-4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72619"/>
            <a:ext cx="137160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02953" y="1457240"/>
            <a:ext cx="7442899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3.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Kesehatan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Kesejahteraan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sehat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kesejahteraan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hidup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seluruh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masyarakat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segala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umur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2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4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9048" y="1957634"/>
            <a:ext cx="7905909" cy="17235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4.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Pendidikan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pemerataan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pendidikan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meningkatkan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kesempatan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belajar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</a:t>
            </a:r>
            <a:endParaRPr kumimoji="0" lang="en-US" sz="344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5124" name="Picture 4" descr="https://3.bp.blogspot.com/-3hIvoumux2k/WEWW3DgeK8I/AAAAAAAAAqk/swFzGtT2gNk1rQjgY0hbQXc-hl2XH51cQCEw/s1600/Snapshot_2016-12-5_23-14-1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4267200"/>
            <a:ext cx="1400175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21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s://4.bp.blogspot.com/-MY9XkRy4X3o/WEWW3Q5d71I/AAAAAAAAAqo/gatj-m6ySlQ05JuC1v0wCXXLB_7e7pVfACEw/s1600/Snapshot_2016-12-5_23-14-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5" y="3167856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1110228"/>
            <a:ext cx="320564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6148" name="Picture 4" descr="https://4.bp.blogspot.com/-MY9XkRy4X3o/WEWW3Q5d71I/AAAAAAAAAqo/gatj-m6ySlQ05JuC1v0wCXXLB_7e7pVfACEw/s1600/Snapshot_2016-12-5_23-14-32.jpg">
            <a:hlinkClick r:id="rId3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-1133475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" y="1567428"/>
            <a:ext cx="762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2800" b="1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Kesetaraan</a:t>
            </a:r>
            <a:r>
              <a:rPr lang="en-US" sz="2800" b="1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Gender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99CC"/>
                </a:solidFill>
                <a:latin typeface="inherit"/>
                <a:cs typeface="Arial" pitchFamily="34" charset="0"/>
                <a:hlinkClick r:id="rId3"/>
              </a:rPr>
              <a:t>  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Mencapai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kesetaraan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gender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memberdayakan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kaum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perempuan</a:t>
            </a:r>
            <a:r>
              <a:rPr lang="en-US" sz="16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54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41389" y="1699743"/>
            <a:ext cx="6261228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6. Air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Sanitasi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ketersediaan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air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sanitasi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</a:t>
            </a:r>
            <a:endParaRPr kumimoji="0" lang="en-US" sz="2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7170" name="Picture 2" descr="https://4.bp.blogspot.com/-TJ9Ed2EwaGU/WEWW3YcynWI/AAAAAAAAAqs/cBXKlYJktuoVlCFhr7WhsPNvzbUsIo9_QCEw/s1600/Snapshot_2016-12-5_23-14-48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86200"/>
            <a:ext cx="1381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8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541</Words>
  <Application>Microsoft Office PowerPoint</Application>
  <PresentationFormat>On-screen Show (4:3)</PresentationFormat>
  <Paragraphs>147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SDGs Sustainable Development Goals</vt:lpstr>
      <vt:lpstr>PowerPoint Presentation</vt:lpstr>
      <vt:lpstr>Perbedaan Millenium Development Goals (MDGs) dan Sustainable Development Goals (SDGs)</vt:lpstr>
      <vt:lpstr>17 Tujuan Pembangunan Berkelanjutan (SDGs)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SDGs</dc:title>
  <dc:creator>Widati</dc:creator>
  <cp:lastModifiedBy>Widati</cp:lastModifiedBy>
  <cp:revision>15</cp:revision>
  <dcterms:created xsi:type="dcterms:W3CDTF">2017-03-02T21:24:10Z</dcterms:created>
  <dcterms:modified xsi:type="dcterms:W3CDTF">2017-04-27T16:48:35Z</dcterms:modified>
</cp:coreProperties>
</file>