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sz="4800"/>
              <a:t>TINJAUAN PUSTAKA</a:t>
            </a:r>
            <a:endParaRPr lang="en-US" sz="4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/>
              <a:t>disusun :</a:t>
            </a:r>
            <a:endParaRPr lang="en-US"/>
          </a:p>
          <a:p>
            <a:r>
              <a:rPr lang="en-US"/>
              <a:t>Dr.Guno Tri Tjahjoko,MA</a:t>
            </a:r>
            <a:endParaRPr lang="en-US"/>
          </a:p>
          <a:p>
            <a:r>
              <a:rPr lang="en-US">
                <a:solidFill>
                  <a:srgbClr val="FF0000"/>
                </a:solidFill>
              </a:rPr>
              <a:t>(dari berbagai sumber)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dala penelitian kualitatif gunakanlah literatur secukupnya (10-20 topik penelitian yang sama),agar peneliti dapat menemukan rancangan induktif</a:t>
            </a:r>
            <a:endParaRPr lang="en-US"/>
          </a:p>
          <a:p>
            <a:r>
              <a:rPr lang="en-US"/>
              <a:t>pertimbangkan penempatan tinjauan pustaka : di awal,tengah atau akhir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TEKNIK MEMBUAT TINJAUAN PUSTAKA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1.identifikasi kata kunci penelitian. Anda bisa dapatkan kata kunci ketika membaca jurnal,buku, artikel dan lain-lain</a:t>
            </a:r>
            <a:endParaRPr lang="en-US"/>
          </a:p>
          <a:p>
            <a:r>
              <a:rPr lang="en-US"/>
              <a:t>2.setelah mendapatkan kata kunci,silakan ke perpustakaan atau lacak melalui google scholars</a:t>
            </a:r>
            <a:endParaRPr lang="en-US"/>
          </a:p>
          <a:p>
            <a:r>
              <a:rPr lang="en-US"/>
              <a:t>3.pastikan anda membaca 50 jurnal atau buku tentang topik terkait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4.Bacalah dengan cepat dan cermat buku atau jurnal tersebut,lalu salinlah topik terkait dengan topik penelitian anda.</a:t>
            </a:r>
            <a:endParaRPr lang="en-US"/>
          </a:p>
          <a:p>
            <a:r>
              <a:rPr lang="en-US"/>
              <a:t>5.Buatlah peta literatur dari 50 bacaan tersebut, yang dapat menuntun anda dalam proses penelitian dan menempatkan perbedaan posisi anda dengan peneliti sebelumnya (kelebihan penelitian anda)</a:t>
            </a:r>
            <a:endParaRPr lang="en-US"/>
          </a:p>
          <a:p>
            <a:r>
              <a:rPr lang="en-US"/>
              <a:t>6.Buatlah ringkasan dari jurnal dan buku tersebut, yang nanti anda rujuk dalam tinjauan pustaka (parafrase)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7.setelah ringkasan dibuat, kini saatnya membuat tinjauan pustaka. Di akhit tinjauan berilah pandanga umum yang anda peroleh  dari literatur yang ada, jelaskan kebaruan penelitian anda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LATIHAN MENULIS TINJAUAN PUSTAKA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Mahasiswa dibagi sesuai dengan kelompok yang telah dibentuk :</a:t>
            </a:r>
            <a:endParaRPr lang="en-US"/>
          </a:p>
          <a:p>
            <a:r>
              <a:rPr lang="en-US"/>
              <a:t>1.Carilah 10 buku topik penelitian di Perpustakaan !</a:t>
            </a:r>
            <a:endParaRPr lang="en-US"/>
          </a:p>
          <a:p>
            <a:r>
              <a:rPr lang="en-US"/>
              <a:t>2.Buatlah ringkasan isi buku sesuai dengan topik yang diteliti  ! Per buku diringkas 1/2 lembar</a:t>
            </a:r>
            <a:endParaRPr lang="en-US"/>
          </a:p>
          <a:p>
            <a:r>
              <a:rPr lang="en-US"/>
              <a:t>3.Buatlah laporan dari ringkasan 10 buku tersebut !</a:t>
            </a:r>
            <a:endParaRPr lang="en-US"/>
          </a:p>
          <a:p>
            <a:r>
              <a:rPr lang="en-US"/>
              <a:t>4. Tulislah nama-nama kelompok dan unggah melalui portal akademik apmd paling lambat jam 24.00 WIB</a:t>
            </a:r>
            <a:endParaRPr lang="en-US"/>
          </a:p>
          <a:p>
            <a:r>
              <a:rPr lang="en-US"/>
              <a:t>5. Hasil kerja kelompok akan dinilai oleh dosen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Terimakasih, sampai jumpa minggu depan...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Materi Kuliah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12900"/>
            <a:ext cx="10972800" cy="4953000"/>
          </a:xfrm>
        </p:spPr>
        <p:txBody>
          <a:bodyPr/>
          <a:p>
            <a:r>
              <a:rPr lang="en-US"/>
              <a:t>1.Memilih Topik</a:t>
            </a:r>
            <a:endParaRPr lang="en-US"/>
          </a:p>
          <a:p>
            <a:r>
              <a:rPr lang="en-US"/>
              <a:t>2.Tinjauan Pustaka</a:t>
            </a:r>
            <a:endParaRPr lang="en-US"/>
          </a:p>
          <a:p>
            <a:r>
              <a:rPr lang="en-US"/>
              <a:t>3.Teknik-teknik Rancangan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Memilih Topik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Sebelum memilih topik yang akan diteliti,perlu dipertimbangkan manfaat dari penelitian tersebut</a:t>
            </a:r>
            <a:endParaRPr lang="en-US"/>
          </a:p>
          <a:p>
            <a:r>
              <a:rPr lang="en-US"/>
              <a:t>Bagaimana memilih judul penelitian yang baik ?</a:t>
            </a:r>
            <a:endParaRPr lang="en-US"/>
          </a:p>
          <a:p>
            <a:r>
              <a:rPr lang="en-US"/>
              <a:t>Penelitian saya akan membahas...........................</a:t>
            </a:r>
            <a:endParaRPr lang="en-US"/>
          </a:p>
          <a:p>
            <a:r>
              <a:rPr lang="en-US"/>
              <a:t>Penelitian saya akan membahas bagaimana........</a:t>
            </a:r>
            <a:endParaRPr lang="en-US"/>
          </a:p>
          <a:p>
            <a:r>
              <a:rPr lang="en-US"/>
              <a:t>Penelitian saya akan menjelaskan mengapa..........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Lanjutan.....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Hal-hal yang perlu dihindari dalam penelitian....</a:t>
            </a:r>
            <a:endParaRPr lang="en-US"/>
          </a:p>
          <a:p>
            <a:r>
              <a:rPr lang="en-US"/>
              <a:t>Kalimat yang rumit dan sulir dimengerti pembaca</a:t>
            </a:r>
            <a:endParaRPr lang="en-US"/>
          </a:p>
          <a:p>
            <a:r>
              <a:rPr lang="en-US"/>
              <a:t>Kalimat yang berputar-putar</a:t>
            </a:r>
            <a:endParaRPr lang="en-US"/>
          </a:p>
          <a:p>
            <a:r>
              <a:rPr lang="en-US"/>
              <a:t>Kalimat yang tidak jelas maknanya...</a:t>
            </a:r>
            <a:endParaRPr lang="en-US"/>
          </a:p>
          <a:p>
            <a:r>
              <a:rPr lang="en-US"/>
              <a:t>Kalimat yang bias atau bercabang....</a:t>
            </a:r>
            <a:endParaRPr lang="en-US"/>
          </a:p>
          <a:p>
            <a:r>
              <a:rPr lang="en-US"/>
              <a:t>Dalam memilih topik penelitian, perlu dikembangkan ialah menjawab rumusan masalah,misal: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lanjutan....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Apa manfaat BUMDES bagi masyarakat desa ?</a:t>
            </a:r>
            <a:endParaRPr lang="en-US"/>
          </a:p>
          <a:p>
            <a:r>
              <a:rPr lang="en-US"/>
              <a:t>Mengapa generasi milenial memilih golput dalam Pemilu?</a:t>
            </a:r>
            <a:endParaRPr lang="en-US"/>
          </a:p>
          <a:p>
            <a:r>
              <a:rPr lang="en-US"/>
              <a:t>Mengapa masyarakat desa belum mengenal caleg menjelang Pemilu 2019 ?</a:t>
            </a:r>
            <a:endParaRPr lang="en-US"/>
          </a:p>
          <a:p>
            <a:r>
              <a:rPr lang="en-US"/>
              <a:t>Mengapa masyarakat desa memilih evoting dibanding pemilihan manual dalam Pilkades?</a:t>
            </a:r>
            <a:endParaRPr lang="en-US"/>
          </a:p>
          <a:p>
            <a:r>
              <a:rPr lang="en-US"/>
              <a:t>Bagaimana membangun desa wisata yang mendorong pertumbuhan ekonomi masyarakat desa ?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TINJAUAN PUSTAKA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52500"/>
            <a:ext cx="10972800" cy="4953000"/>
          </a:xfrm>
        </p:spPr>
        <p:txBody>
          <a:bodyPr/>
          <a:p>
            <a:r>
              <a:rPr lang="en-US"/>
              <a:t>Tujuan tinjauan pustaka untuk menginformasikan kepada pembaca tentang topik yang sama yang pernah diteliti oleh peneliti lain</a:t>
            </a:r>
            <a:endParaRPr lang="en-US"/>
          </a:p>
          <a:p>
            <a:r>
              <a:rPr lang="en-US"/>
              <a:t>Teknik dalam membuat tinjauan pustaka :</a:t>
            </a:r>
            <a:endParaRPr lang="en-US"/>
          </a:p>
          <a:p>
            <a:r>
              <a:rPr lang="en-US"/>
              <a:t>1.lacak melalui google scholars (google cendekia) minimak 20 penelitian dengan topik yang sama</a:t>
            </a:r>
            <a:endParaRPr lang="en-US"/>
          </a:p>
          <a:p>
            <a:r>
              <a:rPr lang="en-US"/>
              <a:t>2.pelajari metodologinya- cari kelemahan/kekurangannya</a:t>
            </a:r>
            <a:endParaRPr lang="en-US"/>
          </a:p>
          <a:p>
            <a:r>
              <a:rPr lang="en-US"/>
              <a:t>3.buatlah pengelompokkan dari hasil penelitian yang ada</a:t>
            </a:r>
            <a:endParaRPr lang="en-US"/>
          </a:p>
          <a:p>
            <a:r>
              <a:rPr lang="en-US"/>
              <a:t>4.carilah pembeda penelitian anda dibanding dengan penelitian sebelumnya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PEMANFAATAN TINJAUAN PUSTAKA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Menurut Cooper pemanfaatan tinjauan pustaka,sebagai berikut :</a:t>
            </a:r>
            <a:endParaRPr lang="en-US"/>
          </a:p>
          <a:p>
            <a:r>
              <a:rPr lang="en-US"/>
              <a:t>1.menggabungkan apa yang pernah ditelit orang lain</a:t>
            </a:r>
            <a:endParaRPr lang="en-US"/>
          </a:p>
          <a:p>
            <a:r>
              <a:rPr lang="en-US"/>
              <a:t>2.mengkritisi penelitian sebelumnya</a:t>
            </a:r>
            <a:endParaRPr lang="en-US"/>
          </a:p>
          <a:p>
            <a:r>
              <a:rPr lang="en-US"/>
              <a:t>3.membangun jembatan pikiran dengan topik terkait</a:t>
            </a:r>
            <a:endParaRPr lang="en-US"/>
          </a:p>
          <a:p>
            <a:r>
              <a:rPr lang="en-US"/>
              <a:t>4.mengidentifikasi isu-isu sentral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l"/>
            <a:r>
              <a:rPr lang="en-US"/>
              <a:t>Dalam penelitian kualitatif, peneliti menggunakan pustaka secara konsisten tidak berdasar pada asumsi-asumsi partisipan</a:t>
            </a:r>
            <a:endParaRPr lang="en-US"/>
          </a:p>
          <a:p>
            <a:pPr algn="l"/>
            <a:r>
              <a:rPr lang="en-US"/>
              <a:t>Sifat penelitian kualitatif eksploratif mengungkap suatu peristiwa,tokoh,strategi dan lain-lain</a:t>
            </a:r>
            <a:endParaRPr lang="en-US"/>
          </a:p>
          <a:p>
            <a:pPr algn="l"/>
            <a:r>
              <a:rPr lang="en-US"/>
              <a:t>Peneliti tidak boleh beropini,melainkan dia harus konsisten membangun pemahaman berdasar apa yang dia dengar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970" y="1134110"/>
            <a:ext cx="10972800" cy="4953000"/>
          </a:xfrm>
        </p:spPr>
        <p:txBody>
          <a:bodyPr/>
          <a:p>
            <a:r>
              <a:rPr lang="en-US" sz="2800"/>
              <a:t>ada tiga model tinjauan pustaka,sebagai berikut :</a:t>
            </a:r>
            <a:endParaRPr lang="en-US" sz="2800"/>
          </a:p>
          <a:p>
            <a:r>
              <a:rPr lang="en-US" sz="2800"/>
              <a:t>1.peneliti memasukkan tinjauan pustaka dalam pendahuluan.Dalam konteks ini, peneliti memanfaatkan pustaka untuk menjelaskan latarbelakang masalah</a:t>
            </a:r>
            <a:endParaRPr lang="en-US" sz="2800"/>
          </a:p>
          <a:p>
            <a:r>
              <a:rPr lang="en-US" sz="2800"/>
              <a:t>2.menempatkan tinjauan pustaka di bagian terpisah dari pendahuluan. Penempatan pustaka terpisah bertujuan untuk mengeksplorasi teori, seperti penelitian etnografi,teori kritis dan advokasi</a:t>
            </a:r>
            <a:endParaRPr lang="en-US" sz="2800"/>
          </a:p>
          <a:p>
            <a:r>
              <a:rPr lang="en-US" sz="2800"/>
              <a:t>3.peneliti menempatkan tinjauan pustaka di belakang. Tujuan peneliti untuk membandingkan dan membedakan hasil penelitian</a:t>
            </a:r>
            <a:endParaRPr 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4273</Words>
  <Application>WPS Presentation</Application>
  <PresentationFormat>Widescreen</PresentationFormat>
  <Paragraphs>104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Communications and Dialogues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TINJAUAN PUSTAKA</dc:title>
  <dc:creator>LENOVO</dc:creator>
  <cp:lastModifiedBy>LENOVO</cp:lastModifiedBy>
  <cp:revision>13</cp:revision>
  <dcterms:created xsi:type="dcterms:W3CDTF">2019-03-13T13:08:47Z</dcterms:created>
  <dcterms:modified xsi:type="dcterms:W3CDTF">2019-03-13T14:19:08Z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