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theme/themeOverride1.xml" ContentType="application/vnd.openxmlformats-officedocument.themeOverrid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6.xml" ContentType="application/vnd.openxmlformats-officedocument.theme+xml"/>
  <Override PartName="/ppt/slideLayouts/slideLayout69.xml" ContentType="application/vnd.openxmlformats-officedocument.presentationml.slideLayout+xml"/>
  <Override PartName="/ppt/theme/theme7.xml" ContentType="application/vnd.openxmlformats-officedocument.theme+xml"/>
  <Override PartName="/ppt/slideLayouts/slideLayout70.xml" ContentType="application/vnd.openxmlformats-officedocument.presentationml.slideLayout+xml"/>
  <Override PartName="/ppt/theme/theme8.xml" ContentType="application/vnd.openxmlformats-officedocument.theme+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theme/theme9.xml" ContentType="application/vnd.openxmlformats-officedocument.theme+xml"/>
  <Override PartName="/ppt/theme/themeOverride2.xml" ContentType="application/vnd.openxmlformats-officedocument.themeOverride+xml"/>
  <Override PartName="/ppt/slideLayouts/slideLayout75.xml" ContentType="application/vnd.openxmlformats-officedocument.presentationml.slideLayout+xml"/>
  <Override PartName="/ppt/theme/theme10.xml" ContentType="application/vnd.openxmlformats-officedocument.theme+xml"/>
  <Override PartName="/ppt/slideLayouts/slideLayout76.xml" ContentType="application/vnd.openxmlformats-officedocument.presentationml.slideLayout+xml"/>
  <Override PartName="/ppt/theme/theme11.xml" ContentType="application/vnd.openxmlformats-officedocument.theme+xml"/>
  <Override PartName="/ppt/theme/theme1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 id="2147483660" r:id="rId2"/>
    <p:sldMasterId id="2147484710" r:id="rId3"/>
    <p:sldMasterId id="2147484776" r:id="rId4"/>
    <p:sldMasterId id="2147484856" r:id="rId5"/>
    <p:sldMasterId id="2147484883" r:id="rId6"/>
    <p:sldMasterId id="2147484995" r:id="rId7"/>
    <p:sldMasterId id="2147484999" r:id="rId8"/>
    <p:sldMasterId id="2147485014" r:id="rId9"/>
    <p:sldMasterId id="2147485025" r:id="rId10"/>
    <p:sldMasterId id="2147485037" r:id="rId11"/>
  </p:sldMasterIdLst>
  <p:notesMasterIdLst>
    <p:notesMasterId r:id="rId35"/>
  </p:notesMasterIdLst>
  <p:sldIdLst>
    <p:sldId id="257" r:id="rId12"/>
    <p:sldId id="258" r:id="rId13"/>
    <p:sldId id="350" r:id="rId14"/>
    <p:sldId id="363" r:id="rId15"/>
    <p:sldId id="337" r:id="rId16"/>
    <p:sldId id="367" r:id="rId17"/>
    <p:sldId id="365" r:id="rId18"/>
    <p:sldId id="371" r:id="rId19"/>
    <p:sldId id="260" r:id="rId20"/>
    <p:sldId id="352" r:id="rId21"/>
    <p:sldId id="300" r:id="rId22"/>
    <p:sldId id="326" r:id="rId23"/>
    <p:sldId id="327" r:id="rId24"/>
    <p:sldId id="328" r:id="rId25"/>
    <p:sldId id="353" r:id="rId26"/>
    <p:sldId id="369" r:id="rId27"/>
    <p:sldId id="321" r:id="rId28"/>
    <p:sldId id="303" r:id="rId29"/>
    <p:sldId id="354" r:id="rId30"/>
    <p:sldId id="304" r:id="rId31"/>
    <p:sldId id="317" r:id="rId32"/>
    <p:sldId id="368" r:id="rId33"/>
    <p:sldId id="364"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FFF66"/>
    <a:srgbClr val="996633"/>
    <a:srgbClr val="990000"/>
    <a:srgbClr val="9933FF"/>
    <a:srgbClr val="FF6600"/>
    <a:srgbClr val="FF33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59" autoAdjust="0"/>
    <p:restoredTop sz="94660"/>
  </p:normalViewPr>
  <p:slideViewPr>
    <p:cSldViewPr>
      <p:cViewPr>
        <p:scale>
          <a:sx n="76" d="100"/>
          <a:sy n="76" d="100"/>
        </p:scale>
        <p:origin x="-116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0.xml"/><Relationship Id="rId34" Type="http://schemas.openxmlformats.org/officeDocument/2006/relationships/slide" Target="slides/slide23.xml"/><Relationship Id="rId7" Type="http://schemas.openxmlformats.org/officeDocument/2006/relationships/slideMaster" Target="slideMasters/slideMaster7.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slide" Target="slides/slide22.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3.xml"/><Relationship Id="rId32" Type="http://schemas.openxmlformats.org/officeDocument/2006/relationships/slide" Target="slides/slide21.xml"/><Relationship Id="rId37"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36" Type="http://schemas.openxmlformats.org/officeDocument/2006/relationships/presProps" Target="presProps.xml"/><Relationship Id="rId10" Type="http://schemas.openxmlformats.org/officeDocument/2006/relationships/slideMaster" Target="slideMasters/slideMaster10.xml"/><Relationship Id="rId19" Type="http://schemas.openxmlformats.org/officeDocument/2006/relationships/slide" Target="slides/slide8.xml"/><Relationship Id="rId31" Type="http://schemas.openxmlformats.org/officeDocument/2006/relationships/slide" Target="slides/slide20.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slide" Target="slides/slide19.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40128D-76A6-4169-B64F-211CCE78213E}" type="doc">
      <dgm:prSet loTypeId="urn:microsoft.com/office/officeart/2005/8/layout/cycle6" loCatId="cycle" qsTypeId="urn:microsoft.com/office/officeart/2005/8/quickstyle/simple4" qsCatId="simple" csTypeId="urn:microsoft.com/office/officeart/2005/8/colors/accent0_2" csCatId="mainScheme" phldr="1"/>
      <dgm:spPr/>
      <dgm:t>
        <a:bodyPr/>
        <a:lstStyle/>
        <a:p>
          <a:endParaRPr lang="en-US"/>
        </a:p>
      </dgm:t>
    </dgm:pt>
    <dgm:pt modelId="{3B9CC574-AA8D-4303-91A9-A6D8C5790CA7}">
      <dgm:prSet phldrT="[Text]" custT="1"/>
      <dgm:spPr>
        <a:solidFill>
          <a:srgbClr val="00B0F0"/>
        </a:solidFill>
      </dgm:spPr>
      <dgm:t>
        <a:bodyPr/>
        <a:lstStyle/>
        <a:p>
          <a:r>
            <a:rPr lang="en-US" sz="1600" b="1" dirty="0" err="1" smtClean="0"/>
            <a:t>Kewenangan</a:t>
          </a:r>
          <a:endParaRPr lang="en-US" sz="1600" b="1" dirty="0"/>
        </a:p>
      </dgm:t>
    </dgm:pt>
    <dgm:pt modelId="{519BDC68-0326-4752-831F-00B8AF29BF10}" type="parTrans" cxnId="{A6457E28-D6F5-41CE-B053-55ED50F83671}">
      <dgm:prSet/>
      <dgm:spPr/>
      <dgm:t>
        <a:bodyPr/>
        <a:lstStyle/>
        <a:p>
          <a:endParaRPr lang="en-US"/>
        </a:p>
      </dgm:t>
    </dgm:pt>
    <dgm:pt modelId="{09A0A5AC-5B54-4EA5-B393-7AD8F9A0FAD8}" type="sibTrans" cxnId="{A6457E28-D6F5-41CE-B053-55ED50F83671}">
      <dgm:prSet/>
      <dgm:spPr/>
      <dgm:t>
        <a:bodyPr/>
        <a:lstStyle/>
        <a:p>
          <a:endParaRPr lang="en-US"/>
        </a:p>
      </dgm:t>
    </dgm:pt>
    <dgm:pt modelId="{7ACBB884-C7E9-4107-8E5E-52254E02BCDA}">
      <dgm:prSet phldrT="[Text]" custT="1"/>
      <dgm:spPr>
        <a:solidFill>
          <a:srgbClr val="FF6600"/>
        </a:solidFill>
      </dgm:spPr>
      <dgm:t>
        <a:bodyPr/>
        <a:lstStyle/>
        <a:p>
          <a:r>
            <a:rPr lang="en-US" sz="1600" b="1" dirty="0" err="1" smtClean="0"/>
            <a:t>Kepegawaian</a:t>
          </a:r>
          <a:endParaRPr lang="en-US" sz="1600" b="1" dirty="0"/>
        </a:p>
      </dgm:t>
    </dgm:pt>
    <dgm:pt modelId="{7EEFFB9E-1CE1-4227-A325-5AA8BDA6A881}" type="parTrans" cxnId="{1E17271C-F1A3-436A-939B-C876D6CC5A4F}">
      <dgm:prSet/>
      <dgm:spPr/>
      <dgm:t>
        <a:bodyPr/>
        <a:lstStyle/>
        <a:p>
          <a:endParaRPr lang="en-US"/>
        </a:p>
      </dgm:t>
    </dgm:pt>
    <dgm:pt modelId="{F2A9E068-DE2D-4F07-B379-296E946261ED}" type="sibTrans" cxnId="{1E17271C-F1A3-436A-939B-C876D6CC5A4F}">
      <dgm:prSet/>
      <dgm:spPr/>
      <dgm:t>
        <a:bodyPr/>
        <a:lstStyle/>
        <a:p>
          <a:endParaRPr lang="en-US"/>
        </a:p>
      </dgm:t>
    </dgm:pt>
    <dgm:pt modelId="{AB94DCCF-DB9A-407D-AB1A-0A0AC98976D8}">
      <dgm:prSet phldrT="[Text]" custT="1"/>
      <dgm:spPr>
        <a:solidFill>
          <a:srgbClr val="9933FF"/>
        </a:solidFill>
      </dgm:spPr>
      <dgm:t>
        <a:bodyPr/>
        <a:lstStyle/>
        <a:p>
          <a:r>
            <a:rPr lang="en-US" sz="1600" b="1" dirty="0" err="1" smtClean="0"/>
            <a:t>Keuangan</a:t>
          </a:r>
          <a:endParaRPr lang="en-US" sz="1600" b="1" dirty="0"/>
        </a:p>
      </dgm:t>
    </dgm:pt>
    <dgm:pt modelId="{14994EB6-0089-400C-80EF-DB4F3AB133FC}" type="parTrans" cxnId="{A0BBE677-A850-4175-A8BA-3477D8250ED3}">
      <dgm:prSet/>
      <dgm:spPr/>
      <dgm:t>
        <a:bodyPr/>
        <a:lstStyle/>
        <a:p>
          <a:endParaRPr lang="en-US"/>
        </a:p>
      </dgm:t>
    </dgm:pt>
    <dgm:pt modelId="{696BEA03-4EF3-41AB-88C7-368DE20DA308}" type="sibTrans" cxnId="{A0BBE677-A850-4175-A8BA-3477D8250ED3}">
      <dgm:prSet/>
      <dgm:spPr/>
      <dgm:t>
        <a:bodyPr/>
        <a:lstStyle/>
        <a:p>
          <a:endParaRPr lang="en-US"/>
        </a:p>
      </dgm:t>
    </dgm:pt>
    <dgm:pt modelId="{68D56BBE-BCD5-4152-A9C4-251D307B3021}">
      <dgm:prSet phldrT="[Text]" custT="1"/>
      <dgm:spPr>
        <a:solidFill>
          <a:srgbClr val="990000"/>
        </a:solidFill>
      </dgm:spPr>
      <dgm:t>
        <a:bodyPr/>
        <a:lstStyle/>
        <a:p>
          <a:r>
            <a:rPr lang="en-US" sz="1600" b="1" dirty="0" err="1" smtClean="0"/>
            <a:t>Legislasi</a:t>
          </a:r>
          <a:endParaRPr lang="en-US" sz="1600" b="1" dirty="0"/>
        </a:p>
      </dgm:t>
    </dgm:pt>
    <dgm:pt modelId="{7F3A2BA2-EA0A-47CF-8B6D-628AB0337941}" type="parTrans" cxnId="{3D8DE6E7-58CB-4BBA-B30A-2595CE5EC588}">
      <dgm:prSet/>
      <dgm:spPr/>
      <dgm:t>
        <a:bodyPr/>
        <a:lstStyle/>
        <a:p>
          <a:endParaRPr lang="en-US"/>
        </a:p>
      </dgm:t>
    </dgm:pt>
    <dgm:pt modelId="{6B7C6107-F9EA-4071-9978-DEFFE7561CCF}" type="sibTrans" cxnId="{3D8DE6E7-58CB-4BBA-B30A-2595CE5EC588}">
      <dgm:prSet/>
      <dgm:spPr/>
      <dgm:t>
        <a:bodyPr/>
        <a:lstStyle/>
        <a:p>
          <a:endParaRPr lang="en-US"/>
        </a:p>
      </dgm:t>
    </dgm:pt>
    <dgm:pt modelId="{F4205D93-F1CA-4F0F-A150-53CBF412693B}">
      <dgm:prSet phldrT="[Text]" custT="1"/>
      <dgm:spPr>
        <a:solidFill>
          <a:srgbClr val="996633"/>
        </a:solidFill>
      </dgm:spPr>
      <dgm:t>
        <a:bodyPr/>
        <a:lstStyle/>
        <a:p>
          <a:pPr>
            <a:lnSpc>
              <a:spcPct val="114000"/>
            </a:lnSpc>
          </a:pPr>
          <a:r>
            <a:rPr lang="en-US" sz="1600" b="1" dirty="0" err="1" smtClean="0"/>
            <a:t>Pelayanan</a:t>
          </a:r>
          <a:r>
            <a:rPr lang="en-US" sz="1600" b="1" dirty="0" smtClean="0"/>
            <a:t> </a:t>
          </a:r>
          <a:r>
            <a:rPr lang="en-US" sz="1600" b="1" dirty="0" err="1" smtClean="0"/>
            <a:t>Publik</a:t>
          </a:r>
          <a:endParaRPr lang="en-US" sz="1600" b="1" dirty="0"/>
        </a:p>
      </dgm:t>
    </dgm:pt>
    <dgm:pt modelId="{D7B857C6-92C4-41A9-8551-373BAC6041F3}" type="parTrans" cxnId="{F9D2BCCB-AAC8-451E-968B-611FB205D63C}">
      <dgm:prSet/>
      <dgm:spPr/>
      <dgm:t>
        <a:bodyPr/>
        <a:lstStyle/>
        <a:p>
          <a:endParaRPr lang="en-US"/>
        </a:p>
      </dgm:t>
    </dgm:pt>
    <dgm:pt modelId="{4477D717-BCA3-4AB4-B69E-29FF105D6316}" type="sibTrans" cxnId="{F9D2BCCB-AAC8-451E-968B-611FB205D63C}">
      <dgm:prSet/>
      <dgm:spPr/>
      <dgm:t>
        <a:bodyPr/>
        <a:lstStyle/>
        <a:p>
          <a:endParaRPr lang="en-US"/>
        </a:p>
      </dgm:t>
    </dgm:pt>
    <dgm:pt modelId="{25FF9D49-0E01-4180-9760-14BEB1AEF3C7}">
      <dgm:prSet phldrT="[Text]" custT="1"/>
      <dgm:spPr>
        <a:solidFill>
          <a:srgbClr val="92D050"/>
        </a:solidFill>
      </dgm:spPr>
      <dgm:t>
        <a:bodyPr/>
        <a:lstStyle/>
        <a:p>
          <a:r>
            <a:rPr lang="en-US" sz="1600" b="1" dirty="0" err="1" smtClean="0"/>
            <a:t>Kelembagaan</a:t>
          </a:r>
          <a:endParaRPr lang="en-US" sz="1600" b="1" dirty="0"/>
        </a:p>
      </dgm:t>
    </dgm:pt>
    <dgm:pt modelId="{13024AAE-165D-499C-8727-8B2A84197CF9}" type="parTrans" cxnId="{136572D0-6DF7-4403-9820-62CDEB0E0066}">
      <dgm:prSet/>
      <dgm:spPr/>
      <dgm:t>
        <a:bodyPr/>
        <a:lstStyle/>
        <a:p>
          <a:endParaRPr lang="en-US"/>
        </a:p>
      </dgm:t>
    </dgm:pt>
    <dgm:pt modelId="{C6A2DACB-DB6C-4208-A1DA-EEAB94469A7B}" type="sibTrans" cxnId="{136572D0-6DF7-4403-9820-62CDEB0E0066}">
      <dgm:prSet/>
      <dgm:spPr/>
      <dgm:t>
        <a:bodyPr/>
        <a:lstStyle/>
        <a:p>
          <a:endParaRPr lang="en-US"/>
        </a:p>
      </dgm:t>
    </dgm:pt>
    <dgm:pt modelId="{24641EC7-7C41-4DFF-8B92-71C5EAAA402B}">
      <dgm:prSet phldrT="[Text]" custT="1"/>
      <dgm:spPr>
        <a:solidFill>
          <a:srgbClr val="FFFF66"/>
        </a:solidFill>
      </dgm:spPr>
      <dgm:t>
        <a:bodyPr/>
        <a:lstStyle/>
        <a:p>
          <a:r>
            <a:rPr lang="en-US" sz="1600" b="1" dirty="0" err="1" smtClean="0"/>
            <a:t>Pengawasan</a:t>
          </a:r>
          <a:endParaRPr lang="en-US" sz="1600" b="1" dirty="0"/>
        </a:p>
      </dgm:t>
    </dgm:pt>
    <dgm:pt modelId="{642B1401-570A-4A65-B2E1-564BA017671B}" type="parTrans" cxnId="{BFF880BC-A6D0-4F71-99EC-C31E9EDF2256}">
      <dgm:prSet/>
      <dgm:spPr/>
      <dgm:t>
        <a:bodyPr/>
        <a:lstStyle/>
        <a:p>
          <a:endParaRPr lang="en-US"/>
        </a:p>
      </dgm:t>
    </dgm:pt>
    <dgm:pt modelId="{02CB6D51-5345-4B7E-9A4F-7B68E947D471}" type="sibTrans" cxnId="{BFF880BC-A6D0-4F71-99EC-C31E9EDF2256}">
      <dgm:prSet/>
      <dgm:spPr/>
      <dgm:t>
        <a:bodyPr/>
        <a:lstStyle/>
        <a:p>
          <a:endParaRPr lang="en-US"/>
        </a:p>
      </dgm:t>
    </dgm:pt>
    <dgm:pt modelId="{1721797A-4CD2-4637-914F-094712F1F9DB}" type="pres">
      <dgm:prSet presAssocID="{2940128D-76A6-4169-B64F-211CCE78213E}" presName="cycle" presStyleCnt="0">
        <dgm:presLayoutVars>
          <dgm:dir/>
          <dgm:resizeHandles val="exact"/>
        </dgm:presLayoutVars>
      </dgm:prSet>
      <dgm:spPr/>
      <dgm:t>
        <a:bodyPr/>
        <a:lstStyle/>
        <a:p>
          <a:endParaRPr lang="id-ID"/>
        </a:p>
      </dgm:t>
    </dgm:pt>
    <dgm:pt modelId="{61FA4032-C82D-4812-A49A-0F26C5781448}" type="pres">
      <dgm:prSet presAssocID="{3B9CC574-AA8D-4303-91A9-A6D8C5790CA7}" presName="node" presStyleLbl="node1" presStyleIdx="0" presStyleCnt="7" custScaleX="143726" custScaleY="69602" custRadScaleRad="96135" custRadScaleInc="1706">
        <dgm:presLayoutVars>
          <dgm:bulletEnabled val="1"/>
        </dgm:presLayoutVars>
      </dgm:prSet>
      <dgm:spPr/>
      <dgm:t>
        <a:bodyPr/>
        <a:lstStyle/>
        <a:p>
          <a:endParaRPr lang="en-US"/>
        </a:p>
      </dgm:t>
    </dgm:pt>
    <dgm:pt modelId="{C80A77BE-352B-4411-A4EB-6D7901F0A967}" type="pres">
      <dgm:prSet presAssocID="{3B9CC574-AA8D-4303-91A9-A6D8C5790CA7}" presName="spNode" presStyleCnt="0"/>
      <dgm:spPr/>
    </dgm:pt>
    <dgm:pt modelId="{DEFE9576-DBFE-4EBA-9FC8-0513AD0490A7}" type="pres">
      <dgm:prSet presAssocID="{09A0A5AC-5B54-4EA5-B393-7AD8F9A0FAD8}" presName="sibTrans" presStyleLbl="sibTrans1D1" presStyleIdx="0" presStyleCnt="7"/>
      <dgm:spPr/>
      <dgm:t>
        <a:bodyPr/>
        <a:lstStyle/>
        <a:p>
          <a:endParaRPr lang="id-ID"/>
        </a:p>
      </dgm:t>
    </dgm:pt>
    <dgm:pt modelId="{C73FDB09-8988-4B7E-B945-0A78526049C1}" type="pres">
      <dgm:prSet presAssocID="{25FF9D49-0E01-4180-9760-14BEB1AEF3C7}" presName="node" presStyleLbl="node1" presStyleIdx="1" presStyleCnt="7" custScaleX="161026" custScaleY="85192" custRadScaleRad="98529" custRadScaleInc="69109">
        <dgm:presLayoutVars>
          <dgm:bulletEnabled val="1"/>
        </dgm:presLayoutVars>
      </dgm:prSet>
      <dgm:spPr/>
      <dgm:t>
        <a:bodyPr/>
        <a:lstStyle/>
        <a:p>
          <a:endParaRPr lang="id-ID"/>
        </a:p>
      </dgm:t>
    </dgm:pt>
    <dgm:pt modelId="{4DA13EB3-5C99-464F-9CE6-418C0CF43135}" type="pres">
      <dgm:prSet presAssocID="{25FF9D49-0E01-4180-9760-14BEB1AEF3C7}" presName="spNode" presStyleCnt="0"/>
      <dgm:spPr/>
    </dgm:pt>
    <dgm:pt modelId="{CAD6D677-C066-4E91-9D3E-13CFA8A96A43}" type="pres">
      <dgm:prSet presAssocID="{C6A2DACB-DB6C-4208-A1DA-EEAB94469A7B}" presName="sibTrans" presStyleLbl="sibTrans1D1" presStyleIdx="1" presStyleCnt="7"/>
      <dgm:spPr/>
      <dgm:t>
        <a:bodyPr/>
        <a:lstStyle/>
        <a:p>
          <a:endParaRPr lang="id-ID"/>
        </a:p>
      </dgm:t>
    </dgm:pt>
    <dgm:pt modelId="{6EF825D1-B8EA-4F6A-A0BE-FC540DFE3338}" type="pres">
      <dgm:prSet presAssocID="{7ACBB884-C7E9-4107-8E5E-52254E02BCDA}" presName="node" presStyleLbl="node1" presStyleIdx="2" presStyleCnt="7" custScaleX="129381" custScaleY="79573">
        <dgm:presLayoutVars>
          <dgm:bulletEnabled val="1"/>
        </dgm:presLayoutVars>
      </dgm:prSet>
      <dgm:spPr/>
      <dgm:t>
        <a:bodyPr/>
        <a:lstStyle/>
        <a:p>
          <a:endParaRPr lang="en-US"/>
        </a:p>
      </dgm:t>
    </dgm:pt>
    <dgm:pt modelId="{800D1868-30A6-419B-8DF2-95AFF13C47BF}" type="pres">
      <dgm:prSet presAssocID="{7ACBB884-C7E9-4107-8E5E-52254E02BCDA}" presName="spNode" presStyleCnt="0"/>
      <dgm:spPr/>
    </dgm:pt>
    <dgm:pt modelId="{1D459806-E880-4556-B617-08323BF57008}" type="pres">
      <dgm:prSet presAssocID="{F2A9E068-DE2D-4F07-B379-296E946261ED}" presName="sibTrans" presStyleLbl="sibTrans1D1" presStyleIdx="2" presStyleCnt="7"/>
      <dgm:spPr/>
      <dgm:t>
        <a:bodyPr/>
        <a:lstStyle/>
        <a:p>
          <a:endParaRPr lang="id-ID"/>
        </a:p>
      </dgm:t>
    </dgm:pt>
    <dgm:pt modelId="{90B8FA5F-D466-4651-B291-20F91D55069B}" type="pres">
      <dgm:prSet presAssocID="{AB94DCCF-DB9A-407D-AB1A-0A0AC98976D8}" presName="node" presStyleLbl="node1" presStyleIdx="3" presStyleCnt="7" custScaleX="127313" custScaleY="73309" custRadScaleRad="105308" custRadScaleInc="-88675">
        <dgm:presLayoutVars>
          <dgm:bulletEnabled val="1"/>
        </dgm:presLayoutVars>
      </dgm:prSet>
      <dgm:spPr/>
      <dgm:t>
        <a:bodyPr/>
        <a:lstStyle/>
        <a:p>
          <a:endParaRPr lang="en-US"/>
        </a:p>
      </dgm:t>
    </dgm:pt>
    <dgm:pt modelId="{369ACEEF-C322-48FE-AA57-CC762185ECDC}" type="pres">
      <dgm:prSet presAssocID="{AB94DCCF-DB9A-407D-AB1A-0A0AC98976D8}" presName="spNode" presStyleCnt="0"/>
      <dgm:spPr/>
    </dgm:pt>
    <dgm:pt modelId="{F30FB697-0376-40A5-824E-7889E4D9F1D7}" type="pres">
      <dgm:prSet presAssocID="{696BEA03-4EF3-41AB-88C7-368DE20DA308}" presName="sibTrans" presStyleLbl="sibTrans1D1" presStyleIdx="3" presStyleCnt="7"/>
      <dgm:spPr/>
      <dgm:t>
        <a:bodyPr/>
        <a:lstStyle/>
        <a:p>
          <a:endParaRPr lang="id-ID"/>
        </a:p>
      </dgm:t>
    </dgm:pt>
    <dgm:pt modelId="{520E93D9-F548-4DAE-9A43-2DD012A3FD9D}" type="pres">
      <dgm:prSet presAssocID="{68D56BBE-BCD5-4152-A9C4-251D307B3021}" presName="node" presStyleLbl="node1" presStyleIdx="4" presStyleCnt="7" custScaleX="129591" custScaleY="77940" custRadScaleRad="109508" custRadScaleInc="114316">
        <dgm:presLayoutVars>
          <dgm:bulletEnabled val="1"/>
        </dgm:presLayoutVars>
      </dgm:prSet>
      <dgm:spPr/>
      <dgm:t>
        <a:bodyPr/>
        <a:lstStyle/>
        <a:p>
          <a:endParaRPr lang="id-ID"/>
        </a:p>
      </dgm:t>
    </dgm:pt>
    <dgm:pt modelId="{03E39A77-673E-4634-978A-D8E1563EBEB7}" type="pres">
      <dgm:prSet presAssocID="{68D56BBE-BCD5-4152-A9C4-251D307B3021}" presName="spNode" presStyleCnt="0"/>
      <dgm:spPr/>
    </dgm:pt>
    <dgm:pt modelId="{AFBCD5E3-B843-4598-9AF7-085110F6BD43}" type="pres">
      <dgm:prSet presAssocID="{6B7C6107-F9EA-4071-9978-DEFFE7561CCF}" presName="sibTrans" presStyleLbl="sibTrans1D1" presStyleIdx="4" presStyleCnt="7"/>
      <dgm:spPr/>
      <dgm:t>
        <a:bodyPr/>
        <a:lstStyle/>
        <a:p>
          <a:endParaRPr lang="id-ID"/>
        </a:p>
      </dgm:t>
    </dgm:pt>
    <dgm:pt modelId="{54695EA7-06B7-4AA8-B14F-CCE5687FE308}" type="pres">
      <dgm:prSet presAssocID="{F4205D93-F1CA-4F0F-A150-53CBF412693B}" presName="node" presStyleLbl="node1" presStyleIdx="5" presStyleCnt="7" custScaleX="155125" custScaleY="79573" custRadScaleRad="101802" custRadScaleInc="27636">
        <dgm:presLayoutVars>
          <dgm:bulletEnabled val="1"/>
        </dgm:presLayoutVars>
      </dgm:prSet>
      <dgm:spPr/>
      <dgm:t>
        <a:bodyPr/>
        <a:lstStyle/>
        <a:p>
          <a:endParaRPr lang="id-ID"/>
        </a:p>
      </dgm:t>
    </dgm:pt>
    <dgm:pt modelId="{B7763286-8F39-4AD0-B8AE-EABB2AA80276}" type="pres">
      <dgm:prSet presAssocID="{F4205D93-F1CA-4F0F-A150-53CBF412693B}" presName="spNode" presStyleCnt="0"/>
      <dgm:spPr/>
    </dgm:pt>
    <dgm:pt modelId="{D981E6E0-61E1-444F-9F96-43AF5665622C}" type="pres">
      <dgm:prSet presAssocID="{4477D717-BCA3-4AB4-B69E-29FF105D6316}" presName="sibTrans" presStyleLbl="sibTrans1D1" presStyleIdx="5" presStyleCnt="7"/>
      <dgm:spPr/>
      <dgm:t>
        <a:bodyPr/>
        <a:lstStyle/>
        <a:p>
          <a:endParaRPr lang="id-ID"/>
        </a:p>
      </dgm:t>
    </dgm:pt>
    <dgm:pt modelId="{D8F46683-081C-4F8D-BB9A-2507D8618FBD}" type="pres">
      <dgm:prSet presAssocID="{24641EC7-7C41-4DFF-8B92-71C5EAAA402B}" presName="node" presStyleLbl="node1" presStyleIdx="6" presStyleCnt="7" custScaleX="159207" custScaleY="78387" custRadScaleRad="97836" custRadScaleInc="-50564">
        <dgm:presLayoutVars>
          <dgm:bulletEnabled val="1"/>
        </dgm:presLayoutVars>
      </dgm:prSet>
      <dgm:spPr/>
      <dgm:t>
        <a:bodyPr/>
        <a:lstStyle/>
        <a:p>
          <a:endParaRPr lang="en-US"/>
        </a:p>
      </dgm:t>
    </dgm:pt>
    <dgm:pt modelId="{8A47E435-93E6-48A3-B4D8-FA002DBC96C6}" type="pres">
      <dgm:prSet presAssocID="{24641EC7-7C41-4DFF-8B92-71C5EAAA402B}" presName="spNode" presStyleCnt="0"/>
      <dgm:spPr/>
    </dgm:pt>
    <dgm:pt modelId="{BA223F21-6D92-4C82-8916-B7B81FD52E63}" type="pres">
      <dgm:prSet presAssocID="{02CB6D51-5345-4B7E-9A4F-7B68E947D471}" presName="sibTrans" presStyleLbl="sibTrans1D1" presStyleIdx="6" presStyleCnt="7"/>
      <dgm:spPr/>
      <dgm:t>
        <a:bodyPr/>
        <a:lstStyle/>
        <a:p>
          <a:endParaRPr lang="id-ID"/>
        </a:p>
      </dgm:t>
    </dgm:pt>
  </dgm:ptLst>
  <dgm:cxnLst>
    <dgm:cxn modelId="{B2136CD9-B1B3-468A-8AB4-8B14C24BBAC0}" type="presOf" srcId="{AB94DCCF-DB9A-407D-AB1A-0A0AC98976D8}" destId="{90B8FA5F-D466-4651-B291-20F91D55069B}" srcOrd="0" destOrd="0" presId="urn:microsoft.com/office/officeart/2005/8/layout/cycle6"/>
    <dgm:cxn modelId="{3AB40930-8DFE-4350-8B14-7F3A70E7B2D9}" type="presOf" srcId="{F2A9E068-DE2D-4F07-B379-296E946261ED}" destId="{1D459806-E880-4556-B617-08323BF57008}" srcOrd="0" destOrd="0" presId="urn:microsoft.com/office/officeart/2005/8/layout/cycle6"/>
    <dgm:cxn modelId="{F8FA58C1-A1E2-4705-B722-1235E2FD48AF}" type="presOf" srcId="{2940128D-76A6-4169-B64F-211CCE78213E}" destId="{1721797A-4CD2-4637-914F-094712F1F9DB}" srcOrd="0" destOrd="0" presId="urn:microsoft.com/office/officeart/2005/8/layout/cycle6"/>
    <dgm:cxn modelId="{D16437EA-2187-42B8-94F7-FE32288D26B9}" type="presOf" srcId="{C6A2DACB-DB6C-4208-A1DA-EEAB94469A7B}" destId="{CAD6D677-C066-4E91-9D3E-13CFA8A96A43}" srcOrd="0" destOrd="0" presId="urn:microsoft.com/office/officeart/2005/8/layout/cycle6"/>
    <dgm:cxn modelId="{60E0BDF4-1070-4407-8749-16DF12E3E69B}" type="presOf" srcId="{3B9CC574-AA8D-4303-91A9-A6D8C5790CA7}" destId="{61FA4032-C82D-4812-A49A-0F26C5781448}" srcOrd="0" destOrd="0" presId="urn:microsoft.com/office/officeart/2005/8/layout/cycle6"/>
    <dgm:cxn modelId="{92481779-EFDB-4E37-A909-1BF86E164926}" type="presOf" srcId="{09A0A5AC-5B54-4EA5-B393-7AD8F9A0FAD8}" destId="{DEFE9576-DBFE-4EBA-9FC8-0513AD0490A7}" srcOrd="0" destOrd="0" presId="urn:microsoft.com/office/officeart/2005/8/layout/cycle6"/>
    <dgm:cxn modelId="{136572D0-6DF7-4403-9820-62CDEB0E0066}" srcId="{2940128D-76A6-4169-B64F-211CCE78213E}" destId="{25FF9D49-0E01-4180-9760-14BEB1AEF3C7}" srcOrd="1" destOrd="0" parTransId="{13024AAE-165D-499C-8727-8B2A84197CF9}" sibTransId="{C6A2DACB-DB6C-4208-A1DA-EEAB94469A7B}"/>
    <dgm:cxn modelId="{4DB89BDD-9AF7-4C79-8F71-497B818AF06A}" type="presOf" srcId="{F4205D93-F1CA-4F0F-A150-53CBF412693B}" destId="{54695EA7-06B7-4AA8-B14F-CCE5687FE308}" srcOrd="0" destOrd="0" presId="urn:microsoft.com/office/officeart/2005/8/layout/cycle6"/>
    <dgm:cxn modelId="{F9D2BCCB-AAC8-451E-968B-611FB205D63C}" srcId="{2940128D-76A6-4169-B64F-211CCE78213E}" destId="{F4205D93-F1CA-4F0F-A150-53CBF412693B}" srcOrd="5" destOrd="0" parTransId="{D7B857C6-92C4-41A9-8551-373BAC6041F3}" sibTransId="{4477D717-BCA3-4AB4-B69E-29FF105D6316}"/>
    <dgm:cxn modelId="{1E6498F4-3868-487D-B76D-E1C18616DB4B}" type="presOf" srcId="{24641EC7-7C41-4DFF-8B92-71C5EAAA402B}" destId="{D8F46683-081C-4F8D-BB9A-2507D8618FBD}" srcOrd="0" destOrd="0" presId="urn:microsoft.com/office/officeart/2005/8/layout/cycle6"/>
    <dgm:cxn modelId="{E67BBABB-42F6-40B8-9942-39A041504C78}" type="presOf" srcId="{696BEA03-4EF3-41AB-88C7-368DE20DA308}" destId="{F30FB697-0376-40A5-824E-7889E4D9F1D7}" srcOrd="0" destOrd="0" presId="urn:microsoft.com/office/officeart/2005/8/layout/cycle6"/>
    <dgm:cxn modelId="{1BF4F790-E2E8-455C-BF6A-0AD9442DC26F}" type="presOf" srcId="{02CB6D51-5345-4B7E-9A4F-7B68E947D471}" destId="{BA223F21-6D92-4C82-8916-B7B81FD52E63}" srcOrd="0" destOrd="0" presId="urn:microsoft.com/office/officeart/2005/8/layout/cycle6"/>
    <dgm:cxn modelId="{E149D7A0-F52B-43EA-92B8-860C192B2726}" type="presOf" srcId="{7ACBB884-C7E9-4107-8E5E-52254E02BCDA}" destId="{6EF825D1-B8EA-4F6A-A0BE-FC540DFE3338}" srcOrd="0" destOrd="0" presId="urn:microsoft.com/office/officeart/2005/8/layout/cycle6"/>
    <dgm:cxn modelId="{9054F2EC-327E-4A1C-BB04-7473724D1319}" type="presOf" srcId="{25FF9D49-0E01-4180-9760-14BEB1AEF3C7}" destId="{C73FDB09-8988-4B7E-B945-0A78526049C1}" srcOrd="0" destOrd="0" presId="urn:microsoft.com/office/officeart/2005/8/layout/cycle6"/>
    <dgm:cxn modelId="{1E17271C-F1A3-436A-939B-C876D6CC5A4F}" srcId="{2940128D-76A6-4169-B64F-211CCE78213E}" destId="{7ACBB884-C7E9-4107-8E5E-52254E02BCDA}" srcOrd="2" destOrd="0" parTransId="{7EEFFB9E-1CE1-4227-A325-5AA8BDA6A881}" sibTransId="{F2A9E068-DE2D-4F07-B379-296E946261ED}"/>
    <dgm:cxn modelId="{BFF880BC-A6D0-4F71-99EC-C31E9EDF2256}" srcId="{2940128D-76A6-4169-B64F-211CCE78213E}" destId="{24641EC7-7C41-4DFF-8B92-71C5EAAA402B}" srcOrd="6" destOrd="0" parTransId="{642B1401-570A-4A65-B2E1-564BA017671B}" sibTransId="{02CB6D51-5345-4B7E-9A4F-7B68E947D471}"/>
    <dgm:cxn modelId="{805E61C3-BC39-4DAB-ADDE-DEA986EA7590}" type="presOf" srcId="{6B7C6107-F9EA-4071-9978-DEFFE7561CCF}" destId="{AFBCD5E3-B843-4598-9AF7-085110F6BD43}" srcOrd="0" destOrd="0" presId="urn:microsoft.com/office/officeart/2005/8/layout/cycle6"/>
    <dgm:cxn modelId="{A6457E28-D6F5-41CE-B053-55ED50F83671}" srcId="{2940128D-76A6-4169-B64F-211CCE78213E}" destId="{3B9CC574-AA8D-4303-91A9-A6D8C5790CA7}" srcOrd="0" destOrd="0" parTransId="{519BDC68-0326-4752-831F-00B8AF29BF10}" sibTransId="{09A0A5AC-5B54-4EA5-B393-7AD8F9A0FAD8}"/>
    <dgm:cxn modelId="{476CDAB8-1587-44EE-A73B-C08BEF322934}" type="presOf" srcId="{68D56BBE-BCD5-4152-A9C4-251D307B3021}" destId="{520E93D9-F548-4DAE-9A43-2DD012A3FD9D}" srcOrd="0" destOrd="0" presId="urn:microsoft.com/office/officeart/2005/8/layout/cycle6"/>
    <dgm:cxn modelId="{694EEA81-C8F2-4249-A2DB-D667C62718D1}" type="presOf" srcId="{4477D717-BCA3-4AB4-B69E-29FF105D6316}" destId="{D981E6E0-61E1-444F-9F96-43AF5665622C}" srcOrd="0" destOrd="0" presId="urn:microsoft.com/office/officeart/2005/8/layout/cycle6"/>
    <dgm:cxn modelId="{3D8DE6E7-58CB-4BBA-B30A-2595CE5EC588}" srcId="{2940128D-76A6-4169-B64F-211CCE78213E}" destId="{68D56BBE-BCD5-4152-A9C4-251D307B3021}" srcOrd="4" destOrd="0" parTransId="{7F3A2BA2-EA0A-47CF-8B6D-628AB0337941}" sibTransId="{6B7C6107-F9EA-4071-9978-DEFFE7561CCF}"/>
    <dgm:cxn modelId="{A0BBE677-A850-4175-A8BA-3477D8250ED3}" srcId="{2940128D-76A6-4169-B64F-211CCE78213E}" destId="{AB94DCCF-DB9A-407D-AB1A-0A0AC98976D8}" srcOrd="3" destOrd="0" parTransId="{14994EB6-0089-400C-80EF-DB4F3AB133FC}" sibTransId="{696BEA03-4EF3-41AB-88C7-368DE20DA308}"/>
    <dgm:cxn modelId="{E86EB5EF-58F4-44C5-8ABE-4DDF94042140}" type="presParOf" srcId="{1721797A-4CD2-4637-914F-094712F1F9DB}" destId="{61FA4032-C82D-4812-A49A-0F26C5781448}" srcOrd="0" destOrd="0" presId="urn:microsoft.com/office/officeart/2005/8/layout/cycle6"/>
    <dgm:cxn modelId="{BCF3FECC-AF3B-4171-9EE0-FC09AFCD3F43}" type="presParOf" srcId="{1721797A-4CD2-4637-914F-094712F1F9DB}" destId="{C80A77BE-352B-4411-A4EB-6D7901F0A967}" srcOrd="1" destOrd="0" presId="urn:microsoft.com/office/officeart/2005/8/layout/cycle6"/>
    <dgm:cxn modelId="{3994A81A-5A4B-440A-B306-BA8FB1E5C91A}" type="presParOf" srcId="{1721797A-4CD2-4637-914F-094712F1F9DB}" destId="{DEFE9576-DBFE-4EBA-9FC8-0513AD0490A7}" srcOrd="2" destOrd="0" presId="urn:microsoft.com/office/officeart/2005/8/layout/cycle6"/>
    <dgm:cxn modelId="{CDC0ED76-B534-4623-BD99-81E326710B4D}" type="presParOf" srcId="{1721797A-4CD2-4637-914F-094712F1F9DB}" destId="{C73FDB09-8988-4B7E-B945-0A78526049C1}" srcOrd="3" destOrd="0" presId="urn:microsoft.com/office/officeart/2005/8/layout/cycle6"/>
    <dgm:cxn modelId="{720DF059-B757-41C0-A1AB-43EA1B90E298}" type="presParOf" srcId="{1721797A-4CD2-4637-914F-094712F1F9DB}" destId="{4DA13EB3-5C99-464F-9CE6-418C0CF43135}" srcOrd="4" destOrd="0" presId="urn:microsoft.com/office/officeart/2005/8/layout/cycle6"/>
    <dgm:cxn modelId="{952F41C4-9E02-4AD0-A4C4-B082C37B3ECD}" type="presParOf" srcId="{1721797A-4CD2-4637-914F-094712F1F9DB}" destId="{CAD6D677-C066-4E91-9D3E-13CFA8A96A43}" srcOrd="5" destOrd="0" presId="urn:microsoft.com/office/officeart/2005/8/layout/cycle6"/>
    <dgm:cxn modelId="{81554304-8F74-4588-91F4-A9795708FB9E}" type="presParOf" srcId="{1721797A-4CD2-4637-914F-094712F1F9DB}" destId="{6EF825D1-B8EA-4F6A-A0BE-FC540DFE3338}" srcOrd="6" destOrd="0" presId="urn:microsoft.com/office/officeart/2005/8/layout/cycle6"/>
    <dgm:cxn modelId="{9533037E-0C24-496F-8A3A-19CBB8671419}" type="presParOf" srcId="{1721797A-4CD2-4637-914F-094712F1F9DB}" destId="{800D1868-30A6-419B-8DF2-95AFF13C47BF}" srcOrd="7" destOrd="0" presId="urn:microsoft.com/office/officeart/2005/8/layout/cycle6"/>
    <dgm:cxn modelId="{AA93BD13-7BF6-4736-B0F8-842E3D355180}" type="presParOf" srcId="{1721797A-4CD2-4637-914F-094712F1F9DB}" destId="{1D459806-E880-4556-B617-08323BF57008}" srcOrd="8" destOrd="0" presId="urn:microsoft.com/office/officeart/2005/8/layout/cycle6"/>
    <dgm:cxn modelId="{0A290890-70E4-477C-B998-7E72C822B4EE}" type="presParOf" srcId="{1721797A-4CD2-4637-914F-094712F1F9DB}" destId="{90B8FA5F-D466-4651-B291-20F91D55069B}" srcOrd="9" destOrd="0" presId="urn:microsoft.com/office/officeart/2005/8/layout/cycle6"/>
    <dgm:cxn modelId="{94A38627-D951-485A-AC02-FC1240D1B20F}" type="presParOf" srcId="{1721797A-4CD2-4637-914F-094712F1F9DB}" destId="{369ACEEF-C322-48FE-AA57-CC762185ECDC}" srcOrd="10" destOrd="0" presId="urn:microsoft.com/office/officeart/2005/8/layout/cycle6"/>
    <dgm:cxn modelId="{DECD8252-837A-4B83-8EFC-1BD232E6513E}" type="presParOf" srcId="{1721797A-4CD2-4637-914F-094712F1F9DB}" destId="{F30FB697-0376-40A5-824E-7889E4D9F1D7}" srcOrd="11" destOrd="0" presId="urn:microsoft.com/office/officeart/2005/8/layout/cycle6"/>
    <dgm:cxn modelId="{4037C6F2-BAC2-43C8-820B-2AF2CAD4FA76}" type="presParOf" srcId="{1721797A-4CD2-4637-914F-094712F1F9DB}" destId="{520E93D9-F548-4DAE-9A43-2DD012A3FD9D}" srcOrd="12" destOrd="0" presId="urn:microsoft.com/office/officeart/2005/8/layout/cycle6"/>
    <dgm:cxn modelId="{031FCF0F-F357-4311-B823-213ED51DFD51}" type="presParOf" srcId="{1721797A-4CD2-4637-914F-094712F1F9DB}" destId="{03E39A77-673E-4634-978A-D8E1563EBEB7}" srcOrd="13" destOrd="0" presId="urn:microsoft.com/office/officeart/2005/8/layout/cycle6"/>
    <dgm:cxn modelId="{ACA49BB5-3CA0-4447-A668-CAA5B2AD654C}" type="presParOf" srcId="{1721797A-4CD2-4637-914F-094712F1F9DB}" destId="{AFBCD5E3-B843-4598-9AF7-085110F6BD43}" srcOrd="14" destOrd="0" presId="urn:microsoft.com/office/officeart/2005/8/layout/cycle6"/>
    <dgm:cxn modelId="{776F07B4-6361-4A32-8980-7447CBC489F0}" type="presParOf" srcId="{1721797A-4CD2-4637-914F-094712F1F9DB}" destId="{54695EA7-06B7-4AA8-B14F-CCE5687FE308}" srcOrd="15" destOrd="0" presId="urn:microsoft.com/office/officeart/2005/8/layout/cycle6"/>
    <dgm:cxn modelId="{DC6944FE-10CB-4923-B7FE-A20D90618B16}" type="presParOf" srcId="{1721797A-4CD2-4637-914F-094712F1F9DB}" destId="{B7763286-8F39-4AD0-B8AE-EABB2AA80276}" srcOrd="16" destOrd="0" presId="urn:microsoft.com/office/officeart/2005/8/layout/cycle6"/>
    <dgm:cxn modelId="{87D43E48-AF7C-4866-82D9-9193124EE8F7}" type="presParOf" srcId="{1721797A-4CD2-4637-914F-094712F1F9DB}" destId="{D981E6E0-61E1-444F-9F96-43AF5665622C}" srcOrd="17" destOrd="0" presId="urn:microsoft.com/office/officeart/2005/8/layout/cycle6"/>
    <dgm:cxn modelId="{D8FF4C83-91E5-465D-B596-F8EBB44C881A}" type="presParOf" srcId="{1721797A-4CD2-4637-914F-094712F1F9DB}" destId="{D8F46683-081C-4F8D-BB9A-2507D8618FBD}" srcOrd="18" destOrd="0" presId="urn:microsoft.com/office/officeart/2005/8/layout/cycle6"/>
    <dgm:cxn modelId="{C53E2966-BB89-406B-9578-06BAEF93E944}" type="presParOf" srcId="{1721797A-4CD2-4637-914F-094712F1F9DB}" destId="{8A47E435-93E6-48A3-B4D8-FA002DBC96C6}" srcOrd="19" destOrd="0" presId="urn:microsoft.com/office/officeart/2005/8/layout/cycle6"/>
    <dgm:cxn modelId="{F12B0B26-EDEA-4023-B9CB-B828E335B1A5}" type="presParOf" srcId="{1721797A-4CD2-4637-914F-094712F1F9DB}" destId="{BA223F21-6D92-4C82-8916-B7B81FD52E63}" srcOrd="20"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FA4032-C82D-4812-A49A-0F26C5781448}">
      <dsp:nvSpPr>
        <dsp:cNvPr id="0" name=""/>
        <dsp:cNvSpPr/>
      </dsp:nvSpPr>
      <dsp:spPr>
        <a:xfrm>
          <a:off x="2705757" y="164215"/>
          <a:ext cx="1780970" cy="560604"/>
        </a:xfrm>
        <a:prstGeom prst="roundRect">
          <a:avLst/>
        </a:prstGeom>
        <a:solidFill>
          <a:srgbClr val="00B0F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err="1" smtClean="0"/>
            <a:t>Kewenangan</a:t>
          </a:r>
          <a:endParaRPr lang="en-US" sz="1600" b="1" kern="1200" dirty="0"/>
        </a:p>
      </dsp:txBody>
      <dsp:txXfrm>
        <a:off x="2733123" y="191581"/>
        <a:ext cx="1726238" cy="505872"/>
      </dsp:txXfrm>
    </dsp:sp>
    <dsp:sp modelId="{DEFE9576-DBFE-4EBA-9FC8-0513AD0490A7}">
      <dsp:nvSpPr>
        <dsp:cNvPr id="0" name=""/>
        <dsp:cNvSpPr/>
      </dsp:nvSpPr>
      <dsp:spPr>
        <a:xfrm>
          <a:off x="1334364" y="473368"/>
          <a:ext cx="4602098" cy="4602098"/>
        </a:xfrm>
        <a:custGeom>
          <a:avLst/>
          <a:gdLst/>
          <a:ahLst/>
          <a:cxnLst/>
          <a:rect l="0" t="0" r="0" b="0"/>
          <a:pathLst>
            <a:path>
              <a:moveTo>
                <a:pt x="3162784" y="167451"/>
              </a:moveTo>
              <a:arcTo wR="2301049" hR="2301049" stAng="17519592" swAng="1660967"/>
            </a:path>
          </a:pathLst>
        </a:cu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73FDB09-8988-4B7E-B945-0A78526049C1}">
      <dsp:nvSpPr>
        <dsp:cNvPr id="0" name=""/>
        <dsp:cNvSpPr/>
      </dsp:nvSpPr>
      <dsp:spPr>
        <a:xfrm>
          <a:off x="4612302" y="1293965"/>
          <a:ext cx="1995342" cy="686172"/>
        </a:xfrm>
        <a:prstGeom prst="roundRect">
          <a:avLst/>
        </a:prstGeom>
        <a:solidFill>
          <a:srgbClr val="92D05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err="1" smtClean="0"/>
            <a:t>Kelembagaan</a:t>
          </a:r>
          <a:endParaRPr lang="en-US" sz="1600" b="1" kern="1200" dirty="0"/>
        </a:p>
      </dsp:txBody>
      <dsp:txXfrm>
        <a:off x="4645798" y="1327461"/>
        <a:ext cx="1928350" cy="619180"/>
      </dsp:txXfrm>
    </dsp:sp>
    <dsp:sp modelId="{CAD6D677-C066-4E91-9D3E-13CFA8A96A43}">
      <dsp:nvSpPr>
        <dsp:cNvPr id="0" name=""/>
        <dsp:cNvSpPr/>
      </dsp:nvSpPr>
      <dsp:spPr>
        <a:xfrm>
          <a:off x="1278159" y="445474"/>
          <a:ext cx="4602098" cy="4602098"/>
        </a:xfrm>
        <a:custGeom>
          <a:avLst/>
          <a:gdLst/>
          <a:ahLst/>
          <a:cxnLst/>
          <a:rect l="0" t="0" r="0" b="0"/>
          <a:pathLst>
            <a:path>
              <a:moveTo>
                <a:pt x="4473629" y="1542943"/>
              </a:moveTo>
              <a:arcTo wR="2301049" hR="2301049" stAng="20445837" swAng="1292969"/>
            </a:path>
          </a:pathLst>
        </a:cu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EF825D1-B8EA-4F6A-A0BE-FC540DFE3338}">
      <dsp:nvSpPr>
        <dsp:cNvPr id="0" name=""/>
        <dsp:cNvSpPr/>
      </dsp:nvSpPr>
      <dsp:spPr>
        <a:xfrm>
          <a:off x="5026700" y="2848176"/>
          <a:ext cx="1603215" cy="640915"/>
        </a:xfrm>
        <a:prstGeom prst="roundRect">
          <a:avLst/>
        </a:prstGeom>
        <a:solidFill>
          <a:srgbClr val="FF660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err="1" smtClean="0"/>
            <a:t>Kepegawaian</a:t>
          </a:r>
          <a:endParaRPr lang="en-US" sz="1600" b="1" kern="1200" dirty="0"/>
        </a:p>
      </dsp:txBody>
      <dsp:txXfrm>
        <a:off x="5057987" y="2879463"/>
        <a:ext cx="1540641" cy="578341"/>
      </dsp:txXfrm>
    </dsp:sp>
    <dsp:sp modelId="{1D459806-E880-4556-B617-08323BF57008}">
      <dsp:nvSpPr>
        <dsp:cNvPr id="0" name=""/>
        <dsp:cNvSpPr/>
      </dsp:nvSpPr>
      <dsp:spPr>
        <a:xfrm>
          <a:off x="1175330" y="723887"/>
          <a:ext cx="4602098" cy="4602098"/>
        </a:xfrm>
        <a:custGeom>
          <a:avLst/>
          <a:gdLst/>
          <a:ahLst/>
          <a:cxnLst/>
          <a:rect l="0" t="0" r="0" b="0"/>
          <a:pathLst>
            <a:path>
              <a:moveTo>
                <a:pt x="4553266" y="2772584"/>
              </a:moveTo>
              <a:arcTo wR="2301049" hR="2301049" stAng="709496" swAng="1108730"/>
            </a:path>
          </a:pathLst>
        </a:cu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0B8FA5F-D466-4651-B291-20F91D55069B}">
      <dsp:nvSpPr>
        <dsp:cNvPr id="0" name=""/>
        <dsp:cNvSpPr/>
      </dsp:nvSpPr>
      <dsp:spPr>
        <a:xfrm>
          <a:off x="4383219" y="4192512"/>
          <a:ext cx="1577590" cy="590462"/>
        </a:xfrm>
        <a:prstGeom prst="roundRect">
          <a:avLst/>
        </a:prstGeom>
        <a:solidFill>
          <a:srgbClr val="9933FF"/>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err="1" smtClean="0"/>
            <a:t>Keuangan</a:t>
          </a:r>
          <a:endParaRPr lang="en-US" sz="1600" b="1" kern="1200" dirty="0"/>
        </a:p>
      </dsp:txBody>
      <dsp:txXfrm>
        <a:off x="4412043" y="4221336"/>
        <a:ext cx="1519942" cy="532814"/>
      </dsp:txXfrm>
    </dsp:sp>
    <dsp:sp modelId="{F30FB697-0376-40A5-824E-7889E4D9F1D7}">
      <dsp:nvSpPr>
        <dsp:cNvPr id="0" name=""/>
        <dsp:cNvSpPr/>
      </dsp:nvSpPr>
      <dsp:spPr>
        <a:xfrm>
          <a:off x="1188035" y="555154"/>
          <a:ext cx="4602098" cy="4602098"/>
        </a:xfrm>
        <a:custGeom>
          <a:avLst/>
          <a:gdLst/>
          <a:ahLst/>
          <a:cxnLst/>
          <a:rect l="0" t="0" r="0" b="0"/>
          <a:pathLst>
            <a:path>
              <a:moveTo>
                <a:pt x="3537330" y="4241780"/>
              </a:moveTo>
              <a:arcTo wR="2301049" hR="2301049" stAng="3450128" swAng="4007598"/>
            </a:path>
          </a:pathLst>
        </a:cu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20E93D9-F548-4DAE-9A43-2DD012A3FD9D}">
      <dsp:nvSpPr>
        <dsp:cNvPr id="0" name=""/>
        <dsp:cNvSpPr/>
      </dsp:nvSpPr>
      <dsp:spPr>
        <a:xfrm>
          <a:off x="990596" y="4114804"/>
          <a:ext cx="1605817" cy="627762"/>
        </a:xfrm>
        <a:prstGeom prst="roundRect">
          <a:avLst/>
        </a:prstGeom>
        <a:solidFill>
          <a:srgbClr val="99000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err="1" smtClean="0"/>
            <a:t>Legislasi</a:t>
          </a:r>
          <a:endParaRPr lang="en-US" sz="1600" b="1" kern="1200" dirty="0"/>
        </a:p>
      </dsp:txBody>
      <dsp:txXfrm>
        <a:off x="1021241" y="4145449"/>
        <a:ext cx="1544527" cy="566472"/>
      </dsp:txXfrm>
    </dsp:sp>
    <dsp:sp modelId="{AFBCD5E3-B843-4598-9AF7-085110F6BD43}">
      <dsp:nvSpPr>
        <dsp:cNvPr id="0" name=""/>
        <dsp:cNvSpPr/>
      </dsp:nvSpPr>
      <dsp:spPr>
        <a:xfrm>
          <a:off x="1331213" y="878377"/>
          <a:ext cx="4602098" cy="4602098"/>
        </a:xfrm>
        <a:custGeom>
          <a:avLst/>
          <a:gdLst/>
          <a:ahLst/>
          <a:cxnLst/>
          <a:rect l="0" t="0" r="0" b="0"/>
          <a:pathLst>
            <a:path>
              <a:moveTo>
                <a:pt x="195333" y="3228836"/>
              </a:moveTo>
              <a:arcTo wR="2301049" hR="2301049" stAng="9373291" swAng="1222249"/>
            </a:path>
          </a:pathLst>
        </a:cu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4695EA7-06B7-4AA8-B14F-CCE5687FE308}">
      <dsp:nvSpPr>
        <dsp:cNvPr id="0" name=""/>
        <dsp:cNvSpPr/>
      </dsp:nvSpPr>
      <dsp:spPr>
        <a:xfrm>
          <a:off x="304809" y="2666999"/>
          <a:ext cx="1922220" cy="640915"/>
        </a:xfrm>
        <a:prstGeom prst="roundRect">
          <a:avLst/>
        </a:prstGeom>
        <a:solidFill>
          <a:srgbClr val="996633"/>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114000"/>
            </a:lnSpc>
            <a:spcBef>
              <a:spcPct val="0"/>
            </a:spcBef>
            <a:spcAft>
              <a:spcPct val="35000"/>
            </a:spcAft>
          </a:pPr>
          <a:r>
            <a:rPr lang="en-US" sz="1600" b="1" kern="1200" dirty="0" err="1" smtClean="0"/>
            <a:t>Pelayanan</a:t>
          </a:r>
          <a:r>
            <a:rPr lang="en-US" sz="1600" b="1" kern="1200" dirty="0" smtClean="0"/>
            <a:t> </a:t>
          </a:r>
          <a:r>
            <a:rPr lang="en-US" sz="1600" b="1" kern="1200" dirty="0" err="1" smtClean="0"/>
            <a:t>Publik</a:t>
          </a:r>
          <a:endParaRPr lang="en-US" sz="1600" b="1" kern="1200" dirty="0"/>
        </a:p>
      </dsp:txBody>
      <dsp:txXfrm>
        <a:off x="336096" y="2698286"/>
        <a:ext cx="1859646" cy="578341"/>
      </dsp:txXfrm>
    </dsp:sp>
    <dsp:sp modelId="{D981E6E0-61E1-444F-9F96-43AF5665622C}">
      <dsp:nvSpPr>
        <dsp:cNvPr id="0" name=""/>
        <dsp:cNvSpPr/>
      </dsp:nvSpPr>
      <dsp:spPr>
        <a:xfrm>
          <a:off x="1230883" y="596480"/>
          <a:ext cx="4602098" cy="4602098"/>
        </a:xfrm>
        <a:custGeom>
          <a:avLst/>
          <a:gdLst/>
          <a:ahLst/>
          <a:cxnLst/>
          <a:rect l="0" t="0" r="0" b="0"/>
          <a:pathLst>
            <a:path>
              <a:moveTo>
                <a:pt x="12446" y="2062044"/>
              </a:moveTo>
              <a:arcTo wR="2301049" hR="2301049" stAng="11157716" swAng="1254470"/>
            </a:path>
          </a:pathLst>
        </a:cu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8F46683-081C-4F8D-BB9A-2507D8618FBD}">
      <dsp:nvSpPr>
        <dsp:cNvPr id="0" name=""/>
        <dsp:cNvSpPr/>
      </dsp:nvSpPr>
      <dsp:spPr>
        <a:xfrm>
          <a:off x="647009" y="1218585"/>
          <a:ext cx="1972802" cy="631362"/>
        </a:xfrm>
        <a:prstGeom prst="roundRect">
          <a:avLst/>
        </a:prstGeom>
        <a:solidFill>
          <a:srgbClr val="FFFF66"/>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err="1" smtClean="0"/>
            <a:t>Pengawasan</a:t>
          </a:r>
          <a:endParaRPr lang="en-US" sz="1600" b="1" kern="1200" dirty="0"/>
        </a:p>
      </dsp:txBody>
      <dsp:txXfrm>
        <a:off x="677830" y="1249406"/>
        <a:ext cx="1911160" cy="569720"/>
      </dsp:txXfrm>
    </dsp:sp>
    <dsp:sp modelId="{BA223F21-6D92-4C82-8916-B7B81FD52E63}">
      <dsp:nvSpPr>
        <dsp:cNvPr id="0" name=""/>
        <dsp:cNvSpPr/>
      </dsp:nvSpPr>
      <dsp:spPr>
        <a:xfrm>
          <a:off x="1256282" y="463333"/>
          <a:ext cx="4602098" cy="4602098"/>
        </a:xfrm>
        <a:custGeom>
          <a:avLst/>
          <a:gdLst/>
          <a:ahLst/>
          <a:cxnLst/>
          <a:rect l="0" t="0" r="0" b="0"/>
          <a:pathLst>
            <a:path>
              <a:moveTo>
                <a:pt x="603535" y="747577"/>
              </a:moveTo>
              <a:arcTo wR="2301049" hR="2301049" stAng="13347783" swAng="1533469"/>
            </a:path>
          </a:pathLst>
        </a:cu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1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CB144C2B-C6FA-48D8-8945-D885E464D459}" type="datetimeFigureOut">
              <a:rPr lang="en-US"/>
              <a:pPr>
                <a:defRPr/>
              </a:pPr>
              <a:t>8/11/2020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4368BF79-183A-4D44-A090-B06DEB9B6126}" type="slidenum">
              <a:rPr lang="en-US"/>
              <a:pPr>
                <a:defRPr/>
              </a:pPr>
              <a:t>‹#›</a:t>
            </a:fld>
            <a:endParaRPr lang="en-US"/>
          </a:p>
        </p:txBody>
      </p:sp>
    </p:spTree>
    <p:extLst>
      <p:ext uri="{BB962C8B-B14F-4D97-AF65-F5344CB8AC3E}">
        <p14:creationId xmlns:p14="http://schemas.microsoft.com/office/powerpoint/2010/main" val="5526008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873125" eaLnBrk="0" hangingPunct="0">
              <a:defRPr>
                <a:solidFill>
                  <a:schemeClr val="tx1"/>
                </a:solidFill>
                <a:latin typeface="Arial" pitchFamily="34" charset="0"/>
                <a:cs typeface="Arial" pitchFamily="34" charset="0"/>
              </a:defRPr>
            </a:lvl1pPr>
            <a:lvl2pPr marL="684213" indent="-263525" defTabSz="873125" eaLnBrk="0" hangingPunct="0">
              <a:defRPr>
                <a:solidFill>
                  <a:schemeClr val="tx1"/>
                </a:solidFill>
                <a:latin typeface="Arial" pitchFamily="34" charset="0"/>
                <a:cs typeface="Arial" pitchFamily="34" charset="0"/>
              </a:defRPr>
            </a:lvl2pPr>
            <a:lvl3pPr marL="1054100" indent="-209550" defTabSz="873125" eaLnBrk="0" hangingPunct="0">
              <a:defRPr>
                <a:solidFill>
                  <a:schemeClr val="tx1"/>
                </a:solidFill>
                <a:latin typeface="Arial" pitchFamily="34" charset="0"/>
                <a:cs typeface="Arial" pitchFamily="34" charset="0"/>
              </a:defRPr>
            </a:lvl3pPr>
            <a:lvl4pPr marL="1476375" indent="-209550" defTabSz="873125" eaLnBrk="0" hangingPunct="0">
              <a:defRPr>
                <a:solidFill>
                  <a:schemeClr val="tx1"/>
                </a:solidFill>
                <a:latin typeface="Arial" pitchFamily="34" charset="0"/>
                <a:cs typeface="Arial" pitchFamily="34" charset="0"/>
              </a:defRPr>
            </a:lvl4pPr>
            <a:lvl5pPr marL="1898650" indent="-209550" defTabSz="873125" eaLnBrk="0" hangingPunct="0">
              <a:defRPr>
                <a:solidFill>
                  <a:schemeClr val="tx1"/>
                </a:solidFill>
                <a:latin typeface="Arial" pitchFamily="34" charset="0"/>
                <a:cs typeface="Arial" pitchFamily="34" charset="0"/>
              </a:defRPr>
            </a:lvl5pPr>
            <a:lvl6pPr marL="2355850" indent="-209550" defTabSz="873125" eaLnBrk="0" fontAlgn="base" hangingPunct="0">
              <a:spcBef>
                <a:spcPct val="0"/>
              </a:spcBef>
              <a:spcAft>
                <a:spcPct val="0"/>
              </a:spcAft>
              <a:defRPr>
                <a:solidFill>
                  <a:schemeClr val="tx1"/>
                </a:solidFill>
                <a:latin typeface="Arial" pitchFamily="34" charset="0"/>
                <a:cs typeface="Arial" pitchFamily="34" charset="0"/>
              </a:defRPr>
            </a:lvl6pPr>
            <a:lvl7pPr marL="2813050" indent="-209550" defTabSz="873125" eaLnBrk="0" fontAlgn="base" hangingPunct="0">
              <a:spcBef>
                <a:spcPct val="0"/>
              </a:spcBef>
              <a:spcAft>
                <a:spcPct val="0"/>
              </a:spcAft>
              <a:defRPr>
                <a:solidFill>
                  <a:schemeClr val="tx1"/>
                </a:solidFill>
                <a:latin typeface="Arial" pitchFamily="34" charset="0"/>
                <a:cs typeface="Arial" pitchFamily="34" charset="0"/>
              </a:defRPr>
            </a:lvl7pPr>
            <a:lvl8pPr marL="3270250" indent="-209550" defTabSz="873125" eaLnBrk="0" fontAlgn="base" hangingPunct="0">
              <a:spcBef>
                <a:spcPct val="0"/>
              </a:spcBef>
              <a:spcAft>
                <a:spcPct val="0"/>
              </a:spcAft>
              <a:defRPr>
                <a:solidFill>
                  <a:schemeClr val="tx1"/>
                </a:solidFill>
                <a:latin typeface="Arial" pitchFamily="34" charset="0"/>
                <a:cs typeface="Arial" pitchFamily="34" charset="0"/>
              </a:defRPr>
            </a:lvl8pPr>
            <a:lvl9pPr marL="3727450" indent="-209550" defTabSz="873125"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56F1561D-C44D-4EF4-B655-6052F0F56C92}" type="slidenum">
              <a:rPr lang="en-US" altLang="en-US">
                <a:solidFill>
                  <a:srgbClr val="000000"/>
                </a:solidFill>
              </a:rPr>
              <a:pPr eaLnBrk="1" hangingPunct="1"/>
              <a:t>13</a:t>
            </a:fld>
            <a:endParaRPr lang="en-US" altLang="en-US">
              <a:solidFill>
                <a:srgbClr val="000000"/>
              </a:solidFill>
            </a:endParaRPr>
          </a:p>
        </p:txBody>
      </p:sp>
      <p:sp>
        <p:nvSpPr>
          <p:cNvPr id="105475"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latin typeface="Arial" pitchFamily="34" charset="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hemeOverride" Target="../theme/themeOverride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1.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658938" y="1600200"/>
            <a:ext cx="6837362" cy="3200400"/>
            <a:chOff x="1045" y="1008"/>
            <a:chExt cx="4307" cy="2016"/>
          </a:xfrm>
        </p:grpSpPr>
        <p:sp>
          <p:nvSpPr>
            <p:cNvPr id="5" name="Oval 3"/>
            <p:cNvSpPr>
              <a:spLocks noChangeArrowheads="1"/>
            </p:cNvSpPr>
            <p:nvPr/>
          </p:nvSpPr>
          <p:spPr bwMode="hidden">
            <a:xfrm flipH="1">
              <a:off x="4392" y="1008"/>
              <a:ext cx="960" cy="96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latin typeface="Times New Roman" pitchFamily="18" charset="0"/>
              </a:endParaRPr>
            </a:p>
          </p:txBody>
        </p:sp>
        <p:sp>
          <p:nvSpPr>
            <p:cNvPr id="6" name="Oval 4"/>
            <p:cNvSpPr>
              <a:spLocks noChangeArrowheads="1"/>
            </p:cNvSpPr>
            <p:nvPr/>
          </p:nvSpPr>
          <p:spPr bwMode="hidden">
            <a:xfrm flipH="1">
              <a:off x="3264" y="1008"/>
              <a:ext cx="960" cy="96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latin typeface="Times New Roman" pitchFamily="18" charset="0"/>
              </a:endParaRPr>
            </a:p>
          </p:txBody>
        </p:sp>
        <p:sp>
          <p:nvSpPr>
            <p:cNvPr id="7" name="Oval 5"/>
            <p:cNvSpPr>
              <a:spLocks noChangeArrowheads="1"/>
            </p:cNvSpPr>
            <p:nvPr/>
          </p:nvSpPr>
          <p:spPr bwMode="hidden">
            <a:xfrm flipH="1">
              <a:off x="2136" y="1008"/>
              <a:ext cx="960" cy="960"/>
            </a:xfrm>
            <a:prstGeom prst="ellipse">
              <a:avLst/>
            </a:prstGeom>
            <a:noFill/>
            <a:ln w="2857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latin typeface="Times New Roman" pitchFamily="18" charset="0"/>
              </a:endParaRPr>
            </a:p>
          </p:txBody>
        </p:sp>
        <p:sp>
          <p:nvSpPr>
            <p:cNvPr id="8" name="Oval 6"/>
            <p:cNvSpPr>
              <a:spLocks noChangeArrowheads="1"/>
            </p:cNvSpPr>
            <p:nvPr/>
          </p:nvSpPr>
          <p:spPr bwMode="hidden">
            <a:xfrm flipH="1">
              <a:off x="2136" y="2064"/>
              <a:ext cx="960" cy="960"/>
            </a:xfrm>
            <a:prstGeom prst="ellipse">
              <a:avLst/>
            </a:prstGeom>
            <a:solidFill>
              <a:schemeClr val="accent2"/>
            </a:solidFill>
            <a:ln>
              <a:noFill/>
            </a:ln>
            <a:extLst>
              <a:ext uri="{91240B29-F687-4F45-9708-019B960494DF}">
                <a14:hiddenLine xmlns:a14="http://schemas.microsoft.com/office/drawing/2010/main" w="2857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latin typeface="Times New Roman" pitchFamily="18" charset="0"/>
              </a:endParaRPr>
            </a:p>
          </p:txBody>
        </p:sp>
        <p:sp>
          <p:nvSpPr>
            <p:cNvPr id="9" name="Oval 7"/>
            <p:cNvSpPr>
              <a:spLocks noChangeArrowheads="1"/>
            </p:cNvSpPr>
            <p:nvPr/>
          </p:nvSpPr>
          <p:spPr bwMode="hidden">
            <a:xfrm flipH="1">
              <a:off x="1045" y="2064"/>
              <a:ext cx="960" cy="96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latin typeface="Times New Roman" pitchFamily="18" charset="0"/>
              </a:endParaRPr>
            </a:p>
          </p:txBody>
        </p:sp>
        <p:sp>
          <p:nvSpPr>
            <p:cNvPr id="10" name="Oval 8"/>
            <p:cNvSpPr>
              <a:spLocks noChangeArrowheads="1"/>
            </p:cNvSpPr>
            <p:nvPr/>
          </p:nvSpPr>
          <p:spPr bwMode="hidden">
            <a:xfrm flipH="1">
              <a:off x="4392" y="2064"/>
              <a:ext cx="960" cy="960"/>
            </a:xfrm>
            <a:prstGeom prst="ellipse">
              <a:avLst/>
            </a:prstGeom>
            <a:noFill/>
            <a:ln w="2857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latin typeface="Times New Roman" pitchFamily="18" charset="0"/>
              </a:endParaRPr>
            </a:p>
          </p:txBody>
        </p:sp>
      </p:grpSp>
      <p:sp>
        <p:nvSpPr>
          <p:cNvPr id="63500" name="Rectangle 12"/>
          <p:cNvSpPr>
            <a:spLocks noGrp="1" noChangeArrowheads="1"/>
          </p:cNvSpPr>
          <p:nvPr>
            <p:ph type="ctrTitle"/>
          </p:nvPr>
        </p:nvSpPr>
        <p:spPr>
          <a:xfrm>
            <a:off x="685800" y="1219200"/>
            <a:ext cx="7772400" cy="1933575"/>
          </a:xfrm>
        </p:spPr>
        <p:txBody>
          <a:bodyPr anchor="b"/>
          <a:lstStyle>
            <a:lvl1pPr algn="r">
              <a:defRPr sz="4400"/>
            </a:lvl1pPr>
          </a:lstStyle>
          <a:p>
            <a:r>
              <a:rPr lang="en-US"/>
              <a:t>Click to edit Master title style</a:t>
            </a:r>
          </a:p>
        </p:txBody>
      </p:sp>
      <p:sp>
        <p:nvSpPr>
          <p:cNvPr id="63501" name="Rectangle 13"/>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r>
              <a:rPr lang="en-US"/>
              <a:t>Click to edit Master subtitle style</a:t>
            </a:r>
          </a:p>
        </p:txBody>
      </p:sp>
      <p:sp>
        <p:nvSpPr>
          <p:cNvPr id="11" name="Rectangle 9"/>
          <p:cNvSpPr>
            <a:spLocks noGrp="1" noChangeArrowheads="1"/>
          </p:cNvSpPr>
          <p:nvPr>
            <p:ph type="dt" sz="half" idx="10"/>
          </p:nvPr>
        </p:nvSpPr>
        <p:spPr/>
        <p:txBody>
          <a:bodyPr/>
          <a:lstStyle>
            <a:lvl1pPr>
              <a:defRPr/>
            </a:lvl1pPr>
          </a:lstStyle>
          <a:p>
            <a:pPr>
              <a:defRPr/>
            </a:pPr>
            <a:endParaRPr lang="en-US"/>
          </a:p>
        </p:txBody>
      </p:sp>
      <p:sp>
        <p:nvSpPr>
          <p:cNvPr id="12" name="Rectangle 10"/>
          <p:cNvSpPr>
            <a:spLocks noGrp="1" noChangeArrowheads="1"/>
          </p:cNvSpPr>
          <p:nvPr>
            <p:ph type="ftr" sz="quarter" idx="11"/>
          </p:nvPr>
        </p:nvSpPr>
        <p:spPr/>
        <p:txBody>
          <a:bodyPr/>
          <a:lstStyle>
            <a:lvl1pPr>
              <a:defRPr/>
            </a:lvl1pPr>
          </a:lstStyle>
          <a:p>
            <a:pPr>
              <a:defRPr/>
            </a:pPr>
            <a:endParaRPr lang="en-US"/>
          </a:p>
        </p:txBody>
      </p:sp>
      <p:sp>
        <p:nvSpPr>
          <p:cNvPr id="13" name="Rectangle 11"/>
          <p:cNvSpPr>
            <a:spLocks noGrp="1" noChangeArrowheads="1"/>
          </p:cNvSpPr>
          <p:nvPr>
            <p:ph type="sldNum" sz="quarter" idx="12"/>
          </p:nvPr>
        </p:nvSpPr>
        <p:spPr/>
        <p:txBody>
          <a:bodyPr/>
          <a:lstStyle>
            <a:lvl1pPr>
              <a:defRPr/>
            </a:lvl1pPr>
          </a:lstStyle>
          <a:p>
            <a:pPr>
              <a:defRPr/>
            </a:pPr>
            <a:fld id="{76D6EB49-B96F-42E3-9673-9375EDDAE6F4}" type="slidenum">
              <a:rPr lang="en-US"/>
              <a:pPr>
                <a:defRPr/>
              </a:pPr>
              <a:t>‹#›</a:t>
            </a:fld>
            <a:endParaRPr lang="en-US"/>
          </a:p>
        </p:txBody>
      </p:sp>
    </p:spTree>
    <p:extLst>
      <p:ext uri="{BB962C8B-B14F-4D97-AF65-F5344CB8AC3E}">
        <p14:creationId xmlns:p14="http://schemas.microsoft.com/office/powerpoint/2010/main" val="4070778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175EDDAE-787F-4077-BD1B-C563A982B70F}" type="slidenum">
              <a:rPr lang="en-US"/>
              <a:pPr>
                <a:defRPr/>
              </a:pPr>
              <a:t>‹#›</a:t>
            </a:fld>
            <a:endParaRPr lang="en-US"/>
          </a:p>
        </p:txBody>
      </p:sp>
    </p:spTree>
    <p:extLst>
      <p:ext uri="{BB962C8B-B14F-4D97-AF65-F5344CB8AC3E}">
        <p14:creationId xmlns:p14="http://schemas.microsoft.com/office/powerpoint/2010/main" val="1598168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62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6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A68E5A95-FABB-4058-89E3-E345FBA5CEBD}" type="slidenum">
              <a:rPr lang="en-US"/>
              <a:pPr>
                <a:defRPr/>
              </a:pPr>
              <a:t>‹#›</a:t>
            </a:fld>
            <a:endParaRPr lang="en-US"/>
          </a:p>
        </p:txBody>
      </p:sp>
    </p:spTree>
    <p:extLst>
      <p:ext uri="{BB962C8B-B14F-4D97-AF65-F5344CB8AC3E}">
        <p14:creationId xmlns:p14="http://schemas.microsoft.com/office/powerpoint/2010/main" val="34707114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D72ADE76-3366-43B9-8B1F-23B22D545E76}" type="slidenum">
              <a:rPr lang="en-US"/>
              <a:pPr>
                <a:defRPr/>
              </a:pPr>
              <a:t>‹#›</a:t>
            </a:fld>
            <a:endParaRPr lang="en-US"/>
          </a:p>
        </p:txBody>
      </p:sp>
    </p:spTree>
    <p:extLst>
      <p:ext uri="{BB962C8B-B14F-4D97-AF65-F5344CB8AC3E}">
        <p14:creationId xmlns:p14="http://schemas.microsoft.com/office/powerpoint/2010/main" val="18262089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7" name="Oval 10"/>
            <p:cNvSpPr>
              <a:spLocks noChangeArrowheads="1"/>
            </p:cNvSpPr>
            <p:nvPr/>
          </p:nvSpPr>
          <p:spPr bwMode="auto">
            <a:xfrm>
              <a:off x="4883" y="1885"/>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8" name="Oval 11"/>
            <p:cNvSpPr>
              <a:spLocks noChangeArrowheads="1"/>
            </p:cNvSpPr>
            <p:nvPr/>
          </p:nvSpPr>
          <p:spPr bwMode="auto">
            <a:xfrm>
              <a:off x="5062" y="1885"/>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9" name="Oval 12"/>
            <p:cNvSpPr>
              <a:spLocks noChangeArrowheads="1"/>
            </p:cNvSpPr>
            <p:nvPr/>
          </p:nvSpPr>
          <p:spPr bwMode="auto">
            <a:xfrm>
              <a:off x="4704" y="2064"/>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10" name="Oval 13"/>
            <p:cNvSpPr>
              <a:spLocks noChangeArrowheads="1"/>
            </p:cNvSpPr>
            <p:nvPr/>
          </p:nvSpPr>
          <p:spPr bwMode="auto">
            <a:xfrm>
              <a:off x="4883" y="2064"/>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11" name="Oval 14"/>
            <p:cNvSpPr>
              <a:spLocks noChangeArrowheads="1"/>
            </p:cNvSpPr>
            <p:nvPr/>
          </p:nvSpPr>
          <p:spPr bwMode="auto">
            <a:xfrm>
              <a:off x="5062" y="2064"/>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12" name="Oval 15"/>
            <p:cNvSpPr>
              <a:spLocks noChangeArrowheads="1"/>
            </p:cNvSpPr>
            <p:nvPr/>
          </p:nvSpPr>
          <p:spPr bwMode="auto">
            <a:xfrm>
              <a:off x="5241" y="2064"/>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13" name="Oval 16"/>
            <p:cNvSpPr>
              <a:spLocks noChangeArrowheads="1"/>
            </p:cNvSpPr>
            <p:nvPr/>
          </p:nvSpPr>
          <p:spPr bwMode="auto">
            <a:xfrm>
              <a:off x="4704" y="2243"/>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14" name="Oval 17"/>
            <p:cNvSpPr>
              <a:spLocks noChangeArrowheads="1"/>
            </p:cNvSpPr>
            <p:nvPr/>
          </p:nvSpPr>
          <p:spPr bwMode="auto">
            <a:xfrm>
              <a:off x="4883" y="2243"/>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15" name="Oval 18"/>
            <p:cNvSpPr>
              <a:spLocks noChangeArrowheads="1"/>
            </p:cNvSpPr>
            <p:nvPr/>
          </p:nvSpPr>
          <p:spPr bwMode="auto">
            <a:xfrm>
              <a:off x="5062" y="2243"/>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16" name="Oval 19"/>
            <p:cNvSpPr>
              <a:spLocks noChangeArrowheads="1"/>
            </p:cNvSpPr>
            <p:nvPr/>
          </p:nvSpPr>
          <p:spPr bwMode="auto">
            <a:xfrm>
              <a:off x="5241" y="2243"/>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17" name="Oval 20"/>
            <p:cNvSpPr>
              <a:spLocks noChangeArrowheads="1"/>
            </p:cNvSpPr>
            <p:nvPr/>
          </p:nvSpPr>
          <p:spPr bwMode="auto">
            <a:xfrm>
              <a:off x="5420" y="2243"/>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18" name="Oval 21"/>
            <p:cNvSpPr>
              <a:spLocks noChangeArrowheads="1"/>
            </p:cNvSpPr>
            <p:nvPr/>
          </p:nvSpPr>
          <p:spPr bwMode="auto">
            <a:xfrm>
              <a:off x="4704" y="2421"/>
              <a:ext cx="127" cy="128"/>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19" name="Oval 22"/>
            <p:cNvSpPr>
              <a:spLocks noChangeArrowheads="1"/>
            </p:cNvSpPr>
            <p:nvPr/>
          </p:nvSpPr>
          <p:spPr bwMode="auto">
            <a:xfrm>
              <a:off x="4883" y="2421"/>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20" name="Oval 23"/>
            <p:cNvSpPr>
              <a:spLocks noChangeArrowheads="1"/>
            </p:cNvSpPr>
            <p:nvPr/>
          </p:nvSpPr>
          <p:spPr bwMode="auto">
            <a:xfrm>
              <a:off x="5062" y="2421"/>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21" name="Oval 24"/>
            <p:cNvSpPr>
              <a:spLocks noChangeArrowheads="1"/>
            </p:cNvSpPr>
            <p:nvPr/>
          </p:nvSpPr>
          <p:spPr bwMode="auto">
            <a:xfrm>
              <a:off x="5241" y="2421"/>
              <a:ext cx="127" cy="128"/>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22" name="Oval 25"/>
            <p:cNvSpPr>
              <a:spLocks noChangeArrowheads="1"/>
            </p:cNvSpPr>
            <p:nvPr/>
          </p:nvSpPr>
          <p:spPr bwMode="auto">
            <a:xfrm>
              <a:off x="4704" y="2600"/>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23" name="Oval 26"/>
            <p:cNvSpPr>
              <a:spLocks noChangeArrowheads="1"/>
            </p:cNvSpPr>
            <p:nvPr/>
          </p:nvSpPr>
          <p:spPr bwMode="auto">
            <a:xfrm>
              <a:off x="4883" y="2600"/>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24" name="Oval 27"/>
            <p:cNvSpPr>
              <a:spLocks noChangeArrowheads="1"/>
            </p:cNvSpPr>
            <p:nvPr/>
          </p:nvSpPr>
          <p:spPr bwMode="auto">
            <a:xfrm>
              <a:off x="5062" y="2600"/>
              <a:ext cx="127" cy="128"/>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25" name="Oval 28"/>
            <p:cNvSpPr>
              <a:spLocks noChangeArrowheads="1"/>
            </p:cNvSpPr>
            <p:nvPr/>
          </p:nvSpPr>
          <p:spPr bwMode="auto">
            <a:xfrm>
              <a:off x="5241" y="2600"/>
              <a:ext cx="127" cy="128"/>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26" name="Oval 29"/>
            <p:cNvSpPr>
              <a:spLocks noChangeArrowheads="1"/>
            </p:cNvSpPr>
            <p:nvPr/>
          </p:nvSpPr>
          <p:spPr bwMode="auto">
            <a:xfrm>
              <a:off x="5420" y="2600"/>
              <a:ext cx="127" cy="128"/>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27" name="Oval 30"/>
            <p:cNvSpPr>
              <a:spLocks noChangeArrowheads="1"/>
            </p:cNvSpPr>
            <p:nvPr/>
          </p:nvSpPr>
          <p:spPr bwMode="auto">
            <a:xfrm>
              <a:off x="4704" y="2779"/>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28" name="Oval 31"/>
            <p:cNvSpPr>
              <a:spLocks noChangeArrowheads="1"/>
            </p:cNvSpPr>
            <p:nvPr/>
          </p:nvSpPr>
          <p:spPr bwMode="auto">
            <a:xfrm>
              <a:off x="4883" y="2779"/>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29" name="Oval 32"/>
            <p:cNvSpPr>
              <a:spLocks noChangeArrowheads="1"/>
            </p:cNvSpPr>
            <p:nvPr/>
          </p:nvSpPr>
          <p:spPr bwMode="auto">
            <a:xfrm>
              <a:off x="5062" y="2779"/>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30" name="Oval 33"/>
            <p:cNvSpPr>
              <a:spLocks noChangeArrowheads="1"/>
            </p:cNvSpPr>
            <p:nvPr/>
          </p:nvSpPr>
          <p:spPr bwMode="auto">
            <a:xfrm>
              <a:off x="5241" y="2779"/>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31" name="Oval 34"/>
            <p:cNvSpPr>
              <a:spLocks noChangeArrowheads="1"/>
            </p:cNvSpPr>
            <p:nvPr/>
          </p:nvSpPr>
          <p:spPr bwMode="auto">
            <a:xfrm>
              <a:off x="4704" y="2958"/>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32" name="Oval 35"/>
            <p:cNvSpPr>
              <a:spLocks noChangeArrowheads="1"/>
            </p:cNvSpPr>
            <p:nvPr/>
          </p:nvSpPr>
          <p:spPr bwMode="auto">
            <a:xfrm>
              <a:off x="4883" y="2958"/>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33" name="Oval 36"/>
            <p:cNvSpPr>
              <a:spLocks noChangeArrowheads="1"/>
            </p:cNvSpPr>
            <p:nvPr/>
          </p:nvSpPr>
          <p:spPr bwMode="auto">
            <a:xfrm>
              <a:off x="5062" y="2958"/>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34" name="Oval 37"/>
            <p:cNvSpPr>
              <a:spLocks noChangeArrowheads="1"/>
            </p:cNvSpPr>
            <p:nvPr/>
          </p:nvSpPr>
          <p:spPr bwMode="auto">
            <a:xfrm>
              <a:off x="5241" y="2958"/>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35" name="Oval 38"/>
            <p:cNvSpPr>
              <a:spLocks noChangeArrowheads="1"/>
            </p:cNvSpPr>
            <p:nvPr/>
          </p:nvSpPr>
          <p:spPr bwMode="auto">
            <a:xfrm>
              <a:off x="4883" y="3137"/>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36" name="Oval 39"/>
            <p:cNvSpPr>
              <a:spLocks noChangeArrowheads="1"/>
            </p:cNvSpPr>
            <p:nvPr/>
          </p:nvSpPr>
          <p:spPr bwMode="auto">
            <a:xfrm>
              <a:off x="5241" y="3137"/>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70659"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70660"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38" name="Rectangle 5"/>
          <p:cNvSpPr>
            <a:spLocks noGrp="1" noChangeArrowheads="1"/>
          </p:cNvSpPr>
          <p:nvPr>
            <p:ph type="dt" sz="half" idx="10"/>
          </p:nvPr>
        </p:nvSpPr>
        <p:spPr/>
        <p:txBody>
          <a:bodyPr/>
          <a:lstStyle>
            <a:lvl1pPr>
              <a:defRPr/>
            </a:lvl1pPr>
          </a:lstStyle>
          <a:p>
            <a:pPr>
              <a:defRPr/>
            </a:pPr>
            <a:endParaRPr lang="en-US" altLang="en-US"/>
          </a:p>
        </p:txBody>
      </p:sp>
      <p:sp>
        <p:nvSpPr>
          <p:cNvPr id="39" name="Rectangle 6"/>
          <p:cNvSpPr>
            <a:spLocks noGrp="1" noChangeArrowheads="1"/>
          </p:cNvSpPr>
          <p:nvPr>
            <p:ph type="ftr" sz="quarter" idx="11"/>
          </p:nvPr>
        </p:nvSpPr>
        <p:spPr/>
        <p:txBody>
          <a:bodyPr/>
          <a:lstStyle>
            <a:lvl1pPr>
              <a:defRPr/>
            </a:lvl1pPr>
          </a:lstStyle>
          <a:p>
            <a:pPr>
              <a:defRPr/>
            </a:pPr>
            <a:endParaRPr lang="en-US" altLang="en-US"/>
          </a:p>
        </p:txBody>
      </p:sp>
      <p:sp>
        <p:nvSpPr>
          <p:cNvPr id="40" name="Rectangle 7"/>
          <p:cNvSpPr>
            <a:spLocks noGrp="1" noChangeArrowheads="1"/>
          </p:cNvSpPr>
          <p:nvPr>
            <p:ph type="sldNum" sz="quarter" idx="12"/>
          </p:nvPr>
        </p:nvSpPr>
        <p:spPr/>
        <p:txBody>
          <a:bodyPr/>
          <a:lstStyle>
            <a:lvl1pPr>
              <a:defRPr/>
            </a:lvl1pPr>
          </a:lstStyle>
          <a:p>
            <a:pPr>
              <a:defRPr/>
            </a:pPr>
            <a:fld id="{F244F353-D51C-4A3A-B00E-29F0910FC7B0}" type="slidenum">
              <a:rPr lang="en-US" altLang="en-US"/>
              <a:pPr>
                <a:defRPr/>
              </a:pPr>
              <a:t>‹#›</a:t>
            </a:fld>
            <a:endParaRPr lang="en-US" altLang="en-US"/>
          </a:p>
        </p:txBody>
      </p:sp>
    </p:spTree>
    <p:extLst>
      <p:ext uri="{BB962C8B-B14F-4D97-AF65-F5344CB8AC3E}">
        <p14:creationId xmlns:p14="http://schemas.microsoft.com/office/powerpoint/2010/main" val="13499609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F88831D9-E93B-4375-9546-DBAAA6FDE5FD}" type="slidenum">
              <a:rPr lang="en-US" altLang="en-US"/>
              <a:pPr>
                <a:defRPr/>
              </a:pPr>
              <a:t>‹#›</a:t>
            </a:fld>
            <a:endParaRPr lang="en-US" altLang="en-US"/>
          </a:p>
        </p:txBody>
      </p:sp>
    </p:spTree>
    <p:extLst>
      <p:ext uri="{BB962C8B-B14F-4D97-AF65-F5344CB8AC3E}">
        <p14:creationId xmlns:p14="http://schemas.microsoft.com/office/powerpoint/2010/main" val="6196499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7B9A14FA-1B18-4C7C-A548-3A3A1291EB1F}" type="slidenum">
              <a:rPr lang="en-US" altLang="en-US"/>
              <a:pPr>
                <a:defRPr/>
              </a:pPr>
              <a:t>‹#›</a:t>
            </a:fld>
            <a:endParaRPr lang="en-US" altLang="en-US"/>
          </a:p>
        </p:txBody>
      </p:sp>
    </p:spTree>
    <p:extLst>
      <p:ext uri="{BB962C8B-B14F-4D97-AF65-F5344CB8AC3E}">
        <p14:creationId xmlns:p14="http://schemas.microsoft.com/office/powerpoint/2010/main" val="42084110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8210EC9F-7C07-4A5D-87D7-0E6956465AA2}" type="slidenum">
              <a:rPr lang="en-US" altLang="en-US"/>
              <a:pPr>
                <a:defRPr/>
              </a:pPr>
              <a:t>‹#›</a:t>
            </a:fld>
            <a:endParaRPr lang="en-US" altLang="en-US"/>
          </a:p>
        </p:txBody>
      </p:sp>
    </p:spTree>
    <p:extLst>
      <p:ext uri="{BB962C8B-B14F-4D97-AF65-F5344CB8AC3E}">
        <p14:creationId xmlns:p14="http://schemas.microsoft.com/office/powerpoint/2010/main" val="9186186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fld id="{3598D66F-0C28-4065-A447-0B98EEB64D29}" type="slidenum">
              <a:rPr lang="en-US" altLang="en-US"/>
              <a:pPr>
                <a:defRPr/>
              </a:pPr>
              <a:t>‹#›</a:t>
            </a:fld>
            <a:endParaRPr lang="en-US" altLang="en-US"/>
          </a:p>
        </p:txBody>
      </p:sp>
    </p:spTree>
    <p:extLst>
      <p:ext uri="{BB962C8B-B14F-4D97-AF65-F5344CB8AC3E}">
        <p14:creationId xmlns:p14="http://schemas.microsoft.com/office/powerpoint/2010/main" val="20965156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fld id="{DFAC05A9-8260-4350-B6D6-643D5967CC76}" type="slidenum">
              <a:rPr lang="en-US" altLang="en-US"/>
              <a:pPr>
                <a:defRPr/>
              </a:pPr>
              <a:t>‹#›</a:t>
            </a:fld>
            <a:endParaRPr lang="en-US" altLang="en-US"/>
          </a:p>
        </p:txBody>
      </p:sp>
    </p:spTree>
    <p:extLst>
      <p:ext uri="{BB962C8B-B14F-4D97-AF65-F5344CB8AC3E}">
        <p14:creationId xmlns:p14="http://schemas.microsoft.com/office/powerpoint/2010/main" val="12941437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fld id="{E593F74C-C072-4B64-BE3F-853F5C65F9E1}" type="slidenum">
              <a:rPr lang="en-US" altLang="en-US"/>
              <a:pPr>
                <a:defRPr/>
              </a:pPr>
              <a:t>‹#›</a:t>
            </a:fld>
            <a:endParaRPr lang="en-US" altLang="en-US"/>
          </a:p>
        </p:txBody>
      </p:sp>
    </p:spTree>
    <p:extLst>
      <p:ext uri="{BB962C8B-B14F-4D97-AF65-F5344CB8AC3E}">
        <p14:creationId xmlns:p14="http://schemas.microsoft.com/office/powerpoint/2010/main" val="3598687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95117AA0-A06F-4262-BEC8-9A3242A7A630}" type="slidenum">
              <a:rPr lang="en-US"/>
              <a:pPr>
                <a:defRPr/>
              </a:pPr>
              <a:t>‹#›</a:t>
            </a:fld>
            <a:endParaRPr lang="en-US"/>
          </a:p>
        </p:txBody>
      </p:sp>
    </p:spTree>
    <p:extLst>
      <p:ext uri="{BB962C8B-B14F-4D97-AF65-F5344CB8AC3E}">
        <p14:creationId xmlns:p14="http://schemas.microsoft.com/office/powerpoint/2010/main" val="15060630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28EC4530-46A5-408B-BD88-8A5D4EEA287F}" type="slidenum">
              <a:rPr lang="en-US" altLang="en-US"/>
              <a:pPr>
                <a:defRPr/>
              </a:pPr>
              <a:t>‹#›</a:t>
            </a:fld>
            <a:endParaRPr lang="en-US" altLang="en-US"/>
          </a:p>
        </p:txBody>
      </p:sp>
    </p:spTree>
    <p:extLst>
      <p:ext uri="{BB962C8B-B14F-4D97-AF65-F5344CB8AC3E}">
        <p14:creationId xmlns:p14="http://schemas.microsoft.com/office/powerpoint/2010/main" val="30688294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2E9EEE86-E7A1-4445-8258-4F9A2E3C2E12}" type="slidenum">
              <a:rPr lang="en-US" altLang="en-US"/>
              <a:pPr>
                <a:defRPr/>
              </a:pPr>
              <a:t>‹#›</a:t>
            </a:fld>
            <a:endParaRPr lang="en-US" altLang="en-US"/>
          </a:p>
        </p:txBody>
      </p:sp>
    </p:spTree>
    <p:extLst>
      <p:ext uri="{BB962C8B-B14F-4D97-AF65-F5344CB8AC3E}">
        <p14:creationId xmlns:p14="http://schemas.microsoft.com/office/powerpoint/2010/main" val="18219783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BF3BB6B3-6787-4B0F-A14A-C78E0C8FF4D4}" type="slidenum">
              <a:rPr lang="en-US" altLang="en-US"/>
              <a:pPr>
                <a:defRPr/>
              </a:pPr>
              <a:t>‹#›</a:t>
            </a:fld>
            <a:endParaRPr lang="en-US" altLang="en-US"/>
          </a:p>
        </p:txBody>
      </p:sp>
    </p:spTree>
    <p:extLst>
      <p:ext uri="{BB962C8B-B14F-4D97-AF65-F5344CB8AC3E}">
        <p14:creationId xmlns:p14="http://schemas.microsoft.com/office/powerpoint/2010/main" val="31354600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6DC8DA64-6540-4B8A-A15F-8FD80A24A2B8}" type="slidenum">
              <a:rPr lang="en-US" altLang="en-US"/>
              <a:pPr>
                <a:defRPr/>
              </a:pPr>
              <a:t>‹#›</a:t>
            </a:fld>
            <a:endParaRPr lang="en-US" altLang="en-US"/>
          </a:p>
        </p:txBody>
      </p:sp>
    </p:spTree>
    <p:extLst>
      <p:ext uri="{BB962C8B-B14F-4D97-AF65-F5344CB8AC3E}">
        <p14:creationId xmlns:p14="http://schemas.microsoft.com/office/powerpoint/2010/main" val="184090838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0B1EA995-0110-471F-944F-A1C1F0AFF147}" type="slidenum">
              <a:rPr lang="en-US" altLang="en-US"/>
              <a:pPr>
                <a:defRPr/>
              </a:pPr>
              <a:t>‹#›</a:t>
            </a:fld>
            <a:endParaRPr lang="en-US" altLang="en-US"/>
          </a:p>
        </p:txBody>
      </p:sp>
    </p:spTree>
    <p:extLst>
      <p:ext uri="{BB962C8B-B14F-4D97-AF65-F5344CB8AC3E}">
        <p14:creationId xmlns:p14="http://schemas.microsoft.com/office/powerpoint/2010/main" val="32960699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716463" y="5345113"/>
            <a:ext cx="4427537" cy="1512887"/>
            <a:chOff x="2971" y="3367"/>
            <a:chExt cx="2789" cy="953"/>
          </a:xfrm>
        </p:grpSpPr>
        <p:sp>
          <p:nvSpPr>
            <p:cNvPr id="5" name="Freeform 3"/>
            <p:cNvSpPr>
              <a:spLocks/>
            </p:cNvSpPr>
            <p:nvPr/>
          </p:nvSpPr>
          <p:spPr bwMode="ltGray">
            <a:xfrm>
              <a:off x="2971" y="3367"/>
              <a:ext cx="2789" cy="953"/>
            </a:xfrm>
            <a:custGeom>
              <a:avLst/>
              <a:gdLst>
                <a:gd name="T0" fmla="*/ 2768 w 2780"/>
                <a:gd name="T1" fmla="*/ 18 h 953"/>
                <a:gd name="T2" fmla="*/ 2678 w 2780"/>
                <a:gd name="T3" fmla="*/ 24 h 953"/>
                <a:gd name="T4" fmla="*/ 2613 w 2780"/>
                <a:gd name="T5" fmla="*/ 102 h 953"/>
                <a:gd name="T6" fmla="*/ 2511 w 2780"/>
                <a:gd name="T7" fmla="*/ 156 h 953"/>
                <a:gd name="T8" fmla="*/ 2505 w 2780"/>
                <a:gd name="T9" fmla="*/ 222 h 953"/>
                <a:gd name="T10" fmla="*/ 2487 w 2780"/>
                <a:gd name="T11" fmla="*/ 246 h 953"/>
                <a:gd name="T12" fmla="*/ 2469 w 2780"/>
                <a:gd name="T13" fmla="*/ 252 h 953"/>
                <a:gd name="T14" fmla="*/ 2397 w 2780"/>
                <a:gd name="T15" fmla="*/ 210 h 953"/>
                <a:gd name="T16" fmla="*/ 2260 w 2780"/>
                <a:gd name="T17" fmla="*/ 192 h 953"/>
                <a:gd name="T18" fmla="*/ 2236 w 2780"/>
                <a:gd name="T19" fmla="*/ 186 h 953"/>
                <a:gd name="T20" fmla="*/ 2218 w 2780"/>
                <a:gd name="T21" fmla="*/ 192 h 953"/>
                <a:gd name="T22" fmla="*/ 2146 w 2780"/>
                <a:gd name="T23" fmla="*/ 228 h 953"/>
                <a:gd name="T24" fmla="*/ 2110 w 2780"/>
                <a:gd name="T25" fmla="*/ 240 h 953"/>
                <a:gd name="T26" fmla="*/ 2086 w 2780"/>
                <a:gd name="T27" fmla="*/ 246 h 953"/>
                <a:gd name="T28" fmla="*/ 2074 w 2780"/>
                <a:gd name="T29" fmla="*/ 258 h 953"/>
                <a:gd name="T30" fmla="*/ 2074 w 2780"/>
                <a:gd name="T31" fmla="*/ 276 h 953"/>
                <a:gd name="T32" fmla="*/ 2051 w 2780"/>
                <a:gd name="T33" fmla="*/ 300 h 953"/>
                <a:gd name="T34" fmla="*/ 2033 w 2780"/>
                <a:gd name="T35" fmla="*/ 312 h 953"/>
                <a:gd name="T36" fmla="*/ 2021 w 2780"/>
                <a:gd name="T37" fmla="*/ 324 h 953"/>
                <a:gd name="T38" fmla="*/ 2009 w 2780"/>
                <a:gd name="T39" fmla="*/ 336 h 953"/>
                <a:gd name="T40" fmla="*/ 1979 w 2780"/>
                <a:gd name="T41" fmla="*/ 342 h 953"/>
                <a:gd name="T42" fmla="*/ 1913 w 2780"/>
                <a:gd name="T43" fmla="*/ 336 h 953"/>
                <a:gd name="T44" fmla="*/ 1877 w 2780"/>
                <a:gd name="T45" fmla="*/ 330 h 953"/>
                <a:gd name="T46" fmla="*/ 1865 w 2780"/>
                <a:gd name="T47" fmla="*/ 342 h 953"/>
                <a:gd name="T48" fmla="*/ 1853 w 2780"/>
                <a:gd name="T49" fmla="*/ 354 h 953"/>
                <a:gd name="T50" fmla="*/ 1823 w 2780"/>
                <a:gd name="T51" fmla="*/ 360 h 953"/>
                <a:gd name="T52" fmla="*/ 1764 w 2780"/>
                <a:gd name="T53" fmla="*/ 342 h 953"/>
                <a:gd name="T54" fmla="*/ 1740 w 2780"/>
                <a:gd name="T55" fmla="*/ 342 h 953"/>
                <a:gd name="T56" fmla="*/ 1716 w 2780"/>
                <a:gd name="T57" fmla="*/ 354 h 953"/>
                <a:gd name="T58" fmla="*/ 1656 w 2780"/>
                <a:gd name="T59" fmla="*/ 425 h 953"/>
                <a:gd name="T60" fmla="*/ 1614 w 2780"/>
                <a:gd name="T61" fmla="*/ 569 h 953"/>
                <a:gd name="T62" fmla="*/ 1614 w 2780"/>
                <a:gd name="T63" fmla="*/ 593 h 953"/>
                <a:gd name="T64" fmla="*/ 1620 w 2780"/>
                <a:gd name="T65" fmla="*/ 641 h 953"/>
                <a:gd name="T66" fmla="*/ 1638 w 2780"/>
                <a:gd name="T67" fmla="*/ 659 h 953"/>
                <a:gd name="T68" fmla="*/ 1632 w 2780"/>
                <a:gd name="T69" fmla="*/ 671 h 953"/>
                <a:gd name="T70" fmla="*/ 1620 w 2780"/>
                <a:gd name="T71" fmla="*/ 683 h 953"/>
                <a:gd name="T72" fmla="*/ 1542 w 2780"/>
                <a:gd name="T73" fmla="*/ 689 h 953"/>
                <a:gd name="T74" fmla="*/ 1465 w 2780"/>
                <a:gd name="T75" fmla="*/ 629 h 953"/>
                <a:gd name="T76" fmla="*/ 1333 w 2780"/>
                <a:gd name="T77" fmla="*/ 587 h 953"/>
                <a:gd name="T78" fmla="*/ 1184 w 2780"/>
                <a:gd name="T79" fmla="*/ 671 h 953"/>
                <a:gd name="T80" fmla="*/ 1016 w 2780"/>
                <a:gd name="T81" fmla="*/ 731 h 953"/>
                <a:gd name="T82" fmla="*/ 813 w 2780"/>
                <a:gd name="T83" fmla="*/ 743 h 953"/>
                <a:gd name="T84" fmla="*/ 628 w 2780"/>
                <a:gd name="T85" fmla="*/ 701 h 953"/>
                <a:gd name="T86" fmla="*/ 568 w 2780"/>
                <a:gd name="T87" fmla="*/ 695 h 953"/>
                <a:gd name="T88" fmla="*/ 556 w 2780"/>
                <a:gd name="T89" fmla="*/ 701 h 953"/>
                <a:gd name="T90" fmla="*/ 520 w 2780"/>
                <a:gd name="T91" fmla="*/ 731 h 953"/>
                <a:gd name="T92" fmla="*/ 436 w 2780"/>
                <a:gd name="T93" fmla="*/ 809 h 953"/>
                <a:gd name="T94" fmla="*/ 406 w 2780"/>
                <a:gd name="T95" fmla="*/ 821 h 953"/>
                <a:gd name="T96" fmla="*/ 382 w 2780"/>
                <a:gd name="T97" fmla="*/ 821 h 953"/>
                <a:gd name="T98" fmla="*/ 335 w 2780"/>
                <a:gd name="T99" fmla="*/ 827 h 953"/>
                <a:gd name="T100" fmla="*/ 209 w 2780"/>
                <a:gd name="T101" fmla="*/ 851 h 953"/>
                <a:gd name="T102" fmla="*/ 173 w 2780"/>
                <a:gd name="T103" fmla="*/ 857 h 953"/>
                <a:gd name="T104" fmla="*/ 125 w 2780"/>
                <a:gd name="T105" fmla="*/ 851 h 953"/>
                <a:gd name="T106" fmla="*/ 107 w 2780"/>
                <a:gd name="T107" fmla="*/ 857 h 953"/>
                <a:gd name="T108" fmla="*/ 101 w 2780"/>
                <a:gd name="T109" fmla="*/ 875 h 953"/>
                <a:gd name="T110" fmla="*/ 83 w 2780"/>
                <a:gd name="T111" fmla="*/ 887 h 953"/>
                <a:gd name="T112" fmla="*/ 48 w 2780"/>
                <a:gd name="T113" fmla="*/ 899 h 953"/>
                <a:gd name="T114" fmla="*/ 2780 w 2780"/>
                <a:gd name="T115" fmla="*/ 24 h 95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48" y="186"/>
                  </a:lnTo>
                  <a:lnTo>
                    <a:pt x="2242" y="186"/>
                  </a:lnTo>
                  <a:lnTo>
                    <a:pt x="2236" y="186"/>
                  </a:lnTo>
                  <a:lnTo>
                    <a:pt x="2230" y="186"/>
                  </a:lnTo>
                  <a:lnTo>
                    <a:pt x="2224" y="192"/>
                  </a:lnTo>
                  <a:lnTo>
                    <a:pt x="2218" y="192"/>
                  </a:lnTo>
                  <a:lnTo>
                    <a:pt x="2212" y="198"/>
                  </a:lnTo>
                  <a:lnTo>
                    <a:pt x="2194" y="204"/>
                  </a:lnTo>
                  <a:lnTo>
                    <a:pt x="2170" y="210"/>
                  </a:lnTo>
                  <a:lnTo>
                    <a:pt x="2146" y="228"/>
                  </a:lnTo>
                  <a:lnTo>
                    <a:pt x="2122" y="240"/>
                  </a:lnTo>
                  <a:lnTo>
                    <a:pt x="2116" y="240"/>
                  </a:lnTo>
                  <a:lnTo>
                    <a:pt x="2110" y="240"/>
                  </a:lnTo>
                  <a:lnTo>
                    <a:pt x="2104" y="240"/>
                  </a:lnTo>
                  <a:lnTo>
                    <a:pt x="2098" y="246"/>
                  </a:lnTo>
                  <a:lnTo>
                    <a:pt x="2092" y="246"/>
                  </a:lnTo>
                  <a:lnTo>
                    <a:pt x="2086" y="246"/>
                  </a:lnTo>
                  <a:lnTo>
                    <a:pt x="2080" y="252"/>
                  </a:lnTo>
                  <a:lnTo>
                    <a:pt x="2080" y="258"/>
                  </a:lnTo>
                  <a:lnTo>
                    <a:pt x="2074" y="258"/>
                  </a:lnTo>
                  <a:lnTo>
                    <a:pt x="2074" y="264"/>
                  </a:lnTo>
                  <a:lnTo>
                    <a:pt x="2074" y="270"/>
                  </a:lnTo>
                  <a:lnTo>
                    <a:pt x="2074" y="276"/>
                  </a:lnTo>
                  <a:lnTo>
                    <a:pt x="2069" y="288"/>
                  </a:lnTo>
                  <a:lnTo>
                    <a:pt x="2057" y="300"/>
                  </a:lnTo>
                  <a:lnTo>
                    <a:pt x="2051" y="300"/>
                  </a:lnTo>
                  <a:lnTo>
                    <a:pt x="2045" y="300"/>
                  </a:lnTo>
                  <a:lnTo>
                    <a:pt x="2039" y="306"/>
                  </a:lnTo>
                  <a:lnTo>
                    <a:pt x="2033" y="306"/>
                  </a:lnTo>
                  <a:lnTo>
                    <a:pt x="2033" y="312"/>
                  </a:lnTo>
                  <a:lnTo>
                    <a:pt x="2027" y="312"/>
                  </a:lnTo>
                  <a:lnTo>
                    <a:pt x="2027" y="318"/>
                  </a:lnTo>
                  <a:lnTo>
                    <a:pt x="2021" y="324"/>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1" y="336"/>
                  </a:lnTo>
                  <a:lnTo>
                    <a:pt x="1865" y="342"/>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71"/>
                  </a:lnTo>
                  <a:lnTo>
                    <a:pt x="1632" y="671"/>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2"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path>
              </a:pathLst>
            </a:custGeom>
            <a:gradFill rotWithShape="0">
              <a:gsLst>
                <a:gs pos="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prstDash val="solid"/>
                  <a:round/>
                  <a:headEnd/>
                  <a:tailEnd/>
                </a14:hiddenLine>
              </a:ext>
            </a:extLst>
          </p:spPr>
          <p:txBody>
            <a:bodyPr/>
            <a:lstStyle/>
            <a:p>
              <a:endParaRPr lang="id-ID"/>
            </a:p>
          </p:txBody>
        </p:sp>
        <p:sp>
          <p:nvSpPr>
            <p:cNvPr id="6"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7"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8"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9"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10"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11"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12"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13"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14"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15"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16"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17"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18"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19"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grpSp>
      <p:sp>
        <p:nvSpPr>
          <p:cNvPr id="11282" name="Rectangle 18"/>
          <p:cNvSpPr>
            <a:spLocks noGrp="1" noChangeArrowheads="1"/>
          </p:cNvSpPr>
          <p:nvPr>
            <p:ph type="ctrTitle" sz="quarter"/>
          </p:nvPr>
        </p:nvSpPr>
        <p:spPr>
          <a:xfrm>
            <a:off x="685800" y="1600200"/>
            <a:ext cx="7772400" cy="1828800"/>
          </a:xfrm>
        </p:spPr>
        <p:txBody>
          <a:bodyPr anchor="b"/>
          <a:lstStyle>
            <a:lvl1pPr>
              <a:defRPr sz="5700"/>
            </a:lvl1pPr>
          </a:lstStyle>
          <a:p>
            <a:r>
              <a:rPr lang="en-US"/>
              <a:t>Click to edit Master title style</a:t>
            </a:r>
          </a:p>
        </p:txBody>
      </p:sp>
      <p:sp>
        <p:nvSpPr>
          <p:cNvPr id="11283" name="Rectangle 19"/>
          <p:cNvSpPr>
            <a:spLocks noGrp="1" noChangeArrowheads="1"/>
          </p:cNvSpPr>
          <p:nvPr>
            <p:ph type="subTitle" sz="quarter" idx="1"/>
          </p:nvPr>
        </p:nvSpPr>
        <p:spPr>
          <a:xfrm>
            <a:off x="1371600" y="37338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20" name="Rectangle 20"/>
          <p:cNvSpPr>
            <a:spLocks noGrp="1" noChangeArrowheads="1"/>
          </p:cNvSpPr>
          <p:nvPr>
            <p:ph type="dt" sz="quarter" idx="10"/>
          </p:nvPr>
        </p:nvSpPr>
        <p:spPr/>
        <p:txBody>
          <a:bodyPr/>
          <a:lstStyle>
            <a:lvl1pPr>
              <a:defRPr>
                <a:latin typeface="Arial" pitchFamily="34" charset="0"/>
              </a:defRPr>
            </a:lvl1pPr>
          </a:lstStyle>
          <a:p>
            <a:pPr>
              <a:defRPr/>
            </a:pPr>
            <a:endParaRPr lang="en-US"/>
          </a:p>
        </p:txBody>
      </p:sp>
      <p:sp>
        <p:nvSpPr>
          <p:cNvPr id="21" name="Rectangle 21"/>
          <p:cNvSpPr>
            <a:spLocks noGrp="1" noChangeArrowheads="1"/>
          </p:cNvSpPr>
          <p:nvPr>
            <p:ph type="ftr" sz="quarter" idx="11"/>
          </p:nvPr>
        </p:nvSpPr>
        <p:spPr/>
        <p:txBody>
          <a:bodyPr/>
          <a:lstStyle>
            <a:lvl1pPr>
              <a:defRPr>
                <a:latin typeface="Arial" pitchFamily="34" charset="0"/>
              </a:defRPr>
            </a:lvl1pPr>
          </a:lstStyle>
          <a:p>
            <a:pPr>
              <a:defRPr/>
            </a:pPr>
            <a:endParaRPr lang="en-US"/>
          </a:p>
        </p:txBody>
      </p:sp>
      <p:sp>
        <p:nvSpPr>
          <p:cNvPr id="22" name="Rectangle 22"/>
          <p:cNvSpPr>
            <a:spLocks noGrp="1" noChangeArrowheads="1"/>
          </p:cNvSpPr>
          <p:nvPr>
            <p:ph type="sldNum" sz="quarter" idx="12"/>
          </p:nvPr>
        </p:nvSpPr>
        <p:spPr/>
        <p:txBody>
          <a:bodyPr/>
          <a:lstStyle>
            <a:lvl1pPr>
              <a:defRPr>
                <a:latin typeface="Arial" pitchFamily="34" charset="0"/>
              </a:defRPr>
            </a:lvl1pPr>
          </a:lstStyle>
          <a:p>
            <a:pPr>
              <a:defRPr/>
            </a:pPr>
            <a:fld id="{C241CB20-75F1-48F7-89F1-3864407E7501}" type="slidenum">
              <a:rPr lang="en-US"/>
              <a:pPr>
                <a:defRPr/>
              </a:pPr>
              <a:t>‹#›</a:t>
            </a:fld>
            <a:endParaRPr lang="en-US"/>
          </a:p>
        </p:txBody>
      </p:sp>
    </p:spTree>
    <p:extLst>
      <p:ext uri="{BB962C8B-B14F-4D97-AF65-F5344CB8AC3E}">
        <p14:creationId xmlns:p14="http://schemas.microsoft.com/office/powerpoint/2010/main" val="337832298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p:txBody>
          <a:bodyPr/>
          <a:lstStyle>
            <a:lvl1pPr>
              <a:defRPr>
                <a:latin typeface="Arial" pitchFamily="34" charset="0"/>
              </a:defRPr>
            </a:lvl1pPr>
          </a:lstStyle>
          <a:p>
            <a:pPr>
              <a:defRPr/>
            </a:pPr>
            <a:endParaRPr lang="en-US"/>
          </a:p>
        </p:txBody>
      </p:sp>
      <p:sp>
        <p:nvSpPr>
          <p:cNvPr id="5" name="Rectangle 20"/>
          <p:cNvSpPr>
            <a:spLocks noGrp="1" noChangeArrowheads="1"/>
          </p:cNvSpPr>
          <p:nvPr>
            <p:ph type="ftr" sz="quarter" idx="11"/>
          </p:nvPr>
        </p:nvSpPr>
        <p:spPr/>
        <p:txBody>
          <a:bodyPr/>
          <a:lstStyle>
            <a:lvl1pPr>
              <a:defRPr>
                <a:latin typeface="Arial" pitchFamily="34" charset="0"/>
              </a:defRPr>
            </a:lvl1pPr>
          </a:lstStyle>
          <a:p>
            <a:pPr>
              <a:defRPr/>
            </a:pPr>
            <a:endParaRPr lang="en-US"/>
          </a:p>
        </p:txBody>
      </p:sp>
      <p:sp>
        <p:nvSpPr>
          <p:cNvPr id="6" name="Rectangle 21"/>
          <p:cNvSpPr>
            <a:spLocks noGrp="1" noChangeArrowheads="1"/>
          </p:cNvSpPr>
          <p:nvPr>
            <p:ph type="sldNum" sz="quarter" idx="12"/>
          </p:nvPr>
        </p:nvSpPr>
        <p:spPr/>
        <p:txBody>
          <a:bodyPr/>
          <a:lstStyle>
            <a:lvl1pPr>
              <a:defRPr>
                <a:latin typeface="Arial" pitchFamily="34" charset="0"/>
              </a:defRPr>
            </a:lvl1pPr>
          </a:lstStyle>
          <a:p>
            <a:pPr>
              <a:defRPr/>
            </a:pPr>
            <a:fld id="{C6DAD068-0E2F-460C-A7AF-EDB5DA5DDF8A}" type="slidenum">
              <a:rPr lang="en-US"/>
              <a:pPr>
                <a:defRPr/>
              </a:pPr>
              <a:t>‹#›</a:t>
            </a:fld>
            <a:endParaRPr lang="en-US"/>
          </a:p>
        </p:txBody>
      </p:sp>
    </p:spTree>
    <p:extLst>
      <p:ext uri="{BB962C8B-B14F-4D97-AF65-F5344CB8AC3E}">
        <p14:creationId xmlns:p14="http://schemas.microsoft.com/office/powerpoint/2010/main" val="261733710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9"/>
          <p:cNvSpPr>
            <a:spLocks noGrp="1" noChangeArrowheads="1"/>
          </p:cNvSpPr>
          <p:nvPr>
            <p:ph type="dt" sz="half" idx="10"/>
          </p:nvPr>
        </p:nvSpPr>
        <p:spPr/>
        <p:txBody>
          <a:bodyPr/>
          <a:lstStyle>
            <a:lvl1pPr>
              <a:defRPr>
                <a:latin typeface="Arial" pitchFamily="34" charset="0"/>
              </a:defRPr>
            </a:lvl1pPr>
          </a:lstStyle>
          <a:p>
            <a:pPr>
              <a:defRPr/>
            </a:pPr>
            <a:endParaRPr lang="en-US"/>
          </a:p>
        </p:txBody>
      </p:sp>
      <p:sp>
        <p:nvSpPr>
          <p:cNvPr id="5" name="Rectangle 20"/>
          <p:cNvSpPr>
            <a:spLocks noGrp="1" noChangeArrowheads="1"/>
          </p:cNvSpPr>
          <p:nvPr>
            <p:ph type="ftr" sz="quarter" idx="11"/>
          </p:nvPr>
        </p:nvSpPr>
        <p:spPr/>
        <p:txBody>
          <a:bodyPr/>
          <a:lstStyle>
            <a:lvl1pPr>
              <a:defRPr>
                <a:latin typeface="Arial" pitchFamily="34" charset="0"/>
              </a:defRPr>
            </a:lvl1pPr>
          </a:lstStyle>
          <a:p>
            <a:pPr>
              <a:defRPr/>
            </a:pPr>
            <a:endParaRPr lang="en-US"/>
          </a:p>
        </p:txBody>
      </p:sp>
      <p:sp>
        <p:nvSpPr>
          <p:cNvPr id="6" name="Rectangle 21"/>
          <p:cNvSpPr>
            <a:spLocks noGrp="1" noChangeArrowheads="1"/>
          </p:cNvSpPr>
          <p:nvPr>
            <p:ph type="sldNum" sz="quarter" idx="12"/>
          </p:nvPr>
        </p:nvSpPr>
        <p:spPr/>
        <p:txBody>
          <a:bodyPr/>
          <a:lstStyle>
            <a:lvl1pPr>
              <a:defRPr>
                <a:latin typeface="Arial" pitchFamily="34" charset="0"/>
              </a:defRPr>
            </a:lvl1pPr>
          </a:lstStyle>
          <a:p>
            <a:pPr>
              <a:defRPr/>
            </a:pPr>
            <a:fld id="{F2E37B77-2B53-4C6E-AFA8-4CB365AEBF76}" type="slidenum">
              <a:rPr lang="en-US"/>
              <a:pPr>
                <a:defRPr/>
              </a:pPr>
              <a:t>‹#›</a:t>
            </a:fld>
            <a:endParaRPr lang="en-US"/>
          </a:p>
        </p:txBody>
      </p:sp>
    </p:spTree>
    <p:extLst>
      <p:ext uri="{BB962C8B-B14F-4D97-AF65-F5344CB8AC3E}">
        <p14:creationId xmlns:p14="http://schemas.microsoft.com/office/powerpoint/2010/main" val="287100647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9"/>
          <p:cNvSpPr>
            <a:spLocks noGrp="1" noChangeArrowheads="1"/>
          </p:cNvSpPr>
          <p:nvPr>
            <p:ph type="dt" sz="half" idx="10"/>
          </p:nvPr>
        </p:nvSpPr>
        <p:spPr/>
        <p:txBody>
          <a:bodyPr/>
          <a:lstStyle>
            <a:lvl1pPr>
              <a:defRPr>
                <a:latin typeface="Arial" pitchFamily="34" charset="0"/>
              </a:defRPr>
            </a:lvl1pPr>
          </a:lstStyle>
          <a:p>
            <a:pPr>
              <a:defRPr/>
            </a:pPr>
            <a:endParaRPr lang="en-US"/>
          </a:p>
        </p:txBody>
      </p:sp>
      <p:sp>
        <p:nvSpPr>
          <p:cNvPr id="6" name="Rectangle 20"/>
          <p:cNvSpPr>
            <a:spLocks noGrp="1" noChangeArrowheads="1"/>
          </p:cNvSpPr>
          <p:nvPr>
            <p:ph type="ftr" sz="quarter" idx="11"/>
          </p:nvPr>
        </p:nvSpPr>
        <p:spPr/>
        <p:txBody>
          <a:bodyPr/>
          <a:lstStyle>
            <a:lvl1pPr>
              <a:defRPr>
                <a:latin typeface="Arial" pitchFamily="34" charset="0"/>
              </a:defRPr>
            </a:lvl1pPr>
          </a:lstStyle>
          <a:p>
            <a:pPr>
              <a:defRPr/>
            </a:pPr>
            <a:endParaRPr lang="en-US"/>
          </a:p>
        </p:txBody>
      </p:sp>
      <p:sp>
        <p:nvSpPr>
          <p:cNvPr id="7" name="Rectangle 21"/>
          <p:cNvSpPr>
            <a:spLocks noGrp="1" noChangeArrowheads="1"/>
          </p:cNvSpPr>
          <p:nvPr>
            <p:ph type="sldNum" sz="quarter" idx="12"/>
          </p:nvPr>
        </p:nvSpPr>
        <p:spPr/>
        <p:txBody>
          <a:bodyPr/>
          <a:lstStyle>
            <a:lvl1pPr>
              <a:defRPr>
                <a:latin typeface="Arial" pitchFamily="34" charset="0"/>
              </a:defRPr>
            </a:lvl1pPr>
          </a:lstStyle>
          <a:p>
            <a:pPr>
              <a:defRPr/>
            </a:pPr>
            <a:fld id="{1CC3E6F5-617D-493A-B07E-348E47CEADC3}" type="slidenum">
              <a:rPr lang="en-US"/>
              <a:pPr>
                <a:defRPr/>
              </a:pPr>
              <a:t>‹#›</a:t>
            </a:fld>
            <a:endParaRPr lang="en-US"/>
          </a:p>
        </p:txBody>
      </p:sp>
    </p:spTree>
    <p:extLst>
      <p:ext uri="{BB962C8B-B14F-4D97-AF65-F5344CB8AC3E}">
        <p14:creationId xmlns:p14="http://schemas.microsoft.com/office/powerpoint/2010/main" val="9331816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9"/>
          <p:cNvSpPr>
            <a:spLocks noGrp="1" noChangeArrowheads="1"/>
          </p:cNvSpPr>
          <p:nvPr>
            <p:ph type="dt" sz="half" idx="10"/>
          </p:nvPr>
        </p:nvSpPr>
        <p:spPr/>
        <p:txBody>
          <a:bodyPr/>
          <a:lstStyle>
            <a:lvl1pPr>
              <a:defRPr>
                <a:latin typeface="Arial" pitchFamily="34" charset="0"/>
              </a:defRPr>
            </a:lvl1pPr>
          </a:lstStyle>
          <a:p>
            <a:pPr>
              <a:defRPr/>
            </a:pPr>
            <a:endParaRPr lang="en-US"/>
          </a:p>
        </p:txBody>
      </p:sp>
      <p:sp>
        <p:nvSpPr>
          <p:cNvPr id="8" name="Rectangle 20"/>
          <p:cNvSpPr>
            <a:spLocks noGrp="1" noChangeArrowheads="1"/>
          </p:cNvSpPr>
          <p:nvPr>
            <p:ph type="ftr" sz="quarter" idx="11"/>
          </p:nvPr>
        </p:nvSpPr>
        <p:spPr/>
        <p:txBody>
          <a:bodyPr/>
          <a:lstStyle>
            <a:lvl1pPr>
              <a:defRPr>
                <a:latin typeface="Arial" pitchFamily="34" charset="0"/>
              </a:defRPr>
            </a:lvl1pPr>
          </a:lstStyle>
          <a:p>
            <a:pPr>
              <a:defRPr/>
            </a:pPr>
            <a:endParaRPr lang="en-US"/>
          </a:p>
        </p:txBody>
      </p:sp>
      <p:sp>
        <p:nvSpPr>
          <p:cNvPr id="9" name="Rectangle 21"/>
          <p:cNvSpPr>
            <a:spLocks noGrp="1" noChangeArrowheads="1"/>
          </p:cNvSpPr>
          <p:nvPr>
            <p:ph type="sldNum" sz="quarter" idx="12"/>
          </p:nvPr>
        </p:nvSpPr>
        <p:spPr/>
        <p:txBody>
          <a:bodyPr/>
          <a:lstStyle>
            <a:lvl1pPr>
              <a:defRPr>
                <a:latin typeface="Arial" pitchFamily="34" charset="0"/>
              </a:defRPr>
            </a:lvl1pPr>
          </a:lstStyle>
          <a:p>
            <a:pPr>
              <a:defRPr/>
            </a:pPr>
            <a:fld id="{65ABB14C-FF50-47E8-848E-5810060BB55C}" type="slidenum">
              <a:rPr lang="en-US"/>
              <a:pPr>
                <a:defRPr/>
              </a:pPr>
              <a:t>‹#›</a:t>
            </a:fld>
            <a:endParaRPr lang="en-US"/>
          </a:p>
        </p:txBody>
      </p:sp>
    </p:spTree>
    <p:extLst>
      <p:ext uri="{BB962C8B-B14F-4D97-AF65-F5344CB8AC3E}">
        <p14:creationId xmlns:p14="http://schemas.microsoft.com/office/powerpoint/2010/main" val="279297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552452C1-0BFB-4C6F-9ABD-DD664DF4F76A}" type="slidenum">
              <a:rPr lang="en-US"/>
              <a:pPr>
                <a:defRPr/>
              </a:pPr>
              <a:t>‹#›</a:t>
            </a:fld>
            <a:endParaRPr lang="en-US"/>
          </a:p>
        </p:txBody>
      </p:sp>
    </p:spTree>
    <p:extLst>
      <p:ext uri="{BB962C8B-B14F-4D97-AF65-F5344CB8AC3E}">
        <p14:creationId xmlns:p14="http://schemas.microsoft.com/office/powerpoint/2010/main" val="21077451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9"/>
          <p:cNvSpPr>
            <a:spLocks noGrp="1" noChangeArrowheads="1"/>
          </p:cNvSpPr>
          <p:nvPr>
            <p:ph type="dt" sz="half" idx="10"/>
          </p:nvPr>
        </p:nvSpPr>
        <p:spPr/>
        <p:txBody>
          <a:bodyPr/>
          <a:lstStyle>
            <a:lvl1pPr>
              <a:defRPr>
                <a:latin typeface="Arial" pitchFamily="34" charset="0"/>
              </a:defRPr>
            </a:lvl1pPr>
          </a:lstStyle>
          <a:p>
            <a:pPr>
              <a:defRPr/>
            </a:pPr>
            <a:endParaRPr lang="en-US"/>
          </a:p>
        </p:txBody>
      </p:sp>
      <p:sp>
        <p:nvSpPr>
          <p:cNvPr id="4" name="Rectangle 20"/>
          <p:cNvSpPr>
            <a:spLocks noGrp="1" noChangeArrowheads="1"/>
          </p:cNvSpPr>
          <p:nvPr>
            <p:ph type="ftr" sz="quarter" idx="11"/>
          </p:nvPr>
        </p:nvSpPr>
        <p:spPr/>
        <p:txBody>
          <a:bodyPr/>
          <a:lstStyle>
            <a:lvl1pPr>
              <a:defRPr>
                <a:latin typeface="Arial" pitchFamily="34" charset="0"/>
              </a:defRPr>
            </a:lvl1pPr>
          </a:lstStyle>
          <a:p>
            <a:pPr>
              <a:defRPr/>
            </a:pPr>
            <a:endParaRPr lang="en-US"/>
          </a:p>
        </p:txBody>
      </p:sp>
      <p:sp>
        <p:nvSpPr>
          <p:cNvPr id="5" name="Rectangle 21"/>
          <p:cNvSpPr>
            <a:spLocks noGrp="1" noChangeArrowheads="1"/>
          </p:cNvSpPr>
          <p:nvPr>
            <p:ph type="sldNum" sz="quarter" idx="12"/>
          </p:nvPr>
        </p:nvSpPr>
        <p:spPr/>
        <p:txBody>
          <a:bodyPr/>
          <a:lstStyle>
            <a:lvl1pPr>
              <a:defRPr>
                <a:latin typeface="Arial" pitchFamily="34" charset="0"/>
              </a:defRPr>
            </a:lvl1pPr>
          </a:lstStyle>
          <a:p>
            <a:pPr>
              <a:defRPr/>
            </a:pPr>
            <a:fld id="{7D168373-6B0F-4C2D-B33B-D3B67BA390C7}" type="slidenum">
              <a:rPr lang="en-US"/>
              <a:pPr>
                <a:defRPr/>
              </a:pPr>
              <a:t>‹#›</a:t>
            </a:fld>
            <a:endParaRPr lang="en-US"/>
          </a:p>
        </p:txBody>
      </p:sp>
    </p:spTree>
    <p:extLst>
      <p:ext uri="{BB962C8B-B14F-4D97-AF65-F5344CB8AC3E}">
        <p14:creationId xmlns:p14="http://schemas.microsoft.com/office/powerpoint/2010/main" val="10459472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p:txBody>
          <a:bodyPr/>
          <a:lstStyle>
            <a:lvl1pPr>
              <a:defRPr>
                <a:latin typeface="Arial" pitchFamily="34" charset="0"/>
              </a:defRPr>
            </a:lvl1pPr>
          </a:lstStyle>
          <a:p>
            <a:pPr>
              <a:defRPr/>
            </a:pPr>
            <a:endParaRPr lang="en-US"/>
          </a:p>
        </p:txBody>
      </p:sp>
      <p:sp>
        <p:nvSpPr>
          <p:cNvPr id="3" name="Rectangle 20"/>
          <p:cNvSpPr>
            <a:spLocks noGrp="1" noChangeArrowheads="1"/>
          </p:cNvSpPr>
          <p:nvPr>
            <p:ph type="ftr" sz="quarter" idx="11"/>
          </p:nvPr>
        </p:nvSpPr>
        <p:spPr/>
        <p:txBody>
          <a:bodyPr/>
          <a:lstStyle>
            <a:lvl1pPr>
              <a:defRPr>
                <a:latin typeface="Arial" pitchFamily="34" charset="0"/>
              </a:defRPr>
            </a:lvl1pPr>
          </a:lstStyle>
          <a:p>
            <a:pPr>
              <a:defRPr/>
            </a:pPr>
            <a:endParaRPr lang="en-US"/>
          </a:p>
        </p:txBody>
      </p:sp>
      <p:sp>
        <p:nvSpPr>
          <p:cNvPr id="4" name="Rectangle 21"/>
          <p:cNvSpPr>
            <a:spLocks noGrp="1" noChangeArrowheads="1"/>
          </p:cNvSpPr>
          <p:nvPr>
            <p:ph type="sldNum" sz="quarter" idx="12"/>
          </p:nvPr>
        </p:nvSpPr>
        <p:spPr/>
        <p:txBody>
          <a:bodyPr/>
          <a:lstStyle>
            <a:lvl1pPr>
              <a:defRPr>
                <a:latin typeface="Arial" pitchFamily="34" charset="0"/>
              </a:defRPr>
            </a:lvl1pPr>
          </a:lstStyle>
          <a:p>
            <a:pPr>
              <a:defRPr/>
            </a:pPr>
            <a:fld id="{75C24AD8-CCDF-4736-BE7A-8C8A5782E7D4}" type="slidenum">
              <a:rPr lang="en-US"/>
              <a:pPr>
                <a:defRPr/>
              </a:pPr>
              <a:t>‹#›</a:t>
            </a:fld>
            <a:endParaRPr lang="en-US"/>
          </a:p>
        </p:txBody>
      </p:sp>
    </p:spTree>
    <p:extLst>
      <p:ext uri="{BB962C8B-B14F-4D97-AF65-F5344CB8AC3E}">
        <p14:creationId xmlns:p14="http://schemas.microsoft.com/office/powerpoint/2010/main" val="233691338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p:txBody>
          <a:bodyPr/>
          <a:lstStyle>
            <a:lvl1pPr>
              <a:defRPr>
                <a:latin typeface="Arial" pitchFamily="34" charset="0"/>
              </a:defRPr>
            </a:lvl1pPr>
          </a:lstStyle>
          <a:p>
            <a:pPr>
              <a:defRPr/>
            </a:pPr>
            <a:endParaRPr lang="en-US"/>
          </a:p>
        </p:txBody>
      </p:sp>
      <p:sp>
        <p:nvSpPr>
          <p:cNvPr id="6" name="Rectangle 20"/>
          <p:cNvSpPr>
            <a:spLocks noGrp="1" noChangeArrowheads="1"/>
          </p:cNvSpPr>
          <p:nvPr>
            <p:ph type="ftr" sz="quarter" idx="11"/>
          </p:nvPr>
        </p:nvSpPr>
        <p:spPr/>
        <p:txBody>
          <a:bodyPr/>
          <a:lstStyle>
            <a:lvl1pPr>
              <a:defRPr>
                <a:latin typeface="Arial" pitchFamily="34" charset="0"/>
              </a:defRPr>
            </a:lvl1pPr>
          </a:lstStyle>
          <a:p>
            <a:pPr>
              <a:defRPr/>
            </a:pPr>
            <a:endParaRPr lang="en-US"/>
          </a:p>
        </p:txBody>
      </p:sp>
      <p:sp>
        <p:nvSpPr>
          <p:cNvPr id="7" name="Rectangle 21"/>
          <p:cNvSpPr>
            <a:spLocks noGrp="1" noChangeArrowheads="1"/>
          </p:cNvSpPr>
          <p:nvPr>
            <p:ph type="sldNum" sz="quarter" idx="12"/>
          </p:nvPr>
        </p:nvSpPr>
        <p:spPr/>
        <p:txBody>
          <a:bodyPr/>
          <a:lstStyle>
            <a:lvl1pPr>
              <a:defRPr>
                <a:latin typeface="Arial" pitchFamily="34" charset="0"/>
              </a:defRPr>
            </a:lvl1pPr>
          </a:lstStyle>
          <a:p>
            <a:pPr>
              <a:defRPr/>
            </a:pPr>
            <a:fld id="{9D3CF72C-93CF-4853-A5D5-C5C734C6BB3E}" type="slidenum">
              <a:rPr lang="en-US"/>
              <a:pPr>
                <a:defRPr/>
              </a:pPr>
              <a:t>‹#›</a:t>
            </a:fld>
            <a:endParaRPr lang="en-US"/>
          </a:p>
        </p:txBody>
      </p:sp>
    </p:spTree>
    <p:extLst>
      <p:ext uri="{BB962C8B-B14F-4D97-AF65-F5344CB8AC3E}">
        <p14:creationId xmlns:p14="http://schemas.microsoft.com/office/powerpoint/2010/main" val="419859884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p:txBody>
          <a:bodyPr/>
          <a:lstStyle>
            <a:lvl1pPr>
              <a:defRPr>
                <a:latin typeface="Arial" pitchFamily="34" charset="0"/>
              </a:defRPr>
            </a:lvl1pPr>
          </a:lstStyle>
          <a:p>
            <a:pPr>
              <a:defRPr/>
            </a:pPr>
            <a:endParaRPr lang="en-US"/>
          </a:p>
        </p:txBody>
      </p:sp>
      <p:sp>
        <p:nvSpPr>
          <p:cNvPr id="6" name="Rectangle 20"/>
          <p:cNvSpPr>
            <a:spLocks noGrp="1" noChangeArrowheads="1"/>
          </p:cNvSpPr>
          <p:nvPr>
            <p:ph type="ftr" sz="quarter" idx="11"/>
          </p:nvPr>
        </p:nvSpPr>
        <p:spPr/>
        <p:txBody>
          <a:bodyPr/>
          <a:lstStyle>
            <a:lvl1pPr>
              <a:defRPr>
                <a:latin typeface="Arial" pitchFamily="34" charset="0"/>
              </a:defRPr>
            </a:lvl1pPr>
          </a:lstStyle>
          <a:p>
            <a:pPr>
              <a:defRPr/>
            </a:pPr>
            <a:endParaRPr lang="en-US"/>
          </a:p>
        </p:txBody>
      </p:sp>
      <p:sp>
        <p:nvSpPr>
          <p:cNvPr id="7" name="Rectangle 21"/>
          <p:cNvSpPr>
            <a:spLocks noGrp="1" noChangeArrowheads="1"/>
          </p:cNvSpPr>
          <p:nvPr>
            <p:ph type="sldNum" sz="quarter" idx="12"/>
          </p:nvPr>
        </p:nvSpPr>
        <p:spPr/>
        <p:txBody>
          <a:bodyPr/>
          <a:lstStyle>
            <a:lvl1pPr>
              <a:defRPr>
                <a:latin typeface="Arial" pitchFamily="34" charset="0"/>
              </a:defRPr>
            </a:lvl1pPr>
          </a:lstStyle>
          <a:p>
            <a:pPr>
              <a:defRPr/>
            </a:pPr>
            <a:fld id="{0384613A-9F52-4A4F-A791-66FE633A9361}" type="slidenum">
              <a:rPr lang="en-US"/>
              <a:pPr>
                <a:defRPr/>
              </a:pPr>
              <a:t>‹#›</a:t>
            </a:fld>
            <a:endParaRPr lang="en-US"/>
          </a:p>
        </p:txBody>
      </p:sp>
    </p:spTree>
    <p:extLst>
      <p:ext uri="{BB962C8B-B14F-4D97-AF65-F5344CB8AC3E}">
        <p14:creationId xmlns:p14="http://schemas.microsoft.com/office/powerpoint/2010/main" val="36584464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p:txBody>
          <a:bodyPr/>
          <a:lstStyle>
            <a:lvl1pPr>
              <a:defRPr>
                <a:latin typeface="Arial" pitchFamily="34" charset="0"/>
              </a:defRPr>
            </a:lvl1pPr>
          </a:lstStyle>
          <a:p>
            <a:pPr>
              <a:defRPr/>
            </a:pPr>
            <a:endParaRPr lang="en-US"/>
          </a:p>
        </p:txBody>
      </p:sp>
      <p:sp>
        <p:nvSpPr>
          <p:cNvPr id="5" name="Rectangle 20"/>
          <p:cNvSpPr>
            <a:spLocks noGrp="1" noChangeArrowheads="1"/>
          </p:cNvSpPr>
          <p:nvPr>
            <p:ph type="ftr" sz="quarter" idx="11"/>
          </p:nvPr>
        </p:nvSpPr>
        <p:spPr/>
        <p:txBody>
          <a:bodyPr/>
          <a:lstStyle>
            <a:lvl1pPr>
              <a:defRPr>
                <a:latin typeface="Arial" pitchFamily="34" charset="0"/>
              </a:defRPr>
            </a:lvl1pPr>
          </a:lstStyle>
          <a:p>
            <a:pPr>
              <a:defRPr/>
            </a:pPr>
            <a:endParaRPr lang="en-US"/>
          </a:p>
        </p:txBody>
      </p:sp>
      <p:sp>
        <p:nvSpPr>
          <p:cNvPr id="6" name="Rectangle 21"/>
          <p:cNvSpPr>
            <a:spLocks noGrp="1" noChangeArrowheads="1"/>
          </p:cNvSpPr>
          <p:nvPr>
            <p:ph type="sldNum" sz="quarter" idx="12"/>
          </p:nvPr>
        </p:nvSpPr>
        <p:spPr/>
        <p:txBody>
          <a:bodyPr/>
          <a:lstStyle>
            <a:lvl1pPr>
              <a:defRPr>
                <a:latin typeface="Arial" pitchFamily="34" charset="0"/>
              </a:defRPr>
            </a:lvl1pPr>
          </a:lstStyle>
          <a:p>
            <a:pPr>
              <a:defRPr/>
            </a:pPr>
            <a:fld id="{EE58EFCB-8DFE-41FE-9A16-0980937442D9}" type="slidenum">
              <a:rPr lang="en-US"/>
              <a:pPr>
                <a:defRPr/>
              </a:pPr>
              <a:t>‹#›</a:t>
            </a:fld>
            <a:endParaRPr lang="en-US"/>
          </a:p>
        </p:txBody>
      </p:sp>
    </p:spTree>
    <p:extLst>
      <p:ext uri="{BB962C8B-B14F-4D97-AF65-F5344CB8AC3E}">
        <p14:creationId xmlns:p14="http://schemas.microsoft.com/office/powerpoint/2010/main" val="8153514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p:txBody>
          <a:bodyPr/>
          <a:lstStyle>
            <a:lvl1pPr>
              <a:defRPr>
                <a:latin typeface="Arial" pitchFamily="34" charset="0"/>
              </a:defRPr>
            </a:lvl1pPr>
          </a:lstStyle>
          <a:p>
            <a:pPr>
              <a:defRPr/>
            </a:pPr>
            <a:endParaRPr lang="en-US"/>
          </a:p>
        </p:txBody>
      </p:sp>
      <p:sp>
        <p:nvSpPr>
          <p:cNvPr id="5" name="Rectangle 20"/>
          <p:cNvSpPr>
            <a:spLocks noGrp="1" noChangeArrowheads="1"/>
          </p:cNvSpPr>
          <p:nvPr>
            <p:ph type="ftr" sz="quarter" idx="11"/>
          </p:nvPr>
        </p:nvSpPr>
        <p:spPr/>
        <p:txBody>
          <a:bodyPr/>
          <a:lstStyle>
            <a:lvl1pPr>
              <a:defRPr>
                <a:latin typeface="Arial" pitchFamily="34" charset="0"/>
              </a:defRPr>
            </a:lvl1pPr>
          </a:lstStyle>
          <a:p>
            <a:pPr>
              <a:defRPr/>
            </a:pPr>
            <a:endParaRPr lang="en-US"/>
          </a:p>
        </p:txBody>
      </p:sp>
      <p:sp>
        <p:nvSpPr>
          <p:cNvPr id="6" name="Rectangle 21"/>
          <p:cNvSpPr>
            <a:spLocks noGrp="1" noChangeArrowheads="1"/>
          </p:cNvSpPr>
          <p:nvPr>
            <p:ph type="sldNum" sz="quarter" idx="12"/>
          </p:nvPr>
        </p:nvSpPr>
        <p:spPr/>
        <p:txBody>
          <a:bodyPr/>
          <a:lstStyle>
            <a:lvl1pPr>
              <a:defRPr>
                <a:latin typeface="Arial" pitchFamily="34" charset="0"/>
              </a:defRPr>
            </a:lvl1pPr>
          </a:lstStyle>
          <a:p>
            <a:pPr>
              <a:defRPr/>
            </a:pPr>
            <a:fld id="{104FE5C2-F744-40DE-93F4-75FF55B953C9}" type="slidenum">
              <a:rPr lang="en-US"/>
              <a:pPr>
                <a:defRPr/>
              </a:pPr>
              <a:t>‹#›</a:t>
            </a:fld>
            <a:endParaRPr lang="en-US"/>
          </a:p>
        </p:txBody>
      </p:sp>
    </p:spTree>
    <p:extLst>
      <p:ext uri="{BB962C8B-B14F-4D97-AF65-F5344CB8AC3E}">
        <p14:creationId xmlns:p14="http://schemas.microsoft.com/office/powerpoint/2010/main" val="316576076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19"/>
          <p:cNvSpPr>
            <a:spLocks noGrp="1" noChangeArrowheads="1"/>
          </p:cNvSpPr>
          <p:nvPr>
            <p:ph type="dt" sz="half" idx="10"/>
          </p:nvPr>
        </p:nvSpPr>
        <p:spPr/>
        <p:txBody>
          <a:bodyPr/>
          <a:lstStyle>
            <a:lvl1pPr>
              <a:defRPr>
                <a:latin typeface="Arial" pitchFamily="34" charset="0"/>
              </a:defRPr>
            </a:lvl1pPr>
          </a:lstStyle>
          <a:p>
            <a:pPr>
              <a:defRPr/>
            </a:pPr>
            <a:endParaRPr lang="en-US"/>
          </a:p>
        </p:txBody>
      </p:sp>
      <p:sp>
        <p:nvSpPr>
          <p:cNvPr id="4" name="Rectangle 20"/>
          <p:cNvSpPr>
            <a:spLocks noGrp="1" noChangeArrowheads="1"/>
          </p:cNvSpPr>
          <p:nvPr>
            <p:ph type="ftr" sz="quarter" idx="11"/>
          </p:nvPr>
        </p:nvSpPr>
        <p:spPr/>
        <p:txBody>
          <a:bodyPr/>
          <a:lstStyle>
            <a:lvl1pPr>
              <a:defRPr>
                <a:latin typeface="Arial" pitchFamily="34" charset="0"/>
              </a:defRPr>
            </a:lvl1pPr>
          </a:lstStyle>
          <a:p>
            <a:pPr>
              <a:defRPr/>
            </a:pPr>
            <a:endParaRPr lang="en-US"/>
          </a:p>
        </p:txBody>
      </p:sp>
      <p:sp>
        <p:nvSpPr>
          <p:cNvPr id="5" name="Rectangle 21"/>
          <p:cNvSpPr>
            <a:spLocks noGrp="1" noChangeArrowheads="1"/>
          </p:cNvSpPr>
          <p:nvPr>
            <p:ph type="sldNum" sz="quarter" idx="12"/>
          </p:nvPr>
        </p:nvSpPr>
        <p:spPr/>
        <p:txBody>
          <a:bodyPr/>
          <a:lstStyle>
            <a:lvl1pPr>
              <a:defRPr>
                <a:latin typeface="Arial" pitchFamily="34" charset="0"/>
              </a:defRPr>
            </a:lvl1pPr>
          </a:lstStyle>
          <a:p>
            <a:pPr>
              <a:defRPr/>
            </a:pPr>
            <a:fld id="{2DEC6052-552F-483B-98D5-900E4FD93832}" type="slidenum">
              <a:rPr lang="en-US"/>
              <a:pPr>
                <a:defRPr/>
              </a:pPr>
              <a:t>‹#›</a:t>
            </a:fld>
            <a:endParaRPr lang="en-US"/>
          </a:p>
        </p:txBody>
      </p:sp>
    </p:spTree>
    <p:extLst>
      <p:ext uri="{BB962C8B-B14F-4D97-AF65-F5344CB8AC3E}">
        <p14:creationId xmlns:p14="http://schemas.microsoft.com/office/powerpoint/2010/main" val="91152617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pPr lvl="0"/>
            <a:endParaRPr lang="en-US" noProof="0" smtClean="0"/>
          </a:p>
        </p:txBody>
      </p:sp>
      <p:sp>
        <p:nvSpPr>
          <p:cNvPr id="4" name="Rectangle 19"/>
          <p:cNvSpPr>
            <a:spLocks noGrp="1" noChangeArrowheads="1"/>
          </p:cNvSpPr>
          <p:nvPr>
            <p:ph type="dt" sz="half" idx="10"/>
          </p:nvPr>
        </p:nvSpPr>
        <p:spPr/>
        <p:txBody>
          <a:bodyPr/>
          <a:lstStyle>
            <a:lvl1pPr>
              <a:defRPr>
                <a:latin typeface="Arial" pitchFamily="34" charset="0"/>
              </a:defRPr>
            </a:lvl1pPr>
          </a:lstStyle>
          <a:p>
            <a:pPr>
              <a:defRPr/>
            </a:pPr>
            <a:endParaRPr lang="en-US"/>
          </a:p>
        </p:txBody>
      </p:sp>
      <p:sp>
        <p:nvSpPr>
          <p:cNvPr id="5" name="Rectangle 20"/>
          <p:cNvSpPr>
            <a:spLocks noGrp="1" noChangeArrowheads="1"/>
          </p:cNvSpPr>
          <p:nvPr>
            <p:ph type="ftr" sz="quarter" idx="11"/>
          </p:nvPr>
        </p:nvSpPr>
        <p:spPr/>
        <p:txBody>
          <a:bodyPr/>
          <a:lstStyle>
            <a:lvl1pPr>
              <a:defRPr>
                <a:latin typeface="Arial" pitchFamily="34" charset="0"/>
              </a:defRPr>
            </a:lvl1pPr>
          </a:lstStyle>
          <a:p>
            <a:pPr>
              <a:defRPr/>
            </a:pPr>
            <a:endParaRPr lang="en-US"/>
          </a:p>
        </p:txBody>
      </p:sp>
      <p:sp>
        <p:nvSpPr>
          <p:cNvPr id="6" name="Rectangle 21"/>
          <p:cNvSpPr>
            <a:spLocks noGrp="1" noChangeArrowheads="1"/>
          </p:cNvSpPr>
          <p:nvPr>
            <p:ph type="sldNum" sz="quarter" idx="12"/>
          </p:nvPr>
        </p:nvSpPr>
        <p:spPr/>
        <p:txBody>
          <a:bodyPr/>
          <a:lstStyle>
            <a:lvl1pPr>
              <a:defRPr>
                <a:latin typeface="Arial" pitchFamily="34" charset="0"/>
              </a:defRPr>
            </a:lvl1pPr>
          </a:lstStyle>
          <a:p>
            <a:pPr>
              <a:defRPr/>
            </a:pPr>
            <a:fld id="{83C3E8E9-C9E4-47FC-8FC5-DAFCEA8FB76D}" type="slidenum">
              <a:rPr lang="en-US"/>
              <a:pPr>
                <a:defRPr/>
              </a:pPr>
              <a:t>‹#›</a:t>
            </a:fld>
            <a:endParaRPr lang="en-US"/>
          </a:p>
        </p:txBody>
      </p:sp>
    </p:spTree>
    <p:extLst>
      <p:ext uri="{BB962C8B-B14F-4D97-AF65-F5344CB8AC3E}">
        <p14:creationId xmlns:p14="http://schemas.microsoft.com/office/powerpoint/2010/main" val="255036183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solidFill>
                <a:prstClr val="black"/>
              </a:solidFill>
              <a:latin typeface="Arial" charset="0"/>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solidFill>
                <a:prstClr val="black"/>
              </a:solidFill>
              <a:latin typeface="Arial" charset="0"/>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solidFill>
                <a:prstClr val="black"/>
              </a:solidFill>
              <a:latin typeface="Arial" charset="0"/>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solidFill>
                <a:prstClr val="black"/>
              </a:solidFill>
              <a:latin typeface="Arial" charset="0"/>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solidFill>
                <a:prstClr val="black"/>
              </a:solidFill>
              <a:latin typeface="Arial" charset="0"/>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solidFill>
                <a:prstClr val="black"/>
              </a:solidFill>
              <a:latin typeface="Arial" charset="0"/>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8" name="Title 7"/>
          <p:cNvSpPr>
            <a:spLocks noGrp="1"/>
          </p:cNvSpPr>
          <p:nvPr>
            <p:ph type="ctrTitle"/>
          </p:nvPr>
        </p:nvSpPr>
        <p:spPr>
          <a:xfrm>
            <a:off x="2286000" y="3124200"/>
            <a:ext cx="6172200" cy="1894362"/>
          </a:xfrm>
        </p:spPr>
        <p:txBody>
          <a:bodyPr/>
          <a:lstStyle>
            <a:lvl1pPr>
              <a:defRPr b="1"/>
            </a:lvl1pPr>
          </a:lstStyle>
          <a:p>
            <a:r>
              <a:rPr lang="en-US" smtClean="0"/>
              <a:t>Click to edit Master title style</a:t>
            </a:r>
            <a:endParaRPr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pPr>
              <a:defRPr/>
            </a:pPr>
            <a:fld id="{B6361CEB-53D9-47FE-B6F3-35CE31AEBD98}" type="slidenum">
              <a:rPr lang="en-US"/>
              <a:pPr>
                <a:defRPr/>
              </a:pPr>
              <a:t>‹#›</a:t>
            </a:fld>
            <a:endParaRPr lang="en-US"/>
          </a:p>
        </p:txBody>
      </p:sp>
    </p:spTree>
    <p:extLst>
      <p:ext uri="{BB962C8B-B14F-4D97-AF65-F5344CB8AC3E}">
        <p14:creationId xmlns:p14="http://schemas.microsoft.com/office/powerpoint/2010/main" val="3599448738"/>
      </p:ext>
    </p:extLst>
  </p:cSld>
  <p:clrMapOvr>
    <a:overrideClrMapping bg1="lt1" tx1="dk1" bg2="lt2" tx2="dk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600200"/>
            <a:ext cx="7467600" cy="48737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6"/>
          <p:cNvSpPr>
            <a:spLocks noGrp="1"/>
          </p:cNvSpPr>
          <p:nvPr>
            <p:ph type="dt" sz="half" idx="10"/>
          </p:nvPr>
        </p:nvSpPr>
        <p:spPr/>
        <p:txBody>
          <a:bodyPr rtlCol="0"/>
          <a:lstStyle>
            <a:lvl1pPr>
              <a:defRPr/>
            </a:lvl1pPr>
          </a:lstStyle>
          <a:p>
            <a:pPr>
              <a:defRPr/>
            </a:pPr>
            <a:endParaRPr lang="en-US"/>
          </a:p>
        </p:txBody>
      </p:sp>
      <p:sp>
        <p:nvSpPr>
          <p:cNvPr id="5" name="Slide Number Placeholder 8"/>
          <p:cNvSpPr>
            <a:spLocks noGrp="1"/>
          </p:cNvSpPr>
          <p:nvPr>
            <p:ph type="sldNum" sz="quarter" idx="11"/>
          </p:nvPr>
        </p:nvSpPr>
        <p:spPr/>
        <p:txBody>
          <a:bodyPr rtlCol="0"/>
          <a:lstStyle>
            <a:lvl1pPr>
              <a:defRPr/>
            </a:lvl1pPr>
          </a:lstStyle>
          <a:p>
            <a:pPr>
              <a:defRPr/>
            </a:pPr>
            <a:fld id="{F683F26D-95D1-4046-9930-2515BEEF859F}" type="slidenum">
              <a:rPr lang="en-US"/>
              <a:pPr>
                <a:defRPr/>
              </a:pPr>
              <a:t>‹#›</a:t>
            </a:fld>
            <a:endParaRPr lang="en-US"/>
          </a:p>
        </p:txBody>
      </p:sp>
      <p:sp>
        <p:nvSpPr>
          <p:cNvPr id="6" name="Footer Placeholder 9"/>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1877898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B951BE7F-2B42-430E-911D-35D9EE30F433}" type="slidenum">
              <a:rPr lang="en-US"/>
              <a:pPr>
                <a:defRPr/>
              </a:pPr>
              <a:t>‹#›</a:t>
            </a:fld>
            <a:endParaRPr lang="en-US"/>
          </a:p>
        </p:txBody>
      </p:sp>
    </p:spTree>
    <p:extLst>
      <p:ext uri="{BB962C8B-B14F-4D97-AF65-F5344CB8AC3E}">
        <p14:creationId xmlns:p14="http://schemas.microsoft.com/office/powerpoint/2010/main" val="143580127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solidFill>
                <a:prstClr val="white"/>
              </a:solidFill>
              <a:latin typeface="Arial" charset="0"/>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solidFill>
                <a:prstClr val="white"/>
              </a:solidFill>
              <a:latin typeface="Arial" charset="0"/>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solidFill>
                <a:prstClr val="white"/>
              </a:solidFill>
              <a:latin typeface="Arial" charset="0"/>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solidFill>
                <a:prstClr val="white"/>
              </a:solidFill>
              <a:latin typeface="Arial" charset="0"/>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solidFill>
                <a:prstClr val="white"/>
              </a:solidFill>
              <a:latin typeface="Arial" charset="0"/>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solidFill>
                <a:prstClr val="white"/>
              </a:solidFill>
              <a:latin typeface="Arial" charset="0"/>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smtClean="0"/>
              <a:t>Click to edit Master title style</a:t>
            </a:r>
            <a:endParaRPr lang="en-US"/>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solidFill>
                  <a:srgbClr val="EAEBDE"/>
                </a:solidFill>
              </a:defRPr>
            </a:lvl1pPr>
          </a:lstStyle>
          <a:p>
            <a:pPr>
              <a:defRPr/>
            </a:pPr>
            <a:endParaRPr 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solidFill>
                  <a:srgbClr val="EAEBDE"/>
                </a:solidFill>
              </a:defRPr>
            </a:lvl1pPr>
          </a:lstStyle>
          <a:p>
            <a:pPr>
              <a:defRPr/>
            </a:pPr>
            <a:endParaRPr 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pPr>
              <a:defRPr/>
            </a:pPr>
            <a:fld id="{4C2BBBF3-7251-4B30-998B-B5298C142C4D}" type="slidenum">
              <a:rPr lang="en-US"/>
              <a:pPr>
                <a:defRPr/>
              </a:pPr>
              <a:t>‹#›</a:t>
            </a:fld>
            <a:endParaRPr lang="en-US"/>
          </a:p>
        </p:txBody>
      </p:sp>
    </p:spTree>
    <p:extLst>
      <p:ext uri="{BB962C8B-B14F-4D97-AF65-F5344CB8AC3E}">
        <p14:creationId xmlns:p14="http://schemas.microsoft.com/office/powerpoint/2010/main" val="1890241270"/>
      </p:ext>
    </p:extLst>
  </p:cSld>
  <p:clrMapOvr>
    <a:overrideClrMapping bg1="dk1" tx1="lt1" bg2="dk2" tx2="lt2" accent1="accent1" accent2="accent2" accent3="accent3" accent4="accent4" accent5="accent5" accent6="accent6" hlink="hlink" folHlink="folHlink"/>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270248"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36A2C2F7-DC45-46E8-9F09-AF199DCADBE6}" type="slidenum">
              <a:rPr lang="en-US"/>
              <a:pPr>
                <a:defRPr/>
              </a:pPr>
              <a:t>‹#›</a:t>
            </a:fld>
            <a:endParaRPr lang="en-US"/>
          </a:p>
        </p:txBody>
      </p:sp>
    </p:spTree>
    <p:extLst>
      <p:ext uri="{BB962C8B-B14F-4D97-AF65-F5344CB8AC3E}">
        <p14:creationId xmlns:p14="http://schemas.microsoft.com/office/powerpoint/2010/main" val="72092836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457200"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371975"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7" name="Date Placeholder 13"/>
          <p:cNvSpPr>
            <a:spLocks noGrp="1"/>
          </p:cNvSpPr>
          <p:nvPr>
            <p:ph type="dt" sz="half" idx="10"/>
          </p:nvPr>
        </p:nvSpPr>
        <p:spPr/>
        <p:txBody>
          <a:bodyPr/>
          <a:lstStyle>
            <a:lvl1pPr>
              <a:defRPr/>
            </a:lvl1pPr>
          </a:lstStyle>
          <a:p>
            <a:pPr>
              <a:defRPr/>
            </a:pPr>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26DB2084-29E0-4044-AF42-F9435C20AFB0}" type="slidenum">
              <a:rPr lang="en-US"/>
              <a:pPr>
                <a:defRPr/>
              </a:pPr>
              <a:t>‹#›</a:t>
            </a:fld>
            <a:endParaRPr lang="en-US"/>
          </a:p>
        </p:txBody>
      </p:sp>
    </p:spTree>
    <p:extLst>
      <p:ext uri="{BB962C8B-B14F-4D97-AF65-F5344CB8AC3E}">
        <p14:creationId xmlns:p14="http://schemas.microsoft.com/office/powerpoint/2010/main" val="34778000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5"/>
          <p:cNvSpPr>
            <a:spLocks noGrp="1"/>
          </p:cNvSpPr>
          <p:nvPr>
            <p:ph type="dt" sz="half" idx="10"/>
          </p:nvPr>
        </p:nvSpPr>
        <p:spPr/>
        <p:txBody>
          <a:bodyPr rtlCol="0"/>
          <a:lstStyle>
            <a:lvl1pPr>
              <a:defRPr/>
            </a:lvl1pPr>
          </a:lstStyle>
          <a:p>
            <a:pPr>
              <a:defRPr/>
            </a:pPr>
            <a:endParaRPr lang="en-US"/>
          </a:p>
        </p:txBody>
      </p:sp>
      <p:sp>
        <p:nvSpPr>
          <p:cNvPr id="4" name="Slide Number Placeholder 6"/>
          <p:cNvSpPr>
            <a:spLocks noGrp="1"/>
          </p:cNvSpPr>
          <p:nvPr>
            <p:ph type="sldNum" sz="quarter" idx="11"/>
          </p:nvPr>
        </p:nvSpPr>
        <p:spPr/>
        <p:txBody>
          <a:bodyPr rtlCol="0"/>
          <a:lstStyle>
            <a:lvl1pPr>
              <a:defRPr/>
            </a:lvl1pPr>
          </a:lstStyle>
          <a:p>
            <a:pPr>
              <a:defRPr/>
            </a:pPr>
            <a:fld id="{14D315EA-8101-4ACD-9E19-D0F3F8EF8C6F}" type="slidenum">
              <a:rPr lang="en-US"/>
              <a:pPr>
                <a:defRPr/>
              </a:pPr>
              <a:t>‹#›</a:t>
            </a:fld>
            <a:endParaRPr lang="en-US"/>
          </a:p>
        </p:txBody>
      </p:sp>
      <p:sp>
        <p:nvSpPr>
          <p:cNvPr id="5" name="Footer Placeholder 7"/>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81506042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8609B3B4-CD8B-43D1-876B-1C149CC288B7}" type="slidenum">
              <a:rPr lang="en-US"/>
              <a:pPr>
                <a:defRPr/>
              </a:pPr>
              <a:t>‹#›</a:t>
            </a:fld>
            <a:endParaRPr lang="en-US"/>
          </a:p>
        </p:txBody>
      </p:sp>
    </p:spTree>
    <p:extLst>
      <p:ext uri="{BB962C8B-B14F-4D97-AF65-F5344CB8AC3E}">
        <p14:creationId xmlns:p14="http://schemas.microsoft.com/office/powerpoint/2010/main" val="381240795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solidFill>
                <a:prstClr val="black"/>
              </a:solidFill>
              <a:latin typeface="Arial" charset="0"/>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solidFill>
                <a:prstClr val="black"/>
              </a:solidFill>
              <a:latin typeface="Arial" charset="0"/>
            </a:endParaRPr>
          </a:p>
        </p:txBody>
      </p:sp>
      <p:sp>
        <p:nvSpPr>
          <p:cNvPr id="7" name="Straight Connector 16"/>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8" name="Straight Connector 17"/>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0" name="Straight Connector 19"/>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smtClean="0"/>
              <a:t>Click to edit Master title style</a:t>
            </a:r>
            <a:endParaRPr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Date Placeholder 20"/>
          <p:cNvSpPr>
            <a:spLocks noGrp="1"/>
          </p:cNvSpPr>
          <p:nvPr>
            <p:ph type="dt" sz="half" idx="10"/>
          </p:nvPr>
        </p:nvSpPr>
        <p:spPr/>
        <p:txBody>
          <a:bodyPr rtlCol="0"/>
          <a:lstStyle>
            <a:lvl1pPr>
              <a:defRPr/>
            </a:lvl1pPr>
          </a:lstStyle>
          <a:p>
            <a:pPr>
              <a:defRPr/>
            </a:pPr>
            <a:endParaRPr lang="en-US"/>
          </a:p>
        </p:txBody>
      </p:sp>
      <p:sp>
        <p:nvSpPr>
          <p:cNvPr id="13" name="Slide Number Placeholder 21"/>
          <p:cNvSpPr>
            <a:spLocks noGrp="1"/>
          </p:cNvSpPr>
          <p:nvPr>
            <p:ph type="sldNum" sz="quarter" idx="11"/>
          </p:nvPr>
        </p:nvSpPr>
        <p:spPr/>
        <p:txBody>
          <a:bodyPr rtlCol="0"/>
          <a:lstStyle>
            <a:lvl1pPr>
              <a:defRPr/>
            </a:lvl1pPr>
          </a:lstStyle>
          <a:p>
            <a:pPr>
              <a:defRPr/>
            </a:pPr>
            <a:fld id="{0E81A1FB-28D2-4B94-9980-82F68954EF76}" type="slidenum">
              <a:rPr lang="en-US"/>
              <a:pPr>
                <a:defRPr/>
              </a:pPr>
              <a:t>‹#›</a:t>
            </a:fld>
            <a:endParaRPr lang="en-US"/>
          </a:p>
        </p:txBody>
      </p:sp>
      <p:sp>
        <p:nvSpPr>
          <p:cNvPr id="14" name="Footer Placeholder 22"/>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318125372"/>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solidFill>
                <a:prstClr val="black"/>
              </a:solidFill>
              <a:latin typeface="Arial" charset="0"/>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7" name="Straight Connector 16"/>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9" name="Straight Connector 18"/>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solidFill>
                <a:prstClr val="black"/>
              </a:solidFill>
              <a:latin typeface="Arial" charset="0"/>
            </a:endParaRPr>
          </a:p>
        </p:txBody>
      </p:sp>
      <p:sp>
        <p:nvSpPr>
          <p:cNvPr id="11" name="Straight Connector 20"/>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smtClean="0"/>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endParaRPr lang="en-US"/>
          </a:p>
        </p:txBody>
      </p:sp>
      <p:sp>
        <p:nvSpPr>
          <p:cNvPr id="13" name="Slide Number Placeholder 17"/>
          <p:cNvSpPr>
            <a:spLocks noGrp="1"/>
          </p:cNvSpPr>
          <p:nvPr>
            <p:ph type="sldNum" sz="quarter" idx="11"/>
          </p:nvPr>
        </p:nvSpPr>
        <p:spPr/>
        <p:txBody>
          <a:bodyPr rtlCol="0"/>
          <a:lstStyle>
            <a:lvl1pPr>
              <a:defRPr/>
            </a:lvl1pPr>
          </a:lstStyle>
          <a:p>
            <a:pPr>
              <a:defRPr/>
            </a:pPr>
            <a:fld id="{30DBB5E0-0367-4F63-AB86-00ACF10617D5}" type="slidenum">
              <a:rPr lang="en-US"/>
              <a:pPr>
                <a:defRPr/>
              </a:pPr>
              <a:t>‹#›</a:t>
            </a:fld>
            <a:endParaRPr lang="en-US"/>
          </a:p>
        </p:txBody>
      </p:sp>
      <p:sp>
        <p:nvSpPr>
          <p:cNvPr id="14" name="Footer Placeholder 20"/>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05086556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72AEF0D7-1176-489C-859C-2A109B676A4C}" type="slidenum">
              <a:rPr lang="en-US"/>
              <a:pPr>
                <a:defRPr/>
              </a:pPr>
              <a:t>‹#›</a:t>
            </a:fld>
            <a:endParaRPr lang="en-US"/>
          </a:p>
        </p:txBody>
      </p:sp>
    </p:spTree>
    <p:extLst>
      <p:ext uri="{BB962C8B-B14F-4D97-AF65-F5344CB8AC3E}">
        <p14:creationId xmlns:p14="http://schemas.microsoft.com/office/powerpoint/2010/main" val="54766164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EE1B0735-FB28-4CAC-85D9-BC15166772E4}" type="slidenum">
              <a:rPr lang="en-US"/>
              <a:pPr>
                <a:defRPr/>
              </a:pPr>
              <a:t>‹#›</a:t>
            </a:fld>
            <a:endParaRPr lang="en-US"/>
          </a:p>
        </p:txBody>
      </p:sp>
    </p:spTree>
    <p:extLst>
      <p:ext uri="{BB962C8B-B14F-4D97-AF65-F5344CB8AC3E}">
        <p14:creationId xmlns:p14="http://schemas.microsoft.com/office/powerpoint/2010/main" val="384442381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7" name="Oval 10"/>
            <p:cNvSpPr>
              <a:spLocks noChangeArrowheads="1"/>
            </p:cNvSpPr>
            <p:nvPr/>
          </p:nvSpPr>
          <p:spPr bwMode="auto">
            <a:xfrm>
              <a:off x="4883" y="1885"/>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8" name="Oval 11"/>
            <p:cNvSpPr>
              <a:spLocks noChangeArrowheads="1"/>
            </p:cNvSpPr>
            <p:nvPr/>
          </p:nvSpPr>
          <p:spPr bwMode="auto">
            <a:xfrm>
              <a:off x="5062" y="1885"/>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9" name="Oval 12"/>
            <p:cNvSpPr>
              <a:spLocks noChangeArrowheads="1"/>
            </p:cNvSpPr>
            <p:nvPr/>
          </p:nvSpPr>
          <p:spPr bwMode="auto">
            <a:xfrm>
              <a:off x="4704" y="2064"/>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0" name="Oval 13"/>
            <p:cNvSpPr>
              <a:spLocks noChangeArrowheads="1"/>
            </p:cNvSpPr>
            <p:nvPr/>
          </p:nvSpPr>
          <p:spPr bwMode="auto">
            <a:xfrm>
              <a:off x="4883" y="2064"/>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1" name="Oval 14"/>
            <p:cNvSpPr>
              <a:spLocks noChangeArrowheads="1"/>
            </p:cNvSpPr>
            <p:nvPr/>
          </p:nvSpPr>
          <p:spPr bwMode="auto">
            <a:xfrm>
              <a:off x="5062" y="2064"/>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2" name="Oval 15"/>
            <p:cNvSpPr>
              <a:spLocks noChangeArrowheads="1"/>
            </p:cNvSpPr>
            <p:nvPr/>
          </p:nvSpPr>
          <p:spPr bwMode="auto">
            <a:xfrm>
              <a:off x="5241" y="2064"/>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3" name="Oval 16"/>
            <p:cNvSpPr>
              <a:spLocks noChangeArrowheads="1"/>
            </p:cNvSpPr>
            <p:nvPr/>
          </p:nvSpPr>
          <p:spPr bwMode="auto">
            <a:xfrm>
              <a:off x="4704" y="2243"/>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4" name="Oval 17"/>
            <p:cNvSpPr>
              <a:spLocks noChangeArrowheads="1"/>
            </p:cNvSpPr>
            <p:nvPr/>
          </p:nvSpPr>
          <p:spPr bwMode="auto">
            <a:xfrm>
              <a:off x="4883" y="2243"/>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5" name="Oval 18"/>
            <p:cNvSpPr>
              <a:spLocks noChangeArrowheads="1"/>
            </p:cNvSpPr>
            <p:nvPr/>
          </p:nvSpPr>
          <p:spPr bwMode="auto">
            <a:xfrm>
              <a:off x="5062" y="2243"/>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6" name="Oval 19"/>
            <p:cNvSpPr>
              <a:spLocks noChangeArrowheads="1"/>
            </p:cNvSpPr>
            <p:nvPr/>
          </p:nvSpPr>
          <p:spPr bwMode="auto">
            <a:xfrm>
              <a:off x="5241" y="2243"/>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7" name="Oval 20"/>
            <p:cNvSpPr>
              <a:spLocks noChangeArrowheads="1"/>
            </p:cNvSpPr>
            <p:nvPr/>
          </p:nvSpPr>
          <p:spPr bwMode="auto">
            <a:xfrm>
              <a:off x="5420" y="2243"/>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8" name="Oval 21"/>
            <p:cNvSpPr>
              <a:spLocks noChangeArrowheads="1"/>
            </p:cNvSpPr>
            <p:nvPr/>
          </p:nvSpPr>
          <p:spPr bwMode="auto">
            <a:xfrm>
              <a:off x="4704" y="2421"/>
              <a:ext cx="127" cy="128"/>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9" name="Oval 22"/>
            <p:cNvSpPr>
              <a:spLocks noChangeArrowheads="1"/>
            </p:cNvSpPr>
            <p:nvPr/>
          </p:nvSpPr>
          <p:spPr bwMode="auto">
            <a:xfrm>
              <a:off x="4883" y="2421"/>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0" name="Oval 23"/>
            <p:cNvSpPr>
              <a:spLocks noChangeArrowheads="1"/>
            </p:cNvSpPr>
            <p:nvPr/>
          </p:nvSpPr>
          <p:spPr bwMode="auto">
            <a:xfrm>
              <a:off x="5062" y="2421"/>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1" name="Oval 24"/>
            <p:cNvSpPr>
              <a:spLocks noChangeArrowheads="1"/>
            </p:cNvSpPr>
            <p:nvPr/>
          </p:nvSpPr>
          <p:spPr bwMode="auto">
            <a:xfrm>
              <a:off x="5241" y="2421"/>
              <a:ext cx="127" cy="128"/>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2" name="Oval 25"/>
            <p:cNvSpPr>
              <a:spLocks noChangeArrowheads="1"/>
            </p:cNvSpPr>
            <p:nvPr/>
          </p:nvSpPr>
          <p:spPr bwMode="auto">
            <a:xfrm>
              <a:off x="4704" y="2600"/>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3" name="Oval 26"/>
            <p:cNvSpPr>
              <a:spLocks noChangeArrowheads="1"/>
            </p:cNvSpPr>
            <p:nvPr/>
          </p:nvSpPr>
          <p:spPr bwMode="auto">
            <a:xfrm>
              <a:off x="4883" y="2600"/>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4" name="Oval 27"/>
            <p:cNvSpPr>
              <a:spLocks noChangeArrowheads="1"/>
            </p:cNvSpPr>
            <p:nvPr/>
          </p:nvSpPr>
          <p:spPr bwMode="auto">
            <a:xfrm>
              <a:off x="5062" y="2600"/>
              <a:ext cx="127" cy="128"/>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5" name="Oval 28"/>
            <p:cNvSpPr>
              <a:spLocks noChangeArrowheads="1"/>
            </p:cNvSpPr>
            <p:nvPr/>
          </p:nvSpPr>
          <p:spPr bwMode="auto">
            <a:xfrm>
              <a:off x="5241" y="2600"/>
              <a:ext cx="127" cy="128"/>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6" name="Oval 29"/>
            <p:cNvSpPr>
              <a:spLocks noChangeArrowheads="1"/>
            </p:cNvSpPr>
            <p:nvPr/>
          </p:nvSpPr>
          <p:spPr bwMode="auto">
            <a:xfrm>
              <a:off x="5420" y="2600"/>
              <a:ext cx="127" cy="128"/>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7" name="Oval 30"/>
            <p:cNvSpPr>
              <a:spLocks noChangeArrowheads="1"/>
            </p:cNvSpPr>
            <p:nvPr/>
          </p:nvSpPr>
          <p:spPr bwMode="auto">
            <a:xfrm>
              <a:off x="4704" y="2779"/>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8" name="Oval 31"/>
            <p:cNvSpPr>
              <a:spLocks noChangeArrowheads="1"/>
            </p:cNvSpPr>
            <p:nvPr/>
          </p:nvSpPr>
          <p:spPr bwMode="auto">
            <a:xfrm>
              <a:off x="4883" y="2779"/>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9" name="Oval 32"/>
            <p:cNvSpPr>
              <a:spLocks noChangeArrowheads="1"/>
            </p:cNvSpPr>
            <p:nvPr/>
          </p:nvSpPr>
          <p:spPr bwMode="auto">
            <a:xfrm>
              <a:off x="5062" y="2779"/>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30" name="Oval 33"/>
            <p:cNvSpPr>
              <a:spLocks noChangeArrowheads="1"/>
            </p:cNvSpPr>
            <p:nvPr/>
          </p:nvSpPr>
          <p:spPr bwMode="auto">
            <a:xfrm>
              <a:off x="5241" y="2779"/>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31" name="Oval 34"/>
            <p:cNvSpPr>
              <a:spLocks noChangeArrowheads="1"/>
            </p:cNvSpPr>
            <p:nvPr/>
          </p:nvSpPr>
          <p:spPr bwMode="auto">
            <a:xfrm>
              <a:off x="4704" y="2958"/>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32" name="Oval 35"/>
            <p:cNvSpPr>
              <a:spLocks noChangeArrowheads="1"/>
            </p:cNvSpPr>
            <p:nvPr/>
          </p:nvSpPr>
          <p:spPr bwMode="auto">
            <a:xfrm>
              <a:off x="4883" y="2958"/>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33" name="Oval 36"/>
            <p:cNvSpPr>
              <a:spLocks noChangeArrowheads="1"/>
            </p:cNvSpPr>
            <p:nvPr/>
          </p:nvSpPr>
          <p:spPr bwMode="auto">
            <a:xfrm>
              <a:off x="5062" y="2958"/>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34" name="Oval 37"/>
            <p:cNvSpPr>
              <a:spLocks noChangeArrowheads="1"/>
            </p:cNvSpPr>
            <p:nvPr/>
          </p:nvSpPr>
          <p:spPr bwMode="auto">
            <a:xfrm>
              <a:off x="5241" y="2958"/>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35" name="Oval 38"/>
            <p:cNvSpPr>
              <a:spLocks noChangeArrowheads="1"/>
            </p:cNvSpPr>
            <p:nvPr/>
          </p:nvSpPr>
          <p:spPr bwMode="auto">
            <a:xfrm>
              <a:off x="4883" y="3137"/>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36" name="Oval 39"/>
            <p:cNvSpPr>
              <a:spLocks noChangeArrowheads="1"/>
            </p:cNvSpPr>
            <p:nvPr/>
          </p:nvSpPr>
          <p:spPr bwMode="auto">
            <a:xfrm>
              <a:off x="5241" y="3137"/>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70659"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70660"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38" name="Rectangle 5"/>
          <p:cNvSpPr>
            <a:spLocks noGrp="1" noChangeArrowheads="1"/>
          </p:cNvSpPr>
          <p:nvPr>
            <p:ph type="dt" sz="half" idx="10"/>
          </p:nvPr>
        </p:nvSpPr>
        <p:spPr/>
        <p:txBody>
          <a:bodyPr/>
          <a:lstStyle>
            <a:lvl1pPr>
              <a:defRPr/>
            </a:lvl1pPr>
          </a:lstStyle>
          <a:p>
            <a:pPr>
              <a:defRPr/>
            </a:pPr>
            <a:endParaRPr lang="en-US" altLang="en-US"/>
          </a:p>
        </p:txBody>
      </p:sp>
      <p:sp>
        <p:nvSpPr>
          <p:cNvPr id="39" name="Rectangle 6"/>
          <p:cNvSpPr>
            <a:spLocks noGrp="1" noChangeArrowheads="1"/>
          </p:cNvSpPr>
          <p:nvPr>
            <p:ph type="ftr" sz="quarter" idx="11"/>
          </p:nvPr>
        </p:nvSpPr>
        <p:spPr/>
        <p:txBody>
          <a:bodyPr/>
          <a:lstStyle>
            <a:lvl1pPr>
              <a:defRPr/>
            </a:lvl1pPr>
          </a:lstStyle>
          <a:p>
            <a:pPr>
              <a:defRPr/>
            </a:pPr>
            <a:endParaRPr lang="en-US" altLang="en-US"/>
          </a:p>
        </p:txBody>
      </p:sp>
      <p:sp>
        <p:nvSpPr>
          <p:cNvPr id="40" name="Rectangle 7"/>
          <p:cNvSpPr>
            <a:spLocks noGrp="1" noChangeArrowheads="1"/>
          </p:cNvSpPr>
          <p:nvPr>
            <p:ph type="sldNum" sz="quarter" idx="12"/>
          </p:nvPr>
        </p:nvSpPr>
        <p:spPr/>
        <p:txBody>
          <a:bodyPr/>
          <a:lstStyle>
            <a:lvl1pPr>
              <a:defRPr/>
            </a:lvl1pPr>
          </a:lstStyle>
          <a:p>
            <a:pPr>
              <a:defRPr/>
            </a:pPr>
            <a:fld id="{3011B441-5329-4B82-A41C-6A65C3D6561C}" type="slidenum">
              <a:rPr lang="en-US" altLang="en-US"/>
              <a:pPr>
                <a:defRPr/>
              </a:pPr>
              <a:t>‹#›</a:t>
            </a:fld>
            <a:endParaRPr lang="en-US" altLang="en-US"/>
          </a:p>
        </p:txBody>
      </p:sp>
    </p:spTree>
    <p:extLst>
      <p:ext uri="{BB962C8B-B14F-4D97-AF65-F5344CB8AC3E}">
        <p14:creationId xmlns:p14="http://schemas.microsoft.com/office/powerpoint/2010/main" val="775475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a:p>
        </p:txBody>
      </p:sp>
      <p:sp>
        <p:nvSpPr>
          <p:cNvPr id="8" name="Rectangle 10"/>
          <p:cNvSpPr>
            <a:spLocks noGrp="1" noChangeArrowheads="1"/>
          </p:cNvSpPr>
          <p:nvPr>
            <p:ph type="ftr" sz="quarter" idx="11"/>
          </p:nvPr>
        </p:nvSpPr>
        <p:spPr>
          <a:ln/>
        </p:spPr>
        <p:txBody>
          <a:bodyPr/>
          <a:lstStyle>
            <a:lvl1pPr>
              <a:defRPr/>
            </a:lvl1pPr>
          </a:lstStyle>
          <a:p>
            <a:pPr>
              <a:defRPr/>
            </a:pPr>
            <a:endParaRPr lang="en-US"/>
          </a:p>
        </p:txBody>
      </p:sp>
      <p:sp>
        <p:nvSpPr>
          <p:cNvPr id="9" name="Rectangle 11"/>
          <p:cNvSpPr>
            <a:spLocks noGrp="1" noChangeArrowheads="1"/>
          </p:cNvSpPr>
          <p:nvPr>
            <p:ph type="sldNum" sz="quarter" idx="12"/>
          </p:nvPr>
        </p:nvSpPr>
        <p:spPr>
          <a:ln/>
        </p:spPr>
        <p:txBody>
          <a:bodyPr/>
          <a:lstStyle>
            <a:lvl1pPr>
              <a:defRPr/>
            </a:lvl1pPr>
          </a:lstStyle>
          <a:p>
            <a:pPr>
              <a:defRPr/>
            </a:pPr>
            <a:fld id="{248162BD-4A8A-4137-888A-E73CF4C64FA9}" type="slidenum">
              <a:rPr lang="en-US"/>
              <a:pPr>
                <a:defRPr/>
              </a:pPr>
              <a:t>‹#›</a:t>
            </a:fld>
            <a:endParaRPr lang="en-US"/>
          </a:p>
        </p:txBody>
      </p:sp>
    </p:spTree>
    <p:extLst>
      <p:ext uri="{BB962C8B-B14F-4D97-AF65-F5344CB8AC3E}">
        <p14:creationId xmlns:p14="http://schemas.microsoft.com/office/powerpoint/2010/main" val="373222933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51AE47DD-2B8C-43F6-9513-AACA49BC272F}" type="slidenum">
              <a:rPr lang="en-US" altLang="en-US"/>
              <a:pPr>
                <a:defRPr/>
              </a:pPr>
              <a:t>‹#›</a:t>
            </a:fld>
            <a:endParaRPr lang="en-US" altLang="en-US"/>
          </a:p>
        </p:txBody>
      </p:sp>
    </p:spTree>
    <p:extLst>
      <p:ext uri="{BB962C8B-B14F-4D97-AF65-F5344CB8AC3E}">
        <p14:creationId xmlns:p14="http://schemas.microsoft.com/office/powerpoint/2010/main" val="67326796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D2939A6A-9DF8-43CF-992F-767E3B40CD6A}" type="slidenum">
              <a:rPr lang="en-US" altLang="en-US"/>
              <a:pPr>
                <a:defRPr/>
              </a:pPr>
              <a:t>‹#›</a:t>
            </a:fld>
            <a:endParaRPr lang="en-US" altLang="en-US"/>
          </a:p>
        </p:txBody>
      </p:sp>
    </p:spTree>
    <p:extLst>
      <p:ext uri="{BB962C8B-B14F-4D97-AF65-F5344CB8AC3E}">
        <p14:creationId xmlns:p14="http://schemas.microsoft.com/office/powerpoint/2010/main" val="346476460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6E556EA5-EA6C-4C65-B6F4-CCBD024C036C}" type="slidenum">
              <a:rPr lang="en-US" altLang="en-US"/>
              <a:pPr>
                <a:defRPr/>
              </a:pPr>
              <a:t>‹#›</a:t>
            </a:fld>
            <a:endParaRPr lang="en-US" altLang="en-US"/>
          </a:p>
        </p:txBody>
      </p:sp>
    </p:spTree>
    <p:extLst>
      <p:ext uri="{BB962C8B-B14F-4D97-AF65-F5344CB8AC3E}">
        <p14:creationId xmlns:p14="http://schemas.microsoft.com/office/powerpoint/2010/main" val="22234220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fld id="{46B061B2-2419-4FB2-A793-FADFBE2BB126}" type="slidenum">
              <a:rPr lang="en-US" altLang="en-US"/>
              <a:pPr>
                <a:defRPr/>
              </a:pPr>
              <a:t>‹#›</a:t>
            </a:fld>
            <a:endParaRPr lang="en-US" altLang="en-US"/>
          </a:p>
        </p:txBody>
      </p:sp>
    </p:spTree>
    <p:extLst>
      <p:ext uri="{BB962C8B-B14F-4D97-AF65-F5344CB8AC3E}">
        <p14:creationId xmlns:p14="http://schemas.microsoft.com/office/powerpoint/2010/main" val="345827615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fld id="{BD4E2D78-6FD9-4F68-8682-27EA231EF1FC}" type="slidenum">
              <a:rPr lang="en-US" altLang="en-US"/>
              <a:pPr>
                <a:defRPr/>
              </a:pPr>
              <a:t>‹#›</a:t>
            </a:fld>
            <a:endParaRPr lang="en-US" altLang="en-US"/>
          </a:p>
        </p:txBody>
      </p:sp>
    </p:spTree>
    <p:extLst>
      <p:ext uri="{BB962C8B-B14F-4D97-AF65-F5344CB8AC3E}">
        <p14:creationId xmlns:p14="http://schemas.microsoft.com/office/powerpoint/2010/main" val="169488249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fld id="{3EED07D3-A32C-427B-AB37-13F9B6762740}" type="slidenum">
              <a:rPr lang="en-US" altLang="en-US"/>
              <a:pPr>
                <a:defRPr/>
              </a:pPr>
              <a:t>‹#›</a:t>
            </a:fld>
            <a:endParaRPr lang="en-US" altLang="en-US"/>
          </a:p>
        </p:txBody>
      </p:sp>
    </p:spTree>
    <p:extLst>
      <p:ext uri="{BB962C8B-B14F-4D97-AF65-F5344CB8AC3E}">
        <p14:creationId xmlns:p14="http://schemas.microsoft.com/office/powerpoint/2010/main" val="275765856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17D574BE-6BF9-4760-8D01-EC8C75B7E90A}" type="slidenum">
              <a:rPr lang="en-US" altLang="en-US"/>
              <a:pPr>
                <a:defRPr/>
              </a:pPr>
              <a:t>‹#›</a:t>
            </a:fld>
            <a:endParaRPr lang="en-US" altLang="en-US"/>
          </a:p>
        </p:txBody>
      </p:sp>
    </p:spTree>
    <p:extLst>
      <p:ext uri="{BB962C8B-B14F-4D97-AF65-F5344CB8AC3E}">
        <p14:creationId xmlns:p14="http://schemas.microsoft.com/office/powerpoint/2010/main" val="38662650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E4D7F922-A7A9-4254-A698-407C6288DAFA}" type="slidenum">
              <a:rPr lang="en-US" altLang="en-US"/>
              <a:pPr>
                <a:defRPr/>
              </a:pPr>
              <a:t>‹#›</a:t>
            </a:fld>
            <a:endParaRPr lang="en-US" altLang="en-US"/>
          </a:p>
        </p:txBody>
      </p:sp>
    </p:spTree>
    <p:extLst>
      <p:ext uri="{BB962C8B-B14F-4D97-AF65-F5344CB8AC3E}">
        <p14:creationId xmlns:p14="http://schemas.microsoft.com/office/powerpoint/2010/main" val="415559503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7EF9CF7D-E83B-49E4-AA2E-900136CCD5A3}" type="slidenum">
              <a:rPr lang="en-US" altLang="en-US"/>
              <a:pPr>
                <a:defRPr/>
              </a:pPr>
              <a:t>‹#›</a:t>
            </a:fld>
            <a:endParaRPr lang="en-US" altLang="en-US"/>
          </a:p>
        </p:txBody>
      </p:sp>
    </p:spTree>
    <p:extLst>
      <p:ext uri="{BB962C8B-B14F-4D97-AF65-F5344CB8AC3E}">
        <p14:creationId xmlns:p14="http://schemas.microsoft.com/office/powerpoint/2010/main" val="349000788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307BA10B-A428-4C79-97BF-D531243FA54D}" type="slidenum">
              <a:rPr lang="en-US" altLang="en-US"/>
              <a:pPr>
                <a:defRPr/>
              </a:pPr>
              <a:t>‹#›</a:t>
            </a:fld>
            <a:endParaRPr lang="en-US" altLang="en-US"/>
          </a:p>
        </p:txBody>
      </p:sp>
    </p:spTree>
    <p:extLst>
      <p:ext uri="{BB962C8B-B14F-4D97-AF65-F5344CB8AC3E}">
        <p14:creationId xmlns:p14="http://schemas.microsoft.com/office/powerpoint/2010/main" val="2119222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a:p>
        </p:txBody>
      </p:sp>
      <p:sp>
        <p:nvSpPr>
          <p:cNvPr id="4" name="Rectangle 10"/>
          <p:cNvSpPr>
            <a:spLocks noGrp="1" noChangeArrowheads="1"/>
          </p:cNvSpPr>
          <p:nvPr>
            <p:ph type="ftr" sz="quarter" idx="11"/>
          </p:nvPr>
        </p:nvSpPr>
        <p:spPr>
          <a:ln/>
        </p:spPr>
        <p:txBody>
          <a:bodyPr/>
          <a:lstStyle>
            <a:lvl1pPr>
              <a:defRPr/>
            </a:lvl1pPr>
          </a:lstStyle>
          <a:p>
            <a:pPr>
              <a:defRPr/>
            </a:pPr>
            <a:endParaRPr lang="en-US"/>
          </a:p>
        </p:txBody>
      </p:sp>
      <p:sp>
        <p:nvSpPr>
          <p:cNvPr id="5" name="Rectangle 11"/>
          <p:cNvSpPr>
            <a:spLocks noGrp="1" noChangeArrowheads="1"/>
          </p:cNvSpPr>
          <p:nvPr>
            <p:ph type="sldNum" sz="quarter" idx="12"/>
          </p:nvPr>
        </p:nvSpPr>
        <p:spPr>
          <a:ln/>
        </p:spPr>
        <p:txBody>
          <a:bodyPr/>
          <a:lstStyle>
            <a:lvl1pPr>
              <a:defRPr/>
            </a:lvl1pPr>
          </a:lstStyle>
          <a:p>
            <a:pPr>
              <a:defRPr/>
            </a:pPr>
            <a:fld id="{A6F78CC7-B19C-456A-B420-3231702EF7EF}" type="slidenum">
              <a:rPr lang="en-US"/>
              <a:pPr>
                <a:defRPr/>
              </a:pPr>
              <a:t>‹#›</a:t>
            </a:fld>
            <a:endParaRPr lang="en-US"/>
          </a:p>
        </p:txBody>
      </p:sp>
    </p:spTree>
    <p:extLst>
      <p:ext uri="{BB962C8B-B14F-4D97-AF65-F5344CB8AC3E}">
        <p14:creationId xmlns:p14="http://schemas.microsoft.com/office/powerpoint/2010/main" val="1528432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srgbClr val="DDE9EC">
                    <a:shade val="90000"/>
                  </a:srgbClr>
                </a:solidFill>
              </a:defRPr>
            </a:lvl1pPr>
          </a:lstStyle>
          <a:p>
            <a:pPr>
              <a:defRPr/>
            </a:pPr>
            <a:endParaRPr lang="en-US"/>
          </a:p>
        </p:txBody>
      </p:sp>
      <p:sp>
        <p:nvSpPr>
          <p:cNvPr id="5" name="Footer Placeholder 4"/>
          <p:cNvSpPr>
            <a:spLocks noGrp="1"/>
          </p:cNvSpPr>
          <p:nvPr>
            <p:ph type="ftr" sz="quarter" idx="11"/>
          </p:nvPr>
        </p:nvSpPr>
        <p:spPr/>
        <p:txBody>
          <a:bodyPr/>
          <a:lstStyle>
            <a:lvl1pPr>
              <a:defRPr>
                <a:solidFill>
                  <a:srgbClr val="DDE9EC">
                    <a:shade val="90000"/>
                  </a:srgb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DDE9EC">
                    <a:shade val="90000"/>
                  </a:srgbClr>
                </a:solidFill>
              </a:defRPr>
            </a:lvl1pPr>
          </a:lstStyle>
          <a:p>
            <a:pPr>
              <a:defRPr/>
            </a:pPr>
            <a:fld id="{56670928-3BBC-4A1F-A680-3B75C27D0207}" type="slidenum">
              <a:rPr lang="en-US"/>
              <a:pPr>
                <a:defRPr/>
              </a:pPr>
              <a:t>‹#›</a:t>
            </a:fld>
            <a:endParaRPr lang="en-US"/>
          </a:p>
        </p:txBody>
      </p:sp>
    </p:spTree>
    <p:extLst>
      <p:ext uri="{BB962C8B-B14F-4D97-AF65-F5344CB8AC3E}">
        <p14:creationId xmlns:p14="http://schemas.microsoft.com/office/powerpoint/2010/main" val="1559180505"/>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rgbClr val="DDE9EC">
                    <a:shade val="90000"/>
                  </a:srgbClr>
                </a:solidFill>
              </a:defRPr>
            </a:lvl1pPr>
          </a:lstStyle>
          <a:p>
            <a:pPr>
              <a:defRPr/>
            </a:pPr>
            <a:endParaRPr lang="en-US"/>
          </a:p>
        </p:txBody>
      </p:sp>
      <p:sp>
        <p:nvSpPr>
          <p:cNvPr id="5" name="Footer Placeholder 4"/>
          <p:cNvSpPr>
            <a:spLocks noGrp="1"/>
          </p:cNvSpPr>
          <p:nvPr>
            <p:ph type="ftr" sz="quarter" idx="11"/>
          </p:nvPr>
        </p:nvSpPr>
        <p:spPr/>
        <p:txBody>
          <a:bodyPr/>
          <a:lstStyle>
            <a:lvl1pPr>
              <a:defRPr>
                <a:solidFill>
                  <a:srgbClr val="DDE9EC">
                    <a:shade val="90000"/>
                  </a:srgb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DDE9EC">
                    <a:shade val="90000"/>
                  </a:srgbClr>
                </a:solidFill>
              </a:defRPr>
            </a:lvl1pPr>
          </a:lstStyle>
          <a:p>
            <a:pPr>
              <a:defRPr/>
            </a:pPr>
            <a:fld id="{16E7146C-0ACB-4E33-A4E3-7F9C6AF8D0C4}" type="slidenum">
              <a:rPr lang="en-US"/>
              <a:pPr>
                <a:defRPr/>
              </a:pPr>
              <a:t>‹#›</a:t>
            </a:fld>
            <a:endParaRPr lang="en-US"/>
          </a:p>
        </p:txBody>
      </p:sp>
    </p:spTree>
    <p:extLst>
      <p:ext uri="{BB962C8B-B14F-4D97-AF65-F5344CB8AC3E}">
        <p14:creationId xmlns:p14="http://schemas.microsoft.com/office/powerpoint/2010/main" val="428632447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5"/>
          </p:nvPr>
        </p:nvSpPr>
        <p:spPr/>
        <p:txBody>
          <a:bodyPr/>
          <a:lstStyle>
            <a:lvl1pPr>
              <a:defRPr>
                <a:solidFill>
                  <a:srgbClr val="DDE9EC">
                    <a:shade val="90000"/>
                  </a:srgbClr>
                </a:solidFill>
              </a:defRPr>
            </a:lvl1pPr>
          </a:lstStyle>
          <a:p>
            <a:pPr>
              <a:defRPr/>
            </a:pPr>
            <a:endParaRPr lang="en-US"/>
          </a:p>
        </p:txBody>
      </p:sp>
      <p:sp>
        <p:nvSpPr>
          <p:cNvPr id="6" name="Footer Placeholder 5"/>
          <p:cNvSpPr>
            <a:spLocks noGrp="1"/>
          </p:cNvSpPr>
          <p:nvPr>
            <p:ph type="ftr" sz="quarter" idx="16"/>
          </p:nvPr>
        </p:nvSpPr>
        <p:spPr/>
        <p:txBody>
          <a:bodyPr/>
          <a:lstStyle>
            <a:lvl1pPr>
              <a:defRPr>
                <a:solidFill>
                  <a:srgbClr val="DDE9EC">
                    <a:shade val="90000"/>
                  </a:srgbClr>
                </a:solidFill>
              </a:defRPr>
            </a:lvl1pPr>
          </a:lstStyle>
          <a:p>
            <a:pPr>
              <a:defRPr/>
            </a:pPr>
            <a:endParaRPr lang="en-US"/>
          </a:p>
        </p:txBody>
      </p:sp>
      <p:sp>
        <p:nvSpPr>
          <p:cNvPr id="7" name="Slide Number Placeholder 6"/>
          <p:cNvSpPr>
            <a:spLocks noGrp="1"/>
          </p:cNvSpPr>
          <p:nvPr>
            <p:ph type="sldNum" sz="quarter" idx="17"/>
          </p:nvPr>
        </p:nvSpPr>
        <p:spPr/>
        <p:txBody>
          <a:bodyPr/>
          <a:lstStyle>
            <a:lvl1pPr>
              <a:defRPr>
                <a:solidFill>
                  <a:srgbClr val="DDE9EC">
                    <a:shade val="90000"/>
                  </a:srgbClr>
                </a:solidFill>
              </a:defRPr>
            </a:lvl1pPr>
          </a:lstStyle>
          <a:p>
            <a:pPr>
              <a:defRPr/>
            </a:pPr>
            <a:fld id="{0C86BC9B-3963-480D-9EB8-6E21CA14B9D0}" type="slidenum">
              <a:rPr lang="en-US"/>
              <a:pPr>
                <a:defRPr/>
              </a:pPr>
              <a:t>‹#›</a:t>
            </a:fld>
            <a:endParaRPr lang="en-US"/>
          </a:p>
        </p:txBody>
      </p:sp>
    </p:spTree>
    <p:extLst>
      <p:ext uri="{BB962C8B-B14F-4D97-AF65-F5344CB8AC3E}">
        <p14:creationId xmlns:p14="http://schemas.microsoft.com/office/powerpoint/2010/main" val="198754123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lvl1pPr>
              <a:defRPr>
                <a:solidFill>
                  <a:srgbClr val="DDE9EC">
                    <a:shade val="90000"/>
                  </a:srgbClr>
                </a:solidFill>
              </a:defRPr>
            </a:lvl1pPr>
          </a:lstStyle>
          <a:p>
            <a:pPr>
              <a:defRPr/>
            </a:pPr>
            <a:endParaRPr lang="en-US"/>
          </a:p>
        </p:txBody>
      </p:sp>
      <p:sp>
        <p:nvSpPr>
          <p:cNvPr id="8" name="Footer Placeholder 7"/>
          <p:cNvSpPr>
            <a:spLocks noGrp="1"/>
          </p:cNvSpPr>
          <p:nvPr>
            <p:ph type="ftr" sz="quarter" idx="11"/>
          </p:nvPr>
        </p:nvSpPr>
        <p:spPr/>
        <p:txBody>
          <a:bodyPr/>
          <a:lstStyle>
            <a:lvl1pPr>
              <a:defRPr>
                <a:solidFill>
                  <a:srgbClr val="DDE9EC">
                    <a:shade val="90000"/>
                  </a:srgbClr>
                </a:solidFill>
              </a:defRPr>
            </a:lvl1pPr>
          </a:lstStyle>
          <a:p>
            <a:pPr>
              <a:defRPr/>
            </a:pPr>
            <a:endParaRPr lang="en-US"/>
          </a:p>
        </p:txBody>
      </p:sp>
      <p:sp>
        <p:nvSpPr>
          <p:cNvPr id="9" name="Slide Number Placeholder 8"/>
          <p:cNvSpPr>
            <a:spLocks noGrp="1"/>
          </p:cNvSpPr>
          <p:nvPr>
            <p:ph type="sldNum" sz="quarter" idx="12"/>
          </p:nvPr>
        </p:nvSpPr>
        <p:spPr/>
        <p:txBody>
          <a:bodyPr/>
          <a:lstStyle>
            <a:lvl1pPr>
              <a:defRPr>
                <a:solidFill>
                  <a:srgbClr val="DDE9EC">
                    <a:shade val="90000"/>
                  </a:srgbClr>
                </a:solidFill>
              </a:defRPr>
            </a:lvl1pPr>
          </a:lstStyle>
          <a:p>
            <a:pPr>
              <a:defRPr/>
            </a:pPr>
            <a:fld id="{B872DD87-B3D0-4363-94E0-E70E2E734768}" type="slidenum">
              <a:rPr lang="en-US"/>
              <a:pPr>
                <a:defRPr/>
              </a:pPr>
              <a:t>‹#›</a:t>
            </a:fld>
            <a:endParaRPr lang="en-US"/>
          </a:p>
        </p:txBody>
      </p:sp>
    </p:spTree>
    <p:extLst>
      <p:ext uri="{BB962C8B-B14F-4D97-AF65-F5344CB8AC3E}">
        <p14:creationId xmlns:p14="http://schemas.microsoft.com/office/powerpoint/2010/main" val="320374860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solidFill>
                  <a:srgbClr val="DDE9EC">
                    <a:shade val="90000"/>
                  </a:srgbClr>
                </a:solidFill>
              </a:defRPr>
            </a:lvl1pPr>
          </a:lstStyle>
          <a:p>
            <a:pPr>
              <a:defRPr/>
            </a:pPr>
            <a:endParaRPr lang="en-US"/>
          </a:p>
        </p:txBody>
      </p:sp>
      <p:sp>
        <p:nvSpPr>
          <p:cNvPr id="4" name="Footer Placeholder 3"/>
          <p:cNvSpPr>
            <a:spLocks noGrp="1"/>
          </p:cNvSpPr>
          <p:nvPr>
            <p:ph type="ftr" sz="quarter" idx="11"/>
          </p:nvPr>
        </p:nvSpPr>
        <p:spPr/>
        <p:txBody>
          <a:bodyPr/>
          <a:lstStyle>
            <a:lvl1pPr>
              <a:defRPr>
                <a:solidFill>
                  <a:srgbClr val="DDE9EC">
                    <a:shade val="90000"/>
                  </a:srgbClr>
                </a:solidFill>
              </a:defRPr>
            </a:lvl1pPr>
          </a:lstStyle>
          <a:p>
            <a:pPr>
              <a:defRPr/>
            </a:pPr>
            <a:endParaRPr lang="en-US"/>
          </a:p>
        </p:txBody>
      </p:sp>
      <p:sp>
        <p:nvSpPr>
          <p:cNvPr id="5" name="Slide Number Placeholder 4"/>
          <p:cNvSpPr>
            <a:spLocks noGrp="1"/>
          </p:cNvSpPr>
          <p:nvPr>
            <p:ph type="sldNum" sz="quarter" idx="12"/>
          </p:nvPr>
        </p:nvSpPr>
        <p:spPr/>
        <p:txBody>
          <a:bodyPr/>
          <a:lstStyle>
            <a:lvl1pPr>
              <a:defRPr>
                <a:solidFill>
                  <a:srgbClr val="DDE9EC">
                    <a:shade val="90000"/>
                  </a:srgbClr>
                </a:solidFill>
              </a:defRPr>
            </a:lvl1pPr>
          </a:lstStyle>
          <a:p>
            <a:pPr>
              <a:defRPr/>
            </a:pPr>
            <a:fld id="{9577C94A-37AE-48C2-991C-7B117E0AC1B6}" type="slidenum">
              <a:rPr lang="en-US"/>
              <a:pPr>
                <a:defRPr/>
              </a:pPr>
              <a:t>‹#›</a:t>
            </a:fld>
            <a:endParaRPr lang="en-US"/>
          </a:p>
        </p:txBody>
      </p:sp>
    </p:spTree>
    <p:extLst>
      <p:ext uri="{BB962C8B-B14F-4D97-AF65-F5344CB8AC3E}">
        <p14:creationId xmlns:p14="http://schemas.microsoft.com/office/powerpoint/2010/main" val="400220688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5" name="Group 60"/>
          <p:cNvGrpSpPr>
            <a:grpSpLocks/>
          </p:cNvGrpSpPr>
          <p:nvPr/>
        </p:nvGrpSpPr>
        <p:grpSpPr bwMode="auto">
          <a:xfrm>
            <a:off x="-382588" y="0"/>
            <a:ext cx="9932988" cy="6858000"/>
            <a:chOff x="-382404" y="0"/>
            <a:chExt cx="9932332" cy="6858000"/>
          </a:xfrm>
        </p:grpSpPr>
        <p:grpSp>
          <p:nvGrpSpPr>
            <p:cNvPr id="6" name="Group 61"/>
            <p:cNvGrpSpPr>
              <a:grpSpLocks/>
            </p:cNvGrpSpPr>
            <p:nvPr/>
          </p:nvGrpSpPr>
          <p:grpSpPr bwMode="auto">
            <a:xfrm>
              <a:off x="0" y="0"/>
              <a:ext cx="9144000" cy="6858000"/>
              <a:chOff x="0" y="0"/>
              <a:chExt cx="9144000" cy="6858000"/>
            </a:xfrm>
          </p:grpSpPr>
          <p:grpSp>
            <p:nvGrpSpPr>
              <p:cNvPr id="29" name="Group 4"/>
              <p:cNvGrpSpPr>
                <a:grpSpLocks/>
              </p:cNvGrpSpPr>
              <p:nvPr/>
            </p:nvGrpSpPr>
            <p:grpSpPr bwMode="auto">
              <a:xfrm>
                <a:off x="0" y="0"/>
                <a:ext cx="2514600" cy="6858000"/>
                <a:chOff x="0" y="0"/>
                <a:chExt cx="2514600" cy="6858000"/>
              </a:xfrm>
            </p:grpSpPr>
            <p:sp>
              <p:nvSpPr>
                <p:cNvPr id="41" name="Rectangle 40"/>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0" name="Group 5"/>
              <p:cNvGrpSpPr>
                <a:grpSpLocks/>
              </p:cNvGrpSpPr>
              <p:nvPr/>
            </p:nvGrpSpPr>
            <p:grpSpPr bwMode="auto">
              <a:xfrm>
                <a:off x="422910" y="0"/>
                <a:ext cx="2514600" cy="6858000"/>
                <a:chOff x="0" y="0"/>
                <a:chExt cx="2514600" cy="6858000"/>
              </a:xfrm>
            </p:grpSpPr>
            <p:sp>
              <p:nvSpPr>
                <p:cNvPr id="38" name="Rectangle 37"/>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9" name="Rectangle 38"/>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0" name="Rectangle 39"/>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1" name="Group 9"/>
              <p:cNvGrpSpPr>
                <a:grpSpLocks/>
              </p:cNvGrpSpPr>
              <p:nvPr/>
            </p:nvGrpSpPr>
            <p:grpSpPr bwMode="auto">
              <a:xfrm rot="10800000">
                <a:off x="6629400" y="0"/>
                <a:ext cx="2514600" cy="6858000"/>
                <a:chOff x="0" y="0"/>
                <a:chExt cx="2514600" cy="6858000"/>
              </a:xfrm>
            </p:grpSpPr>
            <p:sp>
              <p:nvSpPr>
                <p:cNvPr id="35" name="Rectangle 34"/>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6" name="Rectangle 35"/>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7" name="Rectangle 36"/>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32" name="Rectangle 31"/>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Rectangle 32"/>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4" name="Rectangle 33"/>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7" name="Freeform 6"/>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8" name="Freeform 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9" name="Freeform 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0" name="Freeform 9"/>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1" name="Freeform 10"/>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2" name="Hexagon 11"/>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Hexagon 12"/>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Hexagon 13"/>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Hexagon 14"/>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Hexagon 15"/>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Freeform 16"/>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Hexagon 17"/>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 name="Hexagon 18"/>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Hexagon 19"/>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1" name="Hexagon 20"/>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2" name="Hexagon 21"/>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Hexagon 22"/>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Hexagon 23"/>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5" name="Hexagon 24"/>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Hexagon 25"/>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Freeform 26"/>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8" name="Freeform 27"/>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4" name="Rectangle 43"/>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 name="Rectangle 44"/>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6" name="Rectangle 45"/>
          <p:cNvSpPr/>
          <p:nvPr/>
        </p:nvSpPr>
        <p:spPr>
          <a:xfrm>
            <a:off x="904875" y="601663"/>
            <a:ext cx="3562350" cy="564832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7" name="Rectangle 46"/>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739833" y="2657434"/>
            <a:ext cx="3304572" cy="1463153"/>
          </a:xfrm>
        </p:spPr>
        <p:txBody>
          <a:bodyPr>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8" name="Date Placeholder 4"/>
          <p:cNvSpPr>
            <a:spLocks noGrp="1"/>
          </p:cNvSpPr>
          <p:nvPr>
            <p:ph type="dt" sz="half" idx="10"/>
          </p:nvPr>
        </p:nvSpPr>
        <p:spPr/>
        <p:txBody>
          <a:bodyPr/>
          <a:lstStyle>
            <a:lvl1pPr>
              <a:defRPr>
                <a:solidFill>
                  <a:srgbClr val="DDE9EC">
                    <a:shade val="90000"/>
                  </a:srgbClr>
                </a:solidFill>
              </a:defRPr>
            </a:lvl1pPr>
          </a:lstStyle>
          <a:p>
            <a:pPr>
              <a:defRPr/>
            </a:pPr>
            <a:endParaRPr lang="en-US"/>
          </a:p>
        </p:txBody>
      </p:sp>
      <p:sp>
        <p:nvSpPr>
          <p:cNvPr id="49" name="Slide Number Placeholder 6"/>
          <p:cNvSpPr>
            <a:spLocks noGrp="1"/>
          </p:cNvSpPr>
          <p:nvPr>
            <p:ph type="sldNum" sz="quarter" idx="11"/>
          </p:nvPr>
        </p:nvSpPr>
        <p:spPr/>
        <p:txBody>
          <a:bodyPr/>
          <a:lstStyle>
            <a:lvl1pPr>
              <a:defRPr>
                <a:solidFill>
                  <a:srgbClr val="DDE9EC">
                    <a:shade val="90000"/>
                  </a:srgbClr>
                </a:solidFill>
              </a:defRPr>
            </a:lvl1pPr>
          </a:lstStyle>
          <a:p>
            <a:pPr>
              <a:defRPr/>
            </a:pPr>
            <a:fld id="{A622FD0C-5EC9-4EE4-AA94-AF6AB847BE4A}" type="slidenum">
              <a:rPr lang="en-US"/>
              <a:pPr>
                <a:defRPr/>
              </a:pPr>
              <a:t>‹#›</a:t>
            </a:fld>
            <a:endParaRPr lang="en-US"/>
          </a:p>
        </p:txBody>
      </p:sp>
      <p:sp>
        <p:nvSpPr>
          <p:cNvPr id="50" name="Footer Placeholder 5"/>
          <p:cNvSpPr>
            <a:spLocks noGrp="1"/>
          </p:cNvSpPr>
          <p:nvPr>
            <p:ph type="ftr" sz="quarter" idx="12"/>
          </p:nvPr>
        </p:nvSpPr>
        <p:spPr>
          <a:xfrm>
            <a:off x="4641850" y="5724525"/>
            <a:ext cx="3492500" cy="365125"/>
          </a:xfrm>
        </p:spPr>
        <p:txBody>
          <a:bodyPr>
            <a:normAutofit/>
          </a:bodyPr>
          <a:lstStyle>
            <a:lvl1pPr>
              <a:defRPr>
                <a:solidFill>
                  <a:srgbClr val="DDE9EC">
                    <a:shade val="90000"/>
                  </a:srgbClr>
                </a:solidFill>
              </a:defRPr>
            </a:lvl1pPr>
          </a:lstStyle>
          <a:p>
            <a:pPr>
              <a:defRPr/>
            </a:pPr>
            <a:endParaRPr lang="en-US"/>
          </a:p>
        </p:txBody>
      </p:sp>
    </p:spTree>
    <p:extLst>
      <p:ext uri="{BB962C8B-B14F-4D97-AF65-F5344CB8AC3E}">
        <p14:creationId xmlns:p14="http://schemas.microsoft.com/office/powerpoint/2010/main" val="343940704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5" name="Group 60"/>
          <p:cNvGrpSpPr>
            <a:grpSpLocks/>
          </p:cNvGrpSpPr>
          <p:nvPr/>
        </p:nvGrpSpPr>
        <p:grpSpPr bwMode="auto">
          <a:xfrm>
            <a:off x="-382588" y="0"/>
            <a:ext cx="9932988" cy="6858000"/>
            <a:chOff x="-382404" y="0"/>
            <a:chExt cx="9932332" cy="6858000"/>
          </a:xfrm>
        </p:grpSpPr>
        <p:grpSp>
          <p:nvGrpSpPr>
            <p:cNvPr id="6" name="Group 61"/>
            <p:cNvGrpSpPr>
              <a:grpSpLocks/>
            </p:cNvGrpSpPr>
            <p:nvPr/>
          </p:nvGrpSpPr>
          <p:grpSpPr bwMode="auto">
            <a:xfrm>
              <a:off x="0" y="0"/>
              <a:ext cx="9144000" cy="6858000"/>
              <a:chOff x="0" y="0"/>
              <a:chExt cx="9144000" cy="6858000"/>
            </a:xfrm>
          </p:grpSpPr>
          <p:grpSp>
            <p:nvGrpSpPr>
              <p:cNvPr id="29" name="Group 4"/>
              <p:cNvGrpSpPr>
                <a:grpSpLocks/>
              </p:cNvGrpSpPr>
              <p:nvPr/>
            </p:nvGrpSpPr>
            <p:grpSpPr bwMode="auto">
              <a:xfrm>
                <a:off x="0" y="0"/>
                <a:ext cx="2514600" cy="6858000"/>
                <a:chOff x="0" y="0"/>
                <a:chExt cx="2514600" cy="6858000"/>
              </a:xfrm>
            </p:grpSpPr>
            <p:sp>
              <p:nvSpPr>
                <p:cNvPr id="41" name="Rectangle 40"/>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0" name="Group 5"/>
              <p:cNvGrpSpPr>
                <a:grpSpLocks/>
              </p:cNvGrpSpPr>
              <p:nvPr/>
            </p:nvGrpSpPr>
            <p:grpSpPr bwMode="auto">
              <a:xfrm>
                <a:off x="422910" y="0"/>
                <a:ext cx="2514600" cy="6858000"/>
                <a:chOff x="0" y="0"/>
                <a:chExt cx="2514600" cy="6858000"/>
              </a:xfrm>
            </p:grpSpPr>
            <p:sp>
              <p:nvSpPr>
                <p:cNvPr id="38" name="Rectangle 37"/>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9" name="Rectangle 38"/>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0" name="Rectangle 39"/>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1" name="Group 9"/>
              <p:cNvGrpSpPr>
                <a:grpSpLocks/>
              </p:cNvGrpSpPr>
              <p:nvPr/>
            </p:nvGrpSpPr>
            <p:grpSpPr bwMode="auto">
              <a:xfrm rot="10800000">
                <a:off x="6629400" y="0"/>
                <a:ext cx="2514600" cy="6858000"/>
                <a:chOff x="0" y="0"/>
                <a:chExt cx="2514600" cy="6858000"/>
              </a:xfrm>
            </p:grpSpPr>
            <p:sp>
              <p:nvSpPr>
                <p:cNvPr id="35" name="Rectangle 34"/>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6" name="Rectangle 35"/>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7" name="Rectangle 36"/>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32" name="Rectangle 31"/>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Rectangle 32"/>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4" name="Rectangle 33"/>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7" name="Freeform 6"/>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8" name="Freeform 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9" name="Freeform 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0" name="Freeform 9"/>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1" name="Freeform 10"/>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2" name="Hexagon 11"/>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Hexagon 12"/>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Hexagon 13"/>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Hexagon 14"/>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Hexagon 15"/>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Freeform 16"/>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Hexagon 17"/>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 name="Hexagon 18"/>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Hexagon 19"/>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1" name="Hexagon 20"/>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2" name="Hexagon 21"/>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Hexagon 22"/>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Hexagon 23"/>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5" name="Hexagon 24"/>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Hexagon 25"/>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Freeform 26"/>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8" name="Freeform 27"/>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4" name="Rectangle 43"/>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 name="Rectangle 44"/>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6" name="Rectangle 45"/>
          <p:cNvSpPr/>
          <p:nvPr/>
        </p:nvSpPr>
        <p:spPr>
          <a:xfrm>
            <a:off x="904875" y="601663"/>
            <a:ext cx="3562350" cy="564832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7" name="Rectangle 46"/>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4734424" y="2660904"/>
            <a:ext cx="3300984" cy="1463040"/>
          </a:xfrm>
        </p:spPr>
        <p:txBody>
          <a:bodyPr>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rtlCol="0">
            <a:normAutofit/>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8" name="Date Placeholder 4"/>
          <p:cNvSpPr>
            <a:spLocks noGrp="1"/>
          </p:cNvSpPr>
          <p:nvPr>
            <p:ph type="dt" sz="half" idx="10"/>
          </p:nvPr>
        </p:nvSpPr>
        <p:spPr/>
        <p:txBody>
          <a:bodyPr/>
          <a:lstStyle>
            <a:lvl1pPr>
              <a:defRPr>
                <a:solidFill>
                  <a:srgbClr val="DDE9EC">
                    <a:shade val="90000"/>
                  </a:srgbClr>
                </a:solidFill>
              </a:defRPr>
            </a:lvl1pPr>
          </a:lstStyle>
          <a:p>
            <a:pPr>
              <a:defRPr/>
            </a:pPr>
            <a:endParaRPr lang="en-US"/>
          </a:p>
        </p:txBody>
      </p:sp>
      <p:sp>
        <p:nvSpPr>
          <p:cNvPr id="49" name="Footer Placeholder 5"/>
          <p:cNvSpPr>
            <a:spLocks noGrp="1"/>
          </p:cNvSpPr>
          <p:nvPr>
            <p:ph type="ftr" sz="quarter" idx="11"/>
          </p:nvPr>
        </p:nvSpPr>
        <p:spPr>
          <a:xfrm>
            <a:off x="4641850" y="5724525"/>
            <a:ext cx="3492500" cy="365125"/>
          </a:xfrm>
        </p:spPr>
        <p:txBody>
          <a:bodyPr>
            <a:normAutofit/>
          </a:bodyPr>
          <a:lstStyle>
            <a:lvl1pPr>
              <a:defRPr>
                <a:solidFill>
                  <a:srgbClr val="DDE9EC">
                    <a:shade val="90000"/>
                  </a:srgbClr>
                </a:solidFill>
              </a:defRPr>
            </a:lvl1pPr>
          </a:lstStyle>
          <a:p>
            <a:pPr>
              <a:defRPr/>
            </a:pPr>
            <a:endParaRPr lang="en-US"/>
          </a:p>
        </p:txBody>
      </p:sp>
      <p:sp>
        <p:nvSpPr>
          <p:cNvPr id="50" name="Slide Number Placeholder 6"/>
          <p:cNvSpPr>
            <a:spLocks noGrp="1"/>
          </p:cNvSpPr>
          <p:nvPr>
            <p:ph type="sldNum" sz="quarter" idx="12"/>
          </p:nvPr>
        </p:nvSpPr>
        <p:spPr/>
        <p:txBody>
          <a:bodyPr/>
          <a:lstStyle>
            <a:lvl1pPr>
              <a:defRPr>
                <a:solidFill>
                  <a:srgbClr val="DDE9EC">
                    <a:shade val="90000"/>
                  </a:srgbClr>
                </a:solidFill>
              </a:defRPr>
            </a:lvl1pPr>
          </a:lstStyle>
          <a:p>
            <a:pPr>
              <a:defRPr/>
            </a:pPr>
            <a:fld id="{0E8F0672-A1C4-4922-BCD7-C50F31E2427E}" type="slidenum">
              <a:rPr lang="en-US"/>
              <a:pPr>
                <a:defRPr/>
              </a:pPr>
              <a:t>‹#›</a:t>
            </a:fld>
            <a:endParaRPr lang="en-US"/>
          </a:p>
        </p:txBody>
      </p:sp>
    </p:spTree>
    <p:extLst>
      <p:ext uri="{BB962C8B-B14F-4D97-AF65-F5344CB8AC3E}">
        <p14:creationId xmlns:p14="http://schemas.microsoft.com/office/powerpoint/2010/main" val="4271311084"/>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solidFill>
                  <a:srgbClr val="DDE9EC">
                    <a:shade val="90000"/>
                  </a:srgbClr>
                </a:solidFill>
              </a:defRPr>
            </a:lvl1pPr>
          </a:lstStyle>
          <a:p>
            <a:pPr>
              <a:defRPr/>
            </a:pPr>
            <a:endParaRPr lang="en-US"/>
          </a:p>
        </p:txBody>
      </p:sp>
      <p:sp>
        <p:nvSpPr>
          <p:cNvPr id="5" name="Footer Placeholder 4"/>
          <p:cNvSpPr>
            <a:spLocks noGrp="1"/>
          </p:cNvSpPr>
          <p:nvPr>
            <p:ph type="ftr" sz="quarter" idx="11"/>
          </p:nvPr>
        </p:nvSpPr>
        <p:spPr/>
        <p:txBody>
          <a:bodyPr/>
          <a:lstStyle>
            <a:lvl1pPr>
              <a:defRPr>
                <a:solidFill>
                  <a:srgbClr val="DDE9EC">
                    <a:shade val="90000"/>
                  </a:srgb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DDE9EC">
                    <a:shade val="90000"/>
                  </a:srgbClr>
                </a:solidFill>
              </a:defRPr>
            </a:lvl1pPr>
          </a:lstStyle>
          <a:p>
            <a:pPr>
              <a:defRPr/>
            </a:pPr>
            <a:fld id="{3C5813BE-FB03-4368-90A6-037BCA78541E}" type="slidenum">
              <a:rPr lang="en-US"/>
              <a:pPr>
                <a:defRPr/>
              </a:pPr>
              <a:t>‹#›</a:t>
            </a:fld>
            <a:endParaRPr lang="en-US"/>
          </a:p>
        </p:txBody>
      </p:sp>
    </p:spTree>
    <p:extLst>
      <p:ext uri="{BB962C8B-B14F-4D97-AF65-F5344CB8AC3E}">
        <p14:creationId xmlns:p14="http://schemas.microsoft.com/office/powerpoint/2010/main" val="3786704300"/>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solidFill>
                  <a:srgbClr val="DDE9EC">
                    <a:shade val="90000"/>
                  </a:srgbClr>
                </a:solidFill>
              </a:defRPr>
            </a:lvl1pPr>
          </a:lstStyle>
          <a:p>
            <a:pPr>
              <a:defRPr/>
            </a:pPr>
            <a:endParaRPr lang="en-US"/>
          </a:p>
        </p:txBody>
      </p:sp>
      <p:sp>
        <p:nvSpPr>
          <p:cNvPr id="5" name="Footer Placeholder 4"/>
          <p:cNvSpPr>
            <a:spLocks noGrp="1"/>
          </p:cNvSpPr>
          <p:nvPr>
            <p:ph type="ftr" sz="quarter" idx="11"/>
          </p:nvPr>
        </p:nvSpPr>
        <p:spPr/>
        <p:txBody>
          <a:bodyPr/>
          <a:lstStyle>
            <a:lvl1pPr>
              <a:defRPr>
                <a:solidFill>
                  <a:srgbClr val="DDE9EC">
                    <a:shade val="90000"/>
                  </a:srgb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DDE9EC">
                    <a:shade val="90000"/>
                  </a:srgbClr>
                </a:solidFill>
              </a:defRPr>
            </a:lvl1pPr>
          </a:lstStyle>
          <a:p>
            <a:pPr>
              <a:defRPr/>
            </a:pPr>
            <a:fld id="{82444EA5-8183-4139-9F7A-5FBBE5791DB0}" type="slidenum">
              <a:rPr lang="en-US"/>
              <a:pPr>
                <a:defRPr/>
              </a:pPr>
              <a:t>‹#›</a:t>
            </a:fld>
            <a:endParaRPr lang="en-US"/>
          </a:p>
        </p:txBody>
      </p:sp>
    </p:spTree>
    <p:extLst>
      <p:ext uri="{BB962C8B-B14F-4D97-AF65-F5344CB8AC3E}">
        <p14:creationId xmlns:p14="http://schemas.microsoft.com/office/powerpoint/2010/main" val="155720067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381000" y="990600"/>
            <a:ext cx="76200" cy="5105400"/>
          </a:xfrm>
          <a:prstGeom prst="rect">
            <a:avLst/>
          </a:prstGeom>
          <a:solidFill>
            <a:schemeClr val="bg2"/>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latin typeface="Times New Roman" pitchFamily="18" charset="0"/>
            </a:endParaRPr>
          </a:p>
        </p:txBody>
      </p:sp>
      <p:grpSp>
        <p:nvGrpSpPr>
          <p:cNvPr id="5" name="Group 8"/>
          <p:cNvGrpSpPr>
            <a:grpSpLocks/>
          </p:cNvGrpSpPr>
          <p:nvPr/>
        </p:nvGrpSpPr>
        <p:grpSpPr bwMode="auto">
          <a:xfrm>
            <a:off x="381000" y="304800"/>
            <a:ext cx="8391525" cy="5791200"/>
            <a:chOff x="240" y="192"/>
            <a:chExt cx="5286" cy="3648"/>
          </a:xfrm>
        </p:grpSpPr>
        <p:sp>
          <p:nvSpPr>
            <p:cNvPr id="6"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p:spPr>
          <p:txBody>
            <a:bodyPr rot="10800000"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latin typeface="Times New Roman" pitchFamily="18" charset="0"/>
              </a:endParaRPr>
            </a:p>
          </p:txBody>
        </p:sp>
        <p:sp>
          <p:nvSpPr>
            <p:cNvPr id="7"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latin typeface="Times New Roman" pitchFamily="18" charset="0"/>
              </a:endParaRPr>
            </a:p>
          </p:txBody>
        </p:sp>
        <p:sp>
          <p:nvSpPr>
            <p:cNvPr id="8"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p:spPr>
          <p:txBody>
            <a:bodyPr rot="10800000"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latin typeface="Times New Roman" pitchFamily="18" charset="0"/>
              </a:endParaRPr>
            </a:p>
          </p:txBody>
        </p:sp>
        <p:sp>
          <p:nvSpPr>
            <p:cNvPr id="9"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latin typeface="Times New Roman" pitchFamily="18" charset="0"/>
              </a:endParaRPr>
            </a:p>
          </p:txBody>
        </p:sp>
        <p:sp>
          <p:nvSpPr>
            <p:cNvPr id="10" name="Line 13"/>
            <p:cNvSpPr>
              <a:spLocks noChangeShapeType="1"/>
            </p:cNvSpPr>
            <p:nvPr/>
          </p:nvSpPr>
          <p:spPr bwMode="auto">
            <a:xfrm flipH="1">
              <a:off x="480" y="2256"/>
              <a:ext cx="4848"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11" name="Rectangle 14"/>
            <p:cNvSpPr>
              <a:spLocks noChangeArrowheads="1"/>
            </p:cNvSpPr>
            <p:nvPr/>
          </p:nvSpPr>
          <p:spPr bwMode="auto">
            <a:xfrm>
              <a:off x="240" y="192"/>
              <a:ext cx="5286" cy="364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latin typeface="Times New Roman" pitchFamily="18" charset="0"/>
              </a:endParaRPr>
            </a:p>
          </p:txBody>
        </p:sp>
      </p:grpSp>
      <p:sp>
        <p:nvSpPr>
          <p:cNvPr id="59395" name="Rectangle 3"/>
          <p:cNvSpPr>
            <a:spLocks noGrp="1" noChangeArrowheads="1"/>
          </p:cNvSpPr>
          <p:nvPr>
            <p:ph type="ctrTitle"/>
          </p:nvPr>
        </p:nvSpPr>
        <p:spPr>
          <a:xfrm>
            <a:off x="762000" y="1371600"/>
            <a:ext cx="7696200" cy="2057400"/>
          </a:xfrm>
        </p:spPr>
        <p:txBody>
          <a:bodyPr/>
          <a:lstStyle>
            <a:lvl1pPr>
              <a:defRPr sz="5400"/>
            </a:lvl1pPr>
          </a:lstStyle>
          <a:p>
            <a:r>
              <a:rPr lang="en-US"/>
              <a:t>Click to edit Master title style</a:t>
            </a:r>
          </a:p>
        </p:txBody>
      </p:sp>
      <p:sp>
        <p:nvSpPr>
          <p:cNvPr id="59396" name="Rectangle 4"/>
          <p:cNvSpPr>
            <a:spLocks noGrp="1" noChangeArrowheads="1"/>
          </p:cNvSpPr>
          <p:nvPr>
            <p:ph type="subTitle" idx="1"/>
          </p:nvPr>
        </p:nvSpPr>
        <p:spPr>
          <a:xfrm>
            <a:off x="762000" y="3765550"/>
            <a:ext cx="7696200" cy="2057400"/>
          </a:xfrm>
        </p:spPr>
        <p:txBody>
          <a:bodyPr/>
          <a:lstStyle>
            <a:lvl1pPr marL="0" indent="0">
              <a:buFont typeface="Wingdings" pitchFamily="2" charset="2"/>
              <a:buNone/>
              <a:defRPr sz="2800">
                <a:latin typeface="Arial" charset="0"/>
              </a:defRPr>
            </a:lvl1pPr>
          </a:lstStyle>
          <a:p>
            <a:r>
              <a:rPr lang="en-US"/>
              <a:t>Click to edit Master subtitle style</a:t>
            </a:r>
          </a:p>
        </p:txBody>
      </p:sp>
      <p:sp>
        <p:nvSpPr>
          <p:cNvPr id="12" name="Rectangle 5"/>
          <p:cNvSpPr>
            <a:spLocks noGrp="1" noChangeArrowheads="1"/>
          </p:cNvSpPr>
          <p:nvPr>
            <p:ph type="dt" sz="half" idx="10"/>
          </p:nvPr>
        </p:nvSpPr>
        <p:spPr/>
        <p:txBody>
          <a:bodyPr/>
          <a:lstStyle>
            <a:lvl1pPr>
              <a:defRPr/>
            </a:lvl1pPr>
          </a:lstStyle>
          <a:p>
            <a:pPr>
              <a:defRPr/>
            </a:pPr>
            <a:endParaRPr lang="en-US"/>
          </a:p>
        </p:txBody>
      </p:sp>
      <p:sp>
        <p:nvSpPr>
          <p:cNvPr id="13" name="Rectangle 6"/>
          <p:cNvSpPr>
            <a:spLocks noGrp="1" noChangeArrowheads="1"/>
          </p:cNvSpPr>
          <p:nvPr>
            <p:ph type="ftr" sz="quarter" idx="11"/>
          </p:nvPr>
        </p:nvSpPr>
        <p:spPr/>
        <p:txBody>
          <a:bodyPr/>
          <a:lstStyle>
            <a:lvl1pPr>
              <a:defRPr/>
            </a:lvl1pPr>
          </a:lstStyle>
          <a:p>
            <a:pPr>
              <a:defRPr/>
            </a:pPr>
            <a:endParaRPr lang="en-US"/>
          </a:p>
        </p:txBody>
      </p:sp>
      <p:sp>
        <p:nvSpPr>
          <p:cNvPr id="14" name="Rectangle 7"/>
          <p:cNvSpPr>
            <a:spLocks noGrp="1" noChangeArrowheads="1"/>
          </p:cNvSpPr>
          <p:nvPr>
            <p:ph type="sldNum" sz="quarter" idx="12"/>
          </p:nvPr>
        </p:nvSpPr>
        <p:spPr/>
        <p:txBody>
          <a:bodyPr/>
          <a:lstStyle>
            <a:lvl1pPr>
              <a:defRPr b="1"/>
            </a:lvl1pPr>
          </a:lstStyle>
          <a:p>
            <a:pPr>
              <a:defRPr/>
            </a:pPr>
            <a:fld id="{79AB3DE9-349F-411D-B0E7-0EBA96F5B7F8}" type="slidenum">
              <a:rPr lang="en-US"/>
              <a:pPr>
                <a:defRPr/>
              </a:pPr>
              <a:t>‹#›</a:t>
            </a:fld>
            <a:endParaRPr lang="en-US"/>
          </a:p>
        </p:txBody>
      </p:sp>
    </p:spTree>
    <p:extLst>
      <p:ext uri="{BB962C8B-B14F-4D97-AF65-F5344CB8AC3E}">
        <p14:creationId xmlns:p14="http://schemas.microsoft.com/office/powerpoint/2010/main" val="3278307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a:p>
        </p:txBody>
      </p:sp>
      <p:sp>
        <p:nvSpPr>
          <p:cNvPr id="3" name="Rectangle 10"/>
          <p:cNvSpPr>
            <a:spLocks noGrp="1" noChangeArrowheads="1"/>
          </p:cNvSpPr>
          <p:nvPr>
            <p:ph type="ftr" sz="quarter" idx="11"/>
          </p:nvPr>
        </p:nvSpPr>
        <p:spPr>
          <a:ln/>
        </p:spPr>
        <p:txBody>
          <a:bodyPr/>
          <a:lstStyle>
            <a:lvl1pPr>
              <a:defRPr/>
            </a:lvl1pPr>
          </a:lstStyle>
          <a:p>
            <a:pPr>
              <a:defRPr/>
            </a:pPr>
            <a:endParaRPr lang="en-US"/>
          </a:p>
        </p:txBody>
      </p:sp>
      <p:sp>
        <p:nvSpPr>
          <p:cNvPr id="4" name="Rectangle 11"/>
          <p:cNvSpPr>
            <a:spLocks noGrp="1" noChangeArrowheads="1"/>
          </p:cNvSpPr>
          <p:nvPr>
            <p:ph type="sldNum" sz="quarter" idx="12"/>
          </p:nvPr>
        </p:nvSpPr>
        <p:spPr>
          <a:ln/>
        </p:spPr>
        <p:txBody>
          <a:bodyPr/>
          <a:lstStyle>
            <a:lvl1pPr>
              <a:defRPr/>
            </a:lvl1pPr>
          </a:lstStyle>
          <a:p>
            <a:pPr>
              <a:defRPr/>
            </a:pPr>
            <a:fld id="{3958C61B-EFA3-4680-B7EC-5CE0217714C4}" type="slidenum">
              <a:rPr lang="en-US"/>
              <a:pPr>
                <a:defRPr/>
              </a:pPr>
              <a:t>‹#›</a:t>
            </a:fld>
            <a:endParaRPr lang="en-US"/>
          </a:p>
        </p:txBody>
      </p:sp>
    </p:spTree>
    <p:extLst>
      <p:ext uri="{BB962C8B-B14F-4D97-AF65-F5344CB8AC3E}">
        <p14:creationId xmlns:p14="http://schemas.microsoft.com/office/powerpoint/2010/main" val="71482902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7" name="Oval 10"/>
            <p:cNvSpPr>
              <a:spLocks noChangeArrowheads="1"/>
            </p:cNvSpPr>
            <p:nvPr/>
          </p:nvSpPr>
          <p:spPr bwMode="auto">
            <a:xfrm>
              <a:off x="4883" y="1885"/>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8" name="Oval 11"/>
            <p:cNvSpPr>
              <a:spLocks noChangeArrowheads="1"/>
            </p:cNvSpPr>
            <p:nvPr/>
          </p:nvSpPr>
          <p:spPr bwMode="auto">
            <a:xfrm>
              <a:off x="5062" y="1885"/>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9" name="Oval 12"/>
            <p:cNvSpPr>
              <a:spLocks noChangeArrowheads="1"/>
            </p:cNvSpPr>
            <p:nvPr/>
          </p:nvSpPr>
          <p:spPr bwMode="auto">
            <a:xfrm>
              <a:off x="4704" y="2064"/>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0" name="Oval 13"/>
            <p:cNvSpPr>
              <a:spLocks noChangeArrowheads="1"/>
            </p:cNvSpPr>
            <p:nvPr/>
          </p:nvSpPr>
          <p:spPr bwMode="auto">
            <a:xfrm>
              <a:off x="4883" y="2064"/>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1" name="Oval 14"/>
            <p:cNvSpPr>
              <a:spLocks noChangeArrowheads="1"/>
            </p:cNvSpPr>
            <p:nvPr/>
          </p:nvSpPr>
          <p:spPr bwMode="auto">
            <a:xfrm>
              <a:off x="5062" y="2064"/>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2" name="Oval 15"/>
            <p:cNvSpPr>
              <a:spLocks noChangeArrowheads="1"/>
            </p:cNvSpPr>
            <p:nvPr/>
          </p:nvSpPr>
          <p:spPr bwMode="auto">
            <a:xfrm>
              <a:off x="5241" y="2064"/>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3" name="Oval 16"/>
            <p:cNvSpPr>
              <a:spLocks noChangeArrowheads="1"/>
            </p:cNvSpPr>
            <p:nvPr/>
          </p:nvSpPr>
          <p:spPr bwMode="auto">
            <a:xfrm>
              <a:off x="4704" y="2243"/>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4" name="Oval 17"/>
            <p:cNvSpPr>
              <a:spLocks noChangeArrowheads="1"/>
            </p:cNvSpPr>
            <p:nvPr/>
          </p:nvSpPr>
          <p:spPr bwMode="auto">
            <a:xfrm>
              <a:off x="4883" y="2243"/>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5" name="Oval 18"/>
            <p:cNvSpPr>
              <a:spLocks noChangeArrowheads="1"/>
            </p:cNvSpPr>
            <p:nvPr/>
          </p:nvSpPr>
          <p:spPr bwMode="auto">
            <a:xfrm>
              <a:off x="5062" y="2243"/>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6" name="Oval 19"/>
            <p:cNvSpPr>
              <a:spLocks noChangeArrowheads="1"/>
            </p:cNvSpPr>
            <p:nvPr/>
          </p:nvSpPr>
          <p:spPr bwMode="auto">
            <a:xfrm>
              <a:off x="5241" y="2243"/>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7" name="Oval 20"/>
            <p:cNvSpPr>
              <a:spLocks noChangeArrowheads="1"/>
            </p:cNvSpPr>
            <p:nvPr/>
          </p:nvSpPr>
          <p:spPr bwMode="auto">
            <a:xfrm>
              <a:off x="5420" y="2243"/>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8" name="Oval 21"/>
            <p:cNvSpPr>
              <a:spLocks noChangeArrowheads="1"/>
            </p:cNvSpPr>
            <p:nvPr/>
          </p:nvSpPr>
          <p:spPr bwMode="auto">
            <a:xfrm>
              <a:off x="4704" y="2421"/>
              <a:ext cx="127" cy="128"/>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9" name="Oval 22"/>
            <p:cNvSpPr>
              <a:spLocks noChangeArrowheads="1"/>
            </p:cNvSpPr>
            <p:nvPr/>
          </p:nvSpPr>
          <p:spPr bwMode="auto">
            <a:xfrm>
              <a:off x="4883" y="2421"/>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0" name="Oval 23"/>
            <p:cNvSpPr>
              <a:spLocks noChangeArrowheads="1"/>
            </p:cNvSpPr>
            <p:nvPr/>
          </p:nvSpPr>
          <p:spPr bwMode="auto">
            <a:xfrm>
              <a:off x="5062" y="2421"/>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1" name="Oval 24"/>
            <p:cNvSpPr>
              <a:spLocks noChangeArrowheads="1"/>
            </p:cNvSpPr>
            <p:nvPr/>
          </p:nvSpPr>
          <p:spPr bwMode="auto">
            <a:xfrm>
              <a:off x="5241" y="2421"/>
              <a:ext cx="127" cy="128"/>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2" name="Oval 25"/>
            <p:cNvSpPr>
              <a:spLocks noChangeArrowheads="1"/>
            </p:cNvSpPr>
            <p:nvPr/>
          </p:nvSpPr>
          <p:spPr bwMode="auto">
            <a:xfrm>
              <a:off x="4704" y="2600"/>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3" name="Oval 26"/>
            <p:cNvSpPr>
              <a:spLocks noChangeArrowheads="1"/>
            </p:cNvSpPr>
            <p:nvPr/>
          </p:nvSpPr>
          <p:spPr bwMode="auto">
            <a:xfrm>
              <a:off x="4883" y="2600"/>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4" name="Oval 27"/>
            <p:cNvSpPr>
              <a:spLocks noChangeArrowheads="1"/>
            </p:cNvSpPr>
            <p:nvPr/>
          </p:nvSpPr>
          <p:spPr bwMode="auto">
            <a:xfrm>
              <a:off x="5062" y="2600"/>
              <a:ext cx="127" cy="128"/>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5" name="Oval 28"/>
            <p:cNvSpPr>
              <a:spLocks noChangeArrowheads="1"/>
            </p:cNvSpPr>
            <p:nvPr/>
          </p:nvSpPr>
          <p:spPr bwMode="auto">
            <a:xfrm>
              <a:off x="5241" y="2600"/>
              <a:ext cx="127" cy="128"/>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6" name="Oval 29"/>
            <p:cNvSpPr>
              <a:spLocks noChangeArrowheads="1"/>
            </p:cNvSpPr>
            <p:nvPr/>
          </p:nvSpPr>
          <p:spPr bwMode="auto">
            <a:xfrm>
              <a:off x="5420" y="2600"/>
              <a:ext cx="127" cy="128"/>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7" name="Oval 30"/>
            <p:cNvSpPr>
              <a:spLocks noChangeArrowheads="1"/>
            </p:cNvSpPr>
            <p:nvPr/>
          </p:nvSpPr>
          <p:spPr bwMode="auto">
            <a:xfrm>
              <a:off x="4704" y="2779"/>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8" name="Oval 31"/>
            <p:cNvSpPr>
              <a:spLocks noChangeArrowheads="1"/>
            </p:cNvSpPr>
            <p:nvPr/>
          </p:nvSpPr>
          <p:spPr bwMode="auto">
            <a:xfrm>
              <a:off x="4883" y="2779"/>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9" name="Oval 32"/>
            <p:cNvSpPr>
              <a:spLocks noChangeArrowheads="1"/>
            </p:cNvSpPr>
            <p:nvPr/>
          </p:nvSpPr>
          <p:spPr bwMode="auto">
            <a:xfrm>
              <a:off x="5062" y="2779"/>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30" name="Oval 33"/>
            <p:cNvSpPr>
              <a:spLocks noChangeArrowheads="1"/>
            </p:cNvSpPr>
            <p:nvPr/>
          </p:nvSpPr>
          <p:spPr bwMode="auto">
            <a:xfrm>
              <a:off x="5241" y="2779"/>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31" name="Oval 34"/>
            <p:cNvSpPr>
              <a:spLocks noChangeArrowheads="1"/>
            </p:cNvSpPr>
            <p:nvPr/>
          </p:nvSpPr>
          <p:spPr bwMode="auto">
            <a:xfrm>
              <a:off x="4704" y="2958"/>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32" name="Oval 35"/>
            <p:cNvSpPr>
              <a:spLocks noChangeArrowheads="1"/>
            </p:cNvSpPr>
            <p:nvPr/>
          </p:nvSpPr>
          <p:spPr bwMode="auto">
            <a:xfrm>
              <a:off x="4883" y="2958"/>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33" name="Oval 36"/>
            <p:cNvSpPr>
              <a:spLocks noChangeArrowheads="1"/>
            </p:cNvSpPr>
            <p:nvPr/>
          </p:nvSpPr>
          <p:spPr bwMode="auto">
            <a:xfrm>
              <a:off x="5062" y="2958"/>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34" name="Oval 37"/>
            <p:cNvSpPr>
              <a:spLocks noChangeArrowheads="1"/>
            </p:cNvSpPr>
            <p:nvPr/>
          </p:nvSpPr>
          <p:spPr bwMode="auto">
            <a:xfrm>
              <a:off x="5241" y="2958"/>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35" name="Oval 38"/>
            <p:cNvSpPr>
              <a:spLocks noChangeArrowheads="1"/>
            </p:cNvSpPr>
            <p:nvPr/>
          </p:nvSpPr>
          <p:spPr bwMode="auto">
            <a:xfrm>
              <a:off x="4883" y="3137"/>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36" name="Oval 39"/>
            <p:cNvSpPr>
              <a:spLocks noChangeArrowheads="1"/>
            </p:cNvSpPr>
            <p:nvPr/>
          </p:nvSpPr>
          <p:spPr bwMode="auto">
            <a:xfrm>
              <a:off x="5241" y="3137"/>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70659"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70660"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38" name="Rectangle 5"/>
          <p:cNvSpPr>
            <a:spLocks noGrp="1" noChangeArrowheads="1"/>
          </p:cNvSpPr>
          <p:nvPr>
            <p:ph type="dt" sz="half" idx="10"/>
          </p:nvPr>
        </p:nvSpPr>
        <p:spPr/>
        <p:txBody>
          <a:bodyPr/>
          <a:lstStyle>
            <a:lvl1pPr>
              <a:defRPr/>
            </a:lvl1pPr>
          </a:lstStyle>
          <a:p>
            <a:pPr>
              <a:defRPr/>
            </a:pPr>
            <a:endParaRPr lang="en-US" altLang="en-US"/>
          </a:p>
        </p:txBody>
      </p:sp>
      <p:sp>
        <p:nvSpPr>
          <p:cNvPr id="39" name="Rectangle 6"/>
          <p:cNvSpPr>
            <a:spLocks noGrp="1" noChangeArrowheads="1"/>
          </p:cNvSpPr>
          <p:nvPr>
            <p:ph type="ftr" sz="quarter" idx="11"/>
          </p:nvPr>
        </p:nvSpPr>
        <p:spPr/>
        <p:txBody>
          <a:bodyPr/>
          <a:lstStyle>
            <a:lvl1pPr>
              <a:defRPr/>
            </a:lvl1pPr>
          </a:lstStyle>
          <a:p>
            <a:pPr>
              <a:defRPr/>
            </a:pPr>
            <a:endParaRPr lang="en-US" altLang="en-US"/>
          </a:p>
        </p:txBody>
      </p:sp>
      <p:sp>
        <p:nvSpPr>
          <p:cNvPr id="40" name="Rectangle 7"/>
          <p:cNvSpPr>
            <a:spLocks noGrp="1" noChangeArrowheads="1"/>
          </p:cNvSpPr>
          <p:nvPr>
            <p:ph type="sldNum" sz="quarter" idx="12"/>
          </p:nvPr>
        </p:nvSpPr>
        <p:spPr/>
        <p:txBody>
          <a:bodyPr/>
          <a:lstStyle>
            <a:lvl1pPr>
              <a:defRPr/>
            </a:lvl1pPr>
          </a:lstStyle>
          <a:p>
            <a:pPr>
              <a:defRPr/>
            </a:pPr>
            <a:fld id="{A94D7CBC-C785-4C08-9BED-78195B673F9F}" type="slidenum">
              <a:rPr lang="en-US" altLang="en-US"/>
              <a:pPr>
                <a:defRPr/>
              </a:pPr>
              <a:t>‹#›</a:t>
            </a:fld>
            <a:endParaRPr lang="en-US" altLang="en-US"/>
          </a:p>
        </p:txBody>
      </p:sp>
    </p:spTree>
    <p:extLst>
      <p:ext uri="{BB962C8B-B14F-4D97-AF65-F5344CB8AC3E}">
        <p14:creationId xmlns:p14="http://schemas.microsoft.com/office/powerpoint/2010/main" val="4211987985"/>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solidFill>
                <a:prstClr val="white"/>
              </a:solidFill>
              <a:latin typeface="Arial" charset="0"/>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solidFill>
                <a:prstClr val="white"/>
              </a:solidFill>
              <a:latin typeface="Arial" charset="0"/>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solidFill>
                <a:prstClr val="white"/>
              </a:solidFill>
              <a:latin typeface="Arial" charset="0"/>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solidFill>
                <a:prstClr val="white"/>
              </a:solidFill>
              <a:latin typeface="Arial" charset="0"/>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solidFill>
                <a:prstClr val="white"/>
              </a:solidFill>
              <a:latin typeface="Arial" charset="0"/>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solidFill>
                <a:prstClr val="white"/>
              </a:solidFill>
              <a:latin typeface="Arial" charset="0"/>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smtClean="0"/>
              <a:t>Click to edit Master title style</a:t>
            </a:r>
            <a:endParaRPr lang="en-US"/>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solidFill>
                  <a:srgbClr val="EAEBDE"/>
                </a:solidFill>
              </a:defRPr>
            </a:lvl1pPr>
          </a:lstStyle>
          <a:p>
            <a:pPr>
              <a:defRPr/>
            </a:pPr>
            <a:endParaRPr 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solidFill>
                  <a:srgbClr val="EAEBDE"/>
                </a:solidFill>
              </a:defRPr>
            </a:lvl1pPr>
          </a:lstStyle>
          <a:p>
            <a:pPr>
              <a:defRPr/>
            </a:pPr>
            <a:endParaRPr 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pPr>
              <a:defRPr/>
            </a:pPr>
            <a:fld id="{01784B99-694A-496D-8FEE-AE7586036EEA}" type="slidenum">
              <a:rPr lang="en-US"/>
              <a:pPr>
                <a:defRPr/>
              </a:pPr>
              <a:t>‹#›</a:t>
            </a:fld>
            <a:endParaRPr lang="en-US"/>
          </a:p>
        </p:txBody>
      </p:sp>
    </p:spTree>
    <p:extLst>
      <p:ext uri="{BB962C8B-B14F-4D97-AF65-F5344CB8AC3E}">
        <p14:creationId xmlns:p14="http://schemas.microsoft.com/office/powerpoint/2010/main" val="1158719917"/>
      </p:ext>
    </p:extLst>
  </p:cSld>
  <p:clrMapOvr>
    <a:overrideClrMapping bg1="dk1" tx1="lt1" bg2="dk2" tx2="lt2" accent1="accent1" accent2="accent2" accent3="accent3" accent4="accent4" accent5="accent5" accent6="accent6" hlink="hlink" folHlink="folHlink"/>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Straight Connector 2"/>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solidFill>
                <a:prstClr val="black"/>
              </a:solidFill>
              <a:latin typeface="Arial" charset="0"/>
            </a:endParaRPr>
          </a:p>
        </p:txBody>
      </p:sp>
      <p:sp>
        <p:nvSpPr>
          <p:cNvPr id="4" name="Straight Connector 3"/>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solidFill>
                <a:prstClr val="black"/>
              </a:solidFill>
              <a:latin typeface="Arial" charset="0"/>
            </a:endParaRPr>
          </a:p>
        </p:txBody>
      </p:sp>
      <p:sp>
        <p:nvSpPr>
          <p:cNvPr id="5" name="Straight Connector 8"/>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6" name="Rectangle 5"/>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Straight Connector 10"/>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8" name="Oval 7"/>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9" name="Date Placeholder 5"/>
          <p:cNvSpPr>
            <a:spLocks noGrp="1"/>
          </p:cNvSpPr>
          <p:nvPr>
            <p:ph type="dt" sz="half" idx="10"/>
          </p:nvPr>
        </p:nvSpPr>
        <p:spPr/>
        <p:txBody>
          <a:bodyPr/>
          <a:lstStyle>
            <a:lvl1pPr>
              <a:defRPr/>
            </a:lvl1pPr>
          </a:lstStyle>
          <a:p>
            <a:pPr>
              <a:defRPr/>
            </a:pPr>
            <a:endParaRPr lang="en-US"/>
          </a:p>
        </p:txBody>
      </p:sp>
      <p:sp>
        <p:nvSpPr>
          <p:cNvPr id="10" name="Slide Number Placeholder 6"/>
          <p:cNvSpPr>
            <a:spLocks noGrp="1"/>
          </p:cNvSpPr>
          <p:nvPr>
            <p:ph type="sldNum" sz="quarter" idx="11"/>
          </p:nvPr>
        </p:nvSpPr>
        <p:spPr/>
        <p:txBody>
          <a:bodyPr/>
          <a:lstStyle>
            <a:lvl1pPr>
              <a:defRPr/>
            </a:lvl1pPr>
          </a:lstStyle>
          <a:p>
            <a:pPr>
              <a:defRPr/>
            </a:pPr>
            <a:fld id="{8DF1EC2F-B96A-4764-90F3-21D4B6A969A0}" type="slidenum">
              <a:rPr lang="en-US"/>
              <a:pPr>
                <a:defRPr/>
              </a:pPr>
              <a:t>‹#›</a:t>
            </a:fld>
            <a:endParaRPr lang="en-US"/>
          </a:p>
        </p:txBody>
      </p:sp>
      <p:sp>
        <p:nvSpPr>
          <p:cNvPr id="11" name="Footer Placeholder 7"/>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340966236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solidFill>
                <a:prstClr val="black"/>
              </a:solidFill>
              <a:latin typeface="Arial" charset="0"/>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solidFill>
                <a:prstClr val="black"/>
              </a:solidFill>
              <a:latin typeface="Arial" charset="0"/>
            </a:endParaRPr>
          </a:p>
        </p:txBody>
      </p:sp>
      <p:sp>
        <p:nvSpPr>
          <p:cNvPr id="7" name="Straight Connector 16"/>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8" name="Straight Connector 17"/>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0" name="Straight Connector 19"/>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smtClean="0"/>
              <a:t>Click to edit Master title style</a:t>
            </a:r>
            <a:endParaRPr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Date Placeholder 20"/>
          <p:cNvSpPr>
            <a:spLocks noGrp="1"/>
          </p:cNvSpPr>
          <p:nvPr>
            <p:ph type="dt" sz="half" idx="10"/>
          </p:nvPr>
        </p:nvSpPr>
        <p:spPr/>
        <p:txBody>
          <a:bodyPr/>
          <a:lstStyle>
            <a:lvl1pPr>
              <a:defRPr/>
            </a:lvl1pPr>
          </a:lstStyle>
          <a:p>
            <a:pPr>
              <a:defRPr/>
            </a:pPr>
            <a:endParaRPr lang="en-US"/>
          </a:p>
        </p:txBody>
      </p:sp>
      <p:sp>
        <p:nvSpPr>
          <p:cNvPr id="13" name="Slide Number Placeholder 21"/>
          <p:cNvSpPr>
            <a:spLocks noGrp="1"/>
          </p:cNvSpPr>
          <p:nvPr>
            <p:ph type="sldNum" sz="quarter" idx="11"/>
          </p:nvPr>
        </p:nvSpPr>
        <p:spPr/>
        <p:txBody>
          <a:bodyPr/>
          <a:lstStyle>
            <a:lvl1pPr>
              <a:defRPr/>
            </a:lvl1pPr>
          </a:lstStyle>
          <a:p>
            <a:pPr>
              <a:defRPr/>
            </a:pPr>
            <a:fld id="{A7CFF5B4-3157-449B-AE51-D0E2B54C07A4}" type="slidenum">
              <a:rPr lang="en-US"/>
              <a:pPr>
                <a:defRPr/>
              </a:pPr>
              <a:t>‹#›</a:t>
            </a:fld>
            <a:endParaRPr lang="en-US"/>
          </a:p>
        </p:txBody>
      </p:sp>
      <p:sp>
        <p:nvSpPr>
          <p:cNvPr id="14" name="Footer Placeholder 22"/>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170999437"/>
      </p:ext>
    </p:extLst>
  </p:cSld>
  <p:clrMapOvr>
    <a:overrideClrMapping bg1="lt1" tx1="dk1" bg2="lt2" tx2="dk2" accent1="accent1" accent2="accent2" accent3="accent3" accent4="accent4" accent5="accent5" accent6="accent6" hlink="hlink" folHlink="folHlink"/>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solidFill>
                <a:prstClr val="black"/>
              </a:solidFill>
              <a:latin typeface="Arial" charset="0"/>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7" name="Straight Connector 16"/>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9" name="Straight Connector 18"/>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solidFill>
                <a:prstClr val="black"/>
              </a:solidFill>
              <a:latin typeface="Arial" charset="0"/>
            </a:endParaRPr>
          </a:p>
        </p:txBody>
      </p:sp>
      <p:sp>
        <p:nvSpPr>
          <p:cNvPr id="11" name="Straight Connector 20"/>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smtClean="0"/>
              <a:t>Click to edit Master text styles</a:t>
            </a:r>
          </a:p>
        </p:txBody>
      </p:sp>
      <p:sp>
        <p:nvSpPr>
          <p:cNvPr id="12" name="Date Placeholder 16"/>
          <p:cNvSpPr>
            <a:spLocks noGrp="1"/>
          </p:cNvSpPr>
          <p:nvPr>
            <p:ph type="dt" sz="half" idx="10"/>
          </p:nvPr>
        </p:nvSpPr>
        <p:spPr/>
        <p:txBody>
          <a:bodyPr/>
          <a:lstStyle>
            <a:lvl1pPr>
              <a:defRPr/>
            </a:lvl1pPr>
          </a:lstStyle>
          <a:p>
            <a:pPr>
              <a:defRPr/>
            </a:pPr>
            <a:endParaRPr lang="en-US"/>
          </a:p>
        </p:txBody>
      </p:sp>
      <p:sp>
        <p:nvSpPr>
          <p:cNvPr id="13" name="Slide Number Placeholder 17"/>
          <p:cNvSpPr>
            <a:spLocks noGrp="1"/>
          </p:cNvSpPr>
          <p:nvPr>
            <p:ph type="sldNum" sz="quarter" idx="11"/>
          </p:nvPr>
        </p:nvSpPr>
        <p:spPr/>
        <p:txBody>
          <a:bodyPr/>
          <a:lstStyle>
            <a:lvl1pPr>
              <a:defRPr/>
            </a:lvl1pPr>
          </a:lstStyle>
          <a:p>
            <a:pPr>
              <a:defRPr/>
            </a:pPr>
            <a:fld id="{DB49B224-6D04-44EE-A745-41B4B73D7D71}" type="slidenum">
              <a:rPr lang="en-US"/>
              <a:pPr>
                <a:defRPr/>
              </a:pPr>
              <a:t>‹#›</a:t>
            </a:fld>
            <a:endParaRPr lang="en-US"/>
          </a:p>
        </p:txBody>
      </p:sp>
      <p:sp>
        <p:nvSpPr>
          <p:cNvPr id="14" name="Footer Placeholder 20"/>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04651719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381000" y="990600"/>
            <a:ext cx="76200" cy="5105400"/>
          </a:xfrm>
          <a:prstGeom prst="rect">
            <a:avLst/>
          </a:prstGeom>
          <a:solidFill>
            <a:schemeClr val="bg2"/>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pPr algn="ctr"/>
            <a:endParaRPr lang="id-ID" sz="2400">
              <a:solidFill>
                <a:srgbClr val="000000"/>
              </a:solidFill>
              <a:latin typeface="Times New Roman" pitchFamily="18" charset="0"/>
            </a:endParaRPr>
          </a:p>
        </p:txBody>
      </p:sp>
      <p:grpSp>
        <p:nvGrpSpPr>
          <p:cNvPr id="5" name="Group 8"/>
          <p:cNvGrpSpPr>
            <a:grpSpLocks/>
          </p:cNvGrpSpPr>
          <p:nvPr/>
        </p:nvGrpSpPr>
        <p:grpSpPr bwMode="auto">
          <a:xfrm>
            <a:off x="381000" y="304800"/>
            <a:ext cx="8391525" cy="5791200"/>
            <a:chOff x="240" y="192"/>
            <a:chExt cx="5286" cy="3648"/>
          </a:xfrm>
        </p:grpSpPr>
        <p:sp>
          <p:nvSpPr>
            <p:cNvPr id="6"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p:spPr>
          <p:txBody>
            <a:bodyPr rot="10800000" wrap="none" anchor="ctr"/>
            <a:lstStyle/>
            <a:p>
              <a:pPr algn="ctr"/>
              <a:endParaRPr lang="id-ID" sz="2400">
                <a:solidFill>
                  <a:srgbClr val="000000"/>
                </a:solidFill>
                <a:latin typeface="Times New Roman" pitchFamily="18" charset="0"/>
              </a:endParaRPr>
            </a:p>
          </p:txBody>
        </p:sp>
        <p:sp>
          <p:nvSpPr>
            <p:cNvPr id="7"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p:spPr>
          <p:txBody>
            <a:bodyPr wrap="none" anchor="ctr"/>
            <a:lstStyle/>
            <a:p>
              <a:pPr algn="ctr"/>
              <a:endParaRPr lang="id-ID" sz="2400">
                <a:solidFill>
                  <a:srgbClr val="000000"/>
                </a:solidFill>
                <a:latin typeface="Times New Roman" pitchFamily="18" charset="0"/>
              </a:endParaRPr>
            </a:p>
          </p:txBody>
        </p:sp>
        <p:sp>
          <p:nvSpPr>
            <p:cNvPr id="8"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p:spPr>
          <p:txBody>
            <a:bodyPr rot="10800000" wrap="none" anchor="ctr"/>
            <a:lstStyle/>
            <a:p>
              <a:pPr algn="ctr"/>
              <a:endParaRPr lang="id-ID" sz="2400">
                <a:solidFill>
                  <a:srgbClr val="000000"/>
                </a:solidFill>
                <a:latin typeface="Times New Roman" pitchFamily="18" charset="0"/>
              </a:endParaRPr>
            </a:p>
          </p:txBody>
        </p:sp>
        <p:sp>
          <p:nvSpPr>
            <p:cNvPr id="9"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p:spPr>
          <p:txBody>
            <a:bodyPr wrap="none" anchor="ctr"/>
            <a:lstStyle/>
            <a:p>
              <a:pPr algn="ctr"/>
              <a:endParaRPr lang="id-ID" sz="2400">
                <a:solidFill>
                  <a:srgbClr val="000000"/>
                </a:solidFill>
                <a:latin typeface="Times New Roman" pitchFamily="18" charset="0"/>
              </a:endParaRPr>
            </a:p>
          </p:txBody>
        </p:sp>
        <p:sp>
          <p:nvSpPr>
            <p:cNvPr id="10" name="Line 13"/>
            <p:cNvSpPr>
              <a:spLocks noChangeShapeType="1"/>
            </p:cNvSpPr>
            <p:nvPr/>
          </p:nvSpPr>
          <p:spPr bwMode="auto">
            <a:xfrm flipH="1">
              <a:off x="480" y="2256"/>
              <a:ext cx="4848"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11" name="Rectangle 14"/>
            <p:cNvSpPr>
              <a:spLocks noChangeArrowheads="1"/>
            </p:cNvSpPr>
            <p:nvPr/>
          </p:nvSpPr>
          <p:spPr bwMode="auto">
            <a:xfrm>
              <a:off x="240" y="192"/>
              <a:ext cx="5286" cy="364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id-ID" sz="2400">
                <a:solidFill>
                  <a:srgbClr val="000000"/>
                </a:solidFill>
                <a:latin typeface="Times New Roman" pitchFamily="18" charset="0"/>
              </a:endParaRPr>
            </a:p>
          </p:txBody>
        </p:sp>
      </p:grpSp>
      <p:sp>
        <p:nvSpPr>
          <p:cNvPr id="9219" name="Rectangle 3"/>
          <p:cNvSpPr>
            <a:spLocks noGrp="1" noChangeArrowheads="1"/>
          </p:cNvSpPr>
          <p:nvPr>
            <p:ph type="ctrTitle"/>
          </p:nvPr>
        </p:nvSpPr>
        <p:spPr>
          <a:xfrm>
            <a:off x="762000" y="1371600"/>
            <a:ext cx="7696200" cy="2057400"/>
          </a:xfrm>
        </p:spPr>
        <p:txBody>
          <a:bodyPr/>
          <a:lstStyle>
            <a:lvl1pPr>
              <a:defRPr sz="5400"/>
            </a:lvl1pPr>
          </a:lstStyle>
          <a:p>
            <a:r>
              <a:rPr lang="en-GB"/>
              <a:t>Click to edit Master title style</a:t>
            </a:r>
          </a:p>
        </p:txBody>
      </p:sp>
      <p:sp>
        <p:nvSpPr>
          <p:cNvPr id="9220" name="Rectangle 4"/>
          <p:cNvSpPr>
            <a:spLocks noGrp="1" noChangeArrowheads="1"/>
          </p:cNvSpPr>
          <p:nvPr>
            <p:ph type="subTitle" idx="1"/>
          </p:nvPr>
        </p:nvSpPr>
        <p:spPr>
          <a:xfrm>
            <a:off x="762000" y="3765550"/>
            <a:ext cx="7696200" cy="2057400"/>
          </a:xfrm>
        </p:spPr>
        <p:txBody>
          <a:bodyPr/>
          <a:lstStyle>
            <a:lvl1pPr marL="0" indent="0">
              <a:buFont typeface="Wingdings" pitchFamily="2" charset="2"/>
              <a:buNone/>
              <a:defRPr sz="2800">
                <a:latin typeface="Arial" pitchFamily="34" charset="0"/>
              </a:defRPr>
            </a:lvl1pPr>
          </a:lstStyle>
          <a:p>
            <a:r>
              <a:rPr lang="en-GB"/>
              <a:t>Click to edit Master subtitle style</a:t>
            </a:r>
          </a:p>
        </p:txBody>
      </p:sp>
      <p:sp>
        <p:nvSpPr>
          <p:cNvPr id="12" name="Rectangle 5"/>
          <p:cNvSpPr>
            <a:spLocks noGrp="1" noChangeArrowheads="1"/>
          </p:cNvSpPr>
          <p:nvPr>
            <p:ph type="dt" sz="half" idx="10"/>
          </p:nvPr>
        </p:nvSpPr>
        <p:spPr/>
        <p:txBody>
          <a:bodyPr/>
          <a:lstStyle>
            <a:lvl1pPr>
              <a:defRPr/>
            </a:lvl1pPr>
          </a:lstStyle>
          <a:p>
            <a:pPr>
              <a:defRPr/>
            </a:pPr>
            <a:endParaRPr lang="en-GB"/>
          </a:p>
        </p:txBody>
      </p:sp>
      <p:sp>
        <p:nvSpPr>
          <p:cNvPr id="13" name="Rectangle 6"/>
          <p:cNvSpPr>
            <a:spLocks noGrp="1" noChangeArrowheads="1"/>
          </p:cNvSpPr>
          <p:nvPr>
            <p:ph type="ftr" sz="quarter" idx="11"/>
          </p:nvPr>
        </p:nvSpPr>
        <p:spPr/>
        <p:txBody>
          <a:bodyPr/>
          <a:lstStyle>
            <a:lvl1pPr>
              <a:defRPr/>
            </a:lvl1pPr>
          </a:lstStyle>
          <a:p>
            <a:pPr>
              <a:defRPr/>
            </a:pPr>
            <a:endParaRPr lang="en-GB"/>
          </a:p>
        </p:txBody>
      </p:sp>
      <p:sp>
        <p:nvSpPr>
          <p:cNvPr id="14" name="Rectangle 7"/>
          <p:cNvSpPr>
            <a:spLocks noGrp="1" noChangeArrowheads="1"/>
          </p:cNvSpPr>
          <p:nvPr>
            <p:ph type="sldNum" sz="quarter" idx="12"/>
          </p:nvPr>
        </p:nvSpPr>
        <p:spPr/>
        <p:txBody>
          <a:bodyPr/>
          <a:lstStyle>
            <a:lvl1pPr>
              <a:defRPr b="1"/>
            </a:lvl1pPr>
          </a:lstStyle>
          <a:p>
            <a:pPr>
              <a:defRPr/>
            </a:pPr>
            <a:fld id="{92884DFD-C755-4596-8B20-59F5FD6E7623}" type="slidenum">
              <a:rPr lang="en-GB"/>
              <a:pPr>
                <a:defRPr/>
              </a:pPr>
              <a:t>‹#›</a:t>
            </a:fld>
            <a:endParaRPr lang="en-GB"/>
          </a:p>
        </p:txBody>
      </p:sp>
    </p:spTree>
    <p:extLst>
      <p:ext uri="{BB962C8B-B14F-4D97-AF65-F5344CB8AC3E}">
        <p14:creationId xmlns:p14="http://schemas.microsoft.com/office/powerpoint/2010/main" val="165975389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7" name="Oval 10"/>
            <p:cNvSpPr>
              <a:spLocks noChangeArrowheads="1"/>
            </p:cNvSpPr>
            <p:nvPr/>
          </p:nvSpPr>
          <p:spPr bwMode="auto">
            <a:xfrm>
              <a:off x="4883" y="1885"/>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8" name="Oval 11"/>
            <p:cNvSpPr>
              <a:spLocks noChangeArrowheads="1"/>
            </p:cNvSpPr>
            <p:nvPr/>
          </p:nvSpPr>
          <p:spPr bwMode="auto">
            <a:xfrm>
              <a:off x="5062" y="1885"/>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9" name="Oval 12"/>
            <p:cNvSpPr>
              <a:spLocks noChangeArrowheads="1"/>
            </p:cNvSpPr>
            <p:nvPr/>
          </p:nvSpPr>
          <p:spPr bwMode="auto">
            <a:xfrm>
              <a:off x="4704" y="2064"/>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0" name="Oval 13"/>
            <p:cNvSpPr>
              <a:spLocks noChangeArrowheads="1"/>
            </p:cNvSpPr>
            <p:nvPr/>
          </p:nvSpPr>
          <p:spPr bwMode="auto">
            <a:xfrm>
              <a:off x="4883" y="2064"/>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1" name="Oval 14"/>
            <p:cNvSpPr>
              <a:spLocks noChangeArrowheads="1"/>
            </p:cNvSpPr>
            <p:nvPr/>
          </p:nvSpPr>
          <p:spPr bwMode="auto">
            <a:xfrm>
              <a:off x="5062" y="2064"/>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2" name="Oval 15"/>
            <p:cNvSpPr>
              <a:spLocks noChangeArrowheads="1"/>
            </p:cNvSpPr>
            <p:nvPr/>
          </p:nvSpPr>
          <p:spPr bwMode="auto">
            <a:xfrm>
              <a:off x="5241" y="2064"/>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3" name="Oval 16"/>
            <p:cNvSpPr>
              <a:spLocks noChangeArrowheads="1"/>
            </p:cNvSpPr>
            <p:nvPr/>
          </p:nvSpPr>
          <p:spPr bwMode="auto">
            <a:xfrm>
              <a:off x="4704" y="2243"/>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4" name="Oval 17"/>
            <p:cNvSpPr>
              <a:spLocks noChangeArrowheads="1"/>
            </p:cNvSpPr>
            <p:nvPr/>
          </p:nvSpPr>
          <p:spPr bwMode="auto">
            <a:xfrm>
              <a:off x="4883" y="2243"/>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5" name="Oval 18"/>
            <p:cNvSpPr>
              <a:spLocks noChangeArrowheads="1"/>
            </p:cNvSpPr>
            <p:nvPr/>
          </p:nvSpPr>
          <p:spPr bwMode="auto">
            <a:xfrm>
              <a:off x="5062" y="2243"/>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6" name="Oval 19"/>
            <p:cNvSpPr>
              <a:spLocks noChangeArrowheads="1"/>
            </p:cNvSpPr>
            <p:nvPr/>
          </p:nvSpPr>
          <p:spPr bwMode="auto">
            <a:xfrm>
              <a:off x="5241" y="2243"/>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7" name="Oval 20"/>
            <p:cNvSpPr>
              <a:spLocks noChangeArrowheads="1"/>
            </p:cNvSpPr>
            <p:nvPr/>
          </p:nvSpPr>
          <p:spPr bwMode="auto">
            <a:xfrm>
              <a:off x="5420" y="2243"/>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8" name="Oval 21"/>
            <p:cNvSpPr>
              <a:spLocks noChangeArrowheads="1"/>
            </p:cNvSpPr>
            <p:nvPr/>
          </p:nvSpPr>
          <p:spPr bwMode="auto">
            <a:xfrm>
              <a:off x="4704" y="2421"/>
              <a:ext cx="127" cy="128"/>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19" name="Oval 22"/>
            <p:cNvSpPr>
              <a:spLocks noChangeArrowheads="1"/>
            </p:cNvSpPr>
            <p:nvPr/>
          </p:nvSpPr>
          <p:spPr bwMode="auto">
            <a:xfrm>
              <a:off x="4883" y="2421"/>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0" name="Oval 23"/>
            <p:cNvSpPr>
              <a:spLocks noChangeArrowheads="1"/>
            </p:cNvSpPr>
            <p:nvPr/>
          </p:nvSpPr>
          <p:spPr bwMode="auto">
            <a:xfrm>
              <a:off x="5062" y="2421"/>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1" name="Oval 24"/>
            <p:cNvSpPr>
              <a:spLocks noChangeArrowheads="1"/>
            </p:cNvSpPr>
            <p:nvPr/>
          </p:nvSpPr>
          <p:spPr bwMode="auto">
            <a:xfrm>
              <a:off x="5241" y="2421"/>
              <a:ext cx="127" cy="128"/>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2" name="Oval 25"/>
            <p:cNvSpPr>
              <a:spLocks noChangeArrowheads="1"/>
            </p:cNvSpPr>
            <p:nvPr/>
          </p:nvSpPr>
          <p:spPr bwMode="auto">
            <a:xfrm>
              <a:off x="4704" y="2600"/>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3" name="Oval 26"/>
            <p:cNvSpPr>
              <a:spLocks noChangeArrowheads="1"/>
            </p:cNvSpPr>
            <p:nvPr/>
          </p:nvSpPr>
          <p:spPr bwMode="auto">
            <a:xfrm>
              <a:off x="4883" y="2600"/>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4" name="Oval 27"/>
            <p:cNvSpPr>
              <a:spLocks noChangeArrowheads="1"/>
            </p:cNvSpPr>
            <p:nvPr/>
          </p:nvSpPr>
          <p:spPr bwMode="auto">
            <a:xfrm>
              <a:off x="5062" y="2600"/>
              <a:ext cx="127" cy="128"/>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5" name="Oval 28"/>
            <p:cNvSpPr>
              <a:spLocks noChangeArrowheads="1"/>
            </p:cNvSpPr>
            <p:nvPr/>
          </p:nvSpPr>
          <p:spPr bwMode="auto">
            <a:xfrm>
              <a:off x="5241" y="2600"/>
              <a:ext cx="127" cy="128"/>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6" name="Oval 29"/>
            <p:cNvSpPr>
              <a:spLocks noChangeArrowheads="1"/>
            </p:cNvSpPr>
            <p:nvPr/>
          </p:nvSpPr>
          <p:spPr bwMode="auto">
            <a:xfrm>
              <a:off x="5420" y="2600"/>
              <a:ext cx="127" cy="128"/>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7" name="Oval 30"/>
            <p:cNvSpPr>
              <a:spLocks noChangeArrowheads="1"/>
            </p:cNvSpPr>
            <p:nvPr/>
          </p:nvSpPr>
          <p:spPr bwMode="auto">
            <a:xfrm>
              <a:off x="4704" y="2779"/>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8" name="Oval 31"/>
            <p:cNvSpPr>
              <a:spLocks noChangeArrowheads="1"/>
            </p:cNvSpPr>
            <p:nvPr/>
          </p:nvSpPr>
          <p:spPr bwMode="auto">
            <a:xfrm>
              <a:off x="4883" y="2779"/>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29" name="Oval 32"/>
            <p:cNvSpPr>
              <a:spLocks noChangeArrowheads="1"/>
            </p:cNvSpPr>
            <p:nvPr/>
          </p:nvSpPr>
          <p:spPr bwMode="auto">
            <a:xfrm>
              <a:off x="5062" y="2779"/>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30" name="Oval 33"/>
            <p:cNvSpPr>
              <a:spLocks noChangeArrowheads="1"/>
            </p:cNvSpPr>
            <p:nvPr/>
          </p:nvSpPr>
          <p:spPr bwMode="auto">
            <a:xfrm>
              <a:off x="5241" y="2779"/>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31" name="Oval 34"/>
            <p:cNvSpPr>
              <a:spLocks noChangeArrowheads="1"/>
            </p:cNvSpPr>
            <p:nvPr/>
          </p:nvSpPr>
          <p:spPr bwMode="auto">
            <a:xfrm>
              <a:off x="4704" y="2958"/>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32" name="Oval 35"/>
            <p:cNvSpPr>
              <a:spLocks noChangeArrowheads="1"/>
            </p:cNvSpPr>
            <p:nvPr/>
          </p:nvSpPr>
          <p:spPr bwMode="auto">
            <a:xfrm>
              <a:off x="4883" y="2958"/>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33" name="Oval 36"/>
            <p:cNvSpPr>
              <a:spLocks noChangeArrowheads="1"/>
            </p:cNvSpPr>
            <p:nvPr/>
          </p:nvSpPr>
          <p:spPr bwMode="auto">
            <a:xfrm>
              <a:off x="5062" y="2958"/>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34" name="Oval 37"/>
            <p:cNvSpPr>
              <a:spLocks noChangeArrowheads="1"/>
            </p:cNvSpPr>
            <p:nvPr/>
          </p:nvSpPr>
          <p:spPr bwMode="auto">
            <a:xfrm>
              <a:off x="5241" y="2958"/>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35" name="Oval 38"/>
            <p:cNvSpPr>
              <a:spLocks noChangeArrowheads="1"/>
            </p:cNvSpPr>
            <p:nvPr/>
          </p:nvSpPr>
          <p:spPr bwMode="auto">
            <a:xfrm>
              <a:off x="4883" y="3137"/>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36" name="Oval 39"/>
            <p:cNvSpPr>
              <a:spLocks noChangeArrowheads="1"/>
            </p:cNvSpPr>
            <p:nvPr/>
          </p:nvSpPr>
          <p:spPr bwMode="auto">
            <a:xfrm>
              <a:off x="5241" y="3137"/>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70659"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70660"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38" name="Rectangle 5"/>
          <p:cNvSpPr>
            <a:spLocks noGrp="1" noChangeArrowheads="1"/>
          </p:cNvSpPr>
          <p:nvPr>
            <p:ph type="dt" sz="half" idx="10"/>
          </p:nvPr>
        </p:nvSpPr>
        <p:spPr/>
        <p:txBody>
          <a:bodyPr/>
          <a:lstStyle>
            <a:lvl1pPr>
              <a:defRPr/>
            </a:lvl1pPr>
          </a:lstStyle>
          <a:p>
            <a:pPr>
              <a:defRPr/>
            </a:pPr>
            <a:endParaRPr lang="en-US" altLang="en-US"/>
          </a:p>
        </p:txBody>
      </p:sp>
      <p:sp>
        <p:nvSpPr>
          <p:cNvPr id="39" name="Rectangle 6"/>
          <p:cNvSpPr>
            <a:spLocks noGrp="1" noChangeArrowheads="1"/>
          </p:cNvSpPr>
          <p:nvPr>
            <p:ph type="ftr" sz="quarter" idx="11"/>
          </p:nvPr>
        </p:nvSpPr>
        <p:spPr/>
        <p:txBody>
          <a:bodyPr/>
          <a:lstStyle>
            <a:lvl1pPr>
              <a:defRPr/>
            </a:lvl1pPr>
          </a:lstStyle>
          <a:p>
            <a:pPr>
              <a:defRPr/>
            </a:pPr>
            <a:endParaRPr lang="en-US" altLang="en-US"/>
          </a:p>
        </p:txBody>
      </p:sp>
      <p:sp>
        <p:nvSpPr>
          <p:cNvPr id="40" name="Rectangle 7"/>
          <p:cNvSpPr>
            <a:spLocks noGrp="1" noChangeArrowheads="1"/>
          </p:cNvSpPr>
          <p:nvPr>
            <p:ph type="sldNum" sz="quarter" idx="12"/>
          </p:nvPr>
        </p:nvSpPr>
        <p:spPr/>
        <p:txBody>
          <a:bodyPr/>
          <a:lstStyle>
            <a:lvl1pPr>
              <a:defRPr/>
            </a:lvl1pPr>
          </a:lstStyle>
          <a:p>
            <a:pPr>
              <a:defRPr/>
            </a:pPr>
            <a:fld id="{EBB8C5C7-230A-4B69-9C84-4C17E085F453}" type="slidenum">
              <a:rPr lang="en-US" altLang="en-US"/>
              <a:pPr>
                <a:defRPr/>
              </a:pPr>
              <a:t>‹#›</a:t>
            </a:fld>
            <a:endParaRPr lang="en-US" altLang="en-US"/>
          </a:p>
        </p:txBody>
      </p:sp>
    </p:spTree>
    <p:extLst>
      <p:ext uri="{BB962C8B-B14F-4D97-AF65-F5344CB8AC3E}">
        <p14:creationId xmlns:p14="http://schemas.microsoft.com/office/powerpoint/2010/main" val="435049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E67AF881-C851-4961-B6B8-4BC0BCD56654}" type="slidenum">
              <a:rPr lang="en-US"/>
              <a:pPr>
                <a:defRPr/>
              </a:pPr>
              <a:t>‹#›</a:t>
            </a:fld>
            <a:endParaRPr lang="en-US"/>
          </a:p>
        </p:txBody>
      </p:sp>
    </p:spTree>
    <p:extLst>
      <p:ext uri="{BB962C8B-B14F-4D97-AF65-F5344CB8AC3E}">
        <p14:creationId xmlns:p14="http://schemas.microsoft.com/office/powerpoint/2010/main" val="788030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17A11CD3-AD18-4894-A2D0-ACA8A71BB741}" type="slidenum">
              <a:rPr lang="en-US"/>
              <a:pPr>
                <a:defRPr/>
              </a:pPr>
              <a:t>‹#›</a:t>
            </a:fld>
            <a:endParaRPr lang="en-US"/>
          </a:p>
        </p:txBody>
      </p:sp>
    </p:spTree>
    <p:extLst>
      <p:ext uri="{BB962C8B-B14F-4D97-AF65-F5344CB8AC3E}">
        <p14:creationId xmlns:p14="http://schemas.microsoft.com/office/powerpoint/2010/main" val="1565110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75.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76.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theme" Target="../theme/theme4.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theme" Target="../theme/theme5.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7.xml"/><Relationship Id="rId3" Type="http://schemas.openxmlformats.org/officeDocument/2006/relationships/slideLayout" Target="../slideLayouts/slideLayout62.xml"/><Relationship Id="rId7" Type="http://schemas.openxmlformats.org/officeDocument/2006/relationships/slideLayout" Target="../slideLayouts/slideLayout66.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5" Type="http://schemas.openxmlformats.org/officeDocument/2006/relationships/slideLayout" Target="../slideLayouts/slideLayout64.xml"/><Relationship Id="rId10" Type="http://schemas.openxmlformats.org/officeDocument/2006/relationships/theme" Target="../theme/theme6.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69.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70.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73.xml"/><Relationship Id="rId2" Type="http://schemas.openxmlformats.org/officeDocument/2006/relationships/slideLayout" Target="../slideLayouts/slideLayout72.xml"/><Relationship Id="rId1" Type="http://schemas.openxmlformats.org/officeDocument/2006/relationships/slideLayout" Target="../slideLayouts/slideLayout71.xml"/><Relationship Id="rId5" Type="http://schemas.openxmlformats.org/officeDocument/2006/relationships/theme" Target="../theme/theme9.xml"/><Relationship Id="rId4" Type="http://schemas.openxmlformats.org/officeDocument/2006/relationships/slideLayout" Target="../slideLayouts/slideLayout7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1071563" y="304800"/>
            <a:ext cx="7615237" cy="1106488"/>
            <a:chOff x="675" y="192"/>
            <a:chExt cx="4797" cy="697"/>
          </a:xfrm>
        </p:grpSpPr>
        <p:sp>
          <p:nvSpPr>
            <p:cNvPr id="3080" name="Oval 3"/>
            <p:cNvSpPr>
              <a:spLocks noChangeArrowheads="1"/>
            </p:cNvSpPr>
            <p:nvPr/>
          </p:nvSpPr>
          <p:spPr bwMode="hidden">
            <a:xfrm flipH="1">
              <a:off x="3067" y="192"/>
              <a:ext cx="696" cy="696"/>
            </a:xfrm>
            <a:prstGeom prst="ellipse">
              <a:avLst/>
            </a:prstGeom>
            <a:solidFill>
              <a:schemeClr val="accent2"/>
            </a:solidFill>
            <a:ln>
              <a:noFill/>
            </a:ln>
            <a:extLst>
              <a:ext uri="{91240B29-F687-4F45-9708-019B960494DF}">
                <a14:hiddenLine xmlns:a14="http://schemas.microsoft.com/office/drawing/2010/main" w="2857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latin typeface="Times New Roman" pitchFamily="18" charset="0"/>
              </a:endParaRPr>
            </a:p>
          </p:txBody>
        </p:sp>
        <p:sp>
          <p:nvSpPr>
            <p:cNvPr id="3081" name="Oval 4"/>
            <p:cNvSpPr>
              <a:spLocks noChangeArrowheads="1"/>
            </p:cNvSpPr>
            <p:nvPr/>
          </p:nvSpPr>
          <p:spPr bwMode="hidden">
            <a:xfrm flipH="1">
              <a:off x="4777" y="192"/>
              <a:ext cx="695" cy="696"/>
            </a:xfrm>
            <a:prstGeom prst="ellipse">
              <a:avLst/>
            </a:prstGeom>
            <a:solidFill>
              <a:schemeClr val="accent2"/>
            </a:solidFill>
            <a:ln>
              <a:noFill/>
            </a:ln>
            <a:extLst>
              <a:ext uri="{91240B29-F687-4F45-9708-019B960494DF}">
                <a14:hiddenLine xmlns:a14="http://schemas.microsoft.com/office/drawing/2010/main" w="2857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latin typeface="Times New Roman" pitchFamily="18" charset="0"/>
              </a:endParaRPr>
            </a:p>
          </p:txBody>
        </p:sp>
        <p:sp>
          <p:nvSpPr>
            <p:cNvPr id="3082" name="Oval 5"/>
            <p:cNvSpPr>
              <a:spLocks noChangeArrowheads="1"/>
            </p:cNvSpPr>
            <p:nvPr/>
          </p:nvSpPr>
          <p:spPr bwMode="hidden">
            <a:xfrm flipH="1">
              <a:off x="675" y="193"/>
              <a:ext cx="695" cy="696"/>
            </a:xfrm>
            <a:prstGeom prst="ellipse">
              <a:avLst/>
            </a:prstGeom>
            <a:solidFill>
              <a:schemeClr val="accent2"/>
            </a:solidFill>
            <a:ln>
              <a:noFill/>
            </a:ln>
            <a:extLst>
              <a:ext uri="{91240B29-F687-4F45-9708-019B960494DF}">
                <a14:hiddenLine xmlns:a14="http://schemas.microsoft.com/office/drawing/2010/main" w="2857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latin typeface="Times New Roman" pitchFamily="18" charset="0"/>
              </a:endParaRPr>
            </a:p>
          </p:txBody>
        </p:sp>
        <p:sp>
          <p:nvSpPr>
            <p:cNvPr id="3083" name="Oval 6"/>
            <p:cNvSpPr>
              <a:spLocks noChangeArrowheads="1"/>
            </p:cNvSpPr>
            <p:nvPr/>
          </p:nvSpPr>
          <p:spPr bwMode="hidden">
            <a:xfrm flipH="1">
              <a:off x="3984" y="192"/>
              <a:ext cx="695" cy="696"/>
            </a:xfrm>
            <a:prstGeom prst="ellipse">
              <a:avLst/>
            </a:prstGeom>
            <a:noFill/>
            <a:ln w="2857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latin typeface="Times New Roman" pitchFamily="18" charset="0"/>
              </a:endParaRPr>
            </a:p>
          </p:txBody>
        </p:sp>
        <p:sp>
          <p:nvSpPr>
            <p:cNvPr id="3084" name="Oval 7"/>
            <p:cNvSpPr>
              <a:spLocks noChangeArrowheads="1"/>
            </p:cNvSpPr>
            <p:nvPr/>
          </p:nvSpPr>
          <p:spPr bwMode="hidden">
            <a:xfrm flipH="1">
              <a:off x="1486" y="192"/>
              <a:ext cx="695" cy="696"/>
            </a:xfrm>
            <a:prstGeom prst="ellipse">
              <a:avLst/>
            </a:prstGeom>
            <a:noFill/>
            <a:ln w="2857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latin typeface="Times New Roman" pitchFamily="18" charset="0"/>
              </a:endParaRPr>
            </a:p>
          </p:txBody>
        </p:sp>
      </p:grpSp>
      <p:sp>
        <p:nvSpPr>
          <p:cNvPr id="2051" name="Rectangle 8"/>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2473" name="Rectangle 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cs typeface="Arial" charset="0"/>
              </a:defRPr>
            </a:lvl1pPr>
          </a:lstStyle>
          <a:p>
            <a:pPr>
              <a:defRPr/>
            </a:pPr>
            <a:endParaRPr lang="en-US"/>
          </a:p>
        </p:txBody>
      </p:sp>
      <p:sp>
        <p:nvSpPr>
          <p:cNvPr id="62474" name="Rectangle 1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atin typeface="Arial" charset="0"/>
                <a:cs typeface="Arial" charset="0"/>
              </a:defRPr>
            </a:lvl1pPr>
          </a:lstStyle>
          <a:p>
            <a:pPr>
              <a:defRPr/>
            </a:pPr>
            <a:endParaRPr lang="en-US"/>
          </a:p>
        </p:txBody>
      </p:sp>
      <p:sp>
        <p:nvSpPr>
          <p:cNvPr id="62475" name="Rectangle 1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atin typeface="Arial" charset="0"/>
                <a:cs typeface="Arial" charset="0"/>
              </a:defRPr>
            </a:lvl1pPr>
          </a:lstStyle>
          <a:p>
            <a:pPr>
              <a:defRPr/>
            </a:pPr>
            <a:fld id="{212604E7-B72D-4C99-96EC-8597C93BD66F}" type="slidenum">
              <a:rPr lang="en-US"/>
              <a:pPr>
                <a:defRPr/>
              </a:pPr>
              <a:t>‹#›</a:t>
            </a:fld>
            <a:endParaRPr lang="en-US"/>
          </a:p>
        </p:txBody>
      </p:sp>
      <p:sp>
        <p:nvSpPr>
          <p:cNvPr id="2055" name="Rectangle 1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Tree>
  </p:cSld>
  <p:clrMap bg1="lt1" tx1="dk1" bg2="lt2" tx2="dk2" accent1="accent1" accent2="accent2" accent3="accent3" accent4="accent4" accent5="accent5" accent6="accent6" hlink="hlink" folHlink="folHlink"/>
  <p:sldLayoutIdLst>
    <p:sldLayoutId id="2147484997" r:id="rId1"/>
    <p:sldLayoutId id="2147484958" r:id="rId2"/>
    <p:sldLayoutId id="2147484959" r:id="rId3"/>
    <p:sldLayoutId id="2147484960" r:id="rId4"/>
    <p:sldLayoutId id="2147484961" r:id="rId5"/>
    <p:sldLayoutId id="2147484962" r:id="rId6"/>
    <p:sldLayoutId id="2147484963" r:id="rId7"/>
    <p:sldLayoutId id="2147484964" r:id="rId8"/>
    <p:sldLayoutId id="2147484965" r:id="rId9"/>
    <p:sldLayoutId id="2147484966" r:id="rId10"/>
    <p:sldLayoutId id="2147484967" r:id="rId11"/>
    <p:sldLayoutId id="2147484968" r:id="rId12"/>
  </p:sldLayoutIdLst>
  <p:timing>
    <p:tnLst>
      <p:par>
        <p:cTn id="1" dur="indefinite" restart="never" nodeType="tmRoot"/>
      </p:par>
    </p:tn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charset="0"/>
          <a:cs typeface="Arial" charset="0"/>
        </a:defRPr>
      </a:lvl2pPr>
      <a:lvl3pPr algn="l" rtl="0" eaLnBrk="0" fontAlgn="base" hangingPunct="0">
        <a:spcBef>
          <a:spcPct val="0"/>
        </a:spcBef>
        <a:spcAft>
          <a:spcPct val="0"/>
        </a:spcAft>
        <a:defRPr sz="3800">
          <a:solidFill>
            <a:schemeClr val="tx2"/>
          </a:solidFill>
          <a:latin typeface="Arial" charset="0"/>
          <a:cs typeface="Arial" charset="0"/>
        </a:defRPr>
      </a:lvl3pPr>
      <a:lvl4pPr algn="l" rtl="0" eaLnBrk="0" fontAlgn="base" hangingPunct="0">
        <a:spcBef>
          <a:spcPct val="0"/>
        </a:spcBef>
        <a:spcAft>
          <a:spcPct val="0"/>
        </a:spcAft>
        <a:defRPr sz="3800">
          <a:solidFill>
            <a:schemeClr val="tx2"/>
          </a:solidFill>
          <a:latin typeface="Arial" charset="0"/>
          <a:cs typeface="Arial" charset="0"/>
        </a:defRPr>
      </a:lvl4pPr>
      <a:lvl5pPr algn="l" rtl="0" eaLnBrk="0" fontAlgn="base" hangingPunct="0">
        <a:spcBef>
          <a:spcPct val="0"/>
        </a:spcBef>
        <a:spcAft>
          <a:spcPct val="0"/>
        </a:spcAft>
        <a:defRPr sz="3800">
          <a:solidFill>
            <a:schemeClr val="tx2"/>
          </a:solidFill>
          <a:latin typeface="Arial" charset="0"/>
          <a:cs typeface="Arial" charset="0"/>
        </a:defRPr>
      </a:lvl5pPr>
      <a:lvl6pPr marL="457200" algn="l" rtl="0" fontAlgn="base">
        <a:spcBef>
          <a:spcPct val="0"/>
        </a:spcBef>
        <a:spcAft>
          <a:spcPct val="0"/>
        </a:spcAft>
        <a:defRPr sz="3800">
          <a:solidFill>
            <a:schemeClr val="tx2"/>
          </a:solidFill>
          <a:latin typeface="Arial" charset="0"/>
          <a:cs typeface="Arial" charset="0"/>
        </a:defRPr>
      </a:lvl6pPr>
      <a:lvl7pPr marL="914400" algn="l" rtl="0" fontAlgn="base">
        <a:spcBef>
          <a:spcPct val="0"/>
        </a:spcBef>
        <a:spcAft>
          <a:spcPct val="0"/>
        </a:spcAft>
        <a:defRPr sz="3800">
          <a:solidFill>
            <a:schemeClr val="tx2"/>
          </a:solidFill>
          <a:latin typeface="Arial" charset="0"/>
          <a:cs typeface="Arial" charset="0"/>
        </a:defRPr>
      </a:lvl7pPr>
      <a:lvl8pPr marL="1371600" algn="l" rtl="0" fontAlgn="base">
        <a:spcBef>
          <a:spcPct val="0"/>
        </a:spcBef>
        <a:spcAft>
          <a:spcPct val="0"/>
        </a:spcAft>
        <a:defRPr sz="3800">
          <a:solidFill>
            <a:schemeClr val="tx2"/>
          </a:solidFill>
          <a:latin typeface="Arial" charset="0"/>
          <a:cs typeface="Arial" charset="0"/>
        </a:defRPr>
      </a:lvl8pPr>
      <a:lvl9pPr marL="1828800" algn="l" rtl="0" fontAlgn="base">
        <a:spcBef>
          <a:spcPct val="0"/>
        </a:spcBef>
        <a:spcAft>
          <a:spcPct val="0"/>
        </a:spcAft>
        <a:defRPr sz="38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700">
          <a:solidFill>
            <a:schemeClr val="tx1"/>
          </a:solidFill>
          <a:latin typeface="+mn-lt"/>
          <a:cs typeface="+mn-cs"/>
        </a:defRPr>
      </a:lvl2pPr>
      <a:lvl3pPr marL="1143000" indent="-228600" algn="l" rtl="0" eaLnBrk="0" fontAlgn="base" hangingPunct="0">
        <a:spcBef>
          <a:spcPct val="20000"/>
        </a:spcBef>
        <a:spcAft>
          <a:spcPct val="0"/>
        </a:spcAft>
        <a:buClr>
          <a:schemeClr val="accent1"/>
        </a:buClr>
        <a:buFont typeface="Wingdings" pitchFamily="2" charset="2"/>
        <a:buChar char="l"/>
        <a:defRPr sz="2300">
          <a:solidFill>
            <a:schemeClr val="tx1"/>
          </a:solidFill>
          <a:latin typeface="+mn-lt"/>
          <a:cs typeface="+mn-cs"/>
        </a:defRPr>
      </a:lvl3pPr>
      <a:lvl4pPr marL="1600200" indent="-228600" algn="l" rtl="0" eaLnBrk="0" fontAlgn="base" hangingPunct="0">
        <a:spcBef>
          <a:spcPct val="20000"/>
        </a:spcBef>
        <a:spcAft>
          <a:spcPct val="0"/>
        </a:spcAft>
        <a:buClr>
          <a:schemeClr val="accent1"/>
        </a:buClr>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2" name="Rectangle 2"/>
          <p:cNvSpPr>
            <a:spLocks noGrp="1" noChangeArrowheads="1"/>
          </p:cNvSpPr>
          <p:nvPr>
            <p:ph type="title"/>
          </p:nvPr>
        </p:nvSpPr>
        <p:spPr bwMode="auto">
          <a:xfrm>
            <a:off x="457200" y="5334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43013" name="Rectangle 3"/>
          <p:cNvSpPr>
            <a:spLocks noGrp="1" noChangeArrowheads="1"/>
          </p:cNvSpPr>
          <p:nvPr>
            <p:ph type="body" idx="1"/>
          </p:nvPr>
        </p:nvSpPr>
        <p:spPr bwMode="auto">
          <a:xfrm>
            <a:off x="457200" y="1828800"/>
            <a:ext cx="8229600" cy="430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21" name="Rectangle 5"/>
          <p:cNvSpPr>
            <a:spLocks noGrp="1" noChangeArrowheads="1"/>
          </p:cNvSpPr>
          <p:nvPr>
            <p:ph type="dt" sz="half" idx="2"/>
          </p:nvPr>
        </p:nvSpPr>
        <p:spPr bwMode="auto">
          <a:xfrm>
            <a:off x="457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000">
                <a:solidFill>
                  <a:srgbClr val="000000"/>
                </a:solidFill>
              </a:defRPr>
            </a:lvl1pPr>
          </a:lstStyle>
          <a:p>
            <a:pPr>
              <a:defRPr/>
            </a:pPr>
            <a:endParaRPr lang="en-GB"/>
          </a:p>
        </p:txBody>
      </p:sp>
      <p:sp>
        <p:nvSpPr>
          <p:cNvPr id="22" name="Rectangle 6"/>
          <p:cNvSpPr>
            <a:spLocks noGrp="1" noChangeArrowheads="1"/>
          </p:cNvSpPr>
          <p:nvPr>
            <p:ph type="ftr" sz="quarter" idx="3"/>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solidFill>
                  <a:srgbClr val="000000"/>
                </a:solidFill>
              </a:defRPr>
            </a:lvl1pPr>
          </a:lstStyle>
          <a:p>
            <a:pPr>
              <a:defRPr/>
            </a:pPr>
            <a:endParaRPr lang="en-GB"/>
          </a:p>
        </p:txBody>
      </p:sp>
      <p:sp>
        <p:nvSpPr>
          <p:cNvPr id="23" name="Rectangle 7"/>
          <p:cNvSpPr>
            <a:spLocks noGrp="1" noChangeArrowheads="1"/>
          </p:cNvSpPr>
          <p:nvPr>
            <p:ph type="sldNum" sz="quarter" idx="4"/>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b="1">
                <a:solidFill>
                  <a:srgbClr val="000000"/>
                </a:solidFill>
              </a:defRPr>
            </a:lvl1pPr>
          </a:lstStyle>
          <a:p>
            <a:pPr>
              <a:defRPr/>
            </a:pPr>
            <a:fld id="{A33EB31A-FA71-4045-9FCD-D4ACCB016979}"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5026" r:id="rId1"/>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defRPr>
      </a:lvl2pPr>
      <a:lvl3pPr algn="l" rtl="0" eaLnBrk="0" fontAlgn="base" hangingPunct="0">
        <a:spcBef>
          <a:spcPct val="0"/>
        </a:spcBef>
        <a:spcAft>
          <a:spcPct val="0"/>
        </a:spcAft>
        <a:defRPr sz="4400">
          <a:solidFill>
            <a:schemeClr val="tx2"/>
          </a:solidFill>
          <a:latin typeface="Times New Roman" pitchFamily="18" charset="0"/>
        </a:defRPr>
      </a:lvl3pPr>
      <a:lvl4pPr algn="l" rtl="0" eaLnBrk="0" fontAlgn="base" hangingPunct="0">
        <a:spcBef>
          <a:spcPct val="0"/>
        </a:spcBef>
        <a:spcAft>
          <a:spcPct val="0"/>
        </a:spcAft>
        <a:defRPr sz="4400">
          <a:solidFill>
            <a:schemeClr val="tx2"/>
          </a:solidFill>
          <a:latin typeface="Times New Roman" pitchFamily="18" charset="0"/>
        </a:defRPr>
      </a:lvl4pPr>
      <a:lvl5pPr algn="l" rtl="0" eaLnBrk="0" fontAlgn="base" hangingPunct="0">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469900" indent="-469900" algn="l" rtl="0" eaLnBrk="0" fontAlgn="base" hangingPunct="0">
        <a:spcBef>
          <a:spcPct val="20000"/>
        </a:spcBef>
        <a:spcAft>
          <a:spcPct val="0"/>
        </a:spcAft>
        <a:buClr>
          <a:schemeClr val="bg2"/>
        </a:buClr>
        <a:buSzPct val="70000"/>
        <a:buFont typeface="Wingdings" pitchFamily="2" charset="2"/>
        <a:buChar char="o"/>
        <a:defRPr sz="32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7950" indent="-468313" algn="l" rtl="0" eaLnBrk="0" fontAlgn="base" hangingPunct="0">
        <a:spcBef>
          <a:spcPct val="20000"/>
        </a:spcBef>
        <a:spcAft>
          <a:spcPct val="0"/>
        </a:spcAft>
        <a:buClr>
          <a:schemeClr val="bg2"/>
        </a:buClr>
        <a:buSzPct val="65000"/>
        <a:buFont typeface="Wingdings" pitchFamily="2" charset="2"/>
        <a:buChar char="o"/>
        <a:defRPr sz="2400">
          <a:solidFill>
            <a:schemeClr val="tx1"/>
          </a:solidFill>
          <a:latin typeface="+mn-lt"/>
        </a:defRPr>
      </a:lvl3pPr>
      <a:lvl4pPr marL="1827213" indent="-438150" algn="l" rtl="0" eaLnBrk="0" fontAlgn="base" hangingPunct="0">
        <a:spcBef>
          <a:spcPct val="20000"/>
        </a:spcBef>
        <a:spcAft>
          <a:spcPct val="0"/>
        </a:spcAft>
        <a:buClr>
          <a:schemeClr val="accent2"/>
        </a:buClr>
        <a:buSzPct val="75000"/>
        <a:buFont typeface="Wingdings" pitchFamily="2" charset="2"/>
        <a:buChar char="n"/>
        <a:defRPr sz="2000">
          <a:solidFill>
            <a:schemeClr val="tx1"/>
          </a:solidFill>
          <a:latin typeface="+mn-lt"/>
        </a:defRPr>
      </a:lvl4pPr>
      <a:lvl5pPr marL="2297113" indent="-468313" algn="l" rtl="0" eaLnBrk="0" fontAlgn="base" hangingPunct="0">
        <a:spcBef>
          <a:spcPct val="20000"/>
        </a:spcBef>
        <a:spcAft>
          <a:spcPct val="0"/>
        </a:spcAft>
        <a:buClr>
          <a:schemeClr val="accent1"/>
        </a:buClr>
        <a:buSzPct val="50000"/>
        <a:buFont typeface="Wingdings" pitchFamily="2" charset="2"/>
        <a:buChar char="o"/>
        <a:defRPr sz="2000">
          <a:solidFill>
            <a:schemeClr val="tx1"/>
          </a:solidFill>
          <a:latin typeface="+mn-lt"/>
        </a:defRPr>
      </a:lvl5pPr>
      <a:lvl6pPr marL="27543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9" name="Rectangle 3"/>
          <p:cNvSpPr>
            <a:spLocks noGrp="1" noChangeArrowheads="1"/>
          </p:cNvSpPr>
          <p:nvPr>
            <p:ph type="title"/>
          </p:nvPr>
        </p:nvSpPr>
        <p:spPr bwMode="auto">
          <a:xfrm>
            <a:off x="457200" y="122238"/>
            <a:ext cx="7543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57350" name="Rectangle 4"/>
          <p:cNvSpPr>
            <a:spLocks noGrp="1" noChangeArrowheads="1"/>
          </p:cNvSpPr>
          <p:nvPr>
            <p:ph type="body" idx="1"/>
          </p:nvPr>
        </p:nvSpPr>
        <p:spPr bwMode="auto">
          <a:xfrm>
            <a:off x="457200" y="1719263"/>
            <a:ext cx="8229600" cy="441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4" name="Rectangle 5"/>
          <p:cNvSpPr>
            <a:spLocks noGrp="1" noChangeArrowheads="1"/>
          </p:cNvSpPr>
          <p:nvPr>
            <p:ph type="dt" sz="half" idx="2"/>
          </p:nvPr>
        </p:nvSpPr>
        <p:spPr bwMode="auto">
          <a:xfrm>
            <a:off x="457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000">
                <a:solidFill>
                  <a:srgbClr val="000000"/>
                </a:solidFill>
                <a:latin typeface="Arial" charset="0"/>
                <a:cs typeface="Arial" charset="0"/>
              </a:defRPr>
            </a:lvl1pPr>
          </a:lstStyle>
          <a:p>
            <a:pPr>
              <a:defRPr/>
            </a:pPr>
            <a:endParaRPr lang="en-US" altLang="en-US"/>
          </a:p>
        </p:txBody>
      </p:sp>
      <p:sp>
        <p:nvSpPr>
          <p:cNvPr id="75" name="Rectangle 6"/>
          <p:cNvSpPr>
            <a:spLocks noGrp="1" noChangeArrowheads="1"/>
          </p:cNvSpPr>
          <p:nvPr>
            <p:ph type="ftr" sz="quarter" idx="3"/>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solidFill>
                  <a:srgbClr val="000000"/>
                </a:solidFill>
                <a:latin typeface="Arial" charset="0"/>
                <a:cs typeface="Arial" charset="0"/>
              </a:defRPr>
            </a:lvl1pPr>
          </a:lstStyle>
          <a:p>
            <a:pPr>
              <a:defRPr/>
            </a:pPr>
            <a:endParaRPr lang="en-US" altLang="en-US"/>
          </a:p>
        </p:txBody>
      </p:sp>
      <p:sp>
        <p:nvSpPr>
          <p:cNvPr id="76" name="Rectangle 7"/>
          <p:cNvSpPr>
            <a:spLocks noGrp="1" noChangeArrowheads="1"/>
          </p:cNvSpPr>
          <p:nvPr>
            <p:ph type="sldNum" sz="quarter" idx="4"/>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solidFill>
                  <a:srgbClr val="000000"/>
                </a:solidFill>
                <a:latin typeface="Arial" charset="0"/>
                <a:cs typeface="Arial" charset="0"/>
              </a:defRPr>
            </a:lvl1pPr>
          </a:lstStyle>
          <a:p>
            <a:pPr>
              <a:defRPr/>
            </a:pPr>
            <a:fld id="{C053EE42-7CD9-41FF-963A-7B8820CB394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5038"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cs typeface="Arial" charset="0"/>
        </a:defRPr>
      </a:lvl2pPr>
      <a:lvl3pPr algn="l" rtl="0" eaLnBrk="0" fontAlgn="base" hangingPunct="0">
        <a:spcBef>
          <a:spcPct val="0"/>
        </a:spcBef>
        <a:spcAft>
          <a:spcPct val="0"/>
        </a:spcAft>
        <a:defRPr sz="3900" b="1">
          <a:solidFill>
            <a:schemeClr val="tx2"/>
          </a:solidFill>
          <a:latin typeface="Arial" charset="0"/>
          <a:cs typeface="Arial" charset="0"/>
        </a:defRPr>
      </a:lvl3pPr>
      <a:lvl4pPr algn="l" rtl="0" eaLnBrk="0" fontAlgn="base" hangingPunct="0">
        <a:spcBef>
          <a:spcPct val="0"/>
        </a:spcBef>
        <a:spcAft>
          <a:spcPct val="0"/>
        </a:spcAft>
        <a:defRPr sz="3900" b="1">
          <a:solidFill>
            <a:schemeClr val="tx2"/>
          </a:solidFill>
          <a:latin typeface="Arial" charset="0"/>
          <a:cs typeface="Arial" charset="0"/>
        </a:defRPr>
      </a:lvl4pPr>
      <a:lvl5pPr algn="l" rtl="0" eaLnBrk="0" fontAlgn="base" hangingPunct="0">
        <a:spcBef>
          <a:spcPct val="0"/>
        </a:spcBef>
        <a:spcAft>
          <a:spcPct val="0"/>
        </a:spcAft>
        <a:defRPr sz="3900" b="1">
          <a:solidFill>
            <a:schemeClr val="tx2"/>
          </a:solidFill>
          <a:latin typeface="Arial" charset="0"/>
          <a:cs typeface="Arial" charset="0"/>
        </a:defRPr>
      </a:lvl5pPr>
      <a:lvl6pPr marL="457200" algn="l" rtl="0" fontAlgn="base">
        <a:spcBef>
          <a:spcPct val="0"/>
        </a:spcBef>
        <a:spcAft>
          <a:spcPct val="0"/>
        </a:spcAft>
        <a:defRPr sz="3900" b="1">
          <a:solidFill>
            <a:schemeClr val="tx2"/>
          </a:solidFill>
          <a:latin typeface="Arial" charset="0"/>
          <a:cs typeface="Arial" charset="0"/>
        </a:defRPr>
      </a:lvl6pPr>
      <a:lvl7pPr marL="914400" algn="l" rtl="0" fontAlgn="base">
        <a:spcBef>
          <a:spcPct val="0"/>
        </a:spcBef>
        <a:spcAft>
          <a:spcPct val="0"/>
        </a:spcAft>
        <a:defRPr sz="3900" b="1">
          <a:solidFill>
            <a:schemeClr val="tx2"/>
          </a:solidFill>
          <a:latin typeface="Arial" charset="0"/>
          <a:cs typeface="Arial" charset="0"/>
        </a:defRPr>
      </a:lvl7pPr>
      <a:lvl8pPr marL="1371600" algn="l" rtl="0" fontAlgn="base">
        <a:spcBef>
          <a:spcPct val="0"/>
        </a:spcBef>
        <a:spcAft>
          <a:spcPct val="0"/>
        </a:spcAft>
        <a:defRPr sz="3900" b="1">
          <a:solidFill>
            <a:schemeClr val="tx2"/>
          </a:solidFill>
          <a:latin typeface="Arial" charset="0"/>
          <a:cs typeface="Arial" charset="0"/>
        </a:defRPr>
      </a:lvl8pPr>
      <a:lvl9pPr marL="1828800" algn="l" rtl="0" fontAlgn="base">
        <a:spcBef>
          <a:spcPct val="0"/>
        </a:spcBef>
        <a:spcAft>
          <a:spcPct val="0"/>
        </a:spcAft>
        <a:defRPr sz="39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cs typeface="+mn-cs"/>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cs typeface="+mn-cs"/>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cs typeface="+mn-cs"/>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Line 2"/>
          <p:cNvSpPr>
            <a:spLocks noChangeShapeType="1"/>
          </p:cNvSpPr>
          <p:nvPr/>
        </p:nvSpPr>
        <p:spPr bwMode="auto">
          <a:xfrm>
            <a:off x="7962900" y="152400"/>
            <a:ext cx="0" cy="1524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3075" name="Rectangle 3"/>
          <p:cNvSpPr>
            <a:spLocks noGrp="1" noChangeArrowheads="1"/>
          </p:cNvSpPr>
          <p:nvPr>
            <p:ph type="title"/>
          </p:nvPr>
        </p:nvSpPr>
        <p:spPr bwMode="auto">
          <a:xfrm>
            <a:off x="457200" y="122238"/>
            <a:ext cx="7543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3076" name="Rectangle 4"/>
          <p:cNvSpPr>
            <a:spLocks noGrp="1" noChangeArrowheads="1"/>
          </p:cNvSpPr>
          <p:nvPr>
            <p:ph type="body" idx="1"/>
          </p:nvPr>
        </p:nvSpPr>
        <p:spPr bwMode="auto">
          <a:xfrm>
            <a:off x="457200" y="1719263"/>
            <a:ext cx="8229600" cy="441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9637"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cs typeface="Arial" charset="0"/>
              </a:defRPr>
            </a:lvl1pPr>
          </a:lstStyle>
          <a:p>
            <a:pPr>
              <a:defRPr/>
            </a:pPr>
            <a:endParaRPr lang="en-US" altLang="en-US"/>
          </a:p>
        </p:txBody>
      </p:sp>
      <p:sp>
        <p:nvSpPr>
          <p:cNvPr id="69638"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atin typeface="Arial" charset="0"/>
                <a:cs typeface="Arial" charset="0"/>
              </a:defRPr>
            </a:lvl1pPr>
          </a:lstStyle>
          <a:p>
            <a:pPr>
              <a:defRPr/>
            </a:pPr>
            <a:endParaRPr lang="en-US" altLang="en-US"/>
          </a:p>
        </p:txBody>
      </p:sp>
      <p:sp>
        <p:nvSpPr>
          <p:cNvPr id="69639"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atin typeface="Arial" charset="0"/>
                <a:cs typeface="Arial" charset="0"/>
              </a:defRPr>
            </a:lvl1pPr>
          </a:lstStyle>
          <a:p>
            <a:pPr>
              <a:defRPr/>
            </a:pPr>
            <a:fld id="{605A838B-34D3-42B2-9F76-DB890EFD1216}" type="slidenum">
              <a:rPr lang="en-US" altLang="en-US"/>
              <a:pPr>
                <a:defRPr/>
              </a:pPr>
              <a:t>‹#›</a:t>
            </a:fld>
            <a:endParaRPr lang="en-US" altLang="en-US"/>
          </a:p>
        </p:txBody>
      </p:sp>
      <p:grpSp>
        <p:nvGrpSpPr>
          <p:cNvPr id="3080" name="Group 8"/>
          <p:cNvGrpSpPr>
            <a:grpSpLocks/>
          </p:cNvGrpSpPr>
          <p:nvPr/>
        </p:nvGrpSpPr>
        <p:grpSpPr bwMode="auto">
          <a:xfrm>
            <a:off x="8153400" y="152400"/>
            <a:ext cx="792163" cy="1295400"/>
            <a:chOff x="5136" y="960"/>
            <a:chExt cx="528" cy="864"/>
          </a:xfrm>
        </p:grpSpPr>
        <p:sp>
          <p:nvSpPr>
            <p:cNvPr id="5129" name="Oval 9"/>
            <p:cNvSpPr>
              <a:spLocks noChangeArrowheads="1"/>
            </p:cNvSpPr>
            <p:nvPr/>
          </p:nvSpPr>
          <p:spPr bwMode="auto">
            <a:xfrm>
              <a:off x="5136" y="960"/>
              <a:ext cx="80" cy="80"/>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30" name="Oval 10"/>
            <p:cNvSpPr>
              <a:spLocks noChangeArrowheads="1"/>
            </p:cNvSpPr>
            <p:nvPr/>
          </p:nvSpPr>
          <p:spPr bwMode="auto">
            <a:xfrm>
              <a:off x="5248" y="960"/>
              <a:ext cx="79" cy="80"/>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31" name="Oval 11"/>
            <p:cNvSpPr>
              <a:spLocks noChangeArrowheads="1"/>
            </p:cNvSpPr>
            <p:nvPr/>
          </p:nvSpPr>
          <p:spPr bwMode="auto">
            <a:xfrm>
              <a:off x="5360" y="960"/>
              <a:ext cx="76" cy="80"/>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32" name="Oval 12"/>
            <p:cNvSpPr>
              <a:spLocks noChangeArrowheads="1"/>
            </p:cNvSpPr>
            <p:nvPr/>
          </p:nvSpPr>
          <p:spPr bwMode="auto">
            <a:xfrm>
              <a:off x="5136" y="1072"/>
              <a:ext cx="80" cy="7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33" name="Oval 13"/>
            <p:cNvSpPr>
              <a:spLocks noChangeArrowheads="1"/>
            </p:cNvSpPr>
            <p:nvPr/>
          </p:nvSpPr>
          <p:spPr bwMode="auto">
            <a:xfrm>
              <a:off x="5248" y="1072"/>
              <a:ext cx="79" cy="7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34" name="Oval 14"/>
            <p:cNvSpPr>
              <a:spLocks noChangeArrowheads="1"/>
            </p:cNvSpPr>
            <p:nvPr/>
          </p:nvSpPr>
          <p:spPr bwMode="auto">
            <a:xfrm>
              <a:off x="5360" y="1072"/>
              <a:ext cx="76" cy="7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35" name="Oval 15"/>
            <p:cNvSpPr>
              <a:spLocks noChangeArrowheads="1"/>
            </p:cNvSpPr>
            <p:nvPr/>
          </p:nvSpPr>
          <p:spPr bwMode="auto">
            <a:xfrm>
              <a:off x="5472" y="1072"/>
              <a:ext cx="73" cy="7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36" name="Oval 16"/>
            <p:cNvSpPr>
              <a:spLocks noChangeArrowheads="1"/>
            </p:cNvSpPr>
            <p:nvPr/>
          </p:nvSpPr>
          <p:spPr bwMode="auto">
            <a:xfrm>
              <a:off x="5136" y="1184"/>
              <a:ext cx="80" cy="73"/>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37" name="Oval 17"/>
            <p:cNvSpPr>
              <a:spLocks noChangeArrowheads="1"/>
            </p:cNvSpPr>
            <p:nvPr/>
          </p:nvSpPr>
          <p:spPr bwMode="auto">
            <a:xfrm>
              <a:off x="5248" y="1184"/>
              <a:ext cx="79" cy="73"/>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38" name="Oval 18"/>
            <p:cNvSpPr>
              <a:spLocks noChangeArrowheads="1"/>
            </p:cNvSpPr>
            <p:nvPr/>
          </p:nvSpPr>
          <p:spPr bwMode="auto">
            <a:xfrm>
              <a:off x="5360" y="1184"/>
              <a:ext cx="76" cy="73"/>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39" name="Oval 19"/>
            <p:cNvSpPr>
              <a:spLocks noChangeArrowheads="1"/>
            </p:cNvSpPr>
            <p:nvPr/>
          </p:nvSpPr>
          <p:spPr bwMode="auto">
            <a:xfrm>
              <a:off x="5472" y="1184"/>
              <a:ext cx="73" cy="73"/>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40" name="Oval 20"/>
            <p:cNvSpPr>
              <a:spLocks noChangeArrowheads="1"/>
            </p:cNvSpPr>
            <p:nvPr/>
          </p:nvSpPr>
          <p:spPr bwMode="auto">
            <a:xfrm>
              <a:off x="5584" y="1184"/>
              <a:ext cx="80" cy="7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41" name="Oval 21"/>
            <p:cNvSpPr>
              <a:spLocks noChangeArrowheads="1"/>
            </p:cNvSpPr>
            <p:nvPr/>
          </p:nvSpPr>
          <p:spPr bwMode="auto">
            <a:xfrm>
              <a:off x="5136" y="1296"/>
              <a:ext cx="80" cy="80"/>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42" name="Oval 22"/>
            <p:cNvSpPr>
              <a:spLocks noChangeArrowheads="1"/>
            </p:cNvSpPr>
            <p:nvPr/>
          </p:nvSpPr>
          <p:spPr bwMode="auto">
            <a:xfrm>
              <a:off x="5248" y="1296"/>
              <a:ext cx="79" cy="8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43" name="Oval 23"/>
            <p:cNvSpPr>
              <a:spLocks noChangeArrowheads="1"/>
            </p:cNvSpPr>
            <p:nvPr/>
          </p:nvSpPr>
          <p:spPr bwMode="auto">
            <a:xfrm>
              <a:off x="5360" y="1296"/>
              <a:ext cx="76" cy="8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44" name="Oval 24"/>
            <p:cNvSpPr>
              <a:spLocks noChangeArrowheads="1"/>
            </p:cNvSpPr>
            <p:nvPr/>
          </p:nvSpPr>
          <p:spPr bwMode="auto">
            <a:xfrm>
              <a:off x="5472" y="1296"/>
              <a:ext cx="73" cy="8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45" name="Oval 25"/>
            <p:cNvSpPr>
              <a:spLocks noChangeArrowheads="1"/>
            </p:cNvSpPr>
            <p:nvPr/>
          </p:nvSpPr>
          <p:spPr bwMode="auto">
            <a:xfrm>
              <a:off x="5136" y="1408"/>
              <a:ext cx="80" cy="8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46" name="Oval 26"/>
            <p:cNvSpPr>
              <a:spLocks noChangeArrowheads="1"/>
            </p:cNvSpPr>
            <p:nvPr/>
          </p:nvSpPr>
          <p:spPr bwMode="auto">
            <a:xfrm>
              <a:off x="5248" y="1408"/>
              <a:ext cx="79" cy="8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47" name="Oval 27"/>
            <p:cNvSpPr>
              <a:spLocks noChangeArrowheads="1"/>
            </p:cNvSpPr>
            <p:nvPr/>
          </p:nvSpPr>
          <p:spPr bwMode="auto">
            <a:xfrm>
              <a:off x="5360" y="1408"/>
              <a:ext cx="76" cy="8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48" name="Oval 28"/>
            <p:cNvSpPr>
              <a:spLocks noChangeArrowheads="1"/>
            </p:cNvSpPr>
            <p:nvPr/>
          </p:nvSpPr>
          <p:spPr bwMode="auto">
            <a:xfrm>
              <a:off x="5472" y="1408"/>
              <a:ext cx="73" cy="8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49" name="Oval 29"/>
            <p:cNvSpPr>
              <a:spLocks noChangeArrowheads="1"/>
            </p:cNvSpPr>
            <p:nvPr/>
          </p:nvSpPr>
          <p:spPr bwMode="auto">
            <a:xfrm>
              <a:off x="5584" y="1408"/>
              <a:ext cx="80" cy="80"/>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50" name="Oval 30"/>
            <p:cNvSpPr>
              <a:spLocks noChangeArrowheads="1"/>
            </p:cNvSpPr>
            <p:nvPr/>
          </p:nvSpPr>
          <p:spPr bwMode="auto">
            <a:xfrm>
              <a:off x="5136" y="1520"/>
              <a:ext cx="80" cy="79"/>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51" name="Oval 31"/>
            <p:cNvSpPr>
              <a:spLocks noChangeArrowheads="1"/>
            </p:cNvSpPr>
            <p:nvPr/>
          </p:nvSpPr>
          <p:spPr bwMode="auto">
            <a:xfrm>
              <a:off x="5248" y="1520"/>
              <a:ext cx="79" cy="79"/>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52" name="Oval 32"/>
            <p:cNvSpPr>
              <a:spLocks noChangeArrowheads="1"/>
            </p:cNvSpPr>
            <p:nvPr/>
          </p:nvSpPr>
          <p:spPr bwMode="auto">
            <a:xfrm>
              <a:off x="5360" y="1520"/>
              <a:ext cx="76" cy="79"/>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53" name="Oval 33"/>
            <p:cNvSpPr>
              <a:spLocks noChangeArrowheads="1"/>
            </p:cNvSpPr>
            <p:nvPr/>
          </p:nvSpPr>
          <p:spPr bwMode="auto">
            <a:xfrm>
              <a:off x="5472" y="1520"/>
              <a:ext cx="73" cy="79"/>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54" name="Oval 34"/>
            <p:cNvSpPr>
              <a:spLocks noChangeArrowheads="1"/>
            </p:cNvSpPr>
            <p:nvPr/>
          </p:nvSpPr>
          <p:spPr bwMode="auto">
            <a:xfrm>
              <a:off x="5136" y="1632"/>
              <a:ext cx="80" cy="75"/>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55" name="Oval 35"/>
            <p:cNvSpPr>
              <a:spLocks noChangeArrowheads="1"/>
            </p:cNvSpPr>
            <p:nvPr/>
          </p:nvSpPr>
          <p:spPr bwMode="auto">
            <a:xfrm>
              <a:off x="5248" y="1632"/>
              <a:ext cx="79" cy="75"/>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56" name="Oval 36"/>
            <p:cNvSpPr>
              <a:spLocks noChangeArrowheads="1"/>
            </p:cNvSpPr>
            <p:nvPr/>
          </p:nvSpPr>
          <p:spPr bwMode="auto">
            <a:xfrm>
              <a:off x="5360" y="1632"/>
              <a:ext cx="76" cy="75"/>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57" name="Oval 37"/>
            <p:cNvSpPr>
              <a:spLocks noChangeArrowheads="1"/>
            </p:cNvSpPr>
            <p:nvPr/>
          </p:nvSpPr>
          <p:spPr bwMode="auto">
            <a:xfrm>
              <a:off x="5472" y="1632"/>
              <a:ext cx="73" cy="75"/>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58" name="Oval 38"/>
            <p:cNvSpPr>
              <a:spLocks noChangeArrowheads="1"/>
            </p:cNvSpPr>
            <p:nvPr/>
          </p:nvSpPr>
          <p:spPr bwMode="auto">
            <a:xfrm>
              <a:off x="5248" y="1744"/>
              <a:ext cx="79" cy="80"/>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sp>
          <p:nvSpPr>
            <p:cNvPr id="5159" name="Oval 39"/>
            <p:cNvSpPr>
              <a:spLocks noChangeArrowheads="1"/>
            </p:cNvSpPr>
            <p:nvPr/>
          </p:nvSpPr>
          <p:spPr bwMode="auto">
            <a:xfrm>
              <a:off x="5472" y="1744"/>
              <a:ext cx="73" cy="80"/>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p>
          </p:txBody>
        </p:sp>
      </p:grpSp>
    </p:spTree>
  </p:cSld>
  <p:clrMap bg1="lt1" tx1="dk1" bg2="lt2" tx2="dk2" accent1="accent1" accent2="accent2" accent3="accent3" accent4="accent4" accent5="accent5" accent6="accent6" hlink="hlink" folHlink="folHlink"/>
  <p:sldLayoutIdLst>
    <p:sldLayoutId id="2147484998" r:id="rId1"/>
    <p:sldLayoutId id="2147484969" r:id="rId2"/>
    <p:sldLayoutId id="2147484970" r:id="rId3"/>
    <p:sldLayoutId id="2147484971" r:id="rId4"/>
    <p:sldLayoutId id="2147484972" r:id="rId5"/>
    <p:sldLayoutId id="2147484973" r:id="rId6"/>
    <p:sldLayoutId id="2147484974" r:id="rId7"/>
    <p:sldLayoutId id="2147484975" r:id="rId8"/>
    <p:sldLayoutId id="2147484976" r:id="rId9"/>
    <p:sldLayoutId id="2147484977" r:id="rId10"/>
    <p:sldLayoutId id="2147484978" r:id="rId11"/>
    <p:sldLayoutId id="2147484979" r:id="rId12"/>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cs typeface="Arial" charset="0"/>
        </a:defRPr>
      </a:lvl2pPr>
      <a:lvl3pPr algn="l" rtl="0" eaLnBrk="0" fontAlgn="base" hangingPunct="0">
        <a:spcBef>
          <a:spcPct val="0"/>
        </a:spcBef>
        <a:spcAft>
          <a:spcPct val="0"/>
        </a:spcAft>
        <a:defRPr sz="3900" b="1">
          <a:solidFill>
            <a:schemeClr val="tx2"/>
          </a:solidFill>
          <a:latin typeface="Arial" charset="0"/>
          <a:cs typeface="Arial" charset="0"/>
        </a:defRPr>
      </a:lvl3pPr>
      <a:lvl4pPr algn="l" rtl="0" eaLnBrk="0" fontAlgn="base" hangingPunct="0">
        <a:spcBef>
          <a:spcPct val="0"/>
        </a:spcBef>
        <a:spcAft>
          <a:spcPct val="0"/>
        </a:spcAft>
        <a:defRPr sz="3900" b="1">
          <a:solidFill>
            <a:schemeClr val="tx2"/>
          </a:solidFill>
          <a:latin typeface="Arial" charset="0"/>
          <a:cs typeface="Arial" charset="0"/>
        </a:defRPr>
      </a:lvl4pPr>
      <a:lvl5pPr algn="l" rtl="0" eaLnBrk="0" fontAlgn="base" hangingPunct="0">
        <a:spcBef>
          <a:spcPct val="0"/>
        </a:spcBef>
        <a:spcAft>
          <a:spcPct val="0"/>
        </a:spcAft>
        <a:defRPr sz="3900" b="1">
          <a:solidFill>
            <a:schemeClr val="tx2"/>
          </a:solidFill>
          <a:latin typeface="Arial" charset="0"/>
          <a:cs typeface="Arial" charset="0"/>
        </a:defRPr>
      </a:lvl5pPr>
      <a:lvl6pPr marL="457200" algn="l" rtl="0" fontAlgn="base">
        <a:spcBef>
          <a:spcPct val="0"/>
        </a:spcBef>
        <a:spcAft>
          <a:spcPct val="0"/>
        </a:spcAft>
        <a:defRPr sz="3900" b="1">
          <a:solidFill>
            <a:schemeClr val="tx2"/>
          </a:solidFill>
          <a:latin typeface="Arial" charset="0"/>
          <a:cs typeface="Arial" charset="0"/>
        </a:defRPr>
      </a:lvl6pPr>
      <a:lvl7pPr marL="914400" algn="l" rtl="0" fontAlgn="base">
        <a:spcBef>
          <a:spcPct val="0"/>
        </a:spcBef>
        <a:spcAft>
          <a:spcPct val="0"/>
        </a:spcAft>
        <a:defRPr sz="3900" b="1">
          <a:solidFill>
            <a:schemeClr val="tx2"/>
          </a:solidFill>
          <a:latin typeface="Arial" charset="0"/>
          <a:cs typeface="Arial" charset="0"/>
        </a:defRPr>
      </a:lvl7pPr>
      <a:lvl8pPr marL="1371600" algn="l" rtl="0" fontAlgn="base">
        <a:spcBef>
          <a:spcPct val="0"/>
        </a:spcBef>
        <a:spcAft>
          <a:spcPct val="0"/>
        </a:spcAft>
        <a:defRPr sz="3900" b="1">
          <a:solidFill>
            <a:schemeClr val="tx2"/>
          </a:solidFill>
          <a:latin typeface="Arial" charset="0"/>
          <a:cs typeface="Arial" charset="0"/>
        </a:defRPr>
      </a:lvl8pPr>
      <a:lvl9pPr marL="1828800" algn="l" rtl="0" fontAlgn="base">
        <a:spcBef>
          <a:spcPct val="0"/>
        </a:spcBef>
        <a:spcAft>
          <a:spcPct val="0"/>
        </a:spcAft>
        <a:defRPr sz="39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cs typeface="+mn-cs"/>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cs typeface="+mn-cs"/>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cs typeface="+mn-cs"/>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grpSp>
        <p:nvGrpSpPr>
          <p:cNvPr id="5122" name="Group 2"/>
          <p:cNvGrpSpPr>
            <a:grpSpLocks/>
          </p:cNvGrpSpPr>
          <p:nvPr/>
        </p:nvGrpSpPr>
        <p:grpSpPr bwMode="auto">
          <a:xfrm>
            <a:off x="4716463" y="5345113"/>
            <a:ext cx="4427537" cy="1512887"/>
            <a:chOff x="2971" y="3367"/>
            <a:chExt cx="2789" cy="953"/>
          </a:xfrm>
        </p:grpSpPr>
        <p:sp>
          <p:nvSpPr>
            <p:cNvPr id="5128" name="Freeform 3"/>
            <p:cNvSpPr>
              <a:spLocks/>
            </p:cNvSpPr>
            <p:nvPr/>
          </p:nvSpPr>
          <p:spPr bwMode="ltGray">
            <a:xfrm>
              <a:off x="2971" y="3367"/>
              <a:ext cx="2789" cy="953"/>
            </a:xfrm>
            <a:custGeom>
              <a:avLst/>
              <a:gdLst>
                <a:gd name="T0" fmla="*/ 2768 w 2780"/>
                <a:gd name="T1" fmla="*/ 18 h 953"/>
                <a:gd name="T2" fmla="*/ 2678 w 2780"/>
                <a:gd name="T3" fmla="*/ 24 h 953"/>
                <a:gd name="T4" fmla="*/ 2613 w 2780"/>
                <a:gd name="T5" fmla="*/ 102 h 953"/>
                <a:gd name="T6" fmla="*/ 2511 w 2780"/>
                <a:gd name="T7" fmla="*/ 156 h 953"/>
                <a:gd name="T8" fmla="*/ 2505 w 2780"/>
                <a:gd name="T9" fmla="*/ 222 h 953"/>
                <a:gd name="T10" fmla="*/ 2487 w 2780"/>
                <a:gd name="T11" fmla="*/ 246 h 953"/>
                <a:gd name="T12" fmla="*/ 2469 w 2780"/>
                <a:gd name="T13" fmla="*/ 252 h 953"/>
                <a:gd name="T14" fmla="*/ 2397 w 2780"/>
                <a:gd name="T15" fmla="*/ 210 h 953"/>
                <a:gd name="T16" fmla="*/ 2260 w 2780"/>
                <a:gd name="T17" fmla="*/ 192 h 953"/>
                <a:gd name="T18" fmla="*/ 2236 w 2780"/>
                <a:gd name="T19" fmla="*/ 186 h 953"/>
                <a:gd name="T20" fmla="*/ 2218 w 2780"/>
                <a:gd name="T21" fmla="*/ 192 h 953"/>
                <a:gd name="T22" fmla="*/ 2146 w 2780"/>
                <a:gd name="T23" fmla="*/ 228 h 953"/>
                <a:gd name="T24" fmla="*/ 2110 w 2780"/>
                <a:gd name="T25" fmla="*/ 240 h 953"/>
                <a:gd name="T26" fmla="*/ 2086 w 2780"/>
                <a:gd name="T27" fmla="*/ 246 h 953"/>
                <a:gd name="T28" fmla="*/ 2074 w 2780"/>
                <a:gd name="T29" fmla="*/ 258 h 953"/>
                <a:gd name="T30" fmla="*/ 2074 w 2780"/>
                <a:gd name="T31" fmla="*/ 276 h 953"/>
                <a:gd name="T32" fmla="*/ 2051 w 2780"/>
                <a:gd name="T33" fmla="*/ 300 h 953"/>
                <a:gd name="T34" fmla="*/ 2033 w 2780"/>
                <a:gd name="T35" fmla="*/ 312 h 953"/>
                <a:gd name="T36" fmla="*/ 2021 w 2780"/>
                <a:gd name="T37" fmla="*/ 324 h 953"/>
                <a:gd name="T38" fmla="*/ 2009 w 2780"/>
                <a:gd name="T39" fmla="*/ 336 h 953"/>
                <a:gd name="T40" fmla="*/ 1979 w 2780"/>
                <a:gd name="T41" fmla="*/ 342 h 953"/>
                <a:gd name="T42" fmla="*/ 1913 w 2780"/>
                <a:gd name="T43" fmla="*/ 336 h 953"/>
                <a:gd name="T44" fmla="*/ 1877 w 2780"/>
                <a:gd name="T45" fmla="*/ 330 h 953"/>
                <a:gd name="T46" fmla="*/ 1865 w 2780"/>
                <a:gd name="T47" fmla="*/ 342 h 953"/>
                <a:gd name="T48" fmla="*/ 1853 w 2780"/>
                <a:gd name="T49" fmla="*/ 354 h 953"/>
                <a:gd name="T50" fmla="*/ 1823 w 2780"/>
                <a:gd name="T51" fmla="*/ 360 h 953"/>
                <a:gd name="T52" fmla="*/ 1764 w 2780"/>
                <a:gd name="T53" fmla="*/ 342 h 953"/>
                <a:gd name="T54" fmla="*/ 1740 w 2780"/>
                <a:gd name="T55" fmla="*/ 342 h 953"/>
                <a:gd name="T56" fmla="*/ 1716 w 2780"/>
                <a:gd name="T57" fmla="*/ 354 h 953"/>
                <a:gd name="T58" fmla="*/ 1656 w 2780"/>
                <a:gd name="T59" fmla="*/ 425 h 953"/>
                <a:gd name="T60" fmla="*/ 1614 w 2780"/>
                <a:gd name="T61" fmla="*/ 569 h 953"/>
                <a:gd name="T62" fmla="*/ 1614 w 2780"/>
                <a:gd name="T63" fmla="*/ 593 h 953"/>
                <a:gd name="T64" fmla="*/ 1620 w 2780"/>
                <a:gd name="T65" fmla="*/ 641 h 953"/>
                <a:gd name="T66" fmla="*/ 1638 w 2780"/>
                <a:gd name="T67" fmla="*/ 659 h 953"/>
                <a:gd name="T68" fmla="*/ 1632 w 2780"/>
                <a:gd name="T69" fmla="*/ 671 h 953"/>
                <a:gd name="T70" fmla="*/ 1620 w 2780"/>
                <a:gd name="T71" fmla="*/ 683 h 953"/>
                <a:gd name="T72" fmla="*/ 1542 w 2780"/>
                <a:gd name="T73" fmla="*/ 689 h 953"/>
                <a:gd name="T74" fmla="*/ 1465 w 2780"/>
                <a:gd name="T75" fmla="*/ 629 h 953"/>
                <a:gd name="T76" fmla="*/ 1333 w 2780"/>
                <a:gd name="T77" fmla="*/ 587 h 953"/>
                <a:gd name="T78" fmla="*/ 1184 w 2780"/>
                <a:gd name="T79" fmla="*/ 671 h 953"/>
                <a:gd name="T80" fmla="*/ 1016 w 2780"/>
                <a:gd name="T81" fmla="*/ 731 h 953"/>
                <a:gd name="T82" fmla="*/ 813 w 2780"/>
                <a:gd name="T83" fmla="*/ 743 h 953"/>
                <a:gd name="T84" fmla="*/ 628 w 2780"/>
                <a:gd name="T85" fmla="*/ 701 h 953"/>
                <a:gd name="T86" fmla="*/ 568 w 2780"/>
                <a:gd name="T87" fmla="*/ 695 h 953"/>
                <a:gd name="T88" fmla="*/ 556 w 2780"/>
                <a:gd name="T89" fmla="*/ 701 h 953"/>
                <a:gd name="T90" fmla="*/ 520 w 2780"/>
                <a:gd name="T91" fmla="*/ 731 h 953"/>
                <a:gd name="T92" fmla="*/ 436 w 2780"/>
                <a:gd name="T93" fmla="*/ 809 h 953"/>
                <a:gd name="T94" fmla="*/ 406 w 2780"/>
                <a:gd name="T95" fmla="*/ 821 h 953"/>
                <a:gd name="T96" fmla="*/ 382 w 2780"/>
                <a:gd name="T97" fmla="*/ 821 h 953"/>
                <a:gd name="T98" fmla="*/ 335 w 2780"/>
                <a:gd name="T99" fmla="*/ 827 h 953"/>
                <a:gd name="T100" fmla="*/ 209 w 2780"/>
                <a:gd name="T101" fmla="*/ 851 h 953"/>
                <a:gd name="T102" fmla="*/ 173 w 2780"/>
                <a:gd name="T103" fmla="*/ 857 h 953"/>
                <a:gd name="T104" fmla="*/ 125 w 2780"/>
                <a:gd name="T105" fmla="*/ 851 h 953"/>
                <a:gd name="T106" fmla="*/ 107 w 2780"/>
                <a:gd name="T107" fmla="*/ 857 h 953"/>
                <a:gd name="T108" fmla="*/ 101 w 2780"/>
                <a:gd name="T109" fmla="*/ 875 h 953"/>
                <a:gd name="T110" fmla="*/ 83 w 2780"/>
                <a:gd name="T111" fmla="*/ 887 h 953"/>
                <a:gd name="T112" fmla="*/ 48 w 2780"/>
                <a:gd name="T113" fmla="*/ 899 h 953"/>
                <a:gd name="T114" fmla="*/ 2780 w 2780"/>
                <a:gd name="T115" fmla="*/ 24 h 95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48" y="186"/>
                  </a:lnTo>
                  <a:lnTo>
                    <a:pt x="2242" y="186"/>
                  </a:lnTo>
                  <a:lnTo>
                    <a:pt x="2236" y="186"/>
                  </a:lnTo>
                  <a:lnTo>
                    <a:pt x="2230" y="186"/>
                  </a:lnTo>
                  <a:lnTo>
                    <a:pt x="2224" y="192"/>
                  </a:lnTo>
                  <a:lnTo>
                    <a:pt x="2218" y="192"/>
                  </a:lnTo>
                  <a:lnTo>
                    <a:pt x="2212" y="198"/>
                  </a:lnTo>
                  <a:lnTo>
                    <a:pt x="2194" y="204"/>
                  </a:lnTo>
                  <a:lnTo>
                    <a:pt x="2170" y="210"/>
                  </a:lnTo>
                  <a:lnTo>
                    <a:pt x="2146" y="228"/>
                  </a:lnTo>
                  <a:lnTo>
                    <a:pt x="2122" y="240"/>
                  </a:lnTo>
                  <a:lnTo>
                    <a:pt x="2116" y="240"/>
                  </a:lnTo>
                  <a:lnTo>
                    <a:pt x="2110" y="240"/>
                  </a:lnTo>
                  <a:lnTo>
                    <a:pt x="2104" y="240"/>
                  </a:lnTo>
                  <a:lnTo>
                    <a:pt x="2098" y="246"/>
                  </a:lnTo>
                  <a:lnTo>
                    <a:pt x="2092" y="246"/>
                  </a:lnTo>
                  <a:lnTo>
                    <a:pt x="2086" y="246"/>
                  </a:lnTo>
                  <a:lnTo>
                    <a:pt x="2080" y="252"/>
                  </a:lnTo>
                  <a:lnTo>
                    <a:pt x="2080" y="258"/>
                  </a:lnTo>
                  <a:lnTo>
                    <a:pt x="2074" y="258"/>
                  </a:lnTo>
                  <a:lnTo>
                    <a:pt x="2074" y="264"/>
                  </a:lnTo>
                  <a:lnTo>
                    <a:pt x="2074" y="270"/>
                  </a:lnTo>
                  <a:lnTo>
                    <a:pt x="2074" y="276"/>
                  </a:lnTo>
                  <a:lnTo>
                    <a:pt x="2069" y="288"/>
                  </a:lnTo>
                  <a:lnTo>
                    <a:pt x="2057" y="300"/>
                  </a:lnTo>
                  <a:lnTo>
                    <a:pt x="2051" y="300"/>
                  </a:lnTo>
                  <a:lnTo>
                    <a:pt x="2045" y="300"/>
                  </a:lnTo>
                  <a:lnTo>
                    <a:pt x="2039" y="306"/>
                  </a:lnTo>
                  <a:lnTo>
                    <a:pt x="2033" y="306"/>
                  </a:lnTo>
                  <a:lnTo>
                    <a:pt x="2033" y="312"/>
                  </a:lnTo>
                  <a:lnTo>
                    <a:pt x="2027" y="312"/>
                  </a:lnTo>
                  <a:lnTo>
                    <a:pt x="2027" y="318"/>
                  </a:lnTo>
                  <a:lnTo>
                    <a:pt x="2021" y="324"/>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1" y="336"/>
                  </a:lnTo>
                  <a:lnTo>
                    <a:pt x="1865" y="342"/>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71"/>
                  </a:lnTo>
                  <a:lnTo>
                    <a:pt x="1632" y="671"/>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2"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path>
              </a:pathLst>
            </a:custGeom>
            <a:gradFill rotWithShape="0">
              <a:gsLst>
                <a:gs pos="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prstDash val="solid"/>
                  <a:round/>
                  <a:headEnd/>
                  <a:tailEnd/>
                </a14:hiddenLine>
              </a:ext>
            </a:extLst>
          </p:spPr>
          <p:txBody>
            <a:bodyPr/>
            <a:lstStyle/>
            <a:p>
              <a:endParaRPr lang="id-ID"/>
            </a:p>
          </p:txBody>
        </p:sp>
        <p:sp>
          <p:nvSpPr>
            <p:cNvPr id="10244"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10245"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10246"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10247"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10248"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10249"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10250"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10251"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10252"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10253"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10254"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10255"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10256"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sp>
          <p:nvSpPr>
            <p:cNvPr id="10257"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solidFill>
                  <a:srgbClr val="EAEAEA"/>
                </a:solidFill>
                <a:latin typeface="Verdana" pitchFamily="34" charset="0"/>
                <a:cs typeface="Arial" charset="0"/>
              </a:endParaRPr>
            </a:p>
          </p:txBody>
        </p:sp>
      </p:grpSp>
      <p:sp>
        <p:nvSpPr>
          <p:cNvPr id="10258" name="Rectangle 18"/>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10259" name="Rectangle 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rgbClr val="EAEAEA"/>
                </a:solidFill>
                <a:effectLst>
                  <a:outerShdw blurRad="38100" dist="38100" dir="2700000" algn="tl">
                    <a:srgbClr val="000000"/>
                  </a:outerShdw>
                </a:effectLst>
                <a:latin typeface="Verdana" pitchFamily="34" charset="0"/>
                <a:cs typeface="Arial" charset="0"/>
              </a:defRPr>
            </a:lvl1pPr>
          </a:lstStyle>
          <a:p>
            <a:pPr>
              <a:defRPr/>
            </a:pPr>
            <a:endParaRPr lang="en-US"/>
          </a:p>
        </p:txBody>
      </p:sp>
      <p:sp>
        <p:nvSpPr>
          <p:cNvPr id="10260" name="Rectangle 2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solidFill>
                  <a:srgbClr val="EAEAEA"/>
                </a:solidFill>
                <a:effectLst>
                  <a:outerShdw blurRad="38100" dist="38100" dir="2700000" algn="tl">
                    <a:srgbClr val="000000"/>
                  </a:outerShdw>
                </a:effectLst>
                <a:latin typeface="Verdana" pitchFamily="34" charset="0"/>
                <a:cs typeface="Arial" charset="0"/>
              </a:defRPr>
            </a:lvl1pPr>
          </a:lstStyle>
          <a:p>
            <a:pPr>
              <a:defRPr/>
            </a:pPr>
            <a:endParaRPr lang="en-US"/>
          </a:p>
        </p:txBody>
      </p:sp>
      <p:sp>
        <p:nvSpPr>
          <p:cNvPr id="10261" name="Rectangle 21"/>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rgbClr val="EAEAEA"/>
                </a:solidFill>
                <a:effectLst>
                  <a:outerShdw blurRad="38100" dist="38100" dir="2700000" algn="tl">
                    <a:srgbClr val="000000"/>
                  </a:outerShdw>
                </a:effectLst>
                <a:latin typeface="Verdana" pitchFamily="34" charset="0"/>
                <a:cs typeface="Arial" charset="0"/>
              </a:defRPr>
            </a:lvl1pPr>
          </a:lstStyle>
          <a:p>
            <a:pPr>
              <a:defRPr/>
            </a:pPr>
            <a:fld id="{7FED2C85-FB63-4E1E-BE20-B976E3C6449F}" type="slidenum">
              <a:rPr lang="en-US"/>
              <a:pPr>
                <a:defRPr/>
              </a:pPr>
              <a:t>‹#›</a:t>
            </a:fld>
            <a:endParaRPr lang="en-US"/>
          </a:p>
        </p:txBody>
      </p:sp>
      <p:sp>
        <p:nvSpPr>
          <p:cNvPr id="10262"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5001" r:id="rId1"/>
    <p:sldLayoutId id="2147485002" r:id="rId2"/>
    <p:sldLayoutId id="2147485003" r:id="rId3"/>
    <p:sldLayoutId id="2147485004" r:id="rId4"/>
    <p:sldLayoutId id="2147485005" r:id="rId5"/>
    <p:sldLayoutId id="2147485006" r:id="rId6"/>
    <p:sldLayoutId id="2147485007" r:id="rId7"/>
    <p:sldLayoutId id="2147485008" r:id="rId8"/>
    <p:sldLayoutId id="2147485009" r:id="rId9"/>
    <p:sldLayoutId id="2147485010" r:id="rId10"/>
    <p:sldLayoutId id="2147485011" r:id="rId11"/>
    <p:sldLayoutId id="2147485012" r:id="rId12"/>
    <p:sldLayoutId id="2147485013" r:id="rId13"/>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u"/>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tx2"/>
        </a:buClr>
        <a:buSzPct val="70000"/>
        <a:buFont typeface="Wingdings" pitchFamily="2" charset="2"/>
        <a:buChar char="u"/>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solidFill>
                <a:prstClr val="black"/>
              </a:solidFill>
              <a:latin typeface="Arial" charset="0"/>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smtClean="0"/>
              <a:t>Click to edit Master title style</a:t>
            </a:r>
            <a:endParaRPr lang="en-US"/>
          </a:p>
        </p:txBody>
      </p:sp>
      <p:sp>
        <p:nvSpPr>
          <p:cNvPr id="7172" name="Text Placeholder 12"/>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rgbClr val="676A55"/>
                </a:solidFill>
                <a:latin typeface="Arial" charset="0"/>
              </a:defRPr>
            </a:lvl1pPr>
          </a:lstStyle>
          <a:p>
            <a:pPr>
              <a:defRPr/>
            </a:pPr>
            <a:endParaRPr lang="en-US"/>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rgbClr val="676A55"/>
                </a:solidFill>
                <a:latin typeface="Arial" charset="0"/>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solidFill>
                <a:prstClr val="black"/>
              </a:solidFill>
              <a:latin typeface="Arial" charset="0"/>
            </a:endParaRPr>
          </a:p>
        </p:txBody>
      </p:sp>
      <p:sp>
        <p:nvSpPr>
          <p:cNvPr id="7176" name="Straight Connector 8"/>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178" name="Straight Connector 10"/>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endParaRPr>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latin typeface="Arial" charset="0"/>
              </a:defRPr>
            </a:lvl1pPr>
          </a:lstStyle>
          <a:p>
            <a:pPr>
              <a:defRPr/>
            </a:pPr>
            <a:fld id="{A6DD884D-9455-481B-B54F-306B413E904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019" r:id="rId1"/>
    <p:sldLayoutId id="2147485020" r:id="rId2"/>
    <p:sldLayoutId id="2147485021" r:id="rId3"/>
    <p:sldLayoutId id="2147484980" r:id="rId4"/>
    <p:sldLayoutId id="2147484981" r:id="rId5"/>
    <p:sldLayoutId id="2147485022" r:id="rId6"/>
    <p:sldLayoutId id="2147484982" r:id="rId7"/>
    <p:sldLayoutId id="2147485023" r:id="rId8"/>
    <p:sldLayoutId id="2147485024" r:id="rId9"/>
    <p:sldLayoutId id="2147484983" r:id="rId10"/>
    <p:sldLayoutId id="2147484984"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itchFamily="2" charset="2"/>
        <a:buChar char=""/>
        <a:defRPr sz="2400"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itchFamily="2" charset="2"/>
        <a:buChar char=""/>
        <a:defRPr sz="2000"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Line 2"/>
          <p:cNvSpPr>
            <a:spLocks noChangeShapeType="1"/>
          </p:cNvSpPr>
          <p:nvPr/>
        </p:nvSpPr>
        <p:spPr bwMode="auto">
          <a:xfrm>
            <a:off x="7962900" y="152400"/>
            <a:ext cx="0" cy="1524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9219" name="Rectangle 3"/>
          <p:cNvSpPr>
            <a:spLocks noGrp="1" noChangeArrowheads="1"/>
          </p:cNvSpPr>
          <p:nvPr>
            <p:ph type="title"/>
          </p:nvPr>
        </p:nvSpPr>
        <p:spPr bwMode="auto">
          <a:xfrm>
            <a:off x="457200" y="122238"/>
            <a:ext cx="7543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9220" name="Rectangle 4"/>
          <p:cNvSpPr>
            <a:spLocks noGrp="1" noChangeArrowheads="1"/>
          </p:cNvSpPr>
          <p:nvPr>
            <p:ph type="body" idx="1"/>
          </p:nvPr>
        </p:nvSpPr>
        <p:spPr bwMode="auto">
          <a:xfrm>
            <a:off x="457200" y="1719263"/>
            <a:ext cx="8229600" cy="441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9637"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solidFill>
                  <a:srgbClr val="000000"/>
                </a:solidFill>
                <a:latin typeface="Arial" charset="0"/>
                <a:cs typeface="Arial" charset="0"/>
              </a:defRPr>
            </a:lvl1pPr>
          </a:lstStyle>
          <a:p>
            <a:pPr>
              <a:defRPr/>
            </a:pPr>
            <a:endParaRPr lang="en-US" altLang="en-US"/>
          </a:p>
        </p:txBody>
      </p:sp>
      <p:sp>
        <p:nvSpPr>
          <p:cNvPr id="69638"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solidFill>
                  <a:srgbClr val="000000"/>
                </a:solidFill>
                <a:latin typeface="Arial" charset="0"/>
                <a:cs typeface="Arial" charset="0"/>
              </a:defRPr>
            </a:lvl1pPr>
          </a:lstStyle>
          <a:p>
            <a:pPr>
              <a:defRPr/>
            </a:pPr>
            <a:endParaRPr lang="en-US" altLang="en-US"/>
          </a:p>
        </p:txBody>
      </p:sp>
      <p:sp>
        <p:nvSpPr>
          <p:cNvPr id="69639"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rgbClr val="000000"/>
                </a:solidFill>
                <a:latin typeface="Arial" charset="0"/>
                <a:cs typeface="Arial" charset="0"/>
              </a:defRPr>
            </a:lvl1pPr>
          </a:lstStyle>
          <a:p>
            <a:pPr>
              <a:defRPr/>
            </a:pPr>
            <a:fld id="{9DFBA18F-A9F0-4A47-8F91-8E85F6CB2FE1}" type="slidenum">
              <a:rPr lang="en-US" altLang="en-US"/>
              <a:pPr>
                <a:defRPr/>
              </a:pPr>
              <a:t>‹#›</a:t>
            </a:fld>
            <a:endParaRPr lang="en-US" altLang="en-US"/>
          </a:p>
        </p:txBody>
      </p:sp>
      <p:grpSp>
        <p:nvGrpSpPr>
          <p:cNvPr id="9224" name="Group 8"/>
          <p:cNvGrpSpPr>
            <a:grpSpLocks/>
          </p:cNvGrpSpPr>
          <p:nvPr/>
        </p:nvGrpSpPr>
        <p:grpSpPr bwMode="auto">
          <a:xfrm>
            <a:off x="8153400" y="152400"/>
            <a:ext cx="792163" cy="1295400"/>
            <a:chOff x="5136" y="960"/>
            <a:chExt cx="528" cy="864"/>
          </a:xfrm>
        </p:grpSpPr>
        <p:sp>
          <p:nvSpPr>
            <p:cNvPr id="5129" name="Oval 9"/>
            <p:cNvSpPr>
              <a:spLocks noChangeArrowheads="1"/>
            </p:cNvSpPr>
            <p:nvPr/>
          </p:nvSpPr>
          <p:spPr bwMode="auto">
            <a:xfrm>
              <a:off x="5136" y="960"/>
              <a:ext cx="80" cy="80"/>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30" name="Oval 10"/>
            <p:cNvSpPr>
              <a:spLocks noChangeArrowheads="1"/>
            </p:cNvSpPr>
            <p:nvPr/>
          </p:nvSpPr>
          <p:spPr bwMode="auto">
            <a:xfrm>
              <a:off x="5248" y="960"/>
              <a:ext cx="79" cy="80"/>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31" name="Oval 11"/>
            <p:cNvSpPr>
              <a:spLocks noChangeArrowheads="1"/>
            </p:cNvSpPr>
            <p:nvPr/>
          </p:nvSpPr>
          <p:spPr bwMode="auto">
            <a:xfrm>
              <a:off x="5360" y="960"/>
              <a:ext cx="76" cy="80"/>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32" name="Oval 12"/>
            <p:cNvSpPr>
              <a:spLocks noChangeArrowheads="1"/>
            </p:cNvSpPr>
            <p:nvPr/>
          </p:nvSpPr>
          <p:spPr bwMode="auto">
            <a:xfrm>
              <a:off x="5136" y="1072"/>
              <a:ext cx="80" cy="7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33" name="Oval 13"/>
            <p:cNvSpPr>
              <a:spLocks noChangeArrowheads="1"/>
            </p:cNvSpPr>
            <p:nvPr/>
          </p:nvSpPr>
          <p:spPr bwMode="auto">
            <a:xfrm>
              <a:off x="5248" y="1072"/>
              <a:ext cx="79" cy="7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34" name="Oval 14"/>
            <p:cNvSpPr>
              <a:spLocks noChangeArrowheads="1"/>
            </p:cNvSpPr>
            <p:nvPr/>
          </p:nvSpPr>
          <p:spPr bwMode="auto">
            <a:xfrm>
              <a:off x="5360" y="1072"/>
              <a:ext cx="76" cy="7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35" name="Oval 15"/>
            <p:cNvSpPr>
              <a:spLocks noChangeArrowheads="1"/>
            </p:cNvSpPr>
            <p:nvPr/>
          </p:nvSpPr>
          <p:spPr bwMode="auto">
            <a:xfrm>
              <a:off x="5472" y="1072"/>
              <a:ext cx="73" cy="7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36" name="Oval 16"/>
            <p:cNvSpPr>
              <a:spLocks noChangeArrowheads="1"/>
            </p:cNvSpPr>
            <p:nvPr/>
          </p:nvSpPr>
          <p:spPr bwMode="auto">
            <a:xfrm>
              <a:off x="5136" y="1184"/>
              <a:ext cx="80" cy="73"/>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37" name="Oval 17"/>
            <p:cNvSpPr>
              <a:spLocks noChangeArrowheads="1"/>
            </p:cNvSpPr>
            <p:nvPr/>
          </p:nvSpPr>
          <p:spPr bwMode="auto">
            <a:xfrm>
              <a:off x="5248" y="1184"/>
              <a:ext cx="79" cy="73"/>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38" name="Oval 18"/>
            <p:cNvSpPr>
              <a:spLocks noChangeArrowheads="1"/>
            </p:cNvSpPr>
            <p:nvPr/>
          </p:nvSpPr>
          <p:spPr bwMode="auto">
            <a:xfrm>
              <a:off x="5360" y="1184"/>
              <a:ext cx="76" cy="73"/>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39" name="Oval 19"/>
            <p:cNvSpPr>
              <a:spLocks noChangeArrowheads="1"/>
            </p:cNvSpPr>
            <p:nvPr/>
          </p:nvSpPr>
          <p:spPr bwMode="auto">
            <a:xfrm>
              <a:off x="5472" y="1184"/>
              <a:ext cx="73" cy="73"/>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40" name="Oval 20"/>
            <p:cNvSpPr>
              <a:spLocks noChangeArrowheads="1"/>
            </p:cNvSpPr>
            <p:nvPr/>
          </p:nvSpPr>
          <p:spPr bwMode="auto">
            <a:xfrm>
              <a:off x="5584" y="1184"/>
              <a:ext cx="80" cy="7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41" name="Oval 21"/>
            <p:cNvSpPr>
              <a:spLocks noChangeArrowheads="1"/>
            </p:cNvSpPr>
            <p:nvPr/>
          </p:nvSpPr>
          <p:spPr bwMode="auto">
            <a:xfrm>
              <a:off x="5136" y="1296"/>
              <a:ext cx="80" cy="80"/>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42" name="Oval 22"/>
            <p:cNvSpPr>
              <a:spLocks noChangeArrowheads="1"/>
            </p:cNvSpPr>
            <p:nvPr/>
          </p:nvSpPr>
          <p:spPr bwMode="auto">
            <a:xfrm>
              <a:off x="5248" y="1296"/>
              <a:ext cx="79" cy="8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43" name="Oval 23"/>
            <p:cNvSpPr>
              <a:spLocks noChangeArrowheads="1"/>
            </p:cNvSpPr>
            <p:nvPr/>
          </p:nvSpPr>
          <p:spPr bwMode="auto">
            <a:xfrm>
              <a:off x="5360" y="1296"/>
              <a:ext cx="76" cy="8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44" name="Oval 24"/>
            <p:cNvSpPr>
              <a:spLocks noChangeArrowheads="1"/>
            </p:cNvSpPr>
            <p:nvPr/>
          </p:nvSpPr>
          <p:spPr bwMode="auto">
            <a:xfrm>
              <a:off x="5472" y="1296"/>
              <a:ext cx="73" cy="8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45" name="Oval 25"/>
            <p:cNvSpPr>
              <a:spLocks noChangeArrowheads="1"/>
            </p:cNvSpPr>
            <p:nvPr/>
          </p:nvSpPr>
          <p:spPr bwMode="auto">
            <a:xfrm>
              <a:off x="5136" y="1408"/>
              <a:ext cx="80" cy="8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46" name="Oval 26"/>
            <p:cNvSpPr>
              <a:spLocks noChangeArrowheads="1"/>
            </p:cNvSpPr>
            <p:nvPr/>
          </p:nvSpPr>
          <p:spPr bwMode="auto">
            <a:xfrm>
              <a:off x="5248" y="1408"/>
              <a:ext cx="79" cy="8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47" name="Oval 27"/>
            <p:cNvSpPr>
              <a:spLocks noChangeArrowheads="1"/>
            </p:cNvSpPr>
            <p:nvPr/>
          </p:nvSpPr>
          <p:spPr bwMode="auto">
            <a:xfrm>
              <a:off x="5360" y="1408"/>
              <a:ext cx="76" cy="8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48" name="Oval 28"/>
            <p:cNvSpPr>
              <a:spLocks noChangeArrowheads="1"/>
            </p:cNvSpPr>
            <p:nvPr/>
          </p:nvSpPr>
          <p:spPr bwMode="auto">
            <a:xfrm>
              <a:off x="5472" y="1408"/>
              <a:ext cx="73" cy="8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49" name="Oval 29"/>
            <p:cNvSpPr>
              <a:spLocks noChangeArrowheads="1"/>
            </p:cNvSpPr>
            <p:nvPr/>
          </p:nvSpPr>
          <p:spPr bwMode="auto">
            <a:xfrm>
              <a:off x="5584" y="1408"/>
              <a:ext cx="80" cy="80"/>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50" name="Oval 30"/>
            <p:cNvSpPr>
              <a:spLocks noChangeArrowheads="1"/>
            </p:cNvSpPr>
            <p:nvPr/>
          </p:nvSpPr>
          <p:spPr bwMode="auto">
            <a:xfrm>
              <a:off x="5136" y="1520"/>
              <a:ext cx="80" cy="79"/>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51" name="Oval 31"/>
            <p:cNvSpPr>
              <a:spLocks noChangeArrowheads="1"/>
            </p:cNvSpPr>
            <p:nvPr/>
          </p:nvSpPr>
          <p:spPr bwMode="auto">
            <a:xfrm>
              <a:off x="5248" y="1520"/>
              <a:ext cx="79" cy="79"/>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52" name="Oval 32"/>
            <p:cNvSpPr>
              <a:spLocks noChangeArrowheads="1"/>
            </p:cNvSpPr>
            <p:nvPr/>
          </p:nvSpPr>
          <p:spPr bwMode="auto">
            <a:xfrm>
              <a:off x="5360" y="1520"/>
              <a:ext cx="76" cy="79"/>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53" name="Oval 33"/>
            <p:cNvSpPr>
              <a:spLocks noChangeArrowheads="1"/>
            </p:cNvSpPr>
            <p:nvPr/>
          </p:nvSpPr>
          <p:spPr bwMode="auto">
            <a:xfrm>
              <a:off x="5472" y="1520"/>
              <a:ext cx="73" cy="79"/>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54" name="Oval 34"/>
            <p:cNvSpPr>
              <a:spLocks noChangeArrowheads="1"/>
            </p:cNvSpPr>
            <p:nvPr/>
          </p:nvSpPr>
          <p:spPr bwMode="auto">
            <a:xfrm>
              <a:off x="5136" y="1632"/>
              <a:ext cx="80" cy="75"/>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55" name="Oval 35"/>
            <p:cNvSpPr>
              <a:spLocks noChangeArrowheads="1"/>
            </p:cNvSpPr>
            <p:nvPr/>
          </p:nvSpPr>
          <p:spPr bwMode="auto">
            <a:xfrm>
              <a:off x="5248" y="1632"/>
              <a:ext cx="79" cy="75"/>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56" name="Oval 36"/>
            <p:cNvSpPr>
              <a:spLocks noChangeArrowheads="1"/>
            </p:cNvSpPr>
            <p:nvPr/>
          </p:nvSpPr>
          <p:spPr bwMode="auto">
            <a:xfrm>
              <a:off x="5360" y="1632"/>
              <a:ext cx="76" cy="75"/>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57" name="Oval 37"/>
            <p:cNvSpPr>
              <a:spLocks noChangeArrowheads="1"/>
            </p:cNvSpPr>
            <p:nvPr/>
          </p:nvSpPr>
          <p:spPr bwMode="auto">
            <a:xfrm>
              <a:off x="5472" y="1632"/>
              <a:ext cx="73" cy="75"/>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58" name="Oval 38"/>
            <p:cNvSpPr>
              <a:spLocks noChangeArrowheads="1"/>
            </p:cNvSpPr>
            <p:nvPr/>
          </p:nvSpPr>
          <p:spPr bwMode="auto">
            <a:xfrm>
              <a:off x="5248" y="1744"/>
              <a:ext cx="79" cy="80"/>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sp>
          <p:nvSpPr>
            <p:cNvPr id="5159" name="Oval 39"/>
            <p:cNvSpPr>
              <a:spLocks noChangeArrowheads="1"/>
            </p:cNvSpPr>
            <p:nvPr/>
          </p:nvSpPr>
          <p:spPr bwMode="auto">
            <a:xfrm>
              <a:off x="5472" y="1744"/>
              <a:ext cx="73" cy="80"/>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5027" r:id="rId1"/>
    <p:sldLayoutId id="2147484985" r:id="rId2"/>
    <p:sldLayoutId id="2147484986" r:id="rId3"/>
    <p:sldLayoutId id="2147484987" r:id="rId4"/>
    <p:sldLayoutId id="2147484988" r:id="rId5"/>
    <p:sldLayoutId id="2147484989" r:id="rId6"/>
    <p:sldLayoutId id="2147484990" r:id="rId7"/>
    <p:sldLayoutId id="2147484991" r:id="rId8"/>
    <p:sldLayoutId id="2147484992" r:id="rId9"/>
    <p:sldLayoutId id="2147484993" r:id="rId10"/>
    <p:sldLayoutId id="2147484994" r:id="rId1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cs typeface="Arial" charset="0"/>
        </a:defRPr>
      </a:lvl2pPr>
      <a:lvl3pPr algn="l" rtl="0" eaLnBrk="0" fontAlgn="base" hangingPunct="0">
        <a:spcBef>
          <a:spcPct val="0"/>
        </a:spcBef>
        <a:spcAft>
          <a:spcPct val="0"/>
        </a:spcAft>
        <a:defRPr sz="3900" b="1">
          <a:solidFill>
            <a:schemeClr val="tx2"/>
          </a:solidFill>
          <a:latin typeface="Arial" charset="0"/>
          <a:cs typeface="Arial" charset="0"/>
        </a:defRPr>
      </a:lvl3pPr>
      <a:lvl4pPr algn="l" rtl="0" eaLnBrk="0" fontAlgn="base" hangingPunct="0">
        <a:spcBef>
          <a:spcPct val="0"/>
        </a:spcBef>
        <a:spcAft>
          <a:spcPct val="0"/>
        </a:spcAft>
        <a:defRPr sz="3900" b="1">
          <a:solidFill>
            <a:schemeClr val="tx2"/>
          </a:solidFill>
          <a:latin typeface="Arial" charset="0"/>
          <a:cs typeface="Arial" charset="0"/>
        </a:defRPr>
      </a:lvl4pPr>
      <a:lvl5pPr algn="l" rtl="0" eaLnBrk="0" fontAlgn="base" hangingPunct="0">
        <a:spcBef>
          <a:spcPct val="0"/>
        </a:spcBef>
        <a:spcAft>
          <a:spcPct val="0"/>
        </a:spcAft>
        <a:defRPr sz="3900" b="1">
          <a:solidFill>
            <a:schemeClr val="tx2"/>
          </a:solidFill>
          <a:latin typeface="Arial" charset="0"/>
          <a:cs typeface="Arial" charset="0"/>
        </a:defRPr>
      </a:lvl5pPr>
      <a:lvl6pPr marL="457200" algn="l" rtl="0" fontAlgn="base">
        <a:spcBef>
          <a:spcPct val="0"/>
        </a:spcBef>
        <a:spcAft>
          <a:spcPct val="0"/>
        </a:spcAft>
        <a:defRPr sz="3900" b="1">
          <a:solidFill>
            <a:schemeClr val="tx2"/>
          </a:solidFill>
          <a:latin typeface="Arial" charset="0"/>
          <a:cs typeface="Arial" charset="0"/>
        </a:defRPr>
      </a:lvl6pPr>
      <a:lvl7pPr marL="914400" algn="l" rtl="0" fontAlgn="base">
        <a:spcBef>
          <a:spcPct val="0"/>
        </a:spcBef>
        <a:spcAft>
          <a:spcPct val="0"/>
        </a:spcAft>
        <a:defRPr sz="3900" b="1">
          <a:solidFill>
            <a:schemeClr val="tx2"/>
          </a:solidFill>
          <a:latin typeface="Arial" charset="0"/>
          <a:cs typeface="Arial" charset="0"/>
        </a:defRPr>
      </a:lvl7pPr>
      <a:lvl8pPr marL="1371600" algn="l" rtl="0" fontAlgn="base">
        <a:spcBef>
          <a:spcPct val="0"/>
        </a:spcBef>
        <a:spcAft>
          <a:spcPct val="0"/>
        </a:spcAft>
        <a:defRPr sz="3900" b="1">
          <a:solidFill>
            <a:schemeClr val="tx2"/>
          </a:solidFill>
          <a:latin typeface="Arial" charset="0"/>
          <a:cs typeface="Arial" charset="0"/>
        </a:defRPr>
      </a:lvl8pPr>
      <a:lvl9pPr marL="1828800" algn="l" rtl="0" fontAlgn="base">
        <a:spcBef>
          <a:spcPct val="0"/>
        </a:spcBef>
        <a:spcAft>
          <a:spcPct val="0"/>
        </a:spcAft>
        <a:defRPr sz="39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cs typeface="+mn-cs"/>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cs typeface="+mn-cs"/>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cs typeface="+mn-cs"/>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0242" name="Group 41"/>
          <p:cNvGrpSpPr>
            <a:grpSpLocks/>
          </p:cNvGrpSpPr>
          <p:nvPr/>
        </p:nvGrpSpPr>
        <p:grpSpPr bwMode="auto">
          <a:xfrm>
            <a:off x="-304800" y="0"/>
            <a:ext cx="9932988" cy="6858000"/>
            <a:chOff x="-382404" y="0"/>
            <a:chExt cx="9932332" cy="6858000"/>
          </a:xfrm>
        </p:grpSpPr>
        <p:grpSp>
          <p:nvGrpSpPr>
            <p:cNvPr id="10251" name="Group 44"/>
            <p:cNvGrpSpPr>
              <a:grpSpLocks/>
            </p:cNvGrpSpPr>
            <p:nvPr/>
          </p:nvGrpSpPr>
          <p:grpSpPr bwMode="auto">
            <a:xfrm>
              <a:off x="0" y="0"/>
              <a:ext cx="9144000" cy="6858000"/>
              <a:chOff x="0" y="0"/>
              <a:chExt cx="9144000" cy="6858000"/>
            </a:xfrm>
          </p:grpSpPr>
          <p:grpSp>
            <p:nvGrpSpPr>
              <p:cNvPr id="10274" name="Group 4"/>
              <p:cNvGrpSpPr>
                <a:grpSpLocks/>
              </p:cNvGrpSpPr>
              <p:nvPr/>
            </p:nvGrpSpPr>
            <p:grpSpPr bwMode="auto">
              <a:xfrm>
                <a:off x="0" y="0"/>
                <a:ext cx="2514600" cy="6858000"/>
                <a:chOff x="0" y="0"/>
                <a:chExt cx="2514600" cy="6858000"/>
              </a:xfrm>
            </p:grpSpPr>
            <p:sp>
              <p:nvSpPr>
                <p:cNvPr id="113" name="Rectangle 112"/>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4"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5"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10275" name="Group 5"/>
              <p:cNvGrpSpPr>
                <a:grpSpLocks/>
              </p:cNvGrpSpPr>
              <p:nvPr/>
            </p:nvGrpSpPr>
            <p:grpSpPr bwMode="auto">
              <a:xfrm>
                <a:off x="422910" y="0"/>
                <a:ext cx="2514600" cy="6858000"/>
                <a:chOff x="0" y="0"/>
                <a:chExt cx="2514600" cy="6858000"/>
              </a:xfrm>
            </p:grpSpPr>
            <p:sp>
              <p:nvSpPr>
                <p:cNvPr id="110" name="Rectangle 109"/>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1" name="Rectangle 110"/>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2" name="Rectangle 111"/>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10276" name="Group 9"/>
              <p:cNvGrpSpPr>
                <a:grpSpLocks/>
              </p:cNvGrpSpPr>
              <p:nvPr/>
            </p:nvGrpSpPr>
            <p:grpSpPr bwMode="auto">
              <a:xfrm rot="10800000">
                <a:off x="6629400" y="0"/>
                <a:ext cx="2514600" cy="6858000"/>
                <a:chOff x="0" y="0"/>
                <a:chExt cx="2514600" cy="6858000"/>
              </a:xfrm>
            </p:grpSpPr>
            <p:sp>
              <p:nvSpPr>
                <p:cNvPr id="107" name="Rectangle 106"/>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8" name="Rectangle 107"/>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9" name="Rectangle 108"/>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104" name="Rectangle 103"/>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5" name="Rectangle 104"/>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6" name="Rectangle 105"/>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4" name="Freeform 43"/>
            <p:cNvSpPr/>
            <p:nvPr/>
          </p:nvSpPr>
          <p:spPr>
            <a:xfrm>
              <a:off x="-12540" y="5035550"/>
              <a:ext cx="9144983"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5" name="Freeform 44"/>
            <p:cNvSpPr/>
            <p:nvPr/>
          </p:nvSpPr>
          <p:spPr>
            <a:xfrm>
              <a:off x="-12540" y="3467100"/>
              <a:ext cx="9144983"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6" name="Freeform 45"/>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7" name="Freeform 46"/>
            <p:cNvSpPr/>
            <p:nvPr/>
          </p:nvSpPr>
          <p:spPr>
            <a:xfrm>
              <a:off x="-12540" y="5284788"/>
              <a:ext cx="9144983"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9" name="Freeform 48"/>
            <p:cNvSpPr/>
            <p:nvPr/>
          </p:nvSpPr>
          <p:spPr>
            <a:xfrm>
              <a:off x="2136793" y="5132388"/>
              <a:ext cx="6982951"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50" name="Hexagon 49"/>
            <p:cNvSpPr/>
            <p:nvPr/>
          </p:nvSpPr>
          <p:spPr>
            <a:xfrm rot="1800000">
              <a:off x="2995573" y="2859088"/>
              <a:ext cx="1601682"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1" name="Hexagon 50"/>
            <p:cNvSpPr/>
            <p:nvPr/>
          </p:nvSpPr>
          <p:spPr>
            <a:xfrm rot="1800000">
              <a:off x="3719425"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2" name="Hexagon 51"/>
            <p:cNvSpPr/>
            <p:nvPr/>
          </p:nvSpPr>
          <p:spPr>
            <a:xfrm rot="1800000">
              <a:off x="3728949" y="15922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3" name="Hexagon 52"/>
            <p:cNvSpPr/>
            <p:nvPr/>
          </p:nvSpPr>
          <p:spPr>
            <a:xfrm rot="1800000">
              <a:off x="2976524" y="325438"/>
              <a:ext cx="1601682"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4" name="Hexagon 53"/>
            <p:cNvSpPr/>
            <p:nvPr/>
          </p:nvSpPr>
          <p:spPr>
            <a:xfrm rot="1800000">
              <a:off x="4462326" y="5383213"/>
              <a:ext cx="1601682"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5" name="Freeform 54"/>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6" name="Hexagon 55"/>
            <p:cNvSpPr/>
            <p:nvPr/>
          </p:nvSpPr>
          <p:spPr>
            <a:xfrm rot="1800000">
              <a:off x="23969" y="540226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7" name="Hexagon 56"/>
            <p:cNvSpPr/>
            <p:nvPr/>
          </p:nvSpPr>
          <p:spPr>
            <a:xfrm rot="1800000">
              <a:off x="52542" y="28495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8" name="Hexagon 57"/>
            <p:cNvSpPr/>
            <p:nvPr/>
          </p:nvSpPr>
          <p:spPr>
            <a:xfrm rot="1800000">
              <a:off x="776394"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9" name="Hexagon 58"/>
            <p:cNvSpPr/>
            <p:nvPr/>
          </p:nvSpPr>
          <p:spPr>
            <a:xfrm rot="1800000">
              <a:off x="1509771" y="54117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0" name="Hexagon 59"/>
            <p:cNvSpPr/>
            <p:nvPr/>
          </p:nvSpPr>
          <p:spPr>
            <a:xfrm rot="1800000">
              <a:off x="1528820" y="2859088"/>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5" name="Hexagon 94"/>
            <p:cNvSpPr/>
            <p:nvPr/>
          </p:nvSpPr>
          <p:spPr>
            <a:xfrm rot="1800000">
              <a:off x="795443" y="15636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6" name="Hexagon 95"/>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7" name="Hexagon 96"/>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8" name="Hexagon 97"/>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9" name="Freeform 98"/>
            <p:cNvSpPr/>
            <p:nvPr/>
          </p:nvSpPr>
          <p:spPr>
            <a:xfrm rot="1800000">
              <a:off x="8306997" y="4056063"/>
              <a:ext cx="1242931"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0" name="Freeform 99"/>
            <p:cNvSpPr/>
            <p:nvPr/>
          </p:nvSpPr>
          <p:spPr>
            <a:xfrm rot="1800000">
              <a:off x="8306997"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66" name="Rectangle 65"/>
          <p:cNvSpPr/>
          <p:nvPr/>
        </p:nvSpPr>
        <p:spPr>
          <a:xfrm>
            <a:off x="457200" y="333375"/>
            <a:ext cx="8229600" cy="6186488"/>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0" name="Rectangle 69"/>
          <p:cNvSpPr/>
          <p:nvPr/>
        </p:nvSpPr>
        <p:spPr>
          <a:xfrm>
            <a:off x="4560888" y="-22225"/>
            <a:ext cx="3679825" cy="70008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1" name="Rectangle 70"/>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246" name="Title Placeholder 1"/>
          <p:cNvSpPr>
            <a:spLocks noGrp="1"/>
          </p:cNvSpPr>
          <p:nvPr>
            <p:ph type="title"/>
          </p:nvPr>
        </p:nvSpPr>
        <p:spPr bwMode="auto">
          <a:xfrm>
            <a:off x="1042988" y="1027113"/>
            <a:ext cx="702468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47" name="Text Placeholder 2"/>
          <p:cNvSpPr>
            <a:spLocks noGrp="1"/>
          </p:cNvSpPr>
          <p:nvPr>
            <p:ph type="body" idx="1"/>
          </p:nvPr>
        </p:nvSpPr>
        <p:spPr bwMode="auto">
          <a:xfrm>
            <a:off x="1042988" y="2324100"/>
            <a:ext cx="6777037" cy="350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5997575" y="223838"/>
            <a:ext cx="2133600" cy="365125"/>
          </a:xfrm>
          <a:prstGeom prst="rect">
            <a:avLst/>
          </a:prstGeom>
        </p:spPr>
        <p:txBody>
          <a:bodyPr vert="horz" lIns="91440" tIns="45720" rIns="91440" bIns="45720" rtlCol="0" anchor="ctr"/>
          <a:lstStyle>
            <a:lvl1pPr algn="r">
              <a:defRPr sz="1200">
                <a:solidFill>
                  <a:srgbClr val="FEFEFE"/>
                </a:solidFill>
              </a:defRPr>
            </a:lvl1pPr>
          </a:lstStyle>
          <a:p>
            <a:pPr>
              <a:defRPr/>
            </a:pPr>
            <a:endParaRPr lang="en-US"/>
          </a:p>
        </p:txBody>
      </p:sp>
      <p:sp>
        <p:nvSpPr>
          <p:cNvPr id="5" name="Footer Placeholder 4"/>
          <p:cNvSpPr>
            <a:spLocks noGrp="1"/>
          </p:cNvSpPr>
          <p:nvPr>
            <p:ph type="ftr" sz="quarter" idx="3"/>
          </p:nvPr>
        </p:nvSpPr>
        <p:spPr>
          <a:xfrm>
            <a:off x="4641850" y="5851525"/>
            <a:ext cx="3502025" cy="365125"/>
          </a:xfrm>
          <a:prstGeom prst="rect">
            <a:avLst/>
          </a:prstGeom>
        </p:spPr>
        <p:txBody>
          <a:bodyPr vert="horz" lIns="91440" tIns="45720" rIns="91440" bIns="45720" rtlCol="0" anchor="ctr"/>
          <a:lstStyle>
            <a:lvl1pPr algn="r">
              <a:defRPr sz="1200">
                <a:solidFill>
                  <a:schemeClr val="accent1"/>
                </a:solidFill>
              </a:defRPr>
            </a:lvl1pPr>
          </a:lstStyle>
          <a:p>
            <a:pPr>
              <a:defRPr/>
            </a:pPr>
            <a:endParaRPr lang="en-US"/>
          </a:p>
        </p:txBody>
      </p:sp>
      <p:sp>
        <p:nvSpPr>
          <p:cNvPr id="6" name="Slide Number Placeholder 5"/>
          <p:cNvSpPr>
            <a:spLocks noGrp="1"/>
          </p:cNvSpPr>
          <p:nvPr>
            <p:ph type="sldNum" sz="quarter" idx="4"/>
          </p:nvPr>
        </p:nvSpPr>
        <p:spPr>
          <a:xfrm>
            <a:off x="4649788" y="223838"/>
            <a:ext cx="1331912" cy="365125"/>
          </a:xfrm>
          <a:prstGeom prst="rect">
            <a:avLst/>
          </a:prstGeom>
        </p:spPr>
        <p:txBody>
          <a:bodyPr vert="horz" lIns="91440" tIns="45720" rIns="91440" bIns="45720" rtlCol="0" anchor="ctr"/>
          <a:lstStyle>
            <a:lvl1pPr algn="l">
              <a:defRPr sz="1200" smtClean="0">
                <a:solidFill>
                  <a:srgbClr val="FEFEFE"/>
                </a:solidFill>
              </a:defRPr>
            </a:lvl1pPr>
          </a:lstStyle>
          <a:p>
            <a:pPr>
              <a:defRPr/>
            </a:pPr>
            <a:fld id="{2F3FE8AB-3C01-4812-AC48-3D44678B03F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028" r:id="rId1"/>
    <p:sldLayoutId id="2147485029" r:id="rId2"/>
    <p:sldLayoutId id="2147485030" r:id="rId3"/>
    <p:sldLayoutId id="2147485031" r:id="rId4"/>
    <p:sldLayoutId id="2147485032" r:id="rId5"/>
    <p:sldLayoutId id="2147485033" r:id="rId6"/>
    <p:sldLayoutId id="2147485034" r:id="rId7"/>
    <p:sldLayoutId id="2147485035" r:id="rId8"/>
    <p:sldLayoutId id="2147485036" r:id="rId9"/>
  </p:sldLayoutIdLst>
  <p:txStyles>
    <p:titleStyle>
      <a:lvl1pPr algn="l" rtl="0" fontAlgn="base">
        <a:spcBef>
          <a:spcPct val="0"/>
        </a:spcBef>
        <a:spcAft>
          <a:spcPct val="0"/>
        </a:spcAft>
        <a:defRPr sz="4000" kern="1200">
          <a:solidFill>
            <a:schemeClr val="accent1"/>
          </a:solidFill>
          <a:latin typeface="+mj-lt"/>
          <a:ea typeface="+mj-ea"/>
          <a:cs typeface="+mj-cs"/>
        </a:defRPr>
      </a:lvl1pPr>
      <a:lvl2pPr algn="l" rtl="0" fontAlgn="base">
        <a:spcBef>
          <a:spcPct val="0"/>
        </a:spcBef>
        <a:spcAft>
          <a:spcPct val="0"/>
        </a:spcAft>
        <a:defRPr sz="4000">
          <a:solidFill>
            <a:schemeClr val="accent1"/>
          </a:solidFill>
          <a:latin typeface="Century Gothic" pitchFamily="34" charset="0"/>
        </a:defRPr>
      </a:lvl2pPr>
      <a:lvl3pPr algn="l" rtl="0" fontAlgn="base">
        <a:spcBef>
          <a:spcPct val="0"/>
        </a:spcBef>
        <a:spcAft>
          <a:spcPct val="0"/>
        </a:spcAft>
        <a:defRPr sz="4000">
          <a:solidFill>
            <a:schemeClr val="accent1"/>
          </a:solidFill>
          <a:latin typeface="Century Gothic" pitchFamily="34" charset="0"/>
        </a:defRPr>
      </a:lvl3pPr>
      <a:lvl4pPr algn="l" rtl="0" fontAlgn="base">
        <a:spcBef>
          <a:spcPct val="0"/>
        </a:spcBef>
        <a:spcAft>
          <a:spcPct val="0"/>
        </a:spcAft>
        <a:defRPr sz="4000">
          <a:solidFill>
            <a:schemeClr val="accent1"/>
          </a:solidFill>
          <a:latin typeface="Century Gothic" pitchFamily="34" charset="0"/>
        </a:defRPr>
      </a:lvl4pPr>
      <a:lvl5pPr algn="l" rtl="0" fontAlgn="base">
        <a:spcBef>
          <a:spcPct val="0"/>
        </a:spcBef>
        <a:spcAft>
          <a:spcPct val="0"/>
        </a:spcAft>
        <a:defRPr sz="4000">
          <a:solidFill>
            <a:schemeClr val="accent1"/>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3050" algn="l" rtl="0" fontAlgn="base">
        <a:spcBef>
          <a:spcPct val="20000"/>
        </a:spcBef>
        <a:spcAft>
          <a:spcPct val="0"/>
        </a:spcAft>
        <a:buClr>
          <a:schemeClr val="accent1"/>
        </a:buClr>
        <a:buSzPct val="76000"/>
        <a:buFont typeface="Wingdings 2" pitchFamily="18" charset="2"/>
        <a:buChar char=""/>
        <a:defRPr sz="2400" kern="1200">
          <a:solidFill>
            <a:schemeClr val="tx2"/>
          </a:solidFill>
          <a:latin typeface="+mn-lt"/>
          <a:ea typeface="+mn-ea"/>
          <a:cs typeface="+mn-cs"/>
        </a:defRPr>
      </a:lvl1pPr>
      <a:lvl2pPr marL="639763" indent="-273050" algn="l" rtl="0" fontAlgn="base">
        <a:spcBef>
          <a:spcPct val="20000"/>
        </a:spcBef>
        <a:spcAft>
          <a:spcPct val="0"/>
        </a:spcAft>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rtl="0" fontAlgn="base">
        <a:spcBef>
          <a:spcPct val="20000"/>
        </a:spcBef>
        <a:spcAft>
          <a:spcPct val="0"/>
        </a:spcAft>
        <a:buClr>
          <a:schemeClr val="accent1"/>
        </a:buClr>
        <a:buSzPct val="76000"/>
        <a:buFont typeface="Wingdings 2" pitchFamily="18" charset="2"/>
        <a:buChar char=""/>
        <a:defRPr sz="2000" kern="1200">
          <a:solidFill>
            <a:schemeClr val="tx2"/>
          </a:solidFill>
          <a:latin typeface="+mn-lt"/>
          <a:ea typeface="+mn-ea"/>
          <a:cs typeface="+mn-cs"/>
        </a:defRPr>
      </a:lvl3pPr>
      <a:lvl4pPr marL="1123950" indent="-228600" algn="l" rtl="0" fontAlgn="base">
        <a:spcBef>
          <a:spcPct val="20000"/>
        </a:spcBef>
        <a:spcAft>
          <a:spcPct val="0"/>
        </a:spcAft>
        <a:buClr>
          <a:schemeClr val="accent1"/>
        </a:buClr>
        <a:buSzPct val="76000"/>
        <a:buFont typeface="Wingdings 2" pitchFamily="18" charset="2"/>
        <a:buChar char=""/>
        <a:defRPr kern="1200">
          <a:solidFill>
            <a:schemeClr val="tx2"/>
          </a:solidFill>
          <a:latin typeface="+mn-lt"/>
          <a:ea typeface="+mn-ea"/>
          <a:cs typeface="+mn-cs"/>
        </a:defRPr>
      </a:lvl4pPr>
      <a:lvl5pPr marL="1325563" indent="-228600" algn="l" rtl="0" fontAlgn="base">
        <a:spcBef>
          <a:spcPct val="20000"/>
        </a:spcBef>
        <a:spcAft>
          <a:spcPct val="0"/>
        </a:spcAft>
        <a:buClr>
          <a:schemeClr val="accent1"/>
        </a:buClr>
        <a:buSzPct val="76000"/>
        <a:buFont typeface="Wingdings 2" pitchFamily="18" charset="2"/>
        <a:buChar char=""/>
        <a:defRPr sz="1600" kern="120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2" name="Rectangle 2"/>
          <p:cNvSpPr>
            <a:spLocks noGrp="1" noChangeArrowheads="1"/>
          </p:cNvSpPr>
          <p:nvPr>
            <p:ph type="title"/>
          </p:nvPr>
        </p:nvSpPr>
        <p:spPr bwMode="auto">
          <a:xfrm>
            <a:off x="457200" y="5334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2293" name="Rectangle 3"/>
          <p:cNvSpPr>
            <a:spLocks noGrp="1" noChangeArrowheads="1"/>
          </p:cNvSpPr>
          <p:nvPr>
            <p:ph type="body" idx="1"/>
          </p:nvPr>
        </p:nvSpPr>
        <p:spPr bwMode="auto">
          <a:xfrm>
            <a:off x="457200" y="1828800"/>
            <a:ext cx="8229600" cy="430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1" name="Rectangle 5"/>
          <p:cNvSpPr>
            <a:spLocks noGrp="1" noChangeArrowheads="1"/>
          </p:cNvSpPr>
          <p:nvPr>
            <p:ph type="dt" sz="half" idx="2"/>
          </p:nvPr>
        </p:nvSpPr>
        <p:spPr bwMode="auto">
          <a:xfrm>
            <a:off x="457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000">
                <a:latin typeface="Arial" charset="0"/>
                <a:cs typeface="Arial" charset="0"/>
              </a:defRPr>
            </a:lvl1pPr>
          </a:lstStyle>
          <a:p>
            <a:pPr>
              <a:defRPr/>
            </a:pPr>
            <a:endParaRPr lang="en-US"/>
          </a:p>
        </p:txBody>
      </p:sp>
      <p:sp>
        <p:nvSpPr>
          <p:cNvPr id="22" name="Rectangle 6"/>
          <p:cNvSpPr>
            <a:spLocks noGrp="1" noChangeArrowheads="1"/>
          </p:cNvSpPr>
          <p:nvPr>
            <p:ph type="ftr" sz="quarter" idx="3"/>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cs typeface="Arial" charset="0"/>
              </a:defRPr>
            </a:lvl1pPr>
          </a:lstStyle>
          <a:p>
            <a:pPr>
              <a:defRPr/>
            </a:pPr>
            <a:endParaRPr lang="en-US"/>
          </a:p>
        </p:txBody>
      </p:sp>
      <p:sp>
        <p:nvSpPr>
          <p:cNvPr id="23" name="Rectangle 7"/>
          <p:cNvSpPr>
            <a:spLocks noGrp="1" noChangeArrowheads="1"/>
          </p:cNvSpPr>
          <p:nvPr>
            <p:ph type="sldNum" sz="quarter" idx="4"/>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b="1">
                <a:latin typeface="Arial" charset="0"/>
                <a:cs typeface="Arial" charset="0"/>
              </a:defRPr>
            </a:lvl1pPr>
          </a:lstStyle>
          <a:p>
            <a:pPr>
              <a:defRPr/>
            </a:pPr>
            <a:fld id="{79C1ACAE-8E36-4B26-BCCC-971A6304394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996" r:id="rId1"/>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cs typeface="Arial" charset="0"/>
        </a:defRPr>
      </a:lvl2pPr>
      <a:lvl3pPr algn="l" rtl="0" eaLnBrk="0" fontAlgn="base" hangingPunct="0">
        <a:spcBef>
          <a:spcPct val="0"/>
        </a:spcBef>
        <a:spcAft>
          <a:spcPct val="0"/>
        </a:spcAft>
        <a:defRPr sz="4400">
          <a:solidFill>
            <a:schemeClr val="tx2"/>
          </a:solidFill>
          <a:latin typeface="Times New Roman" pitchFamily="18" charset="0"/>
          <a:cs typeface="Arial" charset="0"/>
        </a:defRPr>
      </a:lvl3pPr>
      <a:lvl4pPr algn="l" rtl="0" eaLnBrk="0" fontAlgn="base" hangingPunct="0">
        <a:spcBef>
          <a:spcPct val="0"/>
        </a:spcBef>
        <a:spcAft>
          <a:spcPct val="0"/>
        </a:spcAft>
        <a:defRPr sz="4400">
          <a:solidFill>
            <a:schemeClr val="tx2"/>
          </a:solidFill>
          <a:latin typeface="Times New Roman" pitchFamily="18" charset="0"/>
          <a:cs typeface="Arial" charset="0"/>
        </a:defRPr>
      </a:lvl4pPr>
      <a:lvl5pPr algn="l" rtl="0" eaLnBrk="0" fontAlgn="base" hangingPunct="0">
        <a:spcBef>
          <a:spcPct val="0"/>
        </a:spcBef>
        <a:spcAft>
          <a:spcPct val="0"/>
        </a:spcAft>
        <a:defRPr sz="4400">
          <a:solidFill>
            <a:schemeClr val="tx2"/>
          </a:solidFill>
          <a:latin typeface="Times New Roman" pitchFamily="18" charset="0"/>
          <a:cs typeface="Arial" charset="0"/>
        </a:defRPr>
      </a:lvl5pPr>
      <a:lvl6pPr marL="457200" algn="l" rtl="0" fontAlgn="base">
        <a:spcBef>
          <a:spcPct val="0"/>
        </a:spcBef>
        <a:spcAft>
          <a:spcPct val="0"/>
        </a:spcAft>
        <a:defRPr sz="4400">
          <a:solidFill>
            <a:schemeClr val="tx2"/>
          </a:solidFill>
          <a:latin typeface="Times New Roman" pitchFamily="18" charset="0"/>
          <a:cs typeface="Arial" charset="0"/>
        </a:defRPr>
      </a:lvl6pPr>
      <a:lvl7pPr marL="914400" algn="l" rtl="0" fontAlgn="base">
        <a:spcBef>
          <a:spcPct val="0"/>
        </a:spcBef>
        <a:spcAft>
          <a:spcPct val="0"/>
        </a:spcAft>
        <a:defRPr sz="4400">
          <a:solidFill>
            <a:schemeClr val="tx2"/>
          </a:solidFill>
          <a:latin typeface="Times New Roman" pitchFamily="18" charset="0"/>
          <a:cs typeface="Arial" charset="0"/>
        </a:defRPr>
      </a:lvl7pPr>
      <a:lvl8pPr marL="1371600" algn="l" rtl="0" fontAlgn="base">
        <a:spcBef>
          <a:spcPct val="0"/>
        </a:spcBef>
        <a:spcAft>
          <a:spcPct val="0"/>
        </a:spcAft>
        <a:defRPr sz="4400">
          <a:solidFill>
            <a:schemeClr val="tx2"/>
          </a:solidFill>
          <a:latin typeface="Times New Roman" pitchFamily="18" charset="0"/>
          <a:cs typeface="Arial" charset="0"/>
        </a:defRPr>
      </a:lvl8pPr>
      <a:lvl9pPr marL="1828800" algn="l" rtl="0" fontAlgn="base">
        <a:spcBef>
          <a:spcPct val="0"/>
        </a:spcBef>
        <a:spcAft>
          <a:spcPct val="0"/>
        </a:spcAft>
        <a:defRPr sz="4400">
          <a:solidFill>
            <a:schemeClr val="tx2"/>
          </a:solidFill>
          <a:latin typeface="Times New Roman" pitchFamily="18" charset="0"/>
          <a:cs typeface="Arial" charset="0"/>
        </a:defRPr>
      </a:lvl9pPr>
    </p:titleStyle>
    <p:bodyStyle>
      <a:lvl1pPr marL="469900" indent="-469900" algn="l" rtl="0" eaLnBrk="0" fontAlgn="base" hangingPunct="0">
        <a:spcBef>
          <a:spcPct val="20000"/>
        </a:spcBef>
        <a:spcAft>
          <a:spcPct val="0"/>
        </a:spcAft>
        <a:buClr>
          <a:schemeClr val="bg2"/>
        </a:buClr>
        <a:buSzPct val="70000"/>
        <a:buFont typeface="Wingdings" pitchFamily="2" charset="2"/>
        <a:buChar char="o"/>
        <a:defRPr sz="32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SzPct val="75000"/>
        <a:buFont typeface="Wingdings" pitchFamily="2" charset="2"/>
        <a:buChar char="n"/>
        <a:defRPr sz="2800">
          <a:solidFill>
            <a:schemeClr val="tx1"/>
          </a:solidFill>
          <a:latin typeface="+mn-lt"/>
          <a:cs typeface="+mn-cs"/>
        </a:defRPr>
      </a:lvl2pPr>
      <a:lvl3pPr marL="1377950" indent="-468313" algn="l" rtl="0" eaLnBrk="0" fontAlgn="base" hangingPunct="0">
        <a:spcBef>
          <a:spcPct val="20000"/>
        </a:spcBef>
        <a:spcAft>
          <a:spcPct val="0"/>
        </a:spcAft>
        <a:buClr>
          <a:schemeClr val="bg2"/>
        </a:buClr>
        <a:buSzPct val="65000"/>
        <a:buFont typeface="Wingdings" pitchFamily="2" charset="2"/>
        <a:buChar char="o"/>
        <a:defRPr sz="2400">
          <a:solidFill>
            <a:schemeClr val="tx1"/>
          </a:solidFill>
          <a:latin typeface="+mn-lt"/>
          <a:cs typeface="+mn-cs"/>
        </a:defRPr>
      </a:lvl3pPr>
      <a:lvl4pPr marL="1827213" indent="-438150" algn="l" rtl="0" eaLnBrk="0" fontAlgn="base" hangingPunct="0">
        <a:spcBef>
          <a:spcPct val="20000"/>
        </a:spcBef>
        <a:spcAft>
          <a:spcPct val="0"/>
        </a:spcAft>
        <a:buClr>
          <a:schemeClr val="accent2"/>
        </a:buClr>
        <a:buSzPct val="75000"/>
        <a:buFont typeface="Wingdings" pitchFamily="2" charset="2"/>
        <a:buChar char="n"/>
        <a:defRPr sz="2000">
          <a:solidFill>
            <a:schemeClr val="tx1"/>
          </a:solidFill>
          <a:latin typeface="+mn-lt"/>
          <a:cs typeface="+mn-cs"/>
        </a:defRPr>
      </a:lvl4pPr>
      <a:lvl5pPr marL="2297113" indent="-468313" algn="l" rtl="0" eaLnBrk="0" fontAlgn="base" hangingPunct="0">
        <a:spcBef>
          <a:spcPct val="20000"/>
        </a:spcBef>
        <a:spcAft>
          <a:spcPct val="0"/>
        </a:spcAft>
        <a:buClr>
          <a:schemeClr val="accent1"/>
        </a:buClr>
        <a:buSzPct val="50000"/>
        <a:buFont typeface="Wingdings" pitchFamily="2" charset="2"/>
        <a:buChar char="o"/>
        <a:defRPr sz="2000">
          <a:solidFill>
            <a:schemeClr val="tx1"/>
          </a:solidFill>
          <a:latin typeface="+mn-lt"/>
          <a:cs typeface="+mn-cs"/>
        </a:defRPr>
      </a:lvl5pPr>
      <a:lvl6pPr marL="27543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cs typeface="+mn-cs"/>
        </a:defRPr>
      </a:lvl6pPr>
      <a:lvl7pPr marL="32115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cs typeface="+mn-cs"/>
        </a:defRPr>
      </a:lvl7pPr>
      <a:lvl8pPr marL="36687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cs typeface="+mn-cs"/>
        </a:defRPr>
      </a:lvl8pPr>
      <a:lvl9pPr marL="41259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5" name="Rectangle 3"/>
          <p:cNvSpPr>
            <a:spLocks noGrp="1" noChangeArrowheads="1"/>
          </p:cNvSpPr>
          <p:nvPr>
            <p:ph type="title"/>
          </p:nvPr>
        </p:nvSpPr>
        <p:spPr bwMode="auto">
          <a:xfrm>
            <a:off x="457200" y="122238"/>
            <a:ext cx="7543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5366" name="Rectangle 4"/>
          <p:cNvSpPr>
            <a:spLocks noGrp="1" noChangeArrowheads="1"/>
          </p:cNvSpPr>
          <p:nvPr>
            <p:ph type="body" idx="1"/>
          </p:nvPr>
        </p:nvSpPr>
        <p:spPr bwMode="auto">
          <a:xfrm>
            <a:off x="457200" y="1719263"/>
            <a:ext cx="8229600" cy="441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4" name="Rectangle 5"/>
          <p:cNvSpPr>
            <a:spLocks noGrp="1" noChangeArrowheads="1"/>
          </p:cNvSpPr>
          <p:nvPr>
            <p:ph type="dt" sz="half" idx="2"/>
          </p:nvPr>
        </p:nvSpPr>
        <p:spPr bwMode="auto">
          <a:xfrm>
            <a:off x="457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000">
                <a:solidFill>
                  <a:srgbClr val="000000"/>
                </a:solidFill>
                <a:latin typeface="Arial" charset="0"/>
                <a:cs typeface="Arial" charset="0"/>
              </a:defRPr>
            </a:lvl1pPr>
          </a:lstStyle>
          <a:p>
            <a:pPr>
              <a:defRPr/>
            </a:pPr>
            <a:endParaRPr lang="en-US" altLang="en-US"/>
          </a:p>
        </p:txBody>
      </p:sp>
      <p:sp>
        <p:nvSpPr>
          <p:cNvPr id="75" name="Rectangle 6"/>
          <p:cNvSpPr>
            <a:spLocks noGrp="1" noChangeArrowheads="1"/>
          </p:cNvSpPr>
          <p:nvPr>
            <p:ph type="ftr" sz="quarter" idx="3"/>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solidFill>
                  <a:srgbClr val="000000"/>
                </a:solidFill>
                <a:latin typeface="Arial" charset="0"/>
                <a:cs typeface="Arial" charset="0"/>
              </a:defRPr>
            </a:lvl1pPr>
          </a:lstStyle>
          <a:p>
            <a:pPr>
              <a:defRPr/>
            </a:pPr>
            <a:endParaRPr lang="en-US" altLang="en-US"/>
          </a:p>
        </p:txBody>
      </p:sp>
      <p:sp>
        <p:nvSpPr>
          <p:cNvPr id="76" name="Rectangle 7"/>
          <p:cNvSpPr>
            <a:spLocks noGrp="1" noChangeArrowheads="1"/>
          </p:cNvSpPr>
          <p:nvPr>
            <p:ph type="sldNum" sz="quarter" idx="4"/>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solidFill>
                  <a:srgbClr val="000000"/>
                </a:solidFill>
                <a:latin typeface="Arial" charset="0"/>
                <a:cs typeface="Arial" charset="0"/>
              </a:defRPr>
            </a:lvl1pPr>
          </a:lstStyle>
          <a:p>
            <a:pPr>
              <a:defRPr/>
            </a:pPr>
            <a:fld id="{0D5F1E42-602A-4B14-9024-E1B108D599F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5000"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cs typeface="Arial" charset="0"/>
        </a:defRPr>
      </a:lvl2pPr>
      <a:lvl3pPr algn="l" rtl="0" eaLnBrk="0" fontAlgn="base" hangingPunct="0">
        <a:spcBef>
          <a:spcPct val="0"/>
        </a:spcBef>
        <a:spcAft>
          <a:spcPct val="0"/>
        </a:spcAft>
        <a:defRPr sz="3900" b="1">
          <a:solidFill>
            <a:schemeClr val="tx2"/>
          </a:solidFill>
          <a:latin typeface="Arial" charset="0"/>
          <a:cs typeface="Arial" charset="0"/>
        </a:defRPr>
      </a:lvl3pPr>
      <a:lvl4pPr algn="l" rtl="0" eaLnBrk="0" fontAlgn="base" hangingPunct="0">
        <a:spcBef>
          <a:spcPct val="0"/>
        </a:spcBef>
        <a:spcAft>
          <a:spcPct val="0"/>
        </a:spcAft>
        <a:defRPr sz="3900" b="1">
          <a:solidFill>
            <a:schemeClr val="tx2"/>
          </a:solidFill>
          <a:latin typeface="Arial" charset="0"/>
          <a:cs typeface="Arial" charset="0"/>
        </a:defRPr>
      </a:lvl4pPr>
      <a:lvl5pPr algn="l" rtl="0" eaLnBrk="0" fontAlgn="base" hangingPunct="0">
        <a:spcBef>
          <a:spcPct val="0"/>
        </a:spcBef>
        <a:spcAft>
          <a:spcPct val="0"/>
        </a:spcAft>
        <a:defRPr sz="3900" b="1">
          <a:solidFill>
            <a:schemeClr val="tx2"/>
          </a:solidFill>
          <a:latin typeface="Arial" charset="0"/>
          <a:cs typeface="Arial" charset="0"/>
        </a:defRPr>
      </a:lvl5pPr>
      <a:lvl6pPr marL="457200" algn="l" rtl="0" fontAlgn="base">
        <a:spcBef>
          <a:spcPct val="0"/>
        </a:spcBef>
        <a:spcAft>
          <a:spcPct val="0"/>
        </a:spcAft>
        <a:defRPr sz="3900" b="1">
          <a:solidFill>
            <a:schemeClr val="tx2"/>
          </a:solidFill>
          <a:latin typeface="Arial" charset="0"/>
          <a:cs typeface="Arial" charset="0"/>
        </a:defRPr>
      </a:lvl6pPr>
      <a:lvl7pPr marL="914400" algn="l" rtl="0" fontAlgn="base">
        <a:spcBef>
          <a:spcPct val="0"/>
        </a:spcBef>
        <a:spcAft>
          <a:spcPct val="0"/>
        </a:spcAft>
        <a:defRPr sz="3900" b="1">
          <a:solidFill>
            <a:schemeClr val="tx2"/>
          </a:solidFill>
          <a:latin typeface="Arial" charset="0"/>
          <a:cs typeface="Arial" charset="0"/>
        </a:defRPr>
      </a:lvl7pPr>
      <a:lvl8pPr marL="1371600" algn="l" rtl="0" fontAlgn="base">
        <a:spcBef>
          <a:spcPct val="0"/>
        </a:spcBef>
        <a:spcAft>
          <a:spcPct val="0"/>
        </a:spcAft>
        <a:defRPr sz="3900" b="1">
          <a:solidFill>
            <a:schemeClr val="tx2"/>
          </a:solidFill>
          <a:latin typeface="Arial" charset="0"/>
          <a:cs typeface="Arial" charset="0"/>
        </a:defRPr>
      </a:lvl8pPr>
      <a:lvl9pPr marL="1828800" algn="l" rtl="0" fontAlgn="base">
        <a:spcBef>
          <a:spcPct val="0"/>
        </a:spcBef>
        <a:spcAft>
          <a:spcPct val="0"/>
        </a:spcAft>
        <a:defRPr sz="39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cs typeface="+mn-cs"/>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cs typeface="+mn-cs"/>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cs typeface="+mn-cs"/>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smtClean="0"/>
              <a:t>Click to edit Master title style</a:t>
            </a:r>
            <a:endParaRPr lang="en-US"/>
          </a:p>
        </p:txBody>
      </p:sp>
      <p:sp>
        <p:nvSpPr>
          <p:cNvPr id="35850" name="Text Placeholder 12"/>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4" name="Date Placeholder 16"/>
          <p:cNvSpPr>
            <a:spLocks noGrp="1"/>
          </p:cNvSpPr>
          <p:nvPr>
            <p:ph type="dt" sz="half" idx="2"/>
          </p:nvPr>
        </p:nvSpPr>
        <p:spPr>
          <a:xfrm rot="5400000">
            <a:off x="7589045" y="1081881"/>
            <a:ext cx="2011362" cy="384175"/>
          </a:xfrm>
          <a:prstGeom prst="rect">
            <a:avLst/>
          </a:prstGeom>
        </p:spPr>
        <p:txBody>
          <a:bodyPr vert="horz" rtlCol="0" anchor="ctr" anchorCtr="0"/>
          <a:lstStyle>
            <a:lvl1pPr algn="r">
              <a:defRPr sz="1200">
                <a:solidFill>
                  <a:srgbClr val="676A55"/>
                </a:solidFill>
                <a:latin typeface="Arial" charset="0"/>
              </a:defRPr>
            </a:lvl1pPr>
          </a:lstStyle>
          <a:p>
            <a:pPr>
              <a:defRPr/>
            </a:pPr>
            <a:endParaRPr lang="en-US"/>
          </a:p>
        </p:txBody>
      </p:sp>
      <p:sp>
        <p:nvSpPr>
          <p:cNvPr id="25" name="Slide Number Placeholder 17"/>
          <p:cNvSpPr>
            <a:spLocks noGrp="1"/>
          </p:cNvSpPr>
          <p:nvPr>
            <p:ph type="sldNum" sz="quarter" idx="4"/>
          </p:nvPr>
        </p:nvSpPr>
        <p:spPr>
          <a:xfrm>
            <a:off x="8129588" y="5734050"/>
            <a:ext cx="609600" cy="520700"/>
          </a:xfrm>
          <a:prstGeom prst="rect">
            <a:avLst/>
          </a:prstGeom>
        </p:spPr>
        <p:txBody>
          <a:bodyPr vert="horz" rtlCol="0" anchor="ctr"/>
          <a:lstStyle>
            <a:lvl1pPr algn="ctr">
              <a:defRPr sz="1400" b="1">
                <a:solidFill>
                  <a:srgbClr val="FFFFFF"/>
                </a:solidFill>
                <a:latin typeface="Arial" charset="0"/>
              </a:defRPr>
            </a:lvl1pPr>
          </a:lstStyle>
          <a:p>
            <a:pPr>
              <a:defRPr/>
            </a:pPr>
            <a:fld id="{9F1DE943-7CFB-4EC6-BA74-ECC2F65D5226}" type="slidenum">
              <a:rPr lang="en-US"/>
              <a:pPr>
                <a:defRPr/>
              </a:pPr>
              <a:t>‹#›</a:t>
            </a:fld>
            <a:endParaRPr lang="en-US"/>
          </a:p>
        </p:txBody>
      </p:sp>
      <p:sp>
        <p:nvSpPr>
          <p:cNvPr id="26" name="Footer Placeholder 20"/>
          <p:cNvSpPr>
            <a:spLocks noGrp="1"/>
          </p:cNvSpPr>
          <p:nvPr>
            <p:ph type="ftr" sz="quarter" idx="3"/>
          </p:nvPr>
        </p:nvSpPr>
        <p:spPr>
          <a:xfrm rot="5400000">
            <a:off x="6989763" y="3736975"/>
            <a:ext cx="3200400" cy="365125"/>
          </a:xfrm>
          <a:prstGeom prst="rect">
            <a:avLst/>
          </a:prstGeom>
        </p:spPr>
        <p:txBody>
          <a:bodyPr vert="horz" rtlCol="0" anchor="ctr" anchorCtr="0"/>
          <a:lstStyle>
            <a:lvl1pPr>
              <a:defRPr sz="1200">
                <a:solidFill>
                  <a:srgbClr val="676A55"/>
                </a:solidFill>
                <a:latin typeface="Arial" charset="0"/>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5015" r:id="rId1"/>
    <p:sldLayoutId id="2147485016" r:id="rId2"/>
    <p:sldLayoutId id="2147485017" r:id="rId3"/>
    <p:sldLayoutId id="2147485018" r:id="rId4"/>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itchFamily="2" charset="2"/>
        <a:buChar char=""/>
        <a:defRPr sz="2400"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itchFamily="2" charset="2"/>
        <a:buChar char=""/>
        <a:defRPr sz="2000"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ctrTitle" sz="quarter"/>
          </p:nvPr>
        </p:nvSpPr>
        <p:spPr>
          <a:xfrm>
            <a:off x="1600200" y="762000"/>
            <a:ext cx="7315200" cy="1393825"/>
          </a:xfrm>
        </p:spPr>
        <p:txBody>
          <a:bodyPr/>
          <a:lstStyle/>
          <a:p>
            <a:pPr eaLnBrk="1" hangingPunct="1"/>
            <a:r>
              <a:rPr lang="en-US" altLang="en-US" sz="4000" b="1" smtClean="0"/>
              <a:t>Aspek-Aspek Pembagian Kekuasaan Pusat-Daerah</a:t>
            </a:r>
          </a:p>
        </p:txBody>
      </p:sp>
      <p:sp>
        <p:nvSpPr>
          <p:cNvPr id="30723" name="Rectangle 3"/>
          <p:cNvSpPr>
            <a:spLocks noGrp="1" noChangeArrowheads="1"/>
          </p:cNvSpPr>
          <p:nvPr>
            <p:ph type="subTitle" sz="quarter" idx="1"/>
          </p:nvPr>
        </p:nvSpPr>
        <p:spPr>
          <a:xfrm>
            <a:off x="1524000" y="2743200"/>
            <a:ext cx="6705600" cy="1676400"/>
          </a:xfrm>
        </p:spPr>
        <p:txBody>
          <a:bodyPr/>
          <a:lstStyle/>
          <a:p>
            <a:pPr eaLnBrk="1" hangingPunct="1">
              <a:defRPr/>
            </a:pPr>
            <a:r>
              <a:rPr lang="en-US" altLang="en-US" sz="2400" b="1" dirty="0" smtClean="0"/>
              <a:t>Drs. </a:t>
            </a:r>
            <a:r>
              <a:rPr lang="en-US" altLang="en-US" sz="2400" b="1" dirty="0" err="1" smtClean="0"/>
              <a:t>Supardal</a:t>
            </a:r>
            <a:r>
              <a:rPr lang="en-US" altLang="en-US" sz="2400" b="1" dirty="0" smtClean="0"/>
              <a:t>, </a:t>
            </a:r>
            <a:r>
              <a:rPr lang="en-US" altLang="en-US" sz="2400" b="1" dirty="0" err="1" smtClean="0"/>
              <a:t>MSi</a:t>
            </a:r>
            <a:r>
              <a:rPr lang="en-US" altLang="en-US" sz="2400" b="1" dirty="0" smtClean="0"/>
              <a:t>./</a:t>
            </a:r>
          </a:p>
          <a:p>
            <a:pPr eaLnBrk="1" hangingPunct="1">
              <a:defRPr/>
            </a:pPr>
            <a:r>
              <a:rPr lang="en-US" altLang="en-US" sz="2400" b="1" dirty="0" err="1" smtClean="0"/>
              <a:t>Fatih</a:t>
            </a:r>
            <a:r>
              <a:rPr lang="en-US" altLang="en-US" sz="2400" b="1" dirty="0" smtClean="0"/>
              <a:t> Gama </a:t>
            </a:r>
            <a:r>
              <a:rPr lang="en-US" altLang="en-US" sz="2400" b="1" dirty="0" err="1" smtClean="0"/>
              <a:t>Abisono</a:t>
            </a:r>
            <a:r>
              <a:rPr lang="en-US" altLang="en-US" sz="2400" b="1" dirty="0" smtClean="0"/>
              <a:t>, SIP, MA.</a:t>
            </a:r>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path" presetSubtype="0" accel="50000" decel="50000" fill="hold" grpId="0" nodeType="withEffect">
                                  <p:stCondLst>
                                    <p:cond delay="0"/>
                                  </p:stCondLst>
                                  <p:iterate type="lt">
                                    <p:tmPct val="10000"/>
                                  </p:iterate>
                                  <p:childTnLst>
                                    <p:animMotion origin="layout" path="M 3.61111E-6 3.33333E-6  C 0.06892 3.33333E-6  0.125 0.02847  0.125 0.06389  C 0.125 0.09907  0.06892 0.12777  3.61111E-6 0.12777  C -0.0691 0.12777  -0.125 0.09907  -0.125 0.06389  C -0.125 0.02847  -0.0691 3.33333E-6  3.61111E-6 3.33333E-6  Z " pathEditMode="relative">
                                      <p:cBhvr>
                                        <p:cTn id="6" dur="2000" fill="hold"/>
                                        <p:tgtEl>
                                          <p:spTgt spid="30722"/>
                                        </p:tgtEl>
                                        <p:attrNameLst>
                                          <p:attrName>ppt_x</p:attrName>
                                          <p:attrName>ppt_y</p:attrName>
                                        </p:attrNameLst>
                                      </p:cBhvr>
                                    </p:animMotion>
                                  </p:childTnLst>
                                </p:cTn>
                              </p:par>
                              <p:par>
                                <p:cTn id="7" presetID="7" presetClass="path" presetSubtype="0" accel="50000" decel="50000" fill="hold" grpId="0" nodeType="withEffect">
                                  <p:stCondLst>
                                    <p:cond delay="0"/>
                                  </p:stCondLst>
                                  <p:childTnLst>
                                    <p:animMotion origin="layout" path="M 0.0 0.0  L 0.25 0.0  L 0.25 0.33295  L 0.0 0.33295  L 0.0 0.0  Z" pathEditMode="relative" ptsTypes="">
                                      <p:cBhvr>
                                        <p:cTn id="8" dur="2000" fill="hold"/>
                                        <p:tgtEl>
                                          <p:spTgt spid="30723">
                                            <p:txEl>
                                              <p:pRg st="0" end="0"/>
                                            </p:txEl>
                                          </p:spTgt>
                                        </p:tgtEl>
                                        <p:attrNameLst>
                                          <p:attrName>ppt_x</p:attrName>
                                          <p:attrName>ppt_y</p:attrName>
                                        </p:attrNameLst>
                                      </p:cBhvr>
                                    </p:animMotion>
                                  </p:childTnLst>
                                </p:cTn>
                              </p:par>
                              <p:par>
                                <p:cTn id="9" presetID="7" presetClass="path" presetSubtype="0" accel="50000" decel="50000" fill="hold" grpId="0" nodeType="withEffect">
                                  <p:stCondLst>
                                    <p:cond delay="0"/>
                                  </p:stCondLst>
                                  <p:childTnLst>
                                    <p:animMotion origin="layout" path="M 0.0 0.0  L 0.25 0.0  L 0.25 0.33295  L 0.0 0.33295  L 0.0 0.0  Z" pathEditMode="relative" ptsTypes="">
                                      <p:cBhvr>
                                        <p:cTn id="10" dur="2000" fill="hold"/>
                                        <p:tgtEl>
                                          <p:spTgt spid="30723">
                                            <p:txEl>
                                              <p:pRg st="1" end="1"/>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P spid="3072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bwMode="auto">
          <a:xfrm>
            <a:off x="1981200" y="228600"/>
            <a:ext cx="6400800" cy="1143000"/>
          </a:xfrm>
          <a:prstGeom prst="rect">
            <a:avLst/>
          </a:prstGeom>
          <a:noFill/>
          <a:ln w="9525">
            <a:noFill/>
            <a:miter lim="800000"/>
            <a:headEnd/>
            <a:tailEnd/>
          </a:ln>
        </p:spPr>
        <p:txBody>
          <a:bodyPr anchor="ctr"/>
          <a:lstStyle/>
          <a:p>
            <a:pPr algn="ctr">
              <a:defRPr/>
            </a:pPr>
            <a:endParaRPr kumimoji="1" lang="en-US" sz="4000" dirty="0">
              <a:solidFill>
                <a:srgbClr val="FFC000"/>
              </a:solidFill>
              <a:latin typeface="Berlin Sans FB Demi" pitchFamily="34" charset="0"/>
              <a:ea typeface="+mj-ea"/>
              <a:cs typeface="+mj-cs"/>
            </a:endParaRPr>
          </a:p>
        </p:txBody>
      </p:sp>
      <p:grpSp>
        <p:nvGrpSpPr>
          <p:cNvPr id="2" name="Group 21"/>
          <p:cNvGrpSpPr>
            <a:grpSpLocks/>
          </p:cNvGrpSpPr>
          <p:nvPr/>
        </p:nvGrpSpPr>
        <p:grpSpPr bwMode="auto">
          <a:xfrm>
            <a:off x="533400" y="1539875"/>
            <a:ext cx="8077200" cy="5013325"/>
            <a:chOff x="533400" y="1539875"/>
            <a:chExt cx="8077200" cy="5013325"/>
          </a:xfrm>
        </p:grpSpPr>
        <p:sp>
          <p:nvSpPr>
            <p:cNvPr id="10" name="Oval 6"/>
            <p:cNvSpPr>
              <a:spLocks noChangeArrowheads="1"/>
            </p:cNvSpPr>
            <p:nvPr/>
          </p:nvSpPr>
          <p:spPr bwMode="auto">
            <a:xfrm>
              <a:off x="5791200" y="2987675"/>
              <a:ext cx="2209800" cy="2133600"/>
            </a:xfrm>
            <a:prstGeom prst="ellips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defRPr/>
              </a:pPr>
              <a:endParaRPr kumimoji="1" lang="en-US" sz="2400">
                <a:solidFill>
                  <a:prstClr val="white"/>
                </a:solidFill>
                <a:latin typeface="Arial" charset="0"/>
              </a:endParaRPr>
            </a:p>
          </p:txBody>
        </p:sp>
        <p:sp>
          <p:nvSpPr>
            <p:cNvPr id="11" name="Text Box 5"/>
            <p:cNvSpPr txBox="1">
              <a:spLocks noChangeArrowheads="1"/>
            </p:cNvSpPr>
            <p:nvPr/>
          </p:nvSpPr>
          <p:spPr bwMode="auto">
            <a:xfrm>
              <a:off x="6172200" y="3521075"/>
              <a:ext cx="1484313" cy="1066800"/>
            </a:xfrm>
            <a:prstGeom prst="rect">
              <a:avLst/>
            </a:prstGeom>
            <a:noFill/>
            <a:ln w="9525">
              <a:noFill/>
              <a:miter lim="800000"/>
              <a:headEnd/>
              <a:tailEnd/>
            </a:ln>
            <a:effectLst/>
          </p:spPr>
          <p:txBody>
            <a:bodyPr wrap="none">
              <a:spAutoFit/>
            </a:bodyPr>
            <a:lstStyle/>
            <a:p>
              <a:pPr>
                <a:defRPr/>
              </a:pPr>
              <a:r>
                <a:rPr kumimoji="1" lang="en-US" sz="3200">
                  <a:solidFill>
                    <a:prstClr val="white"/>
                  </a:solidFill>
                  <a:effectLst>
                    <a:outerShdw blurRad="38100" dist="38100" dir="2700000" algn="tl">
                      <a:srgbClr val="000000"/>
                    </a:outerShdw>
                  </a:effectLst>
                  <a:latin typeface="Impact" pitchFamily="34" charset="0"/>
                </a:rPr>
                <a:t>URUSAN</a:t>
              </a:r>
            </a:p>
            <a:p>
              <a:pPr>
                <a:defRPr/>
              </a:pPr>
              <a:r>
                <a:rPr kumimoji="1" lang="en-US" sz="3200">
                  <a:solidFill>
                    <a:prstClr val="white"/>
                  </a:solidFill>
                  <a:effectLst>
                    <a:outerShdw blurRad="38100" dist="38100" dir="2700000" algn="tl">
                      <a:srgbClr val="000000"/>
                    </a:outerShdw>
                  </a:effectLst>
                  <a:latin typeface="Impact" pitchFamily="34" charset="0"/>
                </a:rPr>
                <a:t>PILIHAN</a:t>
              </a:r>
            </a:p>
          </p:txBody>
        </p:sp>
        <p:sp>
          <p:nvSpPr>
            <p:cNvPr id="12" name="Oval 7"/>
            <p:cNvSpPr>
              <a:spLocks noChangeArrowheads="1"/>
            </p:cNvSpPr>
            <p:nvPr/>
          </p:nvSpPr>
          <p:spPr bwMode="auto">
            <a:xfrm>
              <a:off x="3448050" y="1920875"/>
              <a:ext cx="2209800" cy="2133600"/>
            </a:xfrm>
            <a:prstGeom prst="ellipse">
              <a:avLst/>
            </a:prstGeom>
            <a:solidFill>
              <a:schemeClr val="accent3">
                <a:lumMod val="75000"/>
              </a:schemeClr>
            </a:solidFill>
            <a:ln w="38100">
              <a:solidFill>
                <a:schemeClr val="tx1"/>
              </a:solidFill>
              <a:round/>
              <a:headEnd/>
              <a:tailEnd/>
            </a:ln>
          </p:spPr>
          <p:txBody>
            <a:bodyPr wrap="none" anchor="ctr"/>
            <a:lstStyle/>
            <a:p>
              <a:pPr>
                <a:defRPr/>
              </a:pPr>
              <a:endParaRPr kumimoji="1" lang="en-US" sz="2400">
                <a:solidFill>
                  <a:prstClr val="white"/>
                </a:solidFill>
                <a:latin typeface="Arial" charset="0"/>
              </a:endParaRPr>
            </a:p>
          </p:txBody>
        </p:sp>
        <p:sp>
          <p:nvSpPr>
            <p:cNvPr id="13" name="Text Box 8"/>
            <p:cNvSpPr txBox="1">
              <a:spLocks noChangeArrowheads="1"/>
            </p:cNvSpPr>
            <p:nvPr/>
          </p:nvSpPr>
          <p:spPr bwMode="auto">
            <a:xfrm>
              <a:off x="3625850" y="2759075"/>
              <a:ext cx="2012950" cy="822325"/>
            </a:xfrm>
            <a:prstGeom prst="rect">
              <a:avLst/>
            </a:prstGeom>
            <a:noFill/>
            <a:ln w="9525">
              <a:noFill/>
              <a:miter lim="800000"/>
              <a:headEnd/>
              <a:tailEnd/>
            </a:ln>
            <a:effectLst/>
          </p:spPr>
          <p:txBody>
            <a:bodyPr wrap="none">
              <a:spAutoFit/>
            </a:bodyPr>
            <a:lstStyle/>
            <a:p>
              <a:pPr>
                <a:defRPr/>
              </a:pPr>
              <a:r>
                <a:rPr kumimoji="1" lang="en-US" sz="2400" dirty="0">
                  <a:solidFill>
                    <a:prstClr val="white"/>
                  </a:solidFill>
                  <a:effectLst>
                    <a:outerShdw blurRad="38100" dist="38100" dir="2700000" algn="tl">
                      <a:srgbClr val="000000"/>
                    </a:outerShdw>
                  </a:effectLst>
                  <a:latin typeface="Impact" pitchFamily="34" charset="0"/>
                </a:rPr>
                <a:t>URUSAN</a:t>
              </a:r>
            </a:p>
            <a:p>
              <a:pPr>
                <a:defRPr/>
              </a:pPr>
              <a:r>
                <a:rPr kumimoji="1" lang="en-US" sz="2400" dirty="0">
                  <a:solidFill>
                    <a:prstClr val="white"/>
                  </a:solidFill>
                  <a:effectLst>
                    <a:outerShdw blurRad="38100" dist="38100" dir="2700000" algn="tl">
                      <a:srgbClr val="000000"/>
                    </a:outerShdw>
                  </a:effectLst>
                  <a:latin typeface="Impact" pitchFamily="34" charset="0"/>
                </a:rPr>
                <a:t>PEMERINTAHAN</a:t>
              </a:r>
            </a:p>
          </p:txBody>
        </p:sp>
        <p:sp>
          <p:nvSpPr>
            <p:cNvPr id="69641" name="Oval 9"/>
            <p:cNvSpPr>
              <a:spLocks noChangeArrowheads="1"/>
            </p:cNvSpPr>
            <p:nvPr/>
          </p:nvSpPr>
          <p:spPr bwMode="auto">
            <a:xfrm>
              <a:off x="1143000" y="2987675"/>
              <a:ext cx="2209800" cy="2133600"/>
            </a:xfrm>
            <a:prstGeom prst="ellipse">
              <a:avLst/>
            </a:prstGeom>
            <a:solidFill>
              <a:srgbClr val="A50021"/>
            </a:solidFill>
            <a:ln w="9525">
              <a:solidFill>
                <a:schemeClr val="tx1"/>
              </a:solidFill>
              <a:round/>
              <a:headEnd/>
              <a:tailEnd/>
            </a:ln>
          </p:spPr>
          <p:txBody>
            <a:bodyPr wrap="none" anchor="ctr"/>
            <a:lstStyle/>
            <a:p>
              <a:endParaRPr kumimoji="1" lang="id-ID" altLang="en-US" sz="2400">
                <a:solidFill>
                  <a:srgbClr val="FFFFFF"/>
                </a:solidFill>
                <a:latin typeface="Times New Roman" pitchFamily="18" charset="0"/>
              </a:endParaRPr>
            </a:p>
          </p:txBody>
        </p:sp>
        <p:sp>
          <p:nvSpPr>
            <p:cNvPr id="15" name="Text Box 10"/>
            <p:cNvSpPr txBox="1">
              <a:spLocks noChangeArrowheads="1"/>
            </p:cNvSpPr>
            <p:nvPr/>
          </p:nvSpPr>
          <p:spPr bwMode="auto">
            <a:xfrm>
              <a:off x="1524000" y="3521075"/>
              <a:ext cx="1484313" cy="1066800"/>
            </a:xfrm>
            <a:prstGeom prst="rect">
              <a:avLst/>
            </a:prstGeom>
            <a:noFill/>
            <a:ln w="9525">
              <a:noFill/>
              <a:miter lim="800000"/>
              <a:headEnd/>
              <a:tailEnd/>
            </a:ln>
            <a:effectLst/>
          </p:spPr>
          <p:txBody>
            <a:bodyPr wrap="none">
              <a:spAutoFit/>
            </a:bodyPr>
            <a:lstStyle/>
            <a:p>
              <a:pPr>
                <a:defRPr/>
              </a:pPr>
              <a:r>
                <a:rPr kumimoji="1" lang="en-US" sz="3200">
                  <a:solidFill>
                    <a:prstClr val="white"/>
                  </a:solidFill>
                  <a:effectLst>
                    <a:outerShdw blurRad="38100" dist="38100" dir="2700000" algn="tl">
                      <a:srgbClr val="000000"/>
                    </a:outerShdw>
                  </a:effectLst>
                  <a:latin typeface="Impact" pitchFamily="34" charset="0"/>
                </a:rPr>
                <a:t>URUSAN</a:t>
              </a:r>
            </a:p>
            <a:p>
              <a:pPr>
                <a:defRPr/>
              </a:pPr>
              <a:r>
                <a:rPr kumimoji="1" lang="en-US" sz="3200">
                  <a:solidFill>
                    <a:prstClr val="white"/>
                  </a:solidFill>
                  <a:effectLst>
                    <a:outerShdw blurRad="38100" dist="38100" dir="2700000" algn="tl">
                      <a:srgbClr val="000000"/>
                    </a:outerShdw>
                  </a:effectLst>
                  <a:latin typeface="Impact" pitchFamily="34" charset="0"/>
                </a:rPr>
                <a:t>WAJIB</a:t>
              </a:r>
            </a:p>
          </p:txBody>
        </p:sp>
        <p:sp>
          <p:nvSpPr>
            <p:cNvPr id="69643" name="AutoShape 11"/>
            <p:cNvSpPr>
              <a:spLocks noChangeArrowheads="1"/>
            </p:cNvSpPr>
            <p:nvPr/>
          </p:nvSpPr>
          <p:spPr bwMode="auto">
            <a:xfrm rot="18120829" flipH="1">
              <a:off x="5867400" y="1311275"/>
              <a:ext cx="1676400" cy="2286000"/>
            </a:xfrm>
            <a:prstGeom prst="curvedRightArrow">
              <a:avLst>
                <a:gd name="adj1" fmla="val 27273"/>
                <a:gd name="adj2" fmla="val 54545"/>
                <a:gd name="adj3" fmla="val 33333"/>
              </a:avLst>
            </a:prstGeom>
            <a:solidFill>
              <a:srgbClr val="FFCC00"/>
            </a:solidFill>
            <a:ln w="9525">
              <a:solidFill>
                <a:schemeClr val="tx1"/>
              </a:solidFill>
              <a:miter lim="800000"/>
              <a:headEnd/>
              <a:tailEnd/>
            </a:ln>
          </p:spPr>
          <p:txBody>
            <a:bodyPr wrap="none" anchor="ctr"/>
            <a:lstStyle/>
            <a:p>
              <a:endParaRPr kumimoji="1" lang="id-ID" altLang="en-US" sz="2400">
                <a:solidFill>
                  <a:srgbClr val="FFFFFF"/>
                </a:solidFill>
                <a:latin typeface="Times New Roman" pitchFamily="18" charset="0"/>
              </a:endParaRPr>
            </a:p>
          </p:txBody>
        </p:sp>
        <p:sp>
          <p:nvSpPr>
            <p:cNvPr id="69644" name="AutoShape 12"/>
            <p:cNvSpPr>
              <a:spLocks noChangeArrowheads="1"/>
            </p:cNvSpPr>
            <p:nvPr/>
          </p:nvSpPr>
          <p:spPr bwMode="auto">
            <a:xfrm rot="3602631">
              <a:off x="1752600" y="1235075"/>
              <a:ext cx="1676400" cy="2286000"/>
            </a:xfrm>
            <a:prstGeom prst="curvedRightArrow">
              <a:avLst>
                <a:gd name="adj1" fmla="val 27273"/>
                <a:gd name="adj2" fmla="val 54545"/>
                <a:gd name="adj3" fmla="val 33333"/>
              </a:avLst>
            </a:prstGeom>
            <a:solidFill>
              <a:srgbClr val="FFCC00"/>
            </a:solidFill>
            <a:ln w="9525">
              <a:solidFill>
                <a:schemeClr val="tx1"/>
              </a:solidFill>
              <a:miter lim="800000"/>
              <a:headEnd/>
              <a:tailEnd/>
            </a:ln>
          </p:spPr>
          <p:txBody>
            <a:bodyPr wrap="none" anchor="ctr"/>
            <a:lstStyle/>
            <a:p>
              <a:endParaRPr kumimoji="1" lang="id-ID" altLang="en-US" sz="2400">
                <a:solidFill>
                  <a:srgbClr val="FFFFFF"/>
                </a:solidFill>
                <a:latin typeface="Times New Roman" pitchFamily="18" charset="0"/>
              </a:endParaRPr>
            </a:p>
          </p:txBody>
        </p:sp>
        <p:sp>
          <p:nvSpPr>
            <p:cNvPr id="18" name="Text Box 15"/>
            <p:cNvSpPr txBox="1">
              <a:spLocks noChangeArrowheads="1"/>
            </p:cNvSpPr>
            <p:nvPr/>
          </p:nvSpPr>
          <p:spPr bwMode="auto">
            <a:xfrm>
              <a:off x="5562600" y="5807075"/>
              <a:ext cx="3048000" cy="746125"/>
            </a:xfrm>
            <a:prstGeom prst="rect">
              <a:avLst/>
            </a:prstGeom>
            <a:ln>
              <a:headEnd type="none" w="sm" len="sm"/>
              <a:tailEnd type="none" w="sm" len="sm"/>
            </a:ln>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defRPr/>
              </a:pPr>
              <a:r>
                <a:rPr kumimoji="1" lang="en-US" sz="2100" dirty="0" err="1">
                  <a:solidFill>
                    <a:schemeClr val="tx2"/>
                  </a:solidFill>
                  <a:latin typeface="Trebuchet MS" pitchFamily="34" charset="0"/>
                </a:rPr>
                <a:t>Diwadahi</a:t>
              </a:r>
              <a:r>
                <a:rPr kumimoji="1" lang="en-US" sz="2100" dirty="0">
                  <a:solidFill>
                    <a:schemeClr val="tx2"/>
                  </a:solidFill>
                  <a:latin typeface="Trebuchet MS" pitchFamily="34" charset="0"/>
                </a:rPr>
                <a:t> </a:t>
              </a:r>
              <a:r>
                <a:rPr kumimoji="1" lang="en-US" sz="2100" dirty="0" err="1">
                  <a:solidFill>
                    <a:schemeClr val="tx2"/>
                  </a:solidFill>
                  <a:latin typeface="Trebuchet MS" pitchFamily="34" charset="0"/>
                </a:rPr>
                <a:t>Dalam</a:t>
              </a:r>
              <a:endParaRPr kumimoji="1" lang="en-US" sz="2100" dirty="0">
                <a:solidFill>
                  <a:schemeClr val="tx2"/>
                </a:solidFill>
                <a:latin typeface="Trebuchet MS" pitchFamily="34" charset="0"/>
              </a:endParaRPr>
            </a:p>
            <a:p>
              <a:pPr>
                <a:defRPr/>
              </a:pPr>
              <a:r>
                <a:rPr kumimoji="1" lang="en-US" sz="2100" b="1" dirty="0">
                  <a:solidFill>
                    <a:schemeClr val="tx2"/>
                  </a:solidFill>
                  <a:latin typeface="Trebuchet MS" pitchFamily="34" charset="0"/>
                </a:rPr>
                <a:t> DINAS</a:t>
              </a:r>
            </a:p>
          </p:txBody>
        </p:sp>
        <p:sp>
          <p:nvSpPr>
            <p:cNvPr id="69646" name="AutoShape 14"/>
            <p:cNvSpPr>
              <a:spLocks noChangeArrowheads="1"/>
            </p:cNvSpPr>
            <p:nvPr/>
          </p:nvSpPr>
          <p:spPr bwMode="auto">
            <a:xfrm>
              <a:off x="6324600" y="4740275"/>
              <a:ext cx="1143000" cy="990600"/>
            </a:xfrm>
            <a:prstGeom prst="downArrow">
              <a:avLst>
                <a:gd name="adj1" fmla="val 50000"/>
                <a:gd name="adj2" fmla="val 25000"/>
              </a:avLst>
            </a:prstGeom>
            <a:solidFill>
              <a:srgbClr val="FFCC00"/>
            </a:solidFill>
            <a:ln w="9525" algn="ctr">
              <a:solidFill>
                <a:schemeClr val="tx1"/>
              </a:solidFill>
              <a:miter lim="800000"/>
              <a:headEnd/>
              <a:tailEnd/>
            </a:ln>
          </p:spPr>
          <p:txBody>
            <a:bodyPr wrap="none" anchor="ctr"/>
            <a:lstStyle/>
            <a:p>
              <a:endParaRPr kumimoji="1" lang="id-ID" altLang="en-US" sz="2400">
                <a:solidFill>
                  <a:srgbClr val="FFFFFF"/>
                </a:solidFill>
                <a:latin typeface="Times New Roman" pitchFamily="18" charset="0"/>
              </a:endParaRPr>
            </a:p>
          </p:txBody>
        </p:sp>
        <p:sp>
          <p:nvSpPr>
            <p:cNvPr id="69647" name="Text Box 15"/>
            <p:cNvSpPr txBox="1">
              <a:spLocks noChangeArrowheads="1"/>
            </p:cNvSpPr>
            <p:nvPr/>
          </p:nvSpPr>
          <p:spPr bwMode="auto">
            <a:xfrm>
              <a:off x="533400" y="5807075"/>
              <a:ext cx="3429000" cy="746125"/>
            </a:xfrm>
            <a:prstGeom prst="rect">
              <a:avLst/>
            </a:prstGeom>
            <a:solidFill>
              <a:srgbClr val="A50021"/>
            </a:solidFill>
            <a:ln w="12700" cap="sq">
              <a:solidFill>
                <a:schemeClr val="tx1"/>
              </a:solidFill>
              <a:miter lim="800000"/>
              <a:headEnd type="none" w="sm" len="sm"/>
              <a:tailEnd type="none" w="sm" len="sm"/>
            </a:ln>
          </p:spPr>
          <p:txBody>
            <a:bodyPr>
              <a:spAutoFit/>
            </a:bodyPr>
            <a:lstStyle>
              <a:lvl1pPr>
                <a:defRPr sz="3200">
                  <a:solidFill>
                    <a:schemeClr val="tx1"/>
                  </a:solidFill>
                  <a:latin typeface="Verdana" pitchFamily="34" charset="0"/>
                  <a:cs typeface="Arial" pitchFamily="34" charset="0"/>
                </a:defRPr>
              </a:lvl1pPr>
              <a:lvl2pPr>
                <a:defRPr sz="2800">
                  <a:solidFill>
                    <a:schemeClr val="tx1"/>
                  </a:solidFill>
                  <a:latin typeface="Verdana" pitchFamily="34" charset="0"/>
                  <a:cs typeface="Arial" pitchFamily="34" charset="0"/>
                </a:defRPr>
              </a:lvl2pPr>
              <a:lvl3pPr>
                <a:defRPr sz="2400">
                  <a:solidFill>
                    <a:schemeClr val="tx1"/>
                  </a:solidFill>
                  <a:latin typeface="Verdana" pitchFamily="34" charset="0"/>
                  <a:cs typeface="Arial" pitchFamily="34" charset="0"/>
                </a:defRPr>
              </a:lvl3pPr>
              <a:lvl4pPr>
                <a:defRPr sz="2000">
                  <a:solidFill>
                    <a:schemeClr val="tx1"/>
                  </a:solidFill>
                  <a:latin typeface="Verdana" pitchFamily="34" charset="0"/>
                  <a:cs typeface="Arial" pitchFamily="34" charset="0"/>
                </a:defRPr>
              </a:lvl4pPr>
              <a:lvl5pPr>
                <a:defRPr sz="2000">
                  <a:solidFill>
                    <a:schemeClr val="tx1"/>
                  </a:solidFill>
                  <a:latin typeface="Verdana" pitchFamily="34" charset="0"/>
                  <a:cs typeface="Arial" pitchFamily="34" charset="0"/>
                </a:defRPr>
              </a:lvl5pPr>
              <a:lvl6pPr eaLnBrk="0" hangingPunct="0">
                <a:defRPr sz="2000">
                  <a:solidFill>
                    <a:schemeClr val="tx1"/>
                  </a:solidFill>
                  <a:latin typeface="Verdana" pitchFamily="34" charset="0"/>
                  <a:cs typeface="Arial" pitchFamily="34" charset="0"/>
                </a:defRPr>
              </a:lvl6pPr>
              <a:lvl7pPr eaLnBrk="0" hangingPunct="0">
                <a:defRPr sz="2000">
                  <a:solidFill>
                    <a:schemeClr val="tx1"/>
                  </a:solidFill>
                  <a:latin typeface="Verdana" pitchFamily="34" charset="0"/>
                  <a:cs typeface="Arial" pitchFamily="34" charset="0"/>
                </a:defRPr>
              </a:lvl7pPr>
              <a:lvl8pPr eaLnBrk="0" hangingPunct="0">
                <a:defRPr sz="2000">
                  <a:solidFill>
                    <a:schemeClr val="tx1"/>
                  </a:solidFill>
                  <a:latin typeface="Verdana" pitchFamily="34" charset="0"/>
                  <a:cs typeface="Arial" pitchFamily="34" charset="0"/>
                </a:defRPr>
              </a:lvl8pPr>
              <a:lvl9pPr eaLnBrk="0" hangingPunct="0">
                <a:defRPr sz="2000">
                  <a:solidFill>
                    <a:schemeClr val="tx1"/>
                  </a:solidFill>
                  <a:latin typeface="Verdana" pitchFamily="34" charset="0"/>
                  <a:cs typeface="Arial" pitchFamily="34" charset="0"/>
                </a:defRPr>
              </a:lvl9pPr>
            </a:lstStyle>
            <a:p>
              <a:r>
                <a:rPr kumimoji="1" lang="en-US" altLang="en-US" sz="2100">
                  <a:solidFill>
                    <a:srgbClr val="FFFFFF"/>
                  </a:solidFill>
                  <a:latin typeface="Trebuchet MS" pitchFamily="34" charset="0"/>
                </a:rPr>
                <a:t>Diwadahi Dalam</a:t>
              </a:r>
            </a:p>
            <a:p>
              <a:r>
                <a:rPr kumimoji="1" lang="en-US" altLang="en-US" sz="2100" b="1">
                  <a:solidFill>
                    <a:srgbClr val="FFFFFF"/>
                  </a:solidFill>
                  <a:latin typeface="Trebuchet MS" pitchFamily="34" charset="0"/>
                </a:rPr>
                <a:t> DINAS, BADAN, KANTOR</a:t>
              </a:r>
            </a:p>
          </p:txBody>
        </p:sp>
        <p:sp>
          <p:nvSpPr>
            <p:cNvPr id="69648" name="AutoShape 16"/>
            <p:cNvSpPr>
              <a:spLocks noChangeArrowheads="1"/>
            </p:cNvSpPr>
            <p:nvPr/>
          </p:nvSpPr>
          <p:spPr bwMode="auto">
            <a:xfrm>
              <a:off x="1730375" y="4740275"/>
              <a:ext cx="1143000" cy="990600"/>
            </a:xfrm>
            <a:prstGeom prst="downArrow">
              <a:avLst>
                <a:gd name="adj1" fmla="val 50000"/>
                <a:gd name="adj2" fmla="val 25000"/>
              </a:avLst>
            </a:prstGeom>
            <a:solidFill>
              <a:srgbClr val="FFCC00"/>
            </a:solidFill>
            <a:ln w="9525" algn="ctr">
              <a:solidFill>
                <a:schemeClr val="tx1"/>
              </a:solidFill>
              <a:miter lim="800000"/>
              <a:headEnd/>
              <a:tailEnd/>
            </a:ln>
          </p:spPr>
          <p:txBody>
            <a:bodyPr wrap="none" anchor="ctr"/>
            <a:lstStyle/>
            <a:p>
              <a:endParaRPr kumimoji="1" lang="id-ID" altLang="en-US" sz="2400">
                <a:solidFill>
                  <a:srgbClr val="FFFFFF"/>
                </a:solidFill>
                <a:latin typeface="Times New Roman" pitchFamily="18" charset="0"/>
              </a:endParaRPr>
            </a:p>
          </p:txBody>
        </p:sp>
        <p:sp>
          <p:nvSpPr>
            <p:cNvPr id="69649" name="Oval 18"/>
            <p:cNvSpPr>
              <a:spLocks noChangeArrowheads="1"/>
            </p:cNvSpPr>
            <p:nvPr/>
          </p:nvSpPr>
          <p:spPr bwMode="auto">
            <a:xfrm>
              <a:off x="3200400" y="3673475"/>
              <a:ext cx="2743200" cy="2514600"/>
            </a:xfrm>
            <a:prstGeom prst="ellipse">
              <a:avLst/>
            </a:prstGeom>
            <a:solidFill>
              <a:schemeClr val="bg2"/>
            </a:solidFill>
            <a:ln w="38100">
              <a:solidFill>
                <a:schemeClr val="tx1"/>
              </a:solidFill>
              <a:prstDash val="dash"/>
              <a:round/>
              <a:headEnd/>
              <a:tailEnd/>
            </a:ln>
          </p:spPr>
          <p:txBody>
            <a:bodyPr wrap="none" anchor="ctr"/>
            <a:lstStyle/>
            <a:p>
              <a:endParaRPr kumimoji="1" lang="id-ID" altLang="en-US" sz="2400">
                <a:solidFill>
                  <a:srgbClr val="FFFFFF"/>
                </a:solidFill>
                <a:latin typeface="Times New Roman" pitchFamily="18" charset="0"/>
              </a:endParaRPr>
            </a:p>
          </p:txBody>
        </p:sp>
        <p:sp>
          <p:nvSpPr>
            <p:cNvPr id="69650" name="Text Box 17"/>
            <p:cNvSpPr txBox="1">
              <a:spLocks noChangeArrowheads="1"/>
            </p:cNvSpPr>
            <p:nvPr/>
          </p:nvSpPr>
          <p:spPr bwMode="auto">
            <a:xfrm>
              <a:off x="3495675" y="4194175"/>
              <a:ext cx="2152650" cy="153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a:defRPr sz="3200">
                  <a:solidFill>
                    <a:schemeClr val="tx1"/>
                  </a:solidFill>
                  <a:latin typeface="Verdana" pitchFamily="34" charset="0"/>
                  <a:cs typeface="Arial" pitchFamily="34" charset="0"/>
                </a:defRPr>
              </a:lvl1pPr>
              <a:lvl2pPr>
                <a:defRPr sz="2800">
                  <a:solidFill>
                    <a:schemeClr val="tx1"/>
                  </a:solidFill>
                  <a:latin typeface="Verdana" pitchFamily="34" charset="0"/>
                  <a:cs typeface="Arial" pitchFamily="34" charset="0"/>
                </a:defRPr>
              </a:lvl2pPr>
              <a:lvl3pPr>
                <a:defRPr sz="2400">
                  <a:solidFill>
                    <a:schemeClr val="tx1"/>
                  </a:solidFill>
                  <a:latin typeface="Verdana" pitchFamily="34" charset="0"/>
                  <a:cs typeface="Arial" pitchFamily="34" charset="0"/>
                </a:defRPr>
              </a:lvl3pPr>
              <a:lvl4pPr>
                <a:defRPr sz="2000">
                  <a:solidFill>
                    <a:schemeClr val="tx1"/>
                  </a:solidFill>
                  <a:latin typeface="Verdana" pitchFamily="34" charset="0"/>
                  <a:cs typeface="Arial" pitchFamily="34" charset="0"/>
                </a:defRPr>
              </a:lvl4pPr>
              <a:lvl5pPr>
                <a:defRPr sz="2000">
                  <a:solidFill>
                    <a:schemeClr val="tx1"/>
                  </a:solidFill>
                  <a:latin typeface="Verdana" pitchFamily="34" charset="0"/>
                  <a:cs typeface="Arial" pitchFamily="34" charset="0"/>
                </a:defRPr>
              </a:lvl5pPr>
              <a:lvl6pPr eaLnBrk="0" hangingPunct="0">
                <a:defRPr sz="2000">
                  <a:solidFill>
                    <a:schemeClr val="tx1"/>
                  </a:solidFill>
                  <a:latin typeface="Verdana" pitchFamily="34" charset="0"/>
                  <a:cs typeface="Arial" pitchFamily="34" charset="0"/>
                </a:defRPr>
              </a:lvl6pPr>
              <a:lvl7pPr eaLnBrk="0" hangingPunct="0">
                <a:defRPr sz="2000">
                  <a:solidFill>
                    <a:schemeClr val="tx1"/>
                  </a:solidFill>
                  <a:latin typeface="Verdana" pitchFamily="34" charset="0"/>
                  <a:cs typeface="Arial" pitchFamily="34" charset="0"/>
                </a:defRPr>
              </a:lvl7pPr>
              <a:lvl8pPr eaLnBrk="0" hangingPunct="0">
                <a:defRPr sz="2000">
                  <a:solidFill>
                    <a:schemeClr val="tx1"/>
                  </a:solidFill>
                  <a:latin typeface="Verdana" pitchFamily="34" charset="0"/>
                  <a:cs typeface="Arial" pitchFamily="34" charset="0"/>
                </a:defRPr>
              </a:lvl8pPr>
              <a:lvl9pPr eaLnBrk="0" hangingPunct="0">
                <a:defRPr sz="2000">
                  <a:solidFill>
                    <a:schemeClr val="tx1"/>
                  </a:solidFill>
                  <a:latin typeface="Verdana" pitchFamily="34" charset="0"/>
                  <a:cs typeface="Arial" pitchFamily="34" charset="0"/>
                </a:defRPr>
              </a:lvl9pPr>
            </a:lstStyle>
            <a:p>
              <a:r>
                <a:rPr kumimoji="1" lang="en-US" altLang="en-US" sz="1900" b="1">
                  <a:solidFill>
                    <a:srgbClr val="FFFFFF"/>
                  </a:solidFill>
                  <a:latin typeface="Trebuchet MS" pitchFamily="34" charset="0"/>
                </a:rPr>
                <a:t>TIDAK SETIAP </a:t>
              </a:r>
            </a:p>
            <a:p>
              <a:r>
                <a:rPr kumimoji="1" lang="en-US" altLang="en-US" sz="1900" b="1">
                  <a:solidFill>
                    <a:srgbClr val="FFFFFF"/>
                  </a:solidFill>
                  <a:latin typeface="Trebuchet MS" pitchFamily="34" charset="0"/>
                </a:rPr>
                <a:t>URUSAN</a:t>
              </a:r>
            </a:p>
            <a:p>
              <a:r>
                <a:rPr kumimoji="1" lang="en-US" altLang="en-US" sz="1900" b="1">
                  <a:solidFill>
                    <a:srgbClr val="FFFFFF"/>
                  </a:solidFill>
                  <a:latin typeface="Trebuchet MS" pitchFamily="34" charset="0"/>
                </a:rPr>
                <a:t>DIBENTUK DALAM</a:t>
              </a:r>
            </a:p>
            <a:p>
              <a:r>
                <a:rPr kumimoji="1" lang="en-US" altLang="en-US" sz="1900" b="1">
                  <a:solidFill>
                    <a:srgbClr val="FFFFFF"/>
                  </a:solidFill>
                  <a:latin typeface="Trebuchet MS" pitchFamily="34" charset="0"/>
                </a:rPr>
                <a:t>ORGANISASI</a:t>
              </a:r>
            </a:p>
            <a:p>
              <a:r>
                <a:rPr kumimoji="1" lang="en-US" altLang="en-US" sz="1900" b="1">
                  <a:solidFill>
                    <a:srgbClr val="FFFFFF"/>
                  </a:solidFill>
                  <a:latin typeface="Trebuchet MS" pitchFamily="34" charset="0"/>
                </a:rPr>
                <a:t>TERSENDIRI</a:t>
              </a:r>
            </a:p>
          </p:txBody>
        </p:sp>
      </p:grpSp>
      <p:sp>
        <p:nvSpPr>
          <p:cNvPr id="14357" name="Text Box 11"/>
          <p:cNvSpPr txBox="1">
            <a:spLocks noChangeArrowheads="1"/>
          </p:cNvSpPr>
          <p:nvPr/>
        </p:nvSpPr>
        <p:spPr bwMode="auto">
          <a:xfrm>
            <a:off x="457200" y="381000"/>
            <a:ext cx="84582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type="none" w="sm" len="sm"/>
                <a:tailEnd type="none" w="sm" len="sm"/>
              </a14:hiddenLine>
            </a:ext>
          </a:extLst>
        </p:spPr>
        <p:txBody>
          <a:bodyPr anchor="ctr"/>
          <a:lstStyle>
            <a:lvl1pPr>
              <a:defRPr sz="3200">
                <a:solidFill>
                  <a:schemeClr val="tx1"/>
                </a:solidFill>
                <a:latin typeface="Verdana" pitchFamily="34" charset="0"/>
                <a:cs typeface="Arial" pitchFamily="34" charset="0"/>
              </a:defRPr>
            </a:lvl1pPr>
            <a:lvl2pPr>
              <a:defRPr sz="2800">
                <a:solidFill>
                  <a:schemeClr val="tx1"/>
                </a:solidFill>
                <a:latin typeface="Verdana" pitchFamily="34" charset="0"/>
                <a:cs typeface="Arial" pitchFamily="34" charset="0"/>
              </a:defRPr>
            </a:lvl2pPr>
            <a:lvl3pPr>
              <a:defRPr sz="2400">
                <a:solidFill>
                  <a:schemeClr val="tx1"/>
                </a:solidFill>
                <a:latin typeface="Verdana" pitchFamily="34" charset="0"/>
                <a:cs typeface="Arial" pitchFamily="34" charset="0"/>
              </a:defRPr>
            </a:lvl3pPr>
            <a:lvl4pPr>
              <a:defRPr sz="2000">
                <a:solidFill>
                  <a:schemeClr val="tx1"/>
                </a:solidFill>
                <a:latin typeface="Verdana" pitchFamily="34" charset="0"/>
                <a:cs typeface="Arial" pitchFamily="34" charset="0"/>
              </a:defRPr>
            </a:lvl4pPr>
            <a:lvl5pPr>
              <a:defRPr sz="2000">
                <a:solidFill>
                  <a:schemeClr val="tx1"/>
                </a:solidFill>
                <a:latin typeface="Verdana" pitchFamily="34" charset="0"/>
                <a:cs typeface="Arial" pitchFamily="34" charset="0"/>
              </a:defRPr>
            </a:lvl5pPr>
            <a:lvl6pPr eaLnBrk="0" hangingPunct="0">
              <a:defRPr sz="2000">
                <a:solidFill>
                  <a:schemeClr val="tx1"/>
                </a:solidFill>
                <a:latin typeface="Verdana" pitchFamily="34" charset="0"/>
                <a:cs typeface="Arial" pitchFamily="34" charset="0"/>
              </a:defRPr>
            </a:lvl6pPr>
            <a:lvl7pPr eaLnBrk="0" hangingPunct="0">
              <a:defRPr sz="2000">
                <a:solidFill>
                  <a:schemeClr val="tx1"/>
                </a:solidFill>
                <a:latin typeface="Verdana" pitchFamily="34" charset="0"/>
                <a:cs typeface="Arial" pitchFamily="34" charset="0"/>
              </a:defRPr>
            </a:lvl7pPr>
            <a:lvl8pPr eaLnBrk="0" hangingPunct="0">
              <a:defRPr sz="2000">
                <a:solidFill>
                  <a:schemeClr val="tx1"/>
                </a:solidFill>
                <a:latin typeface="Verdana" pitchFamily="34" charset="0"/>
                <a:cs typeface="Arial" pitchFamily="34" charset="0"/>
              </a:defRPr>
            </a:lvl8pPr>
            <a:lvl9pPr eaLnBrk="0" hangingPunct="0">
              <a:defRPr sz="2000">
                <a:solidFill>
                  <a:schemeClr val="tx1"/>
                </a:solidFill>
                <a:latin typeface="Verdana" pitchFamily="34" charset="0"/>
                <a:cs typeface="Arial" pitchFamily="34" charset="0"/>
              </a:defRPr>
            </a:lvl9pPr>
          </a:lstStyle>
          <a:p>
            <a:pPr algn="ctr"/>
            <a:r>
              <a:rPr kumimoji="1" lang="en-US" altLang="en-US" sz="2800" b="1">
                <a:solidFill>
                  <a:srgbClr val="FFFFFF"/>
                </a:solidFill>
                <a:latin typeface="Trebuchet MS" pitchFamily="34" charset="0"/>
              </a:rPr>
              <a:t>DASAR PENYUSUNAN</a:t>
            </a:r>
          </a:p>
          <a:p>
            <a:pPr algn="ctr"/>
            <a:r>
              <a:rPr kumimoji="1" lang="en-US" altLang="en-US" sz="2800" b="1">
                <a:solidFill>
                  <a:srgbClr val="FFFFFF"/>
                </a:solidFill>
                <a:latin typeface="Trebuchet MS" pitchFamily="34" charset="0"/>
              </a:rPr>
              <a:t>ORGANISASI PERANGKAT DAERAH</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withEffect">
                                  <p:stCondLst>
                                    <p:cond delay="0"/>
                                  </p:stCondLst>
                                  <p:childTnLst>
                                    <p:set>
                                      <p:cBhvr>
                                        <p:cTn id="6" dur="1" fill="hold">
                                          <p:stCondLst>
                                            <p:cond delay="0"/>
                                          </p:stCondLst>
                                        </p:cTn>
                                        <p:tgtEl>
                                          <p:spTgt spid="14357"/>
                                        </p:tgtEl>
                                        <p:attrNameLst>
                                          <p:attrName>style.visibility</p:attrName>
                                        </p:attrNameLst>
                                      </p:cBhvr>
                                      <p:to>
                                        <p:strVal val="visible"/>
                                      </p:to>
                                    </p:set>
                                    <p:anim calcmode="lin" valueType="num">
                                      <p:cBhvr additive="base">
                                        <p:cTn id="7" dur="1000" fill="hold"/>
                                        <p:tgtEl>
                                          <p:spTgt spid="14357"/>
                                        </p:tgtEl>
                                        <p:attrNameLst>
                                          <p:attrName>ppt_x</p:attrName>
                                        </p:attrNameLst>
                                      </p:cBhvr>
                                      <p:tavLst>
                                        <p:tav tm="0">
                                          <p:val>
                                            <p:strVal val="1+#ppt_w/2"/>
                                          </p:val>
                                        </p:tav>
                                        <p:tav tm="100000">
                                          <p:val>
                                            <p:strVal val="#ppt_x"/>
                                          </p:val>
                                        </p:tav>
                                      </p:tavLst>
                                    </p:anim>
                                    <p:anim calcmode="lin" valueType="num">
                                      <p:cBhvr additive="base">
                                        <p:cTn id="8" dur="1000" fill="hold"/>
                                        <p:tgtEl>
                                          <p:spTgt spid="14357"/>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1000" fill="hold"/>
                                        <p:tgtEl>
                                          <p:spTgt spid="2"/>
                                        </p:tgtEl>
                                        <p:attrNameLst>
                                          <p:attrName>ppt_x</p:attrName>
                                        </p:attrNameLst>
                                      </p:cBhvr>
                                      <p:tavLst>
                                        <p:tav tm="0">
                                          <p:val>
                                            <p:strVal val="0-#ppt_w/2"/>
                                          </p:val>
                                        </p:tav>
                                        <p:tav tm="100000">
                                          <p:val>
                                            <p:strVal val="#ppt_x"/>
                                          </p:val>
                                        </p:tav>
                                      </p:tavLst>
                                    </p:anim>
                                    <p:anim calcmode="lin" valueType="num">
                                      <p:cBhvr additive="base">
                                        <p:cTn id="12" dur="1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57"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533400" y="533400"/>
            <a:ext cx="7391400" cy="868363"/>
          </a:xfrm>
        </p:spPr>
        <p:txBody>
          <a:bodyPr anchor="t"/>
          <a:lstStyle/>
          <a:p>
            <a:pPr marL="838200" indent="-838200" eaLnBrk="1" hangingPunct="1"/>
            <a:r>
              <a:rPr lang="en-US" altLang="en-US" sz="3200" smtClean="0"/>
              <a:t>Prinsip Dasar</a:t>
            </a:r>
          </a:p>
        </p:txBody>
      </p:sp>
      <p:sp>
        <p:nvSpPr>
          <p:cNvPr id="33795" name="Rectangle 3"/>
          <p:cNvSpPr>
            <a:spLocks noGrp="1" noChangeArrowheads="1"/>
          </p:cNvSpPr>
          <p:nvPr>
            <p:ph type="body" idx="1"/>
          </p:nvPr>
        </p:nvSpPr>
        <p:spPr>
          <a:xfrm>
            <a:off x="76200" y="1524000"/>
            <a:ext cx="8915400" cy="4800600"/>
          </a:xfrm>
        </p:spPr>
        <p:txBody>
          <a:bodyPr/>
          <a:lstStyle/>
          <a:p>
            <a:pPr eaLnBrk="1" hangingPunct="1">
              <a:buFont typeface="Wingdings" pitchFamily="2" charset="2"/>
              <a:buAutoNum type="arabicPeriod"/>
              <a:defRPr/>
            </a:pPr>
            <a:endParaRPr lang="en-US" altLang="en-US" sz="1800" b="1" dirty="0" smtClean="0">
              <a:solidFill>
                <a:srgbClr val="FF0000"/>
              </a:solidFill>
              <a:latin typeface="+mj-lt"/>
              <a:cs typeface="Tahoma" pitchFamily="34" charset="0"/>
            </a:endParaRPr>
          </a:p>
          <a:p>
            <a:pPr eaLnBrk="1" hangingPunct="1">
              <a:buFont typeface="Wingdings" pitchFamily="2" charset="2"/>
              <a:buAutoNum type="arabicPeriod"/>
              <a:defRPr/>
            </a:pPr>
            <a:r>
              <a:rPr lang="en-US" altLang="en-US" sz="2000" b="1" dirty="0" smtClean="0">
                <a:solidFill>
                  <a:srgbClr val="FF0000"/>
                </a:solidFill>
                <a:latin typeface="+mj-lt"/>
                <a:cs typeface="Tahoma" pitchFamily="34" charset="0"/>
              </a:rPr>
              <a:t>STRUCTURE FOLLOWS FUNCTION</a:t>
            </a:r>
            <a:r>
              <a:rPr lang="en-US" altLang="en-US" sz="2000" dirty="0" smtClean="0">
                <a:latin typeface="+mj-lt"/>
                <a:cs typeface="Tahoma" pitchFamily="34" charset="0"/>
              </a:rPr>
              <a:t>, </a:t>
            </a:r>
            <a:r>
              <a:rPr lang="en-US" altLang="en-US" sz="2000" dirty="0" err="1" smtClean="0">
                <a:latin typeface="+mj-lt"/>
                <a:cs typeface="Tahoma" pitchFamily="34" charset="0"/>
              </a:rPr>
              <a:t>struktur</a:t>
            </a:r>
            <a:r>
              <a:rPr lang="en-US" altLang="en-US" sz="2000" dirty="0" smtClean="0">
                <a:latin typeface="+mj-lt"/>
                <a:cs typeface="Tahoma" pitchFamily="34" charset="0"/>
              </a:rPr>
              <a:t> </a:t>
            </a:r>
            <a:r>
              <a:rPr lang="en-US" altLang="en-US" sz="2000" dirty="0" err="1" smtClean="0">
                <a:latin typeface="+mj-lt"/>
                <a:cs typeface="Tahoma" pitchFamily="34" charset="0"/>
              </a:rPr>
              <a:t>kelembagaan</a:t>
            </a:r>
            <a:r>
              <a:rPr lang="en-US" altLang="en-US" sz="2000" dirty="0" smtClean="0">
                <a:latin typeface="+mj-lt"/>
                <a:cs typeface="Tahoma" pitchFamily="34" charset="0"/>
              </a:rPr>
              <a:t> </a:t>
            </a:r>
            <a:r>
              <a:rPr lang="en-US" altLang="en-US" sz="2000" dirty="0" err="1" smtClean="0">
                <a:latin typeface="+mj-lt"/>
                <a:cs typeface="Tahoma" pitchFamily="34" charset="0"/>
              </a:rPr>
              <a:t>organisasi</a:t>
            </a:r>
            <a:r>
              <a:rPr lang="en-US" altLang="en-US" sz="2000" dirty="0" smtClean="0">
                <a:latin typeface="+mj-lt"/>
                <a:cs typeface="Tahoma" pitchFamily="34" charset="0"/>
              </a:rPr>
              <a:t> </a:t>
            </a:r>
            <a:r>
              <a:rPr lang="en-US" altLang="en-US" sz="2000" dirty="0" err="1" smtClean="0">
                <a:latin typeface="+mj-lt"/>
                <a:cs typeface="Tahoma" pitchFamily="34" charset="0"/>
              </a:rPr>
              <a:t>dibentuk</a:t>
            </a:r>
            <a:r>
              <a:rPr lang="en-US" altLang="en-US" sz="2000" dirty="0" smtClean="0">
                <a:latin typeface="+mj-lt"/>
                <a:cs typeface="Tahoma" pitchFamily="34" charset="0"/>
              </a:rPr>
              <a:t> </a:t>
            </a:r>
            <a:r>
              <a:rPr lang="en-US" altLang="en-US" sz="2000" dirty="0" err="1" smtClean="0">
                <a:latin typeface="+mj-lt"/>
                <a:cs typeface="Tahoma" pitchFamily="34" charset="0"/>
              </a:rPr>
              <a:t>mengikuti</a:t>
            </a:r>
            <a:r>
              <a:rPr lang="en-US" altLang="en-US" sz="2000" dirty="0" smtClean="0">
                <a:latin typeface="+mj-lt"/>
                <a:cs typeface="Tahoma" pitchFamily="34" charset="0"/>
              </a:rPr>
              <a:t> </a:t>
            </a:r>
            <a:r>
              <a:rPr lang="en-US" altLang="en-US" sz="2000" dirty="0" err="1" smtClean="0">
                <a:latin typeface="+mj-lt"/>
                <a:cs typeface="Tahoma" pitchFamily="34" charset="0"/>
              </a:rPr>
              <a:t>urusan</a:t>
            </a:r>
            <a:r>
              <a:rPr lang="en-US" altLang="en-US" sz="2000" dirty="0" smtClean="0">
                <a:latin typeface="+mj-lt"/>
                <a:cs typeface="Tahoma" pitchFamily="34" charset="0"/>
              </a:rPr>
              <a:t> </a:t>
            </a:r>
            <a:r>
              <a:rPr lang="en-US" altLang="en-US" sz="2000" dirty="0" err="1" smtClean="0">
                <a:latin typeface="+mj-lt"/>
                <a:cs typeface="Tahoma" pitchFamily="34" charset="0"/>
              </a:rPr>
              <a:t>atau</a:t>
            </a:r>
            <a:r>
              <a:rPr lang="en-US" altLang="en-US" sz="2000" dirty="0" smtClean="0">
                <a:latin typeface="+mj-lt"/>
                <a:cs typeface="Tahoma" pitchFamily="34" charset="0"/>
              </a:rPr>
              <a:t> </a:t>
            </a:r>
            <a:r>
              <a:rPr lang="en-US" altLang="en-US" sz="2000" dirty="0" err="1" smtClean="0">
                <a:latin typeface="+mj-lt"/>
                <a:cs typeface="Tahoma" pitchFamily="34" charset="0"/>
              </a:rPr>
              <a:t>fungsinya</a:t>
            </a:r>
            <a:r>
              <a:rPr lang="en-US" altLang="en-US" sz="2000" dirty="0" smtClean="0">
                <a:latin typeface="+mj-lt"/>
                <a:cs typeface="Tahoma" pitchFamily="34" charset="0"/>
              </a:rPr>
              <a:t> </a:t>
            </a:r>
            <a:r>
              <a:rPr lang="en-US" altLang="en-US" sz="2000" dirty="0" smtClean="0">
                <a:latin typeface="+mj-lt"/>
              </a:rPr>
              <a:t>yang </a:t>
            </a:r>
            <a:r>
              <a:rPr lang="en-US" altLang="en-US" sz="2000" dirty="0" err="1" smtClean="0">
                <a:latin typeface="+mj-lt"/>
              </a:rPr>
              <a:t>dilaksanakan</a:t>
            </a:r>
            <a:r>
              <a:rPr lang="en-US" altLang="en-US" sz="2000" dirty="0" smtClean="0">
                <a:latin typeface="+mj-lt"/>
              </a:rPr>
              <a:t> </a:t>
            </a:r>
            <a:r>
              <a:rPr lang="en-US" altLang="en-US" sz="2000" dirty="0" err="1" smtClean="0">
                <a:latin typeface="+mj-lt"/>
              </a:rPr>
              <a:t>oleh</a:t>
            </a:r>
            <a:r>
              <a:rPr lang="en-US" altLang="en-US" sz="2000" dirty="0" smtClean="0">
                <a:latin typeface="+mj-lt"/>
              </a:rPr>
              <a:t> </a:t>
            </a:r>
            <a:r>
              <a:rPr lang="en-US" altLang="en-US" sz="2000" dirty="0" err="1" smtClean="0">
                <a:latin typeface="+mj-lt"/>
              </a:rPr>
              <a:t>daerah</a:t>
            </a:r>
            <a:r>
              <a:rPr lang="en-US" altLang="en-US" sz="2000" dirty="0">
                <a:latin typeface="+mj-lt"/>
              </a:rPr>
              <a:t> </a:t>
            </a:r>
            <a:r>
              <a:rPr lang="en-US" altLang="en-US" sz="2000" dirty="0" err="1" smtClean="0">
                <a:latin typeface="+mj-lt"/>
              </a:rPr>
              <a:t>baik</a:t>
            </a:r>
            <a:r>
              <a:rPr lang="en-US" altLang="en-US" sz="2000" dirty="0" smtClean="0">
                <a:latin typeface="+mj-lt"/>
              </a:rPr>
              <a:t> </a:t>
            </a:r>
            <a:r>
              <a:rPr lang="en-US" altLang="en-US" sz="2000" dirty="0" err="1" smtClean="0">
                <a:latin typeface="+mj-lt"/>
              </a:rPr>
              <a:t>pelayanan</a:t>
            </a:r>
            <a:r>
              <a:rPr lang="en-US" altLang="en-US" sz="2000" dirty="0" smtClean="0">
                <a:latin typeface="+mj-lt"/>
              </a:rPr>
              <a:t> </a:t>
            </a:r>
            <a:r>
              <a:rPr lang="en-US" altLang="en-US" sz="2000" dirty="0" err="1" smtClean="0">
                <a:latin typeface="+mj-lt"/>
              </a:rPr>
              <a:t>dasar</a:t>
            </a:r>
            <a:r>
              <a:rPr lang="en-US" altLang="en-US" sz="2000" dirty="0" smtClean="0">
                <a:latin typeface="+mj-lt"/>
              </a:rPr>
              <a:t> &amp; </a:t>
            </a:r>
            <a:r>
              <a:rPr lang="en-US" altLang="en-US" sz="2000" dirty="0" err="1" smtClean="0">
                <a:latin typeface="+mj-lt"/>
              </a:rPr>
              <a:t>pengembangan</a:t>
            </a:r>
            <a:r>
              <a:rPr lang="en-US" altLang="en-US" sz="2000" dirty="0" smtClean="0">
                <a:latin typeface="+mj-lt"/>
              </a:rPr>
              <a:t> </a:t>
            </a:r>
            <a:r>
              <a:rPr lang="en-US" altLang="en-US" sz="2000" dirty="0" err="1" smtClean="0">
                <a:latin typeface="+mj-lt"/>
              </a:rPr>
              <a:t>sektor</a:t>
            </a:r>
            <a:r>
              <a:rPr lang="en-US" altLang="en-US" sz="2000" dirty="0" smtClean="0">
                <a:latin typeface="+mj-lt"/>
              </a:rPr>
              <a:t> </a:t>
            </a:r>
            <a:r>
              <a:rPr lang="en-US" altLang="en-US" sz="2000" dirty="0" err="1" smtClean="0">
                <a:latin typeface="+mj-lt"/>
              </a:rPr>
              <a:t>unggulan</a:t>
            </a:r>
            <a:r>
              <a:rPr lang="en-US" altLang="en-US" sz="2000" dirty="0" smtClean="0">
                <a:latin typeface="+mj-lt"/>
              </a:rPr>
              <a:t>. </a:t>
            </a:r>
          </a:p>
          <a:p>
            <a:pPr eaLnBrk="1" hangingPunct="1">
              <a:buFont typeface="Wingdings" pitchFamily="2" charset="2"/>
              <a:buAutoNum type="arabicPeriod"/>
              <a:defRPr/>
            </a:pPr>
            <a:r>
              <a:rPr lang="en-US" altLang="en-US" sz="2000" b="1" dirty="0" err="1" smtClean="0">
                <a:solidFill>
                  <a:srgbClr val="FF0000"/>
                </a:solidFill>
                <a:latin typeface="+mj-lt"/>
                <a:cs typeface="Tahoma" pitchFamily="34" charset="0"/>
              </a:rPr>
              <a:t>Kelembagaan</a:t>
            </a:r>
            <a:r>
              <a:rPr lang="en-US" altLang="en-US" sz="2000" b="1" dirty="0" smtClean="0">
                <a:solidFill>
                  <a:srgbClr val="FF0000"/>
                </a:solidFill>
                <a:latin typeface="+mj-lt"/>
                <a:cs typeface="Tahoma" pitchFamily="34" charset="0"/>
              </a:rPr>
              <a:t> yang ramping </a:t>
            </a:r>
            <a:r>
              <a:rPr lang="en-US" altLang="en-US" sz="2000" b="1" dirty="0" err="1" smtClean="0">
                <a:solidFill>
                  <a:srgbClr val="FF0000"/>
                </a:solidFill>
                <a:latin typeface="+mj-lt"/>
                <a:cs typeface="Tahoma" pitchFamily="34" charset="0"/>
              </a:rPr>
              <a:t>struktur</a:t>
            </a:r>
            <a:r>
              <a:rPr lang="en-US" altLang="en-US" sz="2000" b="1" dirty="0" smtClean="0">
                <a:solidFill>
                  <a:srgbClr val="FF0000"/>
                </a:solidFill>
                <a:latin typeface="+mj-lt"/>
                <a:cs typeface="Tahoma" pitchFamily="34" charset="0"/>
              </a:rPr>
              <a:t> </a:t>
            </a:r>
            <a:r>
              <a:rPr lang="en-US" altLang="en-US" sz="2000" b="1" dirty="0" err="1" smtClean="0">
                <a:solidFill>
                  <a:srgbClr val="FF0000"/>
                </a:solidFill>
                <a:latin typeface="+mj-lt"/>
                <a:cs typeface="Tahoma" pitchFamily="34" charset="0"/>
              </a:rPr>
              <a:t>namun</a:t>
            </a:r>
            <a:r>
              <a:rPr lang="en-US" altLang="en-US" sz="2000" b="1" dirty="0" smtClean="0">
                <a:solidFill>
                  <a:srgbClr val="FF0000"/>
                </a:solidFill>
                <a:latin typeface="+mj-lt"/>
                <a:cs typeface="Tahoma" pitchFamily="34" charset="0"/>
              </a:rPr>
              <a:t> kaya </a:t>
            </a:r>
            <a:r>
              <a:rPr lang="en-US" altLang="en-US" sz="2000" b="1" dirty="0" err="1" smtClean="0">
                <a:solidFill>
                  <a:srgbClr val="FF0000"/>
                </a:solidFill>
                <a:latin typeface="+mj-lt"/>
                <a:cs typeface="Tahoma" pitchFamily="34" charset="0"/>
              </a:rPr>
              <a:t>fungsi</a:t>
            </a:r>
            <a:r>
              <a:rPr lang="en-US" altLang="en-US" sz="2000" b="1" dirty="0" smtClean="0">
                <a:solidFill>
                  <a:srgbClr val="FF0000"/>
                </a:solidFill>
                <a:latin typeface="+mj-lt"/>
                <a:cs typeface="Tahoma" pitchFamily="34" charset="0"/>
              </a:rPr>
              <a:t> </a:t>
            </a:r>
            <a:r>
              <a:rPr lang="en-US" altLang="en-US" sz="2000" dirty="0" err="1" smtClean="0">
                <a:latin typeface="+mj-lt"/>
                <a:cs typeface="Tahoma" pitchFamily="34" charset="0"/>
              </a:rPr>
              <a:t>untuk</a:t>
            </a:r>
            <a:r>
              <a:rPr lang="en-US" altLang="en-US" sz="2000" dirty="0" smtClean="0">
                <a:latin typeface="+mj-lt"/>
                <a:cs typeface="Tahoma" pitchFamily="34" charset="0"/>
              </a:rPr>
              <a:t> </a:t>
            </a:r>
            <a:r>
              <a:rPr lang="en-US" altLang="en-US" sz="2000" dirty="0" err="1" smtClean="0">
                <a:latin typeface="+mj-lt"/>
                <a:cs typeface="Tahoma" pitchFamily="34" charset="0"/>
              </a:rPr>
              <a:t>mencegah</a:t>
            </a:r>
            <a:r>
              <a:rPr lang="en-US" altLang="en-US" sz="2000" dirty="0" smtClean="0">
                <a:latin typeface="+mj-lt"/>
                <a:cs typeface="Tahoma" pitchFamily="34" charset="0"/>
              </a:rPr>
              <a:t> </a:t>
            </a:r>
            <a:r>
              <a:rPr lang="en-US" altLang="en-US" sz="2000" dirty="0" err="1" smtClean="0">
                <a:latin typeface="+mj-lt"/>
                <a:cs typeface="Tahoma" pitchFamily="34" charset="0"/>
              </a:rPr>
              <a:t>biaya</a:t>
            </a:r>
            <a:r>
              <a:rPr lang="en-US" altLang="en-US" sz="2000" dirty="0" smtClean="0">
                <a:latin typeface="+mj-lt"/>
                <a:cs typeface="Tahoma" pitchFamily="34" charset="0"/>
              </a:rPr>
              <a:t> </a:t>
            </a:r>
            <a:r>
              <a:rPr lang="en-US" altLang="en-US" sz="2000" dirty="0" err="1" smtClean="0">
                <a:latin typeface="+mj-lt"/>
                <a:cs typeface="Tahoma" pitchFamily="34" charset="0"/>
              </a:rPr>
              <a:t>tinggi</a:t>
            </a:r>
            <a:r>
              <a:rPr lang="en-US" altLang="en-US" sz="2000" dirty="0" smtClean="0">
                <a:latin typeface="+mj-lt"/>
                <a:cs typeface="Tahoma" pitchFamily="34" charset="0"/>
              </a:rPr>
              <a:t>. </a:t>
            </a:r>
            <a:r>
              <a:rPr lang="en-US" altLang="en-US" sz="2000" dirty="0" err="1" smtClean="0">
                <a:latin typeface="+mj-lt"/>
                <a:cs typeface="Tahoma" pitchFamily="34" charset="0"/>
              </a:rPr>
              <a:t>Rumpunkan</a:t>
            </a:r>
            <a:r>
              <a:rPr lang="en-US" altLang="en-US" sz="2000" dirty="0" smtClean="0">
                <a:latin typeface="+mj-lt"/>
                <a:cs typeface="Tahoma" pitchFamily="34" charset="0"/>
              </a:rPr>
              <a:t> </a:t>
            </a:r>
            <a:r>
              <a:rPr lang="en-US" altLang="en-US" sz="2000" dirty="0" err="1" smtClean="0">
                <a:latin typeface="+mj-lt"/>
                <a:cs typeface="Tahoma" pitchFamily="34" charset="0"/>
              </a:rPr>
              <a:t>urusan-urusan</a:t>
            </a:r>
            <a:r>
              <a:rPr lang="en-US" altLang="en-US" sz="2000" dirty="0" smtClean="0">
                <a:latin typeface="+mj-lt"/>
                <a:cs typeface="Tahoma" pitchFamily="34" charset="0"/>
              </a:rPr>
              <a:t> yang </a:t>
            </a:r>
            <a:r>
              <a:rPr lang="en-US" altLang="en-US" sz="2000" dirty="0" err="1" smtClean="0">
                <a:latin typeface="+mj-lt"/>
                <a:cs typeface="Tahoma" pitchFamily="34" charset="0"/>
              </a:rPr>
              <a:t>sejenis</a:t>
            </a:r>
            <a:r>
              <a:rPr lang="en-US" altLang="en-US" sz="2000" dirty="0" smtClean="0">
                <a:latin typeface="+mj-lt"/>
                <a:cs typeface="Tahoma" pitchFamily="34" charset="0"/>
              </a:rPr>
              <a:t> </a:t>
            </a:r>
            <a:r>
              <a:rPr lang="en-US" altLang="en-US" sz="2000" dirty="0" err="1" smtClean="0">
                <a:latin typeface="+mj-lt"/>
                <a:cs typeface="Tahoma" pitchFamily="34" charset="0"/>
              </a:rPr>
              <a:t>kedalam</a:t>
            </a:r>
            <a:r>
              <a:rPr lang="en-US" altLang="en-US" sz="2000" dirty="0" smtClean="0">
                <a:latin typeface="+mj-lt"/>
                <a:cs typeface="Tahoma" pitchFamily="34" charset="0"/>
              </a:rPr>
              <a:t> </a:t>
            </a:r>
            <a:r>
              <a:rPr lang="en-US" altLang="en-US" sz="2000" dirty="0" err="1" smtClean="0">
                <a:latin typeface="+mj-lt"/>
                <a:cs typeface="Tahoma" pitchFamily="34" charset="0"/>
              </a:rPr>
              <a:t>lembaga</a:t>
            </a:r>
            <a:r>
              <a:rPr lang="en-US" altLang="en-US" sz="2000" dirty="0" smtClean="0">
                <a:latin typeface="+mj-lt"/>
                <a:cs typeface="Tahoma" pitchFamily="34" charset="0"/>
              </a:rPr>
              <a:t> </a:t>
            </a:r>
            <a:r>
              <a:rPr lang="en-US" altLang="en-US" sz="2000" dirty="0" err="1" smtClean="0">
                <a:latin typeface="+mj-lt"/>
                <a:cs typeface="Tahoma" pitchFamily="34" charset="0"/>
              </a:rPr>
              <a:t>yg</a:t>
            </a:r>
            <a:r>
              <a:rPr lang="en-US" altLang="en-US" sz="2000" dirty="0" smtClean="0">
                <a:latin typeface="+mj-lt"/>
                <a:cs typeface="Tahoma" pitchFamily="34" charset="0"/>
              </a:rPr>
              <a:t> </a:t>
            </a:r>
            <a:r>
              <a:rPr lang="en-US" altLang="en-US" sz="2000" dirty="0" err="1" smtClean="0">
                <a:latin typeface="+mj-lt"/>
                <a:cs typeface="Tahoma" pitchFamily="34" charset="0"/>
              </a:rPr>
              <a:t>sama</a:t>
            </a:r>
            <a:r>
              <a:rPr lang="en-US" altLang="en-US" sz="2000" dirty="0" smtClean="0">
                <a:latin typeface="+mj-lt"/>
                <a:cs typeface="Tahoma" pitchFamily="34" charset="0"/>
              </a:rPr>
              <a:t>. </a:t>
            </a:r>
          </a:p>
          <a:p>
            <a:pPr eaLnBrk="1" hangingPunct="1">
              <a:buFont typeface="Wingdings" pitchFamily="2" charset="2"/>
              <a:buAutoNum type="arabicPeriod"/>
              <a:defRPr/>
            </a:pPr>
            <a:r>
              <a:rPr lang="en-US" altLang="en-US" sz="2000" b="1" dirty="0" err="1" smtClean="0">
                <a:solidFill>
                  <a:srgbClr val="FF0000"/>
                </a:solidFill>
                <a:latin typeface="+mj-lt"/>
              </a:rPr>
              <a:t>Besaran</a:t>
            </a:r>
            <a:r>
              <a:rPr lang="en-US" altLang="en-US" sz="2000" b="1" dirty="0" smtClean="0">
                <a:solidFill>
                  <a:srgbClr val="FF0000"/>
                </a:solidFill>
                <a:latin typeface="+mj-lt"/>
              </a:rPr>
              <a:t> </a:t>
            </a:r>
            <a:r>
              <a:rPr lang="en-US" altLang="en-US" sz="2000" b="1" dirty="0" err="1" smtClean="0">
                <a:solidFill>
                  <a:srgbClr val="FF0000"/>
                </a:solidFill>
                <a:latin typeface="+mj-lt"/>
              </a:rPr>
              <a:t>organiasi</a:t>
            </a:r>
            <a:r>
              <a:rPr lang="en-US" altLang="en-US" sz="2000" b="1" dirty="0" smtClean="0">
                <a:solidFill>
                  <a:srgbClr val="FF0000"/>
                </a:solidFill>
                <a:latin typeface="+mj-lt"/>
              </a:rPr>
              <a:t> yang </a:t>
            </a:r>
            <a:r>
              <a:rPr lang="en-US" altLang="en-US" sz="2000" b="1" dirty="0" err="1" smtClean="0">
                <a:solidFill>
                  <a:srgbClr val="FF0000"/>
                </a:solidFill>
                <a:latin typeface="+mj-lt"/>
              </a:rPr>
              <a:t>tepat</a:t>
            </a:r>
            <a:r>
              <a:rPr lang="en-US" altLang="en-US" sz="2000" b="1" dirty="0" smtClean="0">
                <a:solidFill>
                  <a:srgbClr val="FF0000"/>
                </a:solidFill>
                <a:latin typeface="+mj-lt"/>
              </a:rPr>
              <a:t> (right sizing) </a:t>
            </a:r>
            <a:r>
              <a:rPr lang="en-US" altLang="en-US" sz="2000" dirty="0" err="1" smtClean="0">
                <a:latin typeface="+mj-lt"/>
              </a:rPr>
              <a:t>dengan</a:t>
            </a:r>
            <a:r>
              <a:rPr lang="en-US" altLang="en-US" sz="2000" dirty="0" smtClean="0">
                <a:latin typeface="+mj-lt"/>
              </a:rPr>
              <a:t> </a:t>
            </a:r>
            <a:r>
              <a:rPr lang="en-US" altLang="en-US" sz="2000" dirty="0" err="1" smtClean="0">
                <a:latin typeface="+mj-lt"/>
              </a:rPr>
              <a:t>mempertimbangkan</a:t>
            </a:r>
            <a:r>
              <a:rPr lang="en-US" altLang="en-US" sz="2000" dirty="0" smtClean="0">
                <a:latin typeface="+mj-lt"/>
              </a:rPr>
              <a:t> reinventing government; </a:t>
            </a:r>
            <a:r>
              <a:rPr lang="en-US" altLang="en-US" sz="2000" dirty="0" err="1" smtClean="0">
                <a:latin typeface="+mj-lt"/>
              </a:rPr>
              <a:t>privatisasi</a:t>
            </a:r>
            <a:r>
              <a:rPr lang="en-US" altLang="en-US" sz="2000" dirty="0" smtClean="0">
                <a:latin typeface="+mj-lt"/>
              </a:rPr>
              <a:t>.</a:t>
            </a:r>
          </a:p>
          <a:p>
            <a:pPr eaLnBrk="1" hangingPunct="1">
              <a:buFont typeface="Wingdings" pitchFamily="2" charset="2"/>
              <a:buAutoNum type="arabicPeriod"/>
              <a:defRPr/>
            </a:pPr>
            <a:r>
              <a:rPr lang="en-US" altLang="en-US" sz="2000" b="1" dirty="0" err="1" smtClean="0">
                <a:solidFill>
                  <a:srgbClr val="FF0000"/>
                </a:solidFill>
                <a:latin typeface="+mj-lt"/>
                <a:cs typeface="Tahoma" pitchFamily="34" charset="0"/>
              </a:rPr>
              <a:t>Kejelasan</a:t>
            </a:r>
            <a:r>
              <a:rPr lang="en-US" altLang="en-US" sz="2000" b="1" dirty="0" smtClean="0">
                <a:solidFill>
                  <a:srgbClr val="FF0000"/>
                </a:solidFill>
                <a:latin typeface="+mj-lt"/>
                <a:cs typeface="Tahoma" pitchFamily="34" charset="0"/>
              </a:rPr>
              <a:t> </a:t>
            </a:r>
            <a:r>
              <a:rPr lang="en-US" altLang="en-US" sz="2000" b="1" dirty="0" err="1" smtClean="0">
                <a:solidFill>
                  <a:srgbClr val="FF0000"/>
                </a:solidFill>
                <a:latin typeface="+mj-lt"/>
                <a:cs typeface="Tahoma" pitchFamily="34" charset="0"/>
              </a:rPr>
              <a:t>hubungan</a:t>
            </a:r>
            <a:r>
              <a:rPr lang="en-US" altLang="en-US" sz="2000" b="1" dirty="0" smtClean="0">
                <a:solidFill>
                  <a:srgbClr val="FF0000"/>
                </a:solidFill>
                <a:latin typeface="+mj-lt"/>
                <a:cs typeface="Tahoma" pitchFamily="34" charset="0"/>
              </a:rPr>
              <a:t> </a:t>
            </a:r>
            <a:r>
              <a:rPr lang="en-US" altLang="en-US" sz="2000" b="1" dirty="0" err="1" smtClean="0">
                <a:solidFill>
                  <a:srgbClr val="FF0000"/>
                </a:solidFill>
                <a:latin typeface="+mj-lt"/>
                <a:cs typeface="Tahoma" pitchFamily="34" charset="0"/>
              </a:rPr>
              <a:t>antara</a:t>
            </a:r>
            <a:r>
              <a:rPr lang="en-US" altLang="en-US" sz="2000" b="1" dirty="0" smtClean="0">
                <a:solidFill>
                  <a:srgbClr val="FF0000"/>
                </a:solidFill>
                <a:latin typeface="+mj-lt"/>
                <a:cs typeface="Tahoma" pitchFamily="34" charset="0"/>
              </a:rPr>
              <a:t> </a:t>
            </a:r>
            <a:r>
              <a:rPr lang="en-US" altLang="en-US" sz="2000" b="1" dirty="0" err="1" smtClean="0">
                <a:solidFill>
                  <a:srgbClr val="FF0000"/>
                </a:solidFill>
                <a:latin typeface="+mj-lt"/>
                <a:cs typeface="Tahoma" pitchFamily="34" charset="0"/>
              </a:rPr>
              <a:t>kelembagaan</a:t>
            </a:r>
            <a:r>
              <a:rPr lang="en-US" altLang="en-US" sz="2000" b="1" dirty="0" smtClean="0">
                <a:solidFill>
                  <a:srgbClr val="FF0000"/>
                </a:solidFill>
                <a:latin typeface="+mj-lt"/>
                <a:cs typeface="Tahoma" pitchFamily="34" charset="0"/>
              </a:rPr>
              <a:t> </a:t>
            </a:r>
            <a:r>
              <a:rPr lang="en-US" altLang="en-US" sz="2000" b="1" dirty="0" err="1" smtClean="0">
                <a:solidFill>
                  <a:srgbClr val="FF0000"/>
                </a:solidFill>
                <a:latin typeface="+mj-lt"/>
                <a:cs typeface="Tahoma" pitchFamily="34" charset="0"/>
              </a:rPr>
              <a:t>pusat</a:t>
            </a:r>
            <a:r>
              <a:rPr lang="en-US" altLang="en-US" sz="2000" b="1" dirty="0" smtClean="0">
                <a:solidFill>
                  <a:srgbClr val="FF0000"/>
                </a:solidFill>
                <a:latin typeface="+mj-lt"/>
                <a:cs typeface="Tahoma" pitchFamily="34" charset="0"/>
              </a:rPr>
              <a:t> </a:t>
            </a:r>
            <a:r>
              <a:rPr lang="en-US" altLang="en-US" sz="2000" b="1" dirty="0" err="1" smtClean="0">
                <a:solidFill>
                  <a:srgbClr val="FF0000"/>
                </a:solidFill>
                <a:latin typeface="+mj-lt"/>
                <a:cs typeface="Tahoma" pitchFamily="34" charset="0"/>
              </a:rPr>
              <a:t>dan</a:t>
            </a:r>
            <a:r>
              <a:rPr lang="en-US" altLang="en-US" sz="2000" b="1" dirty="0" smtClean="0">
                <a:solidFill>
                  <a:srgbClr val="FF0000"/>
                </a:solidFill>
                <a:latin typeface="+mj-lt"/>
                <a:cs typeface="Tahoma" pitchFamily="34" charset="0"/>
              </a:rPr>
              <a:t> </a:t>
            </a:r>
            <a:r>
              <a:rPr lang="en-US" altLang="en-US" sz="2000" b="1" dirty="0" err="1" smtClean="0">
                <a:solidFill>
                  <a:srgbClr val="FF0000"/>
                </a:solidFill>
                <a:latin typeface="+mj-lt"/>
                <a:cs typeface="Tahoma" pitchFamily="34" charset="0"/>
              </a:rPr>
              <a:t>daerah</a:t>
            </a:r>
            <a:r>
              <a:rPr lang="en-US" altLang="en-US" sz="2000" b="1" dirty="0" smtClean="0">
                <a:solidFill>
                  <a:srgbClr val="FF0000"/>
                </a:solidFill>
                <a:latin typeface="+mj-lt"/>
                <a:cs typeface="Tahoma" pitchFamily="34" charset="0"/>
              </a:rPr>
              <a:t> </a:t>
            </a:r>
            <a:r>
              <a:rPr lang="en-US" altLang="en-US" sz="2000" dirty="0" smtClean="0">
                <a:latin typeface="+mj-lt"/>
                <a:cs typeface="Tahoma" pitchFamily="34" charset="0"/>
              </a:rPr>
              <a:t>; </a:t>
            </a:r>
            <a:r>
              <a:rPr lang="en-US" altLang="en-US" sz="2000" dirty="0" err="1" smtClean="0">
                <a:latin typeface="+mj-lt"/>
                <a:cs typeface="Tahoma" pitchFamily="34" charset="0"/>
              </a:rPr>
              <a:t>mekanisme</a:t>
            </a:r>
            <a:r>
              <a:rPr lang="en-US" altLang="en-US" sz="2000" dirty="0" smtClean="0">
                <a:latin typeface="+mj-lt"/>
                <a:cs typeface="Tahoma" pitchFamily="34" charset="0"/>
              </a:rPr>
              <a:t> </a:t>
            </a:r>
            <a:r>
              <a:rPr lang="en-US" altLang="en-US" sz="2000" dirty="0" err="1" smtClean="0">
                <a:latin typeface="+mj-lt"/>
                <a:cs typeface="Tahoma" pitchFamily="34" charset="0"/>
              </a:rPr>
              <a:t>kerja</a:t>
            </a:r>
            <a:r>
              <a:rPr lang="en-US" altLang="en-US" sz="2000" dirty="0" smtClean="0">
                <a:latin typeface="+mj-lt"/>
                <a:cs typeface="Tahoma" pitchFamily="34" charset="0"/>
              </a:rPr>
              <a:t>, </a:t>
            </a:r>
            <a:r>
              <a:rPr lang="en-US" altLang="en-US" sz="2000" dirty="0" err="1" smtClean="0">
                <a:latin typeface="+mj-lt"/>
                <a:cs typeface="Tahoma" pitchFamily="34" charset="0"/>
              </a:rPr>
              <a:t>sistem</a:t>
            </a:r>
            <a:r>
              <a:rPr lang="en-US" altLang="en-US" sz="2000" dirty="0" smtClean="0">
                <a:latin typeface="+mj-lt"/>
                <a:cs typeface="Tahoma" pitchFamily="34" charset="0"/>
              </a:rPr>
              <a:t> </a:t>
            </a:r>
            <a:r>
              <a:rPr lang="en-US" altLang="en-US" sz="2000" dirty="0" err="1" smtClean="0">
                <a:latin typeface="+mj-lt"/>
                <a:cs typeface="Tahoma" pitchFamily="34" charset="0"/>
              </a:rPr>
              <a:t>pelaporan</a:t>
            </a:r>
            <a:r>
              <a:rPr lang="en-US" altLang="en-US" sz="2000" dirty="0" smtClean="0">
                <a:latin typeface="+mj-lt"/>
                <a:cs typeface="Tahoma" pitchFamily="34" charset="0"/>
              </a:rPr>
              <a:t>, </a:t>
            </a:r>
            <a:r>
              <a:rPr lang="en-US" altLang="en-US" sz="2000" dirty="0" err="1" smtClean="0">
                <a:latin typeface="+mj-lt"/>
                <a:cs typeface="Tahoma" pitchFamily="34" charset="0"/>
              </a:rPr>
              <a:t>kordinasi</a:t>
            </a:r>
            <a:r>
              <a:rPr lang="en-US" altLang="en-US" sz="2000" dirty="0" smtClean="0">
                <a:latin typeface="+mj-lt"/>
                <a:cs typeface="Tahoma" pitchFamily="34" charset="0"/>
              </a:rPr>
              <a:t> </a:t>
            </a:r>
            <a:r>
              <a:rPr lang="en-US" altLang="en-US" sz="2000" dirty="0" err="1" smtClean="0">
                <a:latin typeface="+mj-lt"/>
                <a:cs typeface="Tahoma" pitchFamily="34" charset="0"/>
              </a:rPr>
              <a:t>dan</a:t>
            </a:r>
            <a:r>
              <a:rPr lang="en-US" altLang="en-US" sz="2000" dirty="0" smtClean="0">
                <a:latin typeface="+mj-lt"/>
                <a:cs typeface="Tahoma" pitchFamily="34" charset="0"/>
              </a:rPr>
              <a:t> </a:t>
            </a:r>
            <a:r>
              <a:rPr lang="en-US" altLang="en-US" sz="2000" dirty="0" err="1" smtClean="0">
                <a:latin typeface="+mj-lt"/>
                <a:cs typeface="Tahoma" pitchFamily="34" charset="0"/>
              </a:rPr>
              <a:t>tata</a:t>
            </a:r>
            <a:r>
              <a:rPr lang="en-US" altLang="en-US" sz="2000" dirty="0" smtClean="0">
                <a:latin typeface="+mj-lt"/>
                <a:cs typeface="Tahoma" pitchFamily="34" charset="0"/>
              </a:rPr>
              <a:t> </a:t>
            </a:r>
            <a:r>
              <a:rPr lang="en-US" altLang="en-US" sz="2000" dirty="0" err="1" smtClean="0">
                <a:latin typeface="+mj-lt"/>
                <a:cs typeface="Tahoma" pitchFamily="34" charset="0"/>
              </a:rPr>
              <a:t>laksananya</a:t>
            </a:r>
            <a:r>
              <a:rPr lang="en-US" altLang="en-US" sz="2000" dirty="0" smtClean="0">
                <a:latin typeface="+mj-lt"/>
                <a:cs typeface="Tahoma" pitchFamily="34" charset="0"/>
              </a:rPr>
              <a:t> (sop). </a:t>
            </a:r>
          </a:p>
          <a:p>
            <a:pPr eaLnBrk="1" hangingPunct="1">
              <a:buFont typeface="Wingdings" pitchFamily="2" charset="2"/>
              <a:buAutoNum type="arabicPeriod"/>
              <a:defRPr/>
            </a:pPr>
            <a:r>
              <a:rPr lang="en-US" altLang="en-US" sz="2000" b="1" dirty="0" err="1" smtClean="0">
                <a:solidFill>
                  <a:srgbClr val="FF0000"/>
                </a:solidFill>
                <a:latin typeface="+mj-lt"/>
              </a:rPr>
              <a:t>Keseimbangan</a:t>
            </a:r>
            <a:r>
              <a:rPr lang="en-US" altLang="en-US" sz="2000" b="1" dirty="0" smtClean="0">
                <a:solidFill>
                  <a:srgbClr val="FF0000"/>
                </a:solidFill>
                <a:latin typeface="+mj-lt"/>
              </a:rPr>
              <a:t> </a:t>
            </a:r>
            <a:r>
              <a:rPr lang="en-US" altLang="en-US" sz="2000" b="1" dirty="0" err="1" smtClean="0">
                <a:solidFill>
                  <a:srgbClr val="FF0000"/>
                </a:solidFill>
                <a:latin typeface="+mj-lt"/>
              </a:rPr>
              <a:t>dalam</a:t>
            </a:r>
            <a:r>
              <a:rPr lang="en-US" altLang="en-US" sz="2000" b="1" dirty="0" smtClean="0">
                <a:solidFill>
                  <a:srgbClr val="FF0000"/>
                </a:solidFill>
                <a:latin typeface="+mj-lt"/>
              </a:rPr>
              <a:t> </a:t>
            </a:r>
            <a:r>
              <a:rPr lang="en-US" altLang="en-US" sz="2000" b="1" dirty="0" err="1">
                <a:solidFill>
                  <a:srgbClr val="FF0000"/>
                </a:solidFill>
                <a:latin typeface="+mj-lt"/>
              </a:rPr>
              <a:t>d</a:t>
            </a:r>
            <a:r>
              <a:rPr lang="en-US" altLang="en-US" sz="2000" b="1" dirty="0" err="1" smtClean="0">
                <a:solidFill>
                  <a:srgbClr val="FF0000"/>
                </a:solidFill>
                <a:latin typeface="+mj-lt"/>
              </a:rPr>
              <a:t>esain</a:t>
            </a:r>
            <a:r>
              <a:rPr lang="en-US" altLang="en-US" sz="2000" b="1" dirty="0" smtClean="0">
                <a:solidFill>
                  <a:srgbClr val="FF0000"/>
                </a:solidFill>
                <a:latin typeface="+mj-lt"/>
              </a:rPr>
              <a:t> </a:t>
            </a:r>
            <a:r>
              <a:rPr lang="en-US" altLang="en-US" sz="2000" b="1" dirty="0" err="1" smtClean="0">
                <a:solidFill>
                  <a:srgbClr val="FF0000"/>
                </a:solidFill>
                <a:latin typeface="+mj-lt"/>
              </a:rPr>
              <a:t>organisasi</a:t>
            </a:r>
            <a:r>
              <a:rPr lang="en-US" altLang="en-US" sz="2000" b="1" dirty="0" smtClean="0">
                <a:solidFill>
                  <a:srgbClr val="FF0000"/>
                </a:solidFill>
                <a:latin typeface="+mj-lt"/>
              </a:rPr>
              <a:t> </a:t>
            </a:r>
            <a:r>
              <a:rPr lang="en-US" altLang="en-US" sz="2000" dirty="0" err="1" smtClean="0">
                <a:latin typeface="+mj-lt"/>
              </a:rPr>
              <a:t>antara</a:t>
            </a:r>
            <a:r>
              <a:rPr lang="en-US" altLang="en-US" sz="2000" dirty="0" smtClean="0">
                <a:latin typeface="+mj-lt"/>
              </a:rPr>
              <a:t> strategic apex, middle line, operating core, support staff </a:t>
            </a:r>
            <a:r>
              <a:rPr lang="en-US" altLang="en-US" sz="2000" dirty="0" err="1" smtClean="0">
                <a:latin typeface="+mj-lt"/>
              </a:rPr>
              <a:t>dan</a:t>
            </a:r>
            <a:r>
              <a:rPr lang="en-US" altLang="en-US" sz="2000" dirty="0" smtClean="0">
                <a:latin typeface="+mj-lt"/>
              </a:rPr>
              <a:t> techno structure</a:t>
            </a:r>
            <a:r>
              <a:rPr lang="en-US" altLang="en-US" sz="2000" dirty="0" smtClean="0"/>
              <a:t>;  </a:t>
            </a:r>
          </a:p>
          <a:p>
            <a:pPr eaLnBrk="1" hangingPunct="1">
              <a:buFont typeface="Wingdings" pitchFamily="2" charset="2"/>
              <a:buAutoNum type="arabicPeriod"/>
              <a:defRPr/>
            </a:pPr>
            <a:endParaRPr lang="en-US" altLang="en-US" sz="1800" b="1" dirty="0" smtClean="0">
              <a:solidFill>
                <a:srgbClr val="002060"/>
              </a:solidFill>
              <a:latin typeface="Tahoma" pitchFamily="34" charset="0"/>
              <a:cs typeface="Tahoma" pitchFamily="34" charset="0"/>
            </a:endParaRPr>
          </a:p>
          <a:p>
            <a:pPr marL="685800" lvl="1" indent="-342900" eaLnBrk="1" hangingPunct="1">
              <a:lnSpc>
                <a:spcPct val="114000"/>
              </a:lnSpc>
              <a:buClr>
                <a:schemeClr val="tx1"/>
              </a:buClr>
              <a:buFont typeface="Wingdings" pitchFamily="2" charset="2"/>
              <a:buChar char="ü"/>
              <a:defRPr/>
            </a:pPr>
            <a:endParaRPr lang="en-US" altLang="en-US" sz="2400" dirty="0" smtClean="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grpId="0" nodeType="withEffect">
                                  <p:stCondLst>
                                    <p:cond delay="0"/>
                                  </p:stCondLst>
                                  <p:childTnLst>
                                    <p:set>
                                      <p:cBhvr>
                                        <p:cTn id="6" dur="1" fill="hold">
                                          <p:stCondLst>
                                            <p:cond delay="0"/>
                                          </p:stCondLst>
                                        </p:cTn>
                                        <p:tgtEl>
                                          <p:spTgt spid="33794"/>
                                        </p:tgtEl>
                                        <p:attrNameLst>
                                          <p:attrName>style.visibility</p:attrName>
                                        </p:attrNameLst>
                                      </p:cBhvr>
                                      <p:to>
                                        <p:strVal val="visible"/>
                                      </p:to>
                                    </p:set>
                                    <p:anim calcmode="lin" valueType="num">
                                      <p:cBhvr>
                                        <p:cTn id="7" dur="500" fill="hold"/>
                                        <p:tgtEl>
                                          <p:spTgt spid="33794"/>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33794"/>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33794"/>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33794"/>
                                        </p:tgtEl>
                                        <p:attrNameLst>
                                          <p:attrName>ppt_y</p:attrName>
                                        </p:attrNameLst>
                                      </p:cBhvr>
                                      <p:tavLst>
                                        <p:tav tm="0">
                                          <p:val>
                                            <p:strVal val="#ppt_y"/>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9" presetClass="exit" presetSubtype="0" decel="100000" fill="hold" grpId="1" nodeType="clickEffect">
                                  <p:stCondLst>
                                    <p:cond delay="0"/>
                                  </p:stCondLst>
                                  <p:childTnLst>
                                    <p:anim calcmode="lin" valueType="num">
                                      <p:cBhvr>
                                        <p:cTn id="14" dur="500" fill="hold"/>
                                        <p:tgtEl>
                                          <p:spTgt spid="33794"/>
                                        </p:tgtEl>
                                        <p:attrNameLst>
                                          <p:attrName>ppt_h</p:attrName>
                                        </p:attrNameLst>
                                      </p:cBhvr>
                                      <p:tavLst>
                                        <p:tav tm="0">
                                          <p:val>
                                            <p:strVal val="ppt_h"/>
                                          </p:val>
                                        </p:tav>
                                        <p:tav tm="50000">
                                          <p:val>
                                            <p:strVal val="ppt_h/20"/>
                                          </p:val>
                                        </p:tav>
                                        <p:tav tm="100000">
                                          <p:val>
                                            <p:strVal val="ppt_h/20"/>
                                          </p:val>
                                        </p:tav>
                                      </p:tavLst>
                                    </p:anim>
                                    <p:anim calcmode="lin" valueType="num">
                                      <p:cBhvr>
                                        <p:cTn id="15" dur="500" fill="hold"/>
                                        <p:tgtEl>
                                          <p:spTgt spid="33794"/>
                                        </p:tgtEl>
                                        <p:attrNameLst>
                                          <p:attrName>ppt_w</p:attrName>
                                        </p:attrNameLst>
                                      </p:cBhvr>
                                      <p:tavLst>
                                        <p:tav tm="0">
                                          <p:val>
                                            <p:strVal val="ppt_w"/>
                                          </p:val>
                                        </p:tav>
                                        <p:tav tm="50000">
                                          <p:val>
                                            <p:strVal val="ppt_w+.3"/>
                                          </p:val>
                                        </p:tav>
                                        <p:tav tm="100000">
                                          <p:val>
                                            <p:strVal val="ppt_w+.3"/>
                                          </p:val>
                                        </p:tav>
                                      </p:tavLst>
                                    </p:anim>
                                    <p:anim calcmode="lin" valueType="num">
                                      <p:cBhvr>
                                        <p:cTn id="16" dur="500" fill="hold"/>
                                        <p:tgtEl>
                                          <p:spTgt spid="33794"/>
                                        </p:tgtEl>
                                        <p:attrNameLst>
                                          <p:attrName>ppt_x</p:attrName>
                                        </p:attrNameLst>
                                      </p:cBhvr>
                                      <p:tavLst>
                                        <p:tav tm="0">
                                          <p:val>
                                            <p:strVal val="ppt_x"/>
                                          </p:val>
                                        </p:tav>
                                        <p:tav tm="50000">
                                          <p:val>
                                            <p:strVal val="ppt_x"/>
                                          </p:val>
                                        </p:tav>
                                        <p:tav tm="100000">
                                          <p:val>
                                            <p:strVal val="ppt_x-.3"/>
                                          </p:val>
                                        </p:tav>
                                      </p:tavLst>
                                    </p:anim>
                                    <p:anim calcmode="lin" valueType="num">
                                      <p:cBhvr>
                                        <p:cTn id="17" dur="500" fill="hold"/>
                                        <p:tgtEl>
                                          <p:spTgt spid="33794"/>
                                        </p:tgtEl>
                                        <p:attrNameLst>
                                          <p:attrName>ppt_y</p:attrName>
                                        </p:attrNameLst>
                                      </p:cBhvr>
                                      <p:tavLst>
                                        <p:tav tm="0">
                                          <p:val>
                                            <p:strVal val="ppt_y"/>
                                          </p:val>
                                        </p:tav>
                                        <p:tav tm="100000">
                                          <p:val>
                                            <p:strVal val="ppt_y"/>
                                          </p:val>
                                        </p:tav>
                                      </p:tavLst>
                                    </p:anim>
                                    <p:set>
                                      <p:cBhvr>
                                        <p:cTn id="18" dur="1" fill="hold">
                                          <p:stCondLst>
                                            <p:cond delay="499"/>
                                          </p:stCondLst>
                                        </p:cTn>
                                        <p:tgtEl>
                                          <p:spTgt spid="3379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794"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ChangeArrowheads="1"/>
          </p:cNvSpPr>
          <p:nvPr/>
        </p:nvSpPr>
        <p:spPr bwMode="auto">
          <a:xfrm>
            <a:off x="381000" y="990600"/>
            <a:ext cx="5105400" cy="5257800"/>
          </a:xfrm>
          <a:prstGeom prst="rect">
            <a:avLst/>
          </a:prstGeom>
          <a:solidFill>
            <a:srgbClr val="EFAFE9"/>
          </a:solidFill>
          <a:ln w="9525">
            <a:solidFill>
              <a:schemeClr val="tx1"/>
            </a:solidFill>
            <a:miter lim="800000"/>
            <a:headEnd/>
            <a:tailEnd/>
          </a:ln>
        </p:spPr>
        <p:txBody>
          <a:bodyPr wrap="none" anchor="ctr"/>
          <a:lstStyle/>
          <a:p>
            <a:endParaRPr lang="en-US" altLang="en-US">
              <a:solidFill>
                <a:srgbClr val="EAEAEA"/>
              </a:solidFill>
              <a:latin typeface="Verdana" pitchFamily="34" charset="0"/>
            </a:endParaRPr>
          </a:p>
        </p:txBody>
      </p:sp>
      <p:sp>
        <p:nvSpPr>
          <p:cNvPr id="71683" name="Oval 3"/>
          <p:cNvSpPr>
            <a:spLocks noChangeArrowheads="1"/>
          </p:cNvSpPr>
          <p:nvPr/>
        </p:nvSpPr>
        <p:spPr bwMode="auto">
          <a:xfrm>
            <a:off x="533400" y="1066800"/>
            <a:ext cx="1905000" cy="1752600"/>
          </a:xfrm>
          <a:prstGeom prst="ellipse">
            <a:avLst/>
          </a:prstGeom>
          <a:solidFill>
            <a:srgbClr val="99CC00"/>
          </a:solidFill>
          <a:ln w="9525">
            <a:solidFill>
              <a:schemeClr val="tx1"/>
            </a:solidFill>
            <a:round/>
            <a:headEnd/>
            <a:tailEnd/>
          </a:ln>
        </p:spPr>
        <p:txBody>
          <a:bodyPr wrap="none" anchor="ctr"/>
          <a:lstStyle/>
          <a:p>
            <a:endParaRPr lang="en-US" altLang="en-US">
              <a:solidFill>
                <a:srgbClr val="EAEAEA"/>
              </a:solidFill>
              <a:latin typeface="Verdana" pitchFamily="34" charset="0"/>
            </a:endParaRPr>
          </a:p>
        </p:txBody>
      </p:sp>
      <p:sp>
        <p:nvSpPr>
          <p:cNvPr id="71684" name="Text Box 4"/>
          <p:cNvSpPr txBox="1">
            <a:spLocks noChangeArrowheads="1"/>
          </p:cNvSpPr>
          <p:nvPr/>
        </p:nvSpPr>
        <p:spPr bwMode="auto">
          <a:xfrm>
            <a:off x="609600" y="1676400"/>
            <a:ext cx="1447800" cy="68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Verdana" pitchFamily="34" charset="0"/>
                <a:cs typeface="Arial" pitchFamily="34" charset="0"/>
              </a:defRPr>
            </a:lvl1pPr>
            <a:lvl2pPr>
              <a:defRPr sz="2800">
                <a:solidFill>
                  <a:schemeClr val="tx1"/>
                </a:solidFill>
                <a:latin typeface="Verdana" pitchFamily="34" charset="0"/>
                <a:cs typeface="Arial" pitchFamily="34" charset="0"/>
              </a:defRPr>
            </a:lvl2pPr>
            <a:lvl3pPr>
              <a:defRPr sz="2400">
                <a:solidFill>
                  <a:schemeClr val="tx1"/>
                </a:solidFill>
                <a:latin typeface="Verdana" pitchFamily="34" charset="0"/>
                <a:cs typeface="Arial" pitchFamily="34" charset="0"/>
              </a:defRPr>
            </a:lvl3pPr>
            <a:lvl4pPr>
              <a:defRPr sz="2000">
                <a:solidFill>
                  <a:schemeClr val="tx1"/>
                </a:solidFill>
                <a:latin typeface="Verdana" pitchFamily="34" charset="0"/>
                <a:cs typeface="Arial" pitchFamily="34" charset="0"/>
              </a:defRPr>
            </a:lvl4pPr>
            <a:lvl5pPr>
              <a:defRPr sz="2000">
                <a:solidFill>
                  <a:schemeClr val="tx1"/>
                </a:solidFill>
                <a:latin typeface="Verdana" pitchFamily="34" charset="0"/>
                <a:cs typeface="Arial" pitchFamily="34" charset="0"/>
              </a:defRPr>
            </a:lvl5pPr>
            <a:lvl6pPr eaLnBrk="0" hangingPunct="0">
              <a:defRPr sz="2000">
                <a:solidFill>
                  <a:schemeClr val="tx1"/>
                </a:solidFill>
                <a:latin typeface="Verdana" pitchFamily="34" charset="0"/>
                <a:cs typeface="Arial" pitchFamily="34" charset="0"/>
              </a:defRPr>
            </a:lvl6pPr>
            <a:lvl7pPr eaLnBrk="0" hangingPunct="0">
              <a:defRPr sz="2000">
                <a:solidFill>
                  <a:schemeClr val="tx1"/>
                </a:solidFill>
                <a:latin typeface="Verdana" pitchFamily="34" charset="0"/>
                <a:cs typeface="Arial" pitchFamily="34" charset="0"/>
              </a:defRPr>
            </a:lvl7pPr>
            <a:lvl8pPr eaLnBrk="0" hangingPunct="0">
              <a:defRPr sz="2000">
                <a:solidFill>
                  <a:schemeClr val="tx1"/>
                </a:solidFill>
                <a:latin typeface="Verdana" pitchFamily="34" charset="0"/>
                <a:cs typeface="Arial" pitchFamily="34" charset="0"/>
              </a:defRPr>
            </a:lvl8pPr>
            <a:lvl9pPr eaLnBrk="0" hangingPunct="0">
              <a:defRPr sz="2000">
                <a:solidFill>
                  <a:schemeClr val="tx1"/>
                </a:solidFill>
                <a:latin typeface="Verdana" pitchFamily="34" charset="0"/>
                <a:cs typeface="Arial" pitchFamily="34" charset="0"/>
              </a:defRPr>
            </a:lvl9pPr>
          </a:lstStyle>
          <a:p>
            <a:pPr>
              <a:spcBef>
                <a:spcPct val="50000"/>
              </a:spcBef>
            </a:pPr>
            <a:r>
              <a:rPr lang="en-US" altLang="en-US" sz="1800">
                <a:solidFill>
                  <a:srgbClr val="EAEAEA"/>
                </a:solidFill>
                <a:latin typeface="Arial" pitchFamily="34" charset="0"/>
              </a:rPr>
              <a:t>Pembagian kerja 1</a:t>
            </a:r>
          </a:p>
        </p:txBody>
      </p:sp>
      <p:sp>
        <p:nvSpPr>
          <p:cNvPr id="71685" name="Oval 5"/>
          <p:cNvSpPr>
            <a:spLocks noChangeArrowheads="1"/>
          </p:cNvSpPr>
          <p:nvPr/>
        </p:nvSpPr>
        <p:spPr bwMode="auto">
          <a:xfrm>
            <a:off x="533400" y="3733800"/>
            <a:ext cx="2057400" cy="1905000"/>
          </a:xfrm>
          <a:prstGeom prst="ellipse">
            <a:avLst/>
          </a:prstGeom>
          <a:solidFill>
            <a:srgbClr val="FF6600"/>
          </a:solidFill>
          <a:ln w="9525">
            <a:solidFill>
              <a:schemeClr val="tx1"/>
            </a:solidFill>
            <a:round/>
            <a:headEnd/>
            <a:tailEnd/>
          </a:ln>
        </p:spPr>
        <p:txBody>
          <a:bodyPr wrap="none" anchor="ctr"/>
          <a:lstStyle/>
          <a:p>
            <a:endParaRPr lang="en-US" altLang="en-US">
              <a:solidFill>
                <a:srgbClr val="EAEAEA"/>
              </a:solidFill>
              <a:latin typeface="Verdana" pitchFamily="34" charset="0"/>
            </a:endParaRPr>
          </a:p>
        </p:txBody>
      </p:sp>
      <p:sp>
        <p:nvSpPr>
          <p:cNvPr id="71686" name="Text Box 6"/>
          <p:cNvSpPr txBox="1">
            <a:spLocks noChangeArrowheads="1"/>
          </p:cNvSpPr>
          <p:nvPr/>
        </p:nvSpPr>
        <p:spPr bwMode="auto">
          <a:xfrm>
            <a:off x="762000" y="4495800"/>
            <a:ext cx="1447800" cy="68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Verdana" pitchFamily="34" charset="0"/>
                <a:cs typeface="Arial" pitchFamily="34" charset="0"/>
              </a:defRPr>
            </a:lvl1pPr>
            <a:lvl2pPr>
              <a:defRPr sz="2800">
                <a:solidFill>
                  <a:schemeClr val="tx1"/>
                </a:solidFill>
                <a:latin typeface="Verdana" pitchFamily="34" charset="0"/>
                <a:cs typeface="Arial" pitchFamily="34" charset="0"/>
              </a:defRPr>
            </a:lvl2pPr>
            <a:lvl3pPr>
              <a:defRPr sz="2400">
                <a:solidFill>
                  <a:schemeClr val="tx1"/>
                </a:solidFill>
                <a:latin typeface="Verdana" pitchFamily="34" charset="0"/>
                <a:cs typeface="Arial" pitchFamily="34" charset="0"/>
              </a:defRPr>
            </a:lvl3pPr>
            <a:lvl4pPr>
              <a:defRPr sz="2000">
                <a:solidFill>
                  <a:schemeClr val="tx1"/>
                </a:solidFill>
                <a:latin typeface="Verdana" pitchFamily="34" charset="0"/>
                <a:cs typeface="Arial" pitchFamily="34" charset="0"/>
              </a:defRPr>
            </a:lvl4pPr>
            <a:lvl5pPr>
              <a:defRPr sz="2000">
                <a:solidFill>
                  <a:schemeClr val="tx1"/>
                </a:solidFill>
                <a:latin typeface="Verdana" pitchFamily="34" charset="0"/>
                <a:cs typeface="Arial" pitchFamily="34" charset="0"/>
              </a:defRPr>
            </a:lvl5pPr>
            <a:lvl6pPr eaLnBrk="0" hangingPunct="0">
              <a:defRPr sz="2000">
                <a:solidFill>
                  <a:schemeClr val="tx1"/>
                </a:solidFill>
                <a:latin typeface="Verdana" pitchFamily="34" charset="0"/>
                <a:cs typeface="Arial" pitchFamily="34" charset="0"/>
              </a:defRPr>
            </a:lvl6pPr>
            <a:lvl7pPr eaLnBrk="0" hangingPunct="0">
              <a:defRPr sz="2000">
                <a:solidFill>
                  <a:schemeClr val="tx1"/>
                </a:solidFill>
                <a:latin typeface="Verdana" pitchFamily="34" charset="0"/>
                <a:cs typeface="Arial" pitchFamily="34" charset="0"/>
              </a:defRPr>
            </a:lvl7pPr>
            <a:lvl8pPr eaLnBrk="0" hangingPunct="0">
              <a:defRPr sz="2000">
                <a:solidFill>
                  <a:schemeClr val="tx1"/>
                </a:solidFill>
                <a:latin typeface="Verdana" pitchFamily="34" charset="0"/>
                <a:cs typeface="Arial" pitchFamily="34" charset="0"/>
              </a:defRPr>
            </a:lvl8pPr>
            <a:lvl9pPr eaLnBrk="0" hangingPunct="0">
              <a:defRPr sz="2000">
                <a:solidFill>
                  <a:schemeClr val="tx1"/>
                </a:solidFill>
                <a:latin typeface="Verdana" pitchFamily="34" charset="0"/>
                <a:cs typeface="Arial" pitchFamily="34" charset="0"/>
              </a:defRPr>
            </a:lvl9pPr>
          </a:lstStyle>
          <a:p>
            <a:pPr>
              <a:spcBef>
                <a:spcPct val="50000"/>
              </a:spcBef>
            </a:pPr>
            <a:r>
              <a:rPr lang="en-US" altLang="en-US" sz="1800">
                <a:solidFill>
                  <a:srgbClr val="EAEAEA"/>
                </a:solidFill>
                <a:latin typeface="Arial" pitchFamily="34" charset="0"/>
              </a:rPr>
              <a:t>Pembagian Kerja 2</a:t>
            </a:r>
          </a:p>
        </p:txBody>
      </p:sp>
      <p:sp>
        <p:nvSpPr>
          <p:cNvPr id="71687" name="Oval 7"/>
          <p:cNvSpPr>
            <a:spLocks noChangeArrowheads="1"/>
          </p:cNvSpPr>
          <p:nvPr/>
        </p:nvSpPr>
        <p:spPr bwMode="auto">
          <a:xfrm>
            <a:off x="3733800" y="4495800"/>
            <a:ext cx="1676400" cy="1676400"/>
          </a:xfrm>
          <a:prstGeom prst="ellipse">
            <a:avLst/>
          </a:prstGeom>
          <a:solidFill>
            <a:srgbClr val="5215AB"/>
          </a:solidFill>
          <a:ln w="9525">
            <a:solidFill>
              <a:schemeClr val="tx1"/>
            </a:solidFill>
            <a:round/>
            <a:headEnd/>
            <a:tailEnd/>
          </a:ln>
        </p:spPr>
        <p:txBody>
          <a:bodyPr wrap="none" anchor="ctr"/>
          <a:lstStyle/>
          <a:p>
            <a:endParaRPr lang="en-US" altLang="en-US">
              <a:solidFill>
                <a:srgbClr val="EAEAEA"/>
              </a:solidFill>
              <a:latin typeface="Verdana" pitchFamily="34" charset="0"/>
            </a:endParaRPr>
          </a:p>
        </p:txBody>
      </p:sp>
      <p:sp>
        <p:nvSpPr>
          <p:cNvPr id="71688" name="Text Box 8"/>
          <p:cNvSpPr txBox="1">
            <a:spLocks noChangeArrowheads="1"/>
          </p:cNvSpPr>
          <p:nvPr/>
        </p:nvSpPr>
        <p:spPr bwMode="auto">
          <a:xfrm>
            <a:off x="3810000" y="5105400"/>
            <a:ext cx="1371600" cy="68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Verdana" pitchFamily="34" charset="0"/>
                <a:cs typeface="Arial" pitchFamily="34" charset="0"/>
              </a:defRPr>
            </a:lvl1pPr>
            <a:lvl2pPr>
              <a:defRPr sz="2800">
                <a:solidFill>
                  <a:schemeClr val="tx1"/>
                </a:solidFill>
                <a:latin typeface="Verdana" pitchFamily="34" charset="0"/>
                <a:cs typeface="Arial" pitchFamily="34" charset="0"/>
              </a:defRPr>
            </a:lvl2pPr>
            <a:lvl3pPr>
              <a:defRPr sz="2400">
                <a:solidFill>
                  <a:schemeClr val="tx1"/>
                </a:solidFill>
                <a:latin typeface="Verdana" pitchFamily="34" charset="0"/>
                <a:cs typeface="Arial" pitchFamily="34" charset="0"/>
              </a:defRPr>
            </a:lvl3pPr>
            <a:lvl4pPr>
              <a:defRPr sz="2000">
                <a:solidFill>
                  <a:schemeClr val="tx1"/>
                </a:solidFill>
                <a:latin typeface="Verdana" pitchFamily="34" charset="0"/>
                <a:cs typeface="Arial" pitchFamily="34" charset="0"/>
              </a:defRPr>
            </a:lvl4pPr>
            <a:lvl5pPr>
              <a:defRPr sz="2000">
                <a:solidFill>
                  <a:schemeClr val="tx1"/>
                </a:solidFill>
                <a:latin typeface="Verdana" pitchFamily="34" charset="0"/>
                <a:cs typeface="Arial" pitchFamily="34" charset="0"/>
              </a:defRPr>
            </a:lvl5pPr>
            <a:lvl6pPr eaLnBrk="0" hangingPunct="0">
              <a:defRPr sz="2000">
                <a:solidFill>
                  <a:schemeClr val="tx1"/>
                </a:solidFill>
                <a:latin typeface="Verdana" pitchFamily="34" charset="0"/>
                <a:cs typeface="Arial" pitchFamily="34" charset="0"/>
              </a:defRPr>
            </a:lvl6pPr>
            <a:lvl7pPr eaLnBrk="0" hangingPunct="0">
              <a:defRPr sz="2000">
                <a:solidFill>
                  <a:schemeClr val="tx1"/>
                </a:solidFill>
                <a:latin typeface="Verdana" pitchFamily="34" charset="0"/>
                <a:cs typeface="Arial" pitchFamily="34" charset="0"/>
              </a:defRPr>
            </a:lvl7pPr>
            <a:lvl8pPr eaLnBrk="0" hangingPunct="0">
              <a:defRPr sz="2000">
                <a:solidFill>
                  <a:schemeClr val="tx1"/>
                </a:solidFill>
                <a:latin typeface="Verdana" pitchFamily="34" charset="0"/>
                <a:cs typeface="Arial" pitchFamily="34" charset="0"/>
              </a:defRPr>
            </a:lvl8pPr>
            <a:lvl9pPr eaLnBrk="0" hangingPunct="0">
              <a:defRPr sz="2000">
                <a:solidFill>
                  <a:schemeClr val="tx1"/>
                </a:solidFill>
                <a:latin typeface="Verdana" pitchFamily="34" charset="0"/>
                <a:cs typeface="Arial" pitchFamily="34" charset="0"/>
              </a:defRPr>
            </a:lvl9pPr>
          </a:lstStyle>
          <a:p>
            <a:pPr>
              <a:spcBef>
                <a:spcPct val="50000"/>
              </a:spcBef>
            </a:pPr>
            <a:r>
              <a:rPr lang="en-US" altLang="en-US" sz="1800">
                <a:solidFill>
                  <a:srgbClr val="EAEAEA"/>
                </a:solidFill>
                <a:latin typeface="Arial" pitchFamily="34" charset="0"/>
              </a:rPr>
              <a:t>Pembagian Kerja 3</a:t>
            </a:r>
          </a:p>
        </p:txBody>
      </p:sp>
      <p:sp>
        <p:nvSpPr>
          <p:cNvPr id="71689" name="Oval 9"/>
          <p:cNvSpPr>
            <a:spLocks noChangeArrowheads="1"/>
          </p:cNvSpPr>
          <p:nvPr/>
        </p:nvSpPr>
        <p:spPr bwMode="auto">
          <a:xfrm>
            <a:off x="5715000" y="990600"/>
            <a:ext cx="3200400" cy="2895600"/>
          </a:xfrm>
          <a:prstGeom prst="ellipse">
            <a:avLst/>
          </a:prstGeom>
          <a:solidFill>
            <a:schemeClr val="accent1"/>
          </a:solidFill>
          <a:ln w="9525">
            <a:solidFill>
              <a:schemeClr val="tx1"/>
            </a:solidFill>
            <a:round/>
            <a:headEnd/>
            <a:tailEnd/>
          </a:ln>
        </p:spPr>
        <p:txBody>
          <a:bodyPr wrap="none" anchor="ctr"/>
          <a:lstStyle/>
          <a:p>
            <a:endParaRPr lang="en-US" altLang="en-US">
              <a:solidFill>
                <a:srgbClr val="EAEAEA"/>
              </a:solidFill>
              <a:latin typeface="Verdana" pitchFamily="34" charset="0"/>
            </a:endParaRPr>
          </a:p>
        </p:txBody>
      </p:sp>
      <p:sp>
        <p:nvSpPr>
          <p:cNvPr id="71690" name="Text Box 10"/>
          <p:cNvSpPr txBox="1">
            <a:spLocks noChangeArrowheads="1"/>
          </p:cNvSpPr>
          <p:nvPr/>
        </p:nvSpPr>
        <p:spPr bwMode="auto">
          <a:xfrm>
            <a:off x="7162800" y="1524000"/>
            <a:ext cx="762000" cy="274638"/>
          </a:xfrm>
          <a:prstGeom prst="rect">
            <a:avLst/>
          </a:prstGeom>
          <a:solidFill>
            <a:srgbClr val="FF66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Verdana" pitchFamily="34" charset="0"/>
                <a:cs typeface="Arial" pitchFamily="34" charset="0"/>
              </a:defRPr>
            </a:lvl1pPr>
            <a:lvl2pPr>
              <a:defRPr sz="2800">
                <a:solidFill>
                  <a:schemeClr val="tx1"/>
                </a:solidFill>
                <a:latin typeface="Verdana" pitchFamily="34" charset="0"/>
                <a:cs typeface="Arial" pitchFamily="34" charset="0"/>
              </a:defRPr>
            </a:lvl2pPr>
            <a:lvl3pPr>
              <a:defRPr sz="2400">
                <a:solidFill>
                  <a:schemeClr val="tx1"/>
                </a:solidFill>
                <a:latin typeface="Verdana" pitchFamily="34" charset="0"/>
                <a:cs typeface="Arial" pitchFamily="34" charset="0"/>
              </a:defRPr>
            </a:lvl3pPr>
            <a:lvl4pPr>
              <a:defRPr sz="2000">
                <a:solidFill>
                  <a:schemeClr val="tx1"/>
                </a:solidFill>
                <a:latin typeface="Verdana" pitchFamily="34" charset="0"/>
                <a:cs typeface="Arial" pitchFamily="34" charset="0"/>
              </a:defRPr>
            </a:lvl4pPr>
            <a:lvl5pPr>
              <a:defRPr sz="2000">
                <a:solidFill>
                  <a:schemeClr val="tx1"/>
                </a:solidFill>
                <a:latin typeface="Verdana" pitchFamily="34" charset="0"/>
                <a:cs typeface="Arial" pitchFamily="34" charset="0"/>
              </a:defRPr>
            </a:lvl5pPr>
            <a:lvl6pPr eaLnBrk="0" hangingPunct="0">
              <a:defRPr sz="2000">
                <a:solidFill>
                  <a:schemeClr val="tx1"/>
                </a:solidFill>
                <a:latin typeface="Verdana" pitchFamily="34" charset="0"/>
                <a:cs typeface="Arial" pitchFamily="34" charset="0"/>
              </a:defRPr>
            </a:lvl6pPr>
            <a:lvl7pPr eaLnBrk="0" hangingPunct="0">
              <a:defRPr sz="2000">
                <a:solidFill>
                  <a:schemeClr val="tx1"/>
                </a:solidFill>
                <a:latin typeface="Verdana" pitchFamily="34" charset="0"/>
                <a:cs typeface="Arial" pitchFamily="34" charset="0"/>
              </a:defRPr>
            </a:lvl7pPr>
            <a:lvl8pPr eaLnBrk="0" hangingPunct="0">
              <a:defRPr sz="2000">
                <a:solidFill>
                  <a:schemeClr val="tx1"/>
                </a:solidFill>
                <a:latin typeface="Verdana" pitchFamily="34" charset="0"/>
                <a:cs typeface="Arial" pitchFamily="34" charset="0"/>
              </a:defRPr>
            </a:lvl8pPr>
            <a:lvl9pPr eaLnBrk="0" hangingPunct="0">
              <a:defRPr sz="2000">
                <a:solidFill>
                  <a:schemeClr val="tx1"/>
                </a:solidFill>
                <a:latin typeface="Verdana" pitchFamily="34" charset="0"/>
                <a:cs typeface="Arial" pitchFamily="34" charset="0"/>
              </a:defRPr>
            </a:lvl9pPr>
          </a:lstStyle>
          <a:p>
            <a:pPr>
              <a:spcBef>
                <a:spcPct val="50000"/>
              </a:spcBef>
            </a:pPr>
            <a:endParaRPr lang="en-US" altLang="en-US" sz="1800">
              <a:solidFill>
                <a:srgbClr val="EAEAEA"/>
              </a:solidFill>
              <a:latin typeface="Arial" pitchFamily="34" charset="0"/>
            </a:endParaRPr>
          </a:p>
        </p:txBody>
      </p:sp>
      <p:sp>
        <p:nvSpPr>
          <p:cNvPr id="71691" name="Text Box 11"/>
          <p:cNvSpPr txBox="1">
            <a:spLocks noChangeArrowheads="1"/>
          </p:cNvSpPr>
          <p:nvPr/>
        </p:nvSpPr>
        <p:spPr bwMode="auto">
          <a:xfrm>
            <a:off x="6248400" y="2362200"/>
            <a:ext cx="762000" cy="274638"/>
          </a:xfrm>
          <a:prstGeom prst="rect">
            <a:avLst/>
          </a:prstGeom>
          <a:solidFill>
            <a:srgbClr val="FF66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Verdana" pitchFamily="34" charset="0"/>
                <a:cs typeface="Arial" pitchFamily="34" charset="0"/>
              </a:defRPr>
            </a:lvl1pPr>
            <a:lvl2pPr>
              <a:defRPr sz="2800">
                <a:solidFill>
                  <a:schemeClr val="tx1"/>
                </a:solidFill>
                <a:latin typeface="Verdana" pitchFamily="34" charset="0"/>
                <a:cs typeface="Arial" pitchFamily="34" charset="0"/>
              </a:defRPr>
            </a:lvl2pPr>
            <a:lvl3pPr>
              <a:defRPr sz="2400">
                <a:solidFill>
                  <a:schemeClr val="tx1"/>
                </a:solidFill>
                <a:latin typeface="Verdana" pitchFamily="34" charset="0"/>
                <a:cs typeface="Arial" pitchFamily="34" charset="0"/>
              </a:defRPr>
            </a:lvl3pPr>
            <a:lvl4pPr>
              <a:defRPr sz="2000">
                <a:solidFill>
                  <a:schemeClr val="tx1"/>
                </a:solidFill>
                <a:latin typeface="Verdana" pitchFamily="34" charset="0"/>
                <a:cs typeface="Arial" pitchFamily="34" charset="0"/>
              </a:defRPr>
            </a:lvl4pPr>
            <a:lvl5pPr>
              <a:defRPr sz="2000">
                <a:solidFill>
                  <a:schemeClr val="tx1"/>
                </a:solidFill>
                <a:latin typeface="Verdana" pitchFamily="34" charset="0"/>
                <a:cs typeface="Arial" pitchFamily="34" charset="0"/>
              </a:defRPr>
            </a:lvl5pPr>
            <a:lvl6pPr eaLnBrk="0" hangingPunct="0">
              <a:defRPr sz="2000">
                <a:solidFill>
                  <a:schemeClr val="tx1"/>
                </a:solidFill>
                <a:latin typeface="Verdana" pitchFamily="34" charset="0"/>
                <a:cs typeface="Arial" pitchFamily="34" charset="0"/>
              </a:defRPr>
            </a:lvl6pPr>
            <a:lvl7pPr eaLnBrk="0" hangingPunct="0">
              <a:defRPr sz="2000">
                <a:solidFill>
                  <a:schemeClr val="tx1"/>
                </a:solidFill>
                <a:latin typeface="Verdana" pitchFamily="34" charset="0"/>
                <a:cs typeface="Arial" pitchFamily="34" charset="0"/>
              </a:defRPr>
            </a:lvl7pPr>
            <a:lvl8pPr eaLnBrk="0" hangingPunct="0">
              <a:defRPr sz="2000">
                <a:solidFill>
                  <a:schemeClr val="tx1"/>
                </a:solidFill>
                <a:latin typeface="Verdana" pitchFamily="34" charset="0"/>
                <a:cs typeface="Arial" pitchFamily="34" charset="0"/>
              </a:defRPr>
            </a:lvl8pPr>
            <a:lvl9pPr eaLnBrk="0" hangingPunct="0">
              <a:defRPr sz="2000">
                <a:solidFill>
                  <a:schemeClr val="tx1"/>
                </a:solidFill>
                <a:latin typeface="Verdana" pitchFamily="34" charset="0"/>
                <a:cs typeface="Arial" pitchFamily="34" charset="0"/>
              </a:defRPr>
            </a:lvl9pPr>
          </a:lstStyle>
          <a:p>
            <a:pPr>
              <a:spcBef>
                <a:spcPct val="50000"/>
              </a:spcBef>
            </a:pPr>
            <a:endParaRPr lang="en-US" altLang="en-US" sz="1800">
              <a:solidFill>
                <a:srgbClr val="EAEAEA"/>
              </a:solidFill>
              <a:latin typeface="Arial" pitchFamily="34" charset="0"/>
            </a:endParaRPr>
          </a:p>
        </p:txBody>
      </p:sp>
      <p:sp>
        <p:nvSpPr>
          <p:cNvPr id="71692" name="Text Box 12"/>
          <p:cNvSpPr txBox="1">
            <a:spLocks noChangeArrowheads="1"/>
          </p:cNvSpPr>
          <p:nvPr/>
        </p:nvSpPr>
        <p:spPr bwMode="auto">
          <a:xfrm>
            <a:off x="7848600" y="2438400"/>
            <a:ext cx="762000" cy="274638"/>
          </a:xfrm>
          <a:prstGeom prst="rect">
            <a:avLst/>
          </a:prstGeom>
          <a:solidFill>
            <a:srgbClr val="FF66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Verdana" pitchFamily="34" charset="0"/>
                <a:cs typeface="Arial" pitchFamily="34" charset="0"/>
              </a:defRPr>
            </a:lvl1pPr>
            <a:lvl2pPr>
              <a:defRPr sz="2800">
                <a:solidFill>
                  <a:schemeClr val="tx1"/>
                </a:solidFill>
                <a:latin typeface="Verdana" pitchFamily="34" charset="0"/>
                <a:cs typeface="Arial" pitchFamily="34" charset="0"/>
              </a:defRPr>
            </a:lvl2pPr>
            <a:lvl3pPr>
              <a:defRPr sz="2400">
                <a:solidFill>
                  <a:schemeClr val="tx1"/>
                </a:solidFill>
                <a:latin typeface="Verdana" pitchFamily="34" charset="0"/>
                <a:cs typeface="Arial" pitchFamily="34" charset="0"/>
              </a:defRPr>
            </a:lvl3pPr>
            <a:lvl4pPr>
              <a:defRPr sz="2000">
                <a:solidFill>
                  <a:schemeClr val="tx1"/>
                </a:solidFill>
                <a:latin typeface="Verdana" pitchFamily="34" charset="0"/>
                <a:cs typeface="Arial" pitchFamily="34" charset="0"/>
              </a:defRPr>
            </a:lvl4pPr>
            <a:lvl5pPr>
              <a:defRPr sz="2000">
                <a:solidFill>
                  <a:schemeClr val="tx1"/>
                </a:solidFill>
                <a:latin typeface="Verdana" pitchFamily="34" charset="0"/>
                <a:cs typeface="Arial" pitchFamily="34" charset="0"/>
              </a:defRPr>
            </a:lvl5pPr>
            <a:lvl6pPr eaLnBrk="0" hangingPunct="0">
              <a:defRPr sz="2000">
                <a:solidFill>
                  <a:schemeClr val="tx1"/>
                </a:solidFill>
                <a:latin typeface="Verdana" pitchFamily="34" charset="0"/>
                <a:cs typeface="Arial" pitchFamily="34" charset="0"/>
              </a:defRPr>
            </a:lvl6pPr>
            <a:lvl7pPr eaLnBrk="0" hangingPunct="0">
              <a:defRPr sz="2000">
                <a:solidFill>
                  <a:schemeClr val="tx1"/>
                </a:solidFill>
                <a:latin typeface="Verdana" pitchFamily="34" charset="0"/>
                <a:cs typeface="Arial" pitchFamily="34" charset="0"/>
              </a:defRPr>
            </a:lvl7pPr>
            <a:lvl8pPr eaLnBrk="0" hangingPunct="0">
              <a:defRPr sz="2000">
                <a:solidFill>
                  <a:schemeClr val="tx1"/>
                </a:solidFill>
                <a:latin typeface="Verdana" pitchFamily="34" charset="0"/>
                <a:cs typeface="Arial" pitchFamily="34" charset="0"/>
              </a:defRPr>
            </a:lvl8pPr>
            <a:lvl9pPr eaLnBrk="0" hangingPunct="0">
              <a:defRPr sz="2000">
                <a:solidFill>
                  <a:schemeClr val="tx1"/>
                </a:solidFill>
                <a:latin typeface="Verdana" pitchFamily="34" charset="0"/>
                <a:cs typeface="Arial" pitchFamily="34" charset="0"/>
              </a:defRPr>
            </a:lvl9pPr>
          </a:lstStyle>
          <a:p>
            <a:pPr>
              <a:spcBef>
                <a:spcPct val="50000"/>
              </a:spcBef>
            </a:pPr>
            <a:endParaRPr lang="en-US" altLang="en-US" sz="1800">
              <a:solidFill>
                <a:srgbClr val="EAEAEA"/>
              </a:solidFill>
              <a:latin typeface="Arial" pitchFamily="34" charset="0"/>
            </a:endParaRPr>
          </a:p>
        </p:txBody>
      </p:sp>
      <p:sp>
        <p:nvSpPr>
          <p:cNvPr id="71693" name="Line 13"/>
          <p:cNvSpPr>
            <a:spLocks noChangeShapeType="1"/>
          </p:cNvSpPr>
          <p:nvPr/>
        </p:nvSpPr>
        <p:spPr bwMode="auto">
          <a:xfrm>
            <a:off x="7467600" y="18288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71694" name="Line 14"/>
          <p:cNvSpPr>
            <a:spLocks noChangeShapeType="1"/>
          </p:cNvSpPr>
          <p:nvPr/>
        </p:nvSpPr>
        <p:spPr bwMode="auto">
          <a:xfrm>
            <a:off x="6705600" y="2133600"/>
            <a:ext cx="1600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71695" name="Line 15"/>
          <p:cNvSpPr>
            <a:spLocks noChangeShapeType="1"/>
          </p:cNvSpPr>
          <p:nvPr/>
        </p:nvSpPr>
        <p:spPr bwMode="auto">
          <a:xfrm>
            <a:off x="6705600" y="2133600"/>
            <a:ext cx="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71696" name="Line 16"/>
          <p:cNvSpPr>
            <a:spLocks noChangeShapeType="1"/>
          </p:cNvSpPr>
          <p:nvPr/>
        </p:nvSpPr>
        <p:spPr bwMode="auto">
          <a:xfrm>
            <a:off x="8229600" y="21336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71697" name="Line 17"/>
          <p:cNvSpPr>
            <a:spLocks noChangeShapeType="1"/>
          </p:cNvSpPr>
          <p:nvPr/>
        </p:nvSpPr>
        <p:spPr bwMode="auto">
          <a:xfrm>
            <a:off x="1447800" y="2819400"/>
            <a:ext cx="76200" cy="91440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71698" name="Line 18"/>
          <p:cNvSpPr>
            <a:spLocks noChangeShapeType="1"/>
          </p:cNvSpPr>
          <p:nvPr/>
        </p:nvSpPr>
        <p:spPr bwMode="auto">
          <a:xfrm>
            <a:off x="2286000" y="5334000"/>
            <a:ext cx="1447800" cy="7620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71699" name="Line 19"/>
          <p:cNvSpPr>
            <a:spLocks noChangeShapeType="1"/>
          </p:cNvSpPr>
          <p:nvPr/>
        </p:nvSpPr>
        <p:spPr bwMode="auto">
          <a:xfrm>
            <a:off x="2133600" y="2514600"/>
            <a:ext cx="2286000" cy="198120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71700" name="AutoShape 20"/>
          <p:cNvSpPr>
            <a:spLocks noChangeArrowheads="1"/>
          </p:cNvSpPr>
          <p:nvPr/>
        </p:nvSpPr>
        <p:spPr bwMode="auto">
          <a:xfrm>
            <a:off x="5715000" y="3886200"/>
            <a:ext cx="2667000" cy="2286000"/>
          </a:xfrm>
          <a:custGeom>
            <a:avLst/>
            <a:gdLst>
              <a:gd name="T0" fmla="*/ 235221127 w 21600"/>
              <a:gd name="T1" fmla="*/ 0 h 21600"/>
              <a:gd name="T2" fmla="*/ 141126528 w 21600"/>
              <a:gd name="T3" fmla="*/ 80645000 h 21600"/>
              <a:gd name="T4" fmla="*/ 0 w 21600"/>
              <a:gd name="T5" fmla="*/ 201623718 h 21600"/>
              <a:gd name="T6" fmla="*/ 141126528 w 21600"/>
              <a:gd name="T7" fmla="*/ 241935000 h 21600"/>
              <a:gd name="T8" fmla="*/ 282253178 w 21600"/>
              <a:gd name="T9" fmla="*/ 168010417 h 21600"/>
              <a:gd name="T10" fmla="*/ 329300417 w 21600"/>
              <a:gd name="T11" fmla="*/ 80645000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lnTo>
                  <a:pt x="15429" y="0"/>
                </a:lnTo>
                <a:close/>
              </a:path>
            </a:pathLst>
          </a:custGeom>
          <a:solidFill>
            <a:schemeClr val="accent1"/>
          </a:solidFill>
          <a:ln w="9525">
            <a:solidFill>
              <a:schemeClr val="tx1"/>
            </a:solidFill>
            <a:miter lim="800000"/>
            <a:headEnd/>
            <a:tailEnd/>
          </a:ln>
        </p:spPr>
        <p:txBody>
          <a:bodyPr wrap="none" anchor="ctr"/>
          <a:lstStyle/>
          <a:p>
            <a:endParaRPr lang="id-ID"/>
          </a:p>
        </p:txBody>
      </p:sp>
      <p:sp>
        <p:nvSpPr>
          <p:cNvPr id="71701" name="Text Box 21"/>
          <p:cNvSpPr txBox="1">
            <a:spLocks noChangeArrowheads="1"/>
          </p:cNvSpPr>
          <p:nvPr/>
        </p:nvSpPr>
        <p:spPr bwMode="auto">
          <a:xfrm>
            <a:off x="5943600" y="5410200"/>
            <a:ext cx="1828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Verdana" pitchFamily="34" charset="0"/>
                <a:cs typeface="Arial" pitchFamily="34" charset="0"/>
              </a:defRPr>
            </a:lvl1pPr>
            <a:lvl2pPr>
              <a:defRPr sz="2800">
                <a:solidFill>
                  <a:schemeClr val="tx1"/>
                </a:solidFill>
                <a:latin typeface="Verdana" pitchFamily="34" charset="0"/>
                <a:cs typeface="Arial" pitchFamily="34" charset="0"/>
              </a:defRPr>
            </a:lvl2pPr>
            <a:lvl3pPr>
              <a:defRPr sz="2400">
                <a:solidFill>
                  <a:schemeClr val="tx1"/>
                </a:solidFill>
                <a:latin typeface="Verdana" pitchFamily="34" charset="0"/>
                <a:cs typeface="Arial" pitchFamily="34" charset="0"/>
              </a:defRPr>
            </a:lvl3pPr>
            <a:lvl4pPr>
              <a:defRPr sz="2000">
                <a:solidFill>
                  <a:schemeClr val="tx1"/>
                </a:solidFill>
                <a:latin typeface="Verdana" pitchFamily="34" charset="0"/>
                <a:cs typeface="Arial" pitchFamily="34" charset="0"/>
              </a:defRPr>
            </a:lvl4pPr>
            <a:lvl5pPr>
              <a:defRPr sz="2000">
                <a:solidFill>
                  <a:schemeClr val="tx1"/>
                </a:solidFill>
                <a:latin typeface="Verdana" pitchFamily="34" charset="0"/>
                <a:cs typeface="Arial" pitchFamily="34" charset="0"/>
              </a:defRPr>
            </a:lvl5pPr>
            <a:lvl6pPr eaLnBrk="0" hangingPunct="0">
              <a:defRPr sz="2000">
                <a:solidFill>
                  <a:schemeClr val="tx1"/>
                </a:solidFill>
                <a:latin typeface="Verdana" pitchFamily="34" charset="0"/>
                <a:cs typeface="Arial" pitchFamily="34" charset="0"/>
              </a:defRPr>
            </a:lvl6pPr>
            <a:lvl7pPr eaLnBrk="0" hangingPunct="0">
              <a:defRPr sz="2000">
                <a:solidFill>
                  <a:schemeClr val="tx1"/>
                </a:solidFill>
                <a:latin typeface="Verdana" pitchFamily="34" charset="0"/>
                <a:cs typeface="Arial" pitchFamily="34" charset="0"/>
              </a:defRPr>
            </a:lvl7pPr>
            <a:lvl8pPr eaLnBrk="0" hangingPunct="0">
              <a:defRPr sz="2000">
                <a:solidFill>
                  <a:schemeClr val="tx1"/>
                </a:solidFill>
                <a:latin typeface="Verdana" pitchFamily="34" charset="0"/>
                <a:cs typeface="Arial" pitchFamily="34" charset="0"/>
              </a:defRPr>
            </a:lvl8pPr>
            <a:lvl9pPr eaLnBrk="0" hangingPunct="0">
              <a:defRPr sz="2000">
                <a:solidFill>
                  <a:schemeClr val="tx1"/>
                </a:solidFill>
                <a:latin typeface="Verdana" pitchFamily="34" charset="0"/>
                <a:cs typeface="Arial" pitchFamily="34" charset="0"/>
              </a:defRPr>
            </a:lvl9pPr>
          </a:lstStyle>
          <a:p>
            <a:pPr>
              <a:spcBef>
                <a:spcPct val="50000"/>
              </a:spcBef>
            </a:pPr>
            <a:r>
              <a:rPr lang="en-US" altLang="en-US" sz="1800">
                <a:solidFill>
                  <a:srgbClr val="EAEAEA"/>
                </a:solidFill>
                <a:latin typeface="Arial" pitchFamily="34" charset="0"/>
              </a:rPr>
              <a:t>Koordinasi dan integrasi</a:t>
            </a:r>
          </a:p>
        </p:txBody>
      </p:sp>
      <p:sp>
        <p:nvSpPr>
          <p:cNvPr id="71702" name="Text Box 22"/>
          <p:cNvSpPr txBox="1">
            <a:spLocks noChangeArrowheads="1"/>
          </p:cNvSpPr>
          <p:nvPr/>
        </p:nvSpPr>
        <p:spPr bwMode="auto">
          <a:xfrm>
            <a:off x="1295400" y="228600"/>
            <a:ext cx="6629400" cy="61753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Verdana" pitchFamily="34" charset="0"/>
                <a:cs typeface="Arial" pitchFamily="34" charset="0"/>
              </a:defRPr>
            </a:lvl1pPr>
            <a:lvl2pPr>
              <a:defRPr sz="2800">
                <a:solidFill>
                  <a:schemeClr val="tx1"/>
                </a:solidFill>
                <a:latin typeface="Verdana" pitchFamily="34" charset="0"/>
                <a:cs typeface="Arial" pitchFamily="34" charset="0"/>
              </a:defRPr>
            </a:lvl2pPr>
            <a:lvl3pPr>
              <a:defRPr sz="2400">
                <a:solidFill>
                  <a:schemeClr val="tx1"/>
                </a:solidFill>
                <a:latin typeface="Verdana" pitchFamily="34" charset="0"/>
                <a:cs typeface="Arial" pitchFamily="34" charset="0"/>
              </a:defRPr>
            </a:lvl3pPr>
            <a:lvl4pPr>
              <a:defRPr sz="2000">
                <a:solidFill>
                  <a:schemeClr val="tx1"/>
                </a:solidFill>
                <a:latin typeface="Verdana" pitchFamily="34" charset="0"/>
                <a:cs typeface="Arial" pitchFamily="34" charset="0"/>
              </a:defRPr>
            </a:lvl4pPr>
            <a:lvl5pPr>
              <a:defRPr sz="2000">
                <a:solidFill>
                  <a:schemeClr val="tx1"/>
                </a:solidFill>
                <a:latin typeface="Verdana" pitchFamily="34" charset="0"/>
                <a:cs typeface="Arial" pitchFamily="34" charset="0"/>
              </a:defRPr>
            </a:lvl5pPr>
            <a:lvl6pPr eaLnBrk="0" hangingPunct="0">
              <a:defRPr sz="2000">
                <a:solidFill>
                  <a:schemeClr val="tx1"/>
                </a:solidFill>
                <a:latin typeface="Verdana" pitchFamily="34" charset="0"/>
                <a:cs typeface="Arial" pitchFamily="34" charset="0"/>
              </a:defRPr>
            </a:lvl6pPr>
            <a:lvl7pPr eaLnBrk="0" hangingPunct="0">
              <a:defRPr sz="2000">
                <a:solidFill>
                  <a:schemeClr val="tx1"/>
                </a:solidFill>
                <a:latin typeface="Verdana" pitchFamily="34" charset="0"/>
                <a:cs typeface="Arial" pitchFamily="34" charset="0"/>
              </a:defRPr>
            </a:lvl7pPr>
            <a:lvl8pPr eaLnBrk="0" hangingPunct="0">
              <a:defRPr sz="2000">
                <a:solidFill>
                  <a:schemeClr val="tx1"/>
                </a:solidFill>
                <a:latin typeface="Verdana" pitchFamily="34" charset="0"/>
                <a:cs typeface="Arial" pitchFamily="34" charset="0"/>
              </a:defRPr>
            </a:lvl8pPr>
            <a:lvl9pPr eaLnBrk="0" hangingPunct="0">
              <a:defRPr sz="2000">
                <a:solidFill>
                  <a:schemeClr val="tx1"/>
                </a:solidFill>
                <a:latin typeface="Verdana" pitchFamily="34" charset="0"/>
                <a:cs typeface="Arial" pitchFamily="34" charset="0"/>
              </a:defRPr>
            </a:lvl9pPr>
          </a:lstStyle>
          <a:p>
            <a:pPr algn="ctr">
              <a:spcBef>
                <a:spcPct val="50000"/>
              </a:spcBef>
            </a:pPr>
            <a:r>
              <a:rPr lang="en-US" altLang="en-US" sz="2400">
                <a:solidFill>
                  <a:srgbClr val="EAEAEA"/>
                </a:solidFill>
                <a:latin typeface="Arial" pitchFamily="34" charset="0"/>
              </a:rPr>
              <a:t>Proses Terbentuknya Stuktur Organisasi</a:t>
            </a:r>
          </a:p>
        </p:txBody>
      </p:sp>
      <p:sp>
        <p:nvSpPr>
          <p:cNvPr id="71703" name="Text Box 23"/>
          <p:cNvSpPr txBox="1">
            <a:spLocks noChangeArrowheads="1"/>
          </p:cNvSpPr>
          <p:nvPr/>
        </p:nvSpPr>
        <p:spPr bwMode="auto">
          <a:xfrm>
            <a:off x="6553200" y="3048000"/>
            <a:ext cx="1676400" cy="43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Verdana" pitchFamily="34" charset="0"/>
                <a:cs typeface="Arial" pitchFamily="34" charset="0"/>
              </a:defRPr>
            </a:lvl1pPr>
            <a:lvl2pPr>
              <a:defRPr sz="2800">
                <a:solidFill>
                  <a:schemeClr val="tx1"/>
                </a:solidFill>
                <a:latin typeface="Verdana" pitchFamily="34" charset="0"/>
                <a:cs typeface="Arial" pitchFamily="34" charset="0"/>
              </a:defRPr>
            </a:lvl2pPr>
            <a:lvl3pPr>
              <a:defRPr sz="2400">
                <a:solidFill>
                  <a:schemeClr val="tx1"/>
                </a:solidFill>
                <a:latin typeface="Verdana" pitchFamily="34" charset="0"/>
                <a:cs typeface="Arial" pitchFamily="34" charset="0"/>
              </a:defRPr>
            </a:lvl3pPr>
            <a:lvl4pPr>
              <a:defRPr sz="2000">
                <a:solidFill>
                  <a:schemeClr val="tx1"/>
                </a:solidFill>
                <a:latin typeface="Verdana" pitchFamily="34" charset="0"/>
                <a:cs typeface="Arial" pitchFamily="34" charset="0"/>
              </a:defRPr>
            </a:lvl4pPr>
            <a:lvl5pPr>
              <a:defRPr sz="2000">
                <a:solidFill>
                  <a:schemeClr val="tx1"/>
                </a:solidFill>
                <a:latin typeface="Verdana" pitchFamily="34" charset="0"/>
                <a:cs typeface="Arial" pitchFamily="34" charset="0"/>
              </a:defRPr>
            </a:lvl5pPr>
            <a:lvl6pPr eaLnBrk="0" hangingPunct="0">
              <a:defRPr sz="2000">
                <a:solidFill>
                  <a:schemeClr val="tx1"/>
                </a:solidFill>
                <a:latin typeface="Verdana" pitchFamily="34" charset="0"/>
                <a:cs typeface="Arial" pitchFamily="34" charset="0"/>
              </a:defRPr>
            </a:lvl6pPr>
            <a:lvl7pPr eaLnBrk="0" hangingPunct="0">
              <a:defRPr sz="2000">
                <a:solidFill>
                  <a:schemeClr val="tx1"/>
                </a:solidFill>
                <a:latin typeface="Verdana" pitchFamily="34" charset="0"/>
                <a:cs typeface="Arial" pitchFamily="34" charset="0"/>
              </a:defRPr>
            </a:lvl7pPr>
            <a:lvl8pPr eaLnBrk="0" hangingPunct="0">
              <a:defRPr sz="2000">
                <a:solidFill>
                  <a:schemeClr val="tx1"/>
                </a:solidFill>
                <a:latin typeface="Verdana" pitchFamily="34" charset="0"/>
                <a:cs typeface="Arial" pitchFamily="34" charset="0"/>
              </a:defRPr>
            </a:lvl8pPr>
            <a:lvl9pPr eaLnBrk="0" hangingPunct="0">
              <a:defRPr sz="2000">
                <a:solidFill>
                  <a:schemeClr val="tx1"/>
                </a:solidFill>
                <a:latin typeface="Verdana" pitchFamily="34" charset="0"/>
                <a:cs typeface="Arial" pitchFamily="34" charset="0"/>
              </a:defRPr>
            </a:lvl9pPr>
          </a:lstStyle>
          <a:p>
            <a:pPr>
              <a:spcBef>
                <a:spcPct val="50000"/>
              </a:spcBef>
            </a:pPr>
            <a:r>
              <a:rPr lang="en-US" altLang="en-US" sz="1600">
                <a:solidFill>
                  <a:srgbClr val="EAEAEA"/>
                </a:solidFill>
                <a:latin typeface="Arial" pitchFamily="34" charset="0"/>
              </a:rPr>
              <a:t>Struktur organisasi</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Oval 2"/>
          <p:cNvSpPr>
            <a:spLocks noChangeArrowheads="1"/>
          </p:cNvSpPr>
          <p:nvPr/>
        </p:nvSpPr>
        <p:spPr bwMode="auto">
          <a:xfrm rot="1358861">
            <a:off x="1955800" y="2209800"/>
            <a:ext cx="1617663" cy="2590800"/>
          </a:xfrm>
          <a:prstGeom prst="ellipse">
            <a:avLst/>
          </a:prstGeom>
          <a:solidFill>
            <a:srgbClr val="FF66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solidFill>
                <a:srgbClr val="EAEAEA"/>
              </a:solidFill>
              <a:latin typeface="Verdana" pitchFamily="34" charset="0"/>
            </a:endParaRPr>
          </a:p>
        </p:txBody>
      </p:sp>
      <p:sp>
        <p:nvSpPr>
          <p:cNvPr id="72707" name="Oval 3"/>
          <p:cNvSpPr>
            <a:spLocks noChangeArrowheads="1"/>
          </p:cNvSpPr>
          <p:nvPr/>
        </p:nvSpPr>
        <p:spPr bwMode="auto">
          <a:xfrm rot="-1673323">
            <a:off x="4800600" y="2286000"/>
            <a:ext cx="1614488" cy="2435225"/>
          </a:xfrm>
          <a:prstGeom prst="ellipse">
            <a:avLst/>
          </a:prstGeom>
          <a:solidFill>
            <a:srgbClr val="3BBE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solidFill>
                <a:srgbClr val="EAEAEA"/>
              </a:solidFill>
              <a:latin typeface="Verdana" pitchFamily="34" charset="0"/>
            </a:endParaRPr>
          </a:p>
        </p:txBody>
      </p:sp>
      <p:sp>
        <p:nvSpPr>
          <p:cNvPr id="72708" name="Rectangle 4"/>
          <p:cNvSpPr>
            <a:spLocks noChangeArrowheads="1"/>
          </p:cNvSpPr>
          <p:nvPr/>
        </p:nvSpPr>
        <p:spPr bwMode="auto">
          <a:xfrm>
            <a:off x="1671638" y="4862513"/>
            <a:ext cx="5105400" cy="13716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a:solidFill>
                <a:srgbClr val="EAEAEA"/>
              </a:solidFill>
              <a:latin typeface="Verdana" pitchFamily="34" charset="0"/>
            </a:endParaRPr>
          </a:p>
        </p:txBody>
      </p:sp>
      <p:sp>
        <p:nvSpPr>
          <p:cNvPr id="72709" name="Rectangle 5"/>
          <p:cNvSpPr>
            <a:spLocks noChangeArrowheads="1"/>
          </p:cNvSpPr>
          <p:nvPr/>
        </p:nvSpPr>
        <p:spPr bwMode="auto">
          <a:xfrm>
            <a:off x="3729038" y="2119313"/>
            <a:ext cx="914400" cy="27432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a:solidFill>
                <a:srgbClr val="EAEAEA"/>
              </a:solidFill>
              <a:latin typeface="Verdana" pitchFamily="34" charset="0"/>
            </a:endParaRPr>
          </a:p>
        </p:txBody>
      </p:sp>
      <p:sp>
        <p:nvSpPr>
          <p:cNvPr id="72710" name="Rectangle 6"/>
          <p:cNvSpPr>
            <a:spLocks noChangeArrowheads="1"/>
          </p:cNvSpPr>
          <p:nvPr/>
        </p:nvSpPr>
        <p:spPr bwMode="auto">
          <a:xfrm>
            <a:off x="3119438" y="1357313"/>
            <a:ext cx="2133600" cy="7620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a:solidFill>
                <a:srgbClr val="EAEAEA"/>
              </a:solidFill>
              <a:latin typeface="Verdana" pitchFamily="34" charset="0"/>
            </a:endParaRPr>
          </a:p>
        </p:txBody>
      </p:sp>
      <p:sp>
        <p:nvSpPr>
          <p:cNvPr id="72711" name="AutoShape 7"/>
          <p:cNvSpPr>
            <a:spLocks noChangeArrowheads="1"/>
          </p:cNvSpPr>
          <p:nvPr/>
        </p:nvSpPr>
        <p:spPr bwMode="auto">
          <a:xfrm>
            <a:off x="4567238" y="3719513"/>
            <a:ext cx="990600" cy="1143000"/>
          </a:xfrm>
          <a:prstGeom prst="rtTriangle">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a:solidFill>
                <a:srgbClr val="EAEAEA"/>
              </a:solidFill>
              <a:latin typeface="Verdana" pitchFamily="34" charset="0"/>
            </a:endParaRPr>
          </a:p>
        </p:txBody>
      </p:sp>
      <p:sp>
        <p:nvSpPr>
          <p:cNvPr id="72712" name="AutoShape 8"/>
          <p:cNvSpPr>
            <a:spLocks noChangeArrowheads="1"/>
          </p:cNvSpPr>
          <p:nvPr/>
        </p:nvSpPr>
        <p:spPr bwMode="auto">
          <a:xfrm rot="-5400000">
            <a:off x="2738438" y="3795713"/>
            <a:ext cx="1219200" cy="914400"/>
          </a:xfrm>
          <a:prstGeom prst="rtTriangle">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a:solidFill>
                <a:srgbClr val="EAEAEA"/>
              </a:solidFill>
              <a:latin typeface="Verdana" pitchFamily="34" charset="0"/>
            </a:endParaRPr>
          </a:p>
        </p:txBody>
      </p:sp>
      <p:sp>
        <p:nvSpPr>
          <p:cNvPr id="72713" name="Text Box 9"/>
          <p:cNvSpPr txBox="1">
            <a:spLocks noChangeArrowheads="1"/>
          </p:cNvSpPr>
          <p:nvPr/>
        </p:nvSpPr>
        <p:spPr bwMode="auto">
          <a:xfrm>
            <a:off x="3271838" y="1585913"/>
            <a:ext cx="1905000"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Verdana" pitchFamily="34" charset="0"/>
                <a:cs typeface="Arial" pitchFamily="34" charset="0"/>
              </a:defRPr>
            </a:lvl1pPr>
            <a:lvl2pPr>
              <a:defRPr sz="2800">
                <a:solidFill>
                  <a:schemeClr val="tx1"/>
                </a:solidFill>
                <a:latin typeface="Verdana" pitchFamily="34" charset="0"/>
                <a:cs typeface="Arial" pitchFamily="34" charset="0"/>
              </a:defRPr>
            </a:lvl2pPr>
            <a:lvl3pPr>
              <a:defRPr sz="2400">
                <a:solidFill>
                  <a:schemeClr val="tx1"/>
                </a:solidFill>
                <a:latin typeface="Verdana" pitchFamily="34" charset="0"/>
                <a:cs typeface="Arial" pitchFamily="34" charset="0"/>
              </a:defRPr>
            </a:lvl3pPr>
            <a:lvl4pPr>
              <a:defRPr sz="2000">
                <a:solidFill>
                  <a:schemeClr val="tx1"/>
                </a:solidFill>
                <a:latin typeface="Verdana" pitchFamily="34" charset="0"/>
                <a:cs typeface="Arial" pitchFamily="34" charset="0"/>
              </a:defRPr>
            </a:lvl4pPr>
            <a:lvl5pPr>
              <a:defRPr sz="2000">
                <a:solidFill>
                  <a:schemeClr val="tx1"/>
                </a:solidFill>
                <a:latin typeface="Verdana" pitchFamily="34" charset="0"/>
                <a:cs typeface="Arial" pitchFamily="34" charset="0"/>
              </a:defRPr>
            </a:lvl5pPr>
            <a:lvl6pPr eaLnBrk="0" hangingPunct="0">
              <a:defRPr sz="2000">
                <a:solidFill>
                  <a:schemeClr val="tx1"/>
                </a:solidFill>
                <a:latin typeface="Verdana" pitchFamily="34" charset="0"/>
                <a:cs typeface="Arial" pitchFamily="34" charset="0"/>
              </a:defRPr>
            </a:lvl6pPr>
            <a:lvl7pPr eaLnBrk="0" hangingPunct="0">
              <a:defRPr sz="2000">
                <a:solidFill>
                  <a:schemeClr val="tx1"/>
                </a:solidFill>
                <a:latin typeface="Verdana" pitchFamily="34" charset="0"/>
                <a:cs typeface="Arial" pitchFamily="34" charset="0"/>
              </a:defRPr>
            </a:lvl7pPr>
            <a:lvl8pPr eaLnBrk="0" hangingPunct="0">
              <a:defRPr sz="2000">
                <a:solidFill>
                  <a:schemeClr val="tx1"/>
                </a:solidFill>
                <a:latin typeface="Verdana" pitchFamily="34" charset="0"/>
                <a:cs typeface="Arial" pitchFamily="34" charset="0"/>
              </a:defRPr>
            </a:lvl8pPr>
            <a:lvl9pPr eaLnBrk="0" hangingPunct="0">
              <a:defRPr sz="2000">
                <a:solidFill>
                  <a:schemeClr val="tx1"/>
                </a:solidFill>
                <a:latin typeface="Verdana" pitchFamily="34" charset="0"/>
                <a:cs typeface="Arial" pitchFamily="34" charset="0"/>
              </a:defRPr>
            </a:lvl9pPr>
          </a:lstStyle>
          <a:p>
            <a:pPr eaLnBrk="0" hangingPunct="0">
              <a:spcBef>
                <a:spcPct val="50000"/>
              </a:spcBef>
            </a:pPr>
            <a:r>
              <a:rPr lang="en-US" altLang="en-US" sz="1800">
                <a:solidFill>
                  <a:srgbClr val="EAEAEA"/>
                </a:solidFill>
                <a:latin typeface="Tahoma" pitchFamily="34" charset="0"/>
              </a:rPr>
              <a:t>Strategic apex</a:t>
            </a:r>
          </a:p>
        </p:txBody>
      </p:sp>
      <p:sp>
        <p:nvSpPr>
          <p:cNvPr id="72714" name="Text Box 10"/>
          <p:cNvSpPr txBox="1">
            <a:spLocks noChangeArrowheads="1"/>
          </p:cNvSpPr>
          <p:nvPr/>
        </p:nvSpPr>
        <p:spPr bwMode="auto">
          <a:xfrm>
            <a:off x="4872038" y="2881313"/>
            <a:ext cx="12192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Verdana" pitchFamily="34" charset="0"/>
                <a:cs typeface="Arial" pitchFamily="34" charset="0"/>
              </a:defRPr>
            </a:lvl1pPr>
            <a:lvl2pPr>
              <a:defRPr sz="2800">
                <a:solidFill>
                  <a:schemeClr val="tx1"/>
                </a:solidFill>
                <a:latin typeface="Verdana" pitchFamily="34" charset="0"/>
                <a:cs typeface="Arial" pitchFamily="34" charset="0"/>
              </a:defRPr>
            </a:lvl2pPr>
            <a:lvl3pPr>
              <a:defRPr sz="2400">
                <a:solidFill>
                  <a:schemeClr val="tx1"/>
                </a:solidFill>
                <a:latin typeface="Verdana" pitchFamily="34" charset="0"/>
                <a:cs typeface="Arial" pitchFamily="34" charset="0"/>
              </a:defRPr>
            </a:lvl3pPr>
            <a:lvl4pPr>
              <a:defRPr sz="2000">
                <a:solidFill>
                  <a:schemeClr val="tx1"/>
                </a:solidFill>
                <a:latin typeface="Verdana" pitchFamily="34" charset="0"/>
                <a:cs typeface="Arial" pitchFamily="34" charset="0"/>
              </a:defRPr>
            </a:lvl4pPr>
            <a:lvl5pPr>
              <a:defRPr sz="2000">
                <a:solidFill>
                  <a:schemeClr val="tx1"/>
                </a:solidFill>
                <a:latin typeface="Verdana" pitchFamily="34" charset="0"/>
                <a:cs typeface="Arial" pitchFamily="34" charset="0"/>
              </a:defRPr>
            </a:lvl5pPr>
            <a:lvl6pPr eaLnBrk="0" hangingPunct="0">
              <a:defRPr sz="2000">
                <a:solidFill>
                  <a:schemeClr val="tx1"/>
                </a:solidFill>
                <a:latin typeface="Verdana" pitchFamily="34" charset="0"/>
                <a:cs typeface="Arial" pitchFamily="34" charset="0"/>
              </a:defRPr>
            </a:lvl6pPr>
            <a:lvl7pPr eaLnBrk="0" hangingPunct="0">
              <a:defRPr sz="2000">
                <a:solidFill>
                  <a:schemeClr val="tx1"/>
                </a:solidFill>
                <a:latin typeface="Verdana" pitchFamily="34" charset="0"/>
                <a:cs typeface="Arial" pitchFamily="34" charset="0"/>
              </a:defRPr>
            </a:lvl7pPr>
            <a:lvl8pPr eaLnBrk="0" hangingPunct="0">
              <a:defRPr sz="2000">
                <a:solidFill>
                  <a:schemeClr val="tx1"/>
                </a:solidFill>
                <a:latin typeface="Verdana" pitchFamily="34" charset="0"/>
                <a:cs typeface="Arial" pitchFamily="34" charset="0"/>
              </a:defRPr>
            </a:lvl8pPr>
            <a:lvl9pPr eaLnBrk="0" hangingPunct="0">
              <a:defRPr sz="2000">
                <a:solidFill>
                  <a:schemeClr val="tx1"/>
                </a:solidFill>
                <a:latin typeface="Verdana" pitchFamily="34" charset="0"/>
                <a:cs typeface="Arial" pitchFamily="34" charset="0"/>
              </a:defRPr>
            </a:lvl9pPr>
          </a:lstStyle>
          <a:p>
            <a:pPr eaLnBrk="0" hangingPunct="0">
              <a:spcBef>
                <a:spcPct val="50000"/>
              </a:spcBef>
            </a:pPr>
            <a:r>
              <a:rPr lang="en-US" altLang="en-US" sz="1800">
                <a:solidFill>
                  <a:srgbClr val="EAEAEA"/>
                </a:solidFill>
                <a:latin typeface="Tahoma" pitchFamily="34" charset="0"/>
              </a:rPr>
              <a:t>Support</a:t>
            </a:r>
          </a:p>
          <a:p>
            <a:pPr eaLnBrk="0" hangingPunct="0">
              <a:spcBef>
                <a:spcPct val="50000"/>
              </a:spcBef>
            </a:pPr>
            <a:r>
              <a:rPr lang="en-US" altLang="en-US" sz="1800">
                <a:solidFill>
                  <a:srgbClr val="EAEAEA"/>
                </a:solidFill>
                <a:latin typeface="Tahoma" pitchFamily="34" charset="0"/>
              </a:rPr>
              <a:t>Staff</a:t>
            </a:r>
          </a:p>
        </p:txBody>
      </p:sp>
      <p:sp>
        <p:nvSpPr>
          <p:cNvPr id="72715" name="Text Box 11"/>
          <p:cNvSpPr txBox="1">
            <a:spLocks noChangeArrowheads="1"/>
          </p:cNvSpPr>
          <p:nvPr/>
        </p:nvSpPr>
        <p:spPr bwMode="auto">
          <a:xfrm>
            <a:off x="2209800" y="3033713"/>
            <a:ext cx="12192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Verdana" pitchFamily="34" charset="0"/>
                <a:cs typeface="Arial" pitchFamily="34" charset="0"/>
              </a:defRPr>
            </a:lvl1pPr>
            <a:lvl2pPr>
              <a:defRPr sz="2800">
                <a:solidFill>
                  <a:schemeClr val="tx1"/>
                </a:solidFill>
                <a:latin typeface="Verdana" pitchFamily="34" charset="0"/>
                <a:cs typeface="Arial" pitchFamily="34" charset="0"/>
              </a:defRPr>
            </a:lvl2pPr>
            <a:lvl3pPr>
              <a:defRPr sz="2400">
                <a:solidFill>
                  <a:schemeClr val="tx1"/>
                </a:solidFill>
                <a:latin typeface="Verdana" pitchFamily="34" charset="0"/>
                <a:cs typeface="Arial" pitchFamily="34" charset="0"/>
              </a:defRPr>
            </a:lvl3pPr>
            <a:lvl4pPr>
              <a:defRPr sz="2000">
                <a:solidFill>
                  <a:schemeClr val="tx1"/>
                </a:solidFill>
                <a:latin typeface="Verdana" pitchFamily="34" charset="0"/>
                <a:cs typeface="Arial" pitchFamily="34" charset="0"/>
              </a:defRPr>
            </a:lvl4pPr>
            <a:lvl5pPr>
              <a:defRPr sz="2000">
                <a:solidFill>
                  <a:schemeClr val="tx1"/>
                </a:solidFill>
                <a:latin typeface="Verdana" pitchFamily="34" charset="0"/>
                <a:cs typeface="Arial" pitchFamily="34" charset="0"/>
              </a:defRPr>
            </a:lvl5pPr>
            <a:lvl6pPr eaLnBrk="0" hangingPunct="0">
              <a:defRPr sz="2000">
                <a:solidFill>
                  <a:schemeClr val="tx1"/>
                </a:solidFill>
                <a:latin typeface="Verdana" pitchFamily="34" charset="0"/>
                <a:cs typeface="Arial" pitchFamily="34" charset="0"/>
              </a:defRPr>
            </a:lvl6pPr>
            <a:lvl7pPr eaLnBrk="0" hangingPunct="0">
              <a:defRPr sz="2000">
                <a:solidFill>
                  <a:schemeClr val="tx1"/>
                </a:solidFill>
                <a:latin typeface="Verdana" pitchFamily="34" charset="0"/>
                <a:cs typeface="Arial" pitchFamily="34" charset="0"/>
              </a:defRPr>
            </a:lvl7pPr>
            <a:lvl8pPr eaLnBrk="0" hangingPunct="0">
              <a:defRPr sz="2000">
                <a:solidFill>
                  <a:schemeClr val="tx1"/>
                </a:solidFill>
                <a:latin typeface="Verdana" pitchFamily="34" charset="0"/>
                <a:cs typeface="Arial" pitchFamily="34" charset="0"/>
              </a:defRPr>
            </a:lvl8pPr>
            <a:lvl9pPr eaLnBrk="0" hangingPunct="0">
              <a:defRPr sz="2000">
                <a:solidFill>
                  <a:schemeClr val="tx1"/>
                </a:solidFill>
                <a:latin typeface="Verdana" pitchFamily="34" charset="0"/>
                <a:cs typeface="Arial" pitchFamily="34" charset="0"/>
              </a:defRPr>
            </a:lvl9pPr>
          </a:lstStyle>
          <a:p>
            <a:pPr eaLnBrk="0" hangingPunct="0">
              <a:spcBef>
                <a:spcPct val="50000"/>
              </a:spcBef>
            </a:pPr>
            <a:r>
              <a:rPr lang="en-US" altLang="en-US" sz="1600">
                <a:solidFill>
                  <a:srgbClr val="0033CC"/>
                </a:solidFill>
                <a:latin typeface="Tahoma" pitchFamily="34" charset="0"/>
              </a:rPr>
              <a:t>Techno-structure</a:t>
            </a:r>
          </a:p>
        </p:txBody>
      </p:sp>
      <p:sp>
        <p:nvSpPr>
          <p:cNvPr id="72716" name="Text Box 12"/>
          <p:cNvSpPr txBox="1">
            <a:spLocks noChangeArrowheads="1"/>
          </p:cNvSpPr>
          <p:nvPr/>
        </p:nvSpPr>
        <p:spPr bwMode="auto">
          <a:xfrm>
            <a:off x="3805238" y="2881313"/>
            <a:ext cx="8382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Verdana" pitchFamily="34" charset="0"/>
                <a:cs typeface="Arial" pitchFamily="34" charset="0"/>
              </a:defRPr>
            </a:lvl1pPr>
            <a:lvl2pPr>
              <a:defRPr sz="2800">
                <a:solidFill>
                  <a:schemeClr val="tx1"/>
                </a:solidFill>
                <a:latin typeface="Verdana" pitchFamily="34" charset="0"/>
                <a:cs typeface="Arial" pitchFamily="34" charset="0"/>
              </a:defRPr>
            </a:lvl2pPr>
            <a:lvl3pPr>
              <a:defRPr sz="2400">
                <a:solidFill>
                  <a:schemeClr val="tx1"/>
                </a:solidFill>
                <a:latin typeface="Verdana" pitchFamily="34" charset="0"/>
                <a:cs typeface="Arial" pitchFamily="34" charset="0"/>
              </a:defRPr>
            </a:lvl3pPr>
            <a:lvl4pPr>
              <a:defRPr sz="2000">
                <a:solidFill>
                  <a:schemeClr val="tx1"/>
                </a:solidFill>
                <a:latin typeface="Verdana" pitchFamily="34" charset="0"/>
                <a:cs typeface="Arial" pitchFamily="34" charset="0"/>
              </a:defRPr>
            </a:lvl4pPr>
            <a:lvl5pPr>
              <a:defRPr sz="2000">
                <a:solidFill>
                  <a:schemeClr val="tx1"/>
                </a:solidFill>
                <a:latin typeface="Verdana" pitchFamily="34" charset="0"/>
                <a:cs typeface="Arial" pitchFamily="34" charset="0"/>
              </a:defRPr>
            </a:lvl5pPr>
            <a:lvl6pPr eaLnBrk="0" hangingPunct="0">
              <a:defRPr sz="2000">
                <a:solidFill>
                  <a:schemeClr val="tx1"/>
                </a:solidFill>
                <a:latin typeface="Verdana" pitchFamily="34" charset="0"/>
                <a:cs typeface="Arial" pitchFamily="34" charset="0"/>
              </a:defRPr>
            </a:lvl6pPr>
            <a:lvl7pPr eaLnBrk="0" hangingPunct="0">
              <a:defRPr sz="2000">
                <a:solidFill>
                  <a:schemeClr val="tx1"/>
                </a:solidFill>
                <a:latin typeface="Verdana" pitchFamily="34" charset="0"/>
                <a:cs typeface="Arial" pitchFamily="34" charset="0"/>
              </a:defRPr>
            </a:lvl7pPr>
            <a:lvl8pPr eaLnBrk="0" hangingPunct="0">
              <a:defRPr sz="2000">
                <a:solidFill>
                  <a:schemeClr val="tx1"/>
                </a:solidFill>
                <a:latin typeface="Verdana" pitchFamily="34" charset="0"/>
                <a:cs typeface="Arial" pitchFamily="34" charset="0"/>
              </a:defRPr>
            </a:lvl8pPr>
            <a:lvl9pPr eaLnBrk="0" hangingPunct="0">
              <a:defRPr sz="2000">
                <a:solidFill>
                  <a:schemeClr val="tx1"/>
                </a:solidFill>
                <a:latin typeface="Verdana" pitchFamily="34" charset="0"/>
                <a:cs typeface="Arial" pitchFamily="34" charset="0"/>
              </a:defRPr>
            </a:lvl9pPr>
          </a:lstStyle>
          <a:p>
            <a:pPr eaLnBrk="0" hangingPunct="0">
              <a:spcBef>
                <a:spcPct val="50000"/>
              </a:spcBef>
            </a:pPr>
            <a:r>
              <a:rPr lang="en-US" altLang="en-US" sz="1200">
                <a:solidFill>
                  <a:srgbClr val="EAEAEA"/>
                </a:solidFill>
                <a:latin typeface="Tahoma" pitchFamily="34" charset="0"/>
              </a:rPr>
              <a:t>Middle </a:t>
            </a:r>
            <a:r>
              <a:rPr lang="en-US" altLang="en-US" sz="1400">
                <a:solidFill>
                  <a:srgbClr val="EAEAEA"/>
                </a:solidFill>
                <a:latin typeface="Tahoma" pitchFamily="34" charset="0"/>
              </a:rPr>
              <a:t>line</a:t>
            </a:r>
          </a:p>
        </p:txBody>
      </p:sp>
      <p:sp>
        <p:nvSpPr>
          <p:cNvPr id="72717" name="Text Box 13"/>
          <p:cNvSpPr txBox="1">
            <a:spLocks noChangeArrowheads="1"/>
          </p:cNvSpPr>
          <p:nvPr/>
        </p:nvSpPr>
        <p:spPr bwMode="auto">
          <a:xfrm>
            <a:off x="3119438" y="5091113"/>
            <a:ext cx="26670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Verdana" pitchFamily="34" charset="0"/>
                <a:cs typeface="Arial" pitchFamily="34" charset="0"/>
              </a:defRPr>
            </a:lvl1pPr>
            <a:lvl2pPr>
              <a:defRPr sz="2800">
                <a:solidFill>
                  <a:schemeClr val="tx1"/>
                </a:solidFill>
                <a:latin typeface="Verdana" pitchFamily="34" charset="0"/>
                <a:cs typeface="Arial" pitchFamily="34" charset="0"/>
              </a:defRPr>
            </a:lvl2pPr>
            <a:lvl3pPr>
              <a:defRPr sz="2400">
                <a:solidFill>
                  <a:schemeClr val="tx1"/>
                </a:solidFill>
                <a:latin typeface="Verdana" pitchFamily="34" charset="0"/>
                <a:cs typeface="Arial" pitchFamily="34" charset="0"/>
              </a:defRPr>
            </a:lvl3pPr>
            <a:lvl4pPr>
              <a:defRPr sz="2000">
                <a:solidFill>
                  <a:schemeClr val="tx1"/>
                </a:solidFill>
                <a:latin typeface="Verdana" pitchFamily="34" charset="0"/>
                <a:cs typeface="Arial" pitchFamily="34" charset="0"/>
              </a:defRPr>
            </a:lvl4pPr>
            <a:lvl5pPr>
              <a:defRPr sz="2000">
                <a:solidFill>
                  <a:schemeClr val="tx1"/>
                </a:solidFill>
                <a:latin typeface="Verdana" pitchFamily="34" charset="0"/>
                <a:cs typeface="Arial" pitchFamily="34" charset="0"/>
              </a:defRPr>
            </a:lvl5pPr>
            <a:lvl6pPr eaLnBrk="0" hangingPunct="0">
              <a:defRPr sz="2000">
                <a:solidFill>
                  <a:schemeClr val="tx1"/>
                </a:solidFill>
                <a:latin typeface="Verdana" pitchFamily="34" charset="0"/>
                <a:cs typeface="Arial" pitchFamily="34" charset="0"/>
              </a:defRPr>
            </a:lvl6pPr>
            <a:lvl7pPr eaLnBrk="0" hangingPunct="0">
              <a:defRPr sz="2000">
                <a:solidFill>
                  <a:schemeClr val="tx1"/>
                </a:solidFill>
                <a:latin typeface="Verdana" pitchFamily="34" charset="0"/>
                <a:cs typeface="Arial" pitchFamily="34" charset="0"/>
              </a:defRPr>
            </a:lvl7pPr>
            <a:lvl8pPr eaLnBrk="0" hangingPunct="0">
              <a:defRPr sz="2000">
                <a:solidFill>
                  <a:schemeClr val="tx1"/>
                </a:solidFill>
                <a:latin typeface="Verdana" pitchFamily="34" charset="0"/>
                <a:cs typeface="Arial" pitchFamily="34" charset="0"/>
              </a:defRPr>
            </a:lvl8pPr>
            <a:lvl9pPr eaLnBrk="0" hangingPunct="0">
              <a:defRPr sz="2000">
                <a:solidFill>
                  <a:schemeClr val="tx1"/>
                </a:solidFill>
                <a:latin typeface="Verdana" pitchFamily="34" charset="0"/>
                <a:cs typeface="Arial" pitchFamily="34" charset="0"/>
              </a:defRPr>
            </a:lvl9pPr>
          </a:lstStyle>
          <a:p>
            <a:pPr eaLnBrk="0" hangingPunct="0">
              <a:spcBef>
                <a:spcPct val="50000"/>
              </a:spcBef>
            </a:pPr>
            <a:r>
              <a:rPr lang="en-US" altLang="en-US" sz="1800">
                <a:solidFill>
                  <a:srgbClr val="EAEAEA"/>
                </a:solidFill>
                <a:latin typeface="Tahoma" pitchFamily="34" charset="0"/>
              </a:rPr>
              <a:t>Operating core</a:t>
            </a:r>
          </a:p>
        </p:txBody>
      </p:sp>
      <p:sp>
        <p:nvSpPr>
          <p:cNvPr id="72718" name="Text Box 14"/>
          <p:cNvSpPr txBox="1">
            <a:spLocks noChangeArrowheads="1"/>
          </p:cNvSpPr>
          <p:nvPr/>
        </p:nvSpPr>
        <p:spPr bwMode="auto">
          <a:xfrm>
            <a:off x="2057400" y="381000"/>
            <a:ext cx="53340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Verdana" pitchFamily="34" charset="0"/>
                <a:cs typeface="Arial" pitchFamily="34" charset="0"/>
              </a:defRPr>
            </a:lvl1pPr>
            <a:lvl2pPr>
              <a:defRPr sz="2800">
                <a:solidFill>
                  <a:schemeClr val="tx1"/>
                </a:solidFill>
                <a:latin typeface="Verdana" pitchFamily="34" charset="0"/>
                <a:cs typeface="Arial" pitchFamily="34" charset="0"/>
              </a:defRPr>
            </a:lvl2pPr>
            <a:lvl3pPr>
              <a:defRPr sz="2400">
                <a:solidFill>
                  <a:schemeClr val="tx1"/>
                </a:solidFill>
                <a:latin typeface="Verdana" pitchFamily="34" charset="0"/>
                <a:cs typeface="Arial" pitchFamily="34" charset="0"/>
              </a:defRPr>
            </a:lvl3pPr>
            <a:lvl4pPr>
              <a:defRPr sz="2000">
                <a:solidFill>
                  <a:schemeClr val="tx1"/>
                </a:solidFill>
                <a:latin typeface="Verdana" pitchFamily="34" charset="0"/>
                <a:cs typeface="Arial" pitchFamily="34" charset="0"/>
              </a:defRPr>
            </a:lvl4pPr>
            <a:lvl5pPr>
              <a:defRPr sz="2000">
                <a:solidFill>
                  <a:schemeClr val="tx1"/>
                </a:solidFill>
                <a:latin typeface="Verdana" pitchFamily="34" charset="0"/>
                <a:cs typeface="Arial" pitchFamily="34" charset="0"/>
              </a:defRPr>
            </a:lvl5pPr>
            <a:lvl6pPr eaLnBrk="0" hangingPunct="0">
              <a:defRPr sz="2000">
                <a:solidFill>
                  <a:schemeClr val="tx1"/>
                </a:solidFill>
                <a:latin typeface="Verdana" pitchFamily="34" charset="0"/>
                <a:cs typeface="Arial" pitchFamily="34" charset="0"/>
              </a:defRPr>
            </a:lvl6pPr>
            <a:lvl7pPr eaLnBrk="0" hangingPunct="0">
              <a:defRPr sz="2000">
                <a:solidFill>
                  <a:schemeClr val="tx1"/>
                </a:solidFill>
                <a:latin typeface="Verdana" pitchFamily="34" charset="0"/>
                <a:cs typeface="Arial" pitchFamily="34" charset="0"/>
              </a:defRPr>
            </a:lvl7pPr>
            <a:lvl8pPr eaLnBrk="0" hangingPunct="0">
              <a:defRPr sz="2000">
                <a:solidFill>
                  <a:schemeClr val="tx1"/>
                </a:solidFill>
                <a:latin typeface="Verdana" pitchFamily="34" charset="0"/>
                <a:cs typeface="Arial" pitchFamily="34" charset="0"/>
              </a:defRPr>
            </a:lvl8pPr>
            <a:lvl9pPr eaLnBrk="0" hangingPunct="0">
              <a:defRPr sz="2000">
                <a:solidFill>
                  <a:schemeClr val="tx1"/>
                </a:solidFill>
                <a:latin typeface="Verdana" pitchFamily="34" charset="0"/>
                <a:cs typeface="Arial" pitchFamily="34" charset="0"/>
              </a:defRPr>
            </a:lvl9pPr>
          </a:lstStyle>
          <a:p>
            <a:pPr>
              <a:spcBef>
                <a:spcPct val="50000"/>
              </a:spcBef>
            </a:pPr>
            <a:r>
              <a:rPr lang="en-US" altLang="en-US">
                <a:solidFill>
                  <a:srgbClr val="EAEAEA"/>
                </a:solidFill>
                <a:latin typeface="Arial" pitchFamily="34" charset="0"/>
              </a:rPr>
              <a:t>Struktur Dasar Organisasi</a:t>
            </a:r>
          </a:p>
        </p:txBody>
      </p:sp>
      <p:sp>
        <p:nvSpPr>
          <p:cNvPr id="72719" name="Text Box 15"/>
          <p:cNvSpPr txBox="1">
            <a:spLocks noChangeArrowheads="1"/>
          </p:cNvSpPr>
          <p:nvPr/>
        </p:nvSpPr>
        <p:spPr bwMode="auto">
          <a:xfrm>
            <a:off x="228600" y="6324600"/>
            <a:ext cx="3200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Verdana" pitchFamily="34" charset="0"/>
                <a:cs typeface="Arial" pitchFamily="34" charset="0"/>
              </a:defRPr>
            </a:lvl1pPr>
            <a:lvl2pPr>
              <a:defRPr sz="2800">
                <a:solidFill>
                  <a:schemeClr val="tx1"/>
                </a:solidFill>
                <a:latin typeface="Verdana" pitchFamily="34" charset="0"/>
                <a:cs typeface="Arial" pitchFamily="34" charset="0"/>
              </a:defRPr>
            </a:lvl2pPr>
            <a:lvl3pPr>
              <a:defRPr sz="2400">
                <a:solidFill>
                  <a:schemeClr val="tx1"/>
                </a:solidFill>
                <a:latin typeface="Verdana" pitchFamily="34" charset="0"/>
                <a:cs typeface="Arial" pitchFamily="34" charset="0"/>
              </a:defRPr>
            </a:lvl3pPr>
            <a:lvl4pPr>
              <a:defRPr sz="2000">
                <a:solidFill>
                  <a:schemeClr val="tx1"/>
                </a:solidFill>
                <a:latin typeface="Verdana" pitchFamily="34" charset="0"/>
                <a:cs typeface="Arial" pitchFamily="34" charset="0"/>
              </a:defRPr>
            </a:lvl4pPr>
            <a:lvl5pPr>
              <a:defRPr sz="2000">
                <a:solidFill>
                  <a:schemeClr val="tx1"/>
                </a:solidFill>
                <a:latin typeface="Verdana" pitchFamily="34" charset="0"/>
                <a:cs typeface="Arial" pitchFamily="34" charset="0"/>
              </a:defRPr>
            </a:lvl5pPr>
            <a:lvl6pPr eaLnBrk="0" hangingPunct="0">
              <a:defRPr sz="2000">
                <a:solidFill>
                  <a:schemeClr val="tx1"/>
                </a:solidFill>
                <a:latin typeface="Verdana" pitchFamily="34" charset="0"/>
                <a:cs typeface="Arial" pitchFamily="34" charset="0"/>
              </a:defRPr>
            </a:lvl6pPr>
            <a:lvl7pPr eaLnBrk="0" hangingPunct="0">
              <a:defRPr sz="2000">
                <a:solidFill>
                  <a:schemeClr val="tx1"/>
                </a:solidFill>
                <a:latin typeface="Verdana" pitchFamily="34" charset="0"/>
                <a:cs typeface="Arial" pitchFamily="34" charset="0"/>
              </a:defRPr>
            </a:lvl7pPr>
            <a:lvl8pPr eaLnBrk="0" hangingPunct="0">
              <a:defRPr sz="2000">
                <a:solidFill>
                  <a:schemeClr val="tx1"/>
                </a:solidFill>
                <a:latin typeface="Verdana" pitchFamily="34" charset="0"/>
                <a:cs typeface="Arial" pitchFamily="34" charset="0"/>
              </a:defRPr>
            </a:lvl8pPr>
            <a:lvl9pPr eaLnBrk="0" hangingPunct="0">
              <a:defRPr sz="2000">
                <a:solidFill>
                  <a:schemeClr val="tx1"/>
                </a:solidFill>
                <a:latin typeface="Verdana" pitchFamily="34" charset="0"/>
                <a:cs typeface="Arial" pitchFamily="34" charset="0"/>
              </a:defRPr>
            </a:lvl9pPr>
          </a:lstStyle>
          <a:p>
            <a:pPr>
              <a:spcBef>
                <a:spcPct val="50000"/>
              </a:spcBef>
            </a:pPr>
            <a:r>
              <a:rPr lang="en-US" altLang="en-US" sz="1800">
                <a:solidFill>
                  <a:srgbClr val="EAEAEA"/>
                </a:solidFill>
                <a:latin typeface="Arial" pitchFamily="34" charset="0"/>
              </a:rPr>
              <a:t>Sb: Mintzberg (1979:20)</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defRPr/>
            </a:pPr>
            <a:r>
              <a:rPr lang="en-US" dirty="0" smtClean="0"/>
              <a:t>BESARAN ORGANISASI</a:t>
            </a:r>
          </a:p>
        </p:txBody>
      </p:sp>
      <p:sp>
        <p:nvSpPr>
          <p:cNvPr id="49155" name="Rectangle 3"/>
          <p:cNvSpPr>
            <a:spLocks noGrp="1" noChangeArrowheads="1"/>
          </p:cNvSpPr>
          <p:nvPr>
            <p:ph idx="1"/>
          </p:nvPr>
        </p:nvSpPr>
        <p:spPr>
          <a:solidFill>
            <a:srgbClr val="004A48"/>
          </a:solidFill>
        </p:spPr>
        <p:txBody>
          <a:bodyPr/>
          <a:lstStyle/>
          <a:p>
            <a:pPr marL="0" indent="0" algn="just" fontAlgn="auto">
              <a:spcBef>
                <a:spcPts val="0"/>
              </a:spcBef>
              <a:spcAft>
                <a:spcPts val="1200"/>
              </a:spcAft>
              <a:buFont typeface="Wingdings" pitchFamily="2" charset="2"/>
              <a:buNone/>
              <a:defRPr/>
            </a:pPr>
            <a:r>
              <a:rPr lang="en-US" dirty="0" err="1" smtClean="0">
                <a:latin typeface="Arial" charset="0"/>
              </a:rPr>
              <a:t>Masalah</a:t>
            </a:r>
            <a:r>
              <a:rPr lang="en-US" dirty="0" smtClean="0">
                <a:latin typeface="Arial" charset="0"/>
              </a:rPr>
              <a:t> </a:t>
            </a:r>
            <a:r>
              <a:rPr lang="en-US" dirty="0" err="1" smtClean="0">
                <a:latin typeface="Arial" charset="0"/>
              </a:rPr>
              <a:t>Besaran</a:t>
            </a:r>
            <a:r>
              <a:rPr lang="en-US" dirty="0" smtClean="0">
                <a:latin typeface="Arial" charset="0"/>
              </a:rPr>
              <a:t> </a:t>
            </a:r>
            <a:r>
              <a:rPr lang="en-US" dirty="0" err="1" smtClean="0">
                <a:latin typeface="Arial" charset="0"/>
              </a:rPr>
              <a:t>Organisasi</a:t>
            </a:r>
            <a:r>
              <a:rPr lang="en-US" dirty="0" smtClean="0">
                <a:latin typeface="Arial" charset="0"/>
              </a:rPr>
              <a:t> Daerah: </a:t>
            </a:r>
          </a:p>
          <a:p>
            <a:pPr marL="457200" indent="-457200" algn="just" fontAlgn="auto">
              <a:spcBef>
                <a:spcPts val="0"/>
              </a:spcBef>
              <a:spcAft>
                <a:spcPts val="1200"/>
              </a:spcAft>
              <a:buFont typeface="+mj-lt"/>
              <a:buAutoNum type="arabicPeriod"/>
              <a:defRPr/>
            </a:pPr>
            <a:r>
              <a:rPr lang="id-ID" dirty="0" smtClean="0">
                <a:latin typeface="Arial" charset="0"/>
              </a:rPr>
              <a:t>Jumlah </a:t>
            </a:r>
            <a:r>
              <a:rPr lang="id-ID" dirty="0">
                <a:latin typeface="Arial" charset="0"/>
              </a:rPr>
              <a:t>dan besaran </a:t>
            </a:r>
            <a:r>
              <a:rPr lang="en-US" dirty="0" err="1">
                <a:latin typeface="Arial" charset="0"/>
              </a:rPr>
              <a:t>organi</a:t>
            </a:r>
            <a:r>
              <a:rPr lang="id-ID" dirty="0">
                <a:latin typeface="Arial" charset="0"/>
              </a:rPr>
              <a:t>s</a:t>
            </a:r>
            <a:r>
              <a:rPr lang="en-US" dirty="0" err="1">
                <a:latin typeface="Arial" charset="0"/>
              </a:rPr>
              <a:t>asi</a:t>
            </a:r>
            <a:r>
              <a:rPr lang="en-US" dirty="0">
                <a:latin typeface="Arial" charset="0"/>
              </a:rPr>
              <a:t> </a:t>
            </a:r>
            <a:r>
              <a:rPr lang="id-ID" dirty="0">
                <a:solidFill>
                  <a:srgbClr val="FFFF00"/>
                </a:solidFill>
                <a:latin typeface="Arial" charset="0"/>
              </a:rPr>
              <a:t>cenderung</a:t>
            </a:r>
            <a:r>
              <a:rPr lang="id-ID" dirty="0">
                <a:latin typeface="Arial" charset="0"/>
              </a:rPr>
              <a:t> </a:t>
            </a:r>
            <a:r>
              <a:rPr lang="en-US" dirty="0">
                <a:solidFill>
                  <a:srgbClr val="FFFF00"/>
                </a:solidFill>
                <a:latin typeface="Arial" charset="0"/>
              </a:rPr>
              <a:t> </a:t>
            </a:r>
            <a:r>
              <a:rPr lang="en-US" dirty="0" err="1" smtClean="0">
                <a:solidFill>
                  <a:srgbClr val="FFFF00"/>
                </a:solidFill>
                <a:latin typeface="Arial" charset="0"/>
              </a:rPr>
              <a:t>maksimal</a:t>
            </a:r>
            <a:r>
              <a:rPr lang="en-US" dirty="0" smtClean="0">
                <a:solidFill>
                  <a:srgbClr val="FFFF00"/>
                </a:solidFill>
                <a:latin typeface="Arial" charset="0"/>
              </a:rPr>
              <a:t> (</a:t>
            </a:r>
            <a:r>
              <a:rPr lang="en-US" dirty="0" err="1" smtClean="0">
                <a:solidFill>
                  <a:srgbClr val="FFFF00"/>
                </a:solidFill>
                <a:latin typeface="Arial" charset="0"/>
              </a:rPr>
              <a:t>gemuk</a:t>
            </a:r>
            <a:r>
              <a:rPr lang="en-US" dirty="0" smtClean="0">
                <a:solidFill>
                  <a:srgbClr val="FFFF00"/>
                </a:solidFill>
                <a:latin typeface="Arial" charset="0"/>
              </a:rPr>
              <a:t>)</a:t>
            </a:r>
            <a:r>
              <a:rPr lang="en-US" dirty="0" smtClean="0">
                <a:latin typeface="Arial" charset="0"/>
              </a:rPr>
              <a:t>.</a:t>
            </a:r>
            <a:endParaRPr lang="en-US" dirty="0">
              <a:latin typeface="Arial" charset="0"/>
            </a:endParaRPr>
          </a:p>
          <a:p>
            <a:pPr marL="457200" indent="-457200" algn="just" fontAlgn="auto">
              <a:spcBef>
                <a:spcPts val="0"/>
              </a:spcBef>
              <a:spcAft>
                <a:spcPts val="1200"/>
              </a:spcAft>
              <a:buFont typeface="+mj-lt"/>
              <a:buAutoNum type="arabicPeriod"/>
              <a:defRPr/>
            </a:pPr>
            <a:r>
              <a:rPr lang="id-ID" dirty="0">
                <a:latin typeface="Arial" charset="0"/>
              </a:rPr>
              <a:t>Belanja Birokrasi </a:t>
            </a:r>
            <a:r>
              <a:rPr lang="id-ID" dirty="0">
                <a:solidFill>
                  <a:srgbClr val="FFFF00"/>
                </a:solidFill>
                <a:latin typeface="Arial" charset="0"/>
              </a:rPr>
              <a:t>lebih besar </a:t>
            </a:r>
            <a:r>
              <a:rPr lang="id-ID" dirty="0">
                <a:latin typeface="Arial" charset="0"/>
              </a:rPr>
              <a:t>dari pada </a:t>
            </a:r>
            <a:r>
              <a:rPr lang="en-US" dirty="0" err="1">
                <a:latin typeface="Arial" charset="0"/>
              </a:rPr>
              <a:t>belanja</a:t>
            </a:r>
            <a:r>
              <a:rPr lang="en-US" dirty="0">
                <a:solidFill>
                  <a:srgbClr val="FFFF00"/>
                </a:solidFill>
                <a:latin typeface="Arial" charset="0"/>
              </a:rPr>
              <a:t> </a:t>
            </a:r>
            <a:r>
              <a:rPr lang="en-US" dirty="0" err="1">
                <a:latin typeface="Arial" charset="0"/>
              </a:rPr>
              <a:t>publik</a:t>
            </a:r>
            <a:r>
              <a:rPr lang="en-US" dirty="0">
                <a:latin typeface="Arial" charset="0"/>
              </a:rPr>
              <a:t>.</a:t>
            </a:r>
            <a:endParaRPr lang="id-ID" dirty="0">
              <a:latin typeface="Arial" charset="0"/>
            </a:endParaRPr>
          </a:p>
          <a:p>
            <a:pPr marL="457200" indent="-457200" algn="just" fontAlgn="auto">
              <a:spcBef>
                <a:spcPts val="0"/>
              </a:spcBef>
              <a:spcAft>
                <a:spcPts val="0"/>
              </a:spcAft>
              <a:buFont typeface="+mj-lt"/>
              <a:buAutoNum type="arabicPeriod"/>
              <a:defRPr/>
            </a:pPr>
            <a:r>
              <a:rPr lang="id-ID" dirty="0">
                <a:latin typeface="Arial" charset="0"/>
              </a:rPr>
              <a:t>Pembentukan SKPD </a:t>
            </a:r>
            <a:r>
              <a:rPr lang="id-ID" dirty="0">
                <a:solidFill>
                  <a:srgbClr val="FFFF00"/>
                </a:solidFill>
                <a:latin typeface="Arial" charset="0"/>
              </a:rPr>
              <a:t>tidak selalu </a:t>
            </a:r>
            <a:r>
              <a:rPr lang="id-ID" dirty="0">
                <a:latin typeface="Arial" charset="0"/>
              </a:rPr>
              <a:t>sesuai dengan kebutuhan dan potensi daerah</a:t>
            </a:r>
            <a:r>
              <a:rPr lang="id-ID" dirty="0">
                <a:solidFill>
                  <a:srgbClr val="FFFF00"/>
                </a:solidFill>
                <a:latin typeface="Arial" charset="0"/>
              </a:rPr>
              <a:t>.</a:t>
            </a:r>
          </a:p>
          <a:p>
            <a:pPr eaLnBrk="1" hangingPunct="1">
              <a:defRPr/>
            </a:pPr>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9154"/>
                                        </p:tgtEl>
                                        <p:attrNameLst>
                                          <p:attrName>style.visibility</p:attrName>
                                        </p:attrNameLst>
                                      </p:cBhvr>
                                      <p:to>
                                        <p:strVal val="visible"/>
                                      </p:to>
                                    </p:set>
                                    <p:animEffect transition="in" filter="fade">
                                      <p:cBhvr>
                                        <p:cTn id="7" dur="2000"/>
                                        <p:tgtEl>
                                          <p:spTgt spid="491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9155">
                                            <p:bg/>
                                          </p:spTgt>
                                        </p:tgtEl>
                                        <p:attrNameLst>
                                          <p:attrName>style.visibility</p:attrName>
                                        </p:attrNameLst>
                                      </p:cBhvr>
                                      <p:to>
                                        <p:strVal val="visible"/>
                                      </p:to>
                                    </p:set>
                                    <p:animEffect transition="in" filter="fade">
                                      <p:cBhvr>
                                        <p:cTn id="12" dur="2000"/>
                                        <p:tgtEl>
                                          <p:spTgt spid="49155">
                                            <p:bg/>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9155">
                                            <p:txEl>
                                              <p:pRg st="0" end="0"/>
                                            </p:txEl>
                                          </p:spTgt>
                                        </p:tgtEl>
                                        <p:attrNameLst>
                                          <p:attrName>style.visibility</p:attrName>
                                        </p:attrNameLst>
                                      </p:cBhvr>
                                      <p:to>
                                        <p:strVal val="visible"/>
                                      </p:to>
                                    </p:set>
                                    <p:animEffect transition="in" filter="fade">
                                      <p:cBhvr>
                                        <p:cTn id="17" dur="2000"/>
                                        <p:tgtEl>
                                          <p:spTgt spid="49155">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9155">
                                            <p:txEl>
                                              <p:pRg st="1" end="1"/>
                                            </p:txEl>
                                          </p:spTgt>
                                        </p:tgtEl>
                                        <p:attrNameLst>
                                          <p:attrName>style.visibility</p:attrName>
                                        </p:attrNameLst>
                                      </p:cBhvr>
                                      <p:to>
                                        <p:strVal val="visible"/>
                                      </p:to>
                                    </p:set>
                                    <p:animEffect transition="in" filter="fade">
                                      <p:cBhvr>
                                        <p:cTn id="22" dur="2000"/>
                                        <p:tgtEl>
                                          <p:spTgt spid="49155">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9155">
                                            <p:txEl>
                                              <p:pRg st="2" end="2"/>
                                            </p:txEl>
                                          </p:spTgt>
                                        </p:tgtEl>
                                        <p:attrNameLst>
                                          <p:attrName>style.visibility</p:attrName>
                                        </p:attrNameLst>
                                      </p:cBhvr>
                                      <p:to>
                                        <p:strVal val="visible"/>
                                      </p:to>
                                    </p:set>
                                    <p:animEffect transition="in" filter="fade">
                                      <p:cBhvr>
                                        <p:cTn id="27" dur="2000"/>
                                        <p:tgtEl>
                                          <p:spTgt spid="49155">
                                            <p:txEl>
                                              <p:pRg st="2" end="2"/>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9155">
                                            <p:txEl>
                                              <p:pRg st="3" end="3"/>
                                            </p:txEl>
                                          </p:spTgt>
                                        </p:tgtEl>
                                        <p:attrNameLst>
                                          <p:attrName>style.visibility</p:attrName>
                                        </p:attrNameLst>
                                      </p:cBhvr>
                                      <p:to>
                                        <p:strVal val="visible"/>
                                      </p:to>
                                    </p:set>
                                    <p:animEffect transition="in" filter="fade">
                                      <p:cBhvr>
                                        <p:cTn id="32" dur="2000"/>
                                        <p:tgtEl>
                                          <p:spTgt spid="4915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4" grpId="0"/>
      <p:bldP spid="49155"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defRPr/>
            </a:pPr>
            <a:r>
              <a:rPr lang="en-US" dirty="0" smtClean="0"/>
              <a:t>BESARAN ORGANISASI</a:t>
            </a:r>
          </a:p>
        </p:txBody>
      </p:sp>
      <p:sp>
        <p:nvSpPr>
          <p:cNvPr id="49155" name="Rectangle 3"/>
          <p:cNvSpPr>
            <a:spLocks noGrp="1" noChangeArrowheads="1"/>
          </p:cNvSpPr>
          <p:nvPr>
            <p:ph idx="1"/>
          </p:nvPr>
        </p:nvSpPr>
        <p:spPr>
          <a:solidFill>
            <a:srgbClr val="004A48"/>
          </a:solidFill>
        </p:spPr>
        <p:txBody>
          <a:bodyPr/>
          <a:lstStyle/>
          <a:p>
            <a:pPr marL="342900" lvl="1" indent="-342900" eaLnBrk="1" hangingPunct="1">
              <a:buClr>
                <a:schemeClr val="hlink"/>
              </a:buClr>
              <a:buSzPct val="70000"/>
              <a:buFont typeface="Wingdings" pitchFamily="2" charset="2"/>
              <a:buChar char="u"/>
              <a:defRPr/>
            </a:pPr>
            <a:r>
              <a:rPr lang="id-ID" altLang="en-US" sz="2400" b="1" dirty="0"/>
              <a:t>Besaran organisasi perangkat daerah sekurang-kurangnya mempertimbangkan faktor kemampuan keuangan; kebutuhan daerah; cakupan </a:t>
            </a:r>
            <a:r>
              <a:rPr lang="en-US" altLang="en-US" sz="2400" b="1" dirty="0" err="1" smtClean="0"/>
              <a:t>pelayanan</a:t>
            </a:r>
            <a:r>
              <a:rPr lang="en-US" altLang="en-US" sz="2400" b="1" dirty="0" smtClean="0"/>
              <a:t> (</a:t>
            </a:r>
            <a:r>
              <a:rPr lang="id-ID" altLang="en-US" sz="2400" b="1" dirty="0" smtClean="0"/>
              <a:t>sasaran, </a:t>
            </a:r>
            <a:r>
              <a:rPr lang="id-ID" altLang="en-US" sz="2400" b="1" dirty="0"/>
              <a:t>jenis </a:t>
            </a:r>
            <a:r>
              <a:rPr lang="id-ID" altLang="en-US" sz="2400" b="1" dirty="0" smtClean="0"/>
              <a:t>banyaknya </a:t>
            </a:r>
            <a:r>
              <a:rPr lang="id-ID" altLang="en-US" sz="2400" b="1" dirty="0"/>
              <a:t>tugas; luas wilayah </a:t>
            </a:r>
            <a:r>
              <a:rPr lang="id-ID" altLang="en-US" sz="2400" b="1" dirty="0" smtClean="0"/>
              <a:t>kerja</a:t>
            </a:r>
            <a:r>
              <a:rPr lang="en-US" altLang="en-US" sz="2400" b="1" dirty="0"/>
              <a:t>,</a:t>
            </a:r>
            <a:r>
              <a:rPr lang="id-ID" altLang="en-US" sz="2400" b="1" dirty="0" smtClean="0"/>
              <a:t> kondisi </a:t>
            </a:r>
            <a:r>
              <a:rPr lang="id-ID" altLang="en-US" sz="2400" b="1" dirty="0"/>
              <a:t>geografis; jumlah dan kepadatan penduduk; potensi daerah </a:t>
            </a:r>
            <a:r>
              <a:rPr lang="en-US" altLang="en-US" sz="2400" b="1" dirty="0" err="1" smtClean="0"/>
              <a:t>terkait</a:t>
            </a:r>
            <a:r>
              <a:rPr lang="en-US" altLang="en-US" sz="2400" b="1" dirty="0" smtClean="0"/>
              <a:t> </a:t>
            </a:r>
            <a:r>
              <a:rPr lang="id-ID" altLang="en-US" sz="2400" b="1" dirty="0" smtClean="0"/>
              <a:t>urusan </a:t>
            </a:r>
            <a:r>
              <a:rPr lang="id-ID" altLang="en-US" sz="2400" b="1" dirty="0"/>
              <a:t>yang akan </a:t>
            </a:r>
            <a:r>
              <a:rPr lang="id-ID" altLang="en-US" sz="2400" b="1" dirty="0" smtClean="0"/>
              <a:t>ditangani</a:t>
            </a:r>
            <a:r>
              <a:rPr lang="en-US" altLang="en-US" sz="2400" b="1" dirty="0" smtClean="0"/>
              <a:t>)</a:t>
            </a:r>
            <a:r>
              <a:rPr lang="id-ID" altLang="en-US" sz="2400" b="1" dirty="0" smtClean="0"/>
              <a:t> </a:t>
            </a:r>
            <a:endParaRPr lang="en-US" altLang="en-US" sz="2400" b="1" dirty="0" smtClean="0"/>
          </a:p>
          <a:p>
            <a:pPr marL="342900" lvl="1" indent="-342900" eaLnBrk="1" hangingPunct="1">
              <a:buClr>
                <a:schemeClr val="hlink"/>
              </a:buClr>
              <a:buSzPct val="70000"/>
              <a:buFont typeface="Wingdings" pitchFamily="2" charset="2"/>
              <a:buChar char="u"/>
              <a:defRPr/>
            </a:pPr>
            <a:r>
              <a:rPr lang="id-ID" altLang="en-US" sz="2400" b="1" dirty="0" smtClean="0"/>
              <a:t>Oleh </a:t>
            </a:r>
            <a:r>
              <a:rPr lang="id-ID" altLang="en-US" sz="2400" b="1" dirty="0"/>
              <a:t>karena itu kebutuhan akan organisasi perangkat daerah bagi masing-masing daerah tidak senantiasa sama atau seragam</a:t>
            </a:r>
            <a:r>
              <a:rPr lang="id-ID" altLang="en-US" sz="2400" dirty="0"/>
              <a:t> </a:t>
            </a:r>
            <a:endParaRPr lang="en-GB" altLang="en-US" sz="2400" dirty="0"/>
          </a:p>
          <a:p>
            <a:pPr eaLnBrk="1" hangingPunct="1">
              <a:defRPr/>
            </a:pPr>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9154"/>
                                        </p:tgtEl>
                                        <p:attrNameLst>
                                          <p:attrName>style.visibility</p:attrName>
                                        </p:attrNameLst>
                                      </p:cBhvr>
                                      <p:to>
                                        <p:strVal val="visible"/>
                                      </p:to>
                                    </p:set>
                                    <p:animEffect transition="in" filter="fade">
                                      <p:cBhvr>
                                        <p:cTn id="7" dur="2000"/>
                                        <p:tgtEl>
                                          <p:spTgt spid="491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9155">
                                            <p:bg/>
                                          </p:spTgt>
                                        </p:tgtEl>
                                        <p:attrNameLst>
                                          <p:attrName>style.visibility</p:attrName>
                                        </p:attrNameLst>
                                      </p:cBhvr>
                                      <p:to>
                                        <p:strVal val="visible"/>
                                      </p:to>
                                    </p:set>
                                    <p:animEffect transition="in" filter="fade">
                                      <p:cBhvr>
                                        <p:cTn id="12" dur="2000"/>
                                        <p:tgtEl>
                                          <p:spTgt spid="49155">
                                            <p:bg/>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9155">
                                            <p:txEl>
                                              <p:pRg st="0" end="0"/>
                                            </p:txEl>
                                          </p:spTgt>
                                        </p:tgtEl>
                                        <p:attrNameLst>
                                          <p:attrName>style.visibility</p:attrName>
                                        </p:attrNameLst>
                                      </p:cBhvr>
                                      <p:to>
                                        <p:strVal val="visible"/>
                                      </p:to>
                                    </p:set>
                                    <p:animEffect transition="in" filter="fade">
                                      <p:cBhvr>
                                        <p:cTn id="17" dur="2000"/>
                                        <p:tgtEl>
                                          <p:spTgt spid="49155">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9155">
                                            <p:txEl>
                                              <p:pRg st="1" end="1"/>
                                            </p:txEl>
                                          </p:spTgt>
                                        </p:tgtEl>
                                        <p:attrNameLst>
                                          <p:attrName>style.visibility</p:attrName>
                                        </p:attrNameLst>
                                      </p:cBhvr>
                                      <p:to>
                                        <p:strVal val="visible"/>
                                      </p:to>
                                    </p:set>
                                    <p:animEffect transition="in" filter="fade">
                                      <p:cBhvr>
                                        <p:cTn id="22" dur="2000"/>
                                        <p:tgtEl>
                                          <p:spTgt spid="4915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4" grpId="0"/>
      <p:bldP spid="49155"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ChangeArrowheads="1"/>
          </p:cNvSpPr>
          <p:nvPr>
            <p:ph type="title" idx="4294967295"/>
          </p:nvPr>
        </p:nvSpPr>
        <p:spPr>
          <a:xfrm>
            <a:off x="457200" y="277813"/>
            <a:ext cx="8229600" cy="3317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4000" smtClean="0">
                <a:effectLst/>
              </a:rPr>
              <a:t>Gambaran Penataan Kelembagaan</a:t>
            </a:r>
          </a:p>
        </p:txBody>
      </p:sp>
      <p:sp>
        <p:nvSpPr>
          <p:cNvPr id="234499" name="Rectangle 3"/>
          <p:cNvSpPr>
            <a:spLocks noGrp="1" noChangeArrowheads="1"/>
          </p:cNvSpPr>
          <p:nvPr>
            <p:ph type="body" idx="4294967295"/>
          </p:nvPr>
        </p:nvSpPr>
        <p:spPr>
          <a:xfrm>
            <a:off x="457200" y="914400"/>
            <a:ext cx="8229600" cy="5715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US" sz="2400" smtClean="0">
                <a:latin typeface="Arial Unicode MS" pitchFamily="34" charset="-128"/>
              </a:rPr>
              <a:t>Kecenderungan daerah membatasi kelembagaan (konsekuensi finansial</a:t>
            </a:r>
            <a:r>
              <a:rPr lang="en-US" sz="2400" smtClean="0">
                <a:latin typeface="Arial Unicode MS" pitchFamily="34" charset="-128"/>
                <a:sym typeface="Wingdings" pitchFamily="2" charset="2"/>
              </a:rPr>
              <a:t></a:t>
            </a:r>
            <a:r>
              <a:rPr lang="en-US" sz="2400" smtClean="0">
                <a:latin typeface="Arial Unicode MS" pitchFamily="34" charset="-128"/>
              </a:rPr>
              <a:t>kab bengkulu utara hanya membentuk 9 dinas) atau cenderungan terjadi proliferasi (pemekaran) organisasi (seperti Kab. Minahasa, memiliki 21 dinas</a:t>
            </a:r>
          </a:p>
          <a:p>
            <a:pPr eaLnBrk="1" hangingPunct="1">
              <a:lnSpc>
                <a:spcPct val="80000"/>
              </a:lnSpc>
              <a:buFont typeface="Wingdings" pitchFamily="2" charset="2"/>
              <a:buNone/>
            </a:pPr>
            <a:r>
              <a:rPr lang="en-US" sz="2400" b="1" smtClean="0">
                <a:latin typeface="Arial Unicode MS" pitchFamily="34" charset="-128"/>
              </a:rPr>
              <a:t>Rekomendasi:</a:t>
            </a:r>
          </a:p>
          <a:p>
            <a:pPr eaLnBrk="1" hangingPunct="1">
              <a:lnSpc>
                <a:spcPct val="80000"/>
              </a:lnSpc>
            </a:pPr>
            <a:r>
              <a:rPr lang="en-US" sz="2400" smtClean="0">
                <a:latin typeface="Arial Unicode MS" pitchFamily="34" charset="-128"/>
              </a:rPr>
              <a:t>Perlu pengendalian dalam pengadaan kelembagaan daerah, salah satunya perlu dipikirkan alternatif pembentukan unit-unit organisasi otonom</a:t>
            </a:r>
          </a:p>
          <a:p>
            <a:pPr eaLnBrk="1" hangingPunct="1">
              <a:lnSpc>
                <a:spcPct val="80000"/>
              </a:lnSpc>
            </a:pPr>
            <a:r>
              <a:rPr lang="en-US" sz="2800" smtClean="0">
                <a:latin typeface="Arial Unicode MS" pitchFamily="34" charset="-128"/>
              </a:rPr>
              <a:t>Menyerahkan urusan kepada pihak swasta (privatisasi) ataupun kemitraan antara pihak Pemda dengan swasta  (public private partnership).</a:t>
            </a:r>
          </a:p>
          <a:p>
            <a:pPr eaLnBrk="1" hangingPunct="1">
              <a:lnSpc>
                <a:spcPct val="80000"/>
              </a:lnSpc>
            </a:pPr>
            <a:r>
              <a:rPr lang="en-US" sz="2800" smtClean="0">
                <a:latin typeface="Arial Unicode MS" pitchFamily="34" charset="-128"/>
              </a:rPr>
              <a:t>Perlu adanya standar kelembagaan dengan mempertimbangkan kebutuhan Pemda untuk memudahkan pembinaan dan pengawasan.</a:t>
            </a:r>
          </a:p>
          <a:p>
            <a:pPr eaLnBrk="1" hangingPunct="1">
              <a:lnSpc>
                <a:spcPct val="80000"/>
              </a:lnSpc>
            </a:pPr>
            <a:endParaRPr lang="en-US" sz="2400" smtClean="0">
              <a:latin typeface="Arial Unicode MS" pitchFamily="34" charset="-128"/>
            </a:endParaRPr>
          </a:p>
          <a:p>
            <a:pPr>
              <a:lnSpc>
                <a:spcPct val="80000"/>
              </a:lnSpc>
            </a:pPr>
            <a:endParaRPr lang="en-US" sz="2800" smtClean="0">
              <a:effectLs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533400" y="533400"/>
            <a:ext cx="7391400" cy="868363"/>
          </a:xfrm>
        </p:spPr>
        <p:txBody>
          <a:bodyPr anchor="t"/>
          <a:lstStyle/>
          <a:p>
            <a:pPr marL="838200" indent="-838200" eaLnBrk="1" hangingPunct="1"/>
            <a:r>
              <a:rPr lang="en-US" altLang="en-US" sz="3200" smtClean="0"/>
              <a:t>PENATAAN KEPEGAWAIAN</a:t>
            </a:r>
          </a:p>
        </p:txBody>
      </p:sp>
      <p:sp>
        <p:nvSpPr>
          <p:cNvPr id="33795" name="Rectangle 3"/>
          <p:cNvSpPr>
            <a:spLocks noGrp="1" noChangeArrowheads="1"/>
          </p:cNvSpPr>
          <p:nvPr>
            <p:ph type="body" idx="1"/>
          </p:nvPr>
        </p:nvSpPr>
        <p:spPr>
          <a:xfrm>
            <a:off x="304800" y="1524000"/>
            <a:ext cx="8534400" cy="4800600"/>
          </a:xfrm>
        </p:spPr>
        <p:txBody>
          <a:bodyPr/>
          <a:lstStyle/>
          <a:p>
            <a:pPr marL="685800" lvl="1" indent="-342900" eaLnBrk="1" hangingPunct="1">
              <a:lnSpc>
                <a:spcPct val="114000"/>
              </a:lnSpc>
              <a:buClr>
                <a:schemeClr val="tx1"/>
              </a:buClr>
              <a:buFont typeface="Wingdings" pitchFamily="2" charset="2"/>
              <a:buChar char="ü"/>
            </a:pPr>
            <a:r>
              <a:rPr lang="en-US" altLang="en-US" sz="2400" smtClean="0"/>
              <a:t>KEDUDUKAN PNS DAERAH</a:t>
            </a:r>
          </a:p>
          <a:p>
            <a:pPr marL="685800" lvl="1" indent="-342900" eaLnBrk="1" hangingPunct="1">
              <a:lnSpc>
                <a:spcPct val="114000"/>
              </a:lnSpc>
              <a:buClr>
                <a:schemeClr val="tx1"/>
              </a:buClr>
              <a:buFont typeface="Wingdings" pitchFamily="2" charset="2"/>
              <a:buChar char="ü"/>
            </a:pPr>
            <a:r>
              <a:rPr lang="en-US" altLang="en-US" sz="2400" smtClean="0"/>
              <a:t>RUANG LINGKUP MANAJEMEN PNS DAERAH</a:t>
            </a:r>
          </a:p>
          <a:p>
            <a:pPr marL="685800" lvl="1" indent="-342900" eaLnBrk="1" hangingPunct="1">
              <a:lnSpc>
                <a:spcPct val="114000"/>
              </a:lnSpc>
              <a:buClr>
                <a:schemeClr val="tx1"/>
              </a:buClr>
              <a:buFont typeface="Wingdings" pitchFamily="2" charset="2"/>
              <a:buChar char="ü"/>
            </a:pPr>
            <a:r>
              <a:rPr lang="en-US" altLang="en-US" sz="2400" smtClean="0"/>
              <a:t>PRINSIP MANAJEMEN PNS DAERAH</a:t>
            </a:r>
          </a:p>
          <a:p>
            <a:pPr marL="685800" lvl="1" indent="-342900" eaLnBrk="1" hangingPunct="1">
              <a:lnSpc>
                <a:spcPct val="114000"/>
              </a:lnSpc>
              <a:buClr>
                <a:schemeClr val="tx1"/>
              </a:buClr>
              <a:buFont typeface="Wingdings" pitchFamily="2" charset="2"/>
              <a:buChar char="ü"/>
            </a:pPr>
            <a:r>
              <a:rPr lang="en-US" altLang="en-US" sz="2400" smtClean="0"/>
              <a:t>KEPEGAWAIAN DAERAH Di INDONESIA</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grpId="0" nodeType="withEffect">
                                  <p:stCondLst>
                                    <p:cond delay="0"/>
                                  </p:stCondLst>
                                  <p:childTnLst>
                                    <p:set>
                                      <p:cBhvr>
                                        <p:cTn id="6" dur="1" fill="hold">
                                          <p:stCondLst>
                                            <p:cond delay="0"/>
                                          </p:stCondLst>
                                        </p:cTn>
                                        <p:tgtEl>
                                          <p:spTgt spid="33794"/>
                                        </p:tgtEl>
                                        <p:attrNameLst>
                                          <p:attrName>style.visibility</p:attrName>
                                        </p:attrNameLst>
                                      </p:cBhvr>
                                      <p:to>
                                        <p:strVal val="visible"/>
                                      </p:to>
                                    </p:set>
                                    <p:anim calcmode="lin" valueType="num">
                                      <p:cBhvr>
                                        <p:cTn id="7" dur="500" fill="hold"/>
                                        <p:tgtEl>
                                          <p:spTgt spid="33794"/>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33794"/>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33794"/>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33794"/>
                                        </p:tgtEl>
                                        <p:attrNameLst>
                                          <p:attrName>ppt_y</p:attrName>
                                        </p:attrNameLst>
                                      </p:cBhvr>
                                      <p:tavLst>
                                        <p:tav tm="0">
                                          <p:val>
                                            <p:strVal val="#ppt_y"/>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9" presetClass="entr" presetSubtype="0" accel="100000" fill="hold" grpId="0" nodeType="clickEffect">
                                  <p:stCondLst>
                                    <p:cond delay="0"/>
                                  </p:stCondLst>
                                  <p:childTnLst>
                                    <p:set>
                                      <p:cBhvr>
                                        <p:cTn id="14" dur="1" fill="hold">
                                          <p:stCondLst>
                                            <p:cond delay="0"/>
                                          </p:stCondLst>
                                        </p:cTn>
                                        <p:tgtEl>
                                          <p:spTgt spid="33795">
                                            <p:txEl>
                                              <p:pRg st="0" end="0"/>
                                            </p:txEl>
                                          </p:spTgt>
                                        </p:tgtEl>
                                        <p:attrNameLst>
                                          <p:attrName>style.visibility</p:attrName>
                                        </p:attrNameLst>
                                      </p:cBhvr>
                                      <p:to>
                                        <p:strVal val="visible"/>
                                      </p:to>
                                    </p:set>
                                    <p:anim calcmode="lin" valueType="num">
                                      <p:cBhvr>
                                        <p:cTn id="15" dur="500" fill="hold"/>
                                        <p:tgtEl>
                                          <p:spTgt spid="33795">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33795">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33795">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337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9" presetClass="entr" presetSubtype="0" accel="100000" fill="hold" grpId="0" nodeType="clickEffect">
                                  <p:stCondLst>
                                    <p:cond delay="0"/>
                                  </p:stCondLst>
                                  <p:childTnLst>
                                    <p:set>
                                      <p:cBhvr>
                                        <p:cTn id="22" dur="1" fill="hold">
                                          <p:stCondLst>
                                            <p:cond delay="0"/>
                                          </p:stCondLst>
                                        </p:cTn>
                                        <p:tgtEl>
                                          <p:spTgt spid="33795">
                                            <p:txEl>
                                              <p:pRg st="1" end="1"/>
                                            </p:txEl>
                                          </p:spTgt>
                                        </p:tgtEl>
                                        <p:attrNameLst>
                                          <p:attrName>style.visibility</p:attrName>
                                        </p:attrNameLst>
                                      </p:cBhvr>
                                      <p:to>
                                        <p:strVal val="visible"/>
                                      </p:to>
                                    </p:set>
                                    <p:anim calcmode="lin" valueType="num">
                                      <p:cBhvr>
                                        <p:cTn id="23" dur="500" fill="hold"/>
                                        <p:tgtEl>
                                          <p:spTgt spid="33795">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4" dur="500" fill="hold"/>
                                        <p:tgtEl>
                                          <p:spTgt spid="33795">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5" dur="500" fill="hold"/>
                                        <p:tgtEl>
                                          <p:spTgt spid="33795">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6" dur="500" fill="hold"/>
                                        <p:tgtEl>
                                          <p:spTgt spid="337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9" presetClass="entr" presetSubtype="0" accel="100000" fill="hold" grpId="0" nodeType="clickEffect">
                                  <p:stCondLst>
                                    <p:cond delay="0"/>
                                  </p:stCondLst>
                                  <p:childTnLst>
                                    <p:set>
                                      <p:cBhvr>
                                        <p:cTn id="30" dur="1" fill="hold">
                                          <p:stCondLst>
                                            <p:cond delay="0"/>
                                          </p:stCondLst>
                                        </p:cTn>
                                        <p:tgtEl>
                                          <p:spTgt spid="33795">
                                            <p:txEl>
                                              <p:pRg st="2" end="2"/>
                                            </p:txEl>
                                          </p:spTgt>
                                        </p:tgtEl>
                                        <p:attrNameLst>
                                          <p:attrName>style.visibility</p:attrName>
                                        </p:attrNameLst>
                                      </p:cBhvr>
                                      <p:to>
                                        <p:strVal val="visible"/>
                                      </p:to>
                                    </p:set>
                                    <p:anim calcmode="lin" valueType="num">
                                      <p:cBhvr>
                                        <p:cTn id="31" dur="500" fill="hold"/>
                                        <p:tgtEl>
                                          <p:spTgt spid="33795">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2" dur="500" fill="hold"/>
                                        <p:tgtEl>
                                          <p:spTgt spid="33795">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3" dur="500" fill="hold"/>
                                        <p:tgtEl>
                                          <p:spTgt spid="33795">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34" dur="500" fill="hold"/>
                                        <p:tgtEl>
                                          <p:spTgt spid="33795">
                                            <p:txEl>
                                              <p:pRg st="2" end="2"/>
                                            </p:txEl>
                                          </p:spTgt>
                                        </p:tgtEl>
                                        <p:attrNameLst>
                                          <p:attrName>ppt_y</p:attrName>
                                        </p:attrNameLst>
                                      </p:cBhvr>
                                      <p:tavLst>
                                        <p:tav tm="0">
                                          <p:val>
                                            <p:strVal val="#ppt_y"/>
                                          </p:val>
                                        </p:tav>
                                        <p:tav tm="100000">
                                          <p:val>
                                            <p:strVal val="#ppt_y"/>
                                          </p:val>
                                        </p:tav>
                                      </p:tavLst>
                                    </p:anim>
                                  </p:childTnLst>
                                </p:cTn>
                              </p:par>
                              <p:par>
                                <p:cTn id="35" presetID="39" presetClass="entr" presetSubtype="0" accel="100000" fill="hold" grpId="0" nodeType="withEffect">
                                  <p:stCondLst>
                                    <p:cond delay="0"/>
                                  </p:stCondLst>
                                  <p:childTnLst>
                                    <p:set>
                                      <p:cBhvr>
                                        <p:cTn id="36" dur="1" fill="hold">
                                          <p:stCondLst>
                                            <p:cond delay="0"/>
                                          </p:stCondLst>
                                        </p:cTn>
                                        <p:tgtEl>
                                          <p:spTgt spid="33795">
                                            <p:txEl>
                                              <p:pRg st="3" end="3"/>
                                            </p:txEl>
                                          </p:spTgt>
                                        </p:tgtEl>
                                        <p:attrNameLst>
                                          <p:attrName>style.visibility</p:attrName>
                                        </p:attrNameLst>
                                      </p:cBhvr>
                                      <p:to>
                                        <p:strVal val="visible"/>
                                      </p:to>
                                    </p:set>
                                    <p:anim calcmode="lin" valueType="num">
                                      <p:cBhvr>
                                        <p:cTn id="37" dur="500" fill="hold"/>
                                        <p:tgtEl>
                                          <p:spTgt spid="33795">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8" dur="500" fill="hold"/>
                                        <p:tgtEl>
                                          <p:spTgt spid="33795">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9" dur="500" fill="hold"/>
                                        <p:tgtEl>
                                          <p:spTgt spid="33795">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40" dur="500" fill="hold"/>
                                        <p:tgtEl>
                                          <p:spTgt spid="3379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39" presetClass="exit" presetSubtype="0" decel="100000" fill="hold" grpId="1" nodeType="clickEffect">
                                  <p:stCondLst>
                                    <p:cond delay="0"/>
                                  </p:stCondLst>
                                  <p:childTnLst>
                                    <p:anim calcmode="lin" valueType="num">
                                      <p:cBhvr>
                                        <p:cTn id="44" dur="500" fill="hold"/>
                                        <p:tgtEl>
                                          <p:spTgt spid="33794"/>
                                        </p:tgtEl>
                                        <p:attrNameLst>
                                          <p:attrName>ppt_h</p:attrName>
                                        </p:attrNameLst>
                                      </p:cBhvr>
                                      <p:tavLst>
                                        <p:tav tm="0">
                                          <p:val>
                                            <p:strVal val="ppt_h"/>
                                          </p:val>
                                        </p:tav>
                                        <p:tav tm="50000">
                                          <p:val>
                                            <p:strVal val="ppt_h/20"/>
                                          </p:val>
                                        </p:tav>
                                        <p:tav tm="100000">
                                          <p:val>
                                            <p:strVal val="ppt_h/20"/>
                                          </p:val>
                                        </p:tav>
                                      </p:tavLst>
                                    </p:anim>
                                    <p:anim calcmode="lin" valueType="num">
                                      <p:cBhvr>
                                        <p:cTn id="45" dur="500" fill="hold"/>
                                        <p:tgtEl>
                                          <p:spTgt spid="33794"/>
                                        </p:tgtEl>
                                        <p:attrNameLst>
                                          <p:attrName>ppt_w</p:attrName>
                                        </p:attrNameLst>
                                      </p:cBhvr>
                                      <p:tavLst>
                                        <p:tav tm="0">
                                          <p:val>
                                            <p:strVal val="ppt_w"/>
                                          </p:val>
                                        </p:tav>
                                        <p:tav tm="50000">
                                          <p:val>
                                            <p:strVal val="ppt_w+.3"/>
                                          </p:val>
                                        </p:tav>
                                        <p:tav tm="100000">
                                          <p:val>
                                            <p:strVal val="ppt_w+.3"/>
                                          </p:val>
                                        </p:tav>
                                      </p:tavLst>
                                    </p:anim>
                                    <p:anim calcmode="lin" valueType="num">
                                      <p:cBhvr>
                                        <p:cTn id="46" dur="500" fill="hold"/>
                                        <p:tgtEl>
                                          <p:spTgt spid="33794"/>
                                        </p:tgtEl>
                                        <p:attrNameLst>
                                          <p:attrName>ppt_x</p:attrName>
                                        </p:attrNameLst>
                                      </p:cBhvr>
                                      <p:tavLst>
                                        <p:tav tm="0">
                                          <p:val>
                                            <p:strVal val="ppt_x"/>
                                          </p:val>
                                        </p:tav>
                                        <p:tav tm="50000">
                                          <p:val>
                                            <p:strVal val="ppt_x"/>
                                          </p:val>
                                        </p:tav>
                                        <p:tav tm="100000">
                                          <p:val>
                                            <p:strVal val="ppt_x-.3"/>
                                          </p:val>
                                        </p:tav>
                                      </p:tavLst>
                                    </p:anim>
                                    <p:anim calcmode="lin" valueType="num">
                                      <p:cBhvr>
                                        <p:cTn id="47" dur="500" fill="hold"/>
                                        <p:tgtEl>
                                          <p:spTgt spid="33794"/>
                                        </p:tgtEl>
                                        <p:attrNameLst>
                                          <p:attrName>ppt_y</p:attrName>
                                        </p:attrNameLst>
                                      </p:cBhvr>
                                      <p:tavLst>
                                        <p:tav tm="0">
                                          <p:val>
                                            <p:strVal val="ppt_y"/>
                                          </p:val>
                                        </p:tav>
                                        <p:tav tm="100000">
                                          <p:val>
                                            <p:strVal val="ppt_y"/>
                                          </p:val>
                                        </p:tav>
                                      </p:tavLst>
                                    </p:anim>
                                    <p:set>
                                      <p:cBhvr>
                                        <p:cTn id="48" dur="1" fill="hold">
                                          <p:stCondLst>
                                            <p:cond delay="499"/>
                                          </p:stCondLst>
                                        </p:cTn>
                                        <p:tgtEl>
                                          <p:spTgt spid="33794"/>
                                        </p:tgtEl>
                                        <p:attrNameLst>
                                          <p:attrName>style.visibility</p:attrName>
                                        </p:attrNameLst>
                                      </p:cBhvr>
                                      <p:to>
                                        <p:strVal val="hidden"/>
                                      </p:to>
                                    </p:set>
                                  </p:childTnLst>
                                </p:cTn>
                              </p:par>
                              <p:par>
                                <p:cTn id="49" presetID="39" presetClass="exit" presetSubtype="0" decel="100000" fill="hold" grpId="1" nodeType="withEffect">
                                  <p:stCondLst>
                                    <p:cond delay="0"/>
                                  </p:stCondLst>
                                  <p:childTnLst>
                                    <p:anim calcmode="lin" valueType="num">
                                      <p:cBhvr>
                                        <p:cTn id="50" dur="500" fill="hold"/>
                                        <p:tgtEl>
                                          <p:spTgt spid="33795">
                                            <p:txEl>
                                              <p:pRg st="0" end="0"/>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51" dur="500" fill="hold"/>
                                        <p:tgtEl>
                                          <p:spTgt spid="33795">
                                            <p:txEl>
                                              <p:pRg st="0" end="0"/>
                                            </p:txEl>
                                          </p:spTgt>
                                        </p:tgtEl>
                                        <p:attrNameLst>
                                          <p:attrName>ppt_w</p:attrName>
                                        </p:attrNameLst>
                                      </p:cBhvr>
                                      <p:tavLst>
                                        <p:tav tm="0">
                                          <p:val>
                                            <p:strVal val="ppt_w"/>
                                          </p:val>
                                        </p:tav>
                                        <p:tav tm="50000">
                                          <p:val>
                                            <p:strVal val="ppt_w+.3"/>
                                          </p:val>
                                        </p:tav>
                                        <p:tav tm="100000">
                                          <p:val>
                                            <p:strVal val="ppt_w+.3"/>
                                          </p:val>
                                        </p:tav>
                                      </p:tavLst>
                                    </p:anim>
                                    <p:anim calcmode="lin" valueType="num">
                                      <p:cBhvr>
                                        <p:cTn id="52" dur="500" fill="hold"/>
                                        <p:tgtEl>
                                          <p:spTgt spid="33795">
                                            <p:txEl>
                                              <p:pRg st="0" end="0"/>
                                            </p:txEl>
                                          </p:spTgt>
                                        </p:tgtEl>
                                        <p:attrNameLst>
                                          <p:attrName>ppt_x</p:attrName>
                                        </p:attrNameLst>
                                      </p:cBhvr>
                                      <p:tavLst>
                                        <p:tav tm="0">
                                          <p:val>
                                            <p:strVal val="ppt_x"/>
                                          </p:val>
                                        </p:tav>
                                        <p:tav tm="50000">
                                          <p:val>
                                            <p:strVal val="ppt_x"/>
                                          </p:val>
                                        </p:tav>
                                        <p:tav tm="100000">
                                          <p:val>
                                            <p:strVal val="ppt_x-.3"/>
                                          </p:val>
                                        </p:tav>
                                      </p:tavLst>
                                    </p:anim>
                                    <p:anim calcmode="lin" valueType="num">
                                      <p:cBhvr>
                                        <p:cTn id="53" dur="500" fill="hold"/>
                                        <p:tgtEl>
                                          <p:spTgt spid="33795">
                                            <p:txEl>
                                              <p:pRg st="0" end="0"/>
                                            </p:txEl>
                                          </p:spTgt>
                                        </p:tgtEl>
                                        <p:attrNameLst>
                                          <p:attrName>ppt_y</p:attrName>
                                        </p:attrNameLst>
                                      </p:cBhvr>
                                      <p:tavLst>
                                        <p:tav tm="0">
                                          <p:val>
                                            <p:strVal val="ppt_y"/>
                                          </p:val>
                                        </p:tav>
                                        <p:tav tm="100000">
                                          <p:val>
                                            <p:strVal val="ppt_y"/>
                                          </p:val>
                                        </p:tav>
                                      </p:tavLst>
                                    </p:anim>
                                    <p:set>
                                      <p:cBhvr>
                                        <p:cTn id="54" dur="1" fill="hold">
                                          <p:stCondLst>
                                            <p:cond delay="499"/>
                                          </p:stCondLst>
                                        </p:cTn>
                                        <p:tgtEl>
                                          <p:spTgt spid="33795">
                                            <p:txEl>
                                              <p:pRg st="0" end="0"/>
                                            </p:txEl>
                                          </p:spTgt>
                                        </p:tgtEl>
                                        <p:attrNameLst>
                                          <p:attrName>style.visibility</p:attrName>
                                        </p:attrNameLst>
                                      </p:cBhvr>
                                      <p:to>
                                        <p:strVal val="hidden"/>
                                      </p:to>
                                    </p:set>
                                  </p:childTnLst>
                                </p:cTn>
                              </p:par>
                              <p:par>
                                <p:cTn id="55" presetID="39" presetClass="exit" presetSubtype="0" decel="100000" fill="hold" grpId="1" nodeType="withEffect">
                                  <p:stCondLst>
                                    <p:cond delay="0"/>
                                  </p:stCondLst>
                                  <p:childTnLst>
                                    <p:anim calcmode="lin" valueType="num">
                                      <p:cBhvr>
                                        <p:cTn id="56" dur="500" fill="hold"/>
                                        <p:tgtEl>
                                          <p:spTgt spid="33795">
                                            <p:txEl>
                                              <p:pRg st="1" end="1"/>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57" dur="500" fill="hold"/>
                                        <p:tgtEl>
                                          <p:spTgt spid="33795">
                                            <p:txEl>
                                              <p:pRg st="1" end="1"/>
                                            </p:txEl>
                                          </p:spTgt>
                                        </p:tgtEl>
                                        <p:attrNameLst>
                                          <p:attrName>ppt_w</p:attrName>
                                        </p:attrNameLst>
                                      </p:cBhvr>
                                      <p:tavLst>
                                        <p:tav tm="0">
                                          <p:val>
                                            <p:strVal val="ppt_w"/>
                                          </p:val>
                                        </p:tav>
                                        <p:tav tm="50000">
                                          <p:val>
                                            <p:strVal val="ppt_w+.3"/>
                                          </p:val>
                                        </p:tav>
                                        <p:tav tm="100000">
                                          <p:val>
                                            <p:strVal val="ppt_w+.3"/>
                                          </p:val>
                                        </p:tav>
                                      </p:tavLst>
                                    </p:anim>
                                    <p:anim calcmode="lin" valueType="num">
                                      <p:cBhvr>
                                        <p:cTn id="58" dur="500" fill="hold"/>
                                        <p:tgtEl>
                                          <p:spTgt spid="33795">
                                            <p:txEl>
                                              <p:pRg st="1" end="1"/>
                                            </p:txEl>
                                          </p:spTgt>
                                        </p:tgtEl>
                                        <p:attrNameLst>
                                          <p:attrName>ppt_x</p:attrName>
                                        </p:attrNameLst>
                                      </p:cBhvr>
                                      <p:tavLst>
                                        <p:tav tm="0">
                                          <p:val>
                                            <p:strVal val="ppt_x"/>
                                          </p:val>
                                        </p:tav>
                                        <p:tav tm="50000">
                                          <p:val>
                                            <p:strVal val="ppt_x"/>
                                          </p:val>
                                        </p:tav>
                                        <p:tav tm="100000">
                                          <p:val>
                                            <p:strVal val="ppt_x-.3"/>
                                          </p:val>
                                        </p:tav>
                                      </p:tavLst>
                                    </p:anim>
                                    <p:anim calcmode="lin" valueType="num">
                                      <p:cBhvr>
                                        <p:cTn id="59" dur="500" fill="hold"/>
                                        <p:tgtEl>
                                          <p:spTgt spid="33795">
                                            <p:txEl>
                                              <p:pRg st="1" end="1"/>
                                            </p:txEl>
                                          </p:spTgt>
                                        </p:tgtEl>
                                        <p:attrNameLst>
                                          <p:attrName>ppt_y</p:attrName>
                                        </p:attrNameLst>
                                      </p:cBhvr>
                                      <p:tavLst>
                                        <p:tav tm="0">
                                          <p:val>
                                            <p:strVal val="ppt_y"/>
                                          </p:val>
                                        </p:tav>
                                        <p:tav tm="100000">
                                          <p:val>
                                            <p:strVal val="ppt_y"/>
                                          </p:val>
                                        </p:tav>
                                      </p:tavLst>
                                    </p:anim>
                                    <p:set>
                                      <p:cBhvr>
                                        <p:cTn id="60" dur="1" fill="hold">
                                          <p:stCondLst>
                                            <p:cond delay="499"/>
                                          </p:stCondLst>
                                        </p:cTn>
                                        <p:tgtEl>
                                          <p:spTgt spid="33795">
                                            <p:txEl>
                                              <p:pRg st="1" end="1"/>
                                            </p:txEl>
                                          </p:spTgt>
                                        </p:tgtEl>
                                        <p:attrNameLst>
                                          <p:attrName>style.visibility</p:attrName>
                                        </p:attrNameLst>
                                      </p:cBhvr>
                                      <p:to>
                                        <p:strVal val="hidden"/>
                                      </p:to>
                                    </p:set>
                                  </p:childTnLst>
                                </p:cTn>
                              </p:par>
                              <p:par>
                                <p:cTn id="61" presetID="39" presetClass="exit" presetSubtype="0" decel="100000" fill="hold" grpId="1" nodeType="withEffect">
                                  <p:stCondLst>
                                    <p:cond delay="0"/>
                                  </p:stCondLst>
                                  <p:childTnLst>
                                    <p:anim calcmode="lin" valueType="num">
                                      <p:cBhvr>
                                        <p:cTn id="62" dur="500" fill="hold"/>
                                        <p:tgtEl>
                                          <p:spTgt spid="33795">
                                            <p:txEl>
                                              <p:pRg st="2" end="2"/>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63" dur="500" fill="hold"/>
                                        <p:tgtEl>
                                          <p:spTgt spid="33795">
                                            <p:txEl>
                                              <p:pRg st="2" end="2"/>
                                            </p:txEl>
                                          </p:spTgt>
                                        </p:tgtEl>
                                        <p:attrNameLst>
                                          <p:attrName>ppt_w</p:attrName>
                                        </p:attrNameLst>
                                      </p:cBhvr>
                                      <p:tavLst>
                                        <p:tav tm="0">
                                          <p:val>
                                            <p:strVal val="ppt_w"/>
                                          </p:val>
                                        </p:tav>
                                        <p:tav tm="50000">
                                          <p:val>
                                            <p:strVal val="ppt_w+.3"/>
                                          </p:val>
                                        </p:tav>
                                        <p:tav tm="100000">
                                          <p:val>
                                            <p:strVal val="ppt_w+.3"/>
                                          </p:val>
                                        </p:tav>
                                      </p:tavLst>
                                    </p:anim>
                                    <p:anim calcmode="lin" valueType="num">
                                      <p:cBhvr>
                                        <p:cTn id="64" dur="500" fill="hold"/>
                                        <p:tgtEl>
                                          <p:spTgt spid="33795">
                                            <p:txEl>
                                              <p:pRg st="2" end="2"/>
                                            </p:txEl>
                                          </p:spTgt>
                                        </p:tgtEl>
                                        <p:attrNameLst>
                                          <p:attrName>ppt_x</p:attrName>
                                        </p:attrNameLst>
                                      </p:cBhvr>
                                      <p:tavLst>
                                        <p:tav tm="0">
                                          <p:val>
                                            <p:strVal val="ppt_x"/>
                                          </p:val>
                                        </p:tav>
                                        <p:tav tm="50000">
                                          <p:val>
                                            <p:strVal val="ppt_x"/>
                                          </p:val>
                                        </p:tav>
                                        <p:tav tm="100000">
                                          <p:val>
                                            <p:strVal val="ppt_x-.3"/>
                                          </p:val>
                                        </p:tav>
                                      </p:tavLst>
                                    </p:anim>
                                    <p:anim calcmode="lin" valueType="num">
                                      <p:cBhvr>
                                        <p:cTn id="65" dur="500" fill="hold"/>
                                        <p:tgtEl>
                                          <p:spTgt spid="33795">
                                            <p:txEl>
                                              <p:pRg st="2" end="2"/>
                                            </p:txEl>
                                          </p:spTgt>
                                        </p:tgtEl>
                                        <p:attrNameLst>
                                          <p:attrName>ppt_y</p:attrName>
                                        </p:attrNameLst>
                                      </p:cBhvr>
                                      <p:tavLst>
                                        <p:tav tm="0">
                                          <p:val>
                                            <p:strVal val="ppt_y"/>
                                          </p:val>
                                        </p:tav>
                                        <p:tav tm="100000">
                                          <p:val>
                                            <p:strVal val="ppt_y"/>
                                          </p:val>
                                        </p:tav>
                                      </p:tavLst>
                                    </p:anim>
                                    <p:set>
                                      <p:cBhvr>
                                        <p:cTn id="66" dur="1" fill="hold">
                                          <p:stCondLst>
                                            <p:cond delay="499"/>
                                          </p:stCondLst>
                                        </p:cTn>
                                        <p:tgtEl>
                                          <p:spTgt spid="33795">
                                            <p:txEl>
                                              <p:pRg st="2" end="2"/>
                                            </p:txEl>
                                          </p:spTgt>
                                        </p:tgtEl>
                                        <p:attrNameLst>
                                          <p:attrName>style.visibility</p:attrName>
                                        </p:attrNameLst>
                                      </p:cBhvr>
                                      <p:to>
                                        <p:strVal val="hidden"/>
                                      </p:to>
                                    </p:set>
                                  </p:childTnLst>
                                </p:cTn>
                              </p:par>
                              <p:par>
                                <p:cTn id="67" presetID="39" presetClass="exit" presetSubtype="0" decel="100000" fill="hold" grpId="1" nodeType="withEffect">
                                  <p:stCondLst>
                                    <p:cond delay="0"/>
                                  </p:stCondLst>
                                  <p:childTnLst>
                                    <p:anim calcmode="lin" valueType="num">
                                      <p:cBhvr>
                                        <p:cTn id="68" dur="500" fill="hold"/>
                                        <p:tgtEl>
                                          <p:spTgt spid="33795">
                                            <p:txEl>
                                              <p:pRg st="3" end="3"/>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69" dur="500" fill="hold"/>
                                        <p:tgtEl>
                                          <p:spTgt spid="33795">
                                            <p:txEl>
                                              <p:pRg st="3" end="3"/>
                                            </p:txEl>
                                          </p:spTgt>
                                        </p:tgtEl>
                                        <p:attrNameLst>
                                          <p:attrName>ppt_w</p:attrName>
                                        </p:attrNameLst>
                                      </p:cBhvr>
                                      <p:tavLst>
                                        <p:tav tm="0">
                                          <p:val>
                                            <p:strVal val="ppt_w"/>
                                          </p:val>
                                        </p:tav>
                                        <p:tav tm="50000">
                                          <p:val>
                                            <p:strVal val="ppt_w+.3"/>
                                          </p:val>
                                        </p:tav>
                                        <p:tav tm="100000">
                                          <p:val>
                                            <p:strVal val="ppt_w+.3"/>
                                          </p:val>
                                        </p:tav>
                                      </p:tavLst>
                                    </p:anim>
                                    <p:anim calcmode="lin" valueType="num">
                                      <p:cBhvr>
                                        <p:cTn id="70" dur="500" fill="hold"/>
                                        <p:tgtEl>
                                          <p:spTgt spid="33795">
                                            <p:txEl>
                                              <p:pRg st="3" end="3"/>
                                            </p:txEl>
                                          </p:spTgt>
                                        </p:tgtEl>
                                        <p:attrNameLst>
                                          <p:attrName>ppt_x</p:attrName>
                                        </p:attrNameLst>
                                      </p:cBhvr>
                                      <p:tavLst>
                                        <p:tav tm="0">
                                          <p:val>
                                            <p:strVal val="ppt_x"/>
                                          </p:val>
                                        </p:tav>
                                        <p:tav tm="50000">
                                          <p:val>
                                            <p:strVal val="ppt_x"/>
                                          </p:val>
                                        </p:tav>
                                        <p:tav tm="100000">
                                          <p:val>
                                            <p:strVal val="ppt_x-.3"/>
                                          </p:val>
                                        </p:tav>
                                      </p:tavLst>
                                    </p:anim>
                                    <p:anim calcmode="lin" valueType="num">
                                      <p:cBhvr>
                                        <p:cTn id="71" dur="500" fill="hold"/>
                                        <p:tgtEl>
                                          <p:spTgt spid="33795">
                                            <p:txEl>
                                              <p:pRg st="3" end="3"/>
                                            </p:txEl>
                                          </p:spTgt>
                                        </p:tgtEl>
                                        <p:attrNameLst>
                                          <p:attrName>ppt_y</p:attrName>
                                        </p:attrNameLst>
                                      </p:cBhvr>
                                      <p:tavLst>
                                        <p:tav tm="0">
                                          <p:val>
                                            <p:strVal val="ppt_y"/>
                                          </p:val>
                                        </p:tav>
                                        <p:tav tm="100000">
                                          <p:val>
                                            <p:strVal val="ppt_y"/>
                                          </p:val>
                                        </p:tav>
                                      </p:tavLst>
                                    </p:anim>
                                    <p:set>
                                      <p:cBhvr>
                                        <p:cTn id="72" dur="1" fill="hold">
                                          <p:stCondLst>
                                            <p:cond delay="499"/>
                                          </p:stCondLst>
                                        </p:cTn>
                                        <p:tgtEl>
                                          <p:spTgt spid="33795">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794" grpId="1"/>
      <p:bldP spid="33795" grpId="0" build="p"/>
      <p:bldP spid="33795" grpId="1" build="allAtOnce"/>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143000" y="381000"/>
            <a:ext cx="6781800" cy="1020763"/>
          </a:xfrm>
        </p:spPr>
        <p:txBody>
          <a:bodyPr/>
          <a:lstStyle/>
          <a:p>
            <a:pPr eaLnBrk="1" hangingPunct="1"/>
            <a:r>
              <a:rPr lang="en-US" altLang="en-US" sz="3000" smtClean="0"/>
              <a:t>KEDUDUKAN PNS DAERAH</a:t>
            </a:r>
          </a:p>
        </p:txBody>
      </p:sp>
      <p:sp>
        <p:nvSpPr>
          <p:cNvPr id="76803" name="Rectangle 3"/>
          <p:cNvSpPr>
            <a:spLocks noGrp="1" noChangeArrowheads="1"/>
          </p:cNvSpPr>
          <p:nvPr>
            <p:ph type="body" sz="half" idx="1"/>
          </p:nvPr>
        </p:nvSpPr>
        <p:spPr>
          <a:xfrm>
            <a:off x="457200" y="1447800"/>
            <a:ext cx="7924800" cy="5105400"/>
          </a:xfrm>
        </p:spPr>
        <p:txBody>
          <a:bodyPr/>
          <a:lstStyle/>
          <a:p>
            <a:pPr marL="0" indent="0" algn="just" eaLnBrk="1" hangingPunct="1">
              <a:lnSpc>
                <a:spcPct val="90000"/>
              </a:lnSpc>
              <a:buFont typeface="Wingdings" pitchFamily="2" charset="2"/>
              <a:buNone/>
            </a:pPr>
            <a:endParaRPr lang="en-US" altLang="en-US" sz="2400" smtClean="0"/>
          </a:p>
          <a:p>
            <a:pPr marL="0" indent="0" algn="just" eaLnBrk="1" hangingPunct="1">
              <a:lnSpc>
                <a:spcPct val="90000"/>
              </a:lnSpc>
              <a:buFont typeface="Wingdings" pitchFamily="2" charset="2"/>
              <a:buNone/>
            </a:pPr>
            <a:endParaRPr lang="en-US" altLang="en-US" sz="2400" smtClean="0"/>
          </a:p>
          <a:p>
            <a:pPr marL="0" indent="0" algn="just" eaLnBrk="1" hangingPunct="1">
              <a:lnSpc>
                <a:spcPct val="90000"/>
              </a:lnSpc>
              <a:buFont typeface="Wingdings" pitchFamily="2" charset="2"/>
              <a:buNone/>
            </a:pPr>
            <a:endParaRPr lang="en-US" altLang="en-US" sz="2400" smtClean="0"/>
          </a:p>
          <a:p>
            <a:pPr marL="0" indent="0" algn="just" eaLnBrk="1" hangingPunct="1">
              <a:lnSpc>
                <a:spcPct val="90000"/>
              </a:lnSpc>
              <a:buFont typeface="Wingdings" pitchFamily="2" charset="2"/>
              <a:buNone/>
            </a:pPr>
            <a:endParaRPr lang="en-US" altLang="en-US" sz="2400" smtClean="0"/>
          </a:p>
          <a:p>
            <a:pPr marL="0" indent="0" algn="just" eaLnBrk="1" hangingPunct="1">
              <a:lnSpc>
                <a:spcPct val="90000"/>
              </a:lnSpc>
              <a:buFont typeface="Wingdings" pitchFamily="2" charset="2"/>
              <a:buNone/>
            </a:pPr>
            <a:endParaRPr lang="en-US" altLang="en-US" sz="2400" smtClean="0"/>
          </a:p>
          <a:p>
            <a:pPr marL="0" indent="0" algn="just" eaLnBrk="1" hangingPunct="1">
              <a:lnSpc>
                <a:spcPct val="90000"/>
              </a:lnSpc>
              <a:buFont typeface="Wingdings" pitchFamily="2" charset="2"/>
              <a:buNone/>
            </a:pPr>
            <a:endParaRPr lang="en-US" altLang="en-US" sz="2400" smtClean="0"/>
          </a:p>
          <a:p>
            <a:pPr marL="0" indent="0" algn="just" eaLnBrk="1" hangingPunct="1">
              <a:lnSpc>
                <a:spcPct val="90000"/>
              </a:lnSpc>
              <a:buFont typeface="Wingdings" pitchFamily="2" charset="2"/>
              <a:buNone/>
            </a:pPr>
            <a:endParaRPr lang="en-US" altLang="en-US" sz="2400" smtClean="0"/>
          </a:p>
          <a:p>
            <a:pPr marL="0" indent="0" algn="just" eaLnBrk="1" hangingPunct="1">
              <a:lnSpc>
                <a:spcPct val="90000"/>
              </a:lnSpc>
              <a:buFont typeface="Wingdings" pitchFamily="2" charset="2"/>
              <a:buNone/>
            </a:pPr>
            <a:endParaRPr lang="en-US" altLang="en-US" sz="2400" smtClean="0"/>
          </a:p>
          <a:p>
            <a:pPr marL="0" indent="0" algn="just" eaLnBrk="1" hangingPunct="1">
              <a:lnSpc>
                <a:spcPct val="90000"/>
              </a:lnSpc>
              <a:buFont typeface="Wingdings" pitchFamily="2" charset="2"/>
              <a:buNone/>
            </a:pPr>
            <a:endParaRPr lang="en-US" altLang="en-US" sz="2400" smtClean="0"/>
          </a:p>
          <a:p>
            <a:pPr marL="0" indent="0" algn="just" eaLnBrk="1" hangingPunct="1">
              <a:lnSpc>
                <a:spcPct val="90000"/>
              </a:lnSpc>
              <a:buFont typeface="Wingdings" pitchFamily="2" charset="2"/>
              <a:buNone/>
            </a:pPr>
            <a:endParaRPr lang="en-US" altLang="en-US" sz="2400" smtClean="0"/>
          </a:p>
          <a:p>
            <a:pPr marL="0" indent="0" algn="just" eaLnBrk="1" hangingPunct="1">
              <a:lnSpc>
                <a:spcPct val="90000"/>
              </a:lnSpc>
              <a:buFont typeface="Wingdings" pitchFamily="2" charset="2"/>
              <a:buNone/>
            </a:pPr>
            <a:endParaRPr lang="en-US" altLang="en-US" sz="2400" smtClean="0"/>
          </a:p>
        </p:txBody>
      </p:sp>
      <p:sp>
        <p:nvSpPr>
          <p:cNvPr id="76804" name="Rectangle 3"/>
          <p:cNvSpPr txBox="1">
            <a:spLocks noChangeArrowheads="1"/>
          </p:cNvSpPr>
          <p:nvPr/>
        </p:nvSpPr>
        <p:spPr bwMode="auto">
          <a:xfrm>
            <a:off x="304800" y="1600200"/>
            <a:ext cx="84582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eaLnBrk="0" hangingPunct="0">
              <a:lnSpc>
                <a:spcPct val="90000"/>
              </a:lnSpc>
              <a:spcBef>
                <a:spcPct val="20000"/>
              </a:spcBef>
              <a:buClr>
                <a:schemeClr val="accent1"/>
              </a:buClr>
              <a:buFont typeface="Wingdings" pitchFamily="2" charset="2"/>
              <a:buChar char="l"/>
            </a:pPr>
            <a:r>
              <a:rPr lang="en-GB" altLang="en-US" sz="2400">
                <a:latin typeface="Verdana" pitchFamily="34" charset="0"/>
              </a:rPr>
              <a:t>Meski Pemerintah Daerah memiliki hak untuk mengelola pegawainya, namun manajemen pegawai negeri sipil daerah berada dalam satu kesatuan penyelenggaraan manajemen pegawai negeri sipil secara nasional.</a:t>
            </a:r>
          </a:p>
          <a:p>
            <a:pPr marL="342900" indent="-342900" eaLnBrk="0" hangingPunct="0">
              <a:lnSpc>
                <a:spcPct val="90000"/>
              </a:lnSpc>
              <a:spcBef>
                <a:spcPct val="20000"/>
              </a:spcBef>
              <a:buClr>
                <a:schemeClr val="accent1"/>
              </a:buClr>
              <a:buFont typeface="Wingdings" pitchFamily="2" charset="2"/>
              <a:buChar char="l"/>
            </a:pPr>
            <a:r>
              <a:rPr lang="en-GB" altLang="en-US" sz="2400">
                <a:latin typeface="Verdana" pitchFamily="34" charset="0"/>
              </a:rPr>
              <a:t>Dalam hal ini pemerintah pusat menetapkan Norma, Standart, Prosedur dan Ketentuan (NSPK), sementara Pemerintah Daerah menyelenggarakan manajemen kepegawaian di daerah.  </a:t>
            </a:r>
          </a:p>
          <a:p>
            <a:pPr marL="342900" indent="-342900" eaLnBrk="0" hangingPunct="0">
              <a:lnSpc>
                <a:spcPct val="90000"/>
              </a:lnSpc>
              <a:spcBef>
                <a:spcPct val="20000"/>
              </a:spcBef>
              <a:buClr>
                <a:schemeClr val="accent1"/>
              </a:buClr>
              <a:buFont typeface="Wingdings" pitchFamily="2" charset="2"/>
              <a:buChar char="l"/>
            </a:pPr>
            <a:r>
              <a:rPr lang="en-US" sz="2400"/>
              <a:t>Dengan demikian, Pemerintah Pusat memiliki kewenangan untuk menetapkan kebijakan normatif kepegawaian yang berlaku seragam seluruh Indonesia sementara pelaksanaannya menjadi kewenangan Daerah.</a:t>
            </a:r>
            <a:endParaRPr lang="en-US" altLang="en-US" sz="2400"/>
          </a:p>
          <a:p>
            <a:pPr marL="342900" indent="-342900" eaLnBrk="0" hangingPunct="0">
              <a:lnSpc>
                <a:spcPct val="90000"/>
              </a:lnSpc>
              <a:spcBef>
                <a:spcPct val="20000"/>
              </a:spcBef>
              <a:buClr>
                <a:schemeClr val="accent1"/>
              </a:buClr>
              <a:buFont typeface="Wingdings" pitchFamily="2" charset="2"/>
              <a:buChar char="l"/>
            </a:pPr>
            <a:endParaRPr lang="id-ID" altLang="en-US" sz="2800">
              <a:latin typeface="Verdana" pitchFamily="34"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fade">
                                      <p:cBhvr>
                                        <p:cTn id="7" dur="1000"/>
                                        <p:tgtEl>
                                          <p:spTgt spid="31746"/>
                                        </p:tgtEl>
                                      </p:cBhvr>
                                    </p:animEffect>
                                    <p:anim calcmode="lin" valueType="num">
                                      <p:cBhvr>
                                        <p:cTn id="8" dur="1000" fill="hold"/>
                                        <p:tgtEl>
                                          <p:spTgt spid="31746"/>
                                        </p:tgtEl>
                                        <p:attrNameLst>
                                          <p:attrName>ppt_x</p:attrName>
                                        </p:attrNameLst>
                                      </p:cBhvr>
                                      <p:tavLst>
                                        <p:tav tm="0">
                                          <p:val>
                                            <p:strVal val="#ppt_x"/>
                                          </p:val>
                                        </p:tav>
                                        <p:tav tm="100000">
                                          <p:val>
                                            <p:strVal val="#ppt_x"/>
                                          </p:val>
                                        </p:tav>
                                      </p:tavLst>
                                    </p:anim>
                                    <p:anim calcmode="lin" valueType="num">
                                      <p:cBhvr>
                                        <p:cTn id="9" dur="898" decel="100000" fill="hold"/>
                                        <p:tgtEl>
                                          <p:spTgt spid="31746"/>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3174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143000" y="381000"/>
            <a:ext cx="6781800" cy="1020763"/>
          </a:xfrm>
        </p:spPr>
        <p:txBody>
          <a:bodyPr/>
          <a:lstStyle/>
          <a:p>
            <a:pPr eaLnBrk="1" hangingPunct="1"/>
            <a:r>
              <a:rPr lang="en-US" altLang="en-US" sz="3000" smtClean="0"/>
              <a:t>Ruang Lingkup PNS Daerah</a:t>
            </a:r>
          </a:p>
        </p:txBody>
      </p:sp>
      <p:sp>
        <p:nvSpPr>
          <p:cNvPr id="77827" name="Rectangle 3"/>
          <p:cNvSpPr>
            <a:spLocks noGrp="1" noChangeArrowheads="1"/>
          </p:cNvSpPr>
          <p:nvPr>
            <p:ph type="body" sz="half" idx="1"/>
          </p:nvPr>
        </p:nvSpPr>
        <p:spPr>
          <a:xfrm>
            <a:off x="457200" y="1447800"/>
            <a:ext cx="7924800" cy="5105400"/>
          </a:xfrm>
        </p:spPr>
        <p:txBody>
          <a:bodyPr/>
          <a:lstStyle/>
          <a:p>
            <a:pPr marL="0" indent="0" algn="just" eaLnBrk="1" hangingPunct="1">
              <a:lnSpc>
                <a:spcPct val="90000"/>
              </a:lnSpc>
              <a:buFont typeface="Wingdings" pitchFamily="2" charset="2"/>
              <a:buNone/>
            </a:pPr>
            <a:endParaRPr lang="en-US" altLang="en-US" sz="2400" smtClean="0"/>
          </a:p>
          <a:p>
            <a:pPr marL="0" indent="0" algn="just" eaLnBrk="1" hangingPunct="1">
              <a:lnSpc>
                <a:spcPct val="90000"/>
              </a:lnSpc>
              <a:buFont typeface="Wingdings" pitchFamily="2" charset="2"/>
              <a:buNone/>
            </a:pPr>
            <a:endParaRPr lang="en-US" altLang="en-US" sz="2400" smtClean="0"/>
          </a:p>
          <a:p>
            <a:pPr marL="0" indent="0" algn="just" eaLnBrk="1" hangingPunct="1">
              <a:lnSpc>
                <a:spcPct val="90000"/>
              </a:lnSpc>
              <a:buFont typeface="Wingdings" pitchFamily="2" charset="2"/>
              <a:buNone/>
            </a:pPr>
            <a:endParaRPr lang="en-US" altLang="en-US" sz="2400" smtClean="0"/>
          </a:p>
          <a:p>
            <a:pPr marL="0" indent="0" algn="just" eaLnBrk="1" hangingPunct="1">
              <a:lnSpc>
                <a:spcPct val="90000"/>
              </a:lnSpc>
              <a:buFont typeface="Wingdings" pitchFamily="2" charset="2"/>
              <a:buNone/>
            </a:pPr>
            <a:endParaRPr lang="en-US" altLang="en-US" sz="2400" smtClean="0"/>
          </a:p>
          <a:p>
            <a:pPr marL="0" indent="0" algn="just" eaLnBrk="1" hangingPunct="1">
              <a:lnSpc>
                <a:spcPct val="90000"/>
              </a:lnSpc>
              <a:buFont typeface="Wingdings" pitchFamily="2" charset="2"/>
              <a:buNone/>
            </a:pPr>
            <a:endParaRPr lang="en-US" altLang="en-US" sz="2400" smtClean="0"/>
          </a:p>
          <a:p>
            <a:pPr marL="0" indent="0" algn="just" eaLnBrk="1" hangingPunct="1">
              <a:lnSpc>
                <a:spcPct val="90000"/>
              </a:lnSpc>
              <a:buFont typeface="Wingdings" pitchFamily="2" charset="2"/>
              <a:buNone/>
            </a:pPr>
            <a:endParaRPr lang="en-US" altLang="en-US" sz="2400" smtClean="0"/>
          </a:p>
          <a:p>
            <a:pPr marL="0" indent="0" algn="just" eaLnBrk="1" hangingPunct="1">
              <a:lnSpc>
                <a:spcPct val="90000"/>
              </a:lnSpc>
              <a:buFont typeface="Wingdings" pitchFamily="2" charset="2"/>
              <a:buNone/>
            </a:pPr>
            <a:endParaRPr lang="en-US" altLang="en-US" sz="2400" smtClean="0"/>
          </a:p>
          <a:p>
            <a:pPr marL="0" indent="0" algn="just" eaLnBrk="1" hangingPunct="1">
              <a:lnSpc>
                <a:spcPct val="90000"/>
              </a:lnSpc>
              <a:buFont typeface="Wingdings" pitchFamily="2" charset="2"/>
              <a:buNone/>
            </a:pPr>
            <a:endParaRPr lang="en-US" altLang="en-US" sz="2400" smtClean="0"/>
          </a:p>
          <a:p>
            <a:pPr marL="0" indent="0" algn="just" eaLnBrk="1" hangingPunct="1">
              <a:lnSpc>
                <a:spcPct val="90000"/>
              </a:lnSpc>
              <a:buFont typeface="Wingdings" pitchFamily="2" charset="2"/>
              <a:buNone/>
            </a:pPr>
            <a:endParaRPr lang="en-US" altLang="en-US" sz="2400" smtClean="0"/>
          </a:p>
          <a:p>
            <a:pPr marL="0" indent="0" algn="just" eaLnBrk="1" hangingPunct="1">
              <a:lnSpc>
                <a:spcPct val="90000"/>
              </a:lnSpc>
              <a:buFont typeface="Wingdings" pitchFamily="2" charset="2"/>
              <a:buNone/>
            </a:pPr>
            <a:endParaRPr lang="en-US" altLang="en-US" sz="2400" smtClean="0"/>
          </a:p>
          <a:p>
            <a:pPr marL="0" indent="0" algn="just" eaLnBrk="1" hangingPunct="1">
              <a:lnSpc>
                <a:spcPct val="90000"/>
              </a:lnSpc>
              <a:buFont typeface="Wingdings" pitchFamily="2" charset="2"/>
              <a:buNone/>
            </a:pPr>
            <a:endParaRPr lang="en-US" altLang="en-US" sz="2400" smtClean="0"/>
          </a:p>
        </p:txBody>
      </p:sp>
      <p:sp>
        <p:nvSpPr>
          <p:cNvPr id="4" name="Rectangle 3"/>
          <p:cNvSpPr txBox="1">
            <a:spLocks noChangeArrowheads="1"/>
          </p:cNvSpPr>
          <p:nvPr/>
        </p:nvSpPr>
        <p:spPr bwMode="auto">
          <a:xfrm>
            <a:off x="609600" y="1600200"/>
            <a:ext cx="79248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700">
                <a:solidFill>
                  <a:schemeClr val="tx1"/>
                </a:solidFill>
                <a:latin typeface="+mn-lt"/>
                <a:cs typeface="+mn-cs"/>
              </a:defRPr>
            </a:lvl2pPr>
            <a:lvl3pPr marL="1143000" indent="-228600" algn="l" rtl="0" eaLnBrk="0" fontAlgn="base" hangingPunct="0">
              <a:spcBef>
                <a:spcPct val="20000"/>
              </a:spcBef>
              <a:spcAft>
                <a:spcPct val="0"/>
              </a:spcAft>
              <a:buClr>
                <a:schemeClr val="accent1"/>
              </a:buClr>
              <a:buFont typeface="Wingdings" pitchFamily="2" charset="2"/>
              <a:buChar char="l"/>
              <a:defRPr sz="2300">
                <a:solidFill>
                  <a:schemeClr val="tx1"/>
                </a:solidFill>
                <a:latin typeface="+mn-lt"/>
                <a:cs typeface="+mn-cs"/>
              </a:defRPr>
            </a:lvl3pPr>
            <a:lvl4pPr marL="1600200" indent="-228600" algn="l" rtl="0" eaLnBrk="0" fontAlgn="base" hangingPunct="0">
              <a:spcBef>
                <a:spcPct val="20000"/>
              </a:spcBef>
              <a:spcAft>
                <a:spcPct val="0"/>
              </a:spcAft>
              <a:buClr>
                <a:schemeClr val="accent1"/>
              </a:buClr>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9pPr>
          </a:lstStyle>
          <a:p>
            <a:pPr>
              <a:lnSpc>
                <a:spcPct val="90000"/>
              </a:lnSpc>
              <a:defRPr/>
            </a:pPr>
            <a:r>
              <a:rPr lang="en-GB" altLang="en-US" sz="2400" dirty="0" err="1" smtClean="0">
                <a:latin typeface="Verdana" pitchFamily="34" charset="0"/>
              </a:rPr>
              <a:t>Manajemen</a:t>
            </a:r>
            <a:r>
              <a:rPr lang="en-GB" altLang="en-US" sz="2400" dirty="0" smtClean="0">
                <a:latin typeface="Verdana" pitchFamily="34" charset="0"/>
              </a:rPr>
              <a:t> </a:t>
            </a:r>
            <a:r>
              <a:rPr lang="en-GB" altLang="en-US" sz="2400" dirty="0" err="1" smtClean="0">
                <a:latin typeface="Verdana" pitchFamily="34" charset="0"/>
              </a:rPr>
              <a:t>pegawai</a:t>
            </a:r>
            <a:r>
              <a:rPr lang="en-GB" altLang="en-US" sz="2400" dirty="0" smtClean="0">
                <a:latin typeface="Verdana" pitchFamily="34" charset="0"/>
              </a:rPr>
              <a:t> </a:t>
            </a:r>
            <a:r>
              <a:rPr lang="en-GB" altLang="en-US" sz="2400" dirty="0" err="1" smtClean="0">
                <a:latin typeface="Verdana" pitchFamily="34" charset="0"/>
              </a:rPr>
              <a:t>negeri</a:t>
            </a:r>
            <a:r>
              <a:rPr lang="en-GB" altLang="en-US" sz="2400" dirty="0" smtClean="0">
                <a:latin typeface="Verdana" pitchFamily="34" charset="0"/>
              </a:rPr>
              <a:t> </a:t>
            </a:r>
            <a:r>
              <a:rPr lang="en-GB" altLang="en-US" sz="2400" dirty="0" err="1" smtClean="0">
                <a:latin typeface="Verdana" pitchFamily="34" charset="0"/>
              </a:rPr>
              <a:t>sipil</a:t>
            </a:r>
            <a:r>
              <a:rPr lang="en-GB" altLang="en-US" sz="2400" dirty="0" smtClean="0">
                <a:latin typeface="Verdana" pitchFamily="34" charset="0"/>
              </a:rPr>
              <a:t> </a:t>
            </a:r>
            <a:r>
              <a:rPr lang="en-GB" altLang="en-US" sz="2400" dirty="0" err="1" smtClean="0">
                <a:latin typeface="Verdana" pitchFamily="34" charset="0"/>
              </a:rPr>
              <a:t>daerah</a:t>
            </a:r>
            <a:r>
              <a:rPr lang="en-GB" altLang="en-US" sz="2400" dirty="0" smtClean="0">
                <a:latin typeface="Verdana" pitchFamily="34" charset="0"/>
              </a:rPr>
              <a:t> </a:t>
            </a:r>
            <a:r>
              <a:rPr lang="en-GB" altLang="en-US" sz="2400" dirty="0" err="1" smtClean="0">
                <a:latin typeface="Verdana" pitchFamily="34" charset="0"/>
              </a:rPr>
              <a:t>meliputi</a:t>
            </a:r>
            <a:r>
              <a:rPr lang="en-GB" altLang="en-US" sz="2400" dirty="0" smtClean="0">
                <a:latin typeface="Verdana" pitchFamily="34" charset="0"/>
              </a:rPr>
              <a:t>:</a:t>
            </a:r>
          </a:p>
          <a:p>
            <a:pPr>
              <a:lnSpc>
                <a:spcPct val="90000"/>
              </a:lnSpc>
              <a:defRPr/>
            </a:pPr>
            <a:r>
              <a:rPr lang="en-GB" altLang="en-US" sz="2400" dirty="0" err="1">
                <a:latin typeface="Verdana" pitchFamily="34" charset="0"/>
              </a:rPr>
              <a:t>P</a:t>
            </a:r>
            <a:r>
              <a:rPr lang="en-GB" altLang="en-US" sz="2400" dirty="0" err="1" smtClean="0">
                <a:latin typeface="Verdana" pitchFamily="34" charset="0"/>
              </a:rPr>
              <a:t>enetapan</a:t>
            </a:r>
            <a:r>
              <a:rPr lang="en-GB" altLang="en-US" sz="2400" dirty="0" smtClean="0">
                <a:latin typeface="Verdana" pitchFamily="34" charset="0"/>
              </a:rPr>
              <a:t> </a:t>
            </a:r>
            <a:r>
              <a:rPr lang="en-GB" altLang="en-US" sz="2400" dirty="0" err="1" smtClean="0">
                <a:latin typeface="Verdana" pitchFamily="34" charset="0"/>
              </a:rPr>
              <a:t>formasi</a:t>
            </a:r>
            <a:r>
              <a:rPr lang="en-GB" altLang="en-US" sz="2400" dirty="0">
                <a:latin typeface="Verdana" pitchFamily="34" charset="0"/>
              </a:rPr>
              <a:t> </a:t>
            </a:r>
            <a:r>
              <a:rPr lang="en-GB" altLang="en-US" sz="2400" dirty="0" smtClean="0">
                <a:latin typeface="Verdana" pitchFamily="34" charset="0"/>
              </a:rPr>
              <a:t>(</a:t>
            </a:r>
            <a:r>
              <a:rPr lang="en-GB" altLang="en-US" sz="2400" dirty="0" err="1" smtClean="0">
                <a:latin typeface="Verdana" pitchFamily="34" charset="0"/>
              </a:rPr>
              <a:t>Perencanaan</a:t>
            </a:r>
            <a:r>
              <a:rPr lang="en-GB" altLang="en-US" sz="2400" dirty="0" smtClean="0">
                <a:latin typeface="Verdana" pitchFamily="34" charset="0"/>
              </a:rPr>
              <a:t> </a:t>
            </a:r>
            <a:r>
              <a:rPr lang="en-GB" altLang="en-US" sz="2400" dirty="0" err="1">
                <a:latin typeface="Verdana" pitchFamily="34" charset="0"/>
              </a:rPr>
              <a:t>K</a:t>
            </a:r>
            <a:r>
              <a:rPr lang="en-GB" altLang="en-US" sz="2400" dirty="0" err="1" smtClean="0">
                <a:latin typeface="Verdana" pitchFamily="34" charset="0"/>
              </a:rPr>
              <a:t>ebutuhan</a:t>
            </a:r>
            <a:r>
              <a:rPr lang="en-GB" altLang="en-US" sz="2400" dirty="0" smtClean="0">
                <a:latin typeface="Verdana" pitchFamily="34" charset="0"/>
              </a:rPr>
              <a:t>) </a:t>
            </a:r>
          </a:p>
          <a:p>
            <a:pPr>
              <a:lnSpc>
                <a:spcPct val="90000"/>
              </a:lnSpc>
              <a:defRPr/>
            </a:pPr>
            <a:r>
              <a:rPr lang="en-GB" altLang="en-US" sz="2400" dirty="0" err="1" smtClean="0">
                <a:latin typeface="Verdana" pitchFamily="34" charset="0"/>
              </a:rPr>
              <a:t>Pengadaan</a:t>
            </a:r>
            <a:r>
              <a:rPr lang="en-GB" altLang="en-US" sz="2400" dirty="0" smtClean="0">
                <a:latin typeface="Verdana" pitchFamily="34" charset="0"/>
              </a:rPr>
              <a:t> (</a:t>
            </a:r>
            <a:r>
              <a:rPr lang="en-GB" altLang="en-US" sz="2400" dirty="0" err="1">
                <a:latin typeface="Verdana" pitchFamily="34" charset="0"/>
              </a:rPr>
              <a:t>R</a:t>
            </a:r>
            <a:r>
              <a:rPr lang="en-GB" altLang="en-US" sz="2400" dirty="0" err="1" smtClean="0">
                <a:latin typeface="Verdana" pitchFamily="34" charset="0"/>
              </a:rPr>
              <a:t>ekrutmen</a:t>
            </a:r>
            <a:r>
              <a:rPr lang="en-GB" altLang="en-US" sz="2400" dirty="0" smtClean="0">
                <a:latin typeface="Verdana" pitchFamily="34" charset="0"/>
              </a:rPr>
              <a:t>)</a:t>
            </a:r>
          </a:p>
          <a:p>
            <a:pPr>
              <a:lnSpc>
                <a:spcPct val="90000"/>
              </a:lnSpc>
              <a:defRPr/>
            </a:pPr>
            <a:r>
              <a:rPr lang="en-GB" altLang="en-US" sz="2400" dirty="0" err="1" smtClean="0">
                <a:latin typeface="Verdana" pitchFamily="34" charset="0"/>
              </a:rPr>
              <a:t>Pengangkatan</a:t>
            </a:r>
            <a:r>
              <a:rPr lang="en-GB" altLang="en-US" sz="2400" dirty="0">
                <a:latin typeface="Verdana" pitchFamily="34" charset="0"/>
              </a:rPr>
              <a:t> </a:t>
            </a:r>
            <a:r>
              <a:rPr lang="en-GB" altLang="en-US" sz="2400" dirty="0" smtClean="0">
                <a:latin typeface="Verdana" pitchFamily="34" charset="0"/>
              </a:rPr>
              <a:t> </a:t>
            </a:r>
          </a:p>
          <a:p>
            <a:pPr>
              <a:lnSpc>
                <a:spcPct val="90000"/>
              </a:lnSpc>
              <a:defRPr/>
            </a:pPr>
            <a:r>
              <a:rPr lang="en-GB" altLang="en-US" sz="2400" dirty="0" err="1" smtClean="0">
                <a:latin typeface="Verdana" pitchFamily="34" charset="0"/>
              </a:rPr>
              <a:t>Pemindahan</a:t>
            </a:r>
            <a:r>
              <a:rPr lang="en-GB" altLang="en-US" sz="2400" dirty="0">
                <a:latin typeface="Verdana" pitchFamily="34" charset="0"/>
              </a:rPr>
              <a:t> </a:t>
            </a:r>
            <a:r>
              <a:rPr lang="en-GB" altLang="en-US" sz="2400" dirty="0" smtClean="0">
                <a:latin typeface="Verdana" pitchFamily="34" charset="0"/>
              </a:rPr>
              <a:t>(</a:t>
            </a:r>
            <a:r>
              <a:rPr lang="en-GB" altLang="en-US" sz="2400" dirty="0" err="1" smtClean="0">
                <a:latin typeface="Verdana" pitchFamily="34" charset="0"/>
              </a:rPr>
              <a:t>promosi</a:t>
            </a:r>
            <a:r>
              <a:rPr lang="en-GB" altLang="en-US" sz="2400" dirty="0" smtClean="0">
                <a:latin typeface="Verdana" pitchFamily="34" charset="0"/>
              </a:rPr>
              <a:t> </a:t>
            </a:r>
            <a:r>
              <a:rPr lang="en-GB" altLang="en-US" sz="2400" dirty="0" err="1" smtClean="0">
                <a:latin typeface="Verdana" pitchFamily="34" charset="0"/>
              </a:rPr>
              <a:t>dan</a:t>
            </a:r>
            <a:r>
              <a:rPr lang="en-GB" altLang="en-US" sz="2400" dirty="0" smtClean="0">
                <a:latin typeface="Verdana" pitchFamily="34" charset="0"/>
              </a:rPr>
              <a:t> </a:t>
            </a:r>
            <a:r>
              <a:rPr lang="en-GB" altLang="en-US" sz="2400" dirty="0" err="1" smtClean="0">
                <a:latin typeface="Verdana" pitchFamily="34" charset="0"/>
              </a:rPr>
              <a:t>Mutasi</a:t>
            </a:r>
            <a:r>
              <a:rPr lang="en-GB" altLang="en-US" sz="2400" dirty="0" smtClean="0">
                <a:latin typeface="Verdana" pitchFamily="34" charset="0"/>
              </a:rPr>
              <a:t>)</a:t>
            </a:r>
          </a:p>
          <a:p>
            <a:pPr>
              <a:lnSpc>
                <a:spcPct val="90000"/>
              </a:lnSpc>
              <a:defRPr/>
            </a:pPr>
            <a:r>
              <a:rPr lang="en-GB" altLang="en-US" sz="2400" dirty="0" err="1" smtClean="0">
                <a:latin typeface="Verdana" pitchFamily="34" charset="0"/>
              </a:rPr>
              <a:t>Pemberhentian</a:t>
            </a:r>
            <a:r>
              <a:rPr lang="en-GB" altLang="en-US" sz="2400" dirty="0">
                <a:latin typeface="Verdana" pitchFamily="34" charset="0"/>
              </a:rPr>
              <a:t> </a:t>
            </a:r>
            <a:r>
              <a:rPr lang="en-GB" altLang="en-US" sz="2400" dirty="0" smtClean="0">
                <a:latin typeface="Verdana" pitchFamily="34" charset="0"/>
              </a:rPr>
              <a:t>&amp; </a:t>
            </a:r>
            <a:r>
              <a:rPr lang="en-GB" altLang="en-US" sz="2400" dirty="0" err="1" smtClean="0">
                <a:latin typeface="Verdana" pitchFamily="34" charset="0"/>
              </a:rPr>
              <a:t>penetapan</a:t>
            </a:r>
            <a:r>
              <a:rPr lang="en-GB" altLang="en-US" sz="2400" dirty="0" smtClean="0">
                <a:latin typeface="Verdana" pitchFamily="34" charset="0"/>
              </a:rPr>
              <a:t> </a:t>
            </a:r>
            <a:r>
              <a:rPr lang="en-GB" altLang="en-US" sz="2400" dirty="0" err="1" smtClean="0">
                <a:latin typeface="Verdana" pitchFamily="34" charset="0"/>
              </a:rPr>
              <a:t>pensiun</a:t>
            </a:r>
            <a:r>
              <a:rPr lang="en-GB" altLang="en-US" sz="2400" dirty="0" smtClean="0">
                <a:latin typeface="Verdana" pitchFamily="34" charset="0"/>
              </a:rPr>
              <a:t> </a:t>
            </a:r>
          </a:p>
          <a:p>
            <a:pPr>
              <a:lnSpc>
                <a:spcPct val="90000"/>
              </a:lnSpc>
              <a:defRPr/>
            </a:pPr>
            <a:r>
              <a:rPr lang="en-GB" altLang="en-US" sz="2400" dirty="0" err="1" smtClean="0">
                <a:latin typeface="Verdana" pitchFamily="34" charset="0"/>
              </a:rPr>
              <a:t>Penetapan</a:t>
            </a:r>
            <a:r>
              <a:rPr lang="en-GB" altLang="en-US" sz="2400" dirty="0" smtClean="0">
                <a:latin typeface="Verdana" pitchFamily="34" charset="0"/>
              </a:rPr>
              <a:t> </a:t>
            </a:r>
            <a:r>
              <a:rPr lang="en-GB" altLang="en-US" sz="2400" dirty="0" err="1" smtClean="0">
                <a:latin typeface="Verdana" pitchFamily="34" charset="0"/>
              </a:rPr>
              <a:t>gaji</a:t>
            </a:r>
            <a:r>
              <a:rPr lang="en-GB" altLang="en-US" sz="2400" dirty="0" smtClean="0">
                <a:latin typeface="Verdana" pitchFamily="34" charset="0"/>
              </a:rPr>
              <a:t>, </a:t>
            </a:r>
            <a:r>
              <a:rPr lang="en-GB" altLang="en-US" sz="2400" dirty="0" err="1" smtClean="0">
                <a:latin typeface="Verdana" pitchFamily="34" charset="0"/>
              </a:rPr>
              <a:t>tunjangan</a:t>
            </a:r>
            <a:r>
              <a:rPr lang="en-GB" altLang="en-US" sz="2400" dirty="0" smtClean="0">
                <a:latin typeface="Verdana" pitchFamily="34" charset="0"/>
              </a:rPr>
              <a:t>, </a:t>
            </a:r>
            <a:r>
              <a:rPr lang="en-GB" altLang="en-US" sz="2400" dirty="0" err="1" smtClean="0">
                <a:latin typeface="Verdana" pitchFamily="34" charset="0"/>
              </a:rPr>
              <a:t>kesejahteraan</a:t>
            </a:r>
            <a:r>
              <a:rPr lang="en-GB" altLang="en-US" sz="2400" dirty="0" smtClean="0">
                <a:latin typeface="Verdana" pitchFamily="34" charset="0"/>
              </a:rPr>
              <a:t>, </a:t>
            </a:r>
          </a:p>
          <a:p>
            <a:pPr>
              <a:lnSpc>
                <a:spcPct val="90000"/>
              </a:lnSpc>
              <a:defRPr/>
            </a:pPr>
            <a:r>
              <a:rPr lang="en-GB" altLang="en-US" sz="2400" dirty="0" err="1">
                <a:latin typeface="Verdana" pitchFamily="34" charset="0"/>
              </a:rPr>
              <a:t>H</a:t>
            </a:r>
            <a:r>
              <a:rPr lang="en-GB" altLang="en-US" sz="2400" dirty="0" err="1" smtClean="0">
                <a:latin typeface="Verdana" pitchFamily="34" charset="0"/>
              </a:rPr>
              <a:t>ak</a:t>
            </a:r>
            <a:r>
              <a:rPr lang="en-GB" altLang="en-US" sz="2400" dirty="0" smtClean="0">
                <a:latin typeface="Verdana" pitchFamily="34" charset="0"/>
              </a:rPr>
              <a:t> </a:t>
            </a:r>
            <a:r>
              <a:rPr lang="en-GB" altLang="en-US" sz="2400" dirty="0" err="1" smtClean="0">
                <a:latin typeface="Verdana" pitchFamily="34" charset="0"/>
              </a:rPr>
              <a:t>dan</a:t>
            </a:r>
            <a:r>
              <a:rPr lang="en-GB" altLang="en-US" sz="2400" dirty="0" smtClean="0">
                <a:latin typeface="Verdana" pitchFamily="34" charset="0"/>
              </a:rPr>
              <a:t> </a:t>
            </a:r>
            <a:r>
              <a:rPr lang="en-GB" altLang="en-US" sz="2400" dirty="0" err="1" smtClean="0">
                <a:latin typeface="Verdana" pitchFamily="34" charset="0"/>
              </a:rPr>
              <a:t>kewajiban</a:t>
            </a:r>
            <a:r>
              <a:rPr lang="en-GB" altLang="en-US" sz="2400" dirty="0" smtClean="0">
                <a:latin typeface="Verdana" pitchFamily="34" charset="0"/>
              </a:rPr>
              <a:t> </a:t>
            </a:r>
            <a:r>
              <a:rPr lang="en-GB" altLang="en-US" sz="2400" dirty="0" err="1" smtClean="0">
                <a:latin typeface="Verdana" pitchFamily="34" charset="0"/>
              </a:rPr>
              <a:t>kedudukan</a:t>
            </a:r>
            <a:r>
              <a:rPr lang="en-GB" altLang="en-US" sz="2400" dirty="0" smtClean="0">
                <a:latin typeface="Verdana" pitchFamily="34" charset="0"/>
              </a:rPr>
              <a:t> </a:t>
            </a:r>
            <a:r>
              <a:rPr lang="en-GB" altLang="en-US" sz="2400" dirty="0" err="1" smtClean="0">
                <a:latin typeface="Verdana" pitchFamily="34" charset="0"/>
              </a:rPr>
              <a:t>hukum</a:t>
            </a:r>
            <a:r>
              <a:rPr lang="en-GB" altLang="en-US" sz="2400" dirty="0" smtClean="0">
                <a:latin typeface="Verdana" pitchFamily="34" charset="0"/>
              </a:rPr>
              <a:t>,</a:t>
            </a:r>
          </a:p>
          <a:p>
            <a:pPr>
              <a:lnSpc>
                <a:spcPct val="90000"/>
              </a:lnSpc>
              <a:defRPr/>
            </a:pPr>
            <a:r>
              <a:rPr lang="en-GB" altLang="en-US" sz="2400" dirty="0" err="1">
                <a:latin typeface="Verdana" pitchFamily="34" charset="0"/>
              </a:rPr>
              <a:t>P</a:t>
            </a:r>
            <a:r>
              <a:rPr lang="en-GB" altLang="en-US" sz="2400" dirty="0" err="1" smtClean="0">
                <a:latin typeface="Verdana" pitchFamily="34" charset="0"/>
              </a:rPr>
              <a:t>engembangan</a:t>
            </a:r>
            <a:r>
              <a:rPr lang="en-GB" altLang="en-US" sz="2400" dirty="0" smtClean="0">
                <a:latin typeface="Verdana" pitchFamily="34" charset="0"/>
              </a:rPr>
              <a:t> </a:t>
            </a:r>
            <a:r>
              <a:rPr lang="en-GB" altLang="en-US" sz="2400" dirty="0" err="1" smtClean="0">
                <a:latin typeface="Verdana" pitchFamily="34" charset="0"/>
              </a:rPr>
              <a:t>kompetensi</a:t>
            </a:r>
            <a:r>
              <a:rPr lang="en-GB" altLang="en-US" sz="2400" dirty="0" smtClean="0">
                <a:latin typeface="Verdana" pitchFamily="34" charset="0"/>
              </a:rPr>
              <a:t> (</a:t>
            </a:r>
            <a:r>
              <a:rPr lang="en-GB" altLang="en-US" sz="2400" dirty="0" err="1" smtClean="0">
                <a:latin typeface="Verdana" pitchFamily="34" charset="0"/>
              </a:rPr>
              <a:t>Pendidikan</a:t>
            </a:r>
            <a:r>
              <a:rPr lang="en-GB" altLang="en-US" sz="2400" dirty="0" smtClean="0">
                <a:latin typeface="Verdana" pitchFamily="34" charset="0"/>
              </a:rPr>
              <a:t>)</a:t>
            </a:r>
          </a:p>
          <a:p>
            <a:pPr>
              <a:lnSpc>
                <a:spcPct val="90000"/>
              </a:lnSpc>
              <a:defRPr/>
            </a:pPr>
            <a:r>
              <a:rPr lang="en-GB" altLang="en-US" sz="2400" dirty="0" err="1" smtClean="0">
                <a:latin typeface="Verdana" pitchFamily="34" charset="0"/>
              </a:rPr>
              <a:t>Pengendalian</a:t>
            </a:r>
            <a:r>
              <a:rPr lang="en-GB" altLang="en-US" sz="2400" dirty="0" smtClean="0">
                <a:latin typeface="Verdana" pitchFamily="34" charset="0"/>
              </a:rPr>
              <a:t> </a:t>
            </a:r>
            <a:r>
              <a:rPr lang="en-GB" altLang="en-US" sz="2400" dirty="0" err="1" smtClean="0">
                <a:latin typeface="Verdana" pitchFamily="34" charset="0"/>
              </a:rPr>
              <a:t>jumlah</a:t>
            </a:r>
            <a:r>
              <a:rPr lang="en-GB" altLang="en-US" sz="2400" dirty="0" smtClean="0">
                <a:latin typeface="Verdana" pitchFamily="34" charset="0"/>
              </a:rPr>
              <a:t> (</a:t>
            </a:r>
            <a:r>
              <a:rPr lang="en-GB" altLang="en-US" sz="2400" dirty="0" err="1" smtClean="0">
                <a:latin typeface="Verdana" pitchFamily="34" charset="0"/>
              </a:rPr>
              <a:t>Distribusi</a:t>
            </a:r>
            <a:r>
              <a:rPr lang="id-ID" altLang="en-US" sz="2400" dirty="0" smtClean="0">
                <a:latin typeface="Verdana" pitchFamily="34" charset="0"/>
              </a:rPr>
              <a:t> </a:t>
            </a:r>
            <a:r>
              <a:rPr lang="en-US" altLang="en-US" sz="2400" dirty="0" err="1" smtClean="0">
                <a:latin typeface="Verdana" pitchFamily="34" charset="0"/>
              </a:rPr>
              <a:t>dan</a:t>
            </a:r>
            <a:r>
              <a:rPr lang="en-US" altLang="en-US" sz="2400" dirty="0" smtClean="0">
                <a:latin typeface="Verdana" pitchFamily="34" charset="0"/>
              </a:rPr>
              <a:t> </a:t>
            </a:r>
            <a:r>
              <a:rPr lang="en-US" altLang="en-US" sz="2400" dirty="0" err="1" smtClean="0">
                <a:latin typeface="Verdana" pitchFamily="34" charset="0"/>
              </a:rPr>
              <a:t>rekrutmen</a:t>
            </a:r>
            <a:r>
              <a:rPr lang="en-US" altLang="en-US" sz="2400" dirty="0" smtClean="0">
                <a:latin typeface="Verdana" pitchFamily="34" charset="0"/>
              </a:rPr>
              <a:t>)</a:t>
            </a:r>
            <a:endParaRPr lang="en-US" altLang="en-US" sz="2400" kern="0" dirty="0" smtClean="0"/>
          </a:p>
          <a:p>
            <a:pPr>
              <a:lnSpc>
                <a:spcPct val="90000"/>
              </a:lnSpc>
              <a:defRPr/>
            </a:pPr>
            <a:endParaRPr lang="id-ID" altLang="en-US" sz="2400" dirty="0" smtClean="0">
              <a:latin typeface="Verdana" pitchFamily="34"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fade">
                                      <p:cBhvr>
                                        <p:cTn id="7" dur="1000"/>
                                        <p:tgtEl>
                                          <p:spTgt spid="31746"/>
                                        </p:tgtEl>
                                      </p:cBhvr>
                                    </p:animEffect>
                                    <p:anim calcmode="lin" valueType="num">
                                      <p:cBhvr>
                                        <p:cTn id="8" dur="1000" fill="hold"/>
                                        <p:tgtEl>
                                          <p:spTgt spid="31746"/>
                                        </p:tgtEl>
                                        <p:attrNameLst>
                                          <p:attrName>ppt_x</p:attrName>
                                        </p:attrNameLst>
                                      </p:cBhvr>
                                      <p:tavLst>
                                        <p:tav tm="0">
                                          <p:val>
                                            <p:strVal val="#ppt_x"/>
                                          </p:val>
                                        </p:tav>
                                        <p:tav tm="100000">
                                          <p:val>
                                            <p:strVal val="#ppt_x"/>
                                          </p:val>
                                        </p:tav>
                                      </p:tavLst>
                                    </p:anim>
                                    <p:anim calcmode="lin" valueType="num">
                                      <p:cBhvr>
                                        <p:cTn id="9" dur="898" decel="100000" fill="hold"/>
                                        <p:tgtEl>
                                          <p:spTgt spid="31746"/>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3174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838200" y="274638"/>
            <a:ext cx="8077200" cy="1020762"/>
          </a:xfrm>
        </p:spPr>
        <p:txBody>
          <a:bodyPr/>
          <a:lstStyle/>
          <a:p>
            <a:pPr eaLnBrk="1" hangingPunct="1"/>
            <a:r>
              <a:rPr lang="en-US" altLang="en-US" sz="3000" smtClean="0">
                <a:solidFill>
                  <a:srgbClr val="002060"/>
                </a:solidFill>
              </a:rPr>
              <a:t>Area Teknokrasi-Manajerial dalam Relasi Pusat-Daerah</a:t>
            </a:r>
          </a:p>
        </p:txBody>
      </p:sp>
      <p:sp>
        <p:nvSpPr>
          <p:cNvPr id="31747" name="Rectangle 3"/>
          <p:cNvSpPr>
            <a:spLocks noGrp="1" noChangeArrowheads="1"/>
          </p:cNvSpPr>
          <p:nvPr>
            <p:ph type="body" sz="half" idx="1"/>
          </p:nvPr>
        </p:nvSpPr>
        <p:spPr>
          <a:xfrm>
            <a:off x="457200" y="1447800"/>
            <a:ext cx="7924800" cy="4800600"/>
          </a:xfrm>
        </p:spPr>
        <p:txBody>
          <a:bodyPr/>
          <a:lstStyle/>
          <a:p>
            <a:pPr algn="just" eaLnBrk="1" hangingPunct="1">
              <a:lnSpc>
                <a:spcPct val="90000"/>
              </a:lnSpc>
              <a:buFont typeface="Arial" panose="020B0604020202020204" pitchFamily="34" charset="0"/>
              <a:buChar char="•"/>
              <a:defRPr/>
            </a:pPr>
            <a:endParaRPr lang="en-US" altLang="en-US" sz="2400" dirty="0" smtClean="0"/>
          </a:p>
          <a:p>
            <a:pPr marL="0" indent="0" algn="just" eaLnBrk="1" hangingPunct="1">
              <a:lnSpc>
                <a:spcPct val="90000"/>
              </a:lnSpc>
              <a:buFont typeface="Wingdings" pitchFamily="2" charset="2"/>
              <a:buNone/>
              <a:defRPr/>
            </a:pPr>
            <a:endParaRPr lang="id-ID" altLang="en-US" sz="2400" dirty="0" smtClean="0"/>
          </a:p>
        </p:txBody>
      </p:sp>
      <p:graphicFrame>
        <p:nvGraphicFramePr>
          <p:cNvPr id="2" name="Diagram 1"/>
          <p:cNvGraphicFramePr/>
          <p:nvPr/>
        </p:nvGraphicFramePr>
        <p:xfrm>
          <a:off x="914400" y="1447800"/>
          <a:ext cx="7010400" cy="518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fade">
                                      <p:cBhvr>
                                        <p:cTn id="7" dur="1000"/>
                                        <p:tgtEl>
                                          <p:spTgt spid="31746"/>
                                        </p:tgtEl>
                                      </p:cBhvr>
                                    </p:animEffect>
                                    <p:anim calcmode="lin" valueType="num">
                                      <p:cBhvr>
                                        <p:cTn id="8" dur="1000" fill="hold"/>
                                        <p:tgtEl>
                                          <p:spTgt spid="31746"/>
                                        </p:tgtEl>
                                        <p:attrNameLst>
                                          <p:attrName>ppt_x</p:attrName>
                                        </p:attrNameLst>
                                      </p:cBhvr>
                                      <p:tavLst>
                                        <p:tav tm="0">
                                          <p:val>
                                            <p:strVal val="#ppt_x"/>
                                          </p:val>
                                        </p:tav>
                                        <p:tav tm="100000">
                                          <p:val>
                                            <p:strVal val="#ppt_x"/>
                                          </p:val>
                                        </p:tav>
                                      </p:tavLst>
                                    </p:anim>
                                    <p:anim calcmode="lin" valueType="num">
                                      <p:cBhvr>
                                        <p:cTn id="9" dur="898" decel="100000" fill="hold"/>
                                        <p:tgtEl>
                                          <p:spTgt spid="31746"/>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31746"/>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nodePh="1">
                                  <p:stCondLst>
                                    <p:cond delay="0"/>
                                  </p:stCondLst>
                                  <p:endCondLst>
                                    <p:cond evt="begin" delay="0">
                                      <p:tn val="13"/>
                                    </p:cond>
                                  </p:endCondLst>
                                  <p:childTnLst>
                                    <p:set>
                                      <p:cBhvr>
                                        <p:cTn id="14" dur="1" fill="hold">
                                          <p:stCondLst>
                                            <p:cond delay="0"/>
                                          </p:stCondLst>
                                        </p:cTn>
                                        <p:tgtEl>
                                          <p:spTgt spid="31747">
                                            <p:txEl>
                                              <p:pRg st="0" end="0"/>
                                            </p:txEl>
                                          </p:spTgt>
                                        </p:tgtEl>
                                        <p:attrNameLst>
                                          <p:attrName>style.visibility</p:attrName>
                                        </p:attrNameLst>
                                      </p:cBhvr>
                                      <p:to>
                                        <p:strVal val="visible"/>
                                      </p:to>
                                    </p:set>
                                    <p:animEffect transition="in" filter="fade">
                                      <p:cBhvr>
                                        <p:cTn id="15" dur="1000"/>
                                        <p:tgtEl>
                                          <p:spTgt spid="31747">
                                            <p:txEl>
                                              <p:pRg st="0" end="0"/>
                                            </p:txEl>
                                          </p:spTgt>
                                        </p:tgtEl>
                                      </p:cBhvr>
                                    </p:animEffect>
                                    <p:anim calcmode="lin" valueType="num">
                                      <p:cBhvr>
                                        <p:cTn id="16" dur="1000" fill="hold"/>
                                        <p:tgtEl>
                                          <p:spTgt spid="31747">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31747">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31747">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P spid="31747"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533400" y="533400"/>
            <a:ext cx="7391400" cy="868363"/>
          </a:xfrm>
        </p:spPr>
        <p:txBody>
          <a:bodyPr anchor="t"/>
          <a:lstStyle/>
          <a:p>
            <a:pPr marL="838200" indent="-838200" eaLnBrk="1" hangingPunct="1"/>
            <a:r>
              <a:rPr lang="en-US" altLang="en-US" sz="3200" smtClean="0"/>
              <a:t>PRINSIP DASAR MANAJEMEN PNSD</a:t>
            </a:r>
          </a:p>
        </p:txBody>
      </p:sp>
      <p:sp>
        <p:nvSpPr>
          <p:cNvPr id="33795" name="Rectangle 3"/>
          <p:cNvSpPr>
            <a:spLocks noGrp="1" noChangeArrowheads="1"/>
          </p:cNvSpPr>
          <p:nvPr>
            <p:ph type="body" idx="1"/>
          </p:nvPr>
        </p:nvSpPr>
        <p:spPr>
          <a:xfrm>
            <a:off x="304800" y="1600200"/>
            <a:ext cx="8534400" cy="4724400"/>
          </a:xfrm>
        </p:spPr>
        <p:txBody>
          <a:bodyPr/>
          <a:lstStyle/>
          <a:p>
            <a:pPr eaLnBrk="1" hangingPunct="1">
              <a:buFont typeface="Wingdings" pitchFamily="2" charset="2"/>
              <a:buAutoNum type="arabicPeriod"/>
              <a:defRPr/>
            </a:pPr>
            <a:r>
              <a:rPr lang="en-US" altLang="en-US" sz="2200" b="1" dirty="0" err="1" smtClean="0">
                <a:solidFill>
                  <a:srgbClr val="FF0000"/>
                </a:solidFill>
                <a:latin typeface="+mj-lt"/>
                <a:cs typeface="Tahoma" pitchFamily="34" charset="0"/>
              </a:rPr>
              <a:t>Berbasis</a:t>
            </a:r>
            <a:r>
              <a:rPr lang="en-US" altLang="en-US" sz="2200" b="1" dirty="0" smtClean="0">
                <a:solidFill>
                  <a:srgbClr val="FF0000"/>
                </a:solidFill>
                <a:latin typeface="+mj-lt"/>
                <a:cs typeface="Tahoma" pitchFamily="34" charset="0"/>
              </a:rPr>
              <a:t> </a:t>
            </a:r>
            <a:r>
              <a:rPr lang="en-US" altLang="en-US" sz="2200" b="1" dirty="0" err="1" smtClean="0">
                <a:solidFill>
                  <a:srgbClr val="FF0000"/>
                </a:solidFill>
                <a:latin typeface="+mj-lt"/>
                <a:cs typeface="Tahoma" pitchFamily="34" charset="0"/>
              </a:rPr>
              <a:t>Kebutuhan</a:t>
            </a:r>
            <a:r>
              <a:rPr lang="en-US" altLang="en-US" sz="2200" b="1" dirty="0" smtClean="0">
                <a:solidFill>
                  <a:srgbClr val="FF0000"/>
                </a:solidFill>
                <a:latin typeface="+mj-lt"/>
                <a:cs typeface="Tahoma" pitchFamily="34" charset="0"/>
              </a:rPr>
              <a:t>. Personnel Follows Functions</a:t>
            </a:r>
            <a:r>
              <a:rPr lang="en-US" altLang="en-US" sz="2200" b="1" dirty="0" smtClean="0">
                <a:latin typeface="+mj-lt"/>
                <a:cs typeface="Tahoma" pitchFamily="34" charset="0"/>
              </a:rPr>
              <a:t>, </a:t>
            </a:r>
            <a:r>
              <a:rPr lang="en-US" altLang="en-US" sz="2200" b="1" dirty="0" err="1" smtClean="0">
                <a:latin typeface="+mj-lt"/>
                <a:cs typeface="Tahoma" pitchFamily="34" charset="0"/>
              </a:rPr>
              <a:t>Adanya</a:t>
            </a:r>
            <a:r>
              <a:rPr lang="en-US" altLang="en-US" sz="2200" b="1" dirty="0" smtClean="0">
                <a:latin typeface="+mj-lt"/>
                <a:cs typeface="Tahoma" pitchFamily="34" charset="0"/>
              </a:rPr>
              <a:t>  </a:t>
            </a:r>
            <a:r>
              <a:rPr lang="en-US" altLang="en-US" sz="2200" b="1" dirty="0" err="1" smtClean="0">
                <a:latin typeface="+mj-lt"/>
                <a:cs typeface="Tahoma" pitchFamily="34" charset="0"/>
              </a:rPr>
              <a:t>Personil</a:t>
            </a:r>
            <a:r>
              <a:rPr lang="en-US" altLang="en-US" sz="2200" b="1" dirty="0" smtClean="0">
                <a:latin typeface="+mj-lt"/>
                <a:cs typeface="Tahoma" pitchFamily="34" charset="0"/>
              </a:rPr>
              <a:t> </a:t>
            </a:r>
            <a:r>
              <a:rPr lang="en-US" altLang="en-US" sz="2200" b="1" dirty="0" err="1" smtClean="0">
                <a:latin typeface="+mj-lt"/>
                <a:cs typeface="Tahoma" pitchFamily="34" charset="0"/>
              </a:rPr>
              <a:t>Dalam</a:t>
            </a:r>
            <a:r>
              <a:rPr lang="en-US" altLang="en-US" sz="2200" b="1" dirty="0" smtClean="0">
                <a:latin typeface="+mj-lt"/>
                <a:cs typeface="Tahoma" pitchFamily="34" charset="0"/>
              </a:rPr>
              <a:t> </a:t>
            </a:r>
            <a:r>
              <a:rPr lang="en-US" altLang="en-US" sz="2200" b="1" dirty="0" err="1" smtClean="0">
                <a:latin typeface="+mj-lt"/>
                <a:cs typeface="Tahoma" pitchFamily="34" charset="0"/>
              </a:rPr>
              <a:t>Jumlah</a:t>
            </a:r>
            <a:r>
              <a:rPr lang="en-US" altLang="en-US" sz="2200" b="1" dirty="0" smtClean="0">
                <a:latin typeface="+mj-lt"/>
                <a:cs typeface="Tahoma" pitchFamily="34" charset="0"/>
              </a:rPr>
              <a:t> Dan </a:t>
            </a:r>
            <a:r>
              <a:rPr lang="en-US" altLang="en-US" sz="2200" b="1" dirty="0" err="1" smtClean="0">
                <a:latin typeface="+mj-lt"/>
                <a:cs typeface="Tahoma" pitchFamily="34" charset="0"/>
              </a:rPr>
              <a:t>Kualifikasi</a:t>
            </a:r>
            <a:r>
              <a:rPr lang="en-US" altLang="en-US" sz="2200" b="1" dirty="0" smtClean="0">
                <a:latin typeface="+mj-lt"/>
                <a:cs typeface="Tahoma" pitchFamily="34" charset="0"/>
              </a:rPr>
              <a:t> </a:t>
            </a:r>
            <a:r>
              <a:rPr lang="en-US" altLang="en-US" sz="2200" b="1" dirty="0" err="1" smtClean="0">
                <a:latin typeface="+mj-lt"/>
                <a:cs typeface="Tahoma" pitchFamily="34" charset="0"/>
              </a:rPr>
              <a:t>Yg</a:t>
            </a:r>
            <a:r>
              <a:rPr lang="en-US" altLang="en-US" sz="2200" b="1" dirty="0" smtClean="0">
                <a:latin typeface="+mj-lt"/>
                <a:cs typeface="Tahoma" pitchFamily="34" charset="0"/>
              </a:rPr>
              <a:t> </a:t>
            </a:r>
            <a:r>
              <a:rPr lang="en-US" altLang="en-US" sz="2200" b="1" dirty="0" err="1" smtClean="0">
                <a:latin typeface="+mj-lt"/>
                <a:cs typeface="Tahoma" pitchFamily="34" charset="0"/>
              </a:rPr>
              <a:t>Tepat</a:t>
            </a:r>
            <a:r>
              <a:rPr lang="en-US" altLang="en-US" sz="2200" b="1" dirty="0" smtClean="0">
                <a:latin typeface="+mj-lt"/>
                <a:cs typeface="Tahoma" pitchFamily="34" charset="0"/>
              </a:rPr>
              <a:t> </a:t>
            </a:r>
            <a:r>
              <a:rPr lang="en-US" altLang="en-US" sz="2200" b="1" dirty="0" err="1" smtClean="0">
                <a:latin typeface="+mj-lt"/>
                <a:cs typeface="Tahoma" pitchFamily="34" charset="0"/>
              </a:rPr>
              <a:t>Untuk</a:t>
            </a:r>
            <a:r>
              <a:rPr lang="en-US" altLang="en-US" sz="2200" b="1" dirty="0" smtClean="0">
                <a:latin typeface="+mj-lt"/>
                <a:cs typeface="Tahoma" pitchFamily="34" charset="0"/>
              </a:rPr>
              <a:t> </a:t>
            </a:r>
            <a:r>
              <a:rPr lang="en-US" altLang="en-US" sz="2200" b="1" dirty="0" err="1" smtClean="0">
                <a:latin typeface="+mj-lt"/>
                <a:cs typeface="Tahoma" pitchFamily="34" charset="0"/>
              </a:rPr>
              <a:t>Melaksanakan</a:t>
            </a:r>
            <a:r>
              <a:rPr lang="en-US" altLang="en-US" sz="2200" b="1" dirty="0" smtClean="0">
                <a:latin typeface="+mj-lt"/>
                <a:cs typeface="Tahoma" pitchFamily="34" charset="0"/>
              </a:rPr>
              <a:t> </a:t>
            </a:r>
            <a:r>
              <a:rPr lang="en-US" altLang="en-US" sz="2200" b="1" dirty="0" err="1" smtClean="0">
                <a:latin typeface="+mj-lt"/>
                <a:cs typeface="Tahoma" pitchFamily="34" charset="0"/>
              </a:rPr>
              <a:t>Urusan</a:t>
            </a:r>
            <a:r>
              <a:rPr lang="en-US" altLang="en-US" sz="2200" b="1" dirty="0" smtClean="0">
                <a:latin typeface="+mj-lt"/>
                <a:cs typeface="Tahoma" pitchFamily="34" charset="0"/>
              </a:rPr>
              <a:t> </a:t>
            </a:r>
            <a:r>
              <a:rPr lang="en-US" altLang="en-US" sz="2200" b="1" dirty="0" err="1" smtClean="0">
                <a:latin typeface="+mj-lt"/>
                <a:cs typeface="Tahoma" pitchFamily="34" charset="0"/>
              </a:rPr>
              <a:t>Yg</a:t>
            </a:r>
            <a:r>
              <a:rPr lang="en-US" altLang="en-US" sz="2200" b="1" dirty="0" smtClean="0">
                <a:latin typeface="+mj-lt"/>
                <a:cs typeface="Tahoma" pitchFamily="34" charset="0"/>
              </a:rPr>
              <a:t> Menjadi </a:t>
            </a:r>
            <a:r>
              <a:rPr lang="en-US" altLang="en-US" sz="2200" b="1" dirty="0" err="1" smtClean="0">
                <a:latin typeface="+mj-lt"/>
                <a:cs typeface="Tahoma" pitchFamily="34" charset="0"/>
              </a:rPr>
              <a:t>Kewenangan</a:t>
            </a:r>
            <a:r>
              <a:rPr lang="en-US" altLang="en-US" sz="2200" b="1" dirty="0" smtClean="0">
                <a:latin typeface="+mj-lt"/>
                <a:cs typeface="Tahoma" pitchFamily="34" charset="0"/>
              </a:rPr>
              <a:t> Daerah </a:t>
            </a:r>
          </a:p>
          <a:p>
            <a:pPr eaLnBrk="1" hangingPunct="1">
              <a:buFont typeface="Wingdings" pitchFamily="2" charset="2"/>
              <a:buAutoNum type="arabicPeriod"/>
              <a:defRPr/>
            </a:pPr>
            <a:r>
              <a:rPr lang="en-US" altLang="en-US" sz="2200" b="1" dirty="0" err="1" smtClean="0">
                <a:solidFill>
                  <a:srgbClr val="FF0000"/>
                </a:solidFill>
                <a:latin typeface="+mj-lt"/>
                <a:cs typeface="Tahoma" pitchFamily="34" charset="0"/>
              </a:rPr>
              <a:t>Berbasis</a:t>
            </a:r>
            <a:r>
              <a:rPr lang="en-US" altLang="en-US" sz="2200" b="1" dirty="0" smtClean="0">
                <a:solidFill>
                  <a:srgbClr val="FF0000"/>
                </a:solidFill>
                <a:latin typeface="+mj-lt"/>
                <a:cs typeface="Tahoma" pitchFamily="34" charset="0"/>
              </a:rPr>
              <a:t> </a:t>
            </a:r>
            <a:r>
              <a:rPr lang="en-US" altLang="en-US" sz="2200" b="1" dirty="0" err="1" smtClean="0">
                <a:solidFill>
                  <a:srgbClr val="FF0000"/>
                </a:solidFill>
                <a:latin typeface="+mj-lt"/>
                <a:cs typeface="Tahoma" pitchFamily="34" charset="0"/>
              </a:rPr>
              <a:t>Netralitas</a:t>
            </a:r>
            <a:r>
              <a:rPr lang="en-US" altLang="en-US" sz="2200" b="1" dirty="0" smtClean="0">
                <a:solidFill>
                  <a:srgbClr val="FF0000"/>
                </a:solidFill>
                <a:latin typeface="+mj-lt"/>
                <a:cs typeface="Tahoma" pitchFamily="34" charset="0"/>
              </a:rPr>
              <a:t>. </a:t>
            </a:r>
            <a:r>
              <a:rPr lang="en-US" altLang="en-US" sz="2200" b="1" dirty="0" err="1">
                <a:latin typeface="+mj-lt"/>
                <a:cs typeface="Tahoma" pitchFamily="34" charset="0"/>
              </a:rPr>
              <a:t>U</a:t>
            </a:r>
            <a:r>
              <a:rPr lang="en-US" altLang="en-US" sz="2200" b="1" dirty="0" err="1" smtClean="0">
                <a:latin typeface="+mj-lt"/>
                <a:cs typeface="Tahoma" pitchFamily="34" charset="0"/>
              </a:rPr>
              <a:t>ntuk</a:t>
            </a:r>
            <a:r>
              <a:rPr lang="en-US" altLang="en-US" sz="2200" b="1" dirty="0" smtClean="0">
                <a:latin typeface="+mj-lt"/>
                <a:cs typeface="Tahoma" pitchFamily="34" charset="0"/>
              </a:rPr>
              <a:t> </a:t>
            </a:r>
            <a:r>
              <a:rPr lang="en-US" altLang="en-US" sz="2200" b="1" dirty="0" err="1">
                <a:latin typeface="+mj-lt"/>
                <a:cs typeface="Tahoma" pitchFamily="34" charset="0"/>
              </a:rPr>
              <a:t>m</a:t>
            </a:r>
            <a:r>
              <a:rPr lang="en-US" altLang="en-US" sz="2200" b="1" dirty="0" err="1" smtClean="0">
                <a:latin typeface="+mj-lt"/>
                <a:cs typeface="Tahoma" pitchFamily="34" charset="0"/>
              </a:rPr>
              <a:t>enghindari</a:t>
            </a:r>
            <a:r>
              <a:rPr lang="en-US" altLang="en-US" sz="2200" b="1" dirty="0" smtClean="0">
                <a:latin typeface="+mj-lt"/>
                <a:cs typeface="Tahoma" pitchFamily="34" charset="0"/>
              </a:rPr>
              <a:t> </a:t>
            </a:r>
            <a:r>
              <a:rPr lang="en-US" altLang="en-US" sz="2200" b="1" dirty="0" err="1" smtClean="0">
                <a:latin typeface="+mj-lt"/>
                <a:cs typeface="Tahoma" pitchFamily="34" charset="0"/>
              </a:rPr>
              <a:t>sikap</a:t>
            </a:r>
            <a:r>
              <a:rPr lang="en-US" altLang="en-US" sz="2200" b="1" dirty="0" smtClean="0">
                <a:latin typeface="+mj-lt"/>
                <a:cs typeface="Tahoma" pitchFamily="34" charset="0"/>
              </a:rPr>
              <a:t> </a:t>
            </a:r>
            <a:r>
              <a:rPr lang="en-US" altLang="en-US" sz="2200" b="1" dirty="0" err="1" smtClean="0">
                <a:latin typeface="+mj-lt"/>
                <a:cs typeface="Tahoma" pitchFamily="34" charset="0"/>
              </a:rPr>
              <a:t>diskriminasi</a:t>
            </a:r>
            <a:r>
              <a:rPr lang="en-US" altLang="en-US" sz="2200" b="1" dirty="0" smtClean="0">
                <a:latin typeface="+mj-lt"/>
                <a:cs typeface="Tahoma" pitchFamily="34" charset="0"/>
              </a:rPr>
              <a:t>, </a:t>
            </a:r>
            <a:r>
              <a:rPr lang="en-US" altLang="en-US" sz="2200" b="1" dirty="0" err="1" smtClean="0">
                <a:latin typeface="+mj-lt"/>
                <a:cs typeface="Tahoma" pitchFamily="34" charset="0"/>
              </a:rPr>
              <a:t>berpihak</a:t>
            </a:r>
            <a:r>
              <a:rPr lang="en-US" altLang="en-US" sz="2200" b="1" dirty="0" smtClean="0">
                <a:latin typeface="+mj-lt"/>
                <a:cs typeface="Tahoma" pitchFamily="34" charset="0"/>
              </a:rPr>
              <a:t> </a:t>
            </a:r>
            <a:r>
              <a:rPr lang="en-US" altLang="en-US" sz="2200" b="1" dirty="0" err="1" smtClean="0">
                <a:latin typeface="+mj-lt"/>
                <a:cs typeface="Tahoma" pitchFamily="34" charset="0"/>
              </a:rPr>
              <a:t>secara</a:t>
            </a:r>
            <a:r>
              <a:rPr lang="en-US" altLang="en-US" sz="2200" b="1" dirty="0" smtClean="0">
                <a:latin typeface="+mj-lt"/>
                <a:cs typeface="Tahoma" pitchFamily="34" charset="0"/>
              </a:rPr>
              <a:t> </a:t>
            </a:r>
            <a:r>
              <a:rPr lang="en-US" altLang="en-US" sz="2200" b="1" dirty="0" err="1" smtClean="0">
                <a:latin typeface="+mj-lt"/>
                <a:cs typeface="Tahoma" pitchFamily="34" charset="0"/>
              </a:rPr>
              <a:t>politik</a:t>
            </a:r>
            <a:r>
              <a:rPr lang="en-US" altLang="en-US" sz="2200" b="1" dirty="0" smtClean="0">
                <a:latin typeface="+mj-lt"/>
                <a:cs typeface="Tahoma" pitchFamily="34" charset="0"/>
              </a:rPr>
              <a:t> </a:t>
            </a:r>
            <a:r>
              <a:rPr lang="en-US" altLang="en-US" sz="2200" b="1" dirty="0" err="1" smtClean="0">
                <a:latin typeface="+mj-lt"/>
                <a:cs typeface="Tahoma" pitchFamily="34" charset="0"/>
              </a:rPr>
              <a:t>dan</a:t>
            </a:r>
            <a:r>
              <a:rPr lang="en-US" altLang="en-US" sz="2200" b="1" dirty="0" smtClean="0">
                <a:latin typeface="+mj-lt"/>
                <a:cs typeface="Tahoma" pitchFamily="34" charset="0"/>
              </a:rPr>
              <a:t>  </a:t>
            </a:r>
            <a:r>
              <a:rPr lang="en-US" altLang="en-US" sz="2200" b="1" dirty="0">
                <a:cs typeface="Tahoma" pitchFamily="34" charset="0"/>
              </a:rPr>
              <a:t>a</a:t>
            </a:r>
            <a:r>
              <a:rPr lang="en-US" altLang="en-US" sz="2200" b="1" dirty="0" smtClean="0">
                <a:cs typeface="Tahoma" pitchFamily="34" charset="0"/>
              </a:rPr>
              <a:t>gar </a:t>
            </a:r>
            <a:r>
              <a:rPr lang="en-US" altLang="en-US" sz="2200" b="1" dirty="0" err="1">
                <a:cs typeface="Tahoma" pitchFamily="34" charset="0"/>
              </a:rPr>
              <a:t>t</a:t>
            </a:r>
            <a:r>
              <a:rPr lang="en-US" altLang="en-US" sz="2200" b="1" dirty="0" err="1" smtClean="0">
                <a:cs typeface="Tahoma" pitchFamily="34" charset="0"/>
              </a:rPr>
              <a:t>idak</a:t>
            </a:r>
            <a:r>
              <a:rPr lang="en-US" altLang="en-US" sz="2200" b="1" dirty="0" smtClean="0">
                <a:cs typeface="Tahoma" pitchFamily="34" charset="0"/>
              </a:rPr>
              <a:t> </a:t>
            </a:r>
            <a:r>
              <a:rPr lang="en-US" altLang="en-US" sz="2200" b="1" dirty="0" err="1">
                <a:cs typeface="Tahoma" pitchFamily="34" charset="0"/>
              </a:rPr>
              <a:t>t</a:t>
            </a:r>
            <a:r>
              <a:rPr lang="en-US" altLang="en-US" sz="2200" b="1" dirty="0" err="1" smtClean="0">
                <a:cs typeface="Tahoma" pitchFamily="34" charset="0"/>
              </a:rPr>
              <a:t>er-kooptasi</a:t>
            </a:r>
            <a:r>
              <a:rPr lang="en-US" altLang="en-US" sz="2200" b="1" dirty="0" smtClean="0">
                <a:cs typeface="Tahoma" pitchFamily="34" charset="0"/>
              </a:rPr>
              <a:t> </a:t>
            </a:r>
            <a:r>
              <a:rPr lang="en-US" altLang="en-US" sz="2200" b="1" dirty="0" err="1">
                <a:cs typeface="Tahoma" pitchFamily="34" charset="0"/>
              </a:rPr>
              <a:t>Secara</a:t>
            </a:r>
            <a:r>
              <a:rPr lang="en-US" altLang="en-US" sz="2200" b="1" dirty="0">
                <a:cs typeface="Tahoma" pitchFamily="34" charset="0"/>
              </a:rPr>
              <a:t> </a:t>
            </a:r>
            <a:r>
              <a:rPr lang="en-US" altLang="en-US" sz="2200" b="1" dirty="0" err="1" smtClean="0">
                <a:cs typeface="Tahoma" pitchFamily="34" charset="0"/>
              </a:rPr>
              <a:t>Politik</a:t>
            </a:r>
            <a:r>
              <a:rPr lang="en-US" altLang="en-US" sz="2200" b="1" dirty="0" smtClean="0">
                <a:cs typeface="Tahoma" pitchFamily="34" charset="0"/>
              </a:rPr>
              <a:t>. </a:t>
            </a:r>
            <a:endParaRPr lang="en-US" altLang="en-US" sz="2200" b="1" dirty="0">
              <a:cs typeface="Tahoma" pitchFamily="34" charset="0"/>
            </a:endParaRPr>
          </a:p>
          <a:p>
            <a:pPr eaLnBrk="1" hangingPunct="1">
              <a:buFont typeface="Wingdings" pitchFamily="2" charset="2"/>
              <a:buAutoNum type="arabicPeriod"/>
              <a:defRPr/>
            </a:pPr>
            <a:r>
              <a:rPr lang="en-US" altLang="en-US" sz="2200" b="1" dirty="0" err="1" smtClean="0">
                <a:solidFill>
                  <a:srgbClr val="FF0000"/>
                </a:solidFill>
                <a:cs typeface="Tahoma" pitchFamily="34" charset="0"/>
              </a:rPr>
              <a:t>Berbasis</a:t>
            </a:r>
            <a:r>
              <a:rPr lang="en-US" altLang="en-US" sz="2200" b="1" dirty="0" smtClean="0">
                <a:solidFill>
                  <a:srgbClr val="FF0000"/>
                </a:solidFill>
                <a:cs typeface="Tahoma" pitchFamily="34" charset="0"/>
              </a:rPr>
              <a:t> </a:t>
            </a:r>
            <a:r>
              <a:rPr lang="en-US" altLang="en-US" sz="2200" b="1" dirty="0" err="1" smtClean="0">
                <a:solidFill>
                  <a:srgbClr val="FF0000"/>
                </a:solidFill>
                <a:cs typeface="Tahoma" pitchFamily="34" charset="0"/>
              </a:rPr>
              <a:t>Meritokrasi</a:t>
            </a:r>
            <a:r>
              <a:rPr lang="en-US" altLang="en-US" sz="2200" b="1" dirty="0" smtClean="0">
                <a:cs typeface="Tahoma" pitchFamily="34" charset="0"/>
              </a:rPr>
              <a:t>. </a:t>
            </a:r>
            <a:r>
              <a:rPr lang="en-US" altLang="en-US" sz="2200" b="1" dirty="0" smtClean="0">
                <a:solidFill>
                  <a:srgbClr val="FF0000"/>
                </a:solidFill>
                <a:cs typeface="Tahoma" pitchFamily="34" charset="0"/>
              </a:rPr>
              <a:t>Equal Pay For Equal Work</a:t>
            </a:r>
            <a:r>
              <a:rPr lang="en-US" altLang="en-US" sz="2200" b="1" dirty="0" smtClean="0">
                <a:cs typeface="Tahoma" pitchFamily="34" charset="0"/>
              </a:rPr>
              <a:t>. </a:t>
            </a:r>
            <a:r>
              <a:rPr lang="en-US" altLang="en-US" sz="2200" b="1" dirty="0" err="1" smtClean="0">
                <a:cs typeface="Tahoma" pitchFamily="34" charset="0"/>
              </a:rPr>
              <a:t>Sistem</a:t>
            </a:r>
            <a:r>
              <a:rPr lang="en-US" altLang="en-US" sz="2200" b="1" dirty="0" smtClean="0">
                <a:cs typeface="Tahoma" pitchFamily="34" charset="0"/>
              </a:rPr>
              <a:t> merit </a:t>
            </a:r>
            <a:r>
              <a:rPr lang="en-US" altLang="en-US" sz="2200" b="1" dirty="0" err="1">
                <a:cs typeface="Tahoma" pitchFamily="34" charset="0"/>
              </a:rPr>
              <a:t>mendorong</a:t>
            </a:r>
            <a:r>
              <a:rPr lang="en-US" altLang="en-US" sz="2200" b="1" dirty="0">
                <a:cs typeface="Tahoma" pitchFamily="34" charset="0"/>
              </a:rPr>
              <a:t> </a:t>
            </a:r>
            <a:r>
              <a:rPr lang="en-US" altLang="en-US" sz="2200" b="1" dirty="0" err="1" smtClean="0">
                <a:cs typeface="Tahoma" pitchFamily="34" charset="0"/>
              </a:rPr>
              <a:t>standar</a:t>
            </a:r>
            <a:r>
              <a:rPr lang="en-US" altLang="en-US" sz="2200" b="1" dirty="0" smtClean="0">
                <a:cs typeface="Tahoma" pitchFamily="34" charset="0"/>
              </a:rPr>
              <a:t> </a:t>
            </a:r>
            <a:r>
              <a:rPr lang="en-US" altLang="en-US" sz="2200" b="1" dirty="0" err="1" smtClean="0">
                <a:cs typeface="Tahoma" pitchFamily="34" charset="0"/>
              </a:rPr>
              <a:t>kompetensi</a:t>
            </a:r>
            <a:r>
              <a:rPr lang="en-US" altLang="en-US" sz="2200" b="1" dirty="0" smtClean="0">
                <a:cs typeface="Tahoma" pitchFamily="34" charset="0"/>
              </a:rPr>
              <a:t> </a:t>
            </a:r>
            <a:r>
              <a:rPr lang="en-US" altLang="en-US" sz="2200" b="1" dirty="0" err="1">
                <a:cs typeface="Tahoma" pitchFamily="34" charset="0"/>
              </a:rPr>
              <a:t>dan</a:t>
            </a:r>
            <a:r>
              <a:rPr lang="en-US" altLang="en-US" sz="2200" b="1" dirty="0">
                <a:cs typeface="Tahoma" pitchFamily="34" charset="0"/>
              </a:rPr>
              <a:t> </a:t>
            </a:r>
            <a:r>
              <a:rPr lang="en-US" altLang="en-US" sz="2200" b="1" dirty="0" err="1" smtClean="0">
                <a:cs typeface="Tahoma" pitchFamily="34" charset="0"/>
              </a:rPr>
              <a:t>kinerja</a:t>
            </a:r>
            <a:r>
              <a:rPr lang="en-US" altLang="en-US" sz="2200" b="1" dirty="0" smtClean="0">
                <a:cs typeface="Tahoma" pitchFamily="34" charset="0"/>
              </a:rPr>
              <a:t> </a:t>
            </a:r>
            <a:r>
              <a:rPr lang="en-US" altLang="en-US" sz="2200" b="1" dirty="0" err="1" smtClean="0">
                <a:cs typeface="Tahoma" pitchFamily="34" charset="0"/>
              </a:rPr>
              <a:t>dengan</a:t>
            </a:r>
            <a:r>
              <a:rPr lang="en-US" altLang="en-US" sz="2200" b="1" dirty="0" smtClean="0">
                <a:cs typeface="Tahoma" pitchFamily="34" charset="0"/>
              </a:rPr>
              <a:t> </a:t>
            </a:r>
            <a:r>
              <a:rPr lang="en-US" altLang="en-US" sz="2200" b="1" dirty="0" err="1">
                <a:cs typeface="Tahoma" pitchFamily="34" charset="0"/>
              </a:rPr>
              <a:t>m</a:t>
            </a:r>
            <a:r>
              <a:rPr lang="en-US" altLang="en-US" sz="2200" b="1" dirty="0" err="1" smtClean="0">
                <a:cs typeface="Tahoma" pitchFamily="34" charset="0"/>
              </a:rPr>
              <a:t>emberikan</a:t>
            </a:r>
            <a:r>
              <a:rPr lang="en-US" altLang="en-US" sz="2200" b="1" dirty="0" smtClean="0">
                <a:cs typeface="Tahoma" pitchFamily="34" charset="0"/>
              </a:rPr>
              <a:t> </a:t>
            </a:r>
            <a:r>
              <a:rPr lang="en-US" altLang="en-US" sz="2200" b="1" dirty="0" err="1" smtClean="0">
                <a:cs typeface="Tahoma" pitchFamily="34" charset="0"/>
              </a:rPr>
              <a:t>ganjaran</a:t>
            </a:r>
            <a:r>
              <a:rPr lang="en-US" altLang="en-US" sz="2200" b="1" dirty="0" smtClean="0">
                <a:cs typeface="Tahoma" pitchFamily="34" charset="0"/>
              </a:rPr>
              <a:t> </a:t>
            </a:r>
            <a:r>
              <a:rPr lang="en-US" altLang="en-US" sz="2200" b="1" dirty="0" err="1" smtClean="0">
                <a:cs typeface="Tahoma" pitchFamily="34" charset="0"/>
              </a:rPr>
              <a:t>sesuai</a:t>
            </a:r>
            <a:r>
              <a:rPr lang="en-US" altLang="en-US" sz="2200" b="1" dirty="0" smtClean="0">
                <a:cs typeface="Tahoma" pitchFamily="34" charset="0"/>
              </a:rPr>
              <a:t> </a:t>
            </a:r>
            <a:r>
              <a:rPr lang="en-US" altLang="en-US" sz="2200" b="1" dirty="0" err="1" smtClean="0">
                <a:cs typeface="Tahoma" pitchFamily="34" charset="0"/>
              </a:rPr>
              <a:t>prestasi</a:t>
            </a:r>
            <a:r>
              <a:rPr lang="en-US" altLang="en-US" sz="2200" b="1" dirty="0" smtClean="0">
                <a:cs typeface="Tahoma" pitchFamily="34" charset="0"/>
              </a:rPr>
              <a:t> yang </a:t>
            </a:r>
            <a:r>
              <a:rPr lang="en-US" altLang="en-US" sz="2200" b="1" dirty="0" err="1" smtClean="0">
                <a:cs typeface="Tahoma" pitchFamily="34" charset="0"/>
              </a:rPr>
              <a:t>dihasilkan</a:t>
            </a:r>
            <a:r>
              <a:rPr lang="en-US" altLang="en-US" sz="2200" b="1" dirty="0" smtClean="0">
                <a:cs typeface="Tahoma" pitchFamily="34" charset="0"/>
              </a:rPr>
              <a:t>.</a:t>
            </a:r>
          </a:p>
          <a:p>
            <a:pPr eaLnBrk="1" hangingPunct="1">
              <a:buFont typeface="Wingdings" pitchFamily="2" charset="2"/>
              <a:buAutoNum type="arabicPeriod"/>
              <a:defRPr/>
            </a:pPr>
            <a:r>
              <a:rPr lang="en-US" altLang="en-US" sz="2200" b="1" dirty="0" err="1" smtClean="0">
                <a:solidFill>
                  <a:srgbClr val="FF0000"/>
                </a:solidFill>
                <a:latin typeface="+mj-lt"/>
                <a:cs typeface="Tahoma" pitchFamily="34" charset="0"/>
              </a:rPr>
              <a:t>Berbasis</a:t>
            </a:r>
            <a:r>
              <a:rPr lang="en-US" altLang="en-US" sz="2200" b="1" dirty="0" smtClean="0">
                <a:solidFill>
                  <a:srgbClr val="FF0000"/>
                </a:solidFill>
                <a:latin typeface="+mj-lt"/>
                <a:cs typeface="Tahoma" pitchFamily="34" charset="0"/>
              </a:rPr>
              <a:t> </a:t>
            </a:r>
            <a:r>
              <a:rPr lang="en-US" altLang="en-US" sz="2200" b="1" dirty="0" err="1" smtClean="0">
                <a:solidFill>
                  <a:srgbClr val="FF0000"/>
                </a:solidFill>
                <a:latin typeface="+mj-lt"/>
                <a:cs typeface="Tahoma" pitchFamily="34" charset="0"/>
              </a:rPr>
              <a:t>Profesionalisme</a:t>
            </a:r>
            <a:r>
              <a:rPr lang="en-US" altLang="en-US" sz="2200" b="1" dirty="0">
                <a:latin typeface="+mj-lt"/>
                <a:cs typeface="Tahoma" pitchFamily="34" charset="0"/>
              </a:rPr>
              <a:t> </a:t>
            </a:r>
            <a:r>
              <a:rPr lang="en-US" altLang="en-US" sz="2200" b="1" dirty="0" err="1" smtClean="0">
                <a:solidFill>
                  <a:srgbClr val="FF0000"/>
                </a:solidFill>
                <a:latin typeface="+mj-lt"/>
                <a:cs typeface="Tahoma" pitchFamily="34" charset="0"/>
              </a:rPr>
              <a:t>dan</a:t>
            </a:r>
            <a:r>
              <a:rPr lang="en-US" altLang="en-US" sz="2200" b="1" dirty="0" smtClean="0">
                <a:solidFill>
                  <a:srgbClr val="FF0000"/>
                </a:solidFill>
                <a:latin typeface="+mj-lt"/>
                <a:cs typeface="Tahoma" pitchFamily="34" charset="0"/>
              </a:rPr>
              <a:t> </a:t>
            </a:r>
            <a:r>
              <a:rPr lang="en-US" altLang="en-US" sz="2200" b="1" dirty="0" err="1" smtClean="0">
                <a:solidFill>
                  <a:srgbClr val="FF0000"/>
                </a:solidFill>
                <a:latin typeface="+mj-lt"/>
                <a:cs typeface="Tahoma" pitchFamily="34" charset="0"/>
              </a:rPr>
              <a:t>Kesetaraan</a:t>
            </a:r>
            <a:r>
              <a:rPr lang="en-US" altLang="en-US" sz="2200" b="1" dirty="0" smtClean="0">
                <a:solidFill>
                  <a:srgbClr val="FF0000"/>
                </a:solidFill>
                <a:latin typeface="+mj-lt"/>
                <a:cs typeface="Tahoma" pitchFamily="34" charset="0"/>
              </a:rPr>
              <a:t> </a:t>
            </a:r>
            <a:r>
              <a:rPr lang="en-US" altLang="en-US" sz="2200" b="1" dirty="0" err="1" smtClean="0">
                <a:latin typeface="+mj-lt"/>
                <a:cs typeface="Tahoma" pitchFamily="34" charset="0"/>
              </a:rPr>
              <a:t>Dalam</a:t>
            </a:r>
            <a:r>
              <a:rPr lang="en-US" altLang="en-US" sz="2200" b="1" dirty="0" smtClean="0">
                <a:latin typeface="+mj-lt"/>
                <a:cs typeface="Tahoma" pitchFamily="34" charset="0"/>
              </a:rPr>
              <a:t> </a:t>
            </a:r>
            <a:r>
              <a:rPr lang="en-US" altLang="en-US" sz="2200" b="1" dirty="0" err="1" smtClean="0">
                <a:latin typeface="+mj-lt"/>
                <a:cs typeface="Tahoma" pitchFamily="34" charset="0"/>
              </a:rPr>
              <a:t>melayani</a:t>
            </a:r>
            <a:r>
              <a:rPr lang="en-US" altLang="en-US" sz="2200" b="1" dirty="0" smtClean="0">
                <a:latin typeface="+mj-lt"/>
                <a:cs typeface="Tahoma" pitchFamily="34" charset="0"/>
              </a:rPr>
              <a:t> </a:t>
            </a:r>
            <a:r>
              <a:rPr lang="en-US" altLang="en-US" sz="2200" b="1" dirty="0" err="1" smtClean="0">
                <a:latin typeface="+mj-lt"/>
                <a:cs typeface="Tahoma" pitchFamily="34" charset="0"/>
              </a:rPr>
              <a:t>publik</a:t>
            </a:r>
            <a:r>
              <a:rPr lang="en-US" altLang="en-US" sz="2200" b="1" dirty="0" smtClean="0">
                <a:latin typeface="+mj-lt"/>
                <a:cs typeface="Tahoma" pitchFamily="34" charset="0"/>
              </a:rPr>
              <a:t> </a:t>
            </a:r>
            <a:r>
              <a:rPr lang="en-US" altLang="en-US" sz="2200" b="1" dirty="0" err="1" smtClean="0">
                <a:latin typeface="+mj-lt"/>
                <a:cs typeface="Tahoma" pitchFamily="34" charset="0"/>
              </a:rPr>
              <a:t>mengedepankan</a:t>
            </a:r>
            <a:r>
              <a:rPr lang="en-US" altLang="en-US" sz="2200" b="1" dirty="0" smtClean="0">
                <a:latin typeface="+mj-lt"/>
                <a:cs typeface="Tahoma" pitchFamily="34" charset="0"/>
              </a:rPr>
              <a:t> </a:t>
            </a:r>
            <a:r>
              <a:rPr lang="en-US" altLang="en-US" sz="2200" b="1" dirty="0" err="1" smtClean="0">
                <a:latin typeface="+mj-lt"/>
                <a:cs typeface="Tahoma" pitchFamily="34" charset="0"/>
              </a:rPr>
              <a:t>sikap</a:t>
            </a:r>
            <a:r>
              <a:rPr lang="en-US" altLang="en-US" sz="2200" b="1" dirty="0" smtClean="0">
                <a:latin typeface="+mj-lt"/>
                <a:cs typeface="Tahoma" pitchFamily="34" charset="0"/>
              </a:rPr>
              <a:t> </a:t>
            </a:r>
            <a:r>
              <a:rPr lang="en-US" altLang="en-US" sz="2200" b="1" dirty="0" err="1" smtClean="0">
                <a:latin typeface="+mj-lt"/>
                <a:cs typeface="Tahoma" pitchFamily="34" charset="0"/>
              </a:rPr>
              <a:t>obyektif</a:t>
            </a:r>
            <a:r>
              <a:rPr lang="en-US" altLang="en-US" sz="2200" b="1" dirty="0" smtClean="0">
                <a:latin typeface="+mj-lt"/>
                <a:cs typeface="Tahoma" pitchFamily="34" charset="0"/>
              </a:rPr>
              <a:t>, anti </a:t>
            </a:r>
            <a:r>
              <a:rPr lang="en-US" altLang="en-US" sz="2200" b="1" dirty="0" err="1" smtClean="0">
                <a:latin typeface="+mj-lt"/>
                <a:cs typeface="Tahoma" pitchFamily="34" charset="0"/>
              </a:rPr>
              <a:t>diskriminasi</a:t>
            </a:r>
            <a:r>
              <a:rPr lang="en-US" altLang="en-US" sz="2200" b="1" dirty="0" smtClean="0">
                <a:latin typeface="+mj-lt"/>
                <a:cs typeface="Tahoma" pitchFamily="34" charset="0"/>
              </a:rPr>
              <a:t> </a:t>
            </a:r>
            <a:r>
              <a:rPr lang="en-US" altLang="en-US" sz="2200" b="1" dirty="0" err="1" smtClean="0">
                <a:latin typeface="+mj-lt"/>
                <a:cs typeface="Tahoma" pitchFamily="34" charset="0"/>
              </a:rPr>
              <a:t>dan</a:t>
            </a:r>
            <a:r>
              <a:rPr lang="en-US" altLang="en-US" sz="2200" b="1" dirty="0" smtClean="0">
                <a:latin typeface="+mj-lt"/>
                <a:cs typeface="Tahoma" pitchFamily="34" charset="0"/>
              </a:rPr>
              <a:t> </a:t>
            </a:r>
            <a:r>
              <a:rPr lang="en-US" altLang="en-US" sz="2200" b="1" dirty="0" err="1" smtClean="0">
                <a:latin typeface="+mj-lt"/>
                <a:cs typeface="Tahoma" pitchFamily="34" charset="0"/>
              </a:rPr>
              <a:t>profesionalisme</a:t>
            </a:r>
            <a:r>
              <a:rPr lang="en-US" altLang="en-US" sz="2200" b="1" dirty="0" smtClean="0">
                <a:latin typeface="+mj-lt"/>
                <a:cs typeface="Tahoma" pitchFamily="34" charset="0"/>
              </a:rPr>
              <a:t>.</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grpId="0" nodeType="withEffect">
                                  <p:stCondLst>
                                    <p:cond delay="0"/>
                                  </p:stCondLst>
                                  <p:childTnLst>
                                    <p:set>
                                      <p:cBhvr>
                                        <p:cTn id="6" dur="1" fill="hold">
                                          <p:stCondLst>
                                            <p:cond delay="0"/>
                                          </p:stCondLst>
                                        </p:cTn>
                                        <p:tgtEl>
                                          <p:spTgt spid="33794"/>
                                        </p:tgtEl>
                                        <p:attrNameLst>
                                          <p:attrName>style.visibility</p:attrName>
                                        </p:attrNameLst>
                                      </p:cBhvr>
                                      <p:to>
                                        <p:strVal val="visible"/>
                                      </p:to>
                                    </p:set>
                                    <p:anim calcmode="lin" valueType="num">
                                      <p:cBhvr>
                                        <p:cTn id="7" dur="500" fill="hold"/>
                                        <p:tgtEl>
                                          <p:spTgt spid="33794"/>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33794"/>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33794"/>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33794"/>
                                        </p:tgtEl>
                                        <p:attrNameLst>
                                          <p:attrName>ppt_y</p:attrName>
                                        </p:attrNameLst>
                                      </p:cBhvr>
                                      <p:tavLst>
                                        <p:tav tm="0">
                                          <p:val>
                                            <p:strVal val="#ppt_y"/>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9" presetClass="entr" presetSubtype="0" accel="100000" fill="hold" grpId="0" nodeType="clickEffect">
                                  <p:stCondLst>
                                    <p:cond delay="0"/>
                                  </p:stCondLst>
                                  <p:childTnLst>
                                    <p:set>
                                      <p:cBhvr>
                                        <p:cTn id="14" dur="1" fill="hold">
                                          <p:stCondLst>
                                            <p:cond delay="0"/>
                                          </p:stCondLst>
                                        </p:cTn>
                                        <p:tgtEl>
                                          <p:spTgt spid="33795">
                                            <p:txEl>
                                              <p:pRg st="0" end="0"/>
                                            </p:txEl>
                                          </p:spTgt>
                                        </p:tgtEl>
                                        <p:attrNameLst>
                                          <p:attrName>style.visibility</p:attrName>
                                        </p:attrNameLst>
                                      </p:cBhvr>
                                      <p:to>
                                        <p:strVal val="visible"/>
                                      </p:to>
                                    </p:set>
                                    <p:anim calcmode="lin" valueType="num">
                                      <p:cBhvr>
                                        <p:cTn id="15" dur="500" fill="hold"/>
                                        <p:tgtEl>
                                          <p:spTgt spid="33795">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33795">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33795">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337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9" presetClass="entr" presetSubtype="0" accel="100000" fill="hold" grpId="0" nodeType="clickEffect">
                                  <p:stCondLst>
                                    <p:cond delay="0"/>
                                  </p:stCondLst>
                                  <p:childTnLst>
                                    <p:set>
                                      <p:cBhvr>
                                        <p:cTn id="22" dur="1" fill="hold">
                                          <p:stCondLst>
                                            <p:cond delay="0"/>
                                          </p:stCondLst>
                                        </p:cTn>
                                        <p:tgtEl>
                                          <p:spTgt spid="33795">
                                            <p:txEl>
                                              <p:pRg st="1" end="1"/>
                                            </p:txEl>
                                          </p:spTgt>
                                        </p:tgtEl>
                                        <p:attrNameLst>
                                          <p:attrName>style.visibility</p:attrName>
                                        </p:attrNameLst>
                                      </p:cBhvr>
                                      <p:to>
                                        <p:strVal val="visible"/>
                                      </p:to>
                                    </p:set>
                                    <p:anim calcmode="lin" valueType="num">
                                      <p:cBhvr>
                                        <p:cTn id="23" dur="500" fill="hold"/>
                                        <p:tgtEl>
                                          <p:spTgt spid="33795">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4" dur="500" fill="hold"/>
                                        <p:tgtEl>
                                          <p:spTgt spid="33795">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5" dur="500" fill="hold"/>
                                        <p:tgtEl>
                                          <p:spTgt spid="33795">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6" dur="500" fill="hold"/>
                                        <p:tgtEl>
                                          <p:spTgt spid="337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9" presetClass="entr" presetSubtype="0" accel="100000" fill="hold" grpId="0" nodeType="clickEffect">
                                  <p:stCondLst>
                                    <p:cond delay="0"/>
                                  </p:stCondLst>
                                  <p:childTnLst>
                                    <p:set>
                                      <p:cBhvr>
                                        <p:cTn id="30" dur="1" fill="hold">
                                          <p:stCondLst>
                                            <p:cond delay="0"/>
                                          </p:stCondLst>
                                        </p:cTn>
                                        <p:tgtEl>
                                          <p:spTgt spid="33795">
                                            <p:txEl>
                                              <p:pRg st="2" end="2"/>
                                            </p:txEl>
                                          </p:spTgt>
                                        </p:tgtEl>
                                        <p:attrNameLst>
                                          <p:attrName>style.visibility</p:attrName>
                                        </p:attrNameLst>
                                      </p:cBhvr>
                                      <p:to>
                                        <p:strVal val="visible"/>
                                      </p:to>
                                    </p:set>
                                    <p:anim calcmode="lin" valueType="num">
                                      <p:cBhvr>
                                        <p:cTn id="31" dur="500" fill="hold"/>
                                        <p:tgtEl>
                                          <p:spTgt spid="33795">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2" dur="500" fill="hold"/>
                                        <p:tgtEl>
                                          <p:spTgt spid="33795">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3" dur="500" fill="hold"/>
                                        <p:tgtEl>
                                          <p:spTgt spid="33795">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34" dur="500" fill="hold"/>
                                        <p:tgtEl>
                                          <p:spTgt spid="337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39" presetClass="entr" presetSubtype="0" accel="100000" fill="hold" grpId="0" nodeType="clickEffect">
                                  <p:stCondLst>
                                    <p:cond delay="0"/>
                                  </p:stCondLst>
                                  <p:childTnLst>
                                    <p:set>
                                      <p:cBhvr>
                                        <p:cTn id="38" dur="1" fill="hold">
                                          <p:stCondLst>
                                            <p:cond delay="0"/>
                                          </p:stCondLst>
                                        </p:cTn>
                                        <p:tgtEl>
                                          <p:spTgt spid="33795">
                                            <p:txEl>
                                              <p:pRg st="3" end="3"/>
                                            </p:txEl>
                                          </p:spTgt>
                                        </p:tgtEl>
                                        <p:attrNameLst>
                                          <p:attrName>style.visibility</p:attrName>
                                        </p:attrNameLst>
                                      </p:cBhvr>
                                      <p:to>
                                        <p:strVal val="visible"/>
                                      </p:to>
                                    </p:set>
                                    <p:anim calcmode="lin" valueType="num">
                                      <p:cBhvr>
                                        <p:cTn id="39" dur="500" fill="hold"/>
                                        <p:tgtEl>
                                          <p:spTgt spid="33795">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0" dur="500" fill="hold"/>
                                        <p:tgtEl>
                                          <p:spTgt spid="33795">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1" dur="500" fill="hold"/>
                                        <p:tgtEl>
                                          <p:spTgt spid="33795">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42" dur="500" fill="hold"/>
                                        <p:tgtEl>
                                          <p:spTgt spid="3379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39" presetClass="exit" presetSubtype="0" decel="100000" fill="hold" grpId="1" nodeType="clickEffect">
                                  <p:stCondLst>
                                    <p:cond delay="0"/>
                                  </p:stCondLst>
                                  <p:childTnLst>
                                    <p:anim calcmode="lin" valueType="num">
                                      <p:cBhvr>
                                        <p:cTn id="46" dur="500" fill="hold"/>
                                        <p:tgtEl>
                                          <p:spTgt spid="33794"/>
                                        </p:tgtEl>
                                        <p:attrNameLst>
                                          <p:attrName>ppt_h</p:attrName>
                                        </p:attrNameLst>
                                      </p:cBhvr>
                                      <p:tavLst>
                                        <p:tav tm="0">
                                          <p:val>
                                            <p:strVal val="ppt_h"/>
                                          </p:val>
                                        </p:tav>
                                        <p:tav tm="50000">
                                          <p:val>
                                            <p:strVal val="ppt_h/20"/>
                                          </p:val>
                                        </p:tav>
                                        <p:tav tm="100000">
                                          <p:val>
                                            <p:strVal val="ppt_h/20"/>
                                          </p:val>
                                        </p:tav>
                                      </p:tavLst>
                                    </p:anim>
                                    <p:anim calcmode="lin" valueType="num">
                                      <p:cBhvr>
                                        <p:cTn id="47" dur="500" fill="hold"/>
                                        <p:tgtEl>
                                          <p:spTgt spid="33794"/>
                                        </p:tgtEl>
                                        <p:attrNameLst>
                                          <p:attrName>ppt_w</p:attrName>
                                        </p:attrNameLst>
                                      </p:cBhvr>
                                      <p:tavLst>
                                        <p:tav tm="0">
                                          <p:val>
                                            <p:strVal val="ppt_w"/>
                                          </p:val>
                                        </p:tav>
                                        <p:tav tm="50000">
                                          <p:val>
                                            <p:strVal val="ppt_w+.3"/>
                                          </p:val>
                                        </p:tav>
                                        <p:tav tm="100000">
                                          <p:val>
                                            <p:strVal val="ppt_w+.3"/>
                                          </p:val>
                                        </p:tav>
                                      </p:tavLst>
                                    </p:anim>
                                    <p:anim calcmode="lin" valueType="num">
                                      <p:cBhvr>
                                        <p:cTn id="48" dur="500" fill="hold"/>
                                        <p:tgtEl>
                                          <p:spTgt spid="33794"/>
                                        </p:tgtEl>
                                        <p:attrNameLst>
                                          <p:attrName>ppt_x</p:attrName>
                                        </p:attrNameLst>
                                      </p:cBhvr>
                                      <p:tavLst>
                                        <p:tav tm="0">
                                          <p:val>
                                            <p:strVal val="ppt_x"/>
                                          </p:val>
                                        </p:tav>
                                        <p:tav tm="50000">
                                          <p:val>
                                            <p:strVal val="ppt_x"/>
                                          </p:val>
                                        </p:tav>
                                        <p:tav tm="100000">
                                          <p:val>
                                            <p:strVal val="ppt_x-.3"/>
                                          </p:val>
                                        </p:tav>
                                      </p:tavLst>
                                    </p:anim>
                                    <p:anim calcmode="lin" valueType="num">
                                      <p:cBhvr>
                                        <p:cTn id="49" dur="500" fill="hold"/>
                                        <p:tgtEl>
                                          <p:spTgt spid="33794"/>
                                        </p:tgtEl>
                                        <p:attrNameLst>
                                          <p:attrName>ppt_y</p:attrName>
                                        </p:attrNameLst>
                                      </p:cBhvr>
                                      <p:tavLst>
                                        <p:tav tm="0">
                                          <p:val>
                                            <p:strVal val="ppt_y"/>
                                          </p:val>
                                        </p:tav>
                                        <p:tav tm="100000">
                                          <p:val>
                                            <p:strVal val="ppt_y"/>
                                          </p:val>
                                        </p:tav>
                                      </p:tavLst>
                                    </p:anim>
                                    <p:set>
                                      <p:cBhvr>
                                        <p:cTn id="50" dur="1" fill="hold">
                                          <p:stCondLst>
                                            <p:cond delay="499"/>
                                          </p:stCondLst>
                                        </p:cTn>
                                        <p:tgtEl>
                                          <p:spTgt spid="33794"/>
                                        </p:tgtEl>
                                        <p:attrNameLst>
                                          <p:attrName>style.visibility</p:attrName>
                                        </p:attrNameLst>
                                      </p:cBhvr>
                                      <p:to>
                                        <p:strVal val="hidden"/>
                                      </p:to>
                                    </p:set>
                                  </p:childTnLst>
                                </p:cTn>
                              </p:par>
                              <p:par>
                                <p:cTn id="51" presetID="39" presetClass="exit" presetSubtype="0" decel="100000" fill="hold" grpId="1" nodeType="withEffect">
                                  <p:stCondLst>
                                    <p:cond delay="0"/>
                                  </p:stCondLst>
                                  <p:childTnLst>
                                    <p:anim calcmode="lin" valueType="num">
                                      <p:cBhvr>
                                        <p:cTn id="52" dur="500" fill="hold"/>
                                        <p:tgtEl>
                                          <p:spTgt spid="33795">
                                            <p:txEl>
                                              <p:pRg st="0" end="0"/>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53" dur="500" fill="hold"/>
                                        <p:tgtEl>
                                          <p:spTgt spid="33795">
                                            <p:txEl>
                                              <p:pRg st="0" end="0"/>
                                            </p:txEl>
                                          </p:spTgt>
                                        </p:tgtEl>
                                        <p:attrNameLst>
                                          <p:attrName>ppt_w</p:attrName>
                                        </p:attrNameLst>
                                      </p:cBhvr>
                                      <p:tavLst>
                                        <p:tav tm="0">
                                          <p:val>
                                            <p:strVal val="ppt_w"/>
                                          </p:val>
                                        </p:tav>
                                        <p:tav tm="50000">
                                          <p:val>
                                            <p:strVal val="ppt_w+.3"/>
                                          </p:val>
                                        </p:tav>
                                        <p:tav tm="100000">
                                          <p:val>
                                            <p:strVal val="ppt_w+.3"/>
                                          </p:val>
                                        </p:tav>
                                      </p:tavLst>
                                    </p:anim>
                                    <p:anim calcmode="lin" valueType="num">
                                      <p:cBhvr>
                                        <p:cTn id="54" dur="500" fill="hold"/>
                                        <p:tgtEl>
                                          <p:spTgt spid="33795">
                                            <p:txEl>
                                              <p:pRg st="0" end="0"/>
                                            </p:txEl>
                                          </p:spTgt>
                                        </p:tgtEl>
                                        <p:attrNameLst>
                                          <p:attrName>ppt_x</p:attrName>
                                        </p:attrNameLst>
                                      </p:cBhvr>
                                      <p:tavLst>
                                        <p:tav tm="0">
                                          <p:val>
                                            <p:strVal val="ppt_x"/>
                                          </p:val>
                                        </p:tav>
                                        <p:tav tm="50000">
                                          <p:val>
                                            <p:strVal val="ppt_x"/>
                                          </p:val>
                                        </p:tav>
                                        <p:tav tm="100000">
                                          <p:val>
                                            <p:strVal val="ppt_x-.3"/>
                                          </p:val>
                                        </p:tav>
                                      </p:tavLst>
                                    </p:anim>
                                    <p:anim calcmode="lin" valueType="num">
                                      <p:cBhvr>
                                        <p:cTn id="55" dur="500" fill="hold"/>
                                        <p:tgtEl>
                                          <p:spTgt spid="33795">
                                            <p:txEl>
                                              <p:pRg st="0" end="0"/>
                                            </p:txEl>
                                          </p:spTgt>
                                        </p:tgtEl>
                                        <p:attrNameLst>
                                          <p:attrName>ppt_y</p:attrName>
                                        </p:attrNameLst>
                                      </p:cBhvr>
                                      <p:tavLst>
                                        <p:tav tm="0">
                                          <p:val>
                                            <p:strVal val="ppt_y"/>
                                          </p:val>
                                        </p:tav>
                                        <p:tav tm="100000">
                                          <p:val>
                                            <p:strVal val="ppt_y"/>
                                          </p:val>
                                        </p:tav>
                                      </p:tavLst>
                                    </p:anim>
                                    <p:set>
                                      <p:cBhvr>
                                        <p:cTn id="56" dur="1" fill="hold">
                                          <p:stCondLst>
                                            <p:cond delay="499"/>
                                          </p:stCondLst>
                                        </p:cTn>
                                        <p:tgtEl>
                                          <p:spTgt spid="33795">
                                            <p:txEl>
                                              <p:pRg st="0" end="0"/>
                                            </p:txEl>
                                          </p:spTgt>
                                        </p:tgtEl>
                                        <p:attrNameLst>
                                          <p:attrName>style.visibility</p:attrName>
                                        </p:attrNameLst>
                                      </p:cBhvr>
                                      <p:to>
                                        <p:strVal val="hidden"/>
                                      </p:to>
                                    </p:set>
                                  </p:childTnLst>
                                </p:cTn>
                              </p:par>
                              <p:par>
                                <p:cTn id="57" presetID="39" presetClass="exit" presetSubtype="0" decel="100000" fill="hold" grpId="1" nodeType="withEffect">
                                  <p:stCondLst>
                                    <p:cond delay="0"/>
                                  </p:stCondLst>
                                  <p:childTnLst>
                                    <p:anim calcmode="lin" valueType="num">
                                      <p:cBhvr>
                                        <p:cTn id="58" dur="500" fill="hold"/>
                                        <p:tgtEl>
                                          <p:spTgt spid="33795">
                                            <p:txEl>
                                              <p:pRg st="1" end="1"/>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59" dur="500" fill="hold"/>
                                        <p:tgtEl>
                                          <p:spTgt spid="33795">
                                            <p:txEl>
                                              <p:pRg st="1" end="1"/>
                                            </p:txEl>
                                          </p:spTgt>
                                        </p:tgtEl>
                                        <p:attrNameLst>
                                          <p:attrName>ppt_w</p:attrName>
                                        </p:attrNameLst>
                                      </p:cBhvr>
                                      <p:tavLst>
                                        <p:tav tm="0">
                                          <p:val>
                                            <p:strVal val="ppt_w"/>
                                          </p:val>
                                        </p:tav>
                                        <p:tav tm="50000">
                                          <p:val>
                                            <p:strVal val="ppt_w+.3"/>
                                          </p:val>
                                        </p:tav>
                                        <p:tav tm="100000">
                                          <p:val>
                                            <p:strVal val="ppt_w+.3"/>
                                          </p:val>
                                        </p:tav>
                                      </p:tavLst>
                                    </p:anim>
                                    <p:anim calcmode="lin" valueType="num">
                                      <p:cBhvr>
                                        <p:cTn id="60" dur="500" fill="hold"/>
                                        <p:tgtEl>
                                          <p:spTgt spid="33795">
                                            <p:txEl>
                                              <p:pRg st="1" end="1"/>
                                            </p:txEl>
                                          </p:spTgt>
                                        </p:tgtEl>
                                        <p:attrNameLst>
                                          <p:attrName>ppt_x</p:attrName>
                                        </p:attrNameLst>
                                      </p:cBhvr>
                                      <p:tavLst>
                                        <p:tav tm="0">
                                          <p:val>
                                            <p:strVal val="ppt_x"/>
                                          </p:val>
                                        </p:tav>
                                        <p:tav tm="50000">
                                          <p:val>
                                            <p:strVal val="ppt_x"/>
                                          </p:val>
                                        </p:tav>
                                        <p:tav tm="100000">
                                          <p:val>
                                            <p:strVal val="ppt_x-.3"/>
                                          </p:val>
                                        </p:tav>
                                      </p:tavLst>
                                    </p:anim>
                                    <p:anim calcmode="lin" valueType="num">
                                      <p:cBhvr>
                                        <p:cTn id="61" dur="500" fill="hold"/>
                                        <p:tgtEl>
                                          <p:spTgt spid="33795">
                                            <p:txEl>
                                              <p:pRg st="1" end="1"/>
                                            </p:txEl>
                                          </p:spTgt>
                                        </p:tgtEl>
                                        <p:attrNameLst>
                                          <p:attrName>ppt_y</p:attrName>
                                        </p:attrNameLst>
                                      </p:cBhvr>
                                      <p:tavLst>
                                        <p:tav tm="0">
                                          <p:val>
                                            <p:strVal val="ppt_y"/>
                                          </p:val>
                                        </p:tav>
                                        <p:tav tm="100000">
                                          <p:val>
                                            <p:strVal val="ppt_y"/>
                                          </p:val>
                                        </p:tav>
                                      </p:tavLst>
                                    </p:anim>
                                    <p:set>
                                      <p:cBhvr>
                                        <p:cTn id="62" dur="1" fill="hold">
                                          <p:stCondLst>
                                            <p:cond delay="499"/>
                                          </p:stCondLst>
                                        </p:cTn>
                                        <p:tgtEl>
                                          <p:spTgt spid="33795">
                                            <p:txEl>
                                              <p:pRg st="1" end="1"/>
                                            </p:txEl>
                                          </p:spTgt>
                                        </p:tgtEl>
                                        <p:attrNameLst>
                                          <p:attrName>style.visibility</p:attrName>
                                        </p:attrNameLst>
                                      </p:cBhvr>
                                      <p:to>
                                        <p:strVal val="hidden"/>
                                      </p:to>
                                    </p:set>
                                  </p:childTnLst>
                                </p:cTn>
                              </p:par>
                              <p:par>
                                <p:cTn id="63" presetID="39" presetClass="exit" presetSubtype="0" decel="100000" fill="hold" grpId="1" nodeType="withEffect">
                                  <p:stCondLst>
                                    <p:cond delay="0"/>
                                  </p:stCondLst>
                                  <p:childTnLst>
                                    <p:anim calcmode="lin" valueType="num">
                                      <p:cBhvr>
                                        <p:cTn id="64" dur="500" fill="hold"/>
                                        <p:tgtEl>
                                          <p:spTgt spid="33795">
                                            <p:txEl>
                                              <p:pRg st="2" end="2"/>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65" dur="500" fill="hold"/>
                                        <p:tgtEl>
                                          <p:spTgt spid="33795">
                                            <p:txEl>
                                              <p:pRg st="2" end="2"/>
                                            </p:txEl>
                                          </p:spTgt>
                                        </p:tgtEl>
                                        <p:attrNameLst>
                                          <p:attrName>ppt_w</p:attrName>
                                        </p:attrNameLst>
                                      </p:cBhvr>
                                      <p:tavLst>
                                        <p:tav tm="0">
                                          <p:val>
                                            <p:strVal val="ppt_w"/>
                                          </p:val>
                                        </p:tav>
                                        <p:tav tm="50000">
                                          <p:val>
                                            <p:strVal val="ppt_w+.3"/>
                                          </p:val>
                                        </p:tav>
                                        <p:tav tm="100000">
                                          <p:val>
                                            <p:strVal val="ppt_w+.3"/>
                                          </p:val>
                                        </p:tav>
                                      </p:tavLst>
                                    </p:anim>
                                    <p:anim calcmode="lin" valueType="num">
                                      <p:cBhvr>
                                        <p:cTn id="66" dur="500" fill="hold"/>
                                        <p:tgtEl>
                                          <p:spTgt spid="33795">
                                            <p:txEl>
                                              <p:pRg st="2" end="2"/>
                                            </p:txEl>
                                          </p:spTgt>
                                        </p:tgtEl>
                                        <p:attrNameLst>
                                          <p:attrName>ppt_x</p:attrName>
                                        </p:attrNameLst>
                                      </p:cBhvr>
                                      <p:tavLst>
                                        <p:tav tm="0">
                                          <p:val>
                                            <p:strVal val="ppt_x"/>
                                          </p:val>
                                        </p:tav>
                                        <p:tav tm="50000">
                                          <p:val>
                                            <p:strVal val="ppt_x"/>
                                          </p:val>
                                        </p:tav>
                                        <p:tav tm="100000">
                                          <p:val>
                                            <p:strVal val="ppt_x-.3"/>
                                          </p:val>
                                        </p:tav>
                                      </p:tavLst>
                                    </p:anim>
                                    <p:anim calcmode="lin" valueType="num">
                                      <p:cBhvr>
                                        <p:cTn id="67" dur="500" fill="hold"/>
                                        <p:tgtEl>
                                          <p:spTgt spid="33795">
                                            <p:txEl>
                                              <p:pRg st="2" end="2"/>
                                            </p:txEl>
                                          </p:spTgt>
                                        </p:tgtEl>
                                        <p:attrNameLst>
                                          <p:attrName>ppt_y</p:attrName>
                                        </p:attrNameLst>
                                      </p:cBhvr>
                                      <p:tavLst>
                                        <p:tav tm="0">
                                          <p:val>
                                            <p:strVal val="ppt_y"/>
                                          </p:val>
                                        </p:tav>
                                        <p:tav tm="100000">
                                          <p:val>
                                            <p:strVal val="ppt_y"/>
                                          </p:val>
                                        </p:tav>
                                      </p:tavLst>
                                    </p:anim>
                                    <p:set>
                                      <p:cBhvr>
                                        <p:cTn id="68" dur="1" fill="hold">
                                          <p:stCondLst>
                                            <p:cond delay="499"/>
                                          </p:stCondLst>
                                        </p:cTn>
                                        <p:tgtEl>
                                          <p:spTgt spid="33795">
                                            <p:txEl>
                                              <p:pRg st="2" end="2"/>
                                            </p:txEl>
                                          </p:spTgt>
                                        </p:tgtEl>
                                        <p:attrNameLst>
                                          <p:attrName>style.visibility</p:attrName>
                                        </p:attrNameLst>
                                      </p:cBhvr>
                                      <p:to>
                                        <p:strVal val="hidden"/>
                                      </p:to>
                                    </p:set>
                                  </p:childTnLst>
                                </p:cTn>
                              </p:par>
                              <p:par>
                                <p:cTn id="69" presetID="39" presetClass="exit" presetSubtype="0" decel="100000" fill="hold" grpId="1" nodeType="withEffect">
                                  <p:stCondLst>
                                    <p:cond delay="0"/>
                                  </p:stCondLst>
                                  <p:childTnLst>
                                    <p:anim calcmode="lin" valueType="num">
                                      <p:cBhvr>
                                        <p:cTn id="70" dur="500" fill="hold"/>
                                        <p:tgtEl>
                                          <p:spTgt spid="33795">
                                            <p:txEl>
                                              <p:pRg st="3" end="3"/>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71" dur="500" fill="hold"/>
                                        <p:tgtEl>
                                          <p:spTgt spid="33795">
                                            <p:txEl>
                                              <p:pRg st="3" end="3"/>
                                            </p:txEl>
                                          </p:spTgt>
                                        </p:tgtEl>
                                        <p:attrNameLst>
                                          <p:attrName>ppt_w</p:attrName>
                                        </p:attrNameLst>
                                      </p:cBhvr>
                                      <p:tavLst>
                                        <p:tav tm="0">
                                          <p:val>
                                            <p:strVal val="ppt_w"/>
                                          </p:val>
                                        </p:tav>
                                        <p:tav tm="50000">
                                          <p:val>
                                            <p:strVal val="ppt_w+.3"/>
                                          </p:val>
                                        </p:tav>
                                        <p:tav tm="100000">
                                          <p:val>
                                            <p:strVal val="ppt_w+.3"/>
                                          </p:val>
                                        </p:tav>
                                      </p:tavLst>
                                    </p:anim>
                                    <p:anim calcmode="lin" valueType="num">
                                      <p:cBhvr>
                                        <p:cTn id="72" dur="500" fill="hold"/>
                                        <p:tgtEl>
                                          <p:spTgt spid="33795">
                                            <p:txEl>
                                              <p:pRg st="3" end="3"/>
                                            </p:txEl>
                                          </p:spTgt>
                                        </p:tgtEl>
                                        <p:attrNameLst>
                                          <p:attrName>ppt_x</p:attrName>
                                        </p:attrNameLst>
                                      </p:cBhvr>
                                      <p:tavLst>
                                        <p:tav tm="0">
                                          <p:val>
                                            <p:strVal val="ppt_x"/>
                                          </p:val>
                                        </p:tav>
                                        <p:tav tm="50000">
                                          <p:val>
                                            <p:strVal val="ppt_x"/>
                                          </p:val>
                                        </p:tav>
                                        <p:tav tm="100000">
                                          <p:val>
                                            <p:strVal val="ppt_x-.3"/>
                                          </p:val>
                                        </p:tav>
                                      </p:tavLst>
                                    </p:anim>
                                    <p:anim calcmode="lin" valueType="num">
                                      <p:cBhvr>
                                        <p:cTn id="73" dur="500" fill="hold"/>
                                        <p:tgtEl>
                                          <p:spTgt spid="33795">
                                            <p:txEl>
                                              <p:pRg st="3" end="3"/>
                                            </p:txEl>
                                          </p:spTgt>
                                        </p:tgtEl>
                                        <p:attrNameLst>
                                          <p:attrName>ppt_y</p:attrName>
                                        </p:attrNameLst>
                                      </p:cBhvr>
                                      <p:tavLst>
                                        <p:tav tm="0">
                                          <p:val>
                                            <p:strVal val="ppt_y"/>
                                          </p:val>
                                        </p:tav>
                                        <p:tav tm="100000">
                                          <p:val>
                                            <p:strVal val="ppt_y"/>
                                          </p:val>
                                        </p:tav>
                                      </p:tavLst>
                                    </p:anim>
                                    <p:set>
                                      <p:cBhvr>
                                        <p:cTn id="74" dur="1" fill="hold">
                                          <p:stCondLst>
                                            <p:cond delay="499"/>
                                          </p:stCondLst>
                                        </p:cTn>
                                        <p:tgtEl>
                                          <p:spTgt spid="33795">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794" grpId="1"/>
      <p:bldP spid="33795" grpId="0" build="p"/>
      <p:bldP spid="33795" grpId="1" build="allAtOnce"/>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533400" y="533400"/>
            <a:ext cx="7391400" cy="868363"/>
          </a:xfrm>
        </p:spPr>
        <p:txBody>
          <a:bodyPr anchor="t"/>
          <a:lstStyle/>
          <a:p>
            <a:pPr marL="838200" indent="-838200" eaLnBrk="1" hangingPunct="1"/>
            <a:r>
              <a:rPr lang="en-US" sz="2400" smtClean="0"/>
              <a:t>WAJAH KEPEGAWAIAN DAERAH Di INDONESIA </a:t>
            </a:r>
            <a:br>
              <a:rPr lang="en-US" sz="2400" smtClean="0"/>
            </a:br>
            <a:endParaRPr lang="en-US" altLang="en-US" sz="2400" smtClean="0"/>
          </a:p>
        </p:txBody>
      </p:sp>
      <p:sp>
        <p:nvSpPr>
          <p:cNvPr id="33795" name="Rectangle 3"/>
          <p:cNvSpPr>
            <a:spLocks noGrp="1" noChangeArrowheads="1"/>
          </p:cNvSpPr>
          <p:nvPr>
            <p:ph type="body" idx="1"/>
          </p:nvPr>
        </p:nvSpPr>
        <p:spPr>
          <a:xfrm>
            <a:off x="304800" y="1066800"/>
            <a:ext cx="8534400" cy="5638800"/>
          </a:xfrm>
        </p:spPr>
        <p:txBody>
          <a:bodyPr/>
          <a:lstStyle/>
          <a:p>
            <a:pPr>
              <a:lnSpc>
                <a:spcPct val="80000"/>
              </a:lnSpc>
            </a:pPr>
            <a:r>
              <a:rPr lang="en-US" sz="2400" smtClean="0"/>
              <a:t>Sistem kepegawaian daerah yang berlaku di Indonesia lebih mirip dengan Integrated national and local personnel system yang seragam dari pusat hingga daerah. </a:t>
            </a:r>
          </a:p>
          <a:p>
            <a:pPr>
              <a:lnSpc>
                <a:spcPct val="80000"/>
              </a:lnSpc>
            </a:pPr>
            <a:r>
              <a:rPr lang="en-US" sz="2400" smtClean="0"/>
              <a:t>Kelebihan: Kemampuan yang luar biasa dari pemerintah untuk menempatkan pegawainya di lokasi yang paling terpencil, guna memberikan pelayanan, terutama menjalankan tugas pembangunan </a:t>
            </a:r>
          </a:p>
          <a:p>
            <a:pPr>
              <a:lnSpc>
                <a:spcPct val="80000"/>
              </a:lnSpc>
            </a:pPr>
            <a:r>
              <a:rPr lang="en-US" sz="2400" smtClean="0"/>
              <a:t>Kelemahan:Pengelolaan pegawai negeri masih berkisar pada fenomena understaffed and overstaffed, pada waktu yang bersamaan pemerintah daerah mengalami kelebihan pegawai yang kurang cocok kualifikasinya dengan pekerjaan namun di lain pihak juga mengalami kekurangan pegawai dengan kualifikasi yang sesuai dengan peker</a:t>
            </a:r>
            <a:r>
              <a:rPr lang="en-US" sz="2000" smtClean="0"/>
              <a:t>jaan </a:t>
            </a:r>
          </a:p>
          <a:p>
            <a:pPr eaLnBrk="1" hangingPunct="1">
              <a:lnSpc>
                <a:spcPct val="80000"/>
              </a:lnSpc>
            </a:pPr>
            <a:r>
              <a:rPr lang="en-US" sz="2400" smtClean="0">
                <a:effectLst>
                  <a:outerShdw blurRad="38100" dist="38100" dir="2700000" algn="tl">
                    <a:srgbClr val="C0C0C0"/>
                  </a:outerShdw>
                </a:effectLst>
              </a:rPr>
              <a:t>PNSD dikooptasi oleh kekuatan-kekuatan politik lokal; status kepegawaian menjadi sangat statis; isu putera daerah; rasa lokalitas yang sempit; netralitas  birokrasi sulit untuk dilakukan, kerancuan antara jabatan politis dan jabatan karir.</a:t>
            </a:r>
          </a:p>
          <a:p>
            <a:pPr>
              <a:lnSpc>
                <a:spcPct val="80000"/>
              </a:lnSpc>
            </a:pPr>
            <a:endParaRPr lang="en-US" sz="2000" smtClean="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grpId="0" nodeType="withEffect">
                                  <p:stCondLst>
                                    <p:cond delay="0"/>
                                  </p:stCondLst>
                                  <p:childTnLst>
                                    <p:set>
                                      <p:cBhvr>
                                        <p:cTn id="6" dur="1" fill="hold">
                                          <p:stCondLst>
                                            <p:cond delay="0"/>
                                          </p:stCondLst>
                                        </p:cTn>
                                        <p:tgtEl>
                                          <p:spTgt spid="33794"/>
                                        </p:tgtEl>
                                        <p:attrNameLst>
                                          <p:attrName>style.visibility</p:attrName>
                                        </p:attrNameLst>
                                      </p:cBhvr>
                                      <p:to>
                                        <p:strVal val="visible"/>
                                      </p:to>
                                    </p:set>
                                    <p:anim calcmode="lin" valueType="num">
                                      <p:cBhvr>
                                        <p:cTn id="7" dur="500" fill="hold"/>
                                        <p:tgtEl>
                                          <p:spTgt spid="33794"/>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33794"/>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33794"/>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33794"/>
                                        </p:tgtEl>
                                        <p:attrNameLst>
                                          <p:attrName>ppt_y</p:attrName>
                                        </p:attrNameLst>
                                      </p:cBhvr>
                                      <p:tavLst>
                                        <p:tav tm="0">
                                          <p:val>
                                            <p:strVal val="#ppt_y"/>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9" presetClass="entr" presetSubtype="0" accel="100000" fill="hold" grpId="0" nodeType="clickEffect">
                                  <p:stCondLst>
                                    <p:cond delay="0"/>
                                  </p:stCondLst>
                                  <p:childTnLst>
                                    <p:set>
                                      <p:cBhvr>
                                        <p:cTn id="14" dur="1" fill="hold">
                                          <p:stCondLst>
                                            <p:cond delay="0"/>
                                          </p:stCondLst>
                                        </p:cTn>
                                        <p:tgtEl>
                                          <p:spTgt spid="33795">
                                            <p:txEl>
                                              <p:pRg st="0" end="0"/>
                                            </p:txEl>
                                          </p:spTgt>
                                        </p:tgtEl>
                                        <p:attrNameLst>
                                          <p:attrName>style.visibility</p:attrName>
                                        </p:attrNameLst>
                                      </p:cBhvr>
                                      <p:to>
                                        <p:strVal val="visible"/>
                                      </p:to>
                                    </p:set>
                                    <p:anim calcmode="lin" valueType="num">
                                      <p:cBhvr>
                                        <p:cTn id="15" dur="500" fill="hold"/>
                                        <p:tgtEl>
                                          <p:spTgt spid="33795">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33795">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33795">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337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9" presetClass="entr" presetSubtype="0" accel="100000" fill="hold" grpId="0" nodeType="clickEffect">
                                  <p:stCondLst>
                                    <p:cond delay="0"/>
                                  </p:stCondLst>
                                  <p:childTnLst>
                                    <p:set>
                                      <p:cBhvr>
                                        <p:cTn id="22" dur="1" fill="hold">
                                          <p:stCondLst>
                                            <p:cond delay="0"/>
                                          </p:stCondLst>
                                        </p:cTn>
                                        <p:tgtEl>
                                          <p:spTgt spid="33795">
                                            <p:txEl>
                                              <p:pRg st="1" end="1"/>
                                            </p:txEl>
                                          </p:spTgt>
                                        </p:tgtEl>
                                        <p:attrNameLst>
                                          <p:attrName>style.visibility</p:attrName>
                                        </p:attrNameLst>
                                      </p:cBhvr>
                                      <p:to>
                                        <p:strVal val="visible"/>
                                      </p:to>
                                    </p:set>
                                    <p:anim calcmode="lin" valueType="num">
                                      <p:cBhvr>
                                        <p:cTn id="23" dur="500" fill="hold"/>
                                        <p:tgtEl>
                                          <p:spTgt spid="33795">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4" dur="500" fill="hold"/>
                                        <p:tgtEl>
                                          <p:spTgt spid="33795">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5" dur="500" fill="hold"/>
                                        <p:tgtEl>
                                          <p:spTgt spid="33795">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6" dur="500" fill="hold"/>
                                        <p:tgtEl>
                                          <p:spTgt spid="337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9" presetClass="entr" presetSubtype="0" accel="100000" fill="hold" grpId="0" nodeType="clickEffect">
                                  <p:stCondLst>
                                    <p:cond delay="0"/>
                                  </p:stCondLst>
                                  <p:childTnLst>
                                    <p:set>
                                      <p:cBhvr>
                                        <p:cTn id="30" dur="1" fill="hold">
                                          <p:stCondLst>
                                            <p:cond delay="0"/>
                                          </p:stCondLst>
                                        </p:cTn>
                                        <p:tgtEl>
                                          <p:spTgt spid="33795">
                                            <p:txEl>
                                              <p:pRg st="2" end="2"/>
                                            </p:txEl>
                                          </p:spTgt>
                                        </p:tgtEl>
                                        <p:attrNameLst>
                                          <p:attrName>style.visibility</p:attrName>
                                        </p:attrNameLst>
                                      </p:cBhvr>
                                      <p:to>
                                        <p:strVal val="visible"/>
                                      </p:to>
                                    </p:set>
                                    <p:anim calcmode="lin" valueType="num">
                                      <p:cBhvr>
                                        <p:cTn id="31" dur="500" fill="hold"/>
                                        <p:tgtEl>
                                          <p:spTgt spid="33795">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2" dur="500" fill="hold"/>
                                        <p:tgtEl>
                                          <p:spTgt spid="33795">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3" dur="500" fill="hold"/>
                                        <p:tgtEl>
                                          <p:spTgt spid="33795">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34" dur="500" fill="hold"/>
                                        <p:tgtEl>
                                          <p:spTgt spid="337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39" presetClass="entr" presetSubtype="0" accel="100000" fill="hold" grpId="0" nodeType="clickEffect">
                                  <p:stCondLst>
                                    <p:cond delay="0"/>
                                  </p:stCondLst>
                                  <p:childTnLst>
                                    <p:set>
                                      <p:cBhvr>
                                        <p:cTn id="38" dur="1" fill="hold">
                                          <p:stCondLst>
                                            <p:cond delay="0"/>
                                          </p:stCondLst>
                                        </p:cTn>
                                        <p:tgtEl>
                                          <p:spTgt spid="33795">
                                            <p:txEl>
                                              <p:pRg st="3" end="3"/>
                                            </p:txEl>
                                          </p:spTgt>
                                        </p:tgtEl>
                                        <p:attrNameLst>
                                          <p:attrName>style.visibility</p:attrName>
                                        </p:attrNameLst>
                                      </p:cBhvr>
                                      <p:to>
                                        <p:strVal val="visible"/>
                                      </p:to>
                                    </p:set>
                                    <p:anim calcmode="lin" valueType="num">
                                      <p:cBhvr>
                                        <p:cTn id="39" dur="500" fill="hold"/>
                                        <p:tgtEl>
                                          <p:spTgt spid="33795">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0" dur="500" fill="hold"/>
                                        <p:tgtEl>
                                          <p:spTgt spid="33795">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1" dur="500" fill="hold"/>
                                        <p:tgtEl>
                                          <p:spTgt spid="33795">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42" dur="500" fill="hold"/>
                                        <p:tgtEl>
                                          <p:spTgt spid="3379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39" presetClass="exit" presetSubtype="0" decel="100000" fill="hold" grpId="1" nodeType="clickEffect">
                                  <p:stCondLst>
                                    <p:cond delay="0"/>
                                  </p:stCondLst>
                                  <p:childTnLst>
                                    <p:anim calcmode="lin" valueType="num">
                                      <p:cBhvr>
                                        <p:cTn id="46" dur="500" fill="hold"/>
                                        <p:tgtEl>
                                          <p:spTgt spid="33794"/>
                                        </p:tgtEl>
                                        <p:attrNameLst>
                                          <p:attrName>ppt_h</p:attrName>
                                        </p:attrNameLst>
                                      </p:cBhvr>
                                      <p:tavLst>
                                        <p:tav tm="0">
                                          <p:val>
                                            <p:strVal val="ppt_h"/>
                                          </p:val>
                                        </p:tav>
                                        <p:tav tm="50000">
                                          <p:val>
                                            <p:strVal val="ppt_h/20"/>
                                          </p:val>
                                        </p:tav>
                                        <p:tav tm="100000">
                                          <p:val>
                                            <p:strVal val="ppt_h/20"/>
                                          </p:val>
                                        </p:tav>
                                      </p:tavLst>
                                    </p:anim>
                                    <p:anim calcmode="lin" valueType="num">
                                      <p:cBhvr>
                                        <p:cTn id="47" dur="500" fill="hold"/>
                                        <p:tgtEl>
                                          <p:spTgt spid="33794"/>
                                        </p:tgtEl>
                                        <p:attrNameLst>
                                          <p:attrName>ppt_w</p:attrName>
                                        </p:attrNameLst>
                                      </p:cBhvr>
                                      <p:tavLst>
                                        <p:tav tm="0">
                                          <p:val>
                                            <p:strVal val="ppt_w"/>
                                          </p:val>
                                        </p:tav>
                                        <p:tav tm="50000">
                                          <p:val>
                                            <p:strVal val="ppt_w+.3"/>
                                          </p:val>
                                        </p:tav>
                                        <p:tav tm="100000">
                                          <p:val>
                                            <p:strVal val="ppt_w+.3"/>
                                          </p:val>
                                        </p:tav>
                                      </p:tavLst>
                                    </p:anim>
                                    <p:anim calcmode="lin" valueType="num">
                                      <p:cBhvr>
                                        <p:cTn id="48" dur="500" fill="hold"/>
                                        <p:tgtEl>
                                          <p:spTgt spid="33794"/>
                                        </p:tgtEl>
                                        <p:attrNameLst>
                                          <p:attrName>ppt_x</p:attrName>
                                        </p:attrNameLst>
                                      </p:cBhvr>
                                      <p:tavLst>
                                        <p:tav tm="0">
                                          <p:val>
                                            <p:strVal val="ppt_x"/>
                                          </p:val>
                                        </p:tav>
                                        <p:tav tm="50000">
                                          <p:val>
                                            <p:strVal val="ppt_x"/>
                                          </p:val>
                                        </p:tav>
                                        <p:tav tm="100000">
                                          <p:val>
                                            <p:strVal val="ppt_x-.3"/>
                                          </p:val>
                                        </p:tav>
                                      </p:tavLst>
                                    </p:anim>
                                    <p:anim calcmode="lin" valueType="num">
                                      <p:cBhvr>
                                        <p:cTn id="49" dur="500" fill="hold"/>
                                        <p:tgtEl>
                                          <p:spTgt spid="33794"/>
                                        </p:tgtEl>
                                        <p:attrNameLst>
                                          <p:attrName>ppt_y</p:attrName>
                                        </p:attrNameLst>
                                      </p:cBhvr>
                                      <p:tavLst>
                                        <p:tav tm="0">
                                          <p:val>
                                            <p:strVal val="ppt_y"/>
                                          </p:val>
                                        </p:tav>
                                        <p:tav tm="100000">
                                          <p:val>
                                            <p:strVal val="ppt_y"/>
                                          </p:val>
                                        </p:tav>
                                      </p:tavLst>
                                    </p:anim>
                                    <p:set>
                                      <p:cBhvr>
                                        <p:cTn id="50" dur="1" fill="hold">
                                          <p:stCondLst>
                                            <p:cond delay="499"/>
                                          </p:stCondLst>
                                        </p:cTn>
                                        <p:tgtEl>
                                          <p:spTgt spid="33794"/>
                                        </p:tgtEl>
                                        <p:attrNameLst>
                                          <p:attrName>style.visibility</p:attrName>
                                        </p:attrNameLst>
                                      </p:cBhvr>
                                      <p:to>
                                        <p:strVal val="hidden"/>
                                      </p:to>
                                    </p:set>
                                  </p:childTnLst>
                                </p:cTn>
                              </p:par>
                              <p:par>
                                <p:cTn id="51" presetID="39" presetClass="exit" presetSubtype="0" decel="100000" fill="hold" grpId="1" nodeType="withEffect">
                                  <p:stCondLst>
                                    <p:cond delay="0"/>
                                  </p:stCondLst>
                                  <p:childTnLst>
                                    <p:anim calcmode="lin" valueType="num">
                                      <p:cBhvr>
                                        <p:cTn id="52" dur="500" fill="hold"/>
                                        <p:tgtEl>
                                          <p:spTgt spid="33795">
                                            <p:txEl>
                                              <p:pRg st="0" end="0"/>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53" dur="500" fill="hold"/>
                                        <p:tgtEl>
                                          <p:spTgt spid="33795">
                                            <p:txEl>
                                              <p:pRg st="0" end="0"/>
                                            </p:txEl>
                                          </p:spTgt>
                                        </p:tgtEl>
                                        <p:attrNameLst>
                                          <p:attrName>ppt_w</p:attrName>
                                        </p:attrNameLst>
                                      </p:cBhvr>
                                      <p:tavLst>
                                        <p:tav tm="0">
                                          <p:val>
                                            <p:strVal val="ppt_w"/>
                                          </p:val>
                                        </p:tav>
                                        <p:tav tm="50000">
                                          <p:val>
                                            <p:strVal val="ppt_w+.3"/>
                                          </p:val>
                                        </p:tav>
                                        <p:tav tm="100000">
                                          <p:val>
                                            <p:strVal val="ppt_w+.3"/>
                                          </p:val>
                                        </p:tav>
                                      </p:tavLst>
                                    </p:anim>
                                    <p:anim calcmode="lin" valueType="num">
                                      <p:cBhvr>
                                        <p:cTn id="54" dur="500" fill="hold"/>
                                        <p:tgtEl>
                                          <p:spTgt spid="33795">
                                            <p:txEl>
                                              <p:pRg st="0" end="0"/>
                                            </p:txEl>
                                          </p:spTgt>
                                        </p:tgtEl>
                                        <p:attrNameLst>
                                          <p:attrName>ppt_x</p:attrName>
                                        </p:attrNameLst>
                                      </p:cBhvr>
                                      <p:tavLst>
                                        <p:tav tm="0">
                                          <p:val>
                                            <p:strVal val="ppt_x"/>
                                          </p:val>
                                        </p:tav>
                                        <p:tav tm="50000">
                                          <p:val>
                                            <p:strVal val="ppt_x"/>
                                          </p:val>
                                        </p:tav>
                                        <p:tav tm="100000">
                                          <p:val>
                                            <p:strVal val="ppt_x-.3"/>
                                          </p:val>
                                        </p:tav>
                                      </p:tavLst>
                                    </p:anim>
                                    <p:anim calcmode="lin" valueType="num">
                                      <p:cBhvr>
                                        <p:cTn id="55" dur="500" fill="hold"/>
                                        <p:tgtEl>
                                          <p:spTgt spid="33795">
                                            <p:txEl>
                                              <p:pRg st="0" end="0"/>
                                            </p:txEl>
                                          </p:spTgt>
                                        </p:tgtEl>
                                        <p:attrNameLst>
                                          <p:attrName>ppt_y</p:attrName>
                                        </p:attrNameLst>
                                      </p:cBhvr>
                                      <p:tavLst>
                                        <p:tav tm="0">
                                          <p:val>
                                            <p:strVal val="ppt_y"/>
                                          </p:val>
                                        </p:tav>
                                        <p:tav tm="100000">
                                          <p:val>
                                            <p:strVal val="ppt_y"/>
                                          </p:val>
                                        </p:tav>
                                      </p:tavLst>
                                    </p:anim>
                                    <p:set>
                                      <p:cBhvr>
                                        <p:cTn id="56" dur="1" fill="hold">
                                          <p:stCondLst>
                                            <p:cond delay="499"/>
                                          </p:stCondLst>
                                        </p:cTn>
                                        <p:tgtEl>
                                          <p:spTgt spid="33795">
                                            <p:txEl>
                                              <p:pRg st="0" end="0"/>
                                            </p:txEl>
                                          </p:spTgt>
                                        </p:tgtEl>
                                        <p:attrNameLst>
                                          <p:attrName>style.visibility</p:attrName>
                                        </p:attrNameLst>
                                      </p:cBhvr>
                                      <p:to>
                                        <p:strVal val="hidden"/>
                                      </p:to>
                                    </p:set>
                                  </p:childTnLst>
                                </p:cTn>
                              </p:par>
                              <p:par>
                                <p:cTn id="57" presetID="39" presetClass="exit" presetSubtype="0" decel="100000" fill="hold" grpId="1" nodeType="withEffect">
                                  <p:stCondLst>
                                    <p:cond delay="0"/>
                                  </p:stCondLst>
                                  <p:childTnLst>
                                    <p:anim calcmode="lin" valueType="num">
                                      <p:cBhvr>
                                        <p:cTn id="58" dur="500" fill="hold"/>
                                        <p:tgtEl>
                                          <p:spTgt spid="33795">
                                            <p:txEl>
                                              <p:pRg st="1" end="1"/>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59" dur="500" fill="hold"/>
                                        <p:tgtEl>
                                          <p:spTgt spid="33795">
                                            <p:txEl>
                                              <p:pRg st="1" end="1"/>
                                            </p:txEl>
                                          </p:spTgt>
                                        </p:tgtEl>
                                        <p:attrNameLst>
                                          <p:attrName>ppt_w</p:attrName>
                                        </p:attrNameLst>
                                      </p:cBhvr>
                                      <p:tavLst>
                                        <p:tav tm="0">
                                          <p:val>
                                            <p:strVal val="ppt_w"/>
                                          </p:val>
                                        </p:tav>
                                        <p:tav tm="50000">
                                          <p:val>
                                            <p:strVal val="ppt_w+.3"/>
                                          </p:val>
                                        </p:tav>
                                        <p:tav tm="100000">
                                          <p:val>
                                            <p:strVal val="ppt_w+.3"/>
                                          </p:val>
                                        </p:tav>
                                      </p:tavLst>
                                    </p:anim>
                                    <p:anim calcmode="lin" valueType="num">
                                      <p:cBhvr>
                                        <p:cTn id="60" dur="500" fill="hold"/>
                                        <p:tgtEl>
                                          <p:spTgt spid="33795">
                                            <p:txEl>
                                              <p:pRg st="1" end="1"/>
                                            </p:txEl>
                                          </p:spTgt>
                                        </p:tgtEl>
                                        <p:attrNameLst>
                                          <p:attrName>ppt_x</p:attrName>
                                        </p:attrNameLst>
                                      </p:cBhvr>
                                      <p:tavLst>
                                        <p:tav tm="0">
                                          <p:val>
                                            <p:strVal val="ppt_x"/>
                                          </p:val>
                                        </p:tav>
                                        <p:tav tm="50000">
                                          <p:val>
                                            <p:strVal val="ppt_x"/>
                                          </p:val>
                                        </p:tav>
                                        <p:tav tm="100000">
                                          <p:val>
                                            <p:strVal val="ppt_x-.3"/>
                                          </p:val>
                                        </p:tav>
                                      </p:tavLst>
                                    </p:anim>
                                    <p:anim calcmode="lin" valueType="num">
                                      <p:cBhvr>
                                        <p:cTn id="61" dur="500" fill="hold"/>
                                        <p:tgtEl>
                                          <p:spTgt spid="33795">
                                            <p:txEl>
                                              <p:pRg st="1" end="1"/>
                                            </p:txEl>
                                          </p:spTgt>
                                        </p:tgtEl>
                                        <p:attrNameLst>
                                          <p:attrName>ppt_y</p:attrName>
                                        </p:attrNameLst>
                                      </p:cBhvr>
                                      <p:tavLst>
                                        <p:tav tm="0">
                                          <p:val>
                                            <p:strVal val="ppt_y"/>
                                          </p:val>
                                        </p:tav>
                                        <p:tav tm="100000">
                                          <p:val>
                                            <p:strVal val="ppt_y"/>
                                          </p:val>
                                        </p:tav>
                                      </p:tavLst>
                                    </p:anim>
                                    <p:set>
                                      <p:cBhvr>
                                        <p:cTn id="62" dur="1" fill="hold">
                                          <p:stCondLst>
                                            <p:cond delay="499"/>
                                          </p:stCondLst>
                                        </p:cTn>
                                        <p:tgtEl>
                                          <p:spTgt spid="33795">
                                            <p:txEl>
                                              <p:pRg st="1" end="1"/>
                                            </p:txEl>
                                          </p:spTgt>
                                        </p:tgtEl>
                                        <p:attrNameLst>
                                          <p:attrName>style.visibility</p:attrName>
                                        </p:attrNameLst>
                                      </p:cBhvr>
                                      <p:to>
                                        <p:strVal val="hidden"/>
                                      </p:to>
                                    </p:set>
                                  </p:childTnLst>
                                </p:cTn>
                              </p:par>
                              <p:par>
                                <p:cTn id="63" presetID="39" presetClass="exit" presetSubtype="0" decel="100000" fill="hold" grpId="1" nodeType="withEffect">
                                  <p:stCondLst>
                                    <p:cond delay="0"/>
                                  </p:stCondLst>
                                  <p:childTnLst>
                                    <p:anim calcmode="lin" valueType="num">
                                      <p:cBhvr>
                                        <p:cTn id="64" dur="500" fill="hold"/>
                                        <p:tgtEl>
                                          <p:spTgt spid="33795">
                                            <p:txEl>
                                              <p:pRg st="2" end="2"/>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65" dur="500" fill="hold"/>
                                        <p:tgtEl>
                                          <p:spTgt spid="33795">
                                            <p:txEl>
                                              <p:pRg st="2" end="2"/>
                                            </p:txEl>
                                          </p:spTgt>
                                        </p:tgtEl>
                                        <p:attrNameLst>
                                          <p:attrName>ppt_w</p:attrName>
                                        </p:attrNameLst>
                                      </p:cBhvr>
                                      <p:tavLst>
                                        <p:tav tm="0">
                                          <p:val>
                                            <p:strVal val="ppt_w"/>
                                          </p:val>
                                        </p:tav>
                                        <p:tav tm="50000">
                                          <p:val>
                                            <p:strVal val="ppt_w+.3"/>
                                          </p:val>
                                        </p:tav>
                                        <p:tav tm="100000">
                                          <p:val>
                                            <p:strVal val="ppt_w+.3"/>
                                          </p:val>
                                        </p:tav>
                                      </p:tavLst>
                                    </p:anim>
                                    <p:anim calcmode="lin" valueType="num">
                                      <p:cBhvr>
                                        <p:cTn id="66" dur="500" fill="hold"/>
                                        <p:tgtEl>
                                          <p:spTgt spid="33795">
                                            <p:txEl>
                                              <p:pRg st="2" end="2"/>
                                            </p:txEl>
                                          </p:spTgt>
                                        </p:tgtEl>
                                        <p:attrNameLst>
                                          <p:attrName>ppt_x</p:attrName>
                                        </p:attrNameLst>
                                      </p:cBhvr>
                                      <p:tavLst>
                                        <p:tav tm="0">
                                          <p:val>
                                            <p:strVal val="ppt_x"/>
                                          </p:val>
                                        </p:tav>
                                        <p:tav tm="50000">
                                          <p:val>
                                            <p:strVal val="ppt_x"/>
                                          </p:val>
                                        </p:tav>
                                        <p:tav tm="100000">
                                          <p:val>
                                            <p:strVal val="ppt_x-.3"/>
                                          </p:val>
                                        </p:tav>
                                      </p:tavLst>
                                    </p:anim>
                                    <p:anim calcmode="lin" valueType="num">
                                      <p:cBhvr>
                                        <p:cTn id="67" dur="500" fill="hold"/>
                                        <p:tgtEl>
                                          <p:spTgt spid="33795">
                                            <p:txEl>
                                              <p:pRg st="2" end="2"/>
                                            </p:txEl>
                                          </p:spTgt>
                                        </p:tgtEl>
                                        <p:attrNameLst>
                                          <p:attrName>ppt_y</p:attrName>
                                        </p:attrNameLst>
                                      </p:cBhvr>
                                      <p:tavLst>
                                        <p:tav tm="0">
                                          <p:val>
                                            <p:strVal val="ppt_y"/>
                                          </p:val>
                                        </p:tav>
                                        <p:tav tm="100000">
                                          <p:val>
                                            <p:strVal val="ppt_y"/>
                                          </p:val>
                                        </p:tav>
                                      </p:tavLst>
                                    </p:anim>
                                    <p:set>
                                      <p:cBhvr>
                                        <p:cTn id="68" dur="1" fill="hold">
                                          <p:stCondLst>
                                            <p:cond delay="499"/>
                                          </p:stCondLst>
                                        </p:cTn>
                                        <p:tgtEl>
                                          <p:spTgt spid="33795">
                                            <p:txEl>
                                              <p:pRg st="2" end="2"/>
                                            </p:txEl>
                                          </p:spTgt>
                                        </p:tgtEl>
                                        <p:attrNameLst>
                                          <p:attrName>style.visibility</p:attrName>
                                        </p:attrNameLst>
                                      </p:cBhvr>
                                      <p:to>
                                        <p:strVal val="hidden"/>
                                      </p:to>
                                    </p:set>
                                  </p:childTnLst>
                                </p:cTn>
                              </p:par>
                              <p:par>
                                <p:cTn id="69" presetID="39" presetClass="exit" presetSubtype="0" decel="100000" fill="hold" grpId="1" nodeType="withEffect">
                                  <p:stCondLst>
                                    <p:cond delay="0"/>
                                  </p:stCondLst>
                                  <p:childTnLst>
                                    <p:anim calcmode="lin" valueType="num">
                                      <p:cBhvr>
                                        <p:cTn id="70" dur="500" fill="hold"/>
                                        <p:tgtEl>
                                          <p:spTgt spid="33795">
                                            <p:txEl>
                                              <p:pRg st="3" end="3"/>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71" dur="500" fill="hold"/>
                                        <p:tgtEl>
                                          <p:spTgt spid="33795">
                                            <p:txEl>
                                              <p:pRg st="3" end="3"/>
                                            </p:txEl>
                                          </p:spTgt>
                                        </p:tgtEl>
                                        <p:attrNameLst>
                                          <p:attrName>ppt_w</p:attrName>
                                        </p:attrNameLst>
                                      </p:cBhvr>
                                      <p:tavLst>
                                        <p:tav tm="0">
                                          <p:val>
                                            <p:strVal val="ppt_w"/>
                                          </p:val>
                                        </p:tav>
                                        <p:tav tm="50000">
                                          <p:val>
                                            <p:strVal val="ppt_w+.3"/>
                                          </p:val>
                                        </p:tav>
                                        <p:tav tm="100000">
                                          <p:val>
                                            <p:strVal val="ppt_w+.3"/>
                                          </p:val>
                                        </p:tav>
                                      </p:tavLst>
                                    </p:anim>
                                    <p:anim calcmode="lin" valueType="num">
                                      <p:cBhvr>
                                        <p:cTn id="72" dur="500" fill="hold"/>
                                        <p:tgtEl>
                                          <p:spTgt spid="33795">
                                            <p:txEl>
                                              <p:pRg st="3" end="3"/>
                                            </p:txEl>
                                          </p:spTgt>
                                        </p:tgtEl>
                                        <p:attrNameLst>
                                          <p:attrName>ppt_x</p:attrName>
                                        </p:attrNameLst>
                                      </p:cBhvr>
                                      <p:tavLst>
                                        <p:tav tm="0">
                                          <p:val>
                                            <p:strVal val="ppt_x"/>
                                          </p:val>
                                        </p:tav>
                                        <p:tav tm="50000">
                                          <p:val>
                                            <p:strVal val="ppt_x"/>
                                          </p:val>
                                        </p:tav>
                                        <p:tav tm="100000">
                                          <p:val>
                                            <p:strVal val="ppt_x-.3"/>
                                          </p:val>
                                        </p:tav>
                                      </p:tavLst>
                                    </p:anim>
                                    <p:anim calcmode="lin" valueType="num">
                                      <p:cBhvr>
                                        <p:cTn id="73" dur="500" fill="hold"/>
                                        <p:tgtEl>
                                          <p:spTgt spid="33795">
                                            <p:txEl>
                                              <p:pRg st="3" end="3"/>
                                            </p:txEl>
                                          </p:spTgt>
                                        </p:tgtEl>
                                        <p:attrNameLst>
                                          <p:attrName>ppt_y</p:attrName>
                                        </p:attrNameLst>
                                      </p:cBhvr>
                                      <p:tavLst>
                                        <p:tav tm="0">
                                          <p:val>
                                            <p:strVal val="ppt_y"/>
                                          </p:val>
                                        </p:tav>
                                        <p:tav tm="100000">
                                          <p:val>
                                            <p:strVal val="ppt_y"/>
                                          </p:val>
                                        </p:tav>
                                      </p:tavLst>
                                    </p:anim>
                                    <p:set>
                                      <p:cBhvr>
                                        <p:cTn id="74" dur="1" fill="hold">
                                          <p:stCondLst>
                                            <p:cond delay="499"/>
                                          </p:stCondLst>
                                        </p:cTn>
                                        <p:tgtEl>
                                          <p:spTgt spid="33795">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794" grpId="1"/>
      <p:bldP spid="33795" grpId="0" build="p"/>
      <p:bldP spid="33795" grpId="1" build="allAtOnce"/>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ChangeArrowheads="1"/>
          </p:cNvSpPr>
          <p:nvPr>
            <p:ph type="title"/>
          </p:nvPr>
        </p:nvSpPr>
        <p:spPr>
          <a:xfrm>
            <a:off x="457200" y="0"/>
            <a:ext cx="7543800" cy="1295400"/>
          </a:xfrm>
        </p:spPr>
        <p:txBody>
          <a:bodyPr/>
          <a:lstStyle/>
          <a:p>
            <a:r>
              <a:rPr lang="en-US" sz="2400" smtClean="0"/>
              <a:t>WAJAH KEPEGAWAIAN DAERAH Di INDONESIA </a:t>
            </a:r>
            <a:br>
              <a:rPr lang="en-US" sz="2400" smtClean="0"/>
            </a:br>
            <a:endParaRPr lang="en-US" sz="2400" smtClean="0"/>
          </a:p>
        </p:txBody>
      </p:sp>
      <p:sp>
        <p:nvSpPr>
          <p:cNvPr id="233475" name="Rectangle 3"/>
          <p:cNvSpPr>
            <a:spLocks noGrp="1" noChangeArrowheads="1"/>
          </p:cNvSpPr>
          <p:nvPr>
            <p:ph type="body" idx="1"/>
          </p:nvPr>
        </p:nvSpPr>
        <p:spPr/>
        <p:txBody>
          <a:bodyPr/>
          <a:lstStyle/>
          <a:p>
            <a:pPr eaLnBrk="1" hangingPunct="1">
              <a:lnSpc>
                <a:spcPct val="80000"/>
              </a:lnSpc>
              <a:buFont typeface="Wingdings" pitchFamily="2" charset="2"/>
              <a:buNone/>
            </a:pPr>
            <a:r>
              <a:rPr lang="en-US" sz="2400" smtClean="0">
                <a:effectLst>
                  <a:outerShdw blurRad="38100" dist="38100" dir="2700000" algn="tl">
                    <a:srgbClr val="C0C0C0"/>
                  </a:outerShdw>
                </a:effectLst>
              </a:rPr>
              <a:t>Rekomendasi :</a:t>
            </a:r>
          </a:p>
          <a:p>
            <a:pPr eaLnBrk="1" hangingPunct="1">
              <a:lnSpc>
                <a:spcPct val="80000"/>
              </a:lnSpc>
            </a:pPr>
            <a:r>
              <a:rPr lang="en-US" sz="2400" smtClean="0">
                <a:effectLst>
                  <a:outerShdw blurRad="38100" dist="38100" dir="2700000" algn="tl">
                    <a:srgbClr val="C0C0C0"/>
                  </a:outerShdw>
                </a:effectLst>
              </a:rPr>
              <a:t>Manajemen kepegawaian pada tingkat tertentu sebaiknya menjadi kewenangan pemerintah pusat;</a:t>
            </a:r>
          </a:p>
          <a:p>
            <a:pPr eaLnBrk="1" hangingPunct="1">
              <a:lnSpc>
                <a:spcPct val="80000"/>
              </a:lnSpc>
            </a:pPr>
            <a:r>
              <a:rPr lang="en-US" sz="2400" smtClean="0">
                <a:effectLst>
                  <a:outerShdw blurRad="38100" dist="38100" dir="2700000" algn="tl">
                    <a:srgbClr val="C0C0C0"/>
                  </a:outerShdw>
                </a:effectLst>
              </a:rPr>
              <a:t>Untuk mencegah terjadinya KKN dan juga primordialisme maka pembinaan PNS daerah menjadi kewenangan pemerintah pusat, sedangkan pemanfaatannya menjadi menjadi kewenangan daerah.</a:t>
            </a:r>
          </a:p>
          <a:p>
            <a:pPr eaLnBrk="1" hangingPunct="1">
              <a:lnSpc>
                <a:spcPct val="80000"/>
              </a:lnSpc>
            </a:pPr>
            <a:r>
              <a:rPr lang="en-US" sz="2400" smtClean="0">
                <a:effectLst>
                  <a:outerShdw blurRad="38100" dist="38100" dir="2700000" algn="tl">
                    <a:srgbClr val="C0C0C0"/>
                  </a:outerShdw>
                </a:effectLst>
              </a:rPr>
              <a:t>Ada pemisahan yang tegas antara pejabat karir dengan pejabat politik. Sangat tidak logis kalau  pejabat politik membina pejabat karir. </a:t>
            </a:r>
          </a:p>
          <a:p>
            <a:pPr eaLnBrk="1" hangingPunct="1">
              <a:lnSpc>
                <a:spcPct val="80000"/>
              </a:lnSpc>
            </a:pPr>
            <a:r>
              <a:rPr lang="en-US" sz="2400" smtClean="0">
                <a:effectLst>
                  <a:outerShdw blurRad="38100" dist="38100" dir="2700000" algn="tl">
                    <a:srgbClr val="C0C0C0"/>
                  </a:outerShdw>
                </a:effectLst>
              </a:rPr>
              <a:t>Perlu adanya standar kompetensi yang jelas untuk jabatan-jabatan  di lingkungan pemda dan kriteria penilaian kinerja yang transparan dan obyektif.</a:t>
            </a:r>
          </a:p>
          <a:p>
            <a:pPr eaLnBrk="1" hangingPunct="1">
              <a:lnSpc>
                <a:spcPct val="80000"/>
              </a:lnSpc>
              <a:buFont typeface="Wingdings" pitchFamily="2" charset="2"/>
              <a:buNone/>
            </a:pPr>
            <a:endParaRPr lang="en-US" sz="2400" smtClean="0">
              <a:effectLst>
                <a:outerShdw blurRad="38100" dist="38100" dir="2700000" algn="tl">
                  <a:srgbClr val="C0C0C0"/>
                </a:outerShdw>
              </a:effectLst>
            </a:endParaRPr>
          </a:p>
          <a:p>
            <a:pPr>
              <a:lnSpc>
                <a:spcPct val="80000"/>
              </a:lnSpc>
            </a:pPr>
            <a:endParaRPr lang="en-US" sz="160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noChangeArrowheads="1"/>
          </p:cNvSpPr>
          <p:nvPr>
            <p:ph type="title"/>
          </p:nvPr>
        </p:nvSpPr>
        <p:spPr/>
        <p:txBody>
          <a:bodyPr/>
          <a:lstStyle/>
          <a:p>
            <a:endParaRPr lang="id-ID" smtClean="0"/>
          </a:p>
        </p:txBody>
      </p:sp>
      <p:sp>
        <p:nvSpPr>
          <p:cNvPr id="228355" name="Rectangle 3"/>
          <p:cNvSpPr>
            <a:spLocks noGrp="1" noChangeArrowheads="1"/>
          </p:cNvSpPr>
          <p:nvPr>
            <p:ph type="body" idx="1"/>
          </p:nvPr>
        </p:nvSpPr>
        <p:spPr/>
        <p:txBody>
          <a:bodyPr/>
          <a:lstStyle/>
          <a:p>
            <a:pPr>
              <a:buFont typeface="Wingdings" pitchFamily="2" charset="2"/>
              <a:buNone/>
            </a:pPr>
            <a:endParaRPr lang="en-US" smtClean="0"/>
          </a:p>
          <a:p>
            <a:pPr>
              <a:buFont typeface="Wingdings" pitchFamily="2" charset="2"/>
              <a:buNone/>
            </a:pPr>
            <a:endParaRPr lang="en-US" smtClean="0"/>
          </a:p>
          <a:p>
            <a:pPr>
              <a:buFont typeface="Wingdings" pitchFamily="2" charset="2"/>
              <a:buNone/>
            </a:pPr>
            <a:endParaRPr lang="en-US" smtClean="0"/>
          </a:p>
          <a:p>
            <a:pPr>
              <a:buFont typeface="Wingdings" pitchFamily="2" charset="2"/>
              <a:buNone/>
            </a:pPr>
            <a:r>
              <a:rPr lang="en-US" smtClean="0"/>
              <a:t>                  </a:t>
            </a:r>
            <a:r>
              <a:rPr lang="en-US" sz="4000" smtClean="0"/>
              <a:t>MARI BERDISKUSI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533400" y="533400"/>
            <a:ext cx="7391400" cy="868363"/>
          </a:xfrm>
        </p:spPr>
        <p:txBody>
          <a:bodyPr anchor="t"/>
          <a:lstStyle/>
          <a:p>
            <a:pPr marL="838200" indent="-838200" eaLnBrk="1" hangingPunct="1"/>
            <a:r>
              <a:rPr lang="en-US" altLang="en-US" sz="3200" smtClean="0"/>
              <a:t>PENATAAN KEWENANGAN</a:t>
            </a:r>
          </a:p>
        </p:txBody>
      </p:sp>
      <p:sp>
        <p:nvSpPr>
          <p:cNvPr id="33795" name="Rectangle 3"/>
          <p:cNvSpPr>
            <a:spLocks noGrp="1" noChangeArrowheads="1"/>
          </p:cNvSpPr>
          <p:nvPr>
            <p:ph type="body" idx="1"/>
          </p:nvPr>
        </p:nvSpPr>
        <p:spPr>
          <a:xfrm>
            <a:off x="533400" y="2362200"/>
            <a:ext cx="7162800" cy="1371600"/>
          </a:xfrm>
        </p:spPr>
        <p:txBody>
          <a:bodyPr/>
          <a:lstStyle/>
          <a:p>
            <a:pPr eaLnBrk="1" hangingPunct="1">
              <a:lnSpc>
                <a:spcPct val="90000"/>
              </a:lnSpc>
            </a:pPr>
            <a:r>
              <a:rPr lang="en-US" altLang="en-US" sz="2000" b="1" smtClean="0">
                <a:solidFill>
                  <a:srgbClr val="000099"/>
                </a:solidFill>
              </a:rPr>
              <a:t>METODE PEMBAGIAN URUSAN</a:t>
            </a:r>
          </a:p>
          <a:p>
            <a:pPr eaLnBrk="1" hangingPunct="1">
              <a:lnSpc>
                <a:spcPct val="90000"/>
              </a:lnSpc>
            </a:pPr>
            <a:r>
              <a:rPr lang="en-US" altLang="en-US" sz="2000" b="1" smtClean="0">
                <a:solidFill>
                  <a:srgbClr val="000099"/>
                </a:solidFill>
              </a:rPr>
              <a:t>LOGIKA TEKNOKRATIS PEMBAGIAN URUSAN</a:t>
            </a:r>
          </a:p>
          <a:p>
            <a:pPr eaLnBrk="1" hangingPunct="1">
              <a:lnSpc>
                <a:spcPct val="90000"/>
              </a:lnSpc>
            </a:pPr>
            <a:r>
              <a:rPr lang="en-US" altLang="en-US" sz="2000" b="1" smtClean="0">
                <a:solidFill>
                  <a:srgbClr val="000099"/>
                </a:solidFill>
              </a:rPr>
              <a:t>ANATOMI DAN JENIS-JENIS URUSAN</a:t>
            </a:r>
          </a:p>
          <a:p>
            <a:pPr eaLnBrk="1" hangingPunct="1">
              <a:lnSpc>
                <a:spcPct val="90000"/>
              </a:lnSpc>
            </a:pPr>
            <a:endParaRPr lang="en-US" altLang="en-US" sz="2000" b="1" smtClean="0">
              <a:solidFill>
                <a:srgbClr val="000099"/>
              </a:solidFill>
            </a:endParaRPr>
          </a:p>
          <a:p>
            <a:pPr marL="342900" lvl="1" indent="0" eaLnBrk="1" hangingPunct="1">
              <a:lnSpc>
                <a:spcPct val="114000"/>
              </a:lnSpc>
              <a:buClr>
                <a:schemeClr val="tx1"/>
              </a:buClr>
              <a:buFont typeface="Wingdings" pitchFamily="2" charset="2"/>
              <a:buNone/>
            </a:pPr>
            <a:endParaRPr lang="en-US" altLang="en-US" smtClean="0"/>
          </a:p>
        </p:txBody>
      </p:sp>
      <p:sp>
        <p:nvSpPr>
          <p:cNvPr id="2" name="Rectangle 1"/>
          <p:cNvSpPr/>
          <p:nvPr/>
        </p:nvSpPr>
        <p:spPr>
          <a:xfrm>
            <a:off x="1092200" y="4876800"/>
            <a:ext cx="6934200" cy="1016000"/>
          </a:xfrm>
          <a:prstGeom prst="rect">
            <a:avLst/>
          </a:prstGeom>
        </p:spPr>
        <p:txBody>
          <a:bodyPr>
            <a:spAutoFit/>
          </a:bodyPr>
          <a:lstStyle/>
          <a:p>
            <a:pPr algn="ctr">
              <a:spcBef>
                <a:spcPct val="20000"/>
              </a:spcBef>
              <a:buClr>
                <a:srgbClr val="CCCCFF"/>
              </a:buClr>
              <a:defRPr/>
            </a:pPr>
            <a:r>
              <a:rPr lang="en-US" altLang="en-US" sz="2000" kern="0" dirty="0">
                <a:solidFill>
                  <a:srgbClr val="000000"/>
                </a:solidFill>
                <a:latin typeface="Arial"/>
                <a:cs typeface="Arial"/>
              </a:rPr>
              <a:t>“SETIAP KEWENANGAN YANG DISERAHKAN KE DAERAH HARUS MAMPU MENCIPTAKAN KESEJAHTERAAN DAN DEMOKRASI”</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grpId="0" nodeType="withEffect">
                                  <p:stCondLst>
                                    <p:cond delay="0"/>
                                  </p:stCondLst>
                                  <p:childTnLst>
                                    <p:set>
                                      <p:cBhvr>
                                        <p:cTn id="6" dur="1" fill="hold">
                                          <p:stCondLst>
                                            <p:cond delay="0"/>
                                          </p:stCondLst>
                                        </p:cTn>
                                        <p:tgtEl>
                                          <p:spTgt spid="33794"/>
                                        </p:tgtEl>
                                        <p:attrNameLst>
                                          <p:attrName>style.visibility</p:attrName>
                                        </p:attrNameLst>
                                      </p:cBhvr>
                                      <p:to>
                                        <p:strVal val="visible"/>
                                      </p:to>
                                    </p:set>
                                    <p:anim calcmode="lin" valueType="num">
                                      <p:cBhvr>
                                        <p:cTn id="7" dur="500" fill="hold"/>
                                        <p:tgtEl>
                                          <p:spTgt spid="33794"/>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33794"/>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33794"/>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33794"/>
                                        </p:tgtEl>
                                        <p:attrNameLst>
                                          <p:attrName>ppt_y</p:attrName>
                                        </p:attrNameLst>
                                      </p:cBhvr>
                                      <p:tavLst>
                                        <p:tav tm="0">
                                          <p:val>
                                            <p:strVal val="#ppt_y"/>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9" presetClass="entr" presetSubtype="0" accel="100000" fill="hold" grpId="0" nodeType="clickEffect">
                                  <p:stCondLst>
                                    <p:cond delay="0"/>
                                  </p:stCondLst>
                                  <p:childTnLst>
                                    <p:set>
                                      <p:cBhvr>
                                        <p:cTn id="14" dur="1" fill="hold">
                                          <p:stCondLst>
                                            <p:cond delay="0"/>
                                          </p:stCondLst>
                                        </p:cTn>
                                        <p:tgtEl>
                                          <p:spTgt spid="33795">
                                            <p:txEl>
                                              <p:pRg st="0" end="0"/>
                                            </p:txEl>
                                          </p:spTgt>
                                        </p:tgtEl>
                                        <p:attrNameLst>
                                          <p:attrName>style.visibility</p:attrName>
                                        </p:attrNameLst>
                                      </p:cBhvr>
                                      <p:to>
                                        <p:strVal val="visible"/>
                                      </p:to>
                                    </p:set>
                                    <p:anim calcmode="lin" valueType="num">
                                      <p:cBhvr>
                                        <p:cTn id="15" dur="500" fill="hold"/>
                                        <p:tgtEl>
                                          <p:spTgt spid="33795">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33795">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33795">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337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9" presetClass="entr" presetSubtype="0" accel="100000" fill="hold" grpId="0" nodeType="clickEffect">
                                  <p:stCondLst>
                                    <p:cond delay="0"/>
                                  </p:stCondLst>
                                  <p:childTnLst>
                                    <p:set>
                                      <p:cBhvr>
                                        <p:cTn id="22" dur="1" fill="hold">
                                          <p:stCondLst>
                                            <p:cond delay="0"/>
                                          </p:stCondLst>
                                        </p:cTn>
                                        <p:tgtEl>
                                          <p:spTgt spid="33795">
                                            <p:txEl>
                                              <p:pRg st="1" end="1"/>
                                            </p:txEl>
                                          </p:spTgt>
                                        </p:tgtEl>
                                        <p:attrNameLst>
                                          <p:attrName>style.visibility</p:attrName>
                                        </p:attrNameLst>
                                      </p:cBhvr>
                                      <p:to>
                                        <p:strVal val="visible"/>
                                      </p:to>
                                    </p:set>
                                    <p:anim calcmode="lin" valueType="num">
                                      <p:cBhvr>
                                        <p:cTn id="23" dur="500" fill="hold"/>
                                        <p:tgtEl>
                                          <p:spTgt spid="33795">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4" dur="500" fill="hold"/>
                                        <p:tgtEl>
                                          <p:spTgt spid="33795">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5" dur="500" fill="hold"/>
                                        <p:tgtEl>
                                          <p:spTgt spid="33795">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6" dur="500" fill="hold"/>
                                        <p:tgtEl>
                                          <p:spTgt spid="337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9" presetClass="entr" presetSubtype="0" accel="100000" fill="hold" grpId="0" nodeType="clickEffect">
                                  <p:stCondLst>
                                    <p:cond delay="0"/>
                                  </p:stCondLst>
                                  <p:childTnLst>
                                    <p:set>
                                      <p:cBhvr>
                                        <p:cTn id="30" dur="1" fill="hold">
                                          <p:stCondLst>
                                            <p:cond delay="0"/>
                                          </p:stCondLst>
                                        </p:cTn>
                                        <p:tgtEl>
                                          <p:spTgt spid="33795">
                                            <p:txEl>
                                              <p:pRg st="2" end="2"/>
                                            </p:txEl>
                                          </p:spTgt>
                                        </p:tgtEl>
                                        <p:attrNameLst>
                                          <p:attrName>style.visibility</p:attrName>
                                        </p:attrNameLst>
                                      </p:cBhvr>
                                      <p:to>
                                        <p:strVal val="visible"/>
                                      </p:to>
                                    </p:set>
                                    <p:anim calcmode="lin" valueType="num">
                                      <p:cBhvr>
                                        <p:cTn id="31" dur="500" fill="hold"/>
                                        <p:tgtEl>
                                          <p:spTgt spid="33795">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2" dur="500" fill="hold"/>
                                        <p:tgtEl>
                                          <p:spTgt spid="33795">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3" dur="500" fill="hold"/>
                                        <p:tgtEl>
                                          <p:spTgt spid="33795">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34" dur="500" fill="hold"/>
                                        <p:tgtEl>
                                          <p:spTgt spid="337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39" presetClass="exit" presetSubtype="0" decel="100000" fill="hold" grpId="1" nodeType="clickEffect">
                                  <p:stCondLst>
                                    <p:cond delay="0"/>
                                  </p:stCondLst>
                                  <p:childTnLst>
                                    <p:anim calcmode="lin" valueType="num">
                                      <p:cBhvr>
                                        <p:cTn id="38" dur="500" fill="hold"/>
                                        <p:tgtEl>
                                          <p:spTgt spid="33794"/>
                                        </p:tgtEl>
                                        <p:attrNameLst>
                                          <p:attrName>ppt_h</p:attrName>
                                        </p:attrNameLst>
                                      </p:cBhvr>
                                      <p:tavLst>
                                        <p:tav tm="0">
                                          <p:val>
                                            <p:strVal val="ppt_h"/>
                                          </p:val>
                                        </p:tav>
                                        <p:tav tm="50000">
                                          <p:val>
                                            <p:strVal val="ppt_h/20"/>
                                          </p:val>
                                        </p:tav>
                                        <p:tav tm="100000">
                                          <p:val>
                                            <p:strVal val="ppt_h/20"/>
                                          </p:val>
                                        </p:tav>
                                      </p:tavLst>
                                    </p:anim>
                                    <p:anim calcmode="lin" valueType="num">
                                      <p:cBhvr>
                                        <p:cTn id="39" dur="500" fill="hold"/>
                                        <p:tgtEl>
                                          <p:spTgt spid="33794"/>
                                        </p:tgtEl>
                                        <p:attrNameLst>
                                          <p:attrName>ppt_w</p:attrName>
                                        </p:attrNameLst>
                                      </p:cBhvr>
                                      <p:tavLst>
                                        <p:tav tm="0">
                                          <p:val>
                                            <p:strVal val="ppt_w"/>
                                          </p:val>
                                        </p:tav>
                                        <p:tav tm="50000">
                                          <p:val>
                                            <p:strVal val="ppt_w+.3"/>
                                          </p:val>
                                        </p:tav>
                                        <p:tav tm="100000">
                                          <p:val>
                                            <p:strVal val="ppt_w+.3"/>
                                          </p:val>
                                        </p:tav>
                                      </p:tavLst>
                                    </p:anim>
                                    <p:anim calcmode="lin" valueType="num">
                                      <p:cBhvr>
                                        <p:cTn id="40" dur="500" fill="hold"/>
                                        <p:tgtEl>
                                          <p:spTgt spid="33794"/>
                                        </p:tgtEl>
                                        <p:attrNameLst>
                                          <p:attrName>ppt_x</p:attrName>
                                        </p:attrNameLst>
                                      </p:cBhvr>
                                      <p:tavLst>
                                        <p:tav tm="0">
                                          <p:val>
                                            <p:strVal val="ppt_x"/>
                                          </p:val>
                                        </p:tav>
                                        <p:tav tm="50000">
                                          <p:val>
                                            <p:strVal val="ppt_x"/>
                                          </p:val>
                                        </p:tav>
                                        <p:tav tm="100000">
                                          <p:val>
                                            <p:strVal val="ppt_x-.3"/>
                                          </p:val>
                                        </p:tav>
                                      </p:tavLst>
                                    </p:anim>
                                    <p:anim calcmode="lin" valueType="num">
                                      <p:cBhvr>
                                        <p:cTn id="41" dur="500" fill="hold"/>
                                        <p:tgtEl>
                                          <p:spTgt spid="33794"/>
                                        </p:tgtEl>
                                        <p:attrNameLst>
                                          <p:attrName>ppt_y</p:attrName>
                                        </p:attrNameLst>
                                      </p:cBhvr>
                                      <p:tavLst>
                                        <p:tav tm="0">
                                          <p:val>
                                            <p:strVal val="ppt_y"/>
                                          </p:val>
                                        </p:tav>
                                        <p:tav tm="100000">
                                          <p:val>
                                            <p:strVal val="ppt_y"/>
                                          </p:val>
                                        </p:tav>
                                      </p:tavLst>
                                    </p:anim>
                                    <p:set>
                                      <p:cBhvr>
                                        <p:cTn id="42" dur="1" fill="hold">
                                          <p:stCondLst>
                                            <p:cond delay="499"/>
                                          </p:stCondLst>
                                        </p:cTn>
                                        <p:tgtEl>
                                          <p:spTgt spid="33794"/>
                                        </p:tgtEl>
                                        <p:attrNameLst>
                                          <p:attrName>style.visibility</p:attrName>
                                        </p:attrNameLst>
                                      </p:cBhvr>
                                      <p:to>
                                        <p:strVal val="hidden"/>
                                      </p:to>
                                    </p:set>
                                  </p:childTnLst>
                                </p:cTn>
                              </p:par>
                              <p:par>
                                <p:cTn id="43" presetID="39" presetClass="exit" presetSubtype="0" decel="100000" fill="hold" grpId="1" nodeType="withEffect">
                                  <p:stCondLst>
                                    <p:cond delay="0"/>
                                  </p:stCondLst>
                                  <p:childTnLst>
                                    <p:anim calcmode="lin" valueType="num">
                                      <p:cBhvr>
                                        <p:cTn id="44" dur="500" fill="hold"/>
                                        <p:tgtEl>
                                          <p:spTgt spid="33795">
                                            <p:txEl>
                                              <p:pRg st="0" end="0"/>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45" dur="500" fill="hold"/>
                                        <p:tgtEl>
                                          <p:spTgt spid="33795">
                                            <p:txEl>
                                              <p:pRg st="0" end="0"/>
                                            </p:txEl>
                                          </p:spTgt>
                                        </p:tgtEl>
                                        <p:attrNameLst>
                                          <p:attrName>ppt_w</p:attrName>
                                        </p:attrNameLst>
                                      </p:cBhvr>
                                      <p:tavLst>
                                        <p:tav tm="0">
                                          <p:val>
                                            <p:strVal val="ppt_w"/>
                                          </p:val>
                                        </p:tav>
                                        <p:tav tm="50000">
                                          <p:val>
                                            <p:strVal val="ppt_w+.3"/>
                                          </p:val>
                                        </p:tav>
                                        <p:tav tm="100000">
                                          <p:val>
                                            <p:strVal val="ppt_w+.3"/>
                                          </p:val>
                                        </p:tav>
                                      </p:tavLst>
                                    </p:anim>
                                    <p:anim calcmode="lin" valueType="num">
                                      <p:cBhvr>
                                        <p:cTn id="46" dur="500" fill="hold"/>
                                        <p:tgtEl>
                                          <p:spTgt spid="33795">
                                            <p:txEl>
                                              <p:pRg st="0" end="0"/>
                                            </p:txEl>
                                          </p:spTgt>
                                        </p:tgtEl>
                                        <p:attrNameLst>
                                          <p:attrName>ppt_x</p:attrName>
                                        </p:attrNameLst>
                                      </p:cBhvr>
                                      <p:tavLst>
                                        <p:tav tm="0">
                                          <p:val>
                                            <p:strVal val="ppt_x"/>
                                          </p:val>
                                        </p:tav>
                                        <p:tav tm="50000">
                                          <p:val>
                                            <p:strVal val="ppt_x"/>
                                          </p:val>
                                        </p:tav>
                                        <p:tav tm="100000">
                                          <p:val>
                                            <p:strVal val="ppt_x-.3"/>
                                          </p:val>
                                        </p:tav>
                                      </p:tavLst>
                                    </p:anim>
                                    <p:anim calcmode="lin" valueType="num">
                                      <p:cBhvr>
                                        <p:cTn id="47" dur="500" fill="hold"/>
                                        <p:tgtEl>
                                          <p:spTgt spid="33795">
                                            <p:txEl>
                                              <p:pRg st="0" end="0"/>
                                            </p:txEl>
                                          </p:spTgt>
                                        </p:tgtEl>
                                        <p:attrNameLst>
                                          <p:attrName>ppt_y</p:attrName>
                                        </p:attrNameLst>
                                      </p:cBhvr>
                                      <p:tavLst>
                                        <p:tav tm="0">
                                          <p:val>
                                            <p:strVal val="ppt_y"/>
                                          </p:val>
                                        </p:tav>
                                        <p:tav tm="100000">
                                          <p:val>
                                            <p:strVal val="ppt_y"/>
                                          </p:val>
                                        </p:tav>
                                      </p:tavLst>
                                    </p:anim>
                                    <p:set>
                                      <p:cBhvr>
                                        <p:cTn id="48" dur="1" fill="hold">
                                          <p:stCondLst>
                                            <p:cond delay="499"/>
                                          </p:stCondLst>
                                        </p:cTn>
                                        <p:tgtEl>
                                          <p:spTgt spid="33795">
                                            <p:txEl>
                                              <p:pRg st="0" end="0"/>
                                            </p:txEl>
                                          </p:spTgt>
                                        </p:tgtEl>
                                        <p:attrNameLst>
                                          <p:attrName>style.visibility</p:attrName>
                                        </p:attrNameLst>
                                      </p:cBhvr>
                                      <p:to>
                                        <p:strVal val="hidden"/>
                                      </p:to>
                                    </p:set>
                                  </p:childTnLst>
                                </p:cTn>
                              </p:par>
                              <p:par>
                                <p:cTn id="49" presetID="39" presetClass="exit" presetSubtype="0" decel="100000" fill="hold" grpId="1" nodeType="withEffect">
                                  <p:stCondLst>
                                    <p:cond delay="0"/>
                                  </p:stCondLst>
                                  <p:childTnLst>
                                    <p:anim calcmode="lin" valueType="num">
                                      <p:cBhvr>
                                        <p:cTn id="50" dur="500" fill="hold"/>
                                        <p:tgtEl>
                                          <p:spTgt spid="33795">
                                            <p:txEl>
                                              <p:pRg st="1" end="1"/>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51" dur="500" fill="hold"/>
                                        <p:tgtEl>
                                          <p:spTgt spid="33795">
                                            <p:txEl>
                                              <p:pRg st="1" end="1"/>
                                            </p:txEl>
                                          </p:spTgt>
                                        </p:tgtEl>
                                        <p:attrNameLst>
                                          <p:attrName>ppt_w</p:attrName>
                                        </p:attrNameLst>
                                      </p:cBhvr>
                                      <p:tavLst>
                                        <p:tav tm="0">
                                          <p:val>
                                            <p:strVal val="ppt_w"/>
                                          </p:val>
                                        </p:tav>
                                        <p:tav tm="50000">
                                          <p:val>
                                            <p:strVal val="ppt_w+.3"/>
                                          </p:val>
                                        </p:tav>
                                        <p:tav tm="100000">
                                          <p:val>
                                            <p:strVal val="ppt_w+.3"/>
                                          </p:val>
                                        </p:tav>
                                      </p:tavLst>
                                    </p:anim>
                                    <p:anim calcmode="lin" valueType="num">
                                      <p:cBhvr>
                                        <p:cTn id="52" dur="500" fill="hold"/>
                                        <p:tgtEl>
                                          <p:spTgt spid="33795">
                                            <p:txEl>
                                              <p:pRg st="1" end="1"/>
                                            </p:txEl>
                                          </p:spTgt>
                                        </p:tgtEl>
                                        <p:attrNameLst>
                                          <p:attrName>ppt_x</p:attrName>
                                        </p:attrNameLst>
                                      </p:cBhvr>
                                      <p:tavLst>
                                        <p:tav tm="0">
                                          <p:val>
                                            <p:strVal val="ppt_x"/>
                                          </p:val>
                                        </p:tav>
                                        <p:tav tm="50000">
                                          <p:val>
                                            <p:strVal val="ppt_x"/>
                                          </p:val>
                                        </p:tav>
                                        <p:tav tm="100000">
                                          <p:val>
                                            <p:strVal val="ppt_x-.3"/>
                                          </p:val>
                                        </p:tav>
                                      </p:tavLst>
                                    </p:anim>
                                    <p:anim calcmode="lin" valueType="num">
                                      <p:cBhvr>
                                        <p:cTn id="53" dur="500" fill="hold"/>
                                        <p:tgtEl>
                                          <p:spTgt spid="33795">
                                            <p:txEl>
                                              <p:pRg st="1" end="1"/>
                                            </p:txEl>
                                          </p:spTgt>
                                        </p:tgtEl>
                                        <p:attrNameLst>
                                          <p:attrName>ppt_y</p:attrName>
                                        </p:attrNameLst>
                                      </p:cBhvr>
                                      <p:tavLst>
                                        <p:tav tm="0">
                                          <p:val>
                                            <p:strVal val="ppt_y"/>
                                          </p:val>
                                        </p:tav>
                                        <p:tav tm="100000">
                                          <p:val>
                                            <p:strVal val="ppt_y"/>
                                          </p:val>
                                        </p:tav>
                                      </p:tavLst>
                                    </p:anim>
                                    <p:set>
                                      <p:cBhvr>
                                        <p:cTn id="54" dur="1" fill="hold">
                                          <p:stCondLst>
                                            <p:cond delay="499"/>
                                          </p:stCondLst>
                                        </p:cTn>
                                        <p:tgtEl>
                                          <p:spTgt spid="33795">
                                            <p:txEl>
                                              <p:pRg st="1" end="1"/>
                                            </p:txEl>
                                          </p:spTgt>
                                        </p:tgtEl>
                                        <p:attrNameLst>
                                          <p:attrName>style.visibility</p:attrName>
                                        </p:attrNameLst>
                                      </p:cBhvr>
                                      <p:to>
                                        <p:strVal val="hidden"/>
                                      </p:to>
                                    </p:set>
                                  </p:childTnLst>
                                </p:cTn>
                              </p:par>
                              <p:par>
                                <p:cTn id="55" presetID="39" presetClass="exit" presetSubtype="0" decel="100000" fill="hold" grpId="1" nodeType="withEffect">
                                  <p:stCondLst>
                                    <p:cond delay="0"/>
                                  </p:stCondLst>
                                  <p:childTnLst>
                                    <p:anim calcmode="lin" valueType="num">
                                      <p:cBhvr>
                                        <p:cTn id="56" dur="500" fill="hold"/>
                                        <p:tgtEl>
                                          <p:spTgt spid="33795">
                                            <p:txEl>
                                              <p:pRg st="2" end="2"/>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57" dur="500" fill="hold"/>
                                        <p:tgtEl>
                                          <p:spTgt spid="33795">
                                            <p:txEl>
                                              <p:pRg st="2" end="2"/>
                                            </p:txEl>
                                          </p:spTgt>
                                        </p:tgtEl>
                                        <p:attrNameLst>
                                          <p:attrName>ppt_w</p:attrName>
                                        </p:attrNameLst>
                                      </p:cBhvr>
                                      <p:tavLst>
                                        <p:tav tm="0">
                                          <p:val>
                                            <p:strVal val="ppt_w"/>
                                          </p:val>
                                        </p:tav>
                                        <p:tav tm="50000">
                                          <p:val>
                                            <p:strVal val="ppt_w+.3"/>
                                          </p:val>
                                        </p:tav>
                                        <p:tav tm="100000">
                                          <p:val>
                                            <p:strVal val="ppt_w+.3"/>
                                          </p:val>
                                        </p:tav>
                                      </p:tavLst>
                                    </p:anim>
                                    <p:anim calcmode="lin" valueType="num">
                                      <p:cBhvr>
                                        <p:cTn id="58" dur="500" fill="hold"/>
                                        <p:tgtEl>
                                          <p:spTgt spid="33795">
                                            <p:txEl>
                                              <p:pRg st="2" end="2"/>
                                            </p:txEl>
                                          </p:spTgt>
                                        </p:tgtEl>
                                        <p:attrNameLst>
                                          <p:attrName>ppt_x</p:attrName>
                                        </p:attrNameLst>
                                      </p:cBhvr>
                                      <p:tavLst>
                                        <p:tav tm="0">
                                          <p:val>
                                            <p:strVal val="ppt_x"/>
                                          </p:val>
                                        </p:tav>
                                        <p:tav tm="50000">
                                          <p:val>
                                            <p:strVal val="ppt_x"/>
                                          </p:val>
                                        </p:tav>
                                        <p:tav tm="100000">
                                          <p:val>
                                            <p:strVal val="ppt_x-.3"/>
                                          </p:val>
                                        </p:tav>
                                      </p:tavLst>
                                    </p:anim>
                                    <p:anim calcmode="lin" valueType="num">
                                      <p:cBhvr>
                                        <p:cTn id="59" dur="500" fill="hold"/>
                                        <p:tgtEl>
                                          <p:spTgt spid="33795">
                                            <p:txEl>
                                              <p:pRg st="2" end="2"/>
                                            </p:txEl>
                                          </p:spTgt>
                                        </p:tgtEl>
                                        <p:attrNameLst>
                                          <p:attrName>ppt_y</p:attrName>
                                        </p:attrNameLst>
                                      </p:cBhvr>
                                      <p:tavLst>
                                        <p:tav tm="0">
                                          <p:val>
                                            <p:strVal val="ppt_y"/>
                                          </p:val>
                                        </p:tav>
                                        <p:tav tm="100000">
                                          <p:val>
                                            <p:strVal val="ppt_y"/>
                                          </p:val>
                                        </p:tav>
                                      </p:tavLst>
                                    </p:anim>
                                    <p:set>
                                      <p:cBhvr>
                                        <p:cTn id="60" dur="1" fill="hold">
                                          <p:stCondLst>
                                            <p:cond delay="499"/>
                                          </p:stCondLst>
                                        </p:cTn>
                                        <p:tgtEl>
                                          <p:spTgt spid="33795">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794" grpId="1"/>
      <p:bldP spid="33795" grpId="0" build="p"/>
      <p:bldP spid="33795" grpId="1" build="allAtOnce"/>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idx="4294967295"/>
          </p:nvPr>
        </p:nvSpPr>
        <p:spPr>
          <a:xfrm>
            <a:off x="1219200" y="0"/>
            <a:ext cx="7467600" cy="1020763"/>
          </a:xfrm>
        </p:spPr>
        <p:txBody>
          <a:bodyPr/>
          <a:lstStyle/>
          <a:p>
            <a:r>
              <a:rPr lang="en-US" altLang="en-US" sz="2800" smtClean="0"/>
              <a:t>METODE PEMBAGIAN URUSAN</a:t>
            </a:r>
          </a:p>
        </p:txBody>
      </p:sp>
      <p:sp>
        <p:nvSpPr>
          <p:cNvPr id="31747" name="Rectangle 3"/>
          <p:cNvSpPr>
            <a:spLocks noGrp="1" noChangeArrowheads="1"/>
          </p:cNvSpPr>
          <p:nvPr>
            <p:ph type="body" sz="half" idx="4294967295"/>
          </p:nvPr>
        </p:nvSpPr>
        <p:spPr>
          <a:xfrm>
            <a:off x="457200" y="1219200"/>
            <a:ext cx="8458200" cy="5410200"/>
          </a:xfrm>
        </p:spPr>
        <p:txBody>
          <a:bodyPr/>
          <a:lstStyle/>
          <a:p>
            <a:pPr marL="0" indent="0">
              <a:lnSpc>
                <a:spcPct val="90000"/>
              </a:lnSpc>
              <a:buFont typeface="Wingdings" pitchFamily="2" charset="2"/>
              <a:buNone/>
            </a:pPr>
            <a:r>
              <a:rPr lang="en-US" altLang="en-US" sz="2600" smtClean="0">
                <a:sym typeface="Wingdings" pitchFamily="2" charset="2"/>
              </a:rPr>
              <a:t>1</a:t>
            </a:r>
            <a:r>
              <a:rPr lang="en-US" altLang="en-US" smtClean="0">
                <a:sym typeface="Wingdings" pitchFamily="2" charset="2"/>
              </a:rPr>
              <a:t>. </a:t>
            </a:r>
            <a:r>
              <a:rPr lang="en-US" altLang="en-US" sz="2400" smtClean="0">
                <a:sym typeface="Wingdings" pitchFamily="2" charset="2"/>
              </a:rPr>
              <a:t>Residu: Pemerintah Pusat menentukan urusan apa   </a:t>
            </a:r>
          </a:p>
          <a:p>
            <a:pPr marL="0" indent="0">
              <a:lnSpc>
                <a:spcPct val="90000"/>
              </a:lnSpc>
              <a:buFont typeface="Wingdings" pitchFamily="2" charset="2"/>
              <a:buNone/>
            </a:pPr>
            <a:r>
              <a:rPr lang="en-US" altLang="en-US" sz="2400" smtClean="0">
                <a:sym typeface="Wingdings" pitchFamily="2" charset="2"/>
              </a:rPr>
              <a:t>    saja yang menjadi kewenangannnya, sisanya menjadi </a:t>
            </a:r>
          </a:p>
          <a:p>
            <a:pPr marL="0" indent="0">
              <a:lnSpc>
                <a:spcPct val="90000"/>
              </a:lnSpc>
              <a:buFont typeface="Wingdings" pitchFamily="2" charset="2"/>
              <a:buNone/>
            </a:pPr>
            <a:r>
              <a:rPr lang="en-US" altLang="en-US" sz="2400" smtClean="0">
                <a:sym typeface="Wingdings" pitchFamily="2" charset="2"/>
              </a:rPr>
              <a:t>    urusan daerah.</a:t>
            </a:r>
          </a:p>
          <a:p>
            <a:pPr marL="0" indent="0">
              <a:lnSpc>
                <a:spcPct val="90000"/>
              </a:lnSpc>
              <a:buFont typeface="Wingdings" pitchFamily="2" charset="2"/>
              <a:buNone/>
            </a:pPr>
            <a:endParaRPr lang="en-US" altLang="en-US" sz="2400" smtClean="0">
              <a:sym typeface="Wingdings" pitchFamily="2" charset="2"/>
            </a:endParaRPr>
          </a:p>
          <a:p>
            <a:pPr marL="0" indent="0">
              <a:lnSpc>
                <a:spcPct val="90000"/>
              </a:lnSpc>
              <a:buFont typeface="Wingdings" pitchFamily="2" charset="2"/>
              <a:buNone/>
            </a:pPr>
            <a:endParaRPr lang="en-US" altLang="en-US" sz="2400" smtClean="0">
              <a:sym typeface="Wingdings" pitchFamily="2" charset="2"/>
            </a:endParaRPr>
          </a:p>
          <a:p>
            <a:pPr marL="0" indent="0">
              <a:lnSpc>
                <a:spcPct val="90000"/>
              </a:lnSpc>
              <a:buFont typeface="Wingdings" pitchFamily="2" charset="2"/>
              <a:buNone/>
            </a:pPr>
            <a:endParaRPr lang="en-US" altLang="en-US" sz="2400" smtClean="0">
              <a:sym typeface="Wingdings" pitchFamily="2" charset="2"/>
            </a:endParaRPr>
          </a:p>
          <a:p>
            <a:pPr marL="0" indent="0">
              <a:lnSpc>
                <a:spcPct val="90000"/>
              </a:lnSpc>
              <a:buFont typeface="Wingdings" pitchFamily="2" charset="2"/>
              <a:buNone/>
            </a:pPr>
            <a:r>
              <a:rPr lang="en-US" altLang="en-US" sz="2400" smtClean="0">
                <a:sym typeface="Wingdings" pitchFamily="2" charset="2"/>
              </a:rPr>
              <a:t>2. Materiil/Subsidiarity: Urusan pemerintah   </a:t>
            </a:r>
          </a:p>
          <a:p>
            <a:pPr marL="0" indent="0">
              <a:lnSpc>
                <a:spcPct val="90000"/>
              </a:lnSpc>
              <a:buFont typeface="Wingdings" pitchFamily="2" charset="2"/>
              <a:buNone/>
            </a:pPr>
            <a:r>
              <a:rPr lang="en-US" altLang="en-US" sz="2400" smtClean="0">
                <a:sym typeface="Wingdings" pitchFamily="2" charset="2"/>
              </a:rPr>
              <a:t>    daerah ditetapkan dahulu, di luar tugas yang telah   </a:t>
            </a:r>
          </a:p>
          <a:p>
            <a:pPr marL="0" indent="0">
              <a:lnSpc>
                <a:spcPct val="90000"/>
              </a:lnSpc>
              <a:buFont typeface="Wingdings" pitchFamily="2" charset="2"/>
              <a:buNone/>
            </a:pPr>
            <a:r>
              <a:rPr lang="en-US" altLang="en-US" sz="2400" smtClean="0">
                <a:sym typeface="Wingdings" pitchFamily="2" charset="2"/>
              </a:rPr>
              <a:t>    ditentukan menjadi urusan Pusat </a:t>
            </a:r>
          </a:p>
        </p:txBody>
      </p:sp>
      <p:sp>
        <p:nvSpPr>
          <p:cNvPr id="2" name="Oval 1"/>
          <p:cNvSpPr/>
          <p:nvPr/>
        </p:nvSpPr>
        <p:spPr>
          <a:xfrm>
            <a:off x="1143000" y="2590800"/>
            <a:ext cx="2590800" cy="99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solidFill>
                  <a:srgbClr val="000000">
                    <a:lumMod val="65000"/>
                    <a:lumOff val="35000"/>
                  </a:srgbClr>
                </a:solidFill>
              </a:rPr>
              <a:t>Urusan</a:t>
            </a:r>
            <a:r>
              <a:rPr lang="en-US" dirty="0">
                <a:solidFill>
                  <a:srgbClr val="000000">
                    <a:lumMod val="65000"/>
                    <a:lumOff val="35000"/>
                  </a:srgbClr>
                </a:solidFill>
              </a:rPr>
              <a:t> </a:t>
            </a:r>
            <a:r>
              <a:rPr lang="en-US" dirty="0" err="1">
                <a:solidFill>
                  <a:srgbClr val="000000">
                    <a:lumMod val="65000"/>
                    <a:lumOff val="35000"/>
                  </a:srgbClr>
                </a:solidFill>
              </a:rPr>
              <a:t>ditentukan</a:t>
            </a:r>
            <a:r>
              <a:rPr lang="en-US" dirty="0">
                <a:solidFill>
                  <a:srgbClr val="000000">
                    <a:lumMod val="65000"/>
                    <a:lumOff val="35000"/>
                  </a:srgbClr>
                </a:solidFill>
              </a:rPr>
              <a:t> </a:t>
            </a:r>
            <a:r>
              <a:rPr lang="en-US" dirty="0" err="1">
                <a:solidFill>
                  <a:srgbClr val="000000">
                    <a:lumMod val="65000"/>
                    <a:lumOff val="35000"/>
                  </a:srgbClr>
                </a:solidFill>
              </a:rPr>
              <a:t>Pusat</a:t>
            </a:r>
            <a:r>
              <a:rPr lang="en-US" dirty="0">
                <a:solidFill>
                  <a:srgbClr val="000000">
                    <a:lumMod val="65000"/>
                    <a:lumOff val="35000"/>
                  </a:srgbClr>
                </a:solidFill>
              </a:rPr>
              <a:t> </a:t>
            </a:r>
            <a:r>
              <a:rPr lang="en-US" dirty="0" err="1">
                <a:solidFill>
                  <a:srgbClr val="000000">
                    <a:lumMod val="65000"/>
                    <a:lumOff val="35000"/>
                  </a:srgbClr>
                </a:solidFill>
              </a:rPr>
              <a:t>dahulu</a:t>
            </a:r>
            <a:endParaRPr lang="en-US" dirty="0">
              <a:solidFill>
                <a:srgbClr val="000000">
                  <a:lumMod val="65000"/>
                  <a:lumOff val="35000"/>
                </a:srgbClr>
              </a:solidFill>
            </a:endParaRPr>
          </a:p>
        </p:txBody>
      </p:sp>
      <p:sp>
        <p:nvSpPr>
          <p:cNvPr id="5" name="Oval 4"/>
          <p:cNvSpPr/>
          <p:nvPr/>
        </p:nvSpPr>
        <p:spPr>
          <a:xfrm>
            <a:off x="5638800" y="2438400"/>
            <a:ext cx="25908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solidFill>
                  <a:srgbClr val="000000">
                    <a:lumMod val="65000"/>
                    <a:lumOff val="35000"/>
                  </a:srgbClr>
                </a:solidFill>
              </a:rPr>
              <a:t>Sisanya</a:t>
            </a:r>
            <a:r>
              <a:rPr lang="en-US" dirty="0">
                <a:solidFill>
                  <a:srgbClr val="000000">
                    <a:lumMod val="65000"/>
                    <a:lumOff val="35000"/>
                  </a:srgbClr>
                </a:solidFill>
              </a:rPr>
              <a:t> menjadi </a:t>
            </a:r>
            <a:r>
              <a:rPr lang="en-US" dirty="0" err="1">
                <a:solidFill>
                  <a:srgbClr val="000000">
                    <a:lumMod val="65000"/>
                    <a:lumOff val="35000"/>
                  </a:srgbClr>
                </a:solidFill>
              </a:rPr>
              <a:t>urusan</a:t>
            </a:r>
            <a:r>
              <a:rPr lang="en-US" dirty="0">
                <a:solidFill>
                  <a:srgbClr val="000000">
                    <a:lumMod val="65000"/>
                    <a:lumOff val="35000"/>
                  </a:srgbClr>
                </a:solidFill>
              </a:rPr>
              <a:t> Daerah</a:t>
            </a:r>
          </a:p>
        </p:txBody>
      </p:sp>
      <p:sp>
        <p:nvSpPr>
          <p:cNvPr id="11" name="Oval 10"/>
          <p:cNvSpPr/>
          <p:nvPr/>
        </p:nvSpPr>
        <p:spPr>
          <a:xfrm>
            <a:off x="5791200" y="5334000"/>
            <a:ext cx="2590800" cy="1219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solidFill>
                  <a:srgbClr val="000000">
                    <a:lumMod val="65000"/>
                    <a:lumOff val="35000"/>
                  </a:srgbClr>
                </a:solidFill>
              </a:rPr>
              <a:t>Diluar</a:t>
            </a:r>
            <a:r>
              <a:rPr lang="en-US" dirty="0">
                <a:solidFill>
                  <a:srgbClr val="000000">
                    <a:lumMod val="65000"/>
                    <a:lumOff val="35000"/>
                  </a:srgbClr>
                </a:solidFill>
              </a:rPr>
              <a:t> </a:t>
            </a:r>
            <a:r>
              <a:rPr lang="en-US" dirty="0" err="1">
                <a:solidFill>
                  <a:srgbClr val="000000">
                    <a:lumMod val="65000"/>
                    <a:lumOff val="35000"/>
                  </a:srgbClr>
                </a:solidFill>
              </a:rPr>
              <a:t>tugas</a:t>
            </a:r>
            <a:r>
              <a:rPr lang="en-US" dirty="0">
                <a:solidFill>
                  <a:srgbClr val="000000">
                    <a:lumMod val="65000"/>
                    <a:lumOff val="35000"/>
                  </a:srgbClr>
                </a:solidFill>
              </a:rPr>
              <a:t> yang </a:t>
            </a:r>
            <a:r>
              <a:rPr lang="en-US" dirty="0" err="1">
                <a:solidFill>
                  <a:srgbClr val="000000">
                    <a:lumMod val="65000"/>
                    <a:lumOff val="35000"/>
                  </a:srgbClr>
                </a:solidFill>
              </a:rPr>
              <a:t>ditentukan</a:t>
            </a:r>
            <a:r>
              <a:rPr lang="en-US" dirty="0">
                <a:solidFill>
                  <a:srgbClr val="000000">
                    <a:lumMod val="65000"/>
                    <a:lumOff val="35000"/>
                  </a:srgbClr>
                </a:solidFill>
              </a:rPr>
              <a:t>, </a:t>
            </a:r>
            <a:r>
              <a:rPr lang="en-US" dirty="0" err="1">
                <a:solidFill>
                  <a:srgbClr val="000000">
                    <a:lumMod val="65000"/>
                    <a:lumOff val="35000"/>
                  </a:srgbClr>
                </a:solidFill>
              </a:rPr>
              <a:t>urusan</a:t>
            </a:r>
            <a:r>
              <a:rPr lang="en-US" dirty="0">
                <a:solidFill>
                  <a:srgbClr val="000000">
                    <a:lumMod val="65000"/>
                    <a:lumOff val="35000"/>
                  </a:srgbClr>
                </a:solidFill>
              </a:rPr>
              <a:t> </a:t>
            </a:r>
            <a:r>
              <a:rPr lang="en-US" dirty="0" err="1">
                <a:solidFill>
                  <a:srgbClr val="000000">
                    <a:lumMod val="65000"/>
                    <a:lumOff val="35000"/>
                  </a:srgbClr>
                </a:solidFill>
              </a:rPr>
              <a:t>pusat</a:t>
            </a:r>
            <a:endParaRPr lang="en-US" dirty="0">
              <a:solidFill>
                <a:srgbClr val="000000">
                  <a:lumMod val="65000"/>
                  <a:lumOff val="35000"/>
                </a:srgbClr>
              </a:solidFill>
            </a:endParaRPr>
          </a:p>
        </p:txBody>
      </p:sp>
      <p:sp>
        <p:nvSpPr>
          <p:cNvPr id="8" name="Oval 7"/>
          <p:cNvSpPr/>
          <p:nvPr/>
        </p:nvSpPr>
        <p:spPr>
          <a:xfrm>
            <a:off x="1828800" y="5105400"/>
            <a:ext cx="41275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13" name="Oval 12"/>
          <p:cNvSpPr/>
          <p:nvPr/>
        </p:nvSpPr>
        <p:spPr>
          <a:xfrm>
            <a:off x="2209800" y="5105400"/>
            <a:ext cx="414338"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14" name="Oval 13"/>
          <p:cNvSpPr/>
          <p:nvPr/>
        </p:nvSpPr>
        <p:spPr>
          <a:xfrm>
            <a:off x="1981200" y="5334000"/>
            <a:ext cx="41275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15" name="Down Arrow 14"/>
          <p:cNvSpPr>
            <a:spLocks noChangeArrowheads="1"/>
          </p:cNvSpPr>
          <p:nvPr/>
        </p:nvSpPr>
        <p:spPr bwMode="auto">
          <a:xfrm rot="-5400000">
            <a:off x="4221957" y="2483643"/>
            <a:ext cx="457200" cy="976313"/>
          </a:xfrm>
          <a:prstGeom prst="downArrow">
            <a:avLst>
              <a:gd name="adj1" fmla="val 50000"/>
              <a:gd name="adj2" fmla="val 50004"/>
            </a:avLst>
          </a:prstGeom>
          <a:solidFill>
            <a:schemeClr val="accent1"/>
          </a:solidFill>
          <a:ln w="15875" algn="ctr">
            <a:solidFill>
              <a:srgbClr val="6B9100"/>
            </a:solidFill>
            <a:miter lim="800000"/>
            <a:headEnd/>
            <a:tailEnd/>
          </a:ln>
        </p:spPr>
        <p:txBody>
          <a:bodyPr vert="eaVert" anchor="ctr"/>
          <a:lstStyle/>
          <a:p>
            <a:pPr algn="ctr">
              <a:defRPr/>
            </a:pPr>
            <a:endParaRPr lang="en-US">
              <a:solidFill>
                <a:srgbClr val="FFFFFF"/>
              </a:solidFill>
              <a:latin typeface="+mn-lt"/>
              <a:cs typeface="+mn-cs"/>
            </a:endParaRPr>
          </a:p>
        </p:txBody>
      </p:sp>
      <p:sp>
        <p:nvSpPr>
          <p:cNvPr id="17" name="Down Arrow 16"/>
          <p:cNvSpPr>
            <a:spLocks noChangeArrowheads="1"/>
          </p:cNvSpPr>
          <p:nvPr/>
        </p:nvSpPr>
        <p:spPr bwMode="auto">
          <a:xfrm rot="-5400000">
            <a:off x="4526757" y="5607843"/>
            <a:ext cx="457200" cy="976313"/>
          </a:xfrm>
          <a:prstGeom prst="downArrow">
            <a:avLst>
              <a:gd name="adj1" fmla="val 50000"/>
              <a:gd name="adj2" fmla="val 50004"/>
            </a:avLst>
          </a:prstGeom>
          <a:solidFill>
            <a:schemeClr val="accent1"/>
          </a:solidFill>
          <a:ln w="15875" algn="ctr">
            <a:solidFill>
              <a:srgbClr val="6B9100"/>
            </a:solidFill>
            <a:miter lim="800000"/>
            <a:headEnd/>
            <a:tailEnd/>
          </a:ln>
        </p:spPr>
        <p:txBody>
          <a:bodyPr vert="eaVert" anchor="ctr"/>
          <a:lstStyle/>
          <a:p>
            <a:pPr algn="ctr">
              <a:defRPr/>
            </a:pPr>
            <a:endParaRPr lang="en-US">
              <a:solidFill>
                <a:srgbClr val="FFFFFF"/>
              </a:solidFill>
              <a:latin typeface="+mn-lt"/>
              <a:cs typeface="+mn-cs"/>
            </a:endParaRPr>
          </a:p>
        </p:txBody>
      </p:sp>
      <p:sp>
        <p:nvSpPr>
          <p:cNvPr id="9" name="Rectangle 8"/>
          <p:cNvSpPr/>
          <p:nvPr/>
        </p:nvSpPr>
        <p:spPr>
          <a:xfrm>
            <a:off x="990600" y="5943600"/>
            <a:ext cx="2728913"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solidFill>
                  <a:srgbClr val="000000">
                    <a:lumMod val="65000"/>
                    <a:lumOff val="35000"/>
                  </a:srgbClr>
                </a:solidFill>
              </a:rPr>
              <a:t>Urusan</a:t>
            </a:r>
            <a:r>
              <a:rPr lang="en-US" dirty="0">
                <a:solidFill>
                  <a:srgbClr val="000000">
                    <a:lumMod val="65000"/>
                    <a:lumOff val="35000"/>
                  </a:srgbClr>
                </a:solidFill>
              </a:rPr>
              <a:t> Daerah </a:t>
            </a:r>
            <a:r>
              <a:rPr lang="en-US" dirty="0" err="1">
                <a:solidFill>
                  <a:srgbClr val="000000">
                    <a:lumMod val="65000"/>
                    <a:lumOff val="35000"/>
                  </a:srgbClr>
                </a:solidFill>
              </a:rPr>
              <a:t>ditetapkan</a:t>
            </a:r>
            <a:r>
              <a:rPr lang="en-US" dirty="0">
                <a:solidFill>
                  <a:srgbClr val="000000">
                    <a:lumMod val="65000"/>
                    <a:lumOff val="35000"/>
                  </a:srgbClr>
                </a:solidFill>
              </a:rPr>
              <a:t> </a:t>
            </a:r>
            <a:r>
              <a:rPr lang="en-US" dirty="0" err="1">
                <a:solidFill>
                  <a:srgbClr val="000000">
                    <a:lumMod val="65000"/>
                    <a:lumOff val="35000"/>
                  </a:srgbClr>
                </a:solidFill>
              </a:rPr>
              <a:t>dahulu</a:t>
            </a:r>
            <a:endParaRPr lang="en-US" dirty="0">
              <a:solidFill>
                <a:srgbClr val="000000">
                  <a:lumMod val="65000"/>
                  <a:lumOff val="35000"/>
                </a:srgbClr>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fade">
                                      <p:cBhvr>
                                        <p:cTn id="7" dur="1000"/>
                                        <p:tgtEl>
                                          <p:spTgt spid="31746"/>
                                        </p:tgtEl>
                                      </p:cBhvr>
                                    </p:animEffect>
                                    <p:anim calcmode="lin" valueType="num">
                                      <p:cBhvr>
                                        <p:cTn id="8" dur="1000" fill="hold"/>
                                        <p:tgtEl>
                                          <p:spTgt spid="31746"/>
                                        </p:tgtEl>
                                        <p:attrNameLst>
                                          <p:attrName>ppt_x</p:attrName>
                                        </p:attrNameLst>
                                      </p:cBhvr>
                                      <p:tavLst>
                                        <p:tav tm="0">
                                          <p:val>
                                            <p:strVal val="#ppt_x"/>
                                          </p:val>
                                        </p:tav>
                                        <p:tav tm="100000">
                                          <p:val>
                                            <p:strVal val="#ppt_x"/>
                                          </p:val>
                                        </p:tav>
                                      </p:tavLst>
                                    </p:anim>
                                    <p:anim calcmode="lin" valueType="num">
                                      <p:cBhvr>
                                        <p:cTn id="9" dur="898" decel="100000" fill="hold"/>
                                        <p:tgtEl>
                                          <p:spTgt spid="31746"/>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31746"/>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1747">
                                            <p:txEl>
                                              <p:pRg st="0" end="0"/>
                                            </p:txEl>
                                          </p:spTgt>
                                        </p:tgtEl>
                                        <p:attrNameLst>
                                          <p:attrName>style.visibility</p:attrName>
                                        </p:attrNameLst>
                                      </p:cBhvr>
                                      <p:to>
                                        <p:strVal val="visible"/>
                                      </p:to>
                                    </p:set>
                                    <p:animEffect transition="in" filter="fade">
                                      <p:cBhvr>
                                        <p:cTn id="15" dur="1000"/>
                                        <p:tgtEl>
                                          <p:spTgt spid="31747">
                                            <p:txEl>
                                              <p:pRg st="0" end="0"/>
                                            </p:txEl>
                                          </p:spTgt>
                                        </p:tgtEl>
                                      </p:cBhvr>
                                    </p:animEffect>
                                    <p:anim calcmode="lin" valueType="num">
                                      <p:cBhvr>
                                        <p:cTn id="16" dur="1000" fill="hold"/>
                                        <p:tgtEl>
                                          <p:spTgt spid="31747">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31747">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31747">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1747">
                                            <p:txEl>
                                              <p:pRg st="1" end="1"/>
                                            </p:txEl>
                                          </p:spTgt>
                                        </p:tgtEl>
                                        <p:attrNameLst>
                                          <p:attrName>style.visibility</p:attrName>
                                        </p:attrNameLst>
                                      </p:cBhvr>
                                      <p:to>
                                        <p:strVal val="visible"/>
                                      </p:to>
                                    </p:set>
                                    <p:animEffect transition="in" filter="fade">
                                      <p:cBhvr>
                                        <p:cTn id="23" dur="1000"/>
                                        <p:tgtEl>
                                          <p:spTgt spid="31747">
                                            <p:txEl>
                                              <p:pRg st="1" end="1"/>
                                            </p:txEl>
                                          </p:spTgt>
                                        </p:tgtEl>
                                      </p:cBhvr>
                                    </p:animEffect>
                                    <p:anim calcmode="lin" valueType="num">
                                      <p:cBhvr>
                                        <p:cTn id="24" dur="1000" fill="hold"/>
                                        <p:tgtEl>
                                          <p:spTgt spid="31747">
                                            <p:txEl>
                                              <p:pRg st="1" end="1"/>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31747">
                                            <p:txEl>
                                              <p:pRg st="1" end="1"/>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31747">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1747">
                                            <p:txEl>
                                              <p:pRg st="2" end="2"/>
                                            </p:txEl>
                                          </p:spTgt>
                                        </p:tgtEl>
                                        <p:attrNameLst>
                                          <p:attrName>style.visibility</p:attrName>
                                        </p:attrNameLst>
                                      </p:cBhvr>
                                      <p:to>
                                        <p:strVal val="visible"/>
                                      </p:to>
                                    </p:set>
                                    <p:animEffect transition="in" filter="fade">
                                      <p:cBhvr>
                                        <p:cTn id="31" dur="1000"/>
                                        <p:tgtEl>
                                          <p:spTgt spid="31747">
                                            <p:txEl>
                                              <p:pRg st="2" end="2"/>
                                            </p:txEl>
                                          </p:spTgt>
                                        </p:tgtEl>
                                      </p:cBhvr>
                                    </p:animEffect>
                                    <p:anim calcmode="lin" valueType="num">
                                      <p:cBhvr>
                                        <p:cTn id="32" dur="1000" fill="hold"/>
                                        <p:tgtEl>
                                          <p:spTgt spid="31747">
                                            <p:txEl>
                                              <p:pRg st="2" end="2"/>
                                            </p:txEl>
                                          </p:spTgt>
                                        </p:tgtEl>
                                        <p:attrNameLst>
                                          <p:attrName>ppt_x</p:attrName>
                                        </p:attrNameLst>
                                      </p:cBhvr>
                                      <p:tavLst>
                                        <p:tav tm="0">
                                          <p:val>
                                            <p:strVal val="#ppt_x"/>
                                          </p:val>
                                        </p:tav>
                                        <p:tav tm="100000">
                                          <p:val>
                                            <p:strVal val="#ppt_x"/>
                                          </p:val>
                                        </p:tav>
                                      </p:tavLst>
                                    </p:anim>
                                    <p:anim calcmode="lin" valueType="num">
                                      <p:cBhvr>
                                        <p:cTn id="33" dur="898" decel="100000" fill="hold"/>
                                        <p:tgtEl>
                                          <p:spTgt spid="31747">
                                            <p:txEl>
                                              <p:pRg st="2" end="2"/>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898"/>
                                          </p:stCondLst>
                                        </p:cTn>
                                        <p:tgtEl>
                                          <p:spTgt spid="31747">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1747">
                                            <p:txEl>
                                              <p:pRg st="6" end="6"/>
                                            </p:txEl>
                                          </p:spTgt>
                                        </p:tgtEl>
                                        <p:attrNameLst>
                                          <p:attrName>style.visibility</p:attrName>
                                        </p:attrNameLst>
                                      </p:cBhvr>
                                      <p:to>
                                        <p:strVal val="visible"/>
                                      </p:to>
                                    </p:set>
                                    <p:animEffect transition="in" filter="fade">
                                      <p:cBhvr>
                                        <p:cTn id="39" dur="1000"/>
                                        <p:tgtEl>
                                          <p:spTgt spid="31747">
                                            <p:txEl>
                                              <p:pRg st="6" end="6"/>
                                            </p:txEl>
                                          </p:spTgt>
                                        </p:tgtEl>
                                      </p:cBhvr>
                                    </p:animEffect>
                                    <p:anim calcmode="lin" valueType="num">
                                      <p:cBhvr>
                                        <p:cTn id="40" dur="1000" fill="hold"/>
                                        <p:tgtEl>
                                          <p:spTgt spid="31747">
                                            <p:txEl>
                                              <p:pRg st="6" end="6"/>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31747">
                                            <p:txEl>
                                              <p:pRg st="6" end="6"/>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31747">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31747">
                                            <p:txEl>
                                              <p:pRg st="7" end="7"/>
                                            </p:txEl>
                                          </p:spTgt>
                                        </p:tgtEl>
                                        <p:attrNameLst>
                                          <p:attrName>style.visibility</p:attrName>
                                        </p:attrNameLst>
                                      </p:cBhvr>
                                      <p:to>
                                        <p:strVal val="visible"/>
                                      </p:to>
                                    </p:set>
                                    <p:animEffect transition="in" filter="fade">
                                      <p:cBhvr>
                                        <p:cTn id="47" dur="1000"/>
                                        <p:tgtEl>
                                          <p:spTgt spid="31747">
                                            <p:txEl>
                                              <p:pRg st="7" end="7"/>
                                            </p:txEl>
                                          </p:spTgt>
                                        </p:tgtEl>
                                      </p:cBhvr>
                                    </p:animEffect>
                                    <p:anim calcmode="lin" valueType="num">
                                      <p:cBhvr>
                                        <p:cTn id="48" dur="1000" fill="hold"/>
                                        <p:tgtEl>
                                          <p:spTgt spid="31747">
                                            <p:txEl>
                                              <p:pRg st="7" end="7"/>
                                            </p:txEl>
                                          </p:spTgt>
                                        </p:tgtEl>
                                        <p:attrNameLst>
                                          <p:attrName>ppt_x</p:attrName>
                                        </p:attrNameLst>
                                      </p:cBhvr>
                                      <p:tavLst>
                                        <p:tav tm="0">
                                          <p:val>
                                            <p:strVal val="#ppt_x"/>
                                          </p:val>
                                        </p:tav>
                                        <p:tav tm="100000">
                                          <p:val>
                                            <p:strVal val="#ppt_x"/>
                                          </p:val>
                                        </p:tav>
                                      </p:tavLst>
                                    </p:anim>
                                    <p:anim calcmode="lin" valueType="num">
                                      <p:cBhvr>
                                        <p:cTn id="49" dur="898" decel="100000" fill="hold"/>
                                        <p:tgtEl>
                                          <p:spTgt spid="31747">
                                            <p:txEl>
                                              <p:pRg st="7" end="7"/>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898"/>
                                          </p:stCondLst>
                                        </p:cTn>
                                        <p:tgtEl>
                                          <p:spTgt spid="31747">
                                            <p:txEl>
                                              <p:pRg st="7" end="7"/>
                                            </p:txEl>
                                          </p:spTgt>
                                        </p:tgtEl>
                                        <p:attrNameLst>
                                          <p:attrName>ppt_y</p:attrName>
                                        </p:attrNameLst>
                                      </p:cBhvr>
                                      <p:tavLst>
                                        <p:tav tm="0">
                                          <p:val>
                                            <p:strVal val="#ppt_y-.03"/>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31747">
                                            <p:txEl>
                                              <p:pRg st="8" end="8"/>
                                            </p:txEl>
                                          </p:spTgt>
                                        </p:tgtEl>
                                        <p:attrNameLst>
                                          <p:attrName>style.visibility</p:attrName>
                                        </p:attrNameLst>
                                      </p:cBhvr>
                                      <p:to>
                                        <p:strVal val="visible"/>
                                      </p:to>
                                    </p:set>
                                    <p:animEffect transition="in" filter="fade">
                                      <p:cBhvr>
                                        <p:cTn id="55" dur="1000"/>
                                        <p:tgtEl>
                                          <p:spTgt spid="31747">
                                            <p:txEl>
                                              <p:pRg st="8" end="8"/>
                                            </p:txEl>
                                          </p:spTgt>
                                        </p:tgtEl>
                                      </p:cBhvr>
                                    </p:animEffect>
                                    <p:anim calcmode="lin" valueType="num">
                                      <p:cBhvr>
                                        <p:cTn id="56" dur="1000" fill="hold"/>
                                        <p:tgtEl>
                                          <p:spTgt spid="31747">
                                            <p:txEl>
                                              <p:pRg st="8" end="8"/>
                                            </p:txEl>
                                          </p:spTgt>
                                        </p:tgtEl>
                                        <p:attrNameLst>
                                          <p:attrName>ppt_x</p:attrName>
                                        </p:attrNameLst>
                                      </p:cBhvr>
                                      <p:tavLst>
                                        <p:tav tm="0">
                                          <p:val>
                                            <p:strVal val="#ppt_x"/>
                                          </p:val>
                                        </p:tav>
                                        <p:tav tm="100000">
                                          <p:val>
                                            <p:strVal val="#ppt_x"/>
                                          </p:val>
                                        </p:tav>
                                      </p:tavLst>
                                    </p:anim>
                                    <p:anim calcmode="lin" valueType="num">
                                      <p:cBhvr>
                                        <p:cTn id="57" dur="898" decel="100000" fill="hold"/>
                                        <p:tgtEl>
                                          <p:spTgt spid="31747">
                                            <p:txEl>
                                              <p:pRg st="8" end="8"/>
                                            </p:txEl>
                                          </p:spTgt>
                                        </p:tgtEl>
                                        <p:attrNameLst>
                                          <p:attrName>ppt_y</p:attrName>
                                        </p:attrNameLst>
                                      </p:cBhvr>
                                      <p:tavLst>
                                        <p:tav tm="0">
                                          <p:val>
                                            <p:strVal val="#ppt_y+1"/>
                                          </p:val>
                                        </p:tav>
                                        <p:tav tm="100000">
                                          <p:val>
                                            <p:strVal val="#ppt_y-.03"/>
                                          </p:val>
                                        </p:tav>
                                      </p:tavLst>
                                    </p:anim>
                                    <p:anim calcmode="lin" valueType="num">
                                      <p:cBhvr>
                                        <p:cTn id="58" dur="100" accel="100000" fill="hold">
                                          <p:stCondLst>
                                            <p:cond delay="898"/>
                                          </p:stCondLst>
                                        </p:cTn>
                                        <p:tgtEl>
                                          <p:spTgt spid="31747">
                                            <p:txEl>
                                              <p:pRg st="8" end="8"/>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P spid="3174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Content Placeholder 2"/>
          <p:cNvSpPr>
            <a:spLocks noGrp="1"/>
          </p:cNvSpPr>
          <p:nvPr>
            <p:ph idx="1"/>
          </p:nvPr>
        </p:nvSpPr>
        <p:spPr>
          <a:xfrm>
            <a:off x="304800" y="457200"/>
            <a:ext cx="8686800" cy="5622925"/>
          </a:xfrm>
        </p:spPr>
        <p:txBody>
          <a:bodyPr/>
          <a:lstStyle/>
          <a:p>
            <a:pPr eaLnBrk="1" hangingPunct="1"/>
            <a:r>
              <a:rPr lang="en-US" altLang="en-US" smtClean="0"/>
              <a:t>Logika Teknokrasi Pembagian Urusan </a:t>
            </a:r>
            <a:endParaRPr lang="id-ID" altLang="en-US" smtClean="0"/>
          </a:p>
        </p:txBody>
      </p:sp>
      <p:sp>
        <p:nvSpPr>
          <p:cNvPr id="4" name="Rectangle 3"/>
          <p:cNvSpPr/>
          <p:nvPr/>
        </p:nvSpPr>
        <p:spPr>
          <a:xfrm>
            <a:off x="1009650" y="1857375"/>
            <a:ext cx="2428875" cy="85725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b="1" dirty="0">
                <a:solidFill>
                  <a:srgbClr val="000099"/>
                </a:solidFill>
              </a:rPr>
              <a:t>Pembagian urusan pemerintah </a:t>
            </a:r>
          </a:p>
        </p:txBody>
      </p:sp>
      <p:cxnSp>
        <p:nvCxnSpPr>
          <p:cNvPr id="6" name="Straight Arrow Connector 5"/>
          <p:cNvCxnSpPr/>
          <p:nvPr/>
        </p:nvCxnSpPr>
        <p:spPr>
          <a:xfrm flipV="1">
            <a:off x="3429000" y="1608138"/>
            <a:ext cx="2114550" cy="4635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4" idx="3"/>
          </p:cNvCxnSpPr>
          <p:nvPr/>
        </p:nvCxnSpPr>
        <p:spPr>
          <a:xfrm>
            <a:off x="3438525" y="2286000"/>
            <a:ext cx="2124075"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500438" y="2552700"/>
            <a:ext cx="2043112" cy="5000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5562600" y="1285875"/>
            <a:ext cx="2714625" cy="6429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b="1" dirty="0">
                <a:solidFill>
                  <a:srgbClr val="000099"/>
                </a:solidFill>
              </a:rPr>
              <a:t>Eksternalitas </a:t>
            </a:r>
          </a:p>
        </p:txBody>
      </p:sp>
      <p:sp>
        <p:nvSpPr>
          <p:cNvPr id="19" name="Rectangle 18"/>
          <p:cNvSpPr/>
          <p:nvPr/>
        </p:nvSpPr>
        <p:spPr>
          <a:xfrm>
            <a:off x="5576888" y="2074863"/>
            <a:ext cx="2714625" cy="571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b="1" dirty="0">
                <a:solidFill>
                  <a:srgbClr val="000099"/>
                </a:solidFill>
              </a:rPr>
              <a:t>Akuntabilitas</a:t>
            </a:r>
            <a:r>
              <a:rPr lang="id-ID" dirty="0">
                <a:solidFill>
                  <a:prstClr val="white"/>
                </a:solidFill>
              </a:rPr>
              <a:t> </a:t>
            </a:r>
          </a:p>
        </p:txBody>
      </p:sp>
      <p:sp>
        <p:nvSpPr>
          <p:cNvPr id="20" name="Rectangle 19"/>
          <p:cNvSpPr/>
          <p:nvPr/>
        </p:nvSpPr>
        <p:spPr>
          <a:xfrm>
            <a:off x="5543550" y="2767013"/>
            <a:ext cx="2733675" cy="571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b="1" dirty="0">
                <a:solidFill>
                  <a:srgbClr val="000099"/>
                </a:solidFill>
              </a:rPr>
              <a:t>Efisiensi </a:t>
            </a:r>
          </a:p>
        </p:txBody>
      </p:sp>
      <p:cxnSp>
        <p:nvCxnSpPr>
          <p:cNvPr id="22" name="Straight Arrow Connector 21"/>
          <p:cNvCxnSpPr/>
          <p:nvPr/>
        </p:nvCxnSpPr>
        <p:spPr>
          <a:xfrm rot="5400000">
            <a:off x="6646863" y="3667125"/>
            <a:ext cx="573088" cy="1587"/>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5334000" y="4000500"/>
            <a:ext cx="3167063" cy="20193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id-ID">
                <a:solidFill>
                  <a:srgbClr val="000099"/>
                </a:solidFill>
                <a:cs typeface="Arial" pitchFamily="34" charset="0"/>
              </a:rPr>
              <a:t>Pertimbang</a:t>
            </a:r>
            <a:r>
              <a:rPr lang="en-US">
                <a:solidFill>
                  <a:srgbClr val="000099"/>
                </a:solidFill>
                <a:cs typeface="Arial" pitchFamily="34" charset="0"/>
              </a:rPr>
              <a:t>k</a:t>
            </a:r>
            <a:r>
              <a:rPr lang="id-ID">
                <a:solidFill>
                  <a:srgbClr val="000099"/>
                </a:solidFill>
                <a:cs typeface="Arial" pitchFamily="34" charset="0"/>
              </a:rPr>
              <a:t>an: </a:t>
            </a:r>
            <a:r>
              <a:rPr lang="fi-FI">
                <a:solidFill>
                  <a:srgbClr val="000099"/>
                </a:solidFill>
                <a:cs typeface="Arial" pitchFamily="34" charset="0"/>
              </a:rPr>
              <a:t>keserasian hubungan pengelolaan urusan pemerintahan antar</a:t>
            </a:r>
            <a:r>
              <a:rPr lang="id-ID">
                <a:solidFill>
                  <a:srgbClr val="000099"/>
                </a:solidFill>
                <a:cs typeface="Arial" pitchFamily="34" charset="0"/>
              </a:rPr>
              <a:t> </a:t>
            </a:r>
            <a:r>
              <a:rPr lang="fi-FI">
                <a:solidFill>
                  <a:srgbClr val="000099"/>
                </a:solidFill>
                <a:cs typeface="Arial" pitchFamily="34" charset="0"/>
              </a:rPr>
              <a:t>tingkatan </a:t>
            </a:r>
          </a:p>
          <a:p>
            <a:pPr algn="ctr"/>
            <a:r>
              <a:rPr lang="fi-FI">
                <a:solidFill>
                  <a:srgbClr val="000099"/>
                </a:solidFill>
                <a:cs typeface="Arial" pitchFamily="34" charset="0"/>
              </a:rPr>
              <a:t>pemerintahan</a:t>
            </a:r>
          </a:p>
        </p:txBody>
      </p:sp>
      <p:sp>
        <p:nvSpPr>
          <p:cNvPr id="7" name="Rectangle 6"/>
          <p:cNvSpPr/>
          <p:nvPr/>
        </p:nvSpPr>
        <p:spPr>
          <a:xfrm>
            <a:off x="533400" y="3057525"/>
            <a:ext cx="3429000" cy="35210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lstStyle/>
          <a:p>
            <a:pPr marL="609600" indent="-609600">
              <a:lnSpc>
                <a:spcPct val="90000"/>
              </a:lnSpc>
              <a:buFont typeface="Wingdings" pitchFamily="2" charset="2"/>
              <a:buAutoNum type="arabicPeriod"/>
            </a:pPr>
            <a:r>
              <a:rPr lang="en-US" altLang="en-US" sz="1400">
                <a:solidFill>
                  <a:srgbClr val="FFFFFF"/>
                </a:solidFill>
                <a:cs typeface="Arial" pitchFamily="34" charset="0"/>
              </a:rPr>
              <a:t>Eksternalitas; Siapa kena dampak dia yang berwenang mengurus</a:t>
            </a:r>
          </a:p>
          <a:p>
            <a:pPr marL="609600" indent="-609600">
              <a:lnSpc>
                <a:spcPct val="90000"/>
              </a:lnSpc>
              <a:buFont typeface="Wingdings" pitchFamily="2" charset="2"/>
              <a:buAutoNum type="arabicPeriod"/>
            </a:pPr>
            <a:r>
              <a:rPr lang="en-US" altLang="en-US" sz="1400">
                <a:solidFill>
                  <a:srgbClr val="FFFFFF"/>
                </a:solidFill>
                <a:cs typeface="Arial" pitchFamily="34" charset="0"/>
              </a:rPr>
              <a:t>Akuntabilitas; Yang paling berwenang mengurus unit pemerintahan yang paling dekat dengan dampak tersebut</a:t>
            </a:r>
          </a:p>
          <a:p>
            <a:pPr marL="609600" indent="-609600">
              <a:lnSpc>
                <a:spcPct val="90000"/>
              </a:lnSpc>
              <a:buFont typeface="Wingdings" pitchFamily="2" charset="2"/>
              <a:buAutoNum type="arabicPeriod"/>
            </a:pPr>
            <a:r>
              <a:rPr lang="en-US" altLang="en-US" sz="1400">
                <a:solidFill>
                  <a:srgbClr val="FFFFFF"/>
                </a:solidFill>
                <a:cs typeface="Arial" pitchFamily="34" charset="0"/>
              </a:rPr>
              <a:t>Efisiensi; Bahwa otonomi harus menciptakan efisiensi dengan memperhatikan economies of scale. Untuk itu perlu mempertimbangkan catchment area pelayanan</a:t>
            </a:r>
          </a:p>
          <a:p>
            <a:pPr marL="609600" indent="-609600">
              <a:lnSpc>
                <a:spcPct val="90000"/>
              </a:lnSpc>
              <a:buFont typeface="Wingdings" pitchFamily="2" charset="2"/>
              <a:buAutoNum type="arabicPeriod"/>
            </a:pPr>
            <a:r>
              <a:rPr lang="en-US" altLang="en-US" sz="1400">
                <a:solidFill>
                  <a:srgbClr val="FFFFFF"/>
                </a:solidFill>
                <a:cs typeface="Arial" pitchFamily="34" charset="0"/>
              </a:rPr>
              <a:t>Adanya inter-relasi dan inter-dependensi antar tingkatan pemerintahan dalam melaksanakan kewenangan masing-masing</a:t>
            </a:r>
          </a:p>
          <a:p>
            <a:pPr marL="609600" indent="-609600"/>
            <a:endParaRPr lang="en-US">
              <a:solidFill>
                <a:srgbClr val="FFFFFF"/>
              </a:solidFill>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9"/>
          <p:cNvSpPr>
            <a:spLocks noChangeArrowheads="1"/>
          </p:cNvSpPr>
          <p:nvPr/>
        </p:nvSpPr>
        <p:spPr bwMode="auto">
          <a:xfrm>
            <a:off x="2971800" y="990600"/>
            <a:ext cx="3200400" cy="533400"/>
          </a:xfrm>
          <a:prstGeom prst="rect">
            <a:avLst/>
          </a:prstGeom>
          <a:solidFill>
            <a:schemeClr val="accent1"/>
          </a:solidFill>
          <a:ln w="9525">
            <a:solidFill>
              <a:schemeClr val="tx1"/>
            </a:solidFill>
            <a:miter lim="800000"/>
            <a:headEnd/>
            <a:tailEnd/>
          </a:ln>
        </p:spPr>
        <p:txBody>
          <a:bodyPr wrap="none" anchor="ctr"/>
          <a:lstStyle/>
          <a:p>
            <a:pPr eaLnBrk="0" hangingPunct="0"/>
            <a:endParaRPr lang="id-ID">
              <a:latin typeface="Tahoma" pitchFamily="34" charset="0"/>
            </a:endParaRPr>
          </a:p>
        </p:txBody>
      </p:sp>
      <p:sp>
        <p:nvSpPr>
          <p:cNvPr id="22531" name="Rectangle 3"/>
          <p:cNvSpPr>
            <a:spLocks noGrp="1" noChangeArrowheads="1"/>
          </p:cNvSpPr>
          <p:nvPr>
            <p:ph type="body" idx="4294967295"/>
          </p:nvPr>
        </p:nvSpPr>
        <p:spPr>
          <a:xfrm>
            <a:off x="609600" y="457200"/>
            <a:ext cx="8229600" cy="5592763"/>
          </a:xfrm>
        </p:spPr>
        <p:txBody>
          <a:bodyPr/>
          <a:lstStyle/>
          <a:p>
            <a:pPr algn="ctr" eaLnBrk="1" hangingPunct="1">
              <a:buFont typeface="Wingdings" pitchFamily="2" charset="2"/>
              <a:buNone/>
            </a:pPr>
            <a:r>
              <a:rPr lang="en-US" sz="2400" smtClean="0"/>
              <a:t>ANATOMI URUSAN &amp; KEWENANGAN</a:t>
            </a:r>
          </a:p>
          <a:p>
            <a:pPr algn="ctr" eaLnBrk="1" hangingPunct="1">
              <a:buFont typeface="Wingdings" pitchFamily="2" charset="2"/>
              <a:buNone/>
            </a:pPr>
            <a:endParaRPr lang="en-US" sz="2400" smtClean="0"/>
          </a:p>
        </p:txBody>
      </p:sp>
      <p:sp>
        <p:nvSpPr>
          <p:cNvPr id="232452" name="Text Box 4"/>
          <p:cNvSpPr txBox="1">
            <a:spLocks noChangeArrowheads="1"/>
          </p:cNvSpPr>
          <p:nvPr/>
        </p:nvSpPr>
        <p:spPr bwMode="auto">
          <a:xfrm>
            <a:off x="4175125" y="1636713"/>
            <a:ext cx="21494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id-ID"/>
          </a:p>
        </p:txBody>
      </p:sp>
      <p:sp>
        <p:nvSpPr>
          <p:cNvPr id="232453" name="Text Box 5"/>
          <p:cNvSpPr txBox="1">
            <a:spLocks noChangeArrowheads="1"/>
          </p:cNvSpPr>
          <p:nvPr/>
        </p:nvSpPr>
        <p:spPr bwMode="auto">
          <a:xfrm>
            <a:off x="3048000" y="1066800"/>
            <a:ext cx="3028950" cy="36671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t>URUSAN PEMERINTAHAN</a:t>
            </a:r>
          </a:p>
        </p:txBody>
      </p:sp>
      <p:sp>
        <p:nvSpPr>
          <p:cNvPr id="232454" name="Text Box 6"/>
          <p:cNvSpPr txBox="1">
            <a:spLocks noChangeArrowheads="1"/>
          </p:cNvSpPr>
          <p:nvPr/>
        </p:nvSpPr>
        <p:spPr bwMode="auto">
          <a:xfrm>
            <a:off x="1143000" y="1905000"/>
            <a:ext cx="2085975" cy="376238"/>
          </a:xfrm>
          <a:prstGeom prst="rect">
            <a:avLst/>
          </a:prstGeom>
          <a:solidFill>
            <a:schemeClr val="accent1"/>
          </a:solidFill>
          <a:ln w="9525">
            <a:solidFill>
              <a:schemeClr val="tx2"/>
            </a:solidFill>
            <a:miter lim="800000"/>
            <a:headEnd/>
            <a:tailEnd/>
          </a:ln>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t>ABSOLUT PUSAT</a:t>
            </a:r>
          </a:p>
        </p:txBody>
      </p:sp>
      <p:sp>
        <p:nvSpPr>
          <p:cNvPr id="232455" name="Text Box 7"/>
          <p:cNvSpPr txBox="1">
            <a:spLocks noChangeArrowheads="1"/>
          </p:cNvSpPr>
          <p:nvPr/>
        </p:nvSpPr>
        <p:spPr bwMode="auto">
          <a:xfrm>
            <a:off x="6629400" y="1905000"/>
            <a:ext cx="1819275" cy="376238"/>
          </a:xfrm>
          <a:prstGeom prst="rect">
            <a:avLst/>
          </a:prstGeom>
          <a:solidFill>
            <a:schemeClr val="accent1"/>
          </a:solidFill>
          <a:ln w="9525">
            <a:solidFill>
              <a:schemeClr val="tx1"/>
            </a:solidFill>
            <a:miter lim="800000"/>
            <a:headEnd/>
            <a:tailEnd/>
          </a:ln>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t>CONCURRENT</a:t>
            </a:r>
          </a:p>
        </p:txBody>
      </p:sp>
      <p:sp>
        <p:nvSpPr>
          <p:cNvPr id="232456" name="Text Box 11"/>
          <p:cNvSpPr txBox="1">
            <a:spLocks noChangeArrowheads="1"/>
          </p:cNvSpPr>
          <p:nvPr/>
        </p:nvSpPr>
        <p:spPr bwMode="auto">
          <a:xfrm>
            <a:off x="3657600" y="2590800"/>
            <a:ext cx="3733800" cy="376238"/>
          </a:xfrm>
          <a:prstGeom prst="rect">
            <a:avLst/>
          </a:prstGeom>
          <a:solidFill>
            <a:schemeClr val="accent1"/>
          </a:solidFill>
          <a:ln w="9525">
            <a:solidFill>
              <a:schemeClr val="tx2"/>
            </a:solidFill>
            <a:miter lim="800000"/>
            <a:headEnd/>
            <a:tailEnd/>
          </a:ln>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t>KRITERIA PEMBAGIAN URUSAN</a:t>
            </a:r>
          </a:p>
        </p:txBody>
      </p:sp>
      <p:sp>
        <p:nvSpPr>
          <p:cNvPr id="232457" name="Text Box 12"/>
          <p:cNvSpPr txBox="1">
            <a:spLocks noChangeArrowheads="1"/>
          </p:cNvSpPr>
          <p:nvPr/>
        </p:nvSpPr>
        <p:spPr bwMode="auto">
          <a:xfrm>
            <a:off x="1143000" y="2286000"/>
            <a:ext cx="2076450" cy="1749425"/>
          </a:xfrm>
          <a:prstGeom prst="rect">
            <a:avLst/>
          </a:prstGeom>
          <a:solidFill>
            <a:schemeClr val="accent1"/>
          </a:solidFill>
          <a:ln w="9525">
            <a:solidFill>
              <a:schemeClr val="tx2"/>
            </a:solidFill>
            <a:miter lim="800000"/>
            <a:headEnd/>
            <a:tailEnd/>
          </a:ln>
        </p:spPr>
        <p:txBody>
          <a:bodyPr>
            <a:spAutoFit/>
          </a:bodyPr>
          <a:lstStyle>
            <a:lvl1pPr marL="342900" indent="-342900"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buFontTx/>
              <a:buAutoNum type="arabicPeriod"/>
            </a:pPr>
            <a:r>
              <a:rPr lang="en-US"/>
              <a:t>Pertahanan </a:t>
            </a:r>
          </a:p>
          <a:p>
            <a:pPr eaLnBrk="1" hangingPunct="1">
              <a:buFontTx/>
              <a:buAutoNum type="arabicPeriod"/>
            </a:pPr>
            <a:r>
              <a:rPr lang="en-US"/>
              <a:t>Keamanan</a:t>
            </a:r>
          </a:p>
          <a:p>
            <a:pPr eaLnBrk="1" hangingPunct="1">
              <a:buFontTx/>
              <a:buAutoNum type="arabicPeriod"/>
            </a:pPr>
            <a:r>
              <a:rPr lang="en-US"/>
              <a:t>Yustisi</a:t>
            </a:r>
          </a:p>
          <a:p>
            <a:pPr eaLnBrk="1" hangingPunct="1">
              <a:buFontTx/>
              <a:buAutoNum type="arabicPeriod"/>
            </a:pPr>
            <a:r>
              <a:rPr lang="en-US"/>
              <a:t>Pol. Luar Neg</a:t>
            </a:r>
          </a:p>
          <a:p>
            <a:pPr eaLnBrk="1" hangingPunct="1">
              <a:buFontTx/>
              <a:buAutoNum type="arabicPeriod"/>
            </a:pPr>
            <a:r>
              <a:rPr lang="en-US"/>
              <a:t>Moneter, dan</a:t>
            </a:r>
          </a:p>
          <a:p>
            <a:pPr eaLnBrk="1" hangingPunct="1">
              <a:buFontTx/>
              <a:buAutoNum type="arabicPeriod"/>
            </a:pPr>
            <a:r>
              <a:rPr lang="en-US"/>
              <a:t>Agama</a:t>
            </a:r>
          </a:p>
        </p:txBody>
      </p:sp>
      <p:sp>
        <p:nvSpPr>
          <p:cNvPr id="232458" name="Text Box 13"/>
          <p:cNvSpPr txBox="1">
            <a:spLocks noChangeArrowheads="1"/>
          </p:cNvSpPr>
          <p:nvPr/>
        </p:nvSpPr>
        <p:spPr bwMode="auto">
          <a:xfrm>
            <a:off x="3657600" y="2971800"/>
            <a:ext cx="3733800" cy="925513"/>
          </a:xfrm>
          <a:prstGeom prst="rect">
            <a:avLst/>
          </a:prstGeom>
          <a:solidFill>
            <a:schemeClr val="accent1"/>
          </a:solidFill>
          <a:ln w="9525">
            <a:solidFill>
              <a:schemeClr val="tx2"/>
            </a:solidFill>
            <a:miter lim="800000"/>
            <a:headEnd/>
            <a:tailEnd/>
          </a:ln>
        </p:spPr>
        <p:txBody>
          <a:bodyPr>
            <a:spAutoFit/>
          </a:bodyPr>
          <a:lstStyle>
            <a:lvl1pPr marL="342900" indent="-342900"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buFontTx/>
              <a:buAutoNum type="arabicPeriod"/>
            </a:pPr>
            <a:r>
              <a:rPr lang="en-US"/>
              <a:t>EXTERNALITAS (Dampak)</a:t>
            </a:r>
          </a:p>
          <a:p>
            <a:pPr eaLnBrk="1" hangingPunct="1">
              <a:buFontTx/>
              <a:buAutoNum type="arabicPeriod"/>
            </a:pPr>
            <a:r>
              <a:rPr lang="en-US"/>
              <a:t>AKUNTABILITAS (Kedekatan)</a:t>
            </a:r>
          </a:p>
          <a:p>
            <a:pPr eaLnBrk="1" hangingPunct="1">
              <a:buFontTx/>
              <a:buAutoNum type="arabicPeriod"/>
            </a:pPr>
            <a:r>
              <a:rPr lang="en-US"/>
              <a:t>EFISIENSI (Utung - rugi</a:t>
            </a:r>
          </a:p>
        </p:txBody>
      </p:sp>
      <p:sp>
        <p:nvSpPr>
          <p:cNvPr id="232459" name="Text Box 14"/>
          <p:cNvSpPr txBox="1">
            <a:spLocks noChangeArrowheads="1"/>
          </p:cNvSpPr>
          <p:nvPr/>
        </p:nvSpPr>
        <p:spPr bwMode="auto">
          <a:xfrm>
            <a:off x="1447800" y="4419600"/>
            <a:ext cx="4054475" cy="376238"/>
          </a:xfrm>
          <a:prstGeom prst="rect">
            <a:avLst/>
          </a:prstGeom>
          <a:solidFill>
            <a:schemeClr val="accent1"/>
          </a:solidFill>
          <a:ln w="9525">
            <a:solidFill>
              <a:schemeClr val="tx2"/>
            </a:solidFill>
            <a:miter lim="800000"/>
            <a:headEnd/>
            <a:tailEnd/>
          </a:ln>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t>URUSAN PEMERINTAHAN DAERAH</a:t>
            </a:r>
          </a:p>
        </p:txBody>
      </p:sp>
      <p:sp>
        <p:nvSpPr>
          <p:cNvPr id="232460" name="Text Box 15"/>
          <p:cNvSpPr txBox="1">
            <a:spLocks noChangeArrowheads="1"/>
          </p:cNvSpPr>
          <p:nvPr/>
        </p:nvSpPr>
        <p:spPr bwMode="auto">
          <a:xfrm>
            <a:off x="5943600" y="4419600"/>
            <a:ext cx="2927350" cy="650875"/>
          </a:xfrm>
          <a:prstGeom prst="rect">
            <a:avLst/>
          </a:prstGeom>
          <a:solidFill>
            <a:schemeClr val="accent1"/>
          </a:solidFill>
          <a:ln w="9525">
            <a:solidFill>
              <a:schemeClr val="tx2"/>
            </a:solidFill>
            <a:miter lim="800000"/>
            <a:headEnd/>
            <a:tailEnd/>
          </a:ln>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t>URUSAN PEM-AN PUSAT</a:t>
            </a:r>
          </a:p>
        </p:txBody>
      </p:sp>
      <p:sp>
        <p:nvSpPr>
          <p:cNvPr id="232461" name="Text Box 16"/>
          <p:cNvSpPr txBox="1">
            <a:spLocks noChangeArrowheads="1"/>
          </p:cNvSpPr>
          <p:nvPr/>
        </p:nvSpPr>
        <p:spPr bwMode="auto">
          <a:xfrm>
            <a:off x="436563" y="5141913"/>
            <a:ext cx="2568575" cy="650875"/>
          </a:xfrm>
          <a:prstGeom prst="rect">
            <a:avLst/>
          </a:prstGeom>
          <a:solidFill>
            <a:schemeClr val="accent1"/>
          </a:solidFill>
          <a:ln w="9525">
            <a:solidFill>
              <a:schemeClr val="tx2"/>
            </a:solidFill>
            <a:miter lim="800000"/>
            <a:headEnd/>
            <a:tailEnd/>
          </a:ln>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t>URUSAN WAJIB</a:t>
            </a:r>
          </a:p>
          <a:p>
            <a:pPr algn="ctr" eaLnBrk="1" hangingPunct="1"/>
            <a:r>
              <a:rPr lang="en-US"/>
              <a:t>(PELAYANAN DASAR)</a:t>
            </a:r>
          </a:p>
        </p:txBody>
      </p:sp>
      <p:sp>
        <p:nvSpPr>
          <p:cNvPr id="232462" name="Text Box 17"/>
          <p:cNvSpPr txBox="1">
            <a:spLocks noChangeArrowheads="1"/>
          </p:cNvSpPr>
          <p:nvPr/>
        </p:nvSpPr>
        <p:spPr bwMode="auto">
          <a:xfrm>
            <a:off x="288925" y="6132513"/>
            <a:ext cx="2797175" cy="376237"/>
          </a:xfrm>
          <a:prstGeom prst="rect">
            <a:avLst/>
          </a:prstGeom>
          <a:solidFill>
            <a:schemeClr val="accent1"/>
          </a:solidFill>
          <a:ln w="9525">
            <a:solidFill>
              <a:schemeClr val="tx2"/>
            </a:solidFill>
            <a:miter lim="800000"/>
            <a:headEnd/>
            <a:tailEnd/>
          </a:ln>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t>MENGACU PADA  S P M</a:t>
            </a:r>
          </a:p>
        </p:txBody>
      </p:sp>
      <p:sp>
        <p:nvSpPr>
          <p:cNvPr id="232463" name="Text Box 18"/>
          <p:cNvSpPr txBox="1">
            <a:spLocks noChangeArrowheads="1"/>
          </p:cNvSpPr>
          <p:nvPr/>
        </p:nvSpPr>
        <p:spPr bwMode="auto">
          <a:xfrm>
            <a:off x="3729038" y="5257800"/>
            <a:ext cx="2632075" cy="650875"/>
          </a:xfrm>
          <a:prstGeom prst="rect">
            <a:avLst/>
          </a:prstGeom>
          <a:solidFill>
            <a:schemeClr val="accent1"/>
          </a:solidFill>
          <a:ln w="9525">
            <a:solidFill>
              <a:schemeClr val="tx2"/>
            </a:solidFill>
            <a:miter lim="800000"/>
            <a:headEnd/>
            <a:tailEnd/>
          </a:ln>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t>URUSAN PILIHAN</a:t>
            </a:r>
          </a:p>
          <a:p>
            <a:pPr algn="ctr" eaLnBrk="1" hangingPunct="1"/>
            <a:r>
              <a:rPr lang="en-US"/>
              <a:t>(POTENSI UNGGULAN</a:t>
            </a:r>
          </a:p>
        </p:txBody>
      </p:sp>
      <p:sp>
        <p:nvSpPr>
          <p:cNvPr id="232464" name="Line 19"/>
          <p:cNvSpPr>
            <a:spLocks noChangeShapeType="1"/>
          </p:cNvSpPr>
          <p:nvPr/>
        </p:nvSpPr>
        <p:spPr bwMode="auto">
          <a:xfrm>
            <a:off x="2286000" y="1752600"/>
            <a:ext cx="5181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232465" name="Line 20"/>
          <p:cNvSpPr>
            <a:spLocks noChangeShapeType="1"/>
          </p:cNvSpPr>
          <p:nvPr/>
        </p:nvSpPr>
        <p:spPr bwMode="auto">
          <a:xfrm>
            <a:off x="4724400" y="15240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232466" name="Line 21"/>
          <p:cNvSpPr>
            <a:spLocks noChangeShapeType="1"/>
          </p:cNvSpPr>
          <p:nvPr/>
        </p:nvSpPr>
        <p:spPr bwMode="auto">
          <a:xfrm>
            <a:off x="2286000" y="1752600"/>
            <a:ext cx="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232467" name="Line 22"/>
          <p:cNvSpPr>
            <a:spLocks noChangeShapeType="1"/>
          </p:cNvSpPr>
          <p:nvPr/>
        </p:nvSpPr>
        <p:spPr bwMode="auto">
          <a:xfrm>
            <a:off x="7467600" y="1752600"/>
            <a:ext cx="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232468" name="Line 23"/>
          <p:cNvSpPr>
            <a:spLocks noChangeShapeType="1"/>
          </p:cNvSpPr>
          <p:nvPr/>
        </p:nvSpPr>
        <p:spPr bwMode="auto">
          <a:xfrm>
            <a:off x="4114800" y="4191000"/>
            <a:ext cx="4267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232469" name="Line 24"/>
          <p:cNvSpPr>
            <a:spLocks noChangeShapeType="1"/>
          </p:cNvSpPr>
          <p:nvPr/>
        </p:nvSpPr>
        <p:spPr bwMode="auto">
          <a:xfrm>
            <a:off x="4114800" y="4191000"/>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232470" name="Line 25"/>
          <p:cNvSpPr>
            <a:spLocks noChangeShapeType="1"/>
          </p:cNvSpPr>
          <p:nvPr/>
        </p:nvSpPr>
        <p:spPr bwMode="auto">
          <a:xfrm>
            <a:off x="8382000" y="4191000"/>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232471" name="Line 26"/>
          <p:cNvSpPr>
            <a:spLocks noChangeShapeType="1"/>
          </p:cNvSpPr>
          <p:nvPr/>
        </p:nvSpPr>
        <p:spPr bwMode="auto">
          <a:xfrm>
            <a:off x="7848600" y="2362200"/>
            <a:ext cx="0" cy="1828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232472" name="Line 27"/>
          <p:cNvSpPr>
            <a:spLocks noChangeShapeType="1"/>
          </p:cNvSpPr>
          <p:nvPr/>
        </p:nvSpPr>
        <p:spPr bwMode="auto">
          <a:xfrm>
            <a:off x="7391400" y="3124200"/>
            <a:ext cx="4572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232473" name="Line 28"/>
          <p:cNvSpPr>
            <a:spLocks noChangeShapeType="1"/>
          </p:cNvSpPr>
          <p:nvPr/>
        </p:nvSpPr>
        <p:spPr bwMode="auto">
          <a:xfrm>
            <a:off x="1981200" y="4953000"/>
            <a:ext cx="3048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232474" name="Line 29"/>
          <p:cNvSpPr>
            <a:spLocks noChangeShapeType="1"/>
          </p:cNvSpPr>
          <p:nvPr/>
        </p:nvSpPr>
        <p:spPr bwMode="auto">
          <a:xfrm>
            <a:off x="1981200" y="4953000"/>
            <a:ext cx="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232475" name="Line 30"/>
          <p:cNvSpPr>
            <a:spLocks noChangeShapeType="1"/>
          </p:cNvSpPr>
          <p:nvPr/>
        </p:nvSpPr>
        <p:spPr bwMode="auto">
          <a:xfrm>
            <a:off x="5029200" y="49530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232476" name="Line 31"/>
          <p:cNvSpPr>
            <a:spLocks noChangeShapeType="1"/>
          </p:cNvSpPr>
          <p:nvPr/>
        </p:nvSpPr>
        <p:spPr bwMode="auto">
          <a:xfrm>
            <a:off x="3352800" y="4800600"/>
            <a:ext cx="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232477" name="Line 32"/>
          <p:cNvSpPr>
            <a:spLocks noChangeShapeType="1"/>
          </p:cNvSpPr>
          <p:nvPr/>
        </p:nvSpPr>
        <p:spPr bwMode="auto">
          <a:xfrm>
            <a:off x="1447800" y="57912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idx="429496729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4000" smtClean="0"/>
              <a:t>Prinsip dasar dalam persebaran urusan pemerintahan</a:t>
            </a:r>
          </a:p>
        </p:txBody>
      </p:sp>
      <p:sp>
        <p:nvSpPr>
          <p:cNvPr id="230403" name="Rectangle 3"/>
          <p:cNvSpPr>
            <a:spLocks noGrp="1" noChangeArrowheads="1"/>
          </p:cNvSpPr>
          <p:nvPr>
            <p:ph type="body" idx="429496729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pPr>
            <a:r>
              <a:rPr lang="en-US" sz="2800" smtClean="0">
                <a:effectLst/>
              </a:rPr>
              <a:t> </a:t>
            </a:r>
            <a:r>
              <a:rPr lang="en-US" sz="2800" smtClean="0"/>
              <a:t>Selalu terdapat urusan pemerintahan yang secara absolut tidak dapat diserahkan kepada daerah karena menyangkut kelangsungan hidup bangsa dan negara</a:t>
            </a:r>
          </a:p>
          <a:p>
            <a:pPr eaLnBrk="1" hangingPunct="1">
              <a:lnSpc>
                <a:spcPct val="90000"/>
              </a:lnSpc>
            </a:pPr>
            <a:r>
              <a:rPr lang="en-US" sz="2800" smtClean="0"/>
              <a:t>Tidak ada urusan pemerintahan yang sepenuhnya dapat diserahkan kepada daerah. Urusan pemerintahan yang dapat diserahkan kepada daerah adalah hal yang menyangkut kepentingan masyarakat setempat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rrowheads="1"/>
          </p:cNvSpPr>
          <p:nvPr>
            <p:ph type="title" idx="4294967295"/>
          </p:nvPr>
        </p:nvSpPr>
        <p:spPr/>
        <p:txBody>
          <a:bodyPr anchorCtr="0"/>
          <a:lstStyle/>
          <a:p>
            <a:pPr eaLnBrk="1" hangingPunct="1"/>
            <a:r>
              <a:rPr lang="en-US" sz="4000" smtClean="0">
                <a:solidFill>
                  <a:srgbClr val="660066"/>
                </a:solidFill>
              </a:rPr>
              <a:t>Gambaran Pengelolaan Kewenangan</a:t>
            </a:r>
          </a:p>
        </p:txBody>
      </p:sp>
      <p:sp>
        <p:nvSpPr>
          <p:cNvPr id="64515" name="Rectangle 3"/>
          <p:cNvSpPr>
            <a:spLocks noGrp="1" noRot="1" noChangeArrowheads="1"/>
          </p:cNvSpPr>
          <p:nvPr>
            <p:ph type="body" idx="4294967295"/>
          </p:nvPr>
        </p:nvSpPr>
        <p:spPr/>
        <p:txBody>
          <a:bodyPr/>
          <a:lstStyle/>
          <a:p>
            <a:pPr eaLnBrk="1" hangingPunct="1"/>
            <a:r>
              <a:rPr lang="en-US" sz="2800" smtClean="0"/>
              <a:t>Kondisi empirik menunjukkan adanya konflik kewenangan pusat-daerah</a:t>
            </a:r>
          </a:p>
          <a:p>
            <a:pPr eaLnBrk="1" hangingPunct="1"/>
            <a:r>
              <a:rPr lang="en-US" sz="2800" smtClean="0"/>
              <a:t>Otonomi lebih dimaknai sebagai auto money, dan bukan pada pelayanan kepada masyarakat</a:t>
            </a:r>
          </a:p>
          <a:p>
            <a:pPr eaLnBrk="1" hangingPunct="1"/>
            <a:r>
              <a:rPr lang="en-US" sz="2800" smtClean="0"/>
              <a:t>Rekomendasi : pembagian kewenangan antar tingkatan harus memperhatikan aspek economies of scale, akuntabilitas, dan ekternabilitas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533400" y="533400"/>
            <a:ext cx="7391400" cy="868363"/>
          </a:xfrm>
        </p:spPr>
        <p:txBody>
          <a:bodyPr anchor="t"/>
          <a:lstStyle/>
          <a:p>
            <a:pPr marL="838200" indent="-838200" eaLnBrk="1" hangingPunct="1"/>
            <a:r>
              <a:rPr lang="en-US" altLang="en-US" sz="3200" smtClean="0"/>
              <a:t>PENATAAN KELEMBAGAAN</a:t>
            </a:r>
          </a:p>
        </p:txBody>
      </p:sp>
      <p:sp>
        <p:nvSpPr>
          <p:cNvPr id="33795" name="Rectangle 3"/>
          <p:cNvSpPr>
            <a:spLocks noGrp="1" noChangeArrowheads="1"/>
          </p:cNvSpPr>
          <p:nvPr>
            <p:ph type="body" idx="1"/>
          </p:nvPr>
        </p:nvSpPr>
        <p:spPr>
          <a:xfrm>
            <a:off x="304800" y="1524000"/>
            <a:ext cx="8534400" cy="4800600"/>
          </a:xfrm>
        </p:spPr>
        <p:txBody>
          <a:bodyPr/>
          <a:lstStyle/>
          <a:p>
            <a:pPr marL="342900" lvl="1" indent="0" eaLnBrk="1" hangingPunct="1">
              <a:lnSpc>
                <a:spcPct val="114000"/>
              </a:lnSpc>
              <a:buClr>
                <a:schemeClr val="tx1"/>
              </a:buClr>
              <a:buFont typeface="Wingdings" pitchFamily="2" charset="2"/>
              <a:buNone/>
            </a:pPr>
            <a:r>
              <a:rPr lang="en-US" altLang="en-US" sz="2400" smtClean="0"/>
              <a:t>Dasar Pembentukan Organisasi Pemerintah Daerah (OPD)</a:t>
            </a:r>
          </a:p>
          <a:p>
            <a:pPr marL="342900" lvl="1" indent="0" eaLnBrk="1" hangingPunct="1">
              <a:lnSpc>
                <a:spcPct val="114000"/>
              </a:lnSpc>
              <a:buClr>
                <a:schemeClr val="tx1"/>
              </a:buClr>
              <a:buFont typeface="Wingdings" pitchFamily="2" charset="2"/>
              <a:buNone/>
            </a:pPr>
            <a:r>
              <a:rPr lang="en-US" altLang="en-US" sz="2400" smtClean="0"/>
              <a:t>Prinsip Dasar Pembentukan OPD</a:t>
            </a:r>
          </a:p>
          <a:p>
            <a:pPr marL="342900" lvl="1" indent="0" eaLnBrk="1" hangingPunct="1">
              <a:lnSpc>
                <a:spcPct val="114000"/>
              </a:lnSpc>
              <a:buClr>
                <a:schemeClr val="tx1"/>
              </a:buClr>
              <a:buFont typeface="Wingdings" pitchFamily="2" charset="2"/>
              <a:buNone/>
            </a:pPr>
            <a:r>
              <a:rPr lang="en-US" altLang="en-US" sz="2400" smtClean="0"/>
              <a:t>Besaran Organisasi</a:t>
            </a:r>
          </a:p>
          <a:p>
            <a:pPr marL="342900" lvl="1" indent="0" eaLnBrk="1" hangingPunct="1">
              <a:lnSpc>
                <a:spcPct val="114000"/>
              </a:lnSpc>
              <a:buClr>
                <a:schemeClr val="tx1"/>
              </a:buClr>
              <a:buFont typeface="Wingdings" pitchFamily="2" charset="2"/>
              <a:buNone/>
            </a:pPr>
            <a:endParaRPr lang="en-US" altLang="en-US" sz="2400" smtClean="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grpId="0" nodeType="withEffect">
                                  <p:stCondLst>
                                    <p:cond delay="0"/>
                                  </p:stCondLst>
                                  <p:childTnLst>
                                    <p:set>
                                      <p:cBhvr>
                                        <p:cTn id="6" dur="1" fill="hold">
                                          <p:stCondLst>
                                            <p:cond delay="0"/>
                                          </p:stCondLst>
                                        </p:cTn>
                                        <p:tgtEl>
                                          <p:spTgt spid="33794"/>
                                        </p:tgtEl>
                                        <p:attrNameLst>
                                          <p:attrName>style.visibility</p:attrName>
                                        </p:attrNameLst>
                                      </p:cBhvr>
                                      <p:to>
                                        <p:strVal val="visible"/>
                                      </p:to>
                                    </p:set>
                                    <p:anim calcmode="lin" valueType="num">
                                      <p:cBhvr>
                                        <p:cTn id="7" dur="500" fill="hold"/>
                                        <p:tgtEl>
                                          <p:spTgt spid="33794"/>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33794"/>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33794"/>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33794"/>
                                        </p:tgtEl>
                                        <p:attrNameLst>
                                          <p:attrName>ppt_y</p:attrName>
                                        </p:attrNameLst>
                                      </p:cBhvr>
                                      <p:tavLst>
                                        <p:tav tm="0">
                                          <p:val>
                                            <p:strVal val="#ppt_y"/>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9" presetClass="entr" presetSubtype="0" accel="100000" fill="hold" grpId="0" nodeType="clickEffect">
                                  <p:stCondLst>
                                    <p:cond delay="0"/>
                                  </p:stCondLst>
                                  <p:childTnLst>
                                    <p:set>
                                      <p:cBhvr>
                                        <p:cTn id="14" dur="1" fill="hold">
                                          <p:stCondLst>
                                            <p:cond delay="0"/>
                                          </p:stCondLst>
                                        </p:cTn>
                                        <p:tgtEl>
                                          <p:spTgt spid="33795">
                                            <p:txEl>
                                              <p:pRg st="0" end="0"/>
                                            </p:txEl>
                                          </p:spTgt>
                                        </p:tgtEl>
                                        <p:attrNameLst>
                                          <p:attrName>style.visibility</p:attrName>
                                        </p:attrNameLst>
                                      </p:cBhvr>
                                      <p:to>
                                        <p:strVal val="visible"/>
                                      </p:to>
                                    </p:set>
                                    <p:anim calcmode="lin" valueType="num">
                                      <p:cBhvr>
                                        <p:cTn id="15" dur="500" fill="hold"/>
                                        <p:tgtEl>
                                          <p:spTgt spid="33795">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33795">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33795">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33795">
                                            <p:txEl>
                                              <p:pRg st="0" end="0"/>
                                            </p:txEl>
                                          </p:spTgt>
                                        </p:tgtEl>
                                        <p:attrNameLst>
                                          <p:attrName>ppt_y</p:attrName>
                                        </p:attrNameLst>
                                      </p:cBhvr>
                                      <p:tavLst>
                                        <p:tav tm="0">
                                          <p:val>
                                            <p:strVal val="#ppt_y"/>
                                          </p:val>
                                        </p:tav>
                                        <p:tav tm="100000">
                                          <p:val>
                                            <p:strVal val="#ppt_y"/>
                                          </p:val>
                                        </p:tav>
                                      </p:tavLst>
                                    </p:anim>
                                  </p:childTnLst>
                                </p:cTn>
                              </p:par>
                              <p:par>
                                <p:cTn id="19" presetID="39" presetClass="entr" presetSubtype="0" accel="100000" fill="hold" grpId="0" nodeType="withEffect">
                                  <p:stCondLst>
                                    <p:cond delay="0"/>
                                  </p:stCondLst>
                                  <p:childTnLst>
                                    <p:set>
                                      <p:cBhvr>
                                        <p:cTn id="20" dur="1" fill="hold">
                                          <p:stCondLst>
                                            <p:cond delay="0"/>
                                          </p:stCondLst>
                                        </p:cTn>
                                        <p:tgtEl>
                                          <p:spTgt spid="33795">
                                            <p:txEl>
                                              <p:pRg st="1" end="1"/>
                                            </p:txEl>
                                          </p:spTgt>
                                        </p:tgtEl>
                                        <p:attrNameLst>
                                          <p:attrName>style.visibility</p:attrName>
                                        </p:attrNameLst>
                                      </p:cBhvr>
                                      <p:to>
                                        <p:strVal val="visible"/>
                                      </p:to>
                                    </p:set>
                                    <p:anim calcmode="lin" valueType="num">
                                      <p:cBhvr>
                                        <p:cTn id="21" dur="500" fill="hold"/>
                                        <p:tgtEl>
                                          <p:spTgt spid="33795">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2" dur="500" fill="hold"/>
                                        <p:tgtEl>
                                          <p:spTgt spid="33795">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3" dur="500" fill="hold"/>
                                        <p:tgtEl>
                                          <p:spTgt spid="33795">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4" dur="500" fill="hold"/>
                                        <p:tgtEl>
                                          <p:spTgt spid="33795">
                                            <p:txEl>
                                              <p:pRg st="1" end="1"/>
                                            </p:txEl>
                                          </p:spTgt>
                                        </p:tgtEl>
                                        <p:attrNameLst>
                                          <p:attrName>ppt_y</p:attrName>
                                        </p:attrNameLst>
                                      </p:cBhvr>
                                      <p:tavLst>
                                        <p:tav tm="0">
                                          <p:val>
                                            <p:strVal val="#ppt_y"/>
                                          </p:val>
                                        </p:tav>
                                        <p:tav tm="100000">
                                          <p:val>
                                            <p:strVal val="#ppt_y"/>
                                          </p:val>
                                        </p:tav>
                                      </p:tavLst>
                                    </p:anim>
                                  </p:childTnLst>
                                </p:cTn>
                              </p:par>
                              <p:par>
                                <p:cTn id="25" presetID="39" presetClass="entr" presetSubtype="0" accel="100000" fill="hold" grpId="0" nodeType="withEffect">
                                  <p:stCondLst>
                                    <p:cond delay="0"/>
                                  </p:stCondLst>
                                  <p:childTnLst>
                                    <p:set>
                                      <p:cBhvr>
                                        <p:cTn id="26" dur="1" fill="hold">
                                          <p:stCondLst>
                                            <p:cond delay="0"/>
                                          </p:stCondLst>
                                        </p:cTn>
                                        <p:tgtEl>
                                          <p:spTgt spid="33795">
                                            <p:txEl>
                                              <p:pRg st="2" end="2"/>
                                            </p:txEl>
                                          </p:spTgt>
                                        </p:tgtEl>
                                        <p:attrNameLst>
                                          <p:attrName>style.visibility</p:attrName>
                                        </p:attrNameLst>
                                      </p:cBhvr>
                                      <p:to>
                                        <p:strVal val="visible"/>
                                      </p:to>
                                    </p:set>
                                    <p:anim calcmode="lin" valueType="num">
                                      <p:cBhvr>
                                        <p:cTn id="27" dur="500" fill="hold"/>
                                        <p:tgtEl>
                                          <p:spTgt spid="33795">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8" dur="500" fill="hold"/>
                                        <p:tgtEl>
                                          <p:spTgt spid="33795">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9" dur="500" fill="hold"/>
                                        <p:tgtEl>
                                          <p:spTgt spid="33795">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30" dur="500" fill="hold"/>
                                        <p:tgtEl>
                                          <p:spTgt spid="337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39" presetClass="exit" presetSubtype="0" decel="100000" fill="hold" grpId="1" nodeType="clickEffect">
                                  <p:stCondLst>
                                    <p:cond delay="0"/>
                                  </p:stCondLst>
                                  <p:childTnLst>
                                    <p:anim calcmode="lin" valueType="num">
                                      <p:cBhvr>
                                        <p:cTn id="34" dur="500" fill="hold"/>
                                        <p:tgtEl>
                                          <p:spTgt spid="33794"/>
                                        </p:tgtEl>
                                        <p:attrNameLst>
                                          <p:attrName>ppt_h</p:attrName>
                                        </p:attrNameLst>
                                      </p:cBhvr>
                                      <p:tavLst>
                                        <p:tav tm="0">
                                          <p:val>
                                            <p:strVal val="ppt_h"/>
                                          </p:val>
                                        </p:tav>
                                        <p:tav tm="50000">
                                          <p:val>
                                            <p:strVal val="ppt_h/20"/>
                                          </p:val>
                                        </p:tav>
                                        <p:tav tm="100000">
                                          <p:val>
                                            <p:strVal val="ppt_h/20"/>
                                          </p:val>
                                        </p:tav>
                                      </p:tavLst>
                                    </p:anim>
                                    <p:anim calcmode="lin" valueType="num">
                                      <p:cBhvr>
                                        <p:cTn id="35" dur="500" fill="hold"/>
                                        <p:tgtEl>
                                          <p:spTgt spid="33794"/>
                                        </p:tgtEl>
                                        <p:attrNameLst>
                                          <p:attrName>ppt_w</p:attrName>
                                        </p:attrNameLst>
                                      </p:cBhvr>
                                      <p:tavLst>
                                        <p:tav tm="0">
                                          <p:val>
                                            <p:strVal val="ppt_w"/>
                                          </p:val>
                                        </p:tav>
                                        <p:tav tm="50000">
                                          <p:val>
                                            <p:strVal val="ppt_w+.3"/>
                                          </p:val>
                                        </p:tav>
                                        <p:tav tm="100000">
                                          <p:val>
                                            <p:strVal val="ppt_w+.3"/>
                                          </p:val>
                                        </p:tav>
                                      </p:tavLst>
                                    </p:anim>
                                    <p:anim calcmode="lin" valueType="num">
                                      <p:cBhvr>
                                        <p:cTn id="36" dur="500" fill="hold"/>
                                        <p:tgtEl>
                                          <p:spTgt spid="33794"/>
                                        </p:tgtEl>
                                        <p:attrNameLst>
                                          <p:attrName>ppt_x</p:attrName>
                                        </p:attrNameLst>
                                      </p:cBhvr>
                                      <p:tavLst>
                                        <p:tav tm="0">
                                          <p:val>
                                            <p:strVal val="ppt_x"/>
                                          </p:val>
                                        </p:tav>
                                        <p:tav tm="50000">
                                          <p:val>
                                            <p:strVal val="ppt_x"/>
                                          </p:val>
                                        </p:tav>
                                        <p:tav tm="100000">
                                          <p:val>
                                            <p:strVal val="ppt_x-.3"/>
                                          </p:val>
                                        </p:tav>
                                      </p:tavLst>
                                    </p:anim>
                                    <p:anim calcmode="lin" valueType="num">
                                      <p:cBhvr>
                                        <p:cTn id="37" dur="500" fill="hold"/>
                                        <p:tgtEl>
                                          <p:spTgt spid="33794"/>
                                        </p:tgtEl>
                                        <p:attrNameLst>
                                          <p:attrName>ppt_y</p:attrName>
                                        </p:attrNameLst>
                                      </p:cBhvr>
                                      <p:tavLst>
                                        <p:tav tm="0">
                                          <p:val>
                                            <p:strVal val="ppt_y"/>
                                          </p:val>
                                        </p:tav>
                                        <p:tav tm="100000">
                                          <p:val>
                                            <p:strVal val="ppt_y"/>
                                          </p:val>
                                        </p:tav>
                                      </p:tavLst>
                                    </p:anim>
                                    <p:set>
                                      <p:cBhvr>
                                        <p:cTn id="38" dur="1" fill="hold">
                                          <p:stCondLst>
                                            <p:cond delay="499"/>
                                          </p:stCondLst>
                                        </p:cTn>
                                        <p:tgtEl>
                                          <p:spTgt spid="33794"/>
                                        </p:tgtEl>
                                        <p:attrNameLst>
                                          <p:attrName>style.visibility</p:attrName>
                                        </p:attrNameLst>
                                      </p:cBhvr>
                                      <p:to>
                                        <p:strVal val="hidden"/>
                                      </p:to>
                                    </p:set>
                                  </p:childTnLst>
                                </p:cTn>
                              </p:par>
                              <p:par>
                                <p:cTn id="39" presetID="39" presetClass="exit" presetSubtype="0" decel="100000" fill="hold" grpId="1" nodeType="withEffect">
                                  <p:stCondLst>
                                    <p:cond delay="0"/>
                                  </p:stCondLst>
                                  <p:childTnLst>
                                    <p:anim calcmode="lin" valueType="num">
                                      <p:cBhvr>
                                        <p:cTn id="40" dur="500" fill="hold"/>
                                        <p:tgtEl>
                                          <p:spTgt spid="33795">
                                            <p:txEl>
                                              <p:pRg st="0" end="0"/>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41" dur="500" fill="hold"/>
                                        <p:tgtEl>
                                          <p:spTgt spid="33795">
                                            <p:txEl>
                                              <p:pRg st="0" end="0"/>
                                            </p:txEl>
                                          </p:spTgt>
                                        </p:tgtEl>
                                        <p:attrNameLst>
                                          <p:attrName>ppt_w</p:attrName>
                                        </p:attrNameLst>
                                      </p:cBhvr>
                                      <p:tavLst>
                                        <p:tav tm="0">
                                          <p:val>
                                            <p:strVal val="ppt_w"/>
                                          </p:val>
                                        </p:tav>
                                        <p:tav tm="50000">
                                          <p:val>
                                            <p:strVal val="ppt_w+.3"/>
                                          </p:val>
                                        </p:tav>
                                        <p:tav tm="100000">
                                          <p:val>
                                            <p:strVal val="ppt_w+.3"/>
                                          </p:val>
                                        </p:tav>
                                      </p:tavLst>
                                    </p:anim>
                                    <p:anim calcmode="lin" valueType="num">
                                      <p:cBhvr>
                                        <p:cTn id="42" dur="500" fill="hold"/>
                                        <p:tgtEl>
                                          <p:spTgt spid="33795">
                                            <p:txEl>
                                              <p:pRg st="0" end="0"/>
                                            </p:txEl>
                                          </p:spTgt>
                                        </p:tgtEl>
                                        <p:attrNameLst>
                                          <p:attrName>ppt_x</p:attrName>
                                        </p:attrNameLst>
                                      </p:cBhvr>
                                      <p:tavLst>
                                        <p:tav tm="0">
                                          <p:val>
                                            <p:strVal val="ppt_x"/>
                                          </p:val>
                                        </p:tav>
                                        <p:tav tm="50000">
                                          <p:val>
                                            <p:strVal val="ppt_x"/>
                                          </p:val>
                                        </p:tav>
                                        <p:tav tm="100000">
                                          <p:val>
                                            <p:strVal val="ppt_x-.3"/>
                                          </p:val>
                                        </p:tav>
                                      </p:tavLst>
                                    </p:anim>
                                    <p:anim calcmode="lin" valueType="num">
                                      <p:cBhvr>
                                        <p:cTn id="43" dur="500" fill="hold"/>
                                        <p:tgtEl>
                                          <p:spTgt spid="33795">
                                            <p:txEl>
                                              <p:pRg st="0" end="0"/>
                                            </p:txEl>
                                          </p:spTgt>
                                        </p:tgtEl>
                                        <p:attrNameLst>
                                          <p:attrName>ppt_y</p:attrName>
                                        </p:attrNameLst>
                                      </p:cBhvr>
                                      <p:tavLst>
                                        <p:tav tm="0">
                                          <p:val>
                                            <p:strVal val="ppt_y"/>
                                          </p:val>
                                        </p:tav>
                                        <p:tav tm="100000">
                                          <p:val>
                                            <p:strVal val="ppt_y"/>
                                          </p:val>
                                        </p:tav>
                                      </p:tavLst>
                                    </p:anim>
                                    <p:set>
                                      <p:cBhvr>
                                        <p:cTn id="44" dur="1" fill="hold">
                                          <p:stCondLst>
                                            <p:cond delay="499"/>
                                          </p:stCondLst>
                                        </p:cTn>
                                        <p:tgtEl>
                                          <p:spTgt spid="33795">
                                            <p:txEl>
                                              <p:pRg st="0" end="0"/>
                                            </p:txEl>
                                          </p:spTgt>
                                        </p:tgtEl>
                                        <p:attrNameLst>
                                          <p:attrName>style.visibility</p:attrName>
                                        </p:attrNameLst>
                                      </p:cBhvr>
                                      <p:to>
                                        <p:strVal val="hidden"/>
                                      </p:to>
                                    </p:set>
                                  </p:childTnLst>
                                </p:cTn>
                              </p:par>
                              <p:par>
                                <p:cTn id="45" presetID="39" presetClass="exit" presetSubtype="0" decel="100000" fill="hold" grpId="1" nodeType="withEffect">
                                  <p:stCondLst>
                                    <p:cond delay="0"/>
                                  </p:stCondLst>
                                  <p:childTnLst>
                                    <p:anim calcmode="lin" valueType="num">
                                      <p:cBhvr>
                                        <p:cTn id="46" dur="500" fill="hold"/>
                                        <p:tgtEl>
                                          <p:spTgt spid="33795">
                                            <p:txEl>
                                              <p:pRg st="1" end="1"/>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47" dur="500" fill="hold"/>
                                        <p:tgtEl>
                                          <p:spTgt spid="33795">
                                            <p:txEl>
                                              <p:pRg st="1" end="1"/>
                                            </p:txEl>
                                          </p:spTgt>
                                        </p:tgtEl>
                                        <p:attrNameLst>
                                          <p:attrName>ppt_w</p:attrName>
                                        </p:attrNameLst>
                                      </p:cBhvr>
                                      <p:tavLst>
                                        <p:tav tm="0">
                                          <p:val>
                                            <p:strVal val="ppt_w"/>
                                          </p:val>
                                        </p:tav>
                                        <p:tav tm="50000">
                                          <p:val>
                                            <p:strVal val="ppt_w+.3"/>
                                          </p:val>
                                        </p:tav>
                                        <p:tav tm="100000">
                                          <p:val>
                                            <p:strVal val="ppt_w+.3"/>
                                          </p:val>
                                        </p:tav>
                                      </p:tavLst>
                                    </p:anim>
                                    <p:anim calcmode="lin" valueType="num">
                                      <p:cBhvr>
                                        <p:cTn id="48" dur="500" fill="hold"/>
                                        <p:tgtEl>
                                          <p:spTgt spid="33795">
                                            <p:txEl>
                                              <p:pRg st="1" end="1"/>
                                            </p:txEl>
                                          </p:spTgt>
                                        </p:tgtEl>
                                        <p:attrNameLst>
                                          <p:attrName>ppt_x</p:attrName>
                                        </p:attrNameLst>
                                      </p:cBhvr>
                                      <p:tavLst>
                                        <p:tav tm="0">
                                          <p:val>
                                            <p:strVal val="ppt_x"/>
                                          </p:val>
                                        </p:tav>
                                        <p:tav tm="50000">
                                          <p:val>
                                            <p:strVal val="ppt_x"/>
                                          </p:val>
                                        </p:tav>
                                        <p:tav tm="100000">
                                          <p:val>
                                            <p:strVal val="ppt_x-.3"/>
                                          </p:val>
                                        </p:tav>
                                      </p:tavLst>
                                    </p:anim>
                                    <p:anim calcmode="lin" valueType="num">
                                      <p:cBhvr>
                                        <p:cTn id="49" dur="500" fill="hold"/>
                                        <p:tgtEl>
                                          <p:spTgt spid="33795">
                                            <p:txEl>
                                              <p:pRg st="1" end="1"/>
                                            </p:txEl>
                                          </p:spTgt>
                                        </p:tgtEl>
                                        <p:attrNameLst>
                                          <p:attrName>ppt_y</p:attrName>
                                        </p:attrNameLst>
                                      </p:cBhvr>
                                      <p:tavLst>
                                        <p:tav tm="0">
                                          <p:val>
                                            <p:strVal val="ppt_y"/>
                                          </p:val>
                                        </p:tav>
                                        <p:tav tm="100000">
                                          <p:val>
                                            <p:strVal val="ppt_y"/>
                                          </p:val>
                                        </p:tav>
                                      </p:tavLst>
                                    </p:anim>
                                    <p:set>
                                      <p:cBhvr>
                                        <p:cTn id="50" dur="1" fill="hold">
                                          <p:stCondLst>
                                            <p:cond delay="499"/>
                                          </p:stCondLst>
                                        </p:cTn>
                                        <p:tgtEl>
                                          <p:spTgt spid="33795">
                                            <p:txEl>
                                              <p:pRg st="1" end="1"/>
                                            </p:txEl>
                                          </p:spTgt>
                                        </p:tgtEl>
                                        <p:attrNameLst>
                                          <p:attrName>style.visibility</p:attrName>
                                        </p:attrNameLst>
                                      </p:cBhvr>
                                      <p:to>
                                        <p:strVal val="hidden"/>
                                      </p:to>
                                    </p:set>
                                  </p:childTnLst>
                                </p:cTn>
                              </p:par>
                              <p:par>
                                <p:cTn id="51" presetID="39" presetClass="exit" presetSubtype="0" decel="100000" fill="hold" grpId="1" nodeType="withEffect">
                                  <p:stCondLst>
                                    <p:cond delay="0"/>
                                  </p:stCondLst>
                                  <p:childTnLst>
                                    <p:anim calcmode="lin" valueType="num">
                                      <p:cBhvr>
                                        <p:cTn id="52" dur="500" fill="hold"/>
                                        <p:tgtEl>
                                          <p:spTgt spid="33795">
                                            <p:txEl>
                                              <p:pRg st="2" end="2"/>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53" dur="500" fill="hold"/>
                                        <p:tgtEl>
                                          <p:spTgt spid="33795">
                                            <p:txEl>
                                              <p:pRg st="2" end="2"/>
                                            </p:txEl>
                                          </p:spTgt>
                                        </p:tgtEl>
                                        <p:attrNameLst>
                                          <p:attrName>ppt_w</p:attrName>
                                        </p:attrNameLst>
                                      </p:cBhvr>
                                      <p:tavLst>
                                        <p:tav tm="0">
                                          <p:val>
                                            <p:strVal val="ppt_w"/>
                                          </p:val>
                                        </p:tav>
                                        <p:tav tm="50000">
                                          <p:val>
                                            <p:strVal val="ppt_w+.3"/>
                                          </p:val>
                                        </p:tav>
                                        <p:tav tm="100000">
                                          <p:val>
                                            <p:strVal val="ppt_w+.3"/>
                                          </p:val>
                                        </p:tav>
                                      </p:tavLst>
                                    </p:anim>
                                    <p:anim calcmode="lin" valueType="num">
                                      <p:cBhvr>
                                        <p:cTn id="54" dur="500" fill="hold"/>
                                        <p:tgtEl>
                                          <p:spTgt spid="33795">
                                            <p:txEl>
                                              <p:pRg st="2" end="2"/>
                                            </p:txEl>
                                          </p:spTgt>
                                        </p:tgtEl>
                                        <p:attrNameLst>
                                          <p:attrName>ppt_x</p:attrName>
                                        </p:attrNameLst>
                                      </p:cBhvr>
                                      <p:tavLst>
                                        <p:tav tm="0">
                                          <p:val>
                                            <p:strVal val="ppt_x"/>
                                          </p:val>
                                        </p:tav>
                                        <p:tav tm="50000">
                                          <p:val>
                                            <p:strVal val="ppt_x"/>
                                          </p:val>
                                        </p:tav>
                                        <p:tav tm="100000">
                                          <p:val>
                                            <p:strVal val="ppt_x-.3"/>
                                          </p:val>
                                        </p:tav>
                                      </p:tavLst>
                                    </p:anim>
                                    <p:anim calcmode="lin" valueType="num">
                                      <p:cBhvr>
                                        <p:cTn id="55" dur="500" fill="hold"/>
                                        <p:tgtEl>
                                          <p:spTgt spid="33795">
                                            <p:txEl>
                                              <p:pRg st="2" end="2"/>
                                            </p:txEl>
                                          </p:spTgt>
                                        </p:tgtEl>
                                        <p:attrNameLst>
                                          <p:attrName>ppt_y</p:attrName>
                                        </p:attrNameLst>
                                      </p:cBhvr>
                                      <p:tavLst>
                                        <p:tav tm="0">
                                          <p:val>
                                            <p:strVal val="ppt_y"/>
                                          </p:val>
                                        </p:tav>
                                        <p:tav tm="100000">
                                          <p:val>
                                            <p:strVal val="ppt_y"/>
                                          </p:val>
                                        </p:tav>
                                      </p:tavLst>
                                    </p:anim>
                                    <p:set>
                                      <p:cBhvr>
                                        <p:cTn id="56" dur="1" fill="hold">
                                          <p:stCondLst>
                                            <p:cond delay="499"/>
                                          </p:stCondLst>
                                        </p:cTn>
                                        <p:tgtEl>
                                          <p:spTgt spid="33795">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794" grpId="1"/>
      <p:bldP spid="33795" grpId="0" build="p"/>
      <p:bldP spid="33795" grpId="1" build="allAtOnce"/>
    </p:bldLst>
  </p:timing>
</p:sld>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2.jpeg"/></Relationships>
</file>

<file path=ppt/theme/_rels/them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termark">
  <a:themeElements>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Watermar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Watermark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Watermark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Watermark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Watermark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Watermark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5_Quadrant">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5_Quadrant">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9_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9_Network">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liff">
  <a:themeElements>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fontScheme name="Cliff">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iff 1">
        <a:dk1>
          <a:srgbClr val="5B5B49"/>
        </a:dk1>
        <a:lt1>
          <a:srgbClr val="DDDDDD"/>
        </a:lt1>
        <a:dk2>
          <a:srgbClr val="2B2A00"/>
        </a:dk2>
        <a:lt2>
          <a:srgbClr val="E0DFBE"/>
        </a:lt2>
        <a:accent1>
          <a:srgbClr val="878543"/>
        </a:accent1>
        <a:accent2>
          <a:srgbClr val="716E00"/>
        </a:accent2>
        <a:accent3>
          <a:srgbClr val="ACACAA"/>
        </a:accent3>
        <a:accent4>
          <a:srgbClr val="BDBDBD"/>
        </a:accent4>
        <a:accent5>
          <a:srgbClr val="C3C2B0"/>
        </a:accent5>
        <a:accent6>
          <a:srgbClr val="666300"/>
        </a:accent6>
        <a:hlink>
          <a:srgbClr val="CC9900"/>
        </a:hlink>
        <a:folHlink>
          <a:srgbClr val="996600"/>
        </a:folHlink>
      </a:clrScheme>
      <a:clrMap bg1="dk2" tx1="lt1" bg2="dk1" tx2="lt2" accent1="accent1" accent2="accent2" accent3="accent3" accent4="accent4" accent5="accent5" accent6="accent6" hlink="hlink" folHlink="folHlink"/>
    </a:extraClrScheme>
    <a:extraClrScheme>
      <a:clrScheme name="Cliff 2">
        <a:dk1>
          <a:srgbClr val="746354"/>
        </a:dk1>
        <a:lt1>
          <a:srgbClr val="FFFFFF"/>
        </a:lt1>
        <a:dk2>
          <a:srgbClr val="523E26"/>
        </a:dk2>
        <a:lt2>
          <a:srgbClr val="E1DFAF"/>
        </a:lt2>
        <a:accent1>
          <a:srgbClr val="CC9900"/>
        </a:accent1>
        <a:accent2>
          <a:srgbClr val="669900"/>
        </a:accent2>
        <a:accent3>
          <a:srgbClr val="B3AFAC"/>
        </a:accent3>
        <a:accent4>
          <a:srgbClr val="DADADA"/>
        </a:accent4>
        <a:accent5>
          <a:srgbClr val="E2CAAA"/>
        </a:accent5>
        <a:accent6>
          <a:srgbClr val="5C8A00"/>
        </a:accent6>
        <a:hlink>
          <a:srgbClr val="CCCC00"/>
        </a:hlink>
        <a:folHlink>
          <a:srgbClr val="AC7934"/>
        </a:folHlink>
      </a:clrScheme>
      <a:clrMap bg1="dk2" tx1="lt1" bg2="dk1" tx2="lt2" accent1="accent1" accent2="accent2" accent3="accent3" accent4="accent4" accent5="accent5" accent6="accent6" hlink="hlink" folHlink="folHlink"/>
    </a:extraClrScheme>
    <a:extraClrScheme>
      <a:clrScheme name="Cliff 3">
        <a:dk1>
          <a:srgbClr val="667B5B"/>
        </a:dk1>
        <a:lt1>
          <a:srgbClr val="E6E6DA"/>
        </a:lt1>
        <a:dk2>
          <a:srgbClr val="295200"/>
        </a:dk2>
        <a:lt2>
          <a:srgbClr val="F3F2D9"/>
        </a:lt2>
        <a:accent1>
          <a:srgbClr val="808000"/>
        </a:accent1>
        <a:accent2>
          <a:srgbClr val="838D75"/>
        </a:accent2>
        <a:accent3>
          <a:srgbClr val="ACB3AA"/>
        </a:accent3>
        <a:accent4>
          <a:srgbClr val="C4C4BA"/>
        </a:accent4>
        <a:accent5>
          <a:srgbClr val="C0C0AA"/>
        </a:accent5>
        <a:accent6>
          <a:srgbClr val="767F69"/>
        </a:accent6>
        <a:hlink>
          <a:srgbClr val="33CC33"/>
        </a:hlink>
        <a:folHlink>
          <a:srgbClr val="339966"/>
        </a:folHlink>
      </a:clrScheme>
      <a:clrMap bg1="dk2" tx1="lt1" bg2="dk1" tx2="lt2" accent1="accent1" accent2="accent2" accent3="accent3" accent4="accent4" accent5="accent5" accent6="accent6" hlink="hlink" folHlink="folHlink"/>
    </a:extraClrScheme>
    <a:extraClrScheme>
      <a:clrScheme name="Cliff 4">
        <a:dk1>
          <a:srgbClr val="86615A"/>
        </a:dk1>
        <a:lt1>
          <a:srgbClr val="FFFFFF"/>
        </a:lt1>
        <a:dk2>
          <a:srgbClr val="633427"/>
        </a:dk2>
        <a:lt2>
          <a:srgbClr val="E9DDCD"/>
        </a:lt2>
        <a:accent1>
          <a:srgbClr val="A34545"/>
        </a:accent1>
        <a:accent2>
          <a:srgbClr val="C86400"/>
        </a:accent2>
        <a:accent3>
          <a:srgbClr val="B7AEAC"/>
        </a:accent3>
        <a:accent4>
          <a:srgbClr val="DADADA"/>
        </a:accent4>
        <a:accent5>
          <a:srgbClr val="CEB0B0"/>
        </a:accent5>
        <a:accent6>
          <a:srgbClr val="B55A00"/>
        </a:accent6>
        <a:hlink>
          <a:srgbClr val="ECAE00"/>
        </a:hlink>
        <a:folHlink>
          <a:srgbClr val="BAA88A"/>
        </a:folHlink>
      </a:clrScheme>
      <a:clrMap bg1="dk2" tx1="lt1" bg2="dk1" tx2="lt2" accent1="accent1" accent2="accent2" accent3="accent3" accent4="accent4" accent5="accent5" accent6="accent6" hlink="hlink" folHlink="folHlink"/>
    </a:extraClrScheme>
    <a:extraClrScheme>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Cliff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Oriel">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5.xml><?xml version="1.0" encoding="utf-8"?>
<a:theme xmlns:a="http://schemas.openxmlformats.org/drawingml/2006/main" name="2_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7.xml><?xml version="1.0" encoding="utf-8"?>
<a:theme xmlns:a="http://schemas.openxmlformats.org/drawingml/2006/main" name="4_Quadrant">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4_Quadrant">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8_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8_Network">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4_Oriel">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14_Oriel">
      <a:majorFont>
        <a:latin typeface=""/>
        <a:ea typeface=""/>
        <a:cs typeface=""/>
      </a:majorFont>
      <a:minorFont>
        <a:latin typeface=""/>
        <a:ea typeface=""/>
        <a:cs typeface=""/>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Override1.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2.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docProps/app.xml><?xml version="1.0" encoding="utf-8"?>
<Properties xmlns="http://schemas.openxmlformats.org/officeDocument/2006/extended-properties" xmlns:vt="http://schemas.openxmlformats.org/officeDocument/2006/docPropsVTypes">
  <Template>Orbit</Template>
  <TotalTime>1519</TotalTime>
  <Words>1170</Words>
  <Application>Microsoft Office PowerPoint</Application>
  <PresentationFormat>On-screen Show (4:3)</PresentationFormat>
  <Paragraphs>184</Paragraphs>
  <Slides>23</Slides>
  <Notes>1</Notes>
  <HiddenSlides>0</HiddenSlides>
  <MMClips>0</MMClips>
  <ScaleCrop>false</ScaleCrop>
  <HeadingPairs>
    <vt:vector size="6" baseType="variant">
      <vt:variant>
        <vt:lpstr>Fonts Used</vt:lpstr>
      </vt:variant>
      <vt:variant>
        <vt:i4>13</vt:i4>
      </vt:variant>
      <vt:variant>
        <vt:lpstr>Theme</vt:lpstr>
      </vt:variant>
      <vt:variant>
        <vt:i4>11</vt:i4>
      </vt:variant>
      <vt:variant>
        <vt:lpstr>Slide Titles</vt:lpstr>
      </vt:variant>
      <vt:variant>
        <vt:i4>23</vt:i4>
      </vt:variant>
    </vt:vector>
  </HeadingPairs>
  <TitlesOfParts>
    <vt:vector size="47" baseType="lpstr">
      <vt:lpstr>Arial</vt:lpstr>
      <vt:lpstr>Wingdings</vt:lpstr>
      <vt:lpstr>Calibri</vt:lpstr>
      <vt:lpstr>Verdana</vt:lpstr>
      <vt:lpstr>Century Schoolbook</vt:lpstr>
      <vt:lpstr>Wingdings 2</vt:lpstr>
      <vt:lpstr>Century Gothic</vt:lpstr>
      <vt:lpstr>Times New Roman</vt:lpstr>
      <vt:lpstr>Tahoma</vt:lpstr>
      <vt:lpstr>Berlin Sans FB Demi</vt:lpstr>
      <vt:lpstr>Impact</vt:lpstr>
      <vt:lpstr>Trebuchet MS</vt:lpstr>
      <vt:lpstr>Arial Unicode MS</vt:lpstr>
      <vt:lpstr>Watermark</vt:lpstr>
      <vt:lpstr>Network</vt:lpstr>
      <vt:lpstr>Cliff</vt:lpstr>
      <vt:lpstr>1_Oriel</vt:lpstr>
      <vt:lpstr>2_Network</vt:lpstr>
      <vt:lpstr>Austin</vt:lpstr>
      <vt:lpstr>4_Quadrant</vt:lpstr>
      <vt:lpstr>8_Network</vt:lpstr>
      <vt:lpstr>14_Oriel</vt:lpstr>
      <vt:lpstr>5_Quadrant</vt:lpstr>
      <vt:lpstr>9_Network</vt:lpstr>
      <vt:lpstr>Aspek-Aspek Pembagian Kekuasaan Pusat-Daerah</vt:lpstr>
      <vt:lpstr>Area Teknokrasi-Manajerial dalam Relasi Pusat-Daerah</vt:lpstr>
      <vt:lpstr>PENATAAN KEWENANGAN</vt:lpstr>
      <vt:lpstr>METODE PEMBAGIAN URUSAN</vt:lpstr>
      <vt:lpstr>PowerPoint Presentation</vt:lpstr>
      <vt:lpstr>PowerPoint Presentation</vt:lpstr>
      <vt:lpstr>Prinsip dasar dalam persebaran urusan pemerintahan</vt:lpstr>
      <vt:lpstr>Gambaran Pengelolaan Kewenangan</vt:lpstr>
      <vt:lpstr>PENATAAN KELEMBAGAAN</vt:lpstr>
      <vt:lpstr>PowerPoint Presentation</vt:lpstr>
      <vt:lpstr>Prinsip Dasar</vt:lpstr>
      <vt:lpstr>PowerPoint Presentation</vt:lpstr>
      <vt:lpstr>PowerPoint Presentation</vt:lpstr>
      <vt:lpstr>BESARAN ORGANISASI</vt:lpstr>
      <vt:lpstr>BESARAN ORGANISASI</vt:lpstr>
      <vt:lpstr>Gambaran Penataan Kelembagaan</vt:lpstr>
      <vt:lpstr>PENATAAN KEPEGAWAIAN</vt:lpstr>
      <vt:lpstr>KEDUDUKAN PNS DAERAH</vt:lpstr>
      <vt:lpstr>Ruang Lingkup PNS Daerah</vt:lpstr>
      <vt:lpstr>PRINSIP DASAR MANAJEMEN PNSD</vt:lpstr>
      <vt:lpstr>WAJAH KEPEGAWAIAN DAERAH Di INDONESIA  </vt:lpstr>
      <vt:lpstr>WAJAH KEPEGAWAIAN DAERAH Di INDONESIA  </vt:lpstr>
      <vt:lpstr>PowerPoint Presentation</vt:lpstr>
    </vt:vector>
  </TitlesOfParts>
  <Company>Dosen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Bab 10 – Analisis Isi Media Massa (Kualitatif)</dc:title>
  <dc:creator>Ilham Prisgunanto</dc:creator>
  <cp:lastModifiedBy>user</cp:lastModifiedBy>
  <cp:revision>140</cp:revision>
  <dcterms:created xsi:type="dcterms:W3CDTF">2008-06-01T21:35:32Z</dcterms:created>
  <dcterms:modified xsi:type="dcterms:W3CDTF">2020-08-11T04:00:24Z</dcterms:modified>
</cp:coreProperties>
</file>