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quickStyle3.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5" r:id="rId16"/>
    <p:sldId id="276" r:id="rId17"/>
    <p:sldId id="272" r:id="rId18"/>
    <p:sldId id="277"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1" d="100"/>
          <a:sy n="41" d="100"/>
        </p:scale>
        <p:origin x="-127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E7312D9-4B75-478B-A82A-DFF1584EEBC3}" type="doc">
      <dgm:prSet loTypeId="urn:microsoft.com/office/officeart/2005/8/layout/process3" loCatId="process" qsTypeId="urn:microsoft.com/office/officeart/2005/8/quickstyle/simple1" qsCatId="simple" csTypeId="urn:microsoft.com/office/officeart/2005/8/colors/colorful1#2" csCatId="colorful" phldr="1"/>
      <dgm:spPr/>
      <dgm:t>
        <a:bodyPr/>
        <a:lstStyle/>
        <a:p>
          <a:endParaRPr lang="id-ID"/>
        </a:p>
      </dgm:t>
    </dgm:pt>
    <dgm:pt modelId="{462DB12A-9F63-4550-83A4-E1E1379F3F6F}">
      <dgm:prSet phldrT="[Text]"/>
      <dgm:spPr>
        <a:solidFill>
          <a:schemeClr val="accent5">
            <a:lumMod val="75000"/>
          </a:schemeClr>
        </a:solidFill>
      </dgm:spPr>
      <dgm:t>
        <a:bodyPr/>
        <a:lstStyle/>
        <a:p>
          <a:r>
            <a:rPr lang="id-ID" dirty="0" smtClean="0"/>
            <a:t>Deficit Thinking</a:t>
          </a:r>
          <a:endParaRPr lang="id-ID" dirty="0"/>
        </a:p>
      </dgm:t>
    </dgm:pt>
    <dgm:pt modelId="{A9C57B00-44A7-4021-8E40-2FC2F1FC6022}" type="parTrans" cxnId="{1BE45215-AC58-413E-AA99-907742D67576}">
      <dgm:prSet/>
      <dgm:spPr/>
      <dgm:t>
        <a:bodyPr/>
        <a:lstStyle/>
        <a:p>
          <a:endParaRPr lang="id-ID"/>
        </a:p>
      </dgm:t>
    </dgm:pt>
    <dgm:pt modelId="{E9F7C987-D510-4FCB-A22A-B094481C28FE}" type="sibTrans" cxnId="{1BE45215-AC58-413E-AA99-907742D67576}">
      <dgm:prSet/>
      <dgm:spPr>
        <a:solidFill>
          <a:schemeClr val="tx2">
            <a:lumMod val="75000"/>
          </a:schemeClr>
        </a:solidFill>
      </dgm:spPr>
      <dgm:t>
        <a:bodyPr/>
        <a:lstStyle/>
        <a:p>
          <a:endParaRPr lang="id-ID"/>
        </a:p>
      </dgm:t>
    </dgm:pt>
    <dgm:pt modelId="{C667EC81-1EEA-4976-9EB6-282CB3C4E3DD}">
      <dgm:prSet phldrT="[Text]"/>
      <dgm:spPr/>
      <dgm:t>
        <a:bodyPr/>
        <a:lstStyle/>
        <a:p>
          <a:r>
            <a:rPr lang="en-US" dirty="0" err="1" smtClean="0"/>
            <a:t>Identifikasi</a:t>
          </a:r>
          <a:r>
            <a:rPr lang="en-US" dirty="0" smtClean="0"/>
            <a:t> </a:t>
          </a:r>
          <a:r>
            <a:rPr lang="en-US" dirty="0" err="1" smtClean="0"/>
            <a:t>masalah</a:t>
          </a:r>
          <a:r>
            <a:rPr lang="en-US" dirty="0" smtClean="0"/>
            <a:t>; </a:t>
          </a:r>
          <a:r>
            <a:rPr lang="en-US" dirty="0" err="1" smtClean="0"/>
            <a:t>Analisis</a:t>
          </a:r>
          <a:r>
            <a:rPr lang="en-US" dirty="0" smtClean="0"/>
            <a:t> </a:t>
          </a:r>
          <a:r>
            <a:rPr lang="en-US" dirty="0" err="1" smtClean="0"/>
            <a:t>dan</a:t>
          </a:r>
          <a:r>
            <a:rPr lang="en-US" dirty="0" smtClean="0"/>
            <a:t> </a:t>
          </a:r>
          <a:r>
            <a:rPr lang="en-US" dirty="0" err="1" smtClean="0"/>
            <a:t>pemahaman</a:t>
          </a:r>
          <a:r>
            <a:rPr lang="en-US" dirty="0" smtClean="0"/>
            <a:t> </a:t>
          </a:r>
          <a:r>
            <a:rPr lang="en-US" dirty="0" err="1" smtClean="0"/>
            <a:t>masalah</a:t>
          </a:r>
          <a:r>
            <a:rPr lang="en-US" dirty="0" smtClean="0"/>
            <a:t>; </a:t>
          </a:r>
          <a:r>
            <a:rPr lang="en-US" dirty="0" err="1" smtClean="0"/>
            <a:t>Analisis</a:t>
          </a:r>
          <a:r>
            <a:rPr lang="en-US" dirty="0" smtClean="0"/>
            <a:t> </a:t>
          </a:r>
          <a:r>
            <a:rPr lang="en-US" dirty="0" err="1" smtClean="0"/>
            <a:t>sebab-dampak</a:t>
          </a:r>
          <a:endParaRPr lang="id-ID" dirty="0"/>
        </a:p>
      </dgm:t>
    </dgm:pt>
    <dgm:pt modelId="{A845C11C-5630-41CB-8AC1-FC749E849CDB}" type="parTrans" cxnId="{8FF394E5-2CEA-46F8-9C8A-7416C65F22AC}">
      <dgm:prSet/>
      <dgm:spPr/>
      <dgm:t>
        <a:bodyPr/>
        <a:lstStyle/>
        <a:p>
          <a:endParaRPr lang="id-ID"/>
        </a:p>
      </dgm:t>
    </dgm:pt>
    <dgm:pt modelId="{B95BF07D-8AF3-4E1D-8B60-97B7C8178CB2}" type="sibTrans" cxnId="{8FF394E5-2CEA-46F8-9C8A-7416C65F22AC}">
      <dgm:prSet/>
      <dgm:spPr/>
      <dgm:t>
        <a:bodyPr/>
        <a:lstStyle/>
        <a:p>
          <a:endParaRPr lang="id-ID"/>
        </a:p>
      </dgm:t>
    </dgm:pt>
    <dgm:pt modelId="{4E06E911-8589-486B-B6C2-E90F22B48DBD}">
      <dgm:prSet phldrT="[Text]"/>
      <dgm:spPr>
        <a:solidFill>
          <a:srgbClr val="FF0000"/>
        </a:solidFill>
      </dgm:spPr>
      <dgm:t>
        <a:bodyPr/>
        <a:lstStyle/>
        <a:p>
          <a:r>
            <a:rPr lang="id-ID" dirty="0" smtClean="0"/>
            <a:t>Vision Thinking</a:t>
          </a:r>
          <a:endParaRPr lang="id-ID" dirty="0"/>
        </a:p>
      </dgm:t>
    </dgm:pt>
    <dgm:pt modelId="{6B58460B-D23F-4C32-94AD-18B9EA1CD03D}" type="parTrans" cxnId="{5013594A-E8A5-4541-BFAC-18A2A1DDB952}">
      <dgm:prSet/>
      <dgm:spPr/>
      <dgm:t>
        <a:bodyPr/>
        <a:lstStyle/>
        <a:p>
          <a:endParaRPr lang="id-ID"/>
        </a:p>
      </dgm:t>
    </dgm:pt>
    <dgm:pt modelId="{FE900A49-DFCD-465F-A165-F84EEBFC0108}" type="sibTrans" cxnId="{5013594A-E8A5-4541-BFAC-18A2A1DDB952}">
      <dgm:prSet/>
      <dgm:spPr/>
      <dgm:t>
        <a:bodyPr/>
        <a:lstStyle/>
        <a:p>
          <a:endParaRPr lang="id-ID"/>
        </a:p>
      </dgm:t>
    </dgm:pt>
    <dgm:pt modelId="{5B9BEE66-B93A-4F78-BF9A-910CDA71AB96}">
      <dgm:prSet phldrT="[Text]"/>
      <dgm:spPr/>
      <dgm:t>
        <a:bodyPr/>
        <a:lstStyle/>
        <a:p>
          <a:r>
            <a:rPr lang="en-US" dirty="0" err="1" smtClean="0"/>
            <a:t>Mencari</a:t>
          </a:r>
          <a:r>
            <a:rPr lang="en-US" dirty="0" smtClean="0"/>
            <a:t> </a:t>
          </a:r>
          <a:r>
            <a:rPr lang="en-US" dirty="0" err="1" smtClean="0"/>
            <a:t>solusi</a:t>
          </a:r>
          <a:r>
            <a:rPr lang="en-US" dirty="0" smtClean="0"/>
            <a:t> </a:t>
          </a:r>
          <a:r>
            <a:rPr lang="en-US" dirty="0" err="1" smtClean="0"/>
            <a:t>alternatif</a:t>
          </a:r>
          <a:r>
            <a:rPr lang="en-US" dirty="0" smtClean="0"/>
            <a:t>, </a:t>
          </a:r>
          <a:r>
            <a:rPr lang="en-US" dirty="0" err="1" smtClean="0"/>
            <a:t>Menyusun</a:t>
          </a:r>
          <a:r>
            <a:rPr lang="en-US" dirty="0" smtClean="0"/>
            <a:t> </a:t>
          </a:r>
          <a:r>
            <a:rPr lang="en-US" dirty="0" err="1" smtClean="0"/>
            <a:t>visi-misi-tujuan</a:t>
          </a:r>
          <a:r>
            <a:rPr lang="en-US" dirty="0" smtClean="0"/>
            <a:t>,</a:t>
          </a:r>
          <a:endParaRPr lang="id-ID" dirty="0"/>
        </a:p>
      </dgm:t>
    </dgm:pt>
    <dgm:pt modelId="{94FB864A-FB86-47B1-9884-3A1A519415F2}" type="parTrans" cxnId="{3102A419-0308-4F9D-B4CF-3964D0938C24}">
      <dgm:prSet/>
      <dgm:spPr/>
      <dgm:t>
        <a:bodyPr/>
        <a:lstStyle/>
        <a:p>
          <a:endParaRPr lang="id-ID"/>
        </a:p>
      </dgm:t>
    </dgm:pt>
    <dgm:pt modelId="{D59982AE-BC8A-4CB6-92BD-BEA2137CD41A}" type="sibTrans" cxnId="{3102A419-0308-4F9D-B4CF-3964D0938C24}">
      <dgm:prSet/>
      <dgm:spPr/>
      <dgm:t>
        <a:bodyPr/>
        <a:lstStyle/>
        <a:p>
          <a:endParaRPr lang="id-ID"/>
        </a:p>
      </dgm:t>
    </dgm:pt>
    <dgm:pt modelId="{CFEB4336-B934-4A06-88DB-2AF38B6574E9}">
      <dgm:prSet/>
      <dgm:spPr/>
      <dgm:t>
        <a:bodyPr/>
        <a:lstStyle/>
        <a:p>
          <a:r>
            <a:rPr lang="en-US" dirty="0" err="1" smtClean="0"/>
            <a:t>Menyiapkan</a:t>
          </a:r>
          <a:r>
            <a:rPr lang="en-US" dirty="0" smtClean="0"/>
            <a:t> </a:t>
          </a:r>
          <a:r>
            <a:rPr lang="en-US" dirty="0" err="1" smtClean="0"/>
            <a:t>rencana</a:t>
          </a:r>
          <a:r>
            <a:rPr lang="en-US" dirty="0" smtClean="0"/>
            <a:t> </a:t>
          </a:r>
          <a:r>
            <a:rPr lang="en-US" dirty="0" err="1" smtClean="0"/>
            <a:t>aksi</a:t>
          </a:r>
          <a:r>
            <a:rPr lang="en-US" dirty="0" smtClean="0"/>
            <a:t> </a:t>
          </a:r>
          <a:r>
            <a:rPr lang="en-US" dirty="0" err="1" smtClean="0"/>
            <a:t>dan</a:t>
          </a:r>
          <a:r>
            <a:rPr lang="en-US" dirty="0" smtClean="0"/>
            <a:t> </a:t>
          </a:r>
          <a:r>
            <a:rPr lang="en-US" dirty="0" err="1" smtClean="0"/>
            <a:t>langkahnya</a:t>
          </a:r>
          <a:r>
            <a:rPr lang="en-US" dirty="0" smtClean="0"/>
            <a:t> </a:t>
          </a:r>
          <a:endParaRPr lang="id-ID" dirty="0"/>
        </a:p>
      </dgm:t>
    </dgm:pt>
    <dgm:pt modelId="{9EE0AFEB-2615-40F4-A0F9-EFD4B8747DF8}" type="parTrans" cxnId="{D986EE0B-5F17-4549-B2E7-B0D13CFF8F82}">
      <dgm:prSet/>
      <dgm:spPr/>
      <dgm:t>
        <a:bodyPr/>
        <a:lstStyle/>
        <a:p>
          <a:endParaRPr lang="id-ID"/>
        </a:p>
      </dgm:t>
    </dgm:pt>
    <dgm:pt modelId="{05E3E018-6D1C-4F3F-87D1-983A283B1DB6}" type="sibTrans" cxnId="{D986EE0B-5F17-4549-B2E7-B0D13CFF8F82}">
      <dgm:prSet/>
      <dgm:spPr/>
      <dgm:t>
        <a:bodyPr/>
        <a:lstStyle/>
        <a:p>
          <a:endParaRPr lang="id-ID"/>
        </a:p>
      </dgm:t>
    </dgm:pt>
    <dgm:pt modelId="{FF7B09F3-21CC-42DC-99EF-884F5D919E57}" type="pres">
      <dgm:prSet presAssocID="{AE7312D9-4B75-478B-A82A-DFF1584EEBC3}" presName="linearFlow" presStyleCnt="0">
        <dgm:presLayoutVars>
          <dgm:dir/>
          <dgm:animLvl val="lvl"/>
          <dgm:resizeHandles val="exact"/>
        </dgm:presLayoutVars>
      </dgm:prSet>
      <dgm:spPr/>
      <dgm:t>
        <a:bodyPr/>
        <a:lstStyle/>
        <a:p>
          <a:endParaRPr lang="id-ID"/>
        </a:p>
      </dgm:t>
    </dgm:pt>
    <dgm:pt modelId="{989FA9F5-5052-44C7-9918-484F0ABF660A}" type="pres">
      <dgm:prSet presAssocID="{462DB12A-9F63-4550-83A4-E1E1379F3F6F}" presName="composite" presStyleCnt="0"/>
      <dgm:spPr/>
    </dgm:pt>
    <dgm:pt modelId="{88C6878A-0D12-455F-94EE-0BB0D0E86154}" type="pres">
      <dgm:prSet presAssocID="{462DB12A-9F63-4550-83A4-E1E1379F3F6F}" presName="parTx" presStyleLbl="node1" presStyleIdx="0" presStyleCnt="2">
        <dgm:presLayoutVars>
          <dgm:chMax val="0"/>
          <dgm:chPref val="0"/>
          <dgm:bulletEnabled val="1"/>
        </dgm:presLayoutVars>
      </dgm:prSet>
      <dgm:spPr/>
      <dgm:t>
        <a:bodyPr/>
        <a:lstStyle/>
        <a:p>
          <a:endParaRPr lang="id-ID"/>
        </a:p>
      </dgm:t>
    </dgm:pt>
    <dgm:pt modelId="{B0483126-6216-4FDB-BA00-458C1EE41829}" type="pres">
      <dgm:prSet presAssocID="{462DB12A-9F63-4550-83A4-E1E1379F3F6F}" presName="parSh" presStyleLbl="node1" presStyleIdx="0" presStyleCnt="2"/>
      <dgm:spPr/>
      <dgm:t>
        <a:bodyPr/>
        <a:lstStyle/>
        <a:p>
          <a:endParaRPr lang="id-ID"/>
        </a:p>
      </dgm:t>
    </dgm:pt>
    <dgm:pt modelId="{80E17B80-FDD0-4F8C-A4FB-E3A7814878C2}" type="pres">
      <dgm:prSet presAssocID="{462DB12A-9F63-4550-83A4-E1E1379F3F6F}" presName="desTx" presStyleLbl="fgAcc1" presStyleIdx="0" presStyleCnt="2">
        <dgm:presLayoutVars>
          <dgm:bulletEnabled val="1"/>
        </dgm:presLayoutVars>
      </dgm:prSet>
      <dgm:spPr/>
      <dgm:t>
        <a:bodyPr/>
        <a:lstStyle/>
        <a:p>
          <a:endParaRPr lang="id-ID"/>
        </a:p>
      </dgm:t>
    </dgm:pt>
    <dgm:pt modelId="{EFBEDD80-D5E8-44D4-B072-97DAF341B0B6}" type="pres">
      <dgm:prSet presAssocID="{E9F7C987-D510-4FCB-A22A-B094481C28FE}" presName="sibTrans" presStyleLbl="sibTrans2D1" presStyleIdx="0" presStyleCnt="1"/>
      <dgm:spPr/>
      <dgm:t>
        <a:bodyPr/>
        <a:lstStyle/>
        <a:p>
          <a:endParaRPr lang="id-ID"/>
        </a:p>
      </dgm:t>
    </dgm:pt>
    <dgm:pt modelId="{B52545D8-D3A6-470D-879A-7DE8CBA678C5}" type="pres">
      <dgm:prSet presAssocID="{E9F7C987-D510-4FCB-A22A-B094481C28FE}" presName="connTx" presStyleLbl="sibTrans2D1" presStyleIdx="0" presStyleCnt="1"/>
      <dgm:spPr/>
      <dgm:t>
        <a:bodyPr/>
        <a:lstStyle/>
        <a:p>
          <a:endParaRPr lang="id-ID"/>
        </a:p>
      </dgm:t>
    </dgm:pt>
    <dgm:pt modelId="{65B4108D-9D4B-43F3-B30F-E9CB4F21FC87}" type="pres">
      <dgm:prSet presAssocID="{4E06E911-8589-486B-B6C2-E90F22B48DBD}" presName="composite" presStyleCnt="0"/>
      <dgm:spPr/>
    </dgm:pt>
    <dgm:pt modelId="{7EBD3C28-8442-4245-B72A-683DF49B2353}" type="pres">
      <dgm:prSet presAssocID="{4E06E911-8589-486B-B6C2-E90F22B48DBD}" presName="parTx" presStyleLbl="node1" presStyleIdx="0" presStyleCnt="2">
        <dgm:presLayoutVars>
          <dgm:chMax val="0"/>
          <dgm:chPref val="0"/>
          <dgm:bulletEnabled val="1"/>
        </dgm:presLayoutVars>
      </dgm:prSet>
      <dgm:spPr/>
      <dgm:t>
        <a:bodyPr/>
        <a:lstStyle/>
        <a:p>
          <a:endParaRPr lang="id-ID"/>
        </a:p>
      </dgm:t>
    </dgm:pt>
    <dgm:pt modelId="{66DE2A6D-0D7A-4C62-A655-064D1DF988B6}" type="pres">
      <dgm:prSet presAssocID="{4E06E911-8589-486B-B6C2-E90F22B48DBD}" presName="parSh" presStyleLbl="node1" presStyleIdx="1" presStyleCnt="2"/>
      <dgm:spPr/>
      <dgm:t>
        <a:bodyPr/>
        <a:lstStyle/>
        <a:p>
          <a:endParaRPr lang="id-ID"/>
        </a:p>
      </dgm:t>
    </dgm:pt>
    <dgm:pt modelId="{1D7F27A4-E808-4A33-A386-10897070D805}" type="pres">
      <dgm:prSet presAssocID="{4E06E911-8589-486B-B6C2-E90F22B48DBD}" presName="desTx" presStyleLbl="fgAcc1" presStyleIdx="1" presStyleCnt="2">
        <dgm:presLayoutVars>
          <dgm:bulletEnabled val="1"/>
        </dgm:presLayoutVars>
      </dgm:prSet>
      <dgm:spPr/>
      <dgm:t>
        <a:bodyPr/>
        <a:lstStyle/>
        <a:p>
          <a:endParaRPr lang="id-ID"/>
        </a:p>
      </dgm:t>
    </dgm:pt>
  </dgm:ptLst>
  <dgm:cxnLst>
    <dgm:cxn modelId="{D1887041-E84C-46F0-A66C-160FBD42D48C}" type="presOf" srcId="{462DB12A-9F63-4550-83A4-E1E1379F3F6F}" destId="{88C6878A-0D12-455F-94EE-0BB0D0E86154}" srcOrd="0" destOrd="0" presId="urn:microsoft.com/office/officeart/2005/8/layout/process3"/>
    <dgm:cxn modelId="{1DD3367C-7F18-4408-8915-890C7C75A72E}" type="presOf" srcId="{AE7312D9-4B75-478B-A82A-DFF1584EEBC3}" destId="{FF7B09F3-21CC-42DC-99EF-884F5D919E57}" srcOrd="0" destOrd="0" presId="urn:microsoft.com/office/officeart/2005/8/layout/process3"/>
    <dgm:cxn modelId="{5013594A-E8A5-4541-BFAC-18A2A1DDB952}" srcId="{AE7312D9-4B75-478B-A82A-DFF1584EEBC3}" destId="{4E06E911-8589-486B-B6C2-E90F22B48DBD}" srcOrd="1" destOrd="0" parTransId="{6B58460B-D23F-4C32-94AD-18B9EA1CD03D}" sibTransId="{FE900A49-DFCD-465F-A165-F84EEBFC0108}"/>
    <dgm:cxn modelId="{8FF394E5-2CEA-46F8-9C8A-7416C65F22AC}" srcId="{462DB12A-9F63-4550-83A4-E1E1379F3F6F}" destId="{C667EC81-1EEA-4976-9EB6-282CB3C4E3DD}" srcOrd="0" destOrd="0" parTransId="{A845C11C-5630-41CB-8AC1-FC749E849CDB}" sibTransId="{B95BF07D-8AF3-4E1D-8B60-97B7C8178CB2}"/>
    <dgm:cxn modelId="{0FC21FCA-B7E0-4739-9974-9C034EFDA792}" type="presOf" srcId="{462DB12A-9F63-4550-83A4-E1E1379F3F6F}" destId="{B0483126-6216-4FDB-BA00-458C1EE41829}" srcOrd="1" destOrd="0" presId="urn:microsoft.com/office/officeart/2005/8/layout/process3"/>
    <dgm:cxn modelId="{31783EB4-D9AF-4E03-95A5-BA049FAE1CE5}" type="presOf" srcId="{CFEB4336-B934-4A06-88DB-2AF38B6574E9}" destId="{1D7F27A4-E808-4A33-A386-10897070D805}" srcOrd="0" destOrd="1" presId="urn:microsoft.com/office/officeart/2005/8/layout/process3"/>
    <dgm:cxn modelId="{9E70EDEC-D7F8-4CE7-BB64-A7FB23DC299F}" type="presOf" srcId="{5B9BEE66-B93A-4F78-BF9A-910CDA71AB96}" destId="{1D7F27A4-E808-4A33-A386-10897070D805}" srcOrd="0" destOrd="0" presId="urn:microsoft.com/office/officeart/2005/8/layout/process3"/>
    <dgm:cxn modelId="{1BE45215-AC58-413E-AA99-907742D67576}" srcId="{AE7312D9-4B75-478B-A82A-DFF1584EEBC3}" destId="{462DB12A-9F63-4550-83A4-E1E1379F3F6F}" srcOrd="0" destOrd="0" parTransId="{A9C57B00-44A7-4021-8E40-2FC2F1FC6022}" sibTransId="{E9F7C987-D510-4FCB-A22A-B094481C28FE}"/>
    <dgm:cxn modelId="{29040F43-4588-4B41-82D8-6BB4B8B56FB2}" type="presOf" srcId="{E9F7C987-D510-4FCB-A22A-B094481C28FE}" destId="{EFBEDD80-D5E8-44D4-B072-97DAF341B0B6}" srcOrd="0" destOrd="0" presId="urn:microsoft.com/office/officeart/2005/8/layout/process3"/>
    <dgm:cxn modelId="{20B5D2E1-EF5D-4E53-AD00-DC8E0209FE5A}" type="presOf" srcId="{4E06E911-8589-486B-B6C2-E90F22B48DBD}" destId="{7EBD3C28-8442-4245-B72A-683DF49B2353}" srcOrd="0" destOrd="0" presId="urn:microsoft.com/office/officeart/2005/8/layout/process3"/>
    <dgm:cxn modelId="{D986EE0B-5F17-4549-B2E7-B0D13CFF8F82}" srcId="{4E06E911-8589-486B-B6C2-E90F22B48DBD}" destId="{CFEB4336-B934-4A06-88DB-2AF38B6574E9}" srcOrd="1" destOrd="0" parTransId="{9EE0AFEB-2615-40F4-A0F9-EFD4B8747DF8}" sibTransId="{05E3E018-6D1C-4F3F-87D1-983A283B1DB6}"/>
    <dgm:cxn modelId="{7132B8F2-7EB3-44D5-A036-AFA26FE3B970}" type="presOf" srcId="{E9F7C987-D510-4FCB-A22A-B094481C28FE}" destId="{B52545D8-D3A6-470D-879A-7DE8CBA678C5}" srcOrd="1" destOrd="0" presId="urn:microsoft.com/office/officeart/2005/8/layout/process3"/>
    <dgm:cxn modelId="{36F0DB42-5015-43D5-B1E7-4C67E03D38AB}" type="presOf" srcId="{C667EC81-1EEA-4976-9EB6-282CB3C4E3DD}" destId="{80E17B80-FDD0-4F8C-A4FB-E3A7814878C2}" srcOrd="0" destOrd="0" presId="urn:microsoft.com/office/officeart/2005/8/layout/process3"/>
    <dgm:cxn modelId="{3102A419-0308-4F9D-B4CF-3964D0938C24}" srcId="{4E06E911-8589-486B-B6C2-E90F22B48DBD}" destId="{5B9BEE66-B93A-4F78-BF9A-910CDA71AB96}" srcOrd="0" destOrd="0" parTransId="{94FB864A-FB86-47B1-9884-3A1A519415F2}" sibTransId="{D59982AE-BC8A-4CB6-92BD-BEA2137CD41A}"/>
    <dgm:cxn modelId="{174D148E-4EA9-4301-801F-ED42B203C45A}" type="presOf" srcId="{4E06E911-8589-486B-B6C2-E90F22B48DBD}" destId="{66DE2A6D-0D7A-4C62-A655-064D1DF988B6}" srcOrd="1" destOrd="0" presId="urn:microsoft.com/office/officeart/2005/8/layout/process3"/>
    <dgm:cxn modelId="{2BBCC79C-48E3-41D4-AA61-6E0A5EE7F7A9}" type="presParOf" srcId="{FF7B09F3-21CC-42DC-99EF-884F5D919E57}" destId="{989FA9F5-5052-44C7-9918-484F0ABF660A}" srcOrd="0" destOrd="0" presId="urn:microsoft.com/office/officeart/2005/8/layout/process3"/>
    <dgm:cxn modelId="{67EE1BEA-F2F6-43B7-AF2F-0D1ED89DACBE}" type="presParOf" srcId="{989FA9F5-5052-44C7-9918-484F0ABF660A}" destId="{88C6878A-0D12-455F-94EE-0BB0D0E86154}" srcOrd="0" destOrd="0" presId="urn:microsoft.com/office/officeart/2005/8/layout/process3"/>
    <dgm:cxn modelId="{2F9B04FD-A8BB-4530-A841-B2862C0B833B}" type="presParOf" srcId="{989FA9F5-5052-44C7-9918-484F0ABF660A}" destId="{B0483126-6216-4FDB-BA00-458C1EE41829}" srcOrd="1" destOrd="0" presId="urn:microsoft.com/office/officeart/2005/8/layout/process3"/>
    <dgm:cxn modelId="{F3CEB540-1552-46F6-B392-2CEEEA85FBD7}" type="presParOf" srcId="{989FA9F5-5052-44C7-9918-484F0ABF660A}" destId="{80E17B80-FDD0-4F8C-A4FB-E3A7814878C2}" srcOrd="2" destOrd="0" presId="urn:microsoft.com/office/officeart/2005/8/layout/process3"/>
    <dgm:cxn modelId="{ECA62769-9C4A-4349-ACC9-7EFF645E4E97}" type="presParOf" srcId="{FF7B09F3-21CC-42DC-99EF-884F5D919E57}" destId="{EFBEDD80-D5E8-44D4-B072-97DAF341B0B6}" srcOrd="1" destOrd="0" presId="urn:microsoft.com/office/officeart/2005/8/layout/process3"/>
    <dgm:cxn modelId="{10D07F1F-9480-4AD4-A01C-4D5F9E7C4AA5}" type="presParOf" srcId="{EFBEDD80-D5E8-44D4-B072-97DAF341B0B6}" destId="{B52545D8-D3A6-470D-879A-7DE8CBA678C5}" srcOrd="0" destOrd="0" presId="urn:microsoft.com/office/officeart/2005/8/layout/process3"/>
    <dgm:cxn modelId="{CBE22C74-5ABD-419F-9F14-4B38E3DAA8A6}" type="presParOf" srcId="{FF7B09F3-21CC-42DC-99EF-884F5D919E57}" destId="{65B4108D-9D4B-43F3-B30F-E9CB4F21FC87}" srcOrd="2" destOrd="0" presId="urn:microsoft.com/office/officeart/2005/8/layout/process3"/>
    <dgm:cxn modelId="{DCB126F8-1AD0-42A3-9C9B-84D231C1459C}" type="presParOf" srcId="{65B4108D-9D4B-43F3-B30F-E9CB4F21FC87}" destId="{7EBD3C28-8442-4245-B72A-683DF49B2353}" srcOrd="0" destOrd="0" presId="urn:microsoft.com/office/officeart/2005/8/layout/process3"/>
    <dgm:cxn modelId="{81EF9667-4576-4CE1-9CF2-4A1C990133B9}" type="presParOf" srcId="{65B4108D-9D4B-43F3-B30F-E9CB4F21FC87}" destId="{66DE2A6D-0D7A-4C62-A655-064D1DF988B6}" srcOrd="1" destOrd="0" presId="urn:microsoft.com/office/officeart/2005/8/layout/process3"/>
    <dgm:cxn modelId="{31DC48C0-58B8-4CA6-AA62-72F307BFF682}" type="presParOf" srcId="{65B4108D-9D4B-43F3-B30F-E9CB4F21FC87}" destId="{1D7F27A4-E808-4A33-A386-10897070D805}" srcOrd="2" destOrd="0" presId="urn:microsoft.com/office/officeart/2005/8/layout/process3"/>
  </dgm:cxnLst>
  <dgm:bg/>
  <dgm:whole/>
</dgm:dataModel>
</file>

<file path=ppt/diagrams/data2.xml><?xml version="1.0" encoding="utf-8"?>
<dgm:dataModel xmlns:dgm="http://schemas.openxmlformats.org/drawingml/2006/diagram" xmlns:a="http://schemas.openxmlformats.org/drawingml/2006/main">
  <dgm:ptLst>
    <dgm:pt modelId="{A15C7C9E-41AD-4437-AC08-C21978143966}"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id-ID"/>
        </a:p>
      </dgm:t>
    </dgm:pt>
    <dgm:pt modelId="{A0BAE531-5B59-45EC-9AAD-9EAB630710E3}">
      <dgm:prSet phldrT="[Text]"/>
      <dgm:spPr>
        <a:solidFill>
          <a:srgbClr val="FF0000"/>
        </a:solidFill>
      </dgm:spPr>
      <dgm:t>
        <a:bodyPr/>
        <a:lstStyle/>
        <a:p>
          <a:r>
            <a:rPr lang="id-ID" dirty="0" smtClean="0"/>
            <a:t>DISCOVERY</a:t>
          </a:r>
          <a:endParaRPr lang="id-ID" dirty="0"/>
        </a:p>
      </dgm:t>
    </dgm:pt>
    <dgm:pt modelId="{D701F167-5281-483E-A452-EC7669938CB2}" type="parTrans" cxnId="{42DB86FE-2D34-43D4-A595-A3B389C1016B}">
      <dgm:prSet/>
      <dgm:spPr/>
      <dgm:t>
        <a:bodyPr/>
        <a:lstStyle/>
        <a:p>
          <a:endParaRPr lang="id-ID"/>
        </a:p>
      </dgm:t>
    </dgm:pt>
    <dgm:pt modelId="{AE5F8099-47B5-482B-9AB4-DAFB1CEDB38A}" type="sibTrans" cxnId="{42DB86FE-2D34-43D4-A595-A3B389C1016B}">
      <dgm:prSet/>
      <dgm:spPr/>
      <dgm:t>
        <a:bodyPr/>
        <a:lstStyle/>
        <a:p>
          <a:endParaRPr lang="id-ID"/>
        </a:p>
      </dgm:t>
    </dgm:pt>
    <dgm:pt modelId="{701B3676-320D-4CAD-8D4C-76F54EECDFEB}">
      <dgm:prSet phldrT="[Text]"/>
      <dgm:spPr>
        <a:solidFill>
          <a:srgbClr val="9E7800"/>
        </a:solidFill>
      </dgm:spPr>
      <dgm:t>
        <a:bodyPr/>
        <a:lstStyle/>
        <a:p>
          <a:r>
            <a:rPr lang="id-ID" dirty="0" smtClean="0"/>
            <a:t>DREAM</a:t>
          </a:r>
          <a:endParaRPr lang="id-ID" dirty="0"/>
        </a:p>
      </dgm:t>
    </dgm:pt>
    <dgm:pt modelId="{E8685129-64DF-4FA6-9A8D-AF77DBC89A9E}" type="parTrans" cxnId="{EE135DFF-1389-480D-B2F4-FCE434734478}">
      <dgm:prSet/>
      <dgm:spPr/>
      <dgm:t>
        <a:bodyPr/>
        <a:lstStyle/>
        <a:p>
          <a:endParaRPr lang="id-ID"/>
        </a:p>
      </dgm:t>
    </dgm:pt>
    <dgm:pt modelId="{1AEE18B9-1F85-4D70-A92B-3B8D2DBD3D52}" type="sibTrans" cxnId="{EE135DFF-1389-480D-B2F4-FCE434734478}">
      <dgm:prSet/>
      <dgm:spPr/>
      <dgm:t>
        <a:bodyPr/>
        <a:lstStyle/>
        <a:p>
          <a:endParaRPr lang="id-ID"/>
        </a:p>
      </dgm:t>
    </dgm:pt>
    <dgm:pt modelId="{9AD3D4C1-BD48-4446-85D1-9FDD2E71A8D8}">
      <dgm:prSet phldrT="[Text]"/>
      <dgm:spPr/>
      <dgm:t>
        <a:bodyPr/>
        <a:lstStyle/>
        <a:p>
          <a:r>
            <a:rPr lang="id-ID" dirty="0" smtClean="0"/>
            <a:t>DESIGN</a:t>
          </a:r>
          <a:endParaRPr lang="id-ID" dirty="0"/>
        </a:p>
      </dgm:t>
    </dgm:pt>
    <dgm:pt modelId="{50290A33-46FA-4850-97FD-7FA1B721C77C}" type="parTrans" cxnId="{9F68A122-FD66-411D-8752-C3D5D89C6589}">
      <dgm:prSet/>
      <dgm:spPr/>
      <dgm:t>
        <a:bodyPr/>
        <a:lstStyle/>
        <a:p>
          <a:endParaRPr lang="id-ID"/>
        </a:p>
      </dgm:t>
    </dgm:pt>
    <dgm:pt modelId="{ABA0CF30-5E77-4084-92B7-37D161242FA2}" type="sibTrans" cxnId="{9F68A122-FD66-411D-8752-C3D5D89C6589}">
      <dgm:prSet/>
      <dgm:spPr/>
      <dgm:t>
        <a:bodyPr/>
        <a:lstStyle/>
        <a:p>
          <a:endParaRPr lang="id-ID"/>
        </a:p>
      </dgm:t>
    </dgm:pt>
    <dgm:pt modelId="{8559F030-30E3-430A-A8E7-FD80300276D3}">
      <dgm:prSet/>
      <dgm:spPr>
        <a:solidFill>
          <a:srgbClr val="7030A0"/>
        </a:solidFill>
      </dgm:spPr>
      <dgm:t>
        <a:bodyPr/>
        <a:lstStyle/>
        <a:p>
          <a:r>
            <a:rPr lang="en-US" b="1" dirty="0" smtClean="0"/>
            <a:t>DESTINY-DELIVERY</a:t>
          </a:r>
          <a:endParaRPr lang="id-ID" dirty="0"/>
        </a:p>
      </dgm:t>
    </dgm:pt>
    <dgm:pt modelId="{8DE3A449-2688-42D7-861C-5B8B1AB518B2}" type="parTrans" cxnId="{E3992CA6-7B63-4CC5-88B6-70AD50DBC7D8}">
      <dgm:prSet/>
      <dgm:spPr/>
      <dgm:t>
        <a:bodyPr/>
        <a:lstStyle/>
        <a:p>
          <a:endParaRPr lang="id-ID"/>
        </a:p>
      </dgm:t>
    </dgm:pt>
    <dgm:pt modelId="{2F003AEE-EB07-427C-BE21-050A04EE8C76}" type="sibTrans" cxnId="{E3992CA6-7B63-4CC5-88B6-70AD50DBC7D8}">
      <dgm:prSet/>
      <dgm:spPr/>
      <dgm:t>
        <a:bodyPr/>
        <a:lstStyle/>
        <a:p>
          <a:endParaRPr lang="id-ID"/>
        </a:p>
      </dgm:t>
    </dgm:pt>
    <dgm:pt modelId="{A387C392-1195-487A-B0FC-1AAD1C5B2105}" type="pres">
      <dgm:prSet presAssocID="{A15C7C9E-41AD-4437-AC08-C21978143966}" presName="cycle" presStyleCnt="0">
        <dgm:presLayoutVars>
          <dgm:dir/>
          <dgm:resizeHandles val="exact"/>
        </dgm:presLayoutVars>
      </dgm:prSet>
      <dgm:spPr/>
      <dgm:t>
        <a:bodyPr/>
        <a:lstStyle/>
        <a:p>
          <a:endParaRPr lang="id-ID"/>
        </a:p>
      </dgm:t>
    </dgm:pt>
    <dgm:pt modelId="{738A58DF-CA37-46C7-A959-06D15839D931}" type="pres">
      <dgm:prSet presAssocID="{A0BAE531-5B59-45EC-9AAD-9EAB630710E3}" presName="node" presStyleLbl="node1" presStyleIdx="0" presStyleCnt="4" custScaleX="225345">
        <dgm:presLayoutVars>
          <dgm:bulletEnabled val="1"/>
        </dgm:presLayoutVars>
      </dgm:prSet>
      <dgm:spPr/>
      <dgm:t>
        <a:bodyPr/>
        <a:lstStyle/>
        <a:p>
          <a:endParaRPr lang="id-ID"/>
        </a:p>
      </dgm:t>
    </dgm:pt>
    <dgm:pt modelId="{D0635372-DD0A-4838-80CB-08C55B9523CF}" type="pres">
      <dgm:prSet presAssocID="{AE5F8099-47B5-482B-9AB4-DAFB1CEDB38A}" presName="sibTrans" presStyleLbl="sibTrans2D1" presStyleIdx="0" presStyleCnt="4"/>
      <dgm:spPr/>
      <dgm:t>
        <a:bodyPr/>
        <a:lstStyle/>
        <a:p>
          <a:endParaRPr lang="id-ID"/>
        </a:p>
      </dgm:t>
    </dgm:pt>
    <dgm:pt modelId="{4F5B0D4A-5616-4F23-B504-F313D7A38E4A}" type="pres">
      <dgm:prSet presAssocID="{AE5F8099-47B5-482B-9AB4-DAFB1CEDB38A}" presName="connectorText" presStyleLbl="sibTrans2D1" presStyleIdx="0" presStyleCnt="4"/>
      <dgm:spPr/>
      <dgm:t>
        <a:bodyPr/>
        <a:lstStyle/>
        <a:p>
          <a:endParaRPr lang="id-ID"/>
        </a:p>
      </dgm:t>
    </dgm:pt>
    <dgm:pt modelId="{23B42792-58FE-4415-ADAA-7DCA68DDF849}" type="pres">
      <dgm:prSet presAssocID="{701B3676-320D-4CAD-8D4C-76F54EECDFEB}" presName="node" presStyleLbl="node1" presStyleIdx="1" presStyleCnt="4" custScaleX="184449">
        <dgm:presLayoutVars>
          <dgm:bulletEnabled val="1"/>
        </dgm:presLayoutVars>
      </dgm:prSet>
      <dgm:spPr/>
      <dgm:t>
        <a:bodyPr/>
        <a:lstStyle/>
        <a:p>
          <a:endParaRPr lang="id-ID"/>
        </a:p>
      </dgm:t>
    </dgm:pt>
    <dgm:pt modelId="{E779EAAE-E918-412A-B4B9-1E553A94B09C}" type="pres">
      <dgm:prSet presAssocID="{1AEE18B9-1F85-4D70-A92B-3B8D2DBD3D52}" presName="sibTrans" presStyleLbl="sibTrans2D1" presStyleIdx="1" presStyleCnt="4"/>
      <dgm:spPr/>
      <dgm:t>
        <a:bodyPr/>
        <a:lstStyle/>
        <a:p>
          <a:endParaRPr lang="id-ID"/>
        </a:p>
      </dgm:t>
    </dgm:pt>
    <dgm:pt modelId="{BA04A7B7-2C6F-46A3-BC8D-8F7F82A4B9F0}" type="pres">
      <dgm:prSet presAssocID="{1AEE18B9-1F85-4D70-A92B-3B8D2DBD3D52}" presName="connectorText" presStyleLbl="sibTrans2D1" presStyleIdx="1" presStyleCnt="4"/>
      <dgm:spPr/>
      <dgm:t>
        <a:bodyPr/>
        <a:lstStyle/>
        <a:p>
          <a:endParaRPr lang="id-ID"/>
        </a:p>
      </dgm:t>
    </dgm:pt>
    <dgm:pt modelId="{8875D58E-3575-410C-B1DB-6B4ACE810C6B}" type="pres">
      <dgm:prSet presAssocID="{9AD3D4C1-BD48-4446-85D1-9FDD2E71A8D8}" presName="node" presStyleLbl="node1" presStyleIdx="2" presStyleCnt="4" custScaleX="229666">
        <dgm:presLayoutVars>
          <dgm:bulletEnabled val="1"/>
        </dgm:presLayoutVars>
      </dgm:prSet>
      <dgm:spPr/>
      <dgm:t>
        <a:bodyPr/>
        <a:lstStyle/>
        <a:p>
          <a:endParaRPr lang="id-ID"/>
        </a:p>
      </dgm:t>
    </dgm:pt>
    <dgm:pt modelId="{708FE02E-8DFB-472F-8F3E-3532834C7CF8}" type="pres">
      <dgm:prSet presAssocID="{ABA0CF30-5E77-4084-92B7-37D161242FA2}" presName="sibTrans" presStyleLbl="sibTrans2D1" presStyleIdx="2" presStyleCnt="4"/>
      <dgm:spPr/>
      <dgm:t>
        <a:bodyPr/>
        <a:lstStyle/>
        <a:p>
          <a:endParaRPr lang="id-ID"/>
        </a:p>
      </dgm:t>
    </dgm:pt>
    <dgm:pt modelId="{707D08F5-85DB-44B7-96C3-1F084AB28C58}" type="pres">
      <dgm:prSet presAssocID="{ABA0CF30-5E77-4084-92B7-37D161242FA2}" presName="connectorText" presStyleLbl="sibTrans2D1" presStyleIdx="2" presStyleCnt="4"/>
      <dgm:spPr/>
      <dgm:t>
        <a:bodyPr/>
        <a:lstStyle/>
        <a:p>
          <a:endParaRPr lang="id-ID"/>
        </a:p>
      </dgm:t>
    </dgm:pt>
    <dgm:pt modelId="{B0AEF912-27DD-4DE5-BB78-9F2E354DB065}" type="pres">
      <dgm:prSet presAssocID="{8559F030-30E3-430A-A8E7-FD80300276D3}" presName="node" presStyleLbl="node1" presStyleIdx="3" presStyleCnt="4" custScaleX="213438" custRadScaleRad="107548" custRadScaleInc="-105">
        <dgm:presLayoutVars>
          <dgm:bulletEnabled val="1"/>
        </dgm:presLayoutVars>
      </dgm:prSet>
      <dgm:spPr/>
      <dgm:t>
        <a:bodyPr/>
        <a:lstStyle/>
        <a:p>
          <a:endParaRPr lang="id-ID"/>
        </a:p>
      </dgm:t>
    </dgm:pt>
    <dgm:pt modelId="{46C50260-0996-4AD6-99CA-B48A5AB00158}" type="pres">
      <dgm:prSet presAssocID="{2F003AEE-EB07-427C-BE21-050A04EE8C76}" presName="sibTrans" presStyleLbl="sibTrans2D1" presStyleIdx="3" presStyleCnt="4"/>
      <dgm:spPr/>
      <dgm:t>
        <a:bodyPr/>
        <a:lstStyle/>
        <a:p>
          <a:endParaRPr lang="id-ID"/>
        </a:p>
      </dgm:t>
    </dgm:pt>
    <dgm:pt modelId="{5289F6A7-4299-4259-8282-BBB43DF9D789}" type="pres">
      <dgm:prSet presAssocID="{2F003AEE-EB07-427C-BE21-050A04EE8C76}" presName="connectorText" presStyleLbl="sibTrans2D1" presStyleIdx="3" presStyleCnt="4"/>
      <dgm:spPr/>
      <dgm:t>
        <a:bodyPr/>
        <a:lstStyle/>
        <a:p>
          <a:endParaRPr lang="id-ID"/>
        </a:p>
      </dgm:t>
    </dgm:pt>
  </dgm:ptLst>
  <dgm:cxnLst>
    <dgm:cxn modelId="{57521A21-6496-45B3-9857-CF247E00291F}" type="presOf" srcId="{ABA0CF30-5E77-4084-92B7-37D161242FA2}" destId="{707D08F5-85DB-44B7-96C3-1F084AB28C58}" srcOrd="1" destOrd="0" presId="urn:microsoft.com/office/officeart/2005/8/layout/cycle2"/>
    <dgm:cxn modelId="{B4FA8F5B-8875-4A45-9549-7952FA05B69E}" type="presOf" srcId="{1AEE18B9-1F85-4D70-A92B-3B8D2DBD3D52}" destId="{BA04A7B7-2C6F-46A3-BC8D-8F7F82A4B9F0}" srcOrd="1" destOrd="0" presId="urn:microsoft.com/office/officeart/2005/8/layout/cycle2"/>
    <dgm:cxn modelId="{EE135DFF-1389-480D-B2F4-FCE434734478}" srcId="{A15C7C9E-41AD-4437-AC08-C21978143966}" destId="{701B3676-320D-4CAD-8D4C-76F54EECDFEB}" srcOrd="1" destOrd="0" parTransId="{E8685129-64DF-4FA6-9A8D-AF77DBC89A9E}" sibTransId="{1AEE18B9-1F85-4D70-A92B-3B8D2DBD3D52}"/>
    <dgm:cxn modelId="{E50888FB-2FD6-42FA-8FD1-C535578D7B74}" type="presOf" srcId="{ABA0CF30-5E77-4084-92B7-37D161242FA2}" destId="{708FE02E-8DFB-472F-8F3E-3532834C7CF8}" srcOrd="0" destOrd="0" presId="urn:microsoft.com/office/officeart/2005/8/layout/cycle2"/>
    <dgm:cxn modelId="{B636CAD8-7BDE-4963-BB93-5D49106F90C4}" type="presOf" srcId="{2F003AEE-EB07-427C-BE21-050A04EE8C76}" destId="{46C50260-0996-4AD6-99CA-B48A5AB00158}" srcOrd="0" destOrd="0" presId="urn:microsoft.com/office/officeart/2005/8/layout/cycle2"/>
    <dgm:cxn modelId="{FB07B64D-E650-4D1C-B1C5-DEEB5174B9D9}" type="presOf" srcId="{AE5F8099-47B5-482B-9AB4-DAFB1CEDB38A}" destId="{4F5B0D4A-5616-4F23-B504-F313D7A38E4A}" srcOrd="1" destOrd="0" presId="urn:microsoft.com/office/officeart/2005/8/layout/cycle2"/>
    <dgm:cxn modelId="{A9887C3B-8617-4F65-8E3D-BED2A53EBD69}" type="presOf" srcId="{A0BAE531-5B59-45EC-9AAD-9EAB630710E3}" destId="{738A58DF-CA37-46C7-A959-06D15839D931}" srcOrd="0" destOrd="0" presId="urn:microsoft.com/office/officeart/2005/8/layout/cycle2"/>
    <dgm:cxn modelId="{9BBCE56A-7014-4A66-9298-A7AD88928252}" type="presOf" srcId="{701B3676-320D-4CAD-8D4C-76F54EECDFEB}" destId="{23B42792-58FE-4415-ADAA-7DCA68DDF849}" srcOrd="0" destOrd="0" presId="urn:microsoft.com/office/officeart/2005/8/layout/cycle2"/>
    <dgm:cxn modelId="{E3992CA6-7B63-4CC5-88B6-70AD50DBC7D8}" srcId="{A15C7C9E-41AD-4437-AC08-C21978143966}" destId="{8559F030-30E3-430A-A8E7-FD80300276D3}" srcOrd="3" destOrd="0" parTransId="{8DE3A449-2688-42D7-861C-5B8B1AB518B2}" sibTransId="{2F003AEE-EB07-427C-BE21-050A04EE8C76}"/>
    <dgm:cxn modelId="{C7F67AD3-6F4D-4466-8E2F-4151D4A6D2E8}" type="presOf" srcId="{AE5F8099-47B5-482B-9AB4-DAFB1CEDB38A}" destId="{D0635372-DD0A-4838-80CB-08C55B9523CF}" srcOrd="0" destOrd="0" presId="urn:microsoft.com/office/officeart/2005/8/layout/cycle2"/>
    <dgm:cxn modelId="{FAFD9E12-1D10-4A92-9D98-AEF3FF413A2E}" type="presOf" srcId="{1AEE18B9-1F85-4D70-A92B-3B8D2DBD3D52}" destId="{E779EAAE-E918-412A-B4B9-1E553A94B09C}" srcOrd="0" destOrd="0" presId="urn:microsoft.com/office/officeart/2005/8/layout/cycle2"/>
    <dgm:cxn modelId="{5557FBD2-0D75-45D0-8667-D4D82BCB063C}" type="presOf" srcId="{9AD3D4C1-BD48-4446-85D1-9FDD2E71A8D8}" destId="{8875D58E-3575-410C-B1DB-6B4ACE810C6B}" srcOrd="0" destOrd="0" presId="urn:microsoft.com/office/officeart/2005/8/layout/cycle2"/>
    <dgm:cxn modelId="{42DB86FE-2D34-43D4-A595-A3B389C1016B}" srcId="{A15C7C9E-41AD-4437-AC08-C21978143966}" destId="{A0BAE531-5B59-45EC-9AAD-9EAB630710E3}" srcOrd="0" destOrd="0" parTransId="{D701F167-5281-483E-A452-EC7669938CB2}" sibTransId="{AE5F8099-47B5-482B-9AB4-DAFB1CEDB38A}"/>
    <dgm:cxn modelId="{79A91ED0-1D8C-4872-83C5-682ADC148F14}" type="presOf" srcId="{8559F030-30E3-430A-A8E7-FD80300276D3}" destId="{B0AEF912-27DD-4DE5-BB78-9F2E354DB065}" srcOrd="0" destOrd="0" presId="urn:microsoft.com/office/officeart/2005/8/layout/cycle2"/>
    <dgm:cxn modelId="{9F68A122-FD66-411D-8752-C3D5D89C6589}" srcId="{A15C7C9E-41AD-4437-AC08-C21978143966}" destId="{9AD3D4C1-BD48-4446-85D1-9FDD2E71A8D8}" srcOrd="2" destOrd="0" parTransId="{50290A33-46FA-4850-97FD-7FA1B721C77C}" sibTransId="{ABA0CF30-5E77-4084-92B7-37D161242FA2}"/>
    <dgm:cxn modelId="{BF46876D-2769-4B65-AF84-CFBAAB9F10B5}" type="presOf" srcId="{2F003AEE-EB07-427C-BE21-050A04EE8C76}" destId="{5289F6A7-4299-4259-8282-BBB43DF9D789}" srcOrd="1" destOrd="0" presId="urn:microsoft.com/office/officeart/2005/8/layout/cycle2"/>
    <dgm:cxn modelId="{9E846025-A69D-4DCE-8962-E0BECDD23AB7}" type="presOf" srcId="{A15C7C9E-41AD-4437-AC08-C21978143966}" destId="{A387C392-1195-487A-B0FC-1AAD1C5B2105}" srcOrd="0" destOrd="0" presId="urn:microsoft.com/office/officeart/2005/8/layout/cycle2"/>
    <dgm:cxn modelId="{5261B366-5E9B-45BA-AD1F-73B295131138}" type="presParOf" srcId="{A387C392-1195-487A-B0FC-1AAD1C5B2105}" destId="{738A58DF-CA37-46C7-A959-06D15839D931}" srcOrd="0" destOrd="0" presId="urn:microsoft.com/office/officeart/2005/8/layout/cycle2"/>
    <dgm:cxn modelId="{792FD27A-2DB6-4D8C-8C9E-B9D077A8429D}" type="presParOf" srcId="{A387C392-1195-487A-B0FC-1AAD1C5B2105}" destId="{D0635372-DD0A-4838-80CB-08C55B9523CF}" srcOrd="1" destOrd="0" presId="urn:microsoft.com/office/officeart/2005/8/layout/cycle2"/>
    <dgm:cxn modelId="{B1922FC0-D73C-4388-8309-7D479B604523}" type="presParOf" srcId="{D0635372-DD0A-4838-80CB-08C55B9523CF}" destId="{4F5B0D4A-5616-4F23-B504-F313D7A38E4A}" srcOrd="0" destOrd="0" presId="urn:microsoft.com/office/officeart/2005/8/layout/cycle2"/>
    <dgm:cxn modelId="{4678F692-161A-40CD-9114-FA72ABC5F82E}" type="presParOf" srcId="{A387C392-1195-487A-B0FC-1AAD1C5B2105}" destId="{23B42792-58FE-4415-ADAA-7DCA68DDF849}" srcOrd="2" destOrd="0" presId="urn:microsoft.com/office/officeart/2005/8/layout/cycle2"/>
    <dgm:cxn modelId="{19BB0D97-1E72-4476-8C53-3E37C62FD324}" type="presParOf" srcId="{A387C392-1195-487A-B0FC-1AAD1C5B2105}" destId="{E779EAAE-E918-412A-B4B9-1E553A94B09C}" srcOrd="3" destOrd="0" presId="urn:microsoft.com/office/officeart/2005/8/layout/cycle2"/>
    <dgm:cxn modelId="{BDEAB54F-619F-4790-B877-75FD7137B4D9}" type="presParOf" srcId="{E779EAAE-E918-412A-B4B9-1E553A94B09C}" destId="{BA04A7B7-2C6F-46A3-BC8D-8F7F82A4B9F0}" srcOrd="0" destOrd="0" presId="urn:microsoft.com/office/officeart/2005/8/layout/cycle2"/>
    <dgm:cxn modelId="{4279EFEE-6DF7-48E1-A060-41855EE08DE5}" type="presParOf" srcId="{A387C392-1195-487A-B0FC-1AAD1C5B2105}" destId="{8875D58E-3575-410C-B1DB-6B4ACE810C6B}" srcOrd="4" destOrd="0" presId="urn:microsoft.com/office/officeart/2005/8/layout/cycle2"/>
    <dgm:cxn modelId="{8820BA92-401C-41E5-B27E-7D7F6F8CB4FE}" type="presParOf" srcId="{A387C392-1195-487A-B0FC-1AAD1C5B2105}" destId="{708FE02E-8DFB-472F-8F3E-3532834C7CF8}" srcOrd="5" destOrd="0" presId="urn:microsoft.com/office/officeart/2005/8/layout/cycle2"/>
    <dgm:cxn modelId="{4344F718-C1DE-40C4-84C4-E57E698C68D3}" type="presParOf" srcId="{708FE02E-8DFB-472F-8F3E-3532834C7CF8}" destId="{707D08F5-85DB-44B7-96C3-1F084AB28C58}" srcOrd="0" destOrd="0" presId="urn:microsoft.com/office/officeart/2005/8/layout/cycle2"/>
    <dgm:cxn modelId="{D123FBD1-141E-4854-9C21-82B14C1CEE56}" type="presParOf" srcId="{A387C392-1195-487A-B0FC-1AAD1C5B2105}" destId="{B0AEF912-27DD-4DE5-BB78-9F2E354DB065}" srcOrd="6" destOrd="0" presId="urn:microsoft.com/office/officeart/2005/8/layout/cycle2"/>
    <dgm:cxn modelId="{C3727C19-49B1-4E21-92BB-D6C3C9CF8A19}" type="presParOf" srcId="{A387C392-1195-487A-B0FC-1AAD1C5B2105}" destId="{46C50260-0996-4AD6-99CA-B48A5AB00158}" srcOrd="7" destOrd="0" presId="urn:microsoft.com/office/officeart/2005/8/layout/cycle2"/>
    <dgm:cxn modelId="{8A0F36CB-6DF7-4BF7-BB4F-E2992950D16E}" type="presParOf" srcId="{46C50260-0996-4AD6-99CA-B48A5AB00158}" destId="{5289F6A7-4299-4259-8282-BBB43DF9D789}" srcOrd="0" destOrd="0" presId="urn:microsoft.com/office/officeart/2005/8/layout/cycle2"/>
  </dgm:cxnLst>
  <dgm:bg/>
  <dgm:whole/>
</dgm:dataModel>
</file>

<file path=ppt/diagrams/data3.xml><?xml version="1.0" encoding="utf-8"?>
<dgm:dataModel xmlns:dgm="http://schemas.openxmlformats.org/drawingml/2006/diagram" xmlns:a="http://schemas.openxmlformats.org/drawingml/2006/main">
  <dgm:ptLst>
    <dgm:pt modelId="{96CE6E87-AB98-4369-BC29-ED6190C7B06B}" type="doc">
      <dgm:prSet loTypeId="urn:microsoft.com/office/officeart/2005/8/layout/cycle6" loCatId="relationship" qsTypeId="urn:microsoft.com/office/officeart/2005/8/quickstyle/simple1" qsCatId="simple" csTypeId="urn:microsoft.com/office/officeart/2005/8/colors/accent0_1" csCatId="mainScheme" phldr="1"/>
      <dgm:spPr/>
      <dgm:t>
        <a:bodyPr/>
        <a:lstStyle/>
        <a:p>
          <a:endParaRPr lang="id-ID"/>
        </a:p>
      </dgm:t>
    </dgm:pt>
    <dgm:pt modelId="{73E6201C-D499-4751-B5D9-A44AB37636EF}">
      <dgm:prSet phldrT="[Text]" custT="1"/>
      <dgm:spPr>
        <a:solidFill>
          <a:srgbClr val="FFFF00"/>
        </a:solidFill>
      </dgm:spPr>
      <dgm:t>
        <a:bodyPr/>
        <a:lstStyle/>
        <a:p>
          <a:r>
            <a:rPr lang="id-ID" sz="1600" b="1" dirty="0" smtClean="0"/>
            <a:t>DISCOVERY</a:t>
          </a:r>
        </a:p>
        <a:p>
          <a:r>
            <a:rPr lang="en-US" sz="1600" dirty="0" smtClean="0"/>
            <a:t>(</a:t>
          </a:r>
          <a:r>
            <a:rPr lang="en-US" sz="1600" dirty="0" err="1" smtClean="0"/>
            <a:t>Apreseasi</a:t>
          </a:r>
          <a:r>
            <a:rPr lang="en-US" sz="1600" dirty="0" smtClean="0"/>
            <a:t> </a:t>
          </a:r>
          <a:r>
            <a:rPr lang="en-US" sz="1600" dirty="0" err="1" smtClean="0"/>
            <a:t>dan</a:t>
          </a:r>
          <a:r>
            <a:rPr lang="en-US" sz="1600" dirty="0" smtClean="0"/>
            <a:t> </a:t>
          </a:r>
          <a:r>
            <a:rPr lang="en-US" sz="1600" dirty="0" err="1" smtClean="0"/>
            <a:t>menemukan</a:t>
          </a:r>
          <a:r>
            <a:rPr lang="en-US" sz="1600" dirty="0" smtClean="0"/>
            <a:t> </a:t>
          </a:r>
          <a:r>
            <a:rPr lang="en-US" sz="1600" dirty="0" err="1" smtClean="0"/>
            <a:t>kekuatan</a:t>
          </a:r>
          <a:r>
            <a:rPr lang="en-US" sz="1600" dirty="0" smtClean="0"/>
            <a:t>/</a:t>
          </a:r>
          <a:r>
            <a:rPr lang="en-US" sz="1600" dirty="0" err="1" smtClean="0"/>
            <a:t>potensi</a:t>
          </a:r>
          <a:r>
            <a:rPr lang="en-US" sz="1600" dirty="0" smtClean="0"/>
            <a:t> </a:t>
          </a:r>
          <a:r>
            <a:rPr lang="en-US" sz="1600" dirty="0" err="1" smtClean="0"/>
            <a:t>atau</a:t>
          </a:r>
          <a:r>
            <a:rPr lang="en-US" sz="1600" dirty="0" smtClean="0"/>
            <a:t> </a:t>
          </a:r>
          <a:r>
            <a:rPr lang="en-US" sz="1600" dirty="0" err="1" smtClean="0"/>
            <a:t>pengalaman</a:t>
          </a:r>
          <a:r>
            <a:rPr lang="en-US" sz="1600" dirty="0" smtClean="0"/>
            <a:t> yang </a:t>
          </a:r>
          <a:r>
            <a:rPr lang="en-US" sz="1600" dirty="0" err="1" smtClean="0"/>
            <a:t>terbaik</a:t>
          </a:r>
          <a:r>
            <a:rPr lang="en-US" sz="1600" dirty="0" smtClean="0"/>
            <a:t>)</a:t>
          </a:r>
          <a:endParaRPr lang="id-ID" sz="1600" dirty="0"/>
        </a:p>
      </dgm:t>
    </dgm:pt>
    <dgm:pt modelId="{ACDDC3AB-B88F-4A83-997E-B2335DC92885}" type="parTrans" cxnId="{9D2AF44F-1F42-4873-83EA-4BEDDF68815A}">
      <dgm:prSet/>
      <dgm:spPr/>
      <dgm:t>
        <a:bodyPr/>
        <a:lstStyle/>
        <a:p>
          <a:endParaRPr lang="id-ID"/>
        </a:p>
      </dgm:t>
    </dgm:pt>
    <dgm:pt modelId="{E83CF477-B7B0-41AD-A133-D9FED8549A4C}" type="sibTrans" cxnId="{9D2AF44F-1F42-4873-83EA-4BEDDF68815A}">
      <dgm:prSet/>
      <dgm:spPr/>
      <dgm:t>
        <a:bodyPr/>
        <a:lstStyle/>
        <a:p>
          <a:endParaRPr lang="id-ID"/>
        </a:p>
      </dgm:t>
    </dgm:pt>
    <dgm:pt modelId="{1410DEAA-B727-4213-A877-726C9C2B3605}">
      <dgm:prSet phldrT="[Text]" custT="1"/>
      <dgm:spPr>
        <a:solidFill>
          <a:srgbClr val="002060"/>
        </a:solidFill>
      </dgm:spPr>
      <dgm:t>
        <a:bodyPr/>
        <a:lstStyle/>
        <a:p>
          <a:r>
            <a:rPr lang="id-ID" sz="1600" b="1" dirty="0" smtClean="0">
              <a:solidFill>
                <a:schemeClr val="bg1"/>
              </a:solidFill>
            </a:rPr>
            <a:t>DREAM </a:t>
          </a:r>
        </a:p>
        <a:p>
          <a:r>
            <a:rPr lang="en-US" sz="1600" dirty="0" smtClean="0">
              <a:solidFill>
                <a:schemeClr val="bg1"/>
              </a:solidFill>
            </a:rPr>
            <a:t>(</a:t>
          </a:r>
          <a:r>
            <a:rPr lang="en-US" sz="1600" dirty="0" err="1" smtClean="0">
              <a:solidFill>
                <a:schemeClr val="bg1"/>
              </a:solidFill>
            </a:rPr>
            <a:t>Menciptakan</a:t>
          </a:r>
          <a:r>
            <a:rPr lang="en-US" sz="1600" dirty="0" smtClean="0">
              <a:solidFill>
                <a:schemeClr val="bg1"/>
              </a:solidFill>
            </a:rPr>
            <a:t> </a:t>
          </a:r>
          <a:r>
            <a:rPr lang="en-US" sz="1600" dirty="0" err="1" smtClean="0">
              <a:solidFill>
                <a:schemeClr val="bg1"/>
              </a:solidFill>
            </a:rPr>
            <a:t>peluang</a:t>
          </a:r>
          <a:r>
            <a:rPr lang="en-US" sz="1600" dirty="0" smtClean="0">
              <a:solidFill>
                <a:schemeClr val="bg1"/>
              </a:solidFill>
            </a:rPr>
            <a:t> </a:t>
          </a:r>
          <a:r>
            <a:rPr lang="en-US" sz="1600" dirty="0" err="1" smtClean="0">
              <a:solidFill>
                <a:schemeClr val="bg1"/>
              </a:solidFill>
            </a:rPr>
            <a:t>atau</a:t>
          </a:r>
          <a:r>
            <a:rPr lang="en-US" sz="1600" dirty="0" smtClean="0">
              <a:solidFill>
                <a:schemeClr val="bg1"/>
              </a:solidFill>
            </a:rPr>
            <a:t> </a:t>
          </a:r>
          <a:r>
            <a:rPr lang="en-US" sz="1600" dirty="0" err="1" smtClean="0">
              <a:solidFill>
                <a:schemeClr val="bg1"/>
              </a:solidFill>
            </a:rPr>
            <a:t>impian</a:t>
          </a:r>
          <a:r>
            <a:rPr lang="en-US" sz="1600" dirty="0" smtClean="0">
              <a:solidFill>
                <a:schemeClr val="bg1"/>
              </a:solidFill>
            </a:rPr>
            <a:t> yang </a:t>
          </a:r>
          <a:r>
            <a:rPr lang="en-US" sz="1600" dirty="0" err="1" smtClean="0">
              <a:solidFill>
                <a:schemeClr val="bg1"/>
              </a:solidFill>
            </a:rPr>
            <a:t>mungkin</a:t>
          </a:r>
          <a:r>
            <a:rPr lang="en-US" sz="1600" dirty="0" smtClean="0">
              <a:solidFill>
                <a:schemeClr val="bg1"/>
              </a:solidFill>
            </a:rPr>
            <a:t> </a:t>
          </a:r>
          <a:r>
            <a:rPr lang="en-US" sz="1600" dirty="0" err="1" smtClean="0">
              <a:solidFill>
                <a:schemeClr val="bg1"/>
              </a:solidFill>
            </a:rPr>
            <a:t>dicapai</a:t>
          </a:r>
          <a:r>
            <a:rPr lang="en-US" sz="1600" dirty="0" smtClean="0">
              <a:solidFill>
                <a:schemeClr val="bg1"/>
              </a:solidFill>
            </a:rPr>
            <a:t> </a:t>
          </a:r>
          <a:r>
            <a:rPr lang="en-US" sz="1600" dirty="0" err="1" smtClean="0">
              <a:solidFill>
                <a:schemeClr val="bg1"/>
              </a:solidFill>
            </a:rPr>
            <a:t>di</a:t>
          </a:r>
          <a:r>
            <a:rPr lang="en-US" sz="1600" dirty="0" smtClean="0">
              <a:solidFill>
                <a:schemeClr val="bg1"/>
              </a:solidFill>
            </a:rPr>
            <a:t> </a:t>
          </a:r>
          <a:r>
            <a:rPr lang="en-US" sz="1600" dirty="0" err="1" smtClean="0">
              <a:solidFill>
                <a:schemeClr val="bg1"/>
              </a:solidFill>
            </a:rPr>
            <a:t>masa</a:t>
          </a:r>
          <a:r>
            <a:rPr lang="en-US" sz="1600" dirty="0" smtClean="0">
              <a:solidFill>
                <a:schemeClr val="bg1"/>
              </a:solidFill>
            </a:rPr>
            <a:t> </a:t>
          </a:r>
          <a:r>
            <a:rPr lang="en-US" sz="1600" dirty="0" err="1" smtClean="0">
              <a:solidFill>
                <a:schemeClr val="bg1"/>
              </a:solidFill>
            </a:rPr>
            <a:t>depan</a:t>
          </a:r>
          <a:r>
            <a:rPr lang="en-US" sz="1600" dirty="0" smtClean="0">
              <a:solidFill>
                <a:schemeClr val="bg1"/>
              </a:solidFill>
            </a:rPr>
            <a:t>)</a:t>
          </a:r>
          <a:endParaRPr lang="id-ID" sz="1600" dirty="0">
            <a:solidFill>
              <a:schemeClr val="bg1"/>
            </a:solidFill>
          </a:endParaRPr>
        </a:p>
      </dgm:t>
    </dgm:pt>
    <dgm:pt modelId="{ABDE19D4-480B-4163-B47F-D48A3FBCFF6F}" type="parTrans" cxnId="{BEEF4AF6-19A7-497C-A49A-8F49111C9C3D}">
      <dgm:prSet/>
      <dgm:spPr/>
      <dgm:t>
        <a:bodyPr/>
        <a:lstStyle/>
        <a:p>
          <a:endParaRPr lang="id-ID"/>
        </a:p>
      </dgm:t>
    </dgm:pt>
    <dgm:pt modelId="{825CB640-6415-46B6-8629-89F2E8A7D97F}" type="sibTrans" cxnId="{BEEF4AF6-19A7-497C-A49A-8F49111C9C3D}">
      <dgm:prSet/>
      <dgm:spPr/>
      <dgm:t>
        <a:bodyPr/>
        <a:lstStyle/>
        <a:p>
          <a:endParaRPr lang="id-ID"/>
        </a:p>
      </dgm:t>
    </dgm:pt>
    <dgm:pt modelId="{2FAB7F06-B0AE-45EF-98E5-F86D7CB65B2D}">
      <dgm:prSet phldrT="[Text]"/>
      <dgm:spPr>
        <a:solidFill>
          <a:srgbClr val="00B050"/>
        </a:solidFill>
      </dgm:spPr>
      <dgm:t>
        <a:bodyPr/>
        <a:lstStyle/>
        <a:p>
          <a:r>
            <a:rPr lang="id-ID" b="1" dirty="0" smtClean="0"/>
            <a:t>DESIGN</a:t>
          </a:r>
        </a:p>
        <a:p>
          <a:r>
            <a:rPr lang="en-US" dirty="0" smtClean="0"/>
            <a:t>(</a:t>
          </a:r>
          <a:r>
            <a:rPr lang="en-US" dirty="0" err="1" smtClean="0"/>
            <a:t>Menciptakan</a:t>
          </a:r>
          <a:r>
            <a:rPr lang="en-US" dirty="0" smtClean="0"/>
            <a:t> </a:t>
          </a:r>
          <a:r>
            <a:rPr lang="en-US" dirty="0" err="1" smtClean="0"/>
            <a:t>bangun</a:t>
          </a:r>
          <a:r>
            <a:rPr lang="en-US" dirty="0" smtClean="0"/>
            <a:t> </a:t>
          </a:r>
          <a:r>
            <a:rPr lang="en-US" dirty="0" err="1" smtClean="0"/>
            <a:t>organisasi</a:t>
          </a:r>
          <a:r>
            <a:rPr lang="en-US" dirty="0" smtClean="0"/>
            <a:t> yang </a:t>
          </a:r>
          <a:r>
            <a:rPr lang="en-US" dirty="0" err="1" smtClean="0"/>
            <a:t>terbaik</a:t>
          </a:r>
          <a:r>
            <a:rPr lang="en-US" dirty="0" smtClean="0"/>
            <a:t>)</a:t>
          </a:r>
          <a:endParaRPr lang="id-ID" dirty="0"/>
        </a:p>
      </dgm:t>
    </dgm:pt>
    <dgm:pt modelId="{E817CDAF-EC1F-40B3-8ABC-3F47BFD7FEEB}" type="parTrans" cxnId="{0126C42A-6D03-4A33-BAF4-6401E66DA535}">
      <dgm:prSet/>
      <dgm:spPr/>
      <dgm:t>
        <a:bodyPr/>
        <a:lstStyle/>
        <a:p>
          <a:endParaRPr lang="id-ID"/>
        </a:p>
      </dgm:t>
    </dgm:pt>
    <dgm:pt modelId="{F8DE6480-9F07-4813-84F8-CF89BB80B646}" type="sibTrans" cxnId="{0126C42A-6D03-4A33-BAF4-6401E66DA535}">
      <dgm:prSet/>
      <dgm:spPr/>
      <dgm:t>
        <a:bodyPr/>
        <a:lstStyle/>
        <a:p>
          <a:endParaRPr lang="id-ID"/>
        </a:p>
      </dgm:t>
    </dgm:pt>
    <dgm:pt modelId="{594EB312-C21A-4A76-AE25-F3A8196DD55E}">
      <dgm:prSet phldrT="[Text]"/>
      <dgm:spPr>
        <a:solidFill>
          <a:srgbClr val="FF0000"/>
        </a:solidFill>
      </dgm:spPr>
      <dgm:t>
        <a:bodyPr/>
        <a:lstStyle/>
        <a:p>
          <a:r>
            <a:rPr lang="en-US" b="1" dirty="0" smtClean="0">
              <a:solidFill>
                <a:schemeClr val="bg1"/>
              </a:solidFill>
            </a:rPr>
            <a:t>DESTINY-DELIVERY</a:t>
          </a:r>
          <a:endParaRPr lang="id-ID" b="1" dirty="0" smtClean="0">
            <a:solidFill>
              <a:schemeClr val="bg1"/>
            </a:solidFill>
          </a:endParaRPr>
        </a:p>
        <a:p>
          <a:r>
            <a:rPr lang="en-US" dirty="0" smtClean="0">
              <a:solidFill>
                <a:schemeClr val="bg1"/>
              </a:solidFill>
            </a:rPr>
            <a:t>(</a:t>
          </a:r>
          <a:r>
            <a:rPr lang="en-US" dirty="0" err="1" smtClean="0">
              <a:solidFill>
                <a:schemeClr val="bg1"/>
              </a:solidFill>
            </a:rPr>
            <a:t>Merumuskan</a:t>
          </a:r>
          <a:r>
            <a:rPr lang="en-US" dirty="0" smtClean="0">
              <a:solidFill>
                <a:schemeClr val="bg1"/>
              </a:solidFill>
            </a:rPr>
            <a:t> </a:t>
          </a:r>
          <a:r>
            <a:rPr lang="en-US" dirty="0" err="1" smtClean="0">
              <a:solidFill>
                <a:schemeClr val="bg1"/>
              </a:solidFill>
            </a:rPr>
            <a:t>arah</a:t>
          </a:r>
          <a:r>
            <a:rPr lang="en-US" dirty="0" smtClean="0">
              <a:solidFill>
                <a:schemeClr val="bg1"/>
              </a:solidFill>
            </a:rPr>
            <a:t> </a:t>
          </a:r>
          <a:r>
            <a:rPr lang="en-US" dirty="0" err="1" smtClean="0">
              <a:solidFill>
                <a:schemeClr val="bg1"/>
              </a:solidFill>
            </a:rPr>
            <a:t>dan</a:t>
          </a:r>
          <a:r>
            <a:rPr lang="en-US" dirty="0" smtClean="0">
              <a:solidFill>
                <a:schemeClr val="bg1"/>
              </a:solidFill>
            </a:rPr>
            <a:t> </a:t>
          </a:r>
          <a:r>
            <a:rPr lang="en-US" dirty="0" err="1" smtClean="0">
              <a:solidFill>
                <a:schemeClr val="bg1"/>
              </a:solidFill>
            </a:rPr>
            <a:t>langkah-langkah</a:t>
          </a:r>
          <a:r>
            <a:rPr lang="en-US" dirty="0" smtClean="0">
              <a:solidFill>
                <a:schemeClr val="bg1"/>
              </a:solidFill>
            </a:rPr>
            <a:t> </a:t>
          </a:r>
          <a:r>
            <a:rPr lang="en-US" dirty="0" err="1" smtClean="0">
              <a:solidFill>
                <a:schemeClr val="bg1"/>
              </a:solidFill>
            </a:rPr>
            <a:t>tindakan</a:t>
          </a:r>
          <a:r>
            <a:rPr lang="en-US" dirty="0" smtClean="0">
              <a:solidFill>
                <a:schemeClr val="bg1"/>
              </a:solidFill>
            </a:rPr>
            <a:t>)</a:t>
          </a:r>
          <a:endParaRPr lang="id-ID" dirty="0">
            <a:solidFill>
              <a:schemeClr val="bg1"/>
            </a:solidFill>
          </a:endParaRPr>
        </a:p>
      </dgm:t>
    </dgm:pt>
    <dgm:pt modelId="{6C1DDCE1-B466-4401-8736-C9F18606EFFE}" type="parTrans" cxnId="{A8D4218F-766F-4296-BCFC-98B431EC9B9A}">
      <dgm:prSet/>
      <dgm:spPr/>
      <dgm:t>
        <a:bodyPr/>
        <a:lstStyle/>
        <a:p>
          <a:endParaRPr lang="id-ID"/>
        </a:p>
      </dgm:t>
    </dgm:pt>
    <dgm:pt modelId="{6F374BBA-19C4-475F-B370-15A03F8862AF}" type="sibTrans" cxnId="{A8D4218F-766F-4296-BCFC-98B431EC9B9A}">
      <dgm:prSet/>
      <dgm:spPr/>
      <dgm:t>
        <a:bodyPr/>
        <a:lstStyle/>
        <a:p>
          <a:endParaRPr lang="id-ID"/>
        </a:p>
      </dgm:t>
    </dgm:pt>
    <dgm:pt modelId="{130702FD-CBCD-41E5-835D-CC6337A57AF0}" type="pres">
      <dgm:prSet presAssocID="{96CE6E87-AB98-4369-BC29-ED6190C7B06B}" presName="cycle" presStyleCnt="0">
        <dgm:presLayoutVars>
          <dgm:dir/>
          <dgm:resizeHandles val="exact"/>
        </dgm:presLayoutVars>
      </dgm:prSet>
      <dgm:spPr/>
      <dgm:t>
        <a:bodyPr/>
        <a:lstStyle/>
        <a:p>
          <a:endParaRPr lang="id-ID"/>
        </a:p>
      </dgm:t>
    </dgm:pt>
    <dgm:pt modelId="{1C3DD657-A89A-4E04-AD6A-7E0C52F0A0A2}" type="pres">
      <dgm:prSet presAssocID="{73E6201C-D499-4751-B5D9-A44AB37636EF}" presName="node" presStyleLbl="node1" presStyleIdx="0" presStyleCnt="4" custScaleX="217540" custScaleY="123082">
        <dgm:presLayoutVars>
          <dgm:bulletEnabled val="1"/>
        </dgm:presLayoutVars>
      </dgm:prSet>
      <dgm:spPr/>
      <dgm:t>
        <a:bodyPr/>
        <a:lstStyle/>
        <a:p>
          <a:endParaRPr lang="id-ID"/>
        </a:p>
      </dgm:t>
    </dgm:pt>
    <dgm:pt modelId="{91B87190-1B01-451F-ADD3-390881D39189}" type="pres">
      <dgm:prSet presAssocID="{73E6201C-D499-4751-B5D9-A44AB37636EF}" presName="spNode" presStyleCnt="0"/>
      <dgm:spPr/>
    </dgm:pt>
    <dgm:pt modelId="{797D1184-DAC3-407C-A7FE-21C749363BDB}" type="pres">
      <dgm:prSet presAssocID="{E83CF477-B7B0-41AD-A133-D9FED8549A4C}" presName="sibTrans" presStyleLbl="sibTrans1D1" presStyleIdx="0" presStyleCnt="4"/>
      <dgm:spPr/>
      <dgm:t>
        <a:bodyPr/>
        <a:lstStyle/>
        <a:p>
          <a:endParaRPr lang="id-ID"/>
        </a:p>
      </dgm:t>
    </dgm:pt>
    <dgm:pt modelId="{AF04F60F-ADF7-434C-9DE2-FEEDD9E97192}" type="pres">
      <dgm:prSet presAssocID="{1410DEAA-B727-4213-A877-726C9C2B3605}" presName="node" presStyleLbl="node1" presStyleIdx="1" presStyleCnt="4" custScaleX="204342">
        <dgm:presLayoutVars>
          <dgm:bulletEnabled val="1"/>
        </dgm:presLayoutVars>
      </dgm:prSet>
      <dgm:spPr/>
      <dgm:t>
        <a:bodyPr/>
        <a:lstStyle/>
        <a:p>
          <a:endParaRPr lang="id-ID"/>
        </a:p>
      </dgm:t>
    </dgm:pt>
    <dgm:pt modelId="{DDCF7247-84BC-4FBC-9305-78830F83FE7E}" type="pres">
      <dgm:prSet presAssocID="{1410DEAA-B727-4213-A877-726C9C2B3605}" presName="spNode" presStyleCnt="0"/>
      <dgm:spPr/>
    </dgm:pt>
    <dgm:pt modelId="{69F01299-0B50-483C-B3C6-3760047D3248}" type="pres">
      <dgm:prSet presAssocID="{825CB640-6415-46B6-8629-89F2E8A7D97F}" presName="sibTrans" presStyleLbl="sibTrans1D1" presStyleIdx="1" presStyleCnt="4"/>
      <dgm:spPr/>
      <dgm:t>
        <a:bodyPr/>
        <a:lstStyle/>
        <a:p>
          <a:endParaRPr lang="id-ID"/>
        </a:p>
      </dgm:t>
    </dgm:pt>
    <dgm:pt modelId="{08896FFB-D542-4FF3-8270-F214683C3607}" type="pres">
      <dgm:prSet presAssocID="{2FAB7F06-B0AE-45EF-98E5-F86D7CB65B2D}" presName="node" presStyleLbl="node1" presStyleIdx="2" presStyleCnt="4" custScaleX="235774">
        <dgm:presLayoutVars>
          <dgm:bulletEnabled val="1"/>
        </dgm:presLayoutVars>
      </dgm:prSet>
      <dgm:spPr/>
      <dgm:t>
        <a:bodyPr/>
        <a:lstStyle/>
        <a:p>
          <a:endParaRPr lang="id-ID"/>
        </a:p>
      </dgm:t>
    </dgm:pt>
    <dgm:pt modelId="{9B635F25-CE2B-4C8F-AF56-E7033C18EDC9}" type="pres">
      <dgm:prSet presAssocID="{2FAB7F06-B0AE-45EF-98E5-F86D7CB65B2D}" presName="spNode" presStyleCnt="0"/>
      <dgm:spPr/>
    </dgm:pt>
    <dgm:pt modelId="{FC83B56B-FE9A-4DCB-8A4F-BE5CFF7F793F}" type="pres">
      <dgm:prSet presAssocID="{F8DE6480-9F07-4813-84F8-CF89BB80B646}" presName="sibTrans" presStyleLbl="sibTrans1D1" presStyleIdx="2" presStyleCnt="4"/>
      <dgm:spPr/>
      <dgm:t>
        <a:bodyPr/>
        <a:lstStyle/>
        <a:p>
          <a:endParaRPr lang="id-ID"/>
        </a:p>
      </dgm:t>
    </dgm:pt>
    <dgm:pt modelId="{4D642960-E9A6-48F5-8FC6-DDBA9FB6170E}" type="pres">
      <dgm:prSet presAssocID="{594EB312-C21A-4A76-AE25-F3A8196DD55E}" presName="node" presStyleLbl="node1" presStyleIdx="3" presStyleCnt="4" custScaleX="206872">
        <dgm:presLayoutVars>
          <dgm:bulletEnabled val="1"/>
        </dgm:presLayoutVars>
      </dgm:prSet>
      <dgm:spPr/>
      <dgm:t>
        <a:bodyPr/>
        <a:lstStyle/>
        <a:p>
          <a:endParaRPr lang="id-ID"/>
        </a:p>
      </dgm:t>
    </dgm:pt>
    <dgm:pt modelId="{3AB17ADC-655E-44BF-AD87-6AF2B0D7D081}" type="pres">
      <dgm:prSet presAssocID="{594EB312-C21A-4A76-AE25-F3A8196DD55E}" presName="spNode" presStyleCnt="0"/>
      <dgm:spPr/>
    </dgm:pt>
    <dgm:pt modelId="{881B7739-1B21-4AAC-BFE3-EAE12F093D19}" type="pres">
      <dgm:prSet presAssocID="{6F374BBA-19C4-475F-B370-15A03F8862AF}" presName="sibTrans" presStyleLbl="sibTrans1D1" presStyleIdx="3" presStyleCnt="4"/>
      <dgm:spPr/>
      <dgm:t>
        <a:bodyPr/>
        <a:lstStyle/>
        <a:p>
          <a:endParaRPr lang="id-ID"/>
        </a:p>
      </dgm:t>
    </dgm:pt>
  </dgm:ptLst>
  <dgm:cxnLst>
    <dgm:cxn modelId="{F7873CEE-B77D-4198-9EAB-A9AD127AA006}" type="presOf" srcId="{6F374BBA-19C4-475F-B370-15A03F8862AF}" destId="{881B7739-1B21-4AAC-BFE3-EAE12F093D19}" srcOrd="0" destOrd="0" presId="urn:microsoft.com/office/officeart/2005/8/layout/cycle6"/>
    <dgm:cxn modelId="{A083FF50-D9E9-465E-9437-F1ED82AC85E1}" type="presOf" srcId="{96CE6E87-AB98-4369-BC29-ED6190C7B06B}" destId="{130702FD-CBCD-41E5-835D-CC6337A57AF0}" srcOrd="0" destOrd="0" presId="urn:microsoft.com/office/officeart/2005/8/layout/cycle6"/>
    <dgm:cxn modelId="{BEEF4AF6-19A7-497C-A49A-8F49111C9C3D}" srcId="{96CE6E87-AB98-4369-BC29-ED6190C7B06B}" destId="{1410DEAA-B727-4213-A877-726C9C2B3605}" srcOrd="1" destOrd="0" parTransId="{ABDE19D4-480B-4163-B47F-D48A3FBCFF6F}" sibTransId="{825CB640-6415-46B6-8629-89F2E8A7D97F}"/>
    <dgm:cxn modelId="{9D2AF44F-1F42-4873-83EA-4BEDDF68815A}" srcId="{96CE6E87-AB98-4369-BC29-ED6190C7B06B}" destId="{73E6201C-D499-4751-B5D9-A44AB37636EF}" srcOrd="0" destOrd="0" parTransId="{ACDDC3AB-B88F-4A83-997E-B2335DC92885}" sibTransId="{E83CF477-B7B0-41AD-A133-D9FED8549A4C}"/>
    <dgm:cxn modelId="{A8D4218F-766F-4296-BCFC-98B431EC9B9A}" srcId="{96CE6E87-AB98-4369-BC29-ED6190C7B06B}" destId="{594EB312-C21A-4A76-AE25-F3A8196DD55E}" srcOrd="3" destOrd="0" parTransId="{6C1DDCE1-B466-4401-8736-C9F18606EFFE}" sibTransId="{6F374BBA-19C4-475F-B370-15A03F8862AF}"/>
    <dgm:cxn modelId="{34BF4F28-5B11-4FDF-9A85-509FD51437DE}" type="presOf" srcId="{73E6201C-D499-4751-B5D9-A44AB37636EF}" destId="{1C3DD657-A89A-4E04-AD6A-7E0C52F0A0A2}" srcOrd="0" destOrd="0" presId="urn:microsoft.com/office/officeart/2005/8/layout/cycle6"/>
    <dgm:cxn modelId="{7AA94DA2-E0E4-44A3-8ECD-6CEE6AF14426}" type="presOf" srcId="{825CB640-6415-46B6-8629-89F2E8A7D97F}" destId="{69F01299-0B50-483C-B3C6-3760047D3248}" srcOrd="0" destOrd="0" presId="urn:microsoft.com/office/officeart/2005/8/layout/cycle6"/>
    <dgm:cxn modelId="{A9D7AD29-5550-4C0E-AC83-F7B1338E9779}" type="presOf" srcId="{F8DE6480-9F07-4813-84F8-CF89BB80B646}" destId="{FC83B56B-FE9A-4DCB-8A4F-BE5CFF7F793F}" srcOrd="0" destOrd="0" presId="urn:microsoft.com/office/officeart/2005/8/layout/cycle6"/>
    <dgm:cxn modelId="{59B70447-D7F3-4FC5-9CE4-BB2505165D6F}" type="presOf" srcId="{1410DEAA-B727-4213-A877-726C9C2B3605}" destId="{AF04F60F-ADF7-434C-9DE2-FEEDD9E97192}" srcOrd="0" destOrd="0" presId="urn:microsoft.com/office/officeart/2005/8/layout/cycle6"/>
    <dgm:cxn modelId="{75AF52D9-6D58-4AF3-84DE-79F20E60D75B}" type="presOf" srcId="{E83CF477-B7B0-41AD-A133-D9FED8549A4C}" destId="{797D1184-DAC3-407C-A7FE-21C749363BDB}" srcOrd="0" destOrd="0" presId="urn:microsoft.com/office/officeart/2005/8/layout/cycle6"/>
    <dgm:cxn modelId="{C55DBEEE-21C9-46FF-9AA8-CE6E05EFDD4F}" type="presOf" srcId="{594EB312-C21A-4A76-AE25-F3A8196DD55E}" destId="{4D642960-E9A6-48F5-8FC6-DDBA9FB6170E}" srcOrd="0" destOrd="0" presId="urn:microsoft.com/office/officeart/2005/8/layout/cycle6"/>
    <dgm:cxn modelId="{0126C42A-6D03-4A33-BAF4-6401E66DA535}" srcId="{96CE6E87-AB98-4369-BC29-ED6190C7B06B}" destId="{2FAB7F06-B0AE-45EF-98E5-F86D7CB65B2D}" srcOrd="2" destOrd="0" parTransId="{E817CDAF-EC1F-40B3-8ABC-3F47BFD7FEEB}" sibTransId="{F8DE6480-9F07-4813-84F8-CF89BB80B646}"/>
    <dgm:cxn modelId="{1030CE10-3806-4A77-B980-E9CEFFFD7181}" type="presOf" srcId="{2FAB7F06-B0AE-45EF-98E5-F86D7CB65B2D}" destId="{08896FFB-D542-4FF3-8270-F214683C3607}" srcOrd="0" destOrd="0" presId="urn:microsoft.com/office/officeart/2005/8/layout/cycle6"/>
    <dgm:cxn modelId="{50E30078-47AD-416B-90E0-12BE8C067673}" type="presParOf" srcId="{130702FD-CBCD-41E5-835D-CC6337A57AF0}" destId="{1C3DD657-A89A-4E04-AD6A-7E0C52F0A0A2}" srcOrd="0" destOrd="0" presId="urn:microsoft.com/office/officeart/2005/8/layout/cycle6"/>
    <dgm:cxn modelId="{920ECEB9-17F2-4FD7-8723-6FAE9CC8AB0D}" type="presParOf" srcId="{130702FD-CBCD-41E5-835D-CC6337A57AF0}" destId="{91B87190-1B01-451F-ADD3-390881D39189}" srcOrd="1" destOrd="0" presId="urn:microsoft.com/office/officeart/2005/8/layout/cycle6"/>
    <dgm:cxn modelId="{093FB10F-A38D-4D85-A55D-3D0B8D785D32}" type="presParOf" srcId="{130702FD-CBCD-41E5-835D-CC6337A57AF0}" destId="{797D1184-DAC3-407C-A7FE-21C749363BDB}" srcOrd="2" destOrd="0" presId="urn:microsoft.com/office/officeart/2005/8/layout/cycle6"/>
    <dgm:cxn modelId="{191FD278-3871-407C-BD90-FCCBC055B283}" type="presParOf" srcId="{130702FD-CBCD-41E5-835D-CC6337A57AF0}" destId="{AF04F60F-ADF7-434C-9DE2-FEEDD9E97192}" srcOrd="3" destOrd="0" presId="urn:microsoft.com/office/officeart/2005/8/layout/cycle6"/>
    <dgm:cxn modelId="{296948BC-70B3-4628-8E45-E349DFC88E2A}" type="presParOf" srcId="{130702FD-CBCD-41E5-835D-CC6337A57AF0}" destId="{DDCF7247-84BC-4FBC-9305-78830F83FE7E}" srcOrd="4" destOrd="0" presId="urn:microsoft.com/office/officeart/2005/8/layout/cycle6"/>
    <dgm:cxn modelId="{367CB297-D379-46DF-B1F4-D0EFB42CBCA8}" type="presParOf" srcId="{130702FD-CBCD-41E5-835D-CC6337A57AF0}" destId="{69F01299-0B50-483C-B3C6-3760047D3248}" srcOrd="5" destOrd="0" presId="urn:microsoft.com/office/officeart/2005/8/layout/cycle6"/>
    <dgm:cxn modelId="{3E76A3BB-24E9-44B9-98EF-CFBA72B6EEF4}" type="presParOf" srcId="{130702FD-CBCD-41E5-835D-CC6337A57AF0}" destId="{08896FFB-D542-4FF3-8270-F214683C3607}" srcOrd="6" destOrd="0" presId="urn:microsoft.com/office/officeart/2005/8/layout/cycle6"/>
    <dgm:cxn modelId="{A02AF441-5F20-4EF6-B23A-C86290AB6777}" type="presParOf" srcId="{130702FD-CBCD-41E5-835D-CC6337A57AF0}" destId="{9B635F25-CE2B-4C8F-AF56-E7033C18EDC9}" srcOrd="7" destOrd="0" presId="urn:microsoft.com/office/officeart/2005/8/layout/cycle6"/>
    <dgm:cxn modelId="{ED03D2D6-0DF3-4C2C-9AFD-1D224F4B93D9}" type="presParOf" srcId="{130702FD-CBCD-41E5-835D-CC6337A57AF0}" destId="{FC83B56B-FE9A-4DCB-8A4F-BE5CFF7F793F}" srcOrd="8" destOrd="0" presId="urn:microsoft.com/office/officeart/2005/8/layout/cycle6"/>
    <dgm:cxn modelId="{6B0D0B9F-8EE6-45DE-B158-C74AE7EEC4B2}" type="presParOf" srcId="{130702FD-CBCD-41E5-835D-CC6337A57AF0}" destId="{4D642960-E9A6-48F5-8FC6-DDBA9FB6170E}" srcOrd="9" destOrd="0" presId="urn:microsoft.com/office/officeart/2005/8/layout/cycle6"/>
    <dgm:cxn modelId="{AE1A9B53-05AE-4B92-8021-58EE06DDD564}" type="presParOf" srcId="{130702FD-CBCD-41E5-835D-CC6337A57AF0}" destId="{3AB17ADC-655E-44BF-AD87-6AF2B0D7D081}" srcOrd="10" destOrd="0" presId="urn:microsoft.com/office/officeart/2005/8/layout/cycle6"/>
    <dgm:cxn modelId="{D5320F11-389B-45C7-8BF9-56CBF953F731}" type="presParOf" srcId="{130702FD-CBCD-41E5-835D-CC6337A57AF0}" destId="{881B7739-1B21-4AAC-BFE3-EAE12F093D19}" srcOrd="11" destOrd="0" presId="urn:microsoft.com/office/officeart/2005/8/layout/cycle6"/>
  </dgm:cxnLst>
  <dgm:bg/>
  <dgm:whole/>
</dgm:dataModel>
</file>

<file path=ppt/diagrams/layout1.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1C9040E1-B37C-4EC0-BB7D-26A6BF0BE22C}" type="datetimeFigureOut">
              <a:rPr lang="en-US" smtClean="0"/>
              <a:t>3/28/2019</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2BBA4FE3-A1A1-41E6-91AB-03824A7DFBB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C9040E1-B37C-4EC0-BB7D-26A6BF0BE22C}" type="datetimeFigureOut">
              <a:rPr lang="en-US" smtClean="0"/>
              <a:t>3/28/2019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BA4FE3-A1A1-41E6-91AB-03824A7DFBB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C9040E1-B37C-4EC0-BB7D-26A6BF0BE22C}" type="datetimeFigureOut">
              <a:rPr lang="en-US" smtClean="0"/>
              <a:t>3/28/2019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BA4FE3-A1A1-41E6-91AB-03824A7DFBB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1C9040E1-B37C-4EC0-BB7D-26A6BF0BE22C}" type="datetimeFigureOut">
              <a:rPr lang="en-US" smtClean="0"/>
              <a:t>3/28/2019</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2BBA4FE3-A1A1-41E6-91AB-03824A7DFBB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1C9040E1-B37C-4EC0-BB7D-26A6BF0BE22C}" type="datetimeFigureOut">
              <a:rPr lang="en-US" smtClean="0"/>
              <a:t>3/28/2019</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2BBA4FE3-A1A1-41E6-91AB-03824A7DFBBB}" type="slidenum">
              <a:rPr lang="en-US" smtClean="0"/>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1C9040E1-B37C-4EC0-BB7D-26A6BF0BE22C}" type="datetimeFigureOut">
              <a:rPr lang="en-US" smtClean="0"/>
              <a:t>3/28/2019</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2BBA4FE3-A1A1-41E6-91AB-03824A7DFBB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1C9040E1-B37C-4EC0-BB7D-26A6BF0BE22C}" type="datetimeFigureOut">
              <a:rPr lang="en-US" smtClean="0"/>
              <a:t>3/28/2019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2BBA4FE3-A1A1-41E6-91AB-03824A7DFBBB}" type="slidenum">
              <a:rPr lang="en-US" smtClean="0"/>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1C9040E1-B37C-4EC0-BB7D-26A6BF0BE22C}" type="datetimeFigureOut">
              <a:rPr lang="en-US" smtClean="0"/>
              <a:t>3/28/2019</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BA4FE3-A1A1-41E6-91AB-03824A7DFBB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C9040E1-B37C-4EC0-BB7D-26A6BF0BE22C}" type="datetimeFigureOut">
              <a:rPr lang="en-US" smtClean="0"/>
              <a:t>3/28/2019</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BA4FE3-A1A1-41E6-91AB-03824A7DFBB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1C9040E1-B37C-4EC0-BB7D-26A6BF0BE22C}" type="datetimeFigureOut">
              <a:rPr lang="en-US" smtClean="0"/>
              <a:t>3/28/2019</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BA4FE3-A1A1-41E6-91AB-03824A7DFBB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1C9040E1-B37C-4EC0-BB7D-26A6BF0BE22C}" type="datetimeFigureOut">
              <a:rPr lang="en-US" smtClean="0"/>
              <a:t>3/28/2019</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2BBA4FE3-A1A1-41E6-91AB-03824A7DFBBB}" type="slidenum">
              <a:rPr lang="en-US" smtClean="0"/>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1C9040E1-B37C-4EC0-BB7D-26A6BF0BE22C}" type="datetimeFigureOut">
              <a:rPr lang="en-US" smtClean="0"/>
              <a:t>3/28/2019</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2BBA4FE3-A1A1-41E6-91AB-03824A7DFBBB}" type="slidenum">
              <a:rPr lang="en-US" smtClean="0"/>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MANAJEMEN PROGRAM</a:t>
            </a:r>
            <a:endParaRPr lang="en-US" dirty="0"/>
          </a:p>
        </p:txBody>
      </p:sp>
      <p:sp>
        <p:nvSpPr>
          <p:cNvPr id="3" name="Subtitle 2"/>
          <p:cNvSpPr>
            <a:spLocks noGrp="1"/>
          </p:cNvSpPr>
          <p:nvPr>
            <p:ph type="subTitle" idx="1"/>
          </p:nvPr>
        </p:nvSpPr>
        <p:spPr/>
        <p:txBody>
          <a:bodyPr>
            <a:normAutofit/>
          </a:bodyPr>
          <a:lstStyle/>
          <a:p>
            <a:r>
              <a:rPr lang="en-US" sz="2800" dirty="0" smtClean="0"/>
              <a:t>PERKULIAHAN TANGGAL 28 MARET 2019</a:t>
            </a:r>
            <a:endParaRPr lang="en-US" sz="2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mtClean="0"/>
              <a:t>Need Assessment</a:t>
            </a:r>
            <a:endParaRPr lang="id-ID"/>
          </a:p>
        </p:txBody>
      </p:sp>
      <p:sp>
        <p:nvSpPr>
          <p:cNvPr id="3" name="Content Placeholder 2"/>
          <p:cNvSpPr>
            <a:spLocks noGrp="1"/>
          </p:cNvSpPr>
          <p:nvPr>
            <p:ph idx="1"/>
          </p:nvPr>
        </p:nvSpPr>
        <p:spPr/>
        <p:txBody>
          <a:bodyPr>
            <a:normAutofit fontScale="92500" lnSpcReduction="20000"/>
          </a:bodyPr>
          <a:lstStyle/>
          <a:p>
            <a:r>
              <a:rPr lang="en-US"/>
              <a:t>NA merupakan pendekatan yang digunakan untuk identfikasi kebutuhan, harapan-harapan dan pilihan-pilihan kelompok sasaran. </a:t>
            </a:r>
            <a:endParaRPr lang="id-ID" smtClean="0"/>
          </a:p>
          <a:p>
            <a:r>
              <a:rPr lang="en-US" smtClean="0"/>
              <a:t>NA </a:t>
            </a:r>
            <a:r>
              <a:rPr lang="en-US"/>
              <a:t>sering digunakan untuk melakukan penelusuran kebutuhan kelompok-kelompok penerima manfaat (</a:t>
            </a:r>
            <a:r>
              <a:rPr lang="en-US" i="1"/>
              <a:t>beneficiaries target</a:t>
            </a:r>
            <a:r>
              <a:rPr lang="en-US"/>
              <a:t>) untuk memberikan input penyusunan kebijkan-program secara partisipatif, dan lebih sering digunakan untuk menggali kebutuhan-kebutuhan dalam program capacity building ataupun menggali input untuk penyusunan kurikulum pendidikan-latihan. </a:t>
            </a:r>
            <a:endParaRPr lang="id-ID"/>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428604"/>
            <a:ext cx="8229600" cy="1143000"/>
          </a:xfrm>
        </p:spPr>
        <p:txBody>
          <a:bodyPr/>
          <a:lstStyle/>
          <a:p>
            <a:r>
              <a:rPr lang="id-ID" smtClean="0"/>
              <a:t>Rute NA</a:t>
            </a:r>
            <a:endParaRPr lang="id-ID"/>
          </a:p>
        </p:txBody>
      </p:sp>
      <p:sp>
        <p:nvSpPr>
          <p:cNvPr id="3" name="Content Placeholder 2"/>
          <p:cNvSpPr>
            <a:spLocks noGrp="1"/>
          </p:cNvSpPr>
          <p:nvPr>
            <p:ph idx="1"/>
          </p:nvPr>
        </p:nvSpPr>
        <p:spPr>
          <a:xfrm>
            <a:off x="457200" y="1714488"/>
            <a:ext cx="8186766" cy="4610112"/>
          </a:xfrm>
        </p:spPr>
        <p:txBody>
          <a:bodyPr>
            <a:normAutofit fontScale="70000" lnSpcReduction="20000"/>
          </a:bodyPr>
          <a:lstStyle/>
          <a:p>
            <a:pPr lvl="0"/>
            <a:r>
              <a:rPr lang="en-US" sz="3400" b="1"/>
              <a:t>Evaluasi </a:t>
            </a:r>
            <a:r>
              <a:rPr lang="en-US" sz="3400"/>
              <a:t>(menilai apakah pelayanan yang sudah diberikan sebelumnya sesuai dengan kebutuhan, harapan dan pilihan kelompok penerima manfaat). Proses ini tentu akan menemukan berbagai pengalaman berharga, sejumlah masalah dan kendala yang muncul dalam pemberian layanan yang sudah terjadi. </a:t>
            </a:r>
            <a:endParaRPr lang="id-ID" sz="3400"/>
          </a:p>
          <a:p>
            <a:pPr lvl="0"/>
            <a:r>
              <a:rPr lang="en-US" sz="3400" b="1"/>
              <a:t>Penjajagan, </a:t>
            </a:r>
            <a:r>
              <a:rPr lang="en-US" sz="3400"/>
              <a:t>yakni melakukan penilaian atas layanan yang tepat dan tidak tepat, kebutuhan dan harapan-harapan partisipan atau kelompok penerima manfaat. </a:t>
            </a:r>
            <a:endParaRPr lang="id-ID" sz="3400"/>
          </a:p>
          <a:p>
            <a:pPr lvl="0"/>
            <a:r>
              <a:rPr lang="en-US" sz="3400" b="1"/>
              <a:t>Prioritasisasi:</a:t>
            </a:r>
            <a:r>
              <a:rPr lang="en-US" sz="3400"/>
              <a:t> menyusun skala prioritas yang urgen dan mendesak dari berbagai usulan kebutuhan mengingat sumberdaya yang tersedia sangat terbatas.</a:t>
            </a:r>
            <a:endParaRPr lang="id-ID" sz="3400"/>
          </a:p>
          <a:p>
            <a:pPr lvl="0"/>
            <a:r>
              <a:rPr lang="en-US" sz="3400" b="1"/>
              <a:t>Rencana aksi:</a:t>
            </a:r>
            <a:r>
              <a:rPr lang="en-US" sz="3400"/>
              <a:t> menyusun rencana program yang tepat, relevan dan fisibel dengan skala prioritas sebelumnya. </a:t>
            </a:r>
            <a:endParaRPr lang="id-ID" sz="3400"/>
          </a:p>
          <a:p>
            <a:endParaRPr lang="id-ID"/>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mtClean="0"/>
              <a:t>Problem Solving</a:t>
            </a:r>
            <a:endParaRPr lang="id-ID"/>
          </a:p>
        </p:txBody>
      </p:sp>
      <p:sp>
        <p:nvSpPr>
          <p:cNvPr id="3" name="Content Placeholder 2"/>
          <p:cNvSpPr>
            <a:spLocks noGrp="1"/>
          </p:cNvSpPr>
          <p:nvPr>
            <p:ph idx="1"/>
          </p:nvPr>
        </p:nvSpPr>
        <p:spPr/>
        <p:txBody>
          <a:bodyPr/>
          <a:lstStyle/>
          <a:p>
            <a:r>
              <a:rPr lang="en-US"/>
              <a:t>Sistem berpikir pendekatan PS menggunakan cara berpikir defisit (</a:t>
            </a:r>
            <a:r>
              <a:rPr lang="en-US" i="1"/>
              <a:t>deficit thinking</a:t>
            </a:r>
            <a:r>
              <a:rPr lang="en-US"/>
              <a:t>), dengan asumsi bahwa dalam setiap organisasi, kebijakan maupun kondisi sosial-politik-ekonomi pasti mengandung masalah-masalah krusial. </a:t>
            </a:r>
            <a:endParaRPr lang="id-ID" smtClean="0"/>
          </a:p>
          <a:p>
            <a:r>
              <a:rPr lang="en-US" i="1" smtClean="0"/>
              <a:t>Deficit </a:t>
            </a:r>
            <a:r>
              <a:rPr lang="en-US" i="1"/>
              <a:t>thinking</a:t>
            </a:r>
            <a:r>
              <a:rPr lang="en-US"/>
              <a:t> itu dijadikan landasan untuk mengarah pada berpikir visi (</a:t>
            </a:r>
            <a:r>
              <a:rPr lang="en-US" i="1"/>
              <a:t>vision thinking</a:t>
            </a:r>
            <a:r>
              <a:rPr lang="en-US" smtClean="0"/>
              <a:t>)</a:t>
            </a:r>
            <a:r>
              <a:rPr lang="id-ID" smtClean="0"/>
              <a:t>.</a:t>
            </a:r>
            <a:r>
              <a:rPr lang="en-US" smtClean="0"/>
              <a:t> </a:t>
            </a:r>
            <a:endParaRPr lang="id-ID"/>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mtClean="0"/>
              <a:t>Problem Solving</a:t>
            </a:r>
            <a:endParaRPr lang="id-ID"/>
          </a:p>
        </p:txBody>
      </p:sp>
      <p:graphicFrame>
        <p:nvGraphicFramePr>
          <p:cNvPr id="4" name="Content Placeholder 3"/>
          <p:cNvGraphicFramePr>
            <a:graphicFrameLocks noGrp="1"/>
          </p:cNvGraphicFramePr>
          <p:nvPr>
            <p:ph idx="1"/>
          </p:nvPr>
        </p:nvGraphicFramePr>
        <p:xfrm>
          <a:off x="304800" y="1554163"/>
          <a:ext cx="86868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329642" cy="1418484"/>
          </a:xfrm>
        </p:spPr>
        <p:txBody>
          <a:bodyPr>
            <a:normAutofit fontScale="90000"/>
          </a:bodyPr>
          <a:lstStyle/>
          <a:p>
            <a:pPr lvl="0"/>
            <a:r>
              <a:rPr lang="id-ID" b="1" dirty="0" smtClean="0"/>
              <a:t/>
            </a:r>
            <a:br>
              <a:rPr lang="id-ID" b="1" dirty="0" smtClean="0"/>
            </a:br>
            <a:r>
              <a:rPr lang="en-US" b="1" dirty="0" err="1" smtClean="0"/>
              <a:t>Appreceative</a:t>
            </a:r>
            <a:r>
              <a:rPr lang="en-US" b="1" dirty="0" smtClean="0"/>
              <a:t> Inquiry (AI)</a:t>
            </a:r>
            <a:r>
              <a:rPr lang="id-ID" dirty="0" smtClean="0"/>
              <a:t/>
            </a:r>
            <a:br>
              <a:rPr lang="id-ID" dirty="0" smtClean="0"/>
            </a:br>
            <a:endParaRPr lang="id-ID" dirty="0"/>
          </a:p>
        </p:txBody>
      </p:sp>
      <p:sp>
        <p:nvSpPr>
          <p:cNvPr id="3" name="Content Placeholder 2"/>
          <p:cNvSpPr>
            <a:spLocks noGrp="1"/>
          </p:cNvSpPr>
          <p:nvPr>
            <p:ph idx="1"/>
          </p:nvPr>
        </p:nvSpPr>
        <p:spPr/>
        <p:txBody>
          <a:bodyPr>
            <a:normAutofit fontScale="85000" lnSpcReduction="10000"/>
          </a:bodyPr>
          <a:lstStyle/>
          <a:p>
            <a:r>
              <a:rPr lang="en-US" dirty="0" err="1" smtClean="0"/>
              <a:t>Jika</a:t>
            </a:r>
            <a:r>
              <a:rPr lang="en-US" dirty="0" smtClean="0"/>
              <a:t> </a:t>
            </a:r>
            <a:r>
              <a:rPr lang="en-US" dirty="0" err="1" smtClean="0"/>
              <a:t>pendekatan</a:t>
            </a:r>
            <a:r>
              <a:rPr lang="en-US" dirty="0" smtClean="0"/>
              <a:t> PS </a:t>
            </a:r>
            <a:r>
              <a:rPr lang="en-US" dirty="0" err="1" smtClean="0"/>
              <a:t>menggunakan</a:t>
            </a:r>
            <a:r>
              <a:rPr lang="en-US" dirty="0" smtClean="0"/>
              <a:t> basis </a:t>
            </a:r>
            <a:r>
              <a:rPr lang="en-US" dirty="0" err="1" smtClean="0"/>
              <a:t>asumsi</a:t>
            </a:r>
            <a:r>
              <a:rPr lang="en-US" dirty="0" smtClean="0"/>
              <a:t> “</a:t>
            </a:r>
            <a:r>
              <a:rPr lang="en-US" dirty="0" err="1" smtClean="0"/>
              <a:t>setiap</a:t>
            </a:r>
            <a:r>
              <a:rPr lang="en-US" dirty="0" smtClean="0"/>
              <a:t> </a:t>
            </a:r>
            <a:r>
              <a:rPr lang="en-US" dirty="0" err="1" smtClean="0"/>
              <a:t>organisasi</a:t>
            </a:r>
            <a:r>
              <a:rPr lang="en-US" dirty="0" smtClean="0"/>
              <a:t> </a:t>
            </a:r>
            <a:r>
              <a:rPr lang="en-US" dirty="0" err="1" smtClean="0"/>
              <a:t>mempunyai</a:t>
            </a:r>
            <a:r>
              <a:rPr lang="en-US" dirty="0" smtClean="0"/>
              <a:t> </a:t>
            </a:r>
            <a:r>
              <a:rPr lang="en-US" dirty="0" err="1" smtClean="0"/>
              <a:t>masalah</a:t>
            </a:r>
            <a:r>
              <a:rPr lang="en-US" dirty="0" smtClean="0"/>
              <a:t> yang </a:t>
            </a:r>
            <a:r>
              <a:rPr lang="en-US" dirty="0" err="1" smtClean="0"/>
              <a:t>harus</a:t>
            </a:r>
            <a:r>
              <a:rPr lang="en-US" dirty="0" smtClean="0"/>
              <a:t> </a:t>
            </a:r>
            <a:r>
              <a:rPr lang="en-US" dirty="0" err="1" smtClean="0"/>
              <a:t>diselesaikan</a:t>
            </a:r>
            <a:r>
              <a:rPr lang="en-US" dirty="0" smtClean="0"/>
              <a:t>”, </a:t>
            </a:r>
            <a:r>
              <a:rPr lang="en-US" dirty="0" err="1" smtClean="0"/>
              <a:t>maka</a:t>
            </a:r>
            <a:r>
              <a:rPr lang="en-US" dirty="0" smtClean="0"/>
              <a:t> </a:t>
            </a:r>
            <a:r>
              <a:rPr lang="en-US" dirty="0" err="1" smtClean="0"/>
              <a:t>pendekatan</a:t>
            </a:r>
            <a:r>
              <a:rPr lang="en-US" dirty="0" smtClean="0"/>
              <a:t> AI </a:t>
            </a:r>
            <a:r>
              <a:rPr lang="en-US" dirty="0" err="1" smtClean="0"/>
              <a:t>menggunakan</a:t>
            </a:r>
            <a:r>
              <a:rPr lang="en-US" dirty="0" smtClean="0"/>
              <a:t> </a:t>
            </a:r>
            <a:r>
              <a:rPr lang="en-US" b="1" dirty="0" smtClean="0"/>
              <a:t>possibility thinking</a:t>
            </a:r>
            <a:r>
              <a:rPr lang="en-US" dirty="0" smtClean="0"/>
              <a:t> </a:t>
            </a:r>
            <a:r>
              <a:rPr lang="en-US" dirty="0" err="1" smtClean="0"/>
              <a:t>dengan</a:t>
            </a:r>
            <a:r>
              <a:rPr lang="en-US" dirty="0" smtClean="0"/>
              <a:t> basis </a:t>
            </a:r>
            <a:r>
              <a:rPr lang="en-US" dirty="0" err="1" smtClean="0"/>
              <a:t>asumsi</a:t>
            </a:r>
            <a:r>
              <a:rPr lang="en-US" dirty="0" smtClean="0"/>
              <a:t> “</a:t>
            </a:r>
            <a:r>
              <a:rPr lang="en-US" dirty="0" err="1" smtClean="0"/>
              <a:t>setiap</a:t>
            </a:r>
            <a:r>
              <a:rPr lang="en-US" dirty="0" smtClean="0"/>
              <a:t> </a:t>
            </a:r>
            <a:r>
              <a:rPr lang="en-US" dirty="0" err="1" smtClean="0"/>
              <a:t>organisasi</a:t>
            </a:r>
            <a:r>
              <a:rPr lang="en-US" dirty="0" smtClean="0"/>
              <a:t> </a:t>
            </a:r>
            <a:r>
              <a:rPr lang="en-US" dirty="0" err="1" smtClean="0"/>
              <a:t>mempunyai</a:t>
            </a:r>
            <a:r>
              <a:rPr lang="en-US" dirty="0" smtClean="0"/>
              <a:t> </a:t>
            </a:r>
            <a:r>
              <a:rPr lang="en-US" dirty="0" err="1" smtClean="0"/>
              <a:t>misteri</a:t>
            </a:r>
            <a:r>
              <a:rPr lang="en-US" dirty="0" smtClean="0"/>
              <a:t> yang </a:t>
            </a:r>
            <a:r>
              <a:rPr lang="en-US" dirty="0" err="1" smtClean="0"/>
              <a:t>harus</a:t>
            </a:r>
            <a:r>
              <a:rPr lang="en-US" dirty="0" smtClean="0"/>
              <a:t> </a:t>
            </a:r>
            <a:r>
              <a:rPr lang="en-US" dirty="0" err="1" smtClean="0"/>
              <a:t>dijelajahi</a:t>
            </a:r>
            <a:r>
              <a:rPr lang="en-US" dirty="0" smtClean="0"/>
              <a:t>” </a:t>
            </a:r>
            <a:r>
              <a:rPr lang="en-US" dirty="0" err="1" smtClean="0"/>
              <a:t>atau</a:t>
            </a:r>
            <a:r>
              <a:rPr lang="en-US" dirty="0" smtClean="0"/>
              <a:t> “</a:t>
            </a:r>
            <a:r>
              <a:rPr lang="en-US" dirty="0" err="1" smtClean="0"/>
              <a:t>setiap</a:t>
            </a:r>
            <a:r>
              <a:rPr lang="en-US" dirty="0" smtClean="0"/>
              <a:t> </a:t>
            </a:r>
            <a:r>
              <a:rPr lang="en-US" dirty="0" err="1" smtClean="0"/>
              <a:t>organisasi</a:t>
            </a:r>
            <a:r>
              <a:rPr lang="en-US" dirty="0" smtClean="0"/>
              <a:t> </a:t>
            </a:r>
            <a:r>
              <a:rPr lang="en-US" dirty="0" err="1" smtClean="0"/>
              <a:t>mempunyai</a:t>
            </a:r>
            <a:r>
              <a:rPr lang="en-US" dirty="0" smtClean="0"/>
              <a:t> </a:t>
            </a:r>
            <a:r>
              <a:rPr lang="en-US" dirty="0" err="1" smtClean="0"/>
              <a:t>sesuatu</a:t>
            </a:r>
            <a:r>
              <a:rPr lang="en-US" dirty="0" smtClean="0"/>
              <a:t> yang </a:t>
            </a:r>
            <a:r>
              <a:rPr lang="en-US" dirty="0" err="1" smtClean="0"/>
              <a:t>bekerja</a:t>
            </a:r>
            <a:r>
              <a:rPr lang="en-US" dirty="0" smtClean="0"/>
              <a:t> </a:t>
            </a:r>
            <a:r>
              <a:rPr lang="en-US" dirty="0" err="1" smtClean="0"/>
              <a:t>dengan</a:t>
            </a:r>
            <a:r>
              <a:rPr lang="en-US" dirty="0" smtClean="0"/>
              <a:t> </a:t>
            </a:r>
            <a:r>
              <a:rPr lang="en-US" dirty="0" err="1" smtClean="0"/>
              <a:t>baik</a:t>
            </a:r>
            <a:r>
              <a:rPr lang="en-US" dirty="0" smtClean="0"/>
              <a:t>”.</a:t>
            </a:r>
            <a:endParaRPr lang="id-ID" dirty="0" smtClean="0"/>
          </a:p>
          <a:p>
            <a:r>
              <a:rPr lang="id-ID" dirty="0" smtClean="0"/>
              <a:t>P</a:t>
            </a:r>
            <a:r>
              <a:rPr lang="en-US" dirty="0" err="1" smtClean="0"/>
              <a:t>endekatan</a:t>
            </a:r>
            <a:r>
              <a:rPr lang="en-US" dirty="0" smtClean="0"/>
              <a:t> AI </a:t>
            </a:r>
            <a:r>
              <a:rPr lang="en-US" dirty="0" err="1" smtClean="0"/>
              <a:t>memulai</a:t>
            </a:r>
            <a:r>
              <a:rPr lang="en-US" dirty="0" smtClean="0"/>
              <a:t> </a:t>
            </a:r>
            <a:r>
              <a:rPr lang="en-US" dirty="0" err="1" smtClean="0"/>
              <a:t>dengan</a:t>
            </a:r>
            <a:r>
              <a:rPr lang="en-US" dirty="0" smtClean="0"/>
              <a:t> </a:t>
            </a:r>
            <a:r>
              <a:rPr lang="en-US" dirty="0" err="1" smtClean="0"/>
              <a:t>penelusuran</a:t>
            </a:r>
            <a:r>
              <a:rPr lang="en-US" dirty="0" smtClean="0"/>
              <a:t>/</a:t>
            </a:r>
            <a:r>
              <a:rPr lang="en-US" dirty="0" err="1" smtClean="0"/>
              <a:t>penemuan</a:t>
            </a:r>
            <a:r>
              <a:rPr lang="en-US" dirty="0" smtClean="0"/>
              <a:t> </a:t>
            </a:r>
            <a:r>
              <a:rPr lang="en-US" dirty="0" err="1" smtClean="0"/>
              <a:t>potensi</a:t>
            </a:r>
            <a:r>
              <a:rPr lang="en-US" dirty="0" smtClean="0"/>
              <a:t>, </a:t>
            </a:r>
            <a:r>
              <a:rPr lang="en-US" dirty="0" err="1" smtClean="0"/>
              <a:t>kekuatan</a:t>
            </a:r>
            <a:r>
              <a:rPr lang="en-US" dirty="0" smtClean="0"/>
              <a:t> </a:t>
            </a:r>
            <a:r>
              <a:rPr lang="en-US" dirty="0" err="1" smtClean="0"/>
              <a:t>dan</a:t>
            </a:r>
            <a:r>
              <a:rPr lang="en-US" dirty="0" smtClean="0"/>
              <a:t> </a:t>
            </a:r>
            <a:r>
              <a:rPr lang="en-US" dirty="0" err="1" smtClean="0"/>
              <a:t>pengalaman</a:t>
            </a:r>
            <a:r>
              <a:rPr lang="en-US" dirty="0" smtClean="0"/>
              <a:t> </a:t>
            </a:r>
            <a:r>
              <a:rPr lang="en-US" dirty="0" err="1" smtClean="0"/>
              <a:t>terbaik</a:t>
            </a:r>
            <a:r>
              <a:rPr lang="en-US" dirty="0" smtClean="0"/>
              <a:t> </a:t>
            </a:r>
            <a:r>
              <a:rPr lang="en-US" dirty="0" err="1" smtClean="0"/>
              <a:t>dalam</a:t>
            </a:r>
            <a:r>
              <a:rPr lang="en-US" dirty="0" smtClean="0"/>
              <a:t> </a:t>
            </a:r>
            <a:r>
              <a:rPr lang="en-US" dirty="0" err="1" smtClean="0"/>
              <a:t>organisasi</a:t>
            </a:r>
            <a:r>
              <a:rPr lang="en-US" dirty="0" smtClean="0"/>
              <a:t>, yang </a:t>
            </a:r>
            <a:r>
              <a:rPr lang="en-US" dirty="0" err="1" smtClean="0"/>
              <a:t>kemudian</a:t>
            </a:r>
            <a:r>
              <a:rPr lang="en-US" dirty="0" smtClean="0"/>
              <a:t> </a:t>
            </a:r>
            <a:r>
              <a:rPr lang="en-US" dirty="0" err="1" smtClean="0"/>
              <a:t>dijadikan</a:t>
            </a:r>
            <a:r>
              <a:rPr lang="en-US" dirty="0" smtClean="0"/>
              <a:t> </a:t>
            </a:r>
            <a:r>
              <a:rPr lang="en-US" dirty="0" err="1" smtClean="0"/>
              <a:t>sebagai</a:t>
            </a:r>
            <a:r>
              <a:rPr lang="en-US" dirty="0" smtClean="0"/>
              <a:t> basis </a:t>
            </a:r>
            <a:r>
              <a:rPr lang="en-US" dirty="0" err="1" smtClean="0"/>
              <a:t>perubahan</a:t>
            </a:r>
            <a:r>
              <a:rPr lang="en-US" dirty="0" smtClean="0"/>
              <a:t> di </a:t>
            </a:r>
            <a:r>
              <a:rPr lang="en-US" dirty="0" err="1" smtClean="0"/>
              <a:t>masa</a:t>
            </a:r>
            <a:r>
              <a:rPr lang="en-US" dirty="0" smtClean="0"/>
              <a:t> </a:t>
            </a:r>
            <a:r>
              <a:rPr lang="en-US" dirty="0" err="1" smtClean="0"/>
              <a:t>depan</a:t>
            </a:r>
            <a:r>
              <a:rPr lang="en-US" dirty="0" smtClean="0"/>
              <a:t>. </a:t>
            </a:r>
            <a:endParaRPr lang="id-ID" dirty="0" smtClean="0"/>
          </a:p>
          <a:p>
            <a:endParaRPr lang="id-ID"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357166"/>
            <a:ext cx="8229600" cy="1143000"/>
          </a:xfrm>
        </p:spPr>
        <p:txBody>
          <a:bodyPr/>
          <a:lstStyle/>
          <a:p>
            <a:r>
              <a:rPr lang="id-ID" smtClean="0">
                <a:solidFill>
                  <a:schemeClr val="accent1">
                    <a:lumMod val="50000"/>
                  </a:schemeClr>
                </a:solidFill>
              </a:rPr>
              <a:t>4 Langkah </a:t>
            </a:r>
            <a:endParaRPr lang="id-ID">
              <a:solidFill>
                <a:schemeClr val="accent1">
                  <a:lumMod val="50000"/>
                </a:schemeClr>
              </a:solidFill>
            </a:endParaRPr>
          </a:p>
        </p:txBody>
      </p:sp>
      <p:graphicFrame>
        <p:nvGraphicFramePr>
          <p:cNvPr id="4" name="Content Placeholder 3"/>
          <p:cNvGraphicFramePr>
            <a:graphicFrameLocks noGrp="1"/>
          </p:cNvGraphicFramePr>
          <p:nvPr>
            <p:ph idx="1"/>
          </p:nvPr>
        </p:nvGraphicFramePr>
        <p:xfrm>
          <a:off x="304800" y="1554163"/>
          <a:ext cx="86868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214290"/>
            <a:ext cx="8229600" cy="1143000"/>
          </a:xfrm>
        </p:spPr>
        <p:txBody>
          <a:bodyPr/>
          <a:lstStyle/>
          <a:p>
            <a:r>
              <a:rPr lang="id-ID" smtClean="0"/>
              <a:t>Empat Langkah AI</a:t>
            </a:r>
            <a:endParaRPr lang="id-ID"/>
          </a:p>
        </p:txBody>
      </p:sp>
      <p:graphicFrame>
        <p:nvGraphicFramePr>
          <p:cNvPr id="4" name="Content Placeholder 3"/>
          <p:cNvGraphicFramePr>
            <a:graphicFrameLocks noGrp="1"/>
          </p:cNvGraphicFramePr>
          <p:nvPr>
            <p:ph idx="1"/>
          </p:nvPr>
        </p:nvGraphicFramePr>
        <p:xfrm>
          <a:off x="304800" y="1554163"/>
          <a:ext cx="86868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14290"/>
            <a:ext cx="8229600" cy="1143000"/>
          </a:xfrm>
        </p:spPr>
        <p:txBody>
          <a:bodyPr/>
          <a:lstStyle/>
          <a:p>
            <a:r>
              <a:rPr lang="id-ID" smtClean="0"/>
              <a:t>Perbedaan PS dan AI</a:t>
            </a:r>
            <a:endParaRPr lang="id-ID"/>
          </a:p>
        </p:txBody>
      </p:sp>
      <p:graphicFrame>
        <p:nvGraphicFramePr>
          <p:cNvPr id="4" name="Content Placeholder 3"/>
          <p:cNvGraphicFramePr>
            <a:graphicFrameLocks noGrp="1"/>
          </p:cNvGraphicFramePr>
          <p:nvPr>
            <p:ph idx="1"/>
          </p:nvPr>
        </p:nvGraphicFramePr>
        <p:xfrm>
          <a:off x="500034" y="1428736"/>
          <a:ext cx="8286808" cy="5195430"/>
        </p:xfrm>
        <a:graphic>
          <a:graphicData uri="http://schemas.openxmlformats.org/drawingml/2006/table">
            <a:tbl>
              <a:tblPr firstRow="1" bandRow="1">
                <a:tableStyleId>{5C22544A-7EE6-4342-B048-85BDC9FD1C3A}</a:tableStyleId>
              </a:tblPr>
              <a:tblGrid>
                <a:gridCol w="4143404"/>
                <a:gridCol w="4143404"/>
              </a:tblGrid>
              <a:tr h="401958">
                <a:tc>
                  <a:txBody>
                    <a:bodyPr/>
                    <a:lstStyle/>
                    <a:p>
                      <a:pPr>
                        <a:lnSpc>
                          <a:spcPct val="115000"/>
                        </a:lnSpc>
                        <a:spcAft>
                          <a:spcPts val="0"/>
                        </a:spcAft>
                      </a:pPr>
                      <a:r>
                        <a:rPr lang="en-US" sz="2000" b="1" dirty="0">
                          <a:latin typeface="Segoe UI"/>
                          <a:ea typeface="Calibri"/>
                          <a:cs typeface="Times New Roman"/>
                        </a:rPr>
                        <a:t>Problem Solving</a:t>
                      </a:r>
                      <a:endParaRPr lang="id-ID" sz="2000" dirty="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tcPr>
                </a:tc>
                <a:tc>
                  <a:txBody>
                    <a:bodyPr/>
                    <a:lstStyle/>
                    <a:p>
                      <a:pPr>
                        <a:lnSpc>
                          <a:spcPct val="115000"/>
                        </a:lnSpc>
                        <a:spcAft>
                          <a:spcPts val="0"/>
                        </a:spcAft>
                      </a:pPr>
                      <a:r>
                        <a:rPr lang="en-US" sz="2000" b="1">
                          <a:latin typeface="Segoe UI"/>
                          <a:ea typeface="Calibri"/>
                          <a:cs typeface="Times New Roman"/>
                        </a:rPr>
                        <a:t>Appreciative Inquiry</a:t>
                      </a:r>
                      <a:endParaRPr lang="id-ID" sz="20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tcPr>
                </a:tc>
              </a:tr>
              <a:tr h="401958">
                <a:tc>
                  <a:txBody>
                    <a:bodyPr/>
                    <a:lstStyle/>
                    <a:p>
                      <a:pPr>
                        <a:lnSpc>
                          <a:spcPct val="115000"/>
                        </a:lnSpc>
                        <a:spcAft>
                          <a:spcPts val="0"/>
                        </a:spcAft>
                      </a:pPr>
                      <a:r>
                        <a:rPr lang="en-US" sz="2000">
                          <a:latin typeface="Segoe UI"/>
                          <a:ea typeface="Calibri"/>
                          <a:cs typeface="Times New Roman"/>
                        </a:rPr>
                        <a:t>Identifikasi masalah</a:t>
                      </a:r>
                      <a:endParaRPr lang="id-ID" sz="20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tcPr>
                </a:tc>
                <a:tc>
                  <a:txBody>
                    <a:bodyPr/>
                    <a:lstStyle/>
                    <a:p>
                      <a:pPr>
                        <a:lnSpc>
                          <a:spcPct val="115000"/>
                        </a:lnSpc>
                        <a:spcAft>
                          <a:spcPts val="0"/>
                        </a:spcAft>
                      </a:pPr>
                      <a:r>
                        <a:rPr lang="en-US" sz="2000">
                          <a:latin typeface="Segoe UI"/>
                          <a:ea typeface="Calibri"/>
                          <a:cs typeface="Times New Roman"/>
                        </a:rPr>
                        <a:t>Menemukan yang terbaik</a:t>
                      </a:r>
                      <a:endParaRPr lang="id-ID" sz="20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tcPr>
                </a:tc>
              </a:tr>
              <a:tr h="735364">
                <a:tc>
                  <a:txBody>
                    <a:bodyPr/>
                    <a:lstStyle/>
                    <a:p>
                      <a:pPr>
                        <a:lnSpc>
                          <a:spcPct val="115000"/>
                        </a:lnSpc>
                        <a:spcAft>
                          <a:spcPts val="0"/>
                        </a:spcAft>
                      </a:pPr>
                      <a:r>
                        <a:rPr lang="en-US" sz="2000">
                          <a:latin typeface="Segoe UI"/>
                          <a:ea typeface="Calibri"/>
                          <a:cs typeface="Times New Roman"/>
                        </a:rPr>
                        <a:t>Analisis sebab-akibat</a:t>
                      </a:r>
                      <a:endParaRPr lang="id-ID" sz="20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rgbClr val="FF99CC"/>
                    </a:solidFill>
                  </a:tcPr>
                </a:tc>
                <a:tc>
                  <a:txBody>
                    <a:bodyPr/>
                    <a:lstStyle/>
                    <a:p>
                      <a:pPr>
                        <a:lnSpc>
                          <a:spcPct val="115000"/>
                        </a:lnSpc>
                        <a:spcAft>
                          <a:spcPts val="0"/>
                        </a:spcAft>
                      </a:pPr>
                      <a:r>
                        <a:rPr lang="en-US" sz="2000">
                          <a:latin typeface="Segoe UI"/>
                          <a:ea typeface="Calibri"/>
                          <a:cs typeface="Times New Roman"/>
                        </a:rPr>
                        <a:t>Memimpikan kemungkinan masa depan. </a:t>
                      </a:r>
                      <a:endParaRPr lang="id-ID" sz="20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rgbClr val="FF99CC"/>
                    </a:solidFill>
                  </a:tcPr>
                </a:tc>
              </a:tr>
              <a:tr h="735364">
                <a:tc>
                  <a:txBody>
                    <a:bodyPr/>
                    <a:lstStyle/>
                    <a:p>
                      <a:pPr>
                        <a:lnSpc>
                          <a:spcPct val="115000"/>
                        </a:lnSpc>
                        <a:spcAft>
                          <a:spcPts val="0"/>
                        </a:spcAft>
                      </a:pPr>
                      <a:r>
                        <a:rPr lang="en-US" sz="2000">
                          <a:latin typeface="Segoe UI"/>
                          <a:ea typeface="Calibri"/>
                          <a:cs typeface="Times New Roman"/>
                        </a:rPr>
                        <a:t>Analisis kemungkinan solusi</a:t>
                      </a:r>
                      <a:endParaRPr lang="id-ID" sz="20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6">
                        <a:lumMod val="40000"/>
                        <a:lumOff val="60000"/>
                      </a:schemeClr>
                    </a:solidFill>
                  </a:tcPr>
                </a:tc>
                <a:tc>
                  <a:txBody>
                    <a:bodyPr/>
                    <a:lstStyle/>
                    <a:p>
                      <a:pPr>
                        <a:lnSpc>
                          <a:spcPct val="115000"/>
                        </a:lnSpc>
                        <a:spcAft>
                          <a:spcPts val="0"/>
                        </a:spcAft>
                      </a:pPr>
                      <a:r>
                        <a:rPr lang="en-US" sz="2000">
                          <a:latin typeface="Segoe UI"/>
                          <a:ea typeface="Calibri"/>
                          <a:cs typeface="Times New Roman"/>
                        </a:rPr>
                        <a:t>Mendesain apa yang akan dilakukan</a:t>
                      </a:r>
                      <a:endParaRPr lang="id-ID" sz="20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6">
                        <a:lumMod val="40000"/>
                        <a:lumOff val="60000"/>
                      </a:schemeClr>
                    </a:solidFill>
                  </a:tcPr>
                </a:tc>
              </a:tr>
              <a:tr h="735364">
                <a:tc>
                  <a:txBody>
                    <a:bodyPr/>
                    <a:lstStyle/>
                    <a:p>
                      <a:pPr>
                        <a:lnSpc>
                          <a:spcPct val="115000"/>
                        </a:lnSpc>
                        <a:spcAft>
                          <a:spcPts val="0"/>
                        </a:spcAft>
                      </a:pPr>
                      <a:r>
                        <a:rPr lang="en-US" sz="2000">
                          <a:latin typeface="Segoe UI"/>
                          <a:ea typeface="Calibri"/>
                          <a:cs typeface="Times New Roman"/>
                        </a:rPr>
                        <a:t>Rencana tindakan</a:t>
                      </a:r>
                      <a:endParaRPr lang="id-ID" sz="20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tcPr>
                </a:tc>
                <a:tc>
                  <a:txBody>
                    <a:bodyPr/>
                    <a:lstStyle/>
                    <a:p>
                      <a:pPr>
                        <a:lnSpc>
                          <a:spcPct val="115000"/>
                        </a:lnSpc>
                        <a:spcAft>
                          <a:spcPts val="0"/>
                        </a:spcAft>
                      </a:pPr>
                      <a:r>
                        <a:rPr lang="en-US" sz="2000">
                          <a:latin typeface="Segoe UI"/>
                          <a:ea typeface="Calibri"/>
                          <a:cs typeface="Times New Roman"/>
                        </a:rPr>
                        <a:t>Menciptakan tujuan dan langkah yang akan dilakukan</a:t>
                      </a:r>
                      <a:endParaRPr lang="id-ID" sz="20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tcPr>
                </a:tc>
              </a:tr>
              <a:tr h="1115297">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2000" dirty="0" err="1" smtClean="0">
                          <a:latin typeface="Segoe UI"/>
                          <a:ea typeface="Calibri"/>
                          <a:cs typeface="Times New Roman"/>
                        </a:rPr>
                        <a:t>Asumsi</a:t>
                      </a:r>
                      <a:r>
                        <a:rPr lang="en-US" sz="2000" dirty="0" smtClean="0">
                          <a:latin typeface="Segoe UI"/>
                          <a:ea typeface="Calibri"/>
                          <a:cs typeface="Times New Roman"/>
                        </a:rPr>
                        <a:t> </a:t>
                      </a:r>
                      <a:r>
                        <a:rPr lang="en-US" sz="2000" dirty="0" err="1" smtClean="0">
                          <a:latin typeface="Segoe UI"/>
                          <a:ea typeface="Calibri"/>
                          <a:cs typeface="Times New Roman"/>
                        </a:rPr>
                        <a:t>dasar</a:t>
                      </a:r>
                      <a:r>
                        <a:rPr lang="en-US" sz="2000" dirty="0" smtClean="0">
                          <a:latin typeface="Segoe UI"/>
                          <a:ea typeface="Calibri"/>
                          <a:cs typeface="Times New Roman"/>
                        </a:rPr>
                        <a:t>: </a:t>
                      </a:r>
                      <a:r>
                        <a:rPr lang="en-US" sz="2000" dirty="0" err="1" smtClean="0">
                          <a:latin typeface="Segoe UI"/>
                          <a:ea typeface="Calibri"/>
                          <a:cs typeface="Times New Roman"/>
                        </a:rPr>
                        <a:t>setiap</a:t>
                      </a:r>
                      <a:r>
                        <a:rPr lang="en-US" sz="2000" dirty="0" smtClean="0">
                          <a:latin typeface="Segoe UI"/>
                          <a:ea typeface="Calibri"/>
                          <a:cs typeface="Times New Roman"/>
                        </a:rPr>
                        <a:t> </a:t>
                      </a:r>
                      <a:r>
                        <a:rPr lang="en-US" sz="2000" dirty="0" err="1" smtClean="0">
                          <a:latin typeface="Segoe UI"/>
                          <a:ea typeface="Calibri"/>
                          <a:cs typeface="Times New Roman"/>
                        </a:rPr>
                        <a:t>organisasi</a:t>
                      </a:r>
                      <a:r>
                        <a:rPr lang="en-US" sz="2000" dirty="0" smtClean="0">
                          <a:latin typeface="Segoe UI"/>
                          <a:ea typeface="Calibri"/>
                          <a:cs typeface="Times New Roman"/>
                        </a:rPr>
                        <a:t> </a:t>
                      </a:r>
                      <a:r>
                        <a:rPr lang="en-US" sz="2000" dirty="0" err="1" smtClean="0">
                          <a:latin typeface="Segoe UI"/>
                          <a:ea typeface="Calibri"/>
                          <a:cs typeface="Times New Roman"/>
                        </a:rPr>
                        <a:t>mempunyai</a:t>
                      </a:r>
                      <a:r>
                        <a:rPr lang="en-US" sz="2000" dirty="0" smtClean="0">
                          <a:latin typeface="Segoe UI"/>
                          <a:ea typeface="Calibri"/>
                          <a:cs typeface="Times New Roman"/>
                        </a:rPr>
                        <a:t> </a:t>
                      </a:r>
                      <a:r>
                        <a:rPr lang="en-US" sz="2000" dirty="0" err="1" smtClean="0">
                          <a:latin typeface="Segoe UI"/>
                          <a:ea typeface="Calibri"/>
                          <a:cs typeface="Times New Roman"/>
                        </a:rPr>
                        <a:t>masalah</a:t>
                      </a:r>
                      <a:r>
                        <a:rPr lang="en-US" sz="2000" dirty="0" smtClean="0">
                          <a:latin typeface="Segoe UI"/>
                          <a:ea typeface="Calibri"/>
                          <a:cs typeface="Times New Roman"/>
                        </a:rPr>
                        <a:t> yang </a:t>
                      </a:r>
                      <a:r>
                        <a:rPr lang="en-US" sz="2000" dirty="0" err="1" smtClean="0">
                          <a:latin typeface="Segoe UI"/>
                          <a:ea typeface="Calibri"/>
                          <a:cs typeface="Times New Roman"/>
                        </a:rPr>
                        <a:t>harus</a:t>
                      </a:r>
                      <a:r>
                        <a:rPr lang="en-US" sz="2000" dirty="0" smtClean="0">
                          <a:latin typeface="Segoe UI"/>
                          <a:ea typeface="Calibri"/>
                          <a:cs typeface="Times New Roman"/>
                        </a:rPr>
                        <a:t> </a:t>
                      </a:r>
                      <a:r>
                        <a:rPr lang="en-US" sz="2000" dirty="0" err="1" smtClean="0">
                          <a:latin typeface="Segoe UI"/>
                          <a:ea typeface="Calibri"/>
                          <a:cs typeface="Times New Roman"/>
                        </a:rPr>
                        <a:t>diselesaikan</a:t>
                      </a:r>
                      <a:endParaRPr lang="en-US" sz="2000" dirty="0" smtClean="0">
                        <a:latin typeface="Segoe UI"/>
                        <a:ea typeface="Calibri"/>
                        <a:cs typeface="Times New Roman"/>
                      </a:endParaRPr>
                    </a:p>
                    <a:p>
                      <a:pPr>
                        <a:lnSpc>
                          <a:spcPct val="115000"/>
                        </a:lnSpc>
                        <a:spcAft>
                          <a:spcPts val="0"/>
                        </a:spcAft>
                      </a:pPr>
                      <a:endParaRPr lang="id-ID" sz="2000" dirty="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rgbClr val="FFC000"/>
                    </a:solidFill>
                  </a:tcPr>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2000" dirty="0" err="1" smtClean="0">
                          <a:latin typeface="Segoe UI"/>
                          <a:ea typeface="Calibri"/>
                          <a:cs typeface="Times New Roman"/>
                        </a:rPr>
                        <a:t>Asumsi</a:t>
                      </a:r>
                      <a:r>
                        <a:rPr lang="en-US" sz="2000" dirty="0" smtClean="0">
                          <a:latin typeface="Segoe UI"/>
                          <a:ea typeface="Calibri"/>
                          <a:cs typeface="Times New Roman"/>
                        </a:rPr>
                        <a:t> </a:t>
                      </a:r>
                      <a:r>
                        <a:rPr lang="en-US" sz="2000" dirty="0" err="1" smtClean="0">
                          <a:latin typeface="Segoe UI"/>
                          <a:ea typeface="Calibri"/>
                          <a:cs typeface="Times New Roman"/>
                        </a:rPr>
                        <a:t>dasar</a:t>
                      </a:r>
                      <a:r>
                        <a:rPr lang="en-US" sz="2000" dirty="0" smtClean="0">
                          <a:latin typeface="Segoe UI"/>
                          <a:ea typeface="Calibri"/>
                          <a:cs typeface="Times New Roman"/>
                        </a:rPr>
                        <a:t>: </a:t>
                      </a:r>
                      <a:r>
                        <a:rPr lang="en-US" sz="2000" dirty="0" err="1" smtClean="0">
                          <a:latin typeface="Segoe UI"/>
                          <a:ea typeface="Calibri"/>
                          <a:cs typeface="Times New Roman"/>
                        </a:rPr>
                        <a:t>setiap</a:t>
                      </a:r>
                      <a:r>
                        <a:rPr lang="en-US" sz="2000" dirty="0" smtClean="0">
                          <a:latin typeface="Segoe UI"/>
                          <a:ea typeface="Calibri"/>
                          <a:cs typeface="Times New Roman"/>
                        </a:rPr>
                        <a:t> </a:t>
                      </a:r>
                      <a:r>
                        <a:rPr lang="en-US" sz="2000" dirty="0" err="1" smtClean="0">
                          <a:latin typeface="Segoe UI"/>
                          <a:ea typeface="Calibri"/>
                          <a:cs typeface="Times New Roman"/>
                        </a:rPr>
                        <a:t>organisasi</a:t>
                      </a:r>
                      <a:r>
                        <a:rPr lang="en-US" sz="2000" dirty="0" smtClean="0">
                          <a:latin typeface="Segoe UI"/>
                          <a:ea typeface="Calibri"/>
                          <a:cs typeface="Times New Roman"/>
                        </a:rPr>
                        <a:t> </a:t>
                      </a:r>
                      <a:r>
                        <a:rPr lang="en-US" sz="2000" dirty="0" err="1" smtClean="0">
                          <a:latin typeface="Segoe UI"/>
                          <a:ea typeface="Calibri"/>
                          <a:cs typeface="Times New Roman"/>
                        </a:rPr>
                        <a:t>mempunyai</a:t>
                      </a:r>
                      <a:r>
                        <a:rPr lang="en-US" sz="2000" dirty="0" smtClean="0">
                          <a:latin typeface="Segoe UI"/>
                          <a:ea typeface="Calibri"/>
                          <a:cs typeface="Times New Roman"/>
                        </a:rPr>
                        <a:t> </a:t>
                      </a:r>
                      <a:r>
                        <a:rPr lang="en-US" sz="2000" dirty="0" err="1" smtClean="0">
                          <a:latin typeface="Segoe UI"/>
                          <a:ea typeface="Calibri"/>
                          <a:cs typeface="Times New Roman"/>
                        </a:rPr>
                        <a:t>misteri</a:t>
                      </a:r>
                      <a:r>
                        <a:rPr lang="en-US" sz="2000" dirty="0" smtClean="0">
                          <a:latin typeface="Segoe UI"/>
                          <a:ea typeface="Calibri"/>
                          <a:cs typeface="Times New Roman"/>
                        </a:rPr>
                        <a:t> </a:t>
                      </a:r>
                      <a:r>
                        <a:rPr lang="en-US" sz="2000" dirty="0" err="1" smtClean="0">
                          <a:latin typeface="Segoe UI"/>
                          <a:ea typeface="Calibri"/>
                          <a:cs typeface="Times New Roman"/>
                        </a:rPr>
                        <a:t>dan</a:t>
                      </a:r>
                      <a:r>
                        <a:rPr lang="en-US" sz="2000" dirty="0" smtClean="0">
                          <a:latin typeface="Segoe UI"/>
                          <a:ea typeface="Calibri"/>
                          <a:cs typeface="Times New Roman"/>
                        </a:rPr>
                        <a:t> </a:t>
                      </a:r>
                      <a:r>
                        <a:rPr lang="en-US" sz="2000" dirty="0" err="1" smtClean="0">
                          <a:latin typeface="Segoe UI"/>
                          <a:ea typeface="Calibri"/>
                          <a:cs typeface="Times New Roman"/>
                        </a:rPr>
                        <a:t>sesuatu</a:t>
                      </a:r>
                      <a:r>
                        <a:rPr lang="en-US" sz="2000" dirty="0" smtClean="0">
                          <a:latin typeface="Segoe UI"/>
                          <a:ea typeface="Calibri"/>
                          <a:cs typeface="Times New Roman"/>
                        </a:rPr>
                        <a:t> </a:t>
                      </a:r>
                      <a:r>
                        <a:rPr lang="en-US" sz="2000" dirty="0" err="1" smtClean="0">
                          <a:latin typeface="Segoe UI"/>
                          <a:ea typeface="Calibri"/>
                          <a:cs typeface="Times New Roman"/>
                        </a:rPr>
                        <a:t>terbaik</a:t>
                      </a:r>
                      <a:r>
                        <a:rPr lang="en-US" sz="2000" dirty="0" smtClean="0">
                          <a:latin typeface="Segoe UI"/>
                          <a:ea typeface="Calibri"/>
                          <a:cs typeface="Times New Roman"/>
                        </a:rPr>
                        <a:t> yang </a:t>
                      </a:r>
                      <a:r>
                        <a:rPr lang="en-US" sz="2000" dirty="0" err="1" smtClean="0">
                          <a:latin typeface="Segoe UI"/>
                          <a:ea typeface="Calibri"/>
                          <a:cs typeface="Times New Roman"/>
                        </a:rPr>
                        <a:t>berjalan</a:t>
                      </a:r>
                      <a:r>
                        <a:rPr lang="en-US" sz="2000" dirty="0" smtClean="0">
                          <a:latin typeface="Segoe UI"/>
                          <a:ea typeface="Calibri"/>
                          <a:cs typeface="Times New Roman"/>
                        </a:rPr>
                        <a:t>.</a:t>
                      </a:r>
                      <a:endParaRPr lang="id-ID" sz="2000" dirty="0" smtClean="0">
                        <a:latin typeface="+mn-lt"/>
                        <a:ea typeface="Calibri"/>
                        <a:cs typeface="Times New Roman"/>
                      </a:endParaRPr>
                    </a:p>
                    <a:p>
                      <a:pPr>
                        <a:lnSpc>
                          <a:spcPct val="115000"/>
                        </a:lnSpc>
                        <a:spcAft>
                          <a:spcPts val="0"/>
                        </a:spcAft>
                      </a:pPr>
                      <a:endParaRPr lang="id-ID" sz="2000" dirty="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rgbClr val="FFC000"/>
                    </a:solidFill>
                  </a:tcPr>
                </a:tc>
              </a:tr>
              <a:tr h="401958">
                <a:tc>
                  <a:txBody>
                    <a:bodyPr/>
                    <a:lstStyle/>
                    <a:p>
                      <a:pPr algn="just">
                        <a:lnSpc>
                          <a:spcPct val="115000"/>
                        </a:lnSpc>
                        <a:spcAft>
                          <a:spcPts val="0"/>
                        </a:spcAft>
                      </a:pPr>
                      <a:r>
                        <a:rPr lang="en-US" sz="2000">
                          <a:latin typeface="Segoe UI"/>
                          <a:ea typeface="Calibri"/>
                          <a:cs typeface="Times New Roman"/>
                        </a:rPr>
                        <a:t>Reaktif</a:t>
                      </a:r>
                      <a:endParaRPr lang="id-ID" sz="20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3">
                        <a:lumMod val="60000"/>
                        <a:lumOff val="40000"/>
                      </a:schemeClr>
                    </a:solidFill>
                  </a:tcPr>
                </a:tc>
                <a:tc>
                  <a:txBody>
                    <a:bodyPr/>
                    <a:lstStyle/>
                    <a:p>
                      <a:pPr algn="just">
                        <a:lnSpc>
                          <a:spcPct val="115000"/>
                        </a:lnSpc>
                        <a:spcAft>
                          <a:spcPts val="0"/>
                        </a:spcAft>
                      </a:pPr>
                      <a:r>
                        <a:rPr lang="en-US" sz="2000">
                          <a:latin typeface="Segoe UI"/>
                          <a:ea typeface="Calibri"/>
                          <a:cs typeface="Times New Roman"/>
                        </a:rPr>
                        <a:t>Kreatif</a:t>
                      </a:r>
                      <a:endParaRPr lang="id-ID" sz="20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chemeClr val="accent3">
                        <a:lumMod val="60000"/>
                        <a:lumOff val="40000"/>
                      </a:schemeClr>
                    </a:solidFill>
                  </a:tcPr>
                </a:tc>
              </a:tr>
              <a:tr h="401958">
                <a:tc>
                  <a:txBody>
                    <a:bodyPr/>
                    <a:lstStyle/>
                    <a:p>
                      <a:pPr algn="just">
                        <a:lnSpc>
                          <a:spcPct val="115000"/>
                        </a:lnSpc>
                        <a:spcAft>
                          <a:spcPts val="0"/>
                        </a:spcAft>
                      </a:pPr>
                      <a:r>
                        <a:rPr lang="en-US" sz="2000">
                          <a:latin typeface="Segoe UI"/>
                          <a:ea typeface="Calibri"/>
                          <a:cs typeface="Times New Roman"/>
                        </a:rPr>
                        <a:t>Mempertahankan</a:t>
                      </a:r>
                      <a:endParaRPr lang="id-ID" sz="20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rgbClr val="F0C6C9"/>
                    </a:solidFill>
                  </a:tcPr>
                </a:tc>
                <a:tc>
                  <a:txBody>
                    <a:bodyPr/>
                    <a:lstStyle/>
                    <a:p>
                      <a:pPr algn="just">
                        <a:lnSpc>
                          <a:spcPct val="115000"/>
                        </a:lnSpc>
                        <a:spcAft>
                          <a:spcPts val="0"/>
                        </a:spcAft>
                      </a:pPr>
                      <a:r>
                        <a:rPr lang="en-US" sz="2000">
                          <a:latin typeface="Segoe UI"/>
                          <a:ea typeface="Calibri"/>
                          <a:cs typeface="Times New Roman"/>
                        </a:rPr>
                        <a:t>Mencapai apa yang diinginkan</a:t>
                      </a:r>
                      <a:endParaRPr lang="id-ID" sz="2000">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cell3D prstMaterial="dkEdge">
                      <a:bevel/>
                      <a:lightRig rig="flood" dir="t"/>
                    </a:cell3D>
                    <a:solidFill>
                      <a:srgbClr val="F0C6C9"/>
                    </a:solidFill>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QUITE.JPG"/>
          <p:cNvPicPr>
            <a:picLocks noGrp="1" noChangeAspect="1"/>
          </p:cNvPicPr>
          <p:nvPr>
            <p:ph idx="1"/>
          </p:nvPr>
        </p:nvPicPr>
        <p:blipFill>
          <a:blip r:embed="rId2"/>
          <a:stretch>
            <a:fillRect/>
          </a:stretch>
        </p:blipFill>
        <p:spPr>
          <a:xfrm>
            <a:off x="1143000" y="685800"/>
            <a:ext cx="6400800" cy="452596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1295400"/>
            <a:ext cx="8305800" cy="2062103"/>
          </a:xfrm>
          <a:prstGeom prst="rect">
            <a:avLst/>
          </a:prstGeom>
          <a:solidFill>
            <a:srgbClr val="FFFF00"/>
          </a:solidFill>
        </p:spPr>
        <p:txBody>
          <a:bodyPr wrap="square">
            <a:spAutoFit/>
          </a:bodyPr>
          <a:lstStyle/>
          <a:p>
            <a:pPr marL="12700">
              <a:lnSpc>
                <a:spcPct val="100000"/>
              </a:lnSpc>
              <a:spcBef>
                <a:spcPts val="240"/>
              </a:spcBef>
            </a:pPr>
            <a:r>
              <a:rPr lang="en-US" sz="3200" spc="60" dirty="0" err="1" smtClean="0">
                <a:cs typeface="Segoe UI"/>
              </a:rPr>
              <a:t>Se</a:t>
            </a:r>
            <a:r>
              <a:rPr lang="en-US" sz="3200" spc="-5" dirty="0" err="1" smtClean="0">
                <a:cs typeface="Segoe UI"/>
              </a:rPr>
              <a:t>telah</a:t>
            </a:r>
            <a:r>
              <a:rPr lang="en-US" sz="3200" spc="-5" dirty="0" smtClean="0">
                <a:cs typeface="Segoe UI"/>
              </a:rPr>
              <a:t> </a:t>
            </a:r>
            <a:r>
              <a:rPr lang="en-US" sz="3200" spc="-5" dirty="0" err="1" smtClean="0">
                <a:cs typeface="Segoe UI"/>
              </a:rPr>
              <a:t>melewati</a:t>
            </a:r>
            <a:r>
              <a:rPr lang="en-US" sz="3200" spc="-5" dirty="0" smtClean="0">
                <a:cs typeface="Segoe UI"/>
              </a:rPr>
              <a:t> </a:t>
            </a:r>
            <a:r>
              <a:rPr lang="en-US" sz="3200" spc="-5" dirty="0" err="1" smtClean="0">
                <a:cs typeface="Segoe UI"/>
              </a:rPr>
              <a:t>analisis</a:t>
            </a:r>
            <a:r>
              <a:rPr lang="en-US" sz="3200" spc="-5" dirty="0" smtClean="0">
                <a:cs typeface="Segoe UI"/>
              </a:rPr>
              <a:t> </a:t>
            </a:r>
            <a:r>
              <a:rPr lang="en-US" sz="3200" spc="-5" dirty="0" err="1" smtClean="0">
                <a:cs typeface="Segoe UI"/>
              </a:rPr>
              <a:t>masalah</a:t>
            </a:r>
            <a:r>
              <a:rPr lang="en-US" sz="3200" spc="-5" dirty="0" smtClean="0">
                <a:cs typeface="Segoe UI"/>
              </a:rPr>
              <a:t>, </a:t>
            </a:r>
            <a:r>
              <a:rPr lang="en-US" sz="3200" spc="-5" dirty="0" err="1" smtClean="0">
                <a:cs typeface="Segoe UI"/>
              </a:rPr>
              <a:t>tujuan</a:t>
            </a:r>
            <a:r>
              <a:rPr lang="en-US" sz="3200" spc="-5" dirty="0" smtClean="0">
                <a:cs typeface="Segoe UI"/>
              </a:rPr>
              <a:t> </a:t>
            </a:r>
            <a:r>
              <a:rPr lang="en-US" sz="3200" spc="-5" dirty="0" err="1" smtClean="0">
                <a:cs typeface="Segoe UI"/>
              </a:rPr>
              <a:t>dan</a:t>
            </a:r>
            <a:r>
              <a:rPr lang="en-US" sz="3200" spc="-5" dirty="0" smtClean="0">
                <a:cs typeface="Segoe UI"/>
              </a:rPr>
              <a:t> </a:t>
            </a:r>
            <a:r>
              <a:rPr lang="en-US" sz="3200" spc="-5" dirty="0" err="1" smtClean="0">
                <a:cs typeface="Segoe UI"/>
              </a:rPr>
              <a:t>strategi</a:t>
            </a:r>
            <a:r>
              <a:rPr lang="en-US" sz="3200" spc="-5" dirty="0" smtClean="0">
                <a:cs typeface="Segoe UI"/>
              </a:rPr>
              <a:t>, </a:t>
            </a:r>
            <a:r>
              <a:rPr lang="en-US" sz="3200" spc="-5" dirty="0" err="1" smtClean="0">
                <a:cs typeface="Segoe UI"/>
              </a:rPr>
              <a:t>maka</a:t>
            </a:r>
            <a:r>
              <a:rPr lang="en-US" sz="3200" spc="-5" dirty="0" smtClean="0">
                <a:cs typeface="Segoe UI"/>
              </a:rPr>
              <a:t> </a:t>
            </a:r>
            <a:r>
              <a:rPr lang="en-US" sz="3200" spc="-5" dirty="0" err="1" smtClean="0">
                <a:cs typeface="Segoe UI"/>
              </a:rPr>
              <a:t>langkah</a:t>
            </a:r>
            <a:r>
              <a:rPr lang="en-US" sz="3200" spc="-5" dirty="0" smtClean="0">
                <a:cs typeface="Segoe UI"/>
              </a:rPr>
              <a:t> </a:t>
            </a:r>
            <a:r>
              <a:rPr lang="en-US" sz="3200" spc="-5" dirty="0" err="1" smtClean="0">
                <a:cs typeface="Segoe UI"/>
              </a:rPr>
              <a:t>berikutnya</a:t>
            </a:r>
            <a:r>
              <a:rPr lang="en-US" sz="3200" spc="-5" dirty="0" smtClean="0">
                <a:cs typeface="Segoe UI"/>
              </a:rPr>
              <a:t> </a:t>
            </a:r>
            <a:r>
              <a:rPr lang="en-US" sz="3200" spc="-5" dirty="0" err="1" smtClean="0">
                <a:cs typeface="Segoe UI"/>
              </a:rPr>
              <a:t>adalah</a:t>
            </a:r>
            <a:r>
              <a:rPr lang="en-US" sz="3200" spc="-5" dirty="0" smtClean="0">
                <a:cs typeface="Segoe UI"/>
              </a:rPr>
              <a:t>  </a:t>
            </a:r>
            <a:r>
              <a:rPr lang="en-US" sz="3200" spc="-5" dirty="0" err="1" smtClean="0">
                <a:cs typeface="Segoe UI"/>
              </a:rPr>
              <a:t>perencanaan</a:t>
            </a:r>
            <a:r>
              <a:rPr lang="en-US" sz="3200" spc="-5" dirty="0" smtClean="0">
                <a:cs typeface="Segoe UI"/>
              </a:rPr>
              <a:t>, yang </a:t>
            </a:r>
            <a:r>
              <a:rPr lang="en-US" sz="3200" spc="-5" dirty="0" err="1" smtClean="0">
                <a:cs typeface="Segoe UI"/>
              </a:rPr>
              <a:t>menggunakan</a:t>
            </a:r>
            <a:r>
              <a:rPr lang="en-US" sz="3200" spc="-5" dirty="0" smtClean="0">
                <a:cs typeface="Segoe UI"/>
              </a:rPr>
              <a:t> </a:t>
            </a:r>
            <a:r>
              <a:rPr lang="en-US" sz="3200" spc="-5" dirty="0" err="1" smtClean="0">
                <a:cs typeface="Segoe UI"/>
              </a:rPr>
              <a:t>matriks</a:t>
            </a:r>
            <a:r>
              <a:rPr lang="en-US" sz="3200" spc="-5" dirty="0" smtClean="0">
                <a:cs typeface="Segoe UI"/>
              </a:rPr>
              <a:t> </a:t>
            </a:r>
            <a:r>
              <a:rPr lang="en-US" sz="3200" spc="-5" dirty="0" err="1" smtClean="0">
                <a:cs typeface="Segoe UI"/>
              </a:rPr>
              <a:t>perencanaan</a:t>
            </a:r>
            <a:r>
              <a:rPr lang="en-US" sz="3200" spc="-5" dirty="0" smtClean="0">
                <a:cs typeface="Segoe UI"/>
              </a:rPr>
              <a:t> program (MPP). </a:t>
            </a:r>
            <a:endParaRPr lang="en-US" sz="3200" dirty="0">
              <a:cs typeface="Segoe UI"/>
            </a:endParaRPr>
          </a:p>
        </p:txBody>
      </p:sp>
      <p:sp>
        <p:nvSpPr>
          <p:cNvPr id="4" name="Rectangle 3"/>
          <p:cNvSpPr/>
          <p:nvPr/>
        </p:nvSpPr>
        <p:spPr>
          <a:xfrm>
            <a:off x="381000" y="3657600"/>
            <a:ext cx="8382000" cy="2554545"/>
          </a:xfrm>
          <a:prstGeom prst="rect">
            <a:avLst/>
          </a:prstGeom>
          <a:solidFill>
            <a:srgbClr val="92D050"/>
          </a:solidFill>
        </p:spPr>
        <p:txBody>
          <a:bodyPr wrap="square">
            <a:spAutoFit/>
          </a:bodyPr>
          <a:lstStyle/>
          <a:p>
            <a:r>
              <a:rPr lang="en-US" sz="3200" spc="-5" dirty="0" smtClean="0">
                <a:cs typeface="Segoe UI"/>
              </a:rPr>
              <a:t>PPM </a:t>
            </a:r>
            <a:r>
              <a:rPr lang="en-US" sz="3200" spc="-10" dirty="0" err="1" smtClean="0">
                <a:cs typeface="Segoe UI"/>
              </a:rPr>
              <a:t>harus</a:t>
            </a:r>
            <a:r>
              <a:rPr lang="en-US" sz="3200" spc="-10" dirty="0" smtClean="0">
                <a:cs typeface="Segoe UI"/>
              </a:rPr>
              <a:t> </a:t>
            </a:r>
            <a:r>
              <a:rPr lang="en-US" sz="3200" spc="-5" dirty="0" err="1" smtClean="0">
                <a:cs typeface="Segoe UI"/>
              </a:rPr>
              <a:t>menyajikan</a:t>
            </a:r>
            <a:r>
              <a:rPr lang="en-US" sz="3200" spc="-5" dirty="0" smtClean="0">
                <a:cs typeface="Segoe UI"/>
              </a:rPr>
              <a:t> </a:t>
            </a:r>
            <a:r>
              <a:rPr lang="en-US" sz="3200" spc="-5" dirty="0" err="1" smtClean="0">
                <a:cs typeface="Segoe UI"/>
              </a:rPr>
              <a:t>sebuah</a:t>
            </a:r>
            <a:r>
              <a:rPr lang="en-US" sz="3200" spc="-5" dirty="0" smtClean="0">
                <a:cs typeface="Segoe UI"/>
              </a:rPr>
              <a:t> </a:t>
            </a:r>
            <a:r>
              <a:rPr lang="en-US" sz="3200" spc="35" dirty="0" err="1" smtClean="0">
                <a:cs typeface="Segoe UI"/>
              </a:rPr>
              <a:t>ringkasan</a:t>
            </a:r>
            <a:r>
              <a:rPr lang="en-US" sz="3200" spc="35" dirty="0" smtClean="0">
                <a:cs typeface="Segoe UI"/>
              </a:rPr>
              <a:t> </a:t>
            </a:r>
            <a:r>
              <a:rPr lang="en-US" sz="3200" spc="25" dirty="0" err="1" smtClean="0">
                <a:cs typeface="Segoe UI"/>
              </a:rPr>
              <a:t>desain</a:t>
            </a:r>
            <a:r>
              <a:rPr lang="en-US" sz="3200" spc="25" dirty="0" smtClean="0">
                <a:cs typeface="Segoe UI"/>
              </a:rPr>
              <a:t>  </a:t>
            </a:r>
            <a:r>
              <a:rPr lang="en-US" sz="3200" spc="35" dirty="0" smtClean="0">
                <a:cs typeface="Segoe UI"/>
              </a:rPr>
              <a:t>program. </a:t>
            </a:r>
            <a:r>
              <a:rPr lang="en-US" sz="3200" spc="-5" dirty="0" smtClean="0">
                <a:cs typeface="Segoe UI"/>
              </a:rPr>
              <a:t>PPM </a:t>
            </a:r>
            <a:r>
              <a:rPr lang="en-US" sz="3200" spc="-5" dirty="0" err="1" smtClean="0">
                <a:cs typeface="Segoe UI"/>
              </a:rPr>
              <a:t>memberikan</a:t>
            </a:r>
            <a:r>
              <a:rPr lang="en-US" sz="3200" spc="-5" dirty="0" smtClean="0">
                <a:cs typeface="Segoe UI"/>
              </a:rPr>
              <a:t> </a:t>
            </a:r>
            <a:r>
              <a:rPr lang="en-US" sz="3200" spc="-5" dirty="0" err="1" smtClean="0">
                <a:cs typeface="Segoe UI"/>
              </a:rPr>
              <a:t>sebuah</a:t>
            </a:r>
            <a:r>
              <a:rPr lang="en-US" sz="3200" spc="-5" dirty="0" smtClean="0">
                <a:cs typeface="Segoe UI"/>
              </a:rPr>
              <a:t> </a:t>
            </a:r>
            <a:r>
              <a:rPr lang="en-US" sz="3200" spc="-5" dirty="0" err="1" smtClean="0">
                <a:cs typeface="Segoe UI"/>
              </a:rPr>
              <a:t>pandangan</a:t>
            </a:r>
            <a:r>
              <a:rPr lang="en-US" sz="3200" spc="-5" dirty="0" smtClean="0">
                <a:cs typeface="Segoe UI"/>
              </a:rPr>
              <a:t> </a:t>
            </a:r>
            <a:r>
              <a:rPr lang="en-US" sz="3200" spc="-5" dirty="0" err="1" smtClean="0">
                <a:cs typeface="Segoe UI"/>
              </a:rPr>
              <a:t>ke</a:t>
            </a:r>
            <a:r>
              <a:rPr lang="en-US" sz="3200" spc="-5" dirty="0" smtClean="0">
                <a:cs typeface="Segoe UI"/>
              </a:rPr>
              <a:t> </a:t>
            </a:r>
            <a:r>
              <a:rPr lang="en-US" sz="3200" spc="-5" dirty="0" err="1" smtClean="0">
                <a:cs typeface="Segoe UI"/>
              </a:rPr>
              <a:t>dalam</a:t>
            </a:r>
            <a:r>
              <a:rPr lang="en-US" sz="3200" spc="-5" dirty="0" smtClean="0">
                <a:cs typeface="Segoe UI"/>
              </a:rPr>
              <a:t> </a:t>
            </a:r>
            <a:r>
              <a:rPr lang="en-US" sz="3200" spc="-5" dirty="0" err="1" smtClean="0">
                <a:cs typeface="Segoe UI"/>
              </a:rPr>
              <a:t>elemen-elemen</a:t>
            </a:r>
            <a:r>
              <a:rPr lang="en-US" sz="3200" spc="-5" dirty="0" smtClean="0">
                <a:cs typeface="Segoe UI"/>
              </a:rPr>
              <a:t> </a:t>
            </a:r>
            <a:r>
              <a:rPr lang="en-US" sz="3200" spc="-5" dirty="0" err="1" smtClean="0">
                <a:cs typeface="Segoe UI"/>
              </a:rPr>
              <a:t>utama</a:t>
            </a:r>
            <a:r>
              <a:rPr lang="en-US" sz="3200" spc="-5" dirty="0" smtClean="0">
                <a:cs typeface="Segoe UI"/>
              </a:rPr>
              <a:t> </a:t>
            </a:r>
            <a:r>
              <a:rPr lang="en-US" sz="3200" spc="-5" dirty="0" err="1" smtClean="0">
                <a:cs typeface="Segoe UI"/>
              </a:rPr>
              <a:t>perencanaan</a:t>
            </a:r>
            <a:r>
              <a:rPr lang="en-US" sz="3200" spc="-5" dirty="0" smtClean="0">
                <a:cs typeface="Segoe UI"/>
              </a:rPr>
              <a:t>  </a:t>
            </a:r>
            <a:r>
              <a:rPr lang="en-US" sz="3200" spc="-5" dirty="0" err="1" smtClean="0">
                <a:cs typeface="Segoe UI"/>
              </a:rPr>
              <a:t>dan</a:t>
            </a:r>
            <a:r>
              <a:rPr lang="en-US" sz="3200" spc="-5" dirty="0" smtClean="0">
                <a:cs typeface="Segoe UI"/>
              </a:rPr>
              <a:t> </a:t>
            </a:r>
            <a:r>
              <a:rPr lang="en-US" sz="3200" spc="-5" dirty="0" err="1" smtClean="0">
                <a:cs typeface="Segoe UI"/>
              </a:rPr>
              <a:t>bagaimana</a:t>
            </a:r>
            <a:r>
              <a:rPr lang="en-US" sz="3200" spc="-5" dirty="0" smtClean="0">
                <a:cs typeface="Segoe UI"/>
              </a:rPr>
              <a:t> </a:t>
            </a:r>
            <a:r>
              <a:rPr lang="en-US" sz="3200" spc="-5" dirty="0" err="1" smtClean="0">
                <a:cs typeface="Segoe UI"/>
              </a:rPr>
              <a:t>masing-masing</a:t>
            </a:r>
            <a:r>
              <a:rPr lang="en-US" sz="3200" spc="-5" dirty="0" smtClean="0">
                <a:cs typeface="Segoe UI"/>
              </a:rPr>
              <a:t> </a:t>
            </a:r>
            <a:r>
              <a:rPr lang="en-US" sz="3200" spc="-5" dirty="0" err="1" smtClean="0">
                <a:cs typeface="Segoe UI"/>
              </a:rPr>
              <a:t>saling</a:t>
            </a:r>
            <a:r>
              <a:rPr lang="en-US" sz="3200" spc="-5" dirty="0" smtClean="0">
                <a:cs typeface="Segoe UI"/>
              </a:rPr>
              <a:t> </a:t>
            </a:r>
            <a:r>
              <a:rPr lang="en-US" sz="3200" spc="-5" dirty="0" err="1" smtClean="0">
                <a:cs typeface="Segoe UI"/>
              </a:rPr>
              <a:t>berhubungan</a:t>
            </a:r>
            <a:r>
              <a:rPr lang="en-US" sz="3200" spc="-5" dirty="0" smtClean="0">
                <a:cs typeface="Segoe UI"/>
              </a:rPr>
              <a:t>. </a:t>
            </a:r>
            <a:endParaRPr lang="en-US" sz="3200" dirty="0"/>
          </a:p>
        </p:txBody>
      </p:sp>
      <p:sp>
        <p:nvSpPr>
          <p:cNvPr id="5" name="Title 4"/>
          <p:cNvSpPr>
            <a:spLocks noGrp="1"/>
          </p:cNvSpPr>
          <p:nvPr>
            <p:ph type="title"/>
          </p:nvPr>
        </p:nvSpPr>
        <p:spPr/>
        <p:txBody>
          <a:bodyPr/>
          <a:lstStyle/>
          <a:p>
            <a:r>
              <a:rPr lang="en-US" dirty="0" smtClean="0"/>
              <a:t>TAHAP PERENCANAAN</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8" name="Group 37"/>
          <p:cNvGrpSpPr/>
          <p:nvPr/>
        </p:nvGrpSpPr>
        <p:grpSpPr>
          <a:xfrm>
            <a:off x="609600" y="1066800"/>
            <a:ext cx="8077200" cy="4800600"/>
            <a:chOff x="1256265" y="1812245"/>
            <a:chExt cx="5818978" cy="4111713"/>
          </a:xfrm>
        </p:grpSpPr>
        <p:sp>
          <p:nvSpPr>
            <p:cNvPr id="2" name="object 2"/>
            <p:cNvSpPr/>
            <p:nvPr/>
          </p:nvSpPr>
          <p:spPr>
            <a:xfrm>
              <a:off x="1271195" y="2656955"/>
              <a:ext cx="1198282" cy="467591"/>
            </a:xfrm>
            <a:custGeom>
              <a:avLst/>
              <a:gdLst/>
              <a:ahLst/>
              <a:cxnLst/>
              <a:rect l="l" t="t" r="r" b="b"/>
              <a:pathLst>
                <a:path w="1018539" h="685800">
                  <a:moveTo>
                    <a:pt x="0" y="685799"/>
                  </a:moveTo>
                  <a:lnTo>
                    <a:pt x="1018031" y="685799"/>
                  </a:lnTo>
                  <a:lnTo>
                    <a:pt x="1018031" y="0"/>
                  </a:lnTo>
                  <a:lnTo>
                    <a:pt x="0" y="0"/>
                  </a:lnTo>
                  <a:lnTo>
                    <a:pt x="0" y="685799"/>
                  </a:lnTo>
                  <a:close/>
                </a:path>
              </a:pathLst>
            </a:custGeom>
            <a:ln w="9524">
              <a:solidFill>
                <a:srgbClr val="000000"/>
              </a:solidFill>
            </a:ln>
          </p:spPr>
          <p:txBody>
            <a:bodyPr wrap="square" lIns="0" tIns="0" rIns="0" bIns="0" rtlCol="0"/>
            <a:lstStyle/>
            <a:p>
              <a:endParaRPr/>
            </a:p>
          </p:txBody>
        </p:sp>
        <p:sp>
          <p:nvSpPr>
            <p:cNvPr id="3" name="object 3"/>
            <p:cNvSpPr/>
            <p:nvPr/>
          </p:nvSpPr>
          <p:spPr>
            <a:xfrm>
              <a:off x="1281952" y="3282488"/>
              <a:ext cx="1199776" cy="467591"/>
            </a:xfrm>
            <a:custGeom>
              <a:avLst/>
              <a:gdLst/>
              <a:ahLst/>
              <a:cxnLst/>
              <a:rect l="l" t="t" r="r" b="b"/>
              <a:pathLst>
                <a:path w="1019810" h="685800">
                  <a:moveTo>
                    <a:pt x="0" y="685799"/>
                  </a:moveTo>
                  <a:lnTo>
                    <a:pt x="1019555" y="685799"/>
                  </a:lnTo>
                  <a:lnTo>
                    <a:pt x="1019555" y="0"/>
                  </a:lnTo>
                  <a:lnTo>
                    <a:pt x="0" y="0"/>
                  </a:lnTo>
                  <a:lnTo>
                    <a:pt x="0" y="685799"/>
                  </a:lnTo>
                  <a:close/>
                </a:path>
              </a:pathLst>
            </a:custGeom>
            <a:ln w="9524">
              <a:solidFill>
                <a:srgbClr val="000000"/>
              </a:solidFill>
            </a:ln>
          </p:spPr>
          <p:txBody>
            <a:bodyPr wrap="square" lIns="0" tIns="0" rIns="0" bIns="0" rtlCol="0"/>
            <a:lstStyle/>
            <a:p>
              <a:endParaRPr/>
            </a:p>
          </p:txBody>
        </p:sp>
        <p:sp>
          <p:nvSpPr>
            <p:cNvPr id="5" name="object 5"/>
            <p:cNvSpPr txBox="1"/>
            <p:nvPr/>
          </p:nvSpPr>
          <p:spPr>
            <a:xfrm>
              <a:off x="2784218" y="1812245"/>
              <a:ext cx="2988982" cy="778418"/>
            </a:xfrm>
            <a:prstGeom prst="rect">
              <a:avLst/>
            </a:prstGeom>
          </p:spPr>
          <p:txBody>
            <a:bodyPr vert="horz" wrap="square" lIns="0" tIns="12700" rIns="0" bIns="0" rtlCol="0">
              <a:spAutoFit/>
            </a:bodyPr>
            <a:lstStyle/>
            <a:p>
              <a:pPr marL="991869" marR="339725" indent="350520">
                <a:lnSpc>
                  <a:spcPct val="110900"/>
                </a:lnSpc>
                <a:spcBef>
                  <a:spcPts val="100"/>
                </a:spcBef>
              </a:pPr>
              <a:r>
                <a:rPr sz="1100" dirty="0">
                  <a:latin typeface="Segoe UI"/>
                  <a:cs typeface="Segoe UI"/>
                </a:rPr>
                <a:t>Bagan 5  </a:t>
              </a:r>
              <a:r>
                <a:rPr sz="1100" spc="-5" dirty="0">
                  <a:latin typeface="Segoe UI"/>
                  <a:cs typeface="Segoe UI"/>
                </a:rPr>
                <a:t>Struktur Dasar</a:t>
              </a:r>
              <a:r>
                <a:rPr sz="1100" spc="-40" dirty="0">
                  <a:latin typeface="Segoe UI"/>
                  <a:cs typeface="Segoe UI"/>
                </a:rPr>
                <a:t> </a:t>
              </a:r>
              <a:r>
                <a:rPr sz="1100" spc="-10" dirty="0">
                  <a:latin typeface="Segoe UI"/>
                  <a:cs typeface="Segoe UI"/>
                </a:rPr>
                <a:t>PPM</a:t>
              </a:r>
              <a:endParaRPr sz="1100">
                <a:latin typeface="Segoe UI"/>
                <a:cs typeface="Segoe UI"/>
              </a:endParaRPr>
            </a:p>
            <a:p>
              <a:pPr>
                <a:lnSpc>
                  <a:spcPct val="100000"/>
                </a:lnSpc>
                <a:spcBef>
                  <a:spcPts val="55"/>
                </a:spcBef>
              </a:pPr>
              <a:endParaRPr sz="1350">
                <a:latin typeface="Times New Roman"/>
                <a:cs typeface="Times New Roman"/>
              </a:endParaRPr>
            </a:p>
            <a:p>
              <a:pPr marL="12700">
                <a:lnSpc>
                  <a:spcPct val="100000"/>
                </a:lnSpc>
                <a:tabLst>
                  <a:tab pos="1457325" algn="l"/>
                </a:tabLst>
              </a:pPr>
              <a:r>
                <a:rPr sz="1100" spc="-5" dirty="0">
                  <a:latin typeface="Segoe UI"/>
                  <a:cs typeface="Segoe UI"/>
                </a:rPr>
                <a:t>Indikator</a:t>
              </a:r>
              <a:r>
                <a:rPr sz="1100" spc="15" dirty="0">
                  <a:latin typeface="Segoe UI"/>
                  <a:cs typeface="Segoe UI"/>
                </a:rPr>
                <a:t> </a:t>
              </a:r>
              <a:r>
                <a:rPr sz="1100" spc="-5" dirty="0">
                  <a:latin typeface="Segoe UI"/>
                  <a:cs typeface="Segoe UI"/>
                </a:rPr>
                <a:t>Obyektif	Sumber</a:t>
              </a:r>
              <a:r>
                <a:rPr sz="1100" spc="-35" dirty="0">
                  <a:latin typeface="Segoe UI"/>
                  <a:cs typeface="Segoe UI"/>
                </a:rPr>
                <a:t> </a:t>
              </a:r>
              <a:r>
                <a:rPr sz="1100" spc="-5" dirty="0">
                  <a:latin typeface="Segoe UI"/>
                  <a:cs typeface="Segoe UI"/>
                </a:rPr>
                <a:t>Verifikasi</a:t>
              </a:r>
              <a:endParaRPr sz="1100">
                <a:latin typeface="Segoe UI"/>
                <a:cs typeface="Segoe UI"/>
              </a:endParaRPr>
            </a:p>
          </p:txBody>
        </p:sp>
        <p:sp>
          <p:nvSpPr>
            <p:cNvPr id="6" name="object 6"/>
            <p:cNvSpPr txBox="1"/>
            <p:nvPr/>
          </p:nvSpPr>
          <p:spPr>
            <a:xfrm>
              <a:off x="6231717" y="2204606"/>
              <a:ext cx="550582" cy="182101"/>
            </a:xfrm>
            <a:prstGeom prst="rect">
              <a:avLst/>
            </a:prstGeom>
          </p:spPr>
          <p:txBody>
            <a:bodyPr vert="horz" wrap="square" lIns="0" tIns="12700" rIns="0" bIns="0" rtlCol="0">
              <a:spAutoFit/>
            </a:bodyPr>
            <a:lstStyle/>
            <a:p>
              <a:pPr marL="12700">
                <a:lnSpc>
                  <a:spcPct val="100000"/>
                </a:lnSpc>
                <a:spcBef>
                  <a:spcPts val="100"/>
                </a:spcBef>
              </a:pPr>
              <a:r>
                <a:rPr sz="1100" spc="-5" dirty="0">
                  <a:latin typeface="Segoe UI"/>
                  <a:cs typeface="Segoe UI"/>
                </a:rPr>
                <a:t>A</a:t>
              </a:r>
              <a:r>
                <a:rPr sz="1100" dirty="0">
                  <a:latin typeface="Segoe UI"/>
                  <a:cs typeface="Segoe UI"/>
                </a:rPr>
                <a:t>su</a:t>
              </a:r>
              <a:r>
                <a:rPr sz="1100" spc="-5" dirty="0">
                  <a:latin typeface="Segoe UI"/>
                  <a:cs typeface="Segoe UI"/>
                </a:rPr>
                <a:t>m</a:t>
              </a:r>
              <a:r>
                <a:rPr sz="1100" dirty="0">
                  <a:latin typeface="Segoe UI"/>
                  <a:cs typeface="Segoe UI"/>
                </a:rPr>
                <a:t>si</a:t>
              </a:r>
              <a:endParaRPr sz="1100">
                <a:latin typeface="Segoe UI"/>
                <a:cs typeface="Segoe UI"/>
              </a:endParaRPr>
            </a:p>
          </p:txBody>
        </p:sp>
        <p:sp>
          <p:nvSpPr>
            <p:cNvPr id="7" name="object 7"/>
            <p:cNvSpPr txBox="1"/>
            <p:nvPr/>
          </p:nvSpPr>
          <p:spPr>
            <a:xfrm>
              <a:off x="1256265" y="2192552"/>
              <a:ext cx="733612" cy="388568"/>
            </a:xfrm>
            <a:prstGeom prst="rect">
              <a:avLst/>
            </a:prstGeom>
          </p:spPr>
          <p:txBody>
            <a:bodyPr vert="horz" wrap="square" lIns="0" tIns="12700" rIns="0" bIns="0" rtlCol="0">
              <a:spAutoFit/>
            </a:bodyPr>
            <a:lstStyle/>
            <a:p>
              <a:pPr marL="12700" marR="5080">
                <a:lnSpc>
                  <a:spcPct val="110900"/>
                </a:lnSpc>
                <a:spcBef>
                  <a:spcPts val="100"/>
                </a:spcBef>
              </a:pPr>
              <a:r>
                <a:rPr sz="1100" spc="-5" dirty="0">
                  <a:latin typeface="Segoe UI"/>
                  <a:cs typeface="Segoe UI"/>
                </a:rPr>
                <a:t>Logika  </a:t>
              </a:r>
              <a:r>
                <a:rPr sz="1100" spc="-10" dirty="0">
                  <a:latin typeface="Segoe UI"/>
                  <a:cs typeface="Segoe UI"/>
                </a:rPr>
                <a:t>I</a:t>
              </a:r>
              <a:r>
                <a:rPr sz="1100" dirty="0">
                  <a:latin typeface="Segoe UI"/>
                  <a:cs typeface="Segoe UI"/>
                </a:rPr>
                <a:t>n</a:t>
              </a:r>
              <a:r>
                <a:rPr sz="1100" spc="-5" dirty="0">
                  <a:latin typeface="Segoe UI"/>
                  <a:cs typeface="Segoe UI"/>
                </a:rPr>
                <a:t>te</a:t>
              </a:r>
              <a:r>
                <a:rPr sz="1100" dirty="0">
                  <a:latin typeface="Segoe UI"/>
                  <a:cs typeface="Segoe UI"/>
                </a:rPr>
                <a:t>rv</a:t>
              </a:r>
              <a:r>
                <a:rPr sz="1100" spc="-5" dirty="0">
                  <a:latin typeface="Segoe UI"/>
                  <a:cs typeface="Segoe UI"/>
                </a:rPr>
                <a:t>e</a:t>
              </a:r>
              <a:r>
                <a:rPr sz="1100" dirty="0">
                  <a:latin typeface="Segoe UI"/>
                  <a:cs typeface="Segoe UI"/>
                </a:rPr>
                <a:t>nsi</a:t>
              </a:r>
              <a:endParaRPr sz="1100">
                <a:latin typeface="Segoe UI"/>
                <a:cs typeface="Segoe UI"/>
              </a:endParaRPr>
            </a:p>
          </p:txBody>
        </p:sp>
        <p:sp>
          <p:nvSpPr>
            <p:cNvPr id="8" name="object 8"/>
            <p:cNvSpPr txBox="1"/>
            <p:nvPr/>
          </p:nvSpPr>
          <p:spPr>
            <a:xfrm>
              <a:off x="1256265" y="5359701"/>
              <a:ext cx="3309471" cy="564257"/>
            </a:xfrm>
            <a:prstGeom prst="rect">
              <a:avLst/>
            </a:prstGeom>
          </p:spPr>
          <p:txBody>
            <a:bodyPr vert="horz" wrap="square" lIns="0" tIns="30480" rIns="0" bIns="0" rtlCol="0">
              <a:spAutoFit/>
            </a:bodyPr>
            <a:lstStyle/>
            <a:p>
              <a:pPr marL="12700">
                <a:lnSpc>
                  <a:spcPct val="100000"/>
                </a:lnSpc>
                <a:spcBef>
                  <a:spcPts val="240"/>
                </a:spcBef>
              </a:pPr>
              <a:r>
                <a:rPr sz="1100" spc="-5" dirty="0">
                  <a:latin typeface="Segoe UI"/>
                  <a:cs typeface="Segoe UI"/>
                </a:rPr>
                <a:t>JIKA hasil </a:t>
              </a:r>
              <a:r>
                <a:rPr sz="1100" dirty="0">
                  <a:latin typeface="Segoe UI"/>
                  <a:cs typeface="Segoe UI"/>
                </a:rPr>
                <a:t>program </a:t>
              </a:r>
              <a:r>
                <a:rPr sz="1100" spc="-5" dirty="0">
                  <a:latin typeface="Segoe UI"/>
                  <a:cs typeface="Segoe UI"/>
                </a:rPr>
                <a:t>bisa</a:t>
              </a:r>
              <a:r>
                <a:rPr sz="1100" spc="-10" dirty="0">
                  <a:latin typeface="Segoe UI"/>
                  <a:cs typeface="Segoe UI"/>
                </a:rPr>
                <a:t> </a:t>
              </a:r>
              <a:r>
                <a:rPr sz="1100" spc="-5" dirty="0">
                  <a:latin typeface="Segoe UI"/>
                  <a:cs typeface="Segoe UI"/>
                </a:rPr>
                <a:t>dicapai,</a:t>
              </a:r>
              <a:endParaRPr sz="1100">
                <a:latin typeface="Segoe UI"/>
                <a:cs typeface="Segoe UI"/>
              </a:endParaRPr>
            </a:p>
            <a:p>
              <a:pPr marL="12700">
                <a:lnSpc>
                  <a:spcPct val="100000"/>
                </a:lnSpc>
                <a:spcBef>
                  <a:spcPts val="145"/>
                </a:spcBef>
              </a:pPr>
              <a:r>
                <a:rPr sz="1100" dirty="0">
                  <a:latin typeface="Segoe UI"/>
                  <a:cs typeface="Segoe UI"/>
                </a:rPr>
                <a:t>DAN </a:t>
              </a:r>
              <a:r>
                <a:rPr sz="1100" spc="-5" dirty="0">
                  <a:latin typeface="Segoe UI"/>
                  <a:cs typeface="Segoe UI"/>
                </a:rPr>
                <a:t>asumsi </a:t>
              </a:r>
              <a:r>
                <a:rPr sz="1100" dirty="0">
                  <a:latin typeface="Segoe UI"/>
                  <a:cs typeface="Segoe UI"/>
                </a:rPr>
                <a:t>yang </a:t>
              </a:r>
              <a:r>
                <a:rPr sz="1100" spc="-5" dirty="0">
                  <a:latin typeface="Segoe UI"/>
                  <a:cs typeface="Segoe UI"/>
                </a:rPr>
                <a:t>dirumuskan</a:t>
              </a:r>
              <a:r>
                <a:rPr sz="1100" spc="-15" dirty="0">
                  <a:latin typeface="Segoe UI"/>
                  <a:cs typeface="Segoe UI"/>
                </a:rPr>
                <a:t> </a:t>
              </a:r>
              <a:r>
                <a:rPr sz="1100" spc="-5" dirty="0">
                  <a:latin typeface="Segoe UI"/>
                  <a:cs typeface="Segoe UI"/>
                </a:rPr>
                <a:t>benar,</a:t>
              </a:r>
              <a:endParaRPr sz="1100">
                <a:latin typeface="Segoe UI"/>
                <a:cs typeface="Segoe UI"/>
              </a:endParaRPr>
            </a:p>
            <a:p>
              <a:pPr marL="12700">
                <a:lnSpc>
                  <a:spcPct val="100000"/>
                </a:lnSpc>
                <a:spcBef>
                  <a:spcPts val="145"/>
                </a:spcBef>
              </a:pPr>
              <a:r>
                <a:rPr sz="1100" dirty="0">
                  <a:latin typeface="Segoe UI"/>
                  <a:cs typeface="Segoe UI"/>
                </a:rPr>
                <a:t>MAKA </a:t>
              </a:r>
              <a:r>
                <a:rPr sz="1100" spc="-5" dirty="0">
                  <a:latin typeface="Segoe UI"/>
                  <a:cs typeface="Segoe UI"/>
                </a:rPr>
                <a:t>sasaran/maksud program bisa</a:t>
              </a:r>
              <a:r>
                <a:rPr sz="1100" spc="10" dirty="0">
                  <a:latin typeface="Segoe UI"/>
                  <a:cs typeface="Segoe UI"/>
                </a:rPr>
                <a:t> </a:t>
              </a:r>
              <a:r>
                <a:rPr sz="1100" spc="-5" dirty="0">
                  <a:latin typeface="Segoe UI"/>
                  <a:cs typeface="Segoe UI"/>
                </a:rPr>
                <a:t>dicapai.</a:t>
              </a:r>
              <a:endParaRPr sz="1100">
                <a:latin typeface="Segoe UI"/>
                <a:cs typeface="Segoe UI"/>
              </a:endParaRPr>
            </a:p>
          </p:txBody>
        </p:sp>
        <p:sp>
          <p:nvSpPr>
            <p:cNvPr id="9" name="object 9"/>
            <p:cNvSpPr/>
            <p:nvPr/>
          </p:nvSpPr>
          <p:spPr>
            <a:xfrm>
              <a:off x="2861533" y="2669424"/>
              <a:ext cx="1199776" cy="467591"/>
            </a:xfrm>
            <a:custGeom>
              <a:avLst/>
              <a:gdLst/>
              <a:ahLst/>
              <a:cxnLst/>
              <a:rect l="l" t="t" r="r" b="b"/>
              <a:pathLst>
                <a:path w="1019810" h="685800">
                  <a:moveTo>
                    <a:pt x="0" y="685799"/>
                  </a:moveTo>
                  <a:lnTo>
                    <a:pt x="1019555" y="685799"/>
                  </a:lnTo>
                  <a:lnTo>
                    <a:pt x="1019555" y="0"/>
                  </a:lnTo>
                  <a:lnTo>
                    <a:pt x="0" y="0"/>
                  </a:lnTo>
                  <a:lnTo>
                    <a:pt x="0" y="685799"/>
                  </a:lnTo>
                  <a:close/>
                </a:path>
              </a:pathLst>
            </a:custGeom>
            <a:ln w="9524">
              <a:solidFill>
                <a:srgbClr val="000000"/>
              </a:solidFill>
            </a:ln>
          </p:spPr>
          <p:txBody>
            <a:bodyPr wrap="square" lIns="0" tIns="0" rIns="0" bIns="0" rtlCol="0"/>
            <a:lstStyle/>
            <a:p>
              <a:endParaRPr/>
            </a:p>
          </p:txBody>
        </p:sp>
        <p:sp>
          <p:nvSpPr>
            <p:cNvPr id="10" name="object 10"/>
            <p:cNvSpPr/>
            <p:nvPr/>
          </p:nvSpPr>
          <p:spPr>
            <a:xfrm>
              <a:off x="4464423" y="2669424"/>
              <a:ext cx="1199776" cy="467591"/>
            </a:xfrm>
            <a:custGeom>
              <a:avLst/>
              <a:gdLst/>
              <a:ahLst/>
              <a:cxnLst/>
              <a:rect l="l" t="t" r="r" b="b"/>
              <a:pathLst>
                <a:path w="1019810" h="685800">
                  <a:moveTo>
                    <a:pt x="0" y="685799"/>
                  </a:moveTo>
                  <a:lnTo>
                    <a:pt x="1019555" y="685799"/>
                  </a:lnTo>
                  <a:lnTo>
                    <a:pt x="1019555" y="0"/>
                  </a:lnTo>
                  <a:lnTo>
                    <a:pt x="0" y="0"/>
                  </a:lnTo>
                  <a:lnTo>
                    <a:pt x="0" y="685799"/>
                  </a:lnTo>
                  <a:close/>
                </a:path>
              </a:pathLst>
            </a:custGeom>
            <a:ln w="9524">
              <a:solidFill>
                <a:srgbClr val="000000"/>
              </a:solidFill>
            </a:ln>
          </p:spPr>
          <p:txBody>
            <a:bodyPr wrap="square" lIns="0" tIns="0" rIns="0" bIns="0" rtlCol="0"/>
            <a:lstStyle/>
            <a:p>
              <a:endParaRPr/>
            </a:p>
          </p:txBody>
        </p:sp>
        <p:sp>
          <p:nvSpPr>
            <p:cNvPr id="11" name="object 11"/>
            <p:cNvSpPr/>
            <p:nvPr/>
          </p:nvSpPr>
          <p:spPr>
            <a:xfrm>
              <a:off x="5864710" y="3282488"/>
              <a:ext cx="1199776" cy="467591"/>
            </a:xfrm>
            <a:custGeom>
              <a:avLst/>
              <a:gdLst/>
              <a:ahLst/>
              <a:cxnLst/>
              <a:rect l="l" t="t" r="r" b="b"/>
              <a:pathLst>
                <a:path w="1019810" h="685800">
                  <a:moveTo>
                    <a:pt x="0" y="685799"/>
                  </a:moveTo>
                  <a:lnTo>
                    <a:pt x="1019555" y="685799"/>
                  </a:lnTo>
                  <a:lnTo>
                    <a:pt x="1019555" y="0"/>
                  </a:lnTo>
                  <a:lnTo>
                    <a:pt x="0" y="0"/>
                  </a:lnTo>
                  <a:lnTo>
                    <a:pt x="0" y="685799"/>
                  </a:lnTo>
                  <a:close/>
                </a:path>
              </a:pathLst>
            </a:custGeom>
            <a:ln w="9524">
              <a:solidFill>
                <a:srgbClr val="000000"/>
              </a:solidFill>
            </a:ln>
          </p:spPr>
          <p:txBody>
            <a:bodyPr wrap="square" lIns="0" tIns="0" rIns="0" bIns="0" rtlCol="0"/>
            <a:lstStyle/>
            <a:p>
              <a:endParaRPr/>
            </a:p>
          </p:txBody>
        </p:sp>
        <p:sp>
          <p:nvSpPr>
            <p:cNvPr id="12" name="object 12"/>
            <p:cNvSpPr/>
            <p:nvPr/>
          </p:nvSpPr>
          <p:spPr>
            <a:xfrm>
              <a:off x="2872291" y="3282488"/>
              <a:ext cx="1199776" cy="467591"/>
            </a:xfrm>
            <a:custGeom>
              <a:avLst/>
              <a:gdLst/>
              <a:ahLst/>
              <a:cxnLst/>
              <a:rect l="l" t="t" r="r" b="b"/>
              <a:pathLst>
                <a:path w="1019810" h="685800">
                  <a:moveTo>
                    <a:pt x="0" y="685799"/>
                  </a:moveTo>
                  <a:lnTo>
                    <a:pt x="1019555" y="685799"/>
                  </a:lnTo>
                  <a:lnTo>
                    <a:pt x="1019555" y="0"/>
                  </a:lnTo>
                  <a:lnTo>
                    <a:pt x="0" y="0"/>
                  </a:lnTo>
                  <a:lnTo>
                    <a:pt x="0" y="685799"/>
                  </a:lnTo>
                  <a:close/>
                </a:path>
              </a:pathLst>
            </a:custGeom>
            <a:ln w="9524">
              <a:solidFill>
                <a:srgbClr val="000000"/>
              </a:solidFill>
            </a:ln>
          </p:spPr>
          <p:txBody>
            <a:bodyPr wrap="square" lIns="0" tIns="0" rIns="0" bIns="0" rtlCol="0"/>
            <a:lstStyle/>
            <a:p>
              <a:endParaRPr/>
            </a:p>
          </p:txBody>
        </p:sp>
        <p:sp>
          <p:nvSpPr>
            <p:cNvPr id="13" name="object 13"/>
            <p:cNvSpPr/>
            <p:nvPr/>
          </p:nvSpPr>
          <p:spPr>
            <a:xfrm>
              <a:off x="4441114" y="3275215"/>
              <a:ext cx="1199776" cy="467591"/>
            </a:xfrm>
            <a:custGeom>
              <a:avLst/>
              <a:gdLst/>
              <a:ahLst/>
              <a:cxnLst/>
              <a:rect l="l" t="t" r="r" b="b"/>
              <a:pathLst>
                <a:path w="1019810" h="685800">
                  <a:moveTo>
                    <a:pt x="0" y="685799"/>
                  </a:moveTo>
                  <a:lnTo>
                    <a:pt x="1019555" y="685799"/>
                  </a:lnTo>
                  <a:lnTo>
                    <a:pt x="1019555" y="0"/>
                  </a:lnTo>
                  <a:lnTo>
                    <a:pt x="0" y="0"/>
                  </a:lnTo>
                  <a:lnTo>
                    <a:pt x="0" y="685799"/>
                  </a:lnTo>
                  <a:close/>
                </a:path>
              </a:pathLst>
            </a:custGeom>
            <a:ln w="9524">
              <a:solidFill>
                <a:srgbClr val="000000"/>
              </a:solidFill>
            </a:ln>
          </p:spPr>
          <p:txBody>
            <a:bodyPr wrap="square" lIns="0" tIns="0" rIns="0" bIns="0" rtlCol="0"/>
            <a:lstStyle/>
            <a:p>
              <a:endParaRPr/>
            </a:p>
          </p:txBody>
        </p:sp>
        <p:sp>
          <p:nvSpPr>
            <p:cNvPr id="14" name="object 14"/>
            <p:cNvSpPr/>
            <p:nvPr/>
          </p:nvSpPr>
          <p:spPr>
            <a:xfrm>
              <a:off x="2850777" y="3918412"/>
              <a:ext cx="1199776" cy="467591"/>
            </a:xfrm>
            <a:custGeom>
              <a:avLst/>
              <a:gdLst/>
              <a:ahLst/>
              <a:cxnLst/>
              <a:rect l="l" t="t" r="r" b="b"/>
              <a:pathLst>
                <a:path w="1019810" h="685800">
                  <a:moveTo>
                    <a:pt x="0" y="685799"/>
                  </a:moveTo>
                  <a:lnTo>
                    <a:pt x="1019555" y="685799"/>
                  </a:lnTo>
                  <a:lnTo>
                    <a:pt x="1019555" y="0"/>
                  </a:lnTo>
                  <a:lnTo>
                    <a:pt x="0" y="0"/>
                  </a:lnTo>
                  <a:lnTo>
                    <a:pt x="0" y="685799"/>
                  </a:lnTo>
                  <a:close/>
                </a:path>
              </a:pathLst>
            </a:custGeom>
            <a:ln w="9524">
              <a:solidFill>
                <a:srgbClr val="000000"/>
              </a:solidFill>
            </a:ln>
          </p:spPr>
          <p:txBody>
            <a:bodyPr wrap="square" lIns="0" tIns="0" rIns="0" bIns="0" rtlCol="0"/>
            <a:lstStyle/>
            <a:p>
              <a:endParaRPr/>
            </a:p>
          </p:txBody>
        </p:sp>
        <p:sp>
          <p:nvSpPr>
            <p:cNvPr id="15" name="object 15"/>
            <p:cNvSpPr/>
            <p:nvPr/>
          </p:nvSpPr>
          <p:spPr>
            <a:xfrm>
              <a:off x="1303467" y="3892435"/>
              <a:ext cx="1199776" cy="467591"/>
            </a:xfrm>
            <a:custGeom>
              <a:avLst/>
              <a:gdLst/>
              <a:ahLst/>
              <a:cxnLst/>
              <a:rect l="l" t="t" r="r" b="b"/>
              <a:pathLst>
                <a:path w="1019810" h="685800">
                  <a:moveTo>
                    <a:pt x="0" y="685799"/>
                  </a:moveTo>
                  <a:lnTo>
                    <a:pt x="1019555" y="685799"/>
                  </a:lnTo>
                  <a:lnTo>
                    <a:pt x="1019555" y="0"/>
                  </a:lnTo>
                  <a:lnTo>
                    <a:pt x="0" y="0"/>
                  </a:lnTo>
                  <a:lnTo>
                    <a:pt x="0" y="685799"/>
                  </a:lnTo>
                  <a:close/>
                </a:path>
              </a:pathLst>
            </a:custGeom>
            <a:ln w="9524">
              <a:solidFill>
                <a:srgbClr val="000000"/>
              </a:solidFill>
            </a:ln>
          </p:spPr>
          <p:txBody>
            <a:bodyPr wrap="square" lIns="0" tIns="0" rIns="0" bIns="0" rtlCol="0"/>
            <a:lstStyle/>
            <a:p>
              <a:endParaRPr/>
            </a:p>
          </p:txBody>
        </p:sp>
        <p:sp>
          <p:nvSpPr>
            <p:cNvPr id="16" name="object 16"/>
            <p:cNvSpPr txBox="1"/>
            <p:nvPr/>
          </p:nvSpPr>
          <p:spPr>
            <a:xfrm>
              <a:off x="1301102" y="2698590"/>
              <a:ext cx="1067547" cy="2275879"/>
            </a:xfrm>
            <a:prstGeom prst="rect">
              <a:avLst/>
            </a:prstGeom>
          </p:spPr>
          <p:txBody>
            <a:bodyPr vert="horz" wrap="square" lIns="0" tIns="12700" rIns="0" bIns="0" rtlCol="0">
              <a:spAutoFit/>
            </a:bodyPr>
            <a:lstStyle/>
            <a:p>
              <a:pPr marL="12700" marR="288925" indent="38100">
                <a:lnSpc>
                  <a:spcPct val="110900"/>
                </a:lnSpc>
                <a:spcBef>
                  <a:spcPts val="100"/>
                </a:spcBef>
              </a:pPr>
              <a:r>
                <a:rPr sz="1100" spc="-5" dirty="0">
                  <a:latin typeface="Segoe UI"/>
                  <a:cs typeface="Segoe UI"/>
                </a:rPr>
                <a:t>Tujuan  Umum </a:t>
              </a:r>
              <a:r>
                <a:rPr sz="1100" dirty="0">
                  <a:latin typeface="Segoe UI"/>
                  <a:cs typeface="Segoe UI"/>
                </a:rPr>
                <a:t>-  (</a:t>
              </a:r>
              <a:r>
                <a:rPr sz="1100" spc="5" dirty="0">
                  <a:latin typeface="Segoe UI"/>
                  <a:cs typeface="Segoe UI"/>
                </a:rPr>
                <a:t>D</a:t>
              </a:r>
              <a:r>
                <a:rPr sz="1100" dirty="0">
                  <a:latin typeface="Segoe UI"/>
                  <a:cs typeface="Segoe UI"/>
                </a:rPr>
                <a:t>a</a:t>
              </a:r>
              <a:r>
                <a:rPr sz="1100" spc="-5" dirty="0">
                  <a:latin typeface="Segoe UI"/>
                  <a:cs typeface="Segoe UI"/>
                </a:rPr>
                <a:t>m</a:t>
              </a:r>
              <a:r>
                <a:rPr sz="1100" spc="-15" dirty="0">
                  <a:latin typeface="Segoe UI"/>
                  <a:cs typeface="Segoe UI"/>
                </a:rPr>
                <a:t>p</a:t>
              </a:r>
              <a:r>
                <a:rPr sz="1100" dirty="0">
                  <a:latin typeface="Segoe UI"/>
                  <a:cs typeface="Segoe UI"/>
                </a:rPr>
                <a:t>a</a:t>
              </a:r>
              <a:r>
                <a:rPr sz="1100" spc="-10" dirty="0">
                  <a:latin typeface="Segoe UI"/>
                  <a:cs typeface="Segoe UI"/>
                </a:rPr>
                <a:t>k</a:t>
              </a:r>
              <a:r>
                <a:rPr sz="1100" dirty="0">
                  <a:latin typeface="Segoe UI"/>
                  <a:cs typeface="Segoe UI"/>
                </a:rPr>
                <a:t>)</a:t>
              </a:r>
              <a:endParaRPr sz="1100">
                <a:latin typeface="Segoe UI"/>
                <a:cs typeface="Segoe UI"/>
              </a:endParaRPr>
            </a:p>
            <a:p>
              <a:pPr>
                <a:lnSpc>
                  <a:spcPct val="100000"/>
                </a:lnSpc>
              </a:pPr>
              <a:endParaRPr sz="1400">
                <a:latin typeface="Times New Roman"/>
                <a:cs typeface="Times New Roman"/>
              </a:endParaRPr>
            </a:p>
            <a:p>
              <a:pPr marL="79375" marR="5080">
                <a:lnSpc>
                  <a:spcPct val="102000"/>
                </a:lnSpc>
                <a:spcBef>
                  <a:spcPts val="960"/>
                </a:spcBef>
              </a:pPr>
              <a:r>
                <a:rPr sz="1000" spc="-5" dirty="0">
                  <a:latin typeface="Calibri"/>
                  <a:cs typeface="Calibri"/>
                </a:rPr>
                <a:t>Maksud/  Tujuan Khusus</a:t>
              </a:r>
              <a:r>
                <a:rPr sz="1000" spc="-55" dirty="0">
                  <a:latin typeface="Calibri"/>
                  <a:cs typeface="Calibri"/>
                </a:rPr>
                <a:t> </a:t>
              </a:r>
              <a:r>
                <a:rPr sz="1000" spc="-5" dirty="0">
                  <a:latin typeface="Calibri"/>
                  <a:cs typeface="Calibri"/>
                </a:rPr>
                <a:t>-  Hasil</a:t>
              </a:r>
              <a:r>
                <a:rPr sz="1000" spc="-65" dirty="0">
                  <a:latin typeface="Calibri"/>
                  <a:cs typeface="Calibri"/>
                </a:rPr>
                <a:t> </a:t>
              </a:r>
              <a:r>
                <a:rPr sz="1000" spc="-5" dirty="0">
                  <a:latin typeface="Calibri"/>
                  <a:cs typeface="Calibri"/>
                </a:rPr>
                <a:t>(outcome)</a:t>
              </a:r>
              <a:endParaRPr sz="1000">
                <a:latin typeface="Calibri"/>
                <a:cs typeface="Calibri"/>
              </a:endParaRPr>
            </a:p>
            <a:p>
              <a:pPr>
                <a:lnSpc>
                  <a:spcPct val="100000"/>
                </a:lnSpc>
              </a:pPr>
              <a:endParaRPr sz="1000">
                <a:latin typeface="Times New Roman"/>
                <a:cs typeface="Times New Roman"/>
              </a:endParaRPr>
            </a:p>
            <a:p>
              <a:pPr>
                <a:lnSpc>
                  <a:spcPct val="100000"/>
                </a:lnSpc>
              </a:pPr>
              <a:endParaRPr sz="1000">
                <a:latin typeface="Times New Roman"/>
                <a:cs typeface="Times New Roman"/>
              </a:endParaRPr>
            </a:p>
            <a:p>
              <a:pPr>
                <a:lnSpc>
                  <a:spcPct val="100000"/>
                </a:lnSpc>
              </a:pPr>
              <a:endParaRPr sz="950">
                <a:latin typeface="Times New Roman"/>
                <a:cs typeface="Times New Roman"/>
              </a:endParaRPr>
            </a:p>
            <a:p>
              <a:pPr marL="99060">
                <a:lnSpc>
                  <a:spcPct val="100000"/>
                </a:lnSpc>
              </a:pPr>
              <a:r>
                <a:rPr sz="1100" spc="-5" dirty="0">
                  <a:latin typeface="Calibri"/>
                  <a:cs typeface="Calibri"/>
                </a:rPr>
                <a:t>Keluaran</a:t>
              </a:r>
              <a:endParaRPr sz="1100">
                <a:latin typeface="Calibri"/>
                <a:cs typeface="Calibri"/>
              </a:endParaRPr>
            </a:p>
            <a:p>
              <a:pPr marL="99060">
                <a:lnSpc>
                  <a:spcPct val="100000"/>
                </a:lnSpc>
                <a:spcBef>
                  <a:spcPts val="620"/>
                </a:spcBef>
              </a:pPr>
              <a:r>
                <a:rPr sz="1200" spc="-5" dirty="0">
                  <a:latin typeface="Calibri"/>
                  <a:cs typeface="Calibri"/>
                </a:rPr>
                <a:t>(Output)</a:t>
              </a:r>
              <a:endParaRPr sz="1200">
                <a:latin typeface="Calibri"/>
                <a:cs typeface="Calibri"/>
              </a:endParaRPr>
            </a:p>
          </p:txBody>
        </p:sp>
        <p:sp>
          <p:nvSpPr>
            <p:cNvPr id="17" name="object 17"/>
            <p:cNvSpPr/>
            <p:nvPr/>
          </p:nvSpPr>
          <p:spPr>
            <a:xfrm>
              <a:off x="4408841" y="3905943"/>
              <a:ext cx="1198282" cy="467591"/>
            </a:xfrm>
            <a:custGeom>
              <a:avLst/>
              <a:gdLst/>
              <a:ahLst/>
              <a:cxnLst/>
              <a:rect l="l" t="t" r="r" b="b"/>
              <a:pathLst>
                <a:path w="1018539" h="685800">
                  <a:moveTo>
                    <a:pt x="0" y="685799"/>
                  </a:moveTo>
                  <a:lnTo>
                    <a:pt x="1018031" y="685799"/>
                  </a:lnTo>
                  <a:lnTo>
                    <a:pt x="1018031" y="0"/>
                  </a:lnTo>
                  <a:lnTo>
                    <a:pt x="0" y="0"/>
                  </a:lnTo>
                  <a:lnTo>
                    <a:pt x="0" y="685799"/>
                  </a:lnTo>
                  <a:close/>
                </a:path>
              </a:pathLst>
            </a:custGeom>
            <a:ln w="9524">
              <a:solidFill>
                <a:srgbClr val="000000"/>
              </a:solidFill>
            </a:ln>
          </p:spPr>
          <p:txBody>
            <a:bodyPr wrap="square" lIns="0" tIns="0" rIns="0" bIns="0" rtlCol="0"/>
            <a:lstStyle/>
            <a:p>
              <a:endParaRPr/>
            </a:p>
          </p:txBody>
        </p:sp>
        <p:sp>
          <p:nvSpPr>
            <p:cNvPr id="18" name="object 18"/>
            <p:cNvSpPr/>
            <p:nvPr/>
          </p:nvSpPr>
          <p:spPr>
            <a:xfrm>
              <a:off x="5853952" y="3912177"/>
              <a:ext cx="1199776" cy="467591"/>
            </a:xfrm>
            <a:custGeom>
              <a:avLst/>
              <a:gdLst/>
              <a:ahLst/>
              <a:cxnLst/>
              <a:rect l="l" t="t" r="r" b="b"/>
              <a:pathLst>
                <a:path w="1019810" h="685800">
                  <a:moveTo>
                    <a:pt x="0" y="685799"/>
                  </a:moveTo>
                  <a:lnTo>
                    <a:pt x="1019555" y="685799"/>
                  </a:lnTo>
                  <a:lnTo>
                    <a:pt x="1019555" y="0"/>
                  </a:lnTo>
                  <a:lnTo>
                    <a:pt x="0" y="0"/>
                  </a:lnTo>
                  <a:lnTo>
                    <a:pt x="0" y="685799"/>
                  </a:lnTo>
                  <a:close/>
                </a:path>
              </a:pathLst>
            </a:custGeom>
            <a:ln w="9524">
              <a:solidFill>
                <a:srgbClr val="000000"/>
              </a:solidFill>
            </a:ln>
          </p:spPr>
          <p:txBody>
            <a:bodyPr wrap="square" lIns="0" tIns="0" rIns="0" bIns="0" rtlCol="0"/>
            <a:lstStyle/>
            <a:p>
              <a:endParaRPr/>
            </a:p>
          </p:txBody>
        </p:sp>
        <p:sp>
          <p:nvSpPr>
            <p:cNvPr id="19" name="object 19"/>
            <p:cNvSpPr/>
            <p:nvPr/>
          </p:nvSpPr>
          <p:spPr>
            <a:xfrm>
              <a:off x="5875467" y="4503420"/>
              <a:ext cx="1199776" cy="467591"/>
            </a:xfrm>
            <a:custGeom>
              <a:avLst/>
              <a:gdLst/>
              <a:ahLst/>
              <a:cxnLst/>
              <a:rect l="l" t="t" r="r" b="b"/>
              <a:pathLst>
                <a:path w="1019810" h="685800">
                  <a:moveTo>
                    <a:pt x="0" y="685799"/>
                  </a:moveTo>
                  <a:lnTo>
                    <a:pt x="1019555" y="685799"/>
                  </a:lnTo>
                  <a:lnTo>
                    <a:pt x="1019555" y="0"/>
                  </a:lnTo>
                  <a:lnTo>
                    <a:pt x="0" y="0"/>
                  </a:lnTo>
                  <a:lnTo>
                    <a:pt x="0" y="685799"/>
                  </a:lnTo>
                  <a:close/>
                </a:path>
              </a:pathLst>
            </a:custGeom>
            <a:ln w="9524">
              <a:solidFill>
                <a:srgbClr val="000000"/>
              </a:solidFill>
            </a:ln>
          </p:spPr>
          <p:txBody>
            <a:bodyPr wrap="square" lIns="0" tIns="0" rIns="0" bIns="0" rtlCol="0"/>
            <a:lstStyle/>
            <a:p>
              <a:endParaRPr/>
            </a:p>
          </p:txBody>
        </p:sp>
        <p:sp>
          <p:nvSpPr>
            <p:cNvPr id="20" name="object 20"/>
            <p:cNvSpPr/>
            <p:nvPr/>
          </p:nvSpPr>
          <p:spPr>
            <a:xfrm>
              <a:off x="4385533" y="4603172"/>
              <a:ext cx="1199776" cy="467591"/>
            </a:xfrm>
            <a:custGeom>
              <a:avLst/>
              <a:gdLst/>
              <a:ahLst/>
              <a:cxnLst/>
              <a:rect l="l" t="t" r="r" b="b"/>
              <a:pathLst>
                <a:path w="1019810" h="685800">
                  <a:moveTo>
                    <a:pt x="0" y="685799"/>
                  </a:moveTo>
                  <a:lnTo>
                    <a:pt x="1019555" y="685799"/>
                  </a:lnTo>
                  <a:lnTo>
                    <a:pt x="1019555" y="0"/>
                  </a:lnTo>
                  <a:lnTo>
                    <a:pt x="0" y="0"/>
                  </a:lnTo>
                  <a:lnTo>
                    <a:pt x="0" y="685799"/>
                  </a:lnTo>
                  <a:close/>
                </a:path>
              </a:pathLst>
            </a:custGeom>
            <a:ln w="9524">
              <a:solidFill>
                <a:srgbClr val="000000"/>
              </a:solidFill>
            </a:ln>
          </p:spPr>
          <p:txBody>
            <a:bodyPr wrap="square" lIns="0" tIns="0" rIns="0" bIns="0" rtlCol="0"/>
            <a:lstStyle/>
            <a:p>
              <a:endParaRPr/>
            </a:p>
          </p:txBody>
        </p:sp>
        <p:sp>
          <p:nvSpPr>
            <p:cNvPr id="21" name="object 21"/>
            <p:cNvSpPr txBox="1"/>
            <p:nvPr/>
          </p:nvSpPr>
          <p:spPr>
            <a:xfrm>
              <a:off x="4485339" y="4623609"/>
              <a:ext cx="420594" cy="197490"/>
            </a:xfrm>
            <a:prstGeom prst="rect">
              <a:avLst/>
            </a:prstGeom>
          </p:spPr>
          <p:txBody>
            <a:bodyPr vert="horz" wrap="square" lIns="0" tIns="12700" rIns="0" bIns="0" rtlCol="0">
              <a:spAutoFit/>
            </a:bodyPr>
            <a:lstStyle/>
            <a:p>
              <a:pPr marL="12700">
                <a:lnSpc>
                  <a:spcPct val="100000"/>
                </a:lnSpc>
                <a:spcBef>
                  <a:spcPts val="100"/>
                </a:spcBef>
              </a:pPr>
              <a:r>
                <a:rPr sz="1200" spc="-10" dirty="0">
                  <a:latin typeface="Calibri"/>
                  <a:cs typeface="Calibri"/>
                </a:rPr>
                <a:t>B</a:t>
              </a:r>
              <a:r>
                <a:rPr sz="1200" spc="-5" dirty="0">
                  <a:latin typeface="Calibri"/>
                  <a:cs typeface="Calibri"/>
                </a:rPr>
                <a:t>ia</a:t>
              </a:r>
              <a:r>
                <a:rPr sz="1200" spc="-10" dirty="0">
                  <a:latin typeface="Calibri"/>
                  <a:cs typeface="Calibri"/>
                </a:rPr>
                <a:t>y</a:t>
              </a:r>
              <a:r>
                <a:rPr sz="1200" spc="-5" dirty="0">
                  <a:latin typeface="Calibri"/>
                  <a:cs typeface="Calibri"/>
                </a:rPr>
                <a:t>a</a:t>
              </a:r>
              <a:endParaRPr sz="1200">
                <a:latin typeface="Calibri"/>
                <a:cs typeface="Calibri"/>
              </a:endParaRPr>
            </a:p>
          </p:txBody>
        </p:sp>
        <p:sp>
          <p:nvSpPr>
            <p:cNvPr id="22" name="object 22"/>
            <p:cNvSpPr/>
            <p:nvPr/>
          </p:nvSpPr>
          <p:spPr>
            <a:xfrm>
              <a:off x="2816710" y="4496146"/>
              <a:ext cx="1199776" cy="467591"/>
            </a:xfrm>
            <a:custGeom>
              <a:avLst/>
              <a:gdLst/>
              <a:ahLst/>
              <a:cxnLst/>
              <a:rect l="l" t="t" r="r" b="b"/>
              <a:pathLst>
                <a:path w="1019810" h="685800">
                  <a:moveTo>
                    <a:pt x="0" y="685799"/>
                  </a:moveTo>
                  <a:lnTo>
                    <a:pt x="1019555" y="685799"/>
                  </a:lnTo>
                  <a:lnTo>
                    <a:pt x="1019555" y="0"/>
                  </a:lnTo>
                  <a:lnTo>
                    <a:pt x="0" y="0"/>
                  </a:lnTo>
                  <a:lnTo>
                    <a:pt x="0" y="685799"/>
                  </a:lnTo>
                  <a:close/>
                </a:path>
              </a:pathLst>
            </a:custGeom>
            <a:ln w="9524">
              <a:solidFill>
                <a:srgbClr val="000000"/>
              </a:solidFill>
            </a:ln>
          </p:spPr>
          <p:txBody>
            <a:bodyPr wrap="square" lIns="0" tIns="0" rIns="0" bIns="0" rtlCol="0"/>
            <a:lstStyle/>
            <a:p>
              <a:endParaRPr/>
            </a:p>
          </p:txBody>
        </p:sp>
        <p:sp>
          <p:nvSpPr>
            <p:cNvPr id="23" name="object 23"/>
            <p:cNvSpPr txBox="1"/>
            <p:nvPr/>
          </p:nvSpPr>
          <p:spPr>
            <a:xfrm>
              <a:off x="2916516" y="4517622"/>
              <a:ext cx="767976" cy="197490"/>
            </a:xfrm>
            <a:prstGeom prst="rect">
              <a:avLst/>
            </a:prstGeom>
          </p:spPr>
          <p:txBody>
            <a:bodyPr vert="horz" wrap="square" lIns="0" tIns="12700" rIns="0" bIns="0" rtlCol="0">
              <a:spAutoFit/>
            </a:bodyPr>
            <a:lstStyle/>
            <a:p>
              <a:pPr marL="12700">
                <a:lnSpc>
                  <a:spcPct val="100000"/>
                </a:lnSpc>
                <a:spcBef>
                  <a:spcPts val="100"/>
                </a:spcBef>
              </a:pPr>
              <a:r>
                <a:rPr sz="1200" spc="-5" dirty="0">
                  <a:latin typeface="Calibri"/>
                  <a:cs typeface="Calibri"/>
                </a:rPr>
                <a:t>Perangkat</a:t>
              </a:r>
              <a:endParaRPr sz="1200">
                <a:latin typeface="Calibri"/>
                <a:cs typeface="Calibri"/>
              </a:endParaRPr>
            </a:p>
          </p:txBody>
        </p:sp>
        <p:sp>
          <p:nvSpPr>
            <p:cNvPr id="24" name="object 24"/>
            <p:cNvSpPr/>
            <p:nvPr/>
          </p:nvSpPr>
          <p:spPr>
            <a:xfrm>
              <a:off x="1271195" y="4496146"/>
              <a:ext cx="1198282" cy="467591"/>
            </a:xfrm>
            <a:custGeom>
              <a:avLst/>
              <a:gdLst/>
              <a:ahLst/>
              <a:cxnLst/>
              <a:rect l="l" t="t" r="r" b="b"/>
              <a:pathLst>
                <a:path w="1018539" h="685800">
                  <a:moveTo>
                    <a:pt x="0" y="685799"/>
                  </a:moveTo>
                  <a:lnTo>
                    <a:pt x="1018031" y="685799"/>
                  </a:lnTo>
                  <a:lnTo>
                    <a:pt x="1018031" y="0"/>
                  </a:lnTo>
                  <a:lnTo>
                    <a:pt x="0" y="0"/>
                  </a:lnTo>
                  <a:lnTo>
                    <a:pt x="0" y="685799"/>
                  </a:lnTo>
                  <a:close/>
                </a:path>
              </a:pathLst>
            </a:custGeom>
            <a:ln w="9524">
              <a:solidFill>
                <a:srgbClr val="000000"/>
              </a:solidFill>
            </a:ln>
          </p:spPr>
          <p:txBody>
            <a:bodyPr wrap="square" lIns="0" tIns="0" rIns="0" bIns="0" rtlCol="0"/>
            <a:lstStyle/>
            <a:p>
              <a:endParaRPr/>
            </a:p>
          </p:txBody>
        </p:sp>
        <p:sp>
          <p:nvSpPr>
            <p:cNvPr id="25" name="object 25"/>
            <p:cNvSpPr txBox="1"/>
            <p:nvPr/>
          </p:nvSpPr>
          <p:spPr>
            <a:xfrm>
              <a:off x="1369209" y="4517622"/>
              <a:ext cx="764241" cy="386388"/>
            </a:xfrm>
            <a:prstGeom prst="rect">
              <a:avLst/>
            </a:prstGeom>
          </p:spPr>
          <p:txBody>
            <a:bodyPr vert="horz" wrap="square" lIns="0" tIns="9525" rIns="0" bIns="0" rtlCol="0">
              <a:spAutoFit/>
            </a:bodyPr>
            <a:lstStyle/>
            <a:p>
              <a:pPr marL="12700" marR="5080">
                <a:lnSpc>
                  <a:spcPct val="101699"/>
                </a:lnSpc>
                <a:spcBef>
                  <a:spcPts val="75"/>
                </a:spcBef>
              </a:pPr>
              <a:r>
                <a:rPr sz="1200" spc="-5" dirty="0">
                  <a:latin typeface="Calibri"/>
                  <a:cs typeface="Calibri"/>
                </a:rPr>
                <a:t>Kegiatan  </a:t>
              </a:r>
              <a:r>
                <a:rPr sz="1200" spc="-10" dirty="0">
                  <a:latin typeface="Calibri"/>
                  <a:cs typeface="Calibri"/>
                </a:rPr>
                <a:t>(</a:t>
              </a:r>
              <a:r>
                <a:rPr sz="1200" spc="-5" dirty="0">
                  <a:latin typeface="Calibri"/>
                  <a:cs typeface="Calibri"/>
                </a:rPr>
                <a:t>A</a:t>
              </a:r>
              <a:r>
                <a:rPr sz="1200" spc="-10" dirty="0">
                  <a:latin typeface="Calibri"/>
                  <a:cs typeface="Calibri"/>
                </a:rPr>
                <a:t>k</a:t>
              </a:r>
              <a:r>
                <a:rPr sz="1200" dirty="0">
                  <a:latin typeface="Calibri"/>
                  <a:cs typeface="Calibri"/>
                </a:rPr>
                <a:t>t</a:t>
              </a:r>
              <a:r>
                <a:rPr sz="1200" spc="-5" dirty="0">
                  <a:latin typeface="Calibri"/>
                  <a:cs typeface="Calibri"/>
                </a:rPr>
                <a:t>i</a:t>
              </a:r>
              <a:r>
                <a:rPr sz="1200" spc="-10" dirty="0">
                  <a:latin typeface="Calibri"/>
                  <a:cs typeface="Calibri"/>
                </a:rPr>
                <a:t>v</a:t>
              </a:r>
              <a:r>
                <a:rPr sz="1200" spc="-5" dirty="0">
                  <a:latin typeface="Calibri"/>
                  <a:cs typeface="Calibri"/>
                </a:rPr>
                <a:t>i</a:t>
              </a:r>
              <a:r>
                <a:rPr sz="1200" dirty="0">
                  <a:latin typeface="Calibri"/>
                  <a:cs typeface="Calibri"/>
                </a:rPr>
                <a:t>t</a:t>
              </a:r>
              <a:r>
                <a:rPr sz="1200" spc="-5" dirty="0">
                  <a:latin typeface="Calibri"/>
                  <a:cs typeface="Calibri"/>
                </a:rPr>
                <a:t>a</a:t>
              </a:r>
              <a:r>
                <a:rPr sz="1200" spc="-10" dirty="0">
                  <a:latin typeface="Calibri"/>
                  <a:cs typeface="Calibri"/>
                </a:rPr>
                <a:t>s</a:t>
              </a:r>
              <a:r>
                <a:rPr sz="1200" spc="-5" dirty="0">
                  <a:latin typeface="Calibri"/>
                  <a:cs typeface="Calibri"/>
                </a:rPr>
                <a:t>)</a:t>
              </a:r>
              <a:endParaRPr sz="1200">
                <a:latin typeface="Calibri"/>
                <a:cs typeface="Calibri"/>
              </a:endParaRPr>
            </a:p>
          </p:txBody>
        </p:sp>
        <p:sp>
          <p:nvSpPr>
            <p:cNvPr id="26" name="object 26"/>
            <p:cNvSpPr txBox="1"/>
            <p:nvPr/>
          </p:nvSpPr>
          <p:spPr>
            <a:xfrm>
              <a:off x="5875467" y="5152852"/>
              <a:ext cx="1199776" cy="413575"/>
            </a:xfrm>
            <a:prstGeom prst="rect">
              <a:avLst/>
            </a:prstGeom>
            <a:ln w="9524">
              <a:solidFill>
                <a:srgbClr val="000000"/>
              </a:solidFill>
            </a:ln>
          </p:spPr>
          <p:txBody>
            <a:bodyPr vert="horz" wrap="square" lIns="0" tIns="5715" rIns="0" bIns="0" rtlCol="0">
              <a:spAutoFit/>
            </a:bodyPr>
            <a:lstStyle/>
            <a:p>
              <a:pPr>
                <a:lnSpc>
                  <a:spcPct val="100000"/>
                </a:lnSpc>
                <a:spcBef>
                  <a:spcPts val="45"/>
                </a:spcBef>
              </a:pPr>
              <a:endParaRPr sz="1450">
                <a:latin typeface="Times New Roman"/>
                <a:cs typeface="Times New Roman"/>
              </a:endParaRPr>
            </a:p>
            <a:p>
              <a:pPr marL="97155">
                <a:lnSpc>
                  <a:spcPct val="100000"/>
                </a:lnSpc>
              </a:pPr>
              <a:r>
                <a:rPr sz="1200" spc="-5" dirty="0">
                  <a:latin typeface="Calibri"/>
                  <a:cs typeface="Calibri"/>
                </a:rPr>
                <a:t>Prakondisi</a:t>
              </a:r>
              <a:endParaRPr sz="1200">
                <a:latin typeface="Calibri"/>
                <a:cs typeface="Calibri"/>
              </a:endParaRPr>
            </a:p>
          </p:txBody>
        </p:sp>
        <p:sp>
          <p:nvSpPr>
            <p:cNvPr id="27" name="object 27"/>
            <p:cNvSpPr/>
            <p:nvPr/>
          </p:nvSpPr>
          <p:spPr>
            <a:xfrm>
              <a:off x="2257313" y="4898274"/>
              <a:ext cx="3636682" cy="573665"/>
            </a:xfrm>
            <a:custGeom>
              <a:avLst/>
              <a:gdLst/>
              <a:ahLst/>
              <a:cxnLst/>
              <a:rect l="l" t="t" r="r" b="b"/>
              <a:pathLst>
                <a:path w="3091179" h="841375">
                  <a:moveTo>
                    <a:pt x="74274" y="32086"/>
                  </a:moveTo>
                  <a:lnTo>
                    <a:pt x="71941" y="41419"/>
                  </a:lnTo>
                  <a:lnTo>
                    <a:pt x="3084576" y="841248"/>
                  </a:lnTo>
                  <a:lnTo>
                    <a:pt x="3087624" y="841248"/>
                  </a:lnTo>
                  <a:lnTo>
                    <a:pt x="3090672" y="838200"/>
                  </a:lnTo>
                  <a:lnTo>
                    <a:pt x="3089148" y="833628"/>
                  </a:lnTo>
                  <a:lnTo>
                    <a:pt x="3087624" y="832104"/>
                  </a:lnTo>
                  <a:lnTo>
                    <a:pt x="74274" y="32086"/>
                  </a:lnTo>
                  <a:close/>
                </a:path>
                <a:path w="3091179" h="841375">
                  <a:moveTo>
                    <a:pt x="82296" y="0"/>
                  </a:moveTo>
                  <a:lnTo>
                    <a:pt x="0" y="16764"/>
                  </a:lnTo>
                  <a:lnTo>
                    <a:pt x="64008" y="73152"/>
                  </a:lnTo>
                  <a:lnTo>
                    <a:pt x="71941" y="41419"/>
                  </a:lnTo>
                  <a:lnTo>
                    <a:pt x="59436" y="38100"/>
                  </a:lnTo>
                  <a:lnTo>
                    <a:pt x="56388" y="36576"/>
                  </a:lnTo>
                  <a:lnTo>
                    <a:pt x="56388" y="32004"/>
                  </a:lnTo>
                  <a:lnTo>
                    <a:pt x="57912" y="28956"/>
                  </a:lnTo>
                  <a:lnTo>
                    <a:pt x="75057" y="28956"/>
                  </a:lnTo>
                  <a:lnTo>
                    <a:pt x="82296" y="0"/>
                  </a:lnTo>
                  <a:close/>
                </a:path>
                <a:path w="3091179" h="841375">
                  <a:moveTo>
                    <a:pt x="62484" y="28956"/>
                  </a:moveTo>
                  <a:lnTo>
                    <a:pt x="57912" y="28956"/>
                  </a:lnTo>
                  <a:lnTo>
                    <a:pt x="56388" y="32004"/>
                  </a:lnTo>
                  <a:lnTo>
                    <a:pt x="56388" y="36576"/>
                  </a:lnTo>
                  <a:lnTo>
                    <a:pt x="59436" y="38100"/>
                  </a:lnTo>
                  <a:lnTo>
                    <a:pt x="71941" y="41419"/>
                  </a:lnTo>
                  <a:lnTo>
                    <a:pt x="74274" y="32086"/>
                  </a:lnTo>
                  <a:lnTo>
                    <a:pt x="62484" y="28956"/>
                  </a:lnTo>
                  <a:close/>
                </a:path>
                <a:path w="3091179" h="841375">
                  <a:moveTo>
                    <a:pt x="75057" y="28956"/>
                  </a:moveTo>
                  <a:lnTo>
                    <a:pt x="62484" y="28956"/>
                  </a:lnTo>
                  <a:lnTo>
                    <a:pt x="74274" y="32086"/>
                  </a:lnTo>
                  <a:lnTo>
                    <a:pt x="75057" y="28956"/>
                  </a:lnTo>
                  <a:close/>
                </a:path>
              </a:pathLst>
            </a:custGeom>
            <a:solidFill>
              <a:srgbClr val="000000"/>
            </a:solidFill>
          </p:spPr>
          <p:txBody>
            <a:bodyPr wrap="square" lIns="0" tIns="0" rIns="0" bIns="0" rtlCol="0"/>
            <a:lstStyle/>
            <a:p>
              <a:endParaRPr/>
            </a:p>
          </p:txBody>
        </p:sp>
        <p:sp>
          <p:nvSpPr>
            <p:cNvPr id="28" name="object 28"/>
            <p:cNvSpPr/>
            <p:nvPr/>
          </p:nvSpPr>
          <p:spPr>
            <a:xfrm>
              <a:off x="2318273" y="4877492"/>
              <a:ext cx="4118534" cy="51955"/>
            </a:xfrm>
            <a:custGeom>
              <a:avLst/>
              <a:gdLst/>
              <a:ahLst/>
              <a:cxnLst/>
              <a:rect l="l" t="t" r="r" b="b"/>
              <a:pathLst>
                <a:path w="3500754" h="76200">
                  <a:moveTo>
                    <a:pt x="3424428" y="42607"/>
                  </a:moveTo>
                  <a:lnTo>
                    <a:pt x="3424428" y="76200"/>
                  </a:lnTo>
                  <a:lnTo>
                    <a:pt x="3491484" y="42672"/>
                  </a:lnTo>
                  <a:lnTo>
                    <a:pt x="3436620" y="42672"/>
                  </a:lnTo>
                  <a:lnTo>
                    <a:pt x="3424428" y="42607"/>
                  </a:lnTo>
                  <a:close/>
                </a:path>
                <a:path w="3500754" h="76200">
                  <a:moveTo>
                    <a:pt x="3424428" y="33463"/>
                  </a:moveTo>
                  <a:lnTo>
                    <a:pt x="3424428" y="42607"/>
                  </a:lnTo>
                  <a:lnTo>
                    <a:pt x="3436620" y="42672"/>
                  </a:lnTo>
                  <a:lnTo>
                    <a:pt x="3441192" y="41148"/>
                  </a:lnTo>
                  <a:lnTo>
                    <a:pt x="3441192" y="35052"/>
                  </a:lnTo>
                  <a:lnTo>
                    <a:pt x="3436620" y="33528"/>
                  </a:lnTo>
                  <a:lnTo>
                    <a:pt x="3424428" y="33463"/>
                  </a:lnTo>
                  <a:close/>
                </a:path>
                <a:path w="3500754" h="76200">
                  <a:moveTo>
                    <a:pt x="3424428" y="0"/>
                  </a:moveTo>
                  <a:lnTo>
                    <a:pt x="3424428" y="33463"/>
                  </a:lnTo>
                  <a:lnTo>
                    <a:pt x="3436620" y="33528"/>
                  </a:lnTo>
                  <a:lnTo>
                    <a:pt x="3441192" y="35052"/>
                  </a:lnTo>
                  <a:lnTo>
                    <a:pt x="3441192" y="41148"/>
                  </a:lnTo>
                  <a:lnTo>
                    <a:pt x="3436620" y="42672"/>
                  </a:lnTo>
                  <a:lnTo>
                    <a:pt x="3491484" y="42672"/>
                  </a:lnTo>
                  <a:lnTo>
                    <a:pt x="3500628" y="38100"/>
                  </a:lnTo>
                  <a:lnTo>
                    <a:pt x="3424428" y="0"/>
                  </a:lnTo>
                  <a:close/>
                </a:path>
                <a:path w="3500754" h="76200">
                  <a:moveTo>
                    <a:pt x="4572" y="15240"/>
                  </a:moveTo>
                  <a:lnTo>
                    <a:pt x="1524" y="15240"/>
                  </a:lnTo>
                  <a:lnTo>
                    <a:pt x="0" y="19812"/>
                  </a:lnTo>
                  <a:lnTo>
                    <a:pt x="1524" y="22860"/>
                  </a:lnTo>
                  <a:lnTo>
                    <a:pt x="4572" y="24384"/>
                  </a:lnTo>
                  <a:lnTo>
                    <a:pt x="3424428" y="42607"/>
                  </a:lnTo>
                  <a:lnTo>
                    <a:pt x="3424428" y="33463"/>
                  </a:lnTo>
                  <a:lnTo>
                    <a:pt x="4572" y="15240"/>
                  </a:lnTo>
                  <a:close/>
                </a:path>
              </a:pathLst>
            </a:custGeom>
            <a:solidFill>
              <a:srgbClr val="000000"/>
            </a:solidFill>
          </p:spPr>
          <p:txBody>
            <a:bodyPr wrap="square" lIns="0" tIns="0" rIns="0" bIns="0" rtlCol="0"/>
            <a:lstStyle/>
            <a:p>
              <a:endParaRPr/>
            </a:p>
          </p:txBody>
        </p:sp>
        <p:sp>
          <p:nvSpPr>
            <p:cNvPr id="29" name="object 29"/>
            <p:cNvSpPr/>
            <p:nvPr/>
          </p:nvSpPr>
          <p:spPr>
            <a:xfrm>
              <a:off x="2334410" y="4275859"/>
              <a:ext cx="3883959" cy="542492"/>
            </a:xfrm>
            <a:custGeom>
              <a:avLst/>
              <a:gdLst/>
              <a:ahLst/>
              <a:cxnLst/>
              <a:rect l="l" t="t" r="r" b="b"/>
              <a:pathLst>
                <a:path w="3301365" h="795654">
                  <a:moveTo>
                    <a:pt x="76038" y="31773"/>
                  </a:moveTo>
                  <a:lnTo>
                    <a:pt x="73755" y="41096"/>
                  </a:lnTo>
                  <a:lnTo>
                    <a:pt x="3294888" y="795528"/>
                  </a:lnTo>
                  <a:lnTo>
                    <a:pt x="3299460" y="795528"/>
                  </a:lnTo>
                  <a:lnTo>
                    <a:pt x="3300984" y="792480"/>
                  </a:lnTo>
                  <a:lnTo>
                    <a:pt x="3300984" y="789432"/>
                  </a:lnTo>
                  <a:lnTo>
                    <a:pt x="3297936" y="786384"/>
                  </a:lnTo>
                  <a:lnTo>
                    <a:pt x="76038" y="31773"/>
                  </a:lnTo>
                  <a:close/>
                </a:path>
                <a:path w="3301365" h="795654">
                  <a:moveTo>
                    <a:pt x="83820" y="0"/>
                  </a:moveTo>
                  <a:lnTo>
                    <a:pt x="0" y="19812"/>
                  </a:lnTo>
                  <a:lnTo>
                    <a:pt x="65532" y="74676"/>
                  </a:lnTo>
                  <a:lnTo>
                    <a:pt x="73755" y="41096"/>
                  </a:lnTo>
                  <a:lnTo>
                    <a:pt x="60960" y="38100"/>
                  </a:lnTo>
                  <a:lnTo>
                    <a:pt x="57912" y="36576"/>
                  </a:lnTo>
                  <a:lnTo>
                    <a:pt x="57912" y="33528"/>
                  </a:lnTo>
                  <a:lnTo>
                    <a:pt x="59436" y="30480"/>
                  </a:lnTo>
                  <a:lnTo>
                    <a:pt x="64008" y="28956"/>
                  </a:lnTo>
                  <a:lnTo>
                    <a:pt x="76728" y="28956"/>
                  </a:lnTo>
                  <a:lnTo>
                    <a:pt x="83820" y="0"/>
                  </a:lnTo>
                  <a:close/>
                </a:path>
                <a:path w="3301365" h="795654">
                  <a:moveTo>
                    <a:pt x="64008" y="28956"/>
                  </a:moveTo>
                  <a:lnTo>
                    <a:pt x="59436" y="30480"/>
                  </a:lnTo>
                  <a:lnTo>
                    <a:pt x="57912" y="33528"/>
                  </a:lnTo>
                  <a:lnTo>
                    <a:pt x="57912" y="36576"/>
                  </a:lnTo>
                  <a:lnTo>
                    <a:pt x="60960" y="38100"/>
                  </a:lnTo>
                  <a:lnTo>
                    <a:pt x="73755" y="41096"/>
                  </a:lnTo>
                  <a:lnTo>
                    <a:pt x="76038" y="31773"/>
                  </a:lnTo>
                  <a:lnTo>
                    <a:pt x="64008" y="28956"/>
                  </a:lnTo>
                  <a:close/>
                </a:path>
                <a:path w="3301365" h="795654">
                  <a:moveTo>
                    <a:pt x="76728" y="28956"/>
                  </a:moveTo>
                  <a:lnTo>
                    <a:pt x="64008" y="28956"/>
                  </a:lnTo>
                  <a:lnTo>
                    <a:pt x="76038" y="31773"/>
                  </a:lnTo>
                  <a:lnTo>
                    <a:pt x="76728" y="28956"/>
                  </a:lnTo>
                  <a:close/>
                </a:path>
              </a:pathLst>
            </a:custGeom>
            <a:solidFill>
              <a:srgbClr val="000000"/>
            </a:solidFill>
          </p:spPr>
          <p:txBody>
            <a:bodyPr wrap="square" lIns="0" tIns="0" rIns="0" bIns="0" rtlCol="0"/>
            <a:lstStyle/>
            <a:p>
              <a:endParaRPr/>
            </a:p>
          </p:txBody>
        </p:sp>
        <p:sp>
          <p:nvSpPr>
            <p:cNvPr id="30" name="object 30"/>
            <p:cNvSpPr/>
            <p:nvPr/>
          </p:nvSpPr>
          <p:spPr>
            <a:xfrm>
              <a:off x="2431228" y="4126229"/>
              <a:ext cx="3871259" cy="51955"/>
            </a:xfrm>
            <a:custGeom>
              <a:avLst/>
              <a:gdLst/>
              <a:ahLst/>
              <a:cxnLst/>
              <a:rect l="l" t="t" r="r" b="b"/>
              <a:pathLst>
                <a:path w="3290570" h="76200">
                  <a:moveTo>
                    <a:pt x="3281172" y="33528"/>
                  </a:moveTo>
                  <a:lnTo>
                    <a:pt x="3226308" y="33528"/>
                  </a:lnTo>
                  <a:lnTo>
                    <a:pt x="3230880" y="35052"/>
                  </a:lnTo>
                  <a:lnTo>
                    <a:pt x="3230880" y="42672"/>
                  </a:lnTo>
                  <a:lnTo>
                    <a:pt x="3214116" y="42712"/>
                  </a:lnTo>
                  <a:lnTo>
                    <a:pt x="3214116" y="76200"/>
                  </a:lnTo>
                  <a:lnTo>
                    <a:pt x="3290316" y="38100"/>
                  </a:lnTo>
                  <a:lnTo>
                    <a:pt x="3281172" y="33528"/>
                  </a:lnTo>
                  <a:close/>
                </a:path>
                <a:path w="3290570" h="76200">
                  <a:moveTo>
                    <a:pt x="3214116" y="33562"/>
                  </a:moveTo>
                  <a:lnTo>
                    <a:pt x="4572" y="42672"/>
                  </a:lnTo>
                  <a:lnTo>
                    <a:pt x="1524" y="44196"/>
                  </a:lnTo>
                  <a:lnTo>
                    <a:pt x="0" y="48768"/>
                  </a:lnTo>
                  <a:lnTo>
                    <a:pt x="1524" y="51816"/>
                  </a:lnTo>
                  <a:lnTo>
                    <a:pt x="4572" y="53340"/>
                  </a:lnTo>
                  <a:lnTo>
                    <a:pt x="3214116" y="42712"/>
                  </a:lnTo>
                  <a:lnTo>
                    <a:pt x="3214116" y="33562"/>
                  </a:lnTo>
                  <a:close/>
                </a:path>
                <a:path w="3290570" h="76200">
                  <a:moveTo>
                    <a:pt x="3226308" y="33528"/>
                  </a:moveTo>
                  <a:lnTo>
                    <a:pt x="3214116" y="33562"/>
                  </a:lnTo>
                  <a:lnTo>
                    <a:pt x="3214116" y="42712"/>
                  </a:lnTo>
                  <a:lnTo>
                    <a:pt x="3230880" y="42672"/>
                  </a:lnTo>
                  <a:lnTo>
                    <a:pt x="3230880" y="35052"/>
                  </a:lnTo>
                  <a:lnTo>
                    <a:pt x="3226308" y="33528"/>
                  </a:lnTo>
                  <a:close/>
                </a:path>
                <a:path w="3290570" h="76200">
                  <a:moveTo>
                    <a:pt x="3214116" y="0"/>
                  </a:moveTo>
                  <a:lnTo>
                    <a:pt x="3214116" y="33562"/>
                  </a:lnTo>
                  <a:lnTo>
                    <a:pt x="3281172" y="33528"/>
                  </a:lnTo>
                  <a:lnTo>
                    <a:pt x="3214116" y="0"/>
                  </a:lnTo>
                  <a:close/>
                </a:path>
              </a:pathLst>
            </a:custGeom>
            <a:solidFill>
              <a:srgbClr val="000000"/>
            </a:solidFill>
          </p:spPr>
          <p:txBody>
            <a:bodyPr wrap="square" lIns="0" tIns="0" rIns="0" bIns="0" rtlCol="0"/>
            <a:lstStyle/>
            <a:p>
              <a:endParaRPr/>
            </a:p>
          </p:txBody>
        </p:sp>
        <p:sp>
          <p:nvSpPr>
            <p:cNvPr id="31" name="object 31"/>
            <p:cNvSpPr/>
            <p:nvPr/>
          </p:nvSpPr>
          <p:spPr>
            <a:xfrm>
              <a:off x="2346960" y="3576550"/>
              <a:ext cx="3804771" cy="497898"/>
            </a:xfrm>
            <a:custGeom>
              <a:avLst/>
              <a:gdLst/>
              <a:ahLst/>
              <a:cxnLst/>
              <a:rect l="l" t="t" r="r" b="b"/>
              <a:pathLst>
                <a:path w="3234054" h="730250">
                  <a:moveTo>
                    <a:pt x="75031" y="31697"/>
                  </a:moveTo>
                  <a:lnTo>
                    <a:pt x="72963" y="40722"/>
                  </a:lnTo>
                  <a:lnTo>
                    <a:pt x="3227832" y="729996"/>
                  </a:lnTo>
                  <a:lnTo>
                    <a:pt x="3230880" y="729996"/>
                  </a:lnTo>
                  <a:lnTo>
                    <a:pt x="3233928" y="726948"/>
                  </a:lnTo>
                  <a:lnTo>
                    <a:pt x="3232404" y="722376"/>
                  </a:lnTo>
                  <a:lnTo>
                    <a:pt x="3229356" y="720852"/>
                  </a:lnTo>
                  <a:lnTo>
                    <a:pt x="75031" y="31697"/>
                  </a:lnTo>
                  <a:close/>
                </a:path>
                <a:path w="3234054" h="730250">
                  <a:moveTo>
                    <a:pt x="82296" y="0"/>
                  </a:moveTo>
                  <a:lnTo>
                    <a:pt x="0" y="19812"/>
                  </a:lnTo>
                  <a:lnTo>
                    <a:pt x="65532" y="73152"/>
                  </a:lnTo>
                  <a:lnTo>
                    <a:pt x="72963" y="40722"/>
                  </a:lnTo>
                  <a:lnTo>
                    <a:pt x="60960" y="38100"/>
                  </a:lnTo>
                  <a:lnTo>
                    <a:pt x="57912" y="36576"/>
                  </a:lnTo>
                  <a:lnTo>
                    <a:pt x="56388" y="33528"/>
                  </a:lnTo>
                  <a:lnTo>
                    <a:pt x="59436" y="30480"/>
                  </a:lnTo>
                  <a:lnTo>
                    <a:pt x="62484" y="28956"/>
                  </a:lnTo>
                  <a:lnTo>
                    <a:pt x="75660" y="28956"/>
                  </a:lnTo>
                  <a:lnTo>
                    <a:pt x="82296" y="0"/>
                  </a:lnTo>
                  <a:close/>
                </a:path>
                <a:path w="3234054" h="730250">
                  <a:moveTo>
                    <a:pt x="62484" y="28956"/>
                  </a:moveTo>
                  <a:lnTo>
                    <a:pt x="59436" y="30480"/>
                  </a:lnTo>
                  <a:lnTo>
                    <a:pt x="56388" y="33528"/>
                  </a:lnTo>
                  <a:lnTo>
                    <a:pt x="57912" y="36576"/>
                  </a:lnTo>
                  <a:lnTo>
                    <a:pt x="60960" y="38100"/>
                  </a:lnTo>
                  <a:lnTo>
                    <a:pt x="72963" y="40722"/>
                  </a:lnTo>
                  <a:lnTo>
                    <a:pt x="75031" y="31697"/>
                  </a:lnTo>
                  <a:lnTo>
                    <a:pt x="62484" y="28956"/>
                  </a:lnTo>
                  <a:close/>
                </a:path>
                <a:path w="3234054" h="730250">
                  <a:moveTo>
                    <a:pt x="75660" y="28956"/>
                  </a:moveTo>
                  <a:lnTo>
                    <a:pt x="62484" y="28956"/>
                  </a:lnTo>
                  <a:lnTo>
                    <a:pt x="75031" y="31697"/>
                  </a:lnTo>
                  <a:lnTo>
                    <a:pt x="75660" y="28956"/>
                  </a:lnTo>
                  <a:close/>
                </a:path>
              </a:pathLst>
            </a:custGeom>
            <a:solidFill>
              <a:srgbClr val="000000"/>
            </a:solidFill>
          </p:spPr>
          <p:txBody>
            <a:bodyPr wrap="square" lIns="0" tIns="0" rIns="0" bIns="0" rtlCol="0"/>
            <a:lstStyle/>
            <a:p>
              <a:endParaRPr/>
            </a:p>
          </p:txBody>
        </p:sp>
        <p:sp>
          <p:nvSpPr>
            <p:cNvPr id="32" name="object 32"/>
            <p:cNvSpPr/>
            <p:nvPr/>
          </p:nvSpPr>
          <p:spPr>
            <a:xfrm>
              <a:off x="2352340" y="3460172"/>
              <a:ext cx="3995269" cy="51955"/>
            </a:xfrm>
            <a:custGeom>
              <a:avLst/>
              <a:gdLst/>
              <a:ahLst/>
              <a:cxnLst/>
              <a:rect l="l" t="t" r="r" b="b"/>
              <a:pathLst>
                <a:path w="3395979" h="76200">
                  <a:moveTo>
                    <a:pt x="3319272" y="0"/>
                  </a:moveTo>
                  <a:lnTo>
                    <a:pt x="3319272" y="76200"/>
                  </a:lnTo>
                  <a:lnTo>
                    <a:pt x="3383280" y="44196"/>
                  </a:lnTo>
                  <a:lnTo>
                    <a:pt x="3331464" y="44196"/>
                  </a:lnTo>
                  <a:lnTo>
                    <a:pt x="3336036" y="42672"/>
                  </a:lnTo>
                  <a:lnTo>
                    <a:pt x="3336036" y="35052"/>
                  </a:lnTo>
                  <a:lnTo>
                    <a:pt x="3331464" y="33528"/>
                  </a:lnTo>
                  <a:lnTo>
                    <a:pt x="3386328" y="33528"/>
                  </a:lnTo>
                  <a:lnTo>
                    <a:pt x="3319272" y="0"/>
                  </a:lnTo>
                  <a:close/>
                </a:path>
                <a:path w="3395979" h="76200">
                  <a:moveTo>
                    <a:pt x="3319272" y="33528"/>
                  </a:moveTo>
                  <a:lnTo>
                    <a:pt x="4572" y="33528"/>
                  </a:lnTo>
                  <a:lnTo>
                    <a:pt x="1524" y="35052"/>
                  </a:lnTo>
                  <a:lnTo>
                    <a:pt x="0" y="38100"/>
                  </a:lnTo>
                  <a:lnTo>
                    <a:pt x="1524" y="42672"/>
                  </a:lnTo>
                  <a:lnTo>
                    <a:pt x="4572" y="44196"/>
                  </a:lnTo>
                  <a:lnTo>
                    <a:pt x="3319272" y="44196"/>
                  </a:lnTo>
                  <a:lnTo>
                    <a:pt x="3319272" y="33528"/>
                  </a:lnTo>
                  <a:close/>
                </a:path>
                <a:path w="3395979" h="76200">
                  <a:moveTo>
                    <a:pt x="3386328" y="33528"/>
                  </a:moveTo>
                  <a:lnTo>
                    <a:pt x="3331464" y="33528"/>
                  </a:lnTo>
                  <a:lnTo>
                    <a:pt x="3336036" y="35052"/>
                  </a:lnTo>
                  <a:lnTo>
                    <a:pt x="3336036" y="42672"/>
                  </a:lnTo>
                  <a:lnTo>
                    <a:pt x="3331464" y="44196"/>
                  </a:lnTo>
                  <a:lnTo>
                    <a:pt x="3383280" y="44196"/>
                  </a:lnTo>
                  <a:lnTo>
                    <a:pt x="3395472" y="38100"/>
                  </a:lnTo>
                  <a:lnTo>
                    <a:pt x="3386328" y="33528"/>
                  </a:lnTo>
                  <a:close/>
                </a:path>
              </a:pathLst>
            </a:custGeom>
            <a:solidFill>
              <a:srgbClr val="000000"/>
            </a:solidFill>
          </p:spPr>
          <p:txBody>
            <a:bodyPr wrap="square" lIns="0" tIns="0" rIns="0" bIns="0" rtlCol="0"/>
            <a:lstStyle/>
            <a:p>
              <a:endParaRPr/>
            </a:p>
          </p:txBody>
        </p:sp>
        <p:sp>
          <p:nvSpPr>
            <p:cNvPr id="33" name="object 33"/>
            <p:cNvSpPr/>
            <p:nvPr/>
          </p:nvSpPr>
          <p:spPr>
            <a:xfrm>
              <a:off x="2379233" y="2999855"/>
              <a:ext cx="3715124" cy="415636"/>
            </a:xfrm>
            <a:custGeom>
              <a:avLst/>
              <a:gdLst/>
              <a:ahLst/>
              <a:cxnLst/>
              <a:rect l="l" t="t" r="r" b="b"/>
              <a:pathLst>
                <a:path w="3157854" h="609600">
                  <a:moveTo>
                    <a:pt x="76281" y="32743"/>
                  </a:moveTo>
                  <a:lnTo>
                    <a:pt x="74607" y="41859"/>
                  </a:lnTo>
                  <a:lnTo>
                    <a:pt x="3153156" y="609600"/>
                  </a:lnTo>
                  <a:lnTo>
                    <a:pt x="3156204" y="608076"/>
                  </a:lnTo>
                  <a:lnTo>
                    <a:pt x="3157728" y="605028"/>
                  </a:lnTo>
                  <a:lnTo>
                    <a:pt x="3157728" y="601980"/>
                  </a:lnTo>
                  <a:lnTo>
                    <a:pt x="3154680" y="600456"/>
                  </a:lnTo>
                  <a:lnTo>
                    <a:pt x="76281" y="32743"/>
                  </a:lnTo>
                  <a:close/>
                </a:path>
                <a:path w="3157854" h="609600">
                  <a:moveTo>
                    <a:pt x="82296" y="0"/>
                  </a:moveTo>
                  <a:lnTo>
                    <a:pt x="0" y="22860"/>
                  </a:lnTo>
                  <a:lnTo>
                    <a:pt x="68580" y="74676"/>
                  </a:lnTo>
                  <a:lnTo>
                    <a:pt x="74607" y="41859"/>
                  </a:lnTo>
                  <a:lnTo>
                    <a:pt x="62484" y="39624"/>
                  </a:lnTo>
                  <a:lnTo>
                    <a:pt x="59436" y="38100"/>
                  </a:lnTo>
                  <a:lnTo>
                    <a:pt x="57912" y="33528"/>
                  </a:lnTo>
                  <a:lnTo>
                    <a:pt x="60960" y="30480"/>
                  </a:lnTo>
                  <a:lnTo>
                    <a:pt x="76697" y="30480"/>
                  </a:lnTo>
                  <a:lnTo>
                    <a:pt x="82296" y="0"/>
                  </a:lnTo>
                  <a:close/>
                </a:path>
                <a:path w="3157854" h="609600">
                  <a:moveTo>
                    <a:pt x="64008" y="30480"/>
                  </a:moveTo>
                  <a:lnTo>
                    <a:pt x="60960" y="30480"/>
                  </a:lnTo>
                  <a:lnTo>
                    <a:pt x="57912" y="33528"/>
                  </a:lnTo>
                  <a:lnTo>
                    <a:pt x="59436" y="38100"/>
                  </a:lnTo>
                  <a:lnTo>
                    <a:pt x="62484" y="39624"/>
                  </a:lnTo>
                  <a:lnTo>
                    <a:pt x="74607" y="41859"/>
                  </a:lnTo>
                  <a:lnTo>
                    <a:pt x="76281" y="32743"/>
                  </a:lnTo>
                  <a:lnTo>
                    <a:pt x="64008" y="30480"/>
                  </a:lnTo>
                  <a:close/>
                </a:path>
                <a:path w="3157854" h="609600">
                  <a:moveTo>
                    <a:pt x="76697" y="30480"/>
                  </a:moveTo>
                  <a:lnTo>
                    <a:pt x="64008" y="30480"/>
                  </a:lnTo>
                  <a:lnTo>
                    <a:pt x="76281" y="32743"/>
                  </a:lnTo>
                  <a:lnTo>
                    <a:pt x="76697" y="30480"/>
                  </a:lnTo>
                  <a:close/>
                </a:path>
              </a:pathLst>
            </a:custGeom>
            <a:solidFill>
              <a:srgbClr val="000000"/>
            </a:solidFill>
          </p:spPr>
          <p:txBody>
            <a:bodyPr wrap="square" lIns="0" tIns="0" rIns="0" bIns="0" rtlCol="0"/>
            <a:lstStyle/>
            <a:p>
              <a:endParaRPr/>
            </a:p>
          </p:txBody>
        </p:sp>
        <p:sp>
          <p:nvSpPr>
            <p:cNvPr id="34" name="object 34"/>
            <p:cNvSpPr/>
            <p:nvPr/>
          </p:nvSpPr>
          <p:spPr>
            <a:xfrm>
              <a:off x="1775012" y="4373533"/>
              <a:ext cx="89647" cy="126769"/>
            </a:xfrm>
            <a:prstGeom prst="rect">
              <a:avLst/>
            </a:prstGeom>
            <a:blipFill>
              <a:blip r:embed="rId2" cstate="print"/>
              <a:stretch>
                <a:fillRect/>
              </a:stretch>
            </a:blipFill>
          </p:spPr>
          <p:txBody>
            <a:bodyPr wrap="square" lIns="0" tIns="0" rIns="0" bIns="0" rtlCol="0"/>
            <a:lstStyle/>
            <a:p>
              <a:endParaRPr/>
            </a:p>
          </p:txBody>
        </p:sp>
        <p:sp>
          <p:nvSpPr>
            <p:cNvPr id="35" name="object 35"/>
            <p:cNvSpPr/>
            <p:nvPr/>
          </p:nvSpPr>
          <p:spPr>
            <a:xfrm>
              <a:off x="1778598" y="3750078"/>
              <a:ext cx="89647" cy="145473"/>
            </a:xfrm>
            <a:prstGeom prst="rect">
              <a:avLst/>
            </a:prstGeom>
            <a:blipFill>
              <a:blip r:embed="rId3" cstate="print"/>
              <a:stretch>
                <a:fillRect/>
              </a:stretch>
            </a:blipFill>
          </p:spPr>
          <p:txBody>
            <a:bodyPr wrap="square" lIns="0" tIns="0" rIns="0" bIns="0" rtlCol="0"/>
            <a:lstStyle/>
            <a:p>
              <a:endParaRPr/>
            </a:p>
          </p:txBody>
        </p:sp>
        <p:sp>
          <p:nvSpPr>
            <p:cNvPr id="36" name="object 36"/>
            <p:cNvSpPr/>
            <p:nvPr/>
          </p:nvSpPr>
          <p:spPr>
            <a:xfrm>
              <a:off x="1778598" y="3137015"/>
              <a:ext cx="89647" cy="148590"/>
            </a:xfrm>
            <a:prstGeom prst="rect">
              <a:avLst/>
            </a:prstGeom>
            <a:blipFill>
              <a:blip r:embed="rId4" cstate="print"/>
              <a:stretch>
                <a:fillRect/>
              </a:stretch>
            </a:blipFill>
          </p:spPr>
          <p:txBody>
            <a:bodyPr wrap="square" lIns="0" tIns="0" rIns="0" bIns="0" rtlCol="0"/>
            <a:lstStyle/>
            <a:p>
              <a:endParaRPr/>
            </a:p>
          </p:txBody>
        </p:sp>
      </p:grpSp>
      <p:sp>
        <p:nvSpPr>
          <p:cNvPr id="37" name="object 37"/>
          <p:cNvSpPr txBox="1">
            <a:spLocks noGrp="1"/>
          </p:cNvSpPr>
          <p:nvPr>
            <p:ph type="sldNum" sz="quarter" idx="12"/>
          </p:nvPr>
        </p:nvSpPr>
        <p:spPr>
          <a:xfrm>
            <a:off x="4536736" y="6304742"/>
            <a:ext cx="239059" cy="359073"/>
          </a:xfrm>
          <a:prstGeom prst="rect">
            <a:avLst/>
          </a:prstGeom>
        </p:spPr>
        <p:txBody>
          <a:bodyPr vert="horz" wrap="square" lIns="0" tIns="0" rIns="0" bIns="0" rtlCol="0">
            <a:spAutoFit/>
          </a:bodyPr>
          <a:lstStyle/>
          <a:p>
            <a:pPr marL="25400">
              <a:lnSpc>
                <a:spcPts val="1410"/>
              </a:lnSpc>
            </a:pPr>
            <a:fld id="{81D60167-4931-47E6-BA6A-407CBD079E47}" type="slidenum">
              <a:rPr spc="-5" dirty="0"/>
              <a:pPr marL="25400">
                <a:lnSpc>
                  <a:spcPts val="1410"/>
                </a:lnSpc>
              </a:pPr>
              <a:t>3</a:t>
            </a:fld>
            <a:endParaRPr spc="-5"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384370"/>
            <a:ext cx="9144000" cy="5011949"/>
          </a:xfrm>
          <a:prstGeom prst="rect">
            <a:avLst/>
          </a:prstGeom>
        </p:spPr>
        <p:txBody>
          <a:bodyPr wrap="square">
            <a:spAutoFit/>
          </a:bodyPr>
          <a:lstStyle/>
          <a:p>
            <a:pPr marL="12700" marR="5080" indent="-12700">
              <a:lnSpc>
                <a:spcPct val="110900"/>
              </a:lnSpc>
              <a:buFont typeface="Wingdings" pitchFamily="2" charset="2"/>
              <a:buChar char="Ø"/>
            </a:pPr>
            <a:r>
              <a:rPr lang="en-US" sz="3200" spc="-5" dirty="0" err="1" smtClean="0">
                <a:cs typeface="Segoe UI"/>
              </a:rPr>
              <a:t>menjelaskan</a:t>
            </a:r>
            <a:r>
              <a:rPr lang="en-US" sz="3200" spc="-5" dirty="0" smtClean="0">
                <a:cs typeface="Segoe UI"/>
              </a:rPr>
              <a:t> </a:t>
            </a:r>
            <a:r>
              <a:rPr lang="en-US" sz="3200" spc="-5" dirty="0" err="1" smtClean="0">
                <a:cs typeface="Segoe UI"/>
              </a:rPr>
              <a:t>mengapa</a:t>
            </a:r>
            <a:r>
              <a:rPr lang="en-US" sz="3200" spc="-5" dirty="0" smtClean="0">
                <a:cs typeface="Segoe UI"/>
              </a:rPr>
              <a:t> </a:t>
            </a:r>
            <a:r>
              <a:rPr lang="en-US" sz="3200" dirty="0" smtClean="0">
                <a:cs typeface="Segoe UI"/>
              </a:rPr>
              <a:t>program </a:t>
            </a:r>
            <a:r>
              <a:rPr lang="en-US" sz="3200" spc="-5" dirty="0" err="1" smtClean="0">
                <a:cs typeface="Segoe UI"/>
              </a:rPr>
              <a:t>itu</a:t>
            </a:r>
            <a:r>
              <a:rPr lang="en-US" sz="3200" spc="-5" dirty="0" smtClean="0">
                <a:cs typeface="Segoe UI"/>
              </a:rPr>
              <a:t> </a:t>
            </a:r>
            <a:r>
              <a:rPr lang="en-US" sz="3200" spc="-5" dirty="0" err="1" smtClean="0">
                <a:cs typeface="Segoe UI"/>
              </a:rPr>
              <a:t>bermanfaat</a:t>
            </a:r>
            <a:r>
              <a:rPr lang="en-US" sz="3200" spc="-5" dirty="0" smtClean="0">
                <a:cs typeface="Segoe UI"/>
              </a:rPr>
              <a:t> </a:t>
            </a:r>
            <a:r>
              <a:rPr lang="en-US" sz="3200" spc="-5" dirty="0" err="1" smtClean="0">
                <a:cs typeface="Segoe UI"/>
              </a:rPr>
              <a:t>bagi</a:t>
            </a:r>
            <a:r>
              <a:rPr lang="en-US" sz="3200" spc="-5" dirty="0" smtClean="0">
                <a:cs typeface="Segoe UI"/>
              </a:rPr>
              <a:t>  </a:t>
            </a:r>
            <a:r>
              <a:rPr lang="en-US" sz="3200" spc="-5" dirty="0" err="1" smtClean="0">
                <a:cs typeface="Segoe UI"/>
              </a:rPr>
              <a:t>masyarakat</a:t>
            </a:r>
            <a:r>
              <a:rPr lang="en-US" sz="3200" spc="-5" dirty="0" err="1" smtClean="0">
                <a:cs typeface="Segoe UI"/>
                <a:sym typeface="Wingdings" pitchFamily="2" charset="2"/>
              </a:rPr>
              <a:t></a:t>
            </a:r>
            <a:r>
              <a:rPr lang="en-US" sz="3200" spc="-5" dirty="0" err="1" smtClean="0">
                <a:cs typeface="Segoe UI"/>
              </a:rPr>
              <a:t>jangka</a:t>
            </a:r>
            <a:r>
              <a:rPr lang="en-US" sz="3200" spc="-5" dirty="0" smtClean="0">
                <a:cs typeface="Segoe UI"/>
              </a:rPr>
              <a:t> </a:t>
            </a:r>
            <a:r>
              <a:rPr lang="en-US" sz="3200" spc="-5" dirty="0" err="1" smtClean="0">
                <a:cs typeface="Segoe UI"/>
              </a:rPr>
              <a:t>panjang</a:t>
            </a:r>
            <a:r>
              <a:rPr lang="en-US" sz="3200" spc="-5" dirty="0" smtClean="0">
                <a:cs typeface="Segoe UI"/>
              </a:rPr>
              <a:t> </a:t>
            </a:r>
            <a:r>
              <a:rPr lang="en-US" sz="3200" spc="-5" dirty="0" err="1" smtClean="0">
                <a:cs typeface="Segoe UI"/>
              </a:rPr>
              <a:t>bagi</a:t>
            </a:r>
            <a:r>
              <a:rPr lang="en-US" sz="3200" spc="-5" dirty="0" smtClean="0">
                <a:cs typeface="Segoe UI"/>
              </a:rPr>
              <a:t> </a:t>
            </a:r>
            <a:r>
              <a:rPr lang="en-US" sz="3200" spc="-5" dirty="0" err="1" smtClean="0">
                <a:cs typeface="Segoe UI"/>
              </a:rPr>
              <a:t>penerima</a:t>
            </a:r>
            <a:r>
              <a:rPr lang="en-US" sz="3200" spc="-5" dirty="0" smtClean="0">
                <a:cs typeface="Segoe UI"/>
              </a:rPr>
              <a:t> </a:t>
            </a:r>
            <a:r>
              <a:rPr lang="en-US" sz="3200" spc="-5" dirty="0" err="1" smtClean="0">
                <a:cs typeface="Segoe UI"/>
              </a:rPr>
              <a:t>manfaat</a:t>
            </a:r>
            <a:r>
              <a:rPr lang="en-US" sz="3200" spc="-5" dirty="0" smtClean="0">
                <a:cs typeface="Segoe UI"/>
              </a:rPr>
              <a:t> </a:t>
            </a:r>
            <a:r>
              <a:rPr lang="en-US" sz="3200" spc="-5" dirty="0" err="1" smtClean="0">
                <a:cs typeface="Segoe UI"/>
              </a:rPr>
              <a:t>dan</a:t>
            </a:r>
            <a:r>
              <a:rPr lang="en-US" sz="3200" spc="-5" dirty="0" smtClean="0">
                <a:cs typeface="Segoe UI"/>
              </a:rPr>
              <a:t> </a:t>
            </a:r>
            <a:r>
              <a:rPr lang="en-US" sz="3200" spc="-5" dirty="0" err="1" smtClean="0">
                <a:cs typeface="Segoe UI"/>
              </a:rPr>
              <a:t>manfaat</a:t>
            </a:r>
            <a:r>
              <a:rPr lang="en-US" sz="3200" spc="-5" dirty="0" smtClean="0">
                <a:cs typeface="Segoe UI"/>
              </a:rPr>
              <a:t>  </a:t>
            </a:r>
            <a:r>
              <a:rPr lang="en-US" sz="3200" dirty="0" smtClean="0">
                <a:cs typeface="Segoe UI"/>
              </a:rPr>
              <a:t>yang </a:t>
            </a:r>
            <a:r>
              <a:rPr lang="en-US" sz="3200" spc="-5" dirty="0" err="1" smtClean="0">
                <a:cs typeface="Segoe UI"/>
              </a:rPr>
              <a:t>lebih</a:t>
            </a:r>
            <a:r>
              <a:rPr lang="en-US" sz="3200" spc="-5" dirty="0" smtClean="0">
                <a:cs typeface="Segoe UI"/>
              </a:rPr>
              <a:t> </a:t>
            </a:r>
            <a:r>
              <a:rPr lang="en-US" sz="3200" spc="-5" dirty="0" err="1" smtClean="0">
                <a:cs typeface="Segoe UI"/>
              </a:rPr>
              <a:t>luas</a:t>
            </a:r>
            <a:r>
              <a:rPr lang="en-US" sz="3200" spc="-5" dirty="0" smtClean="0">
                <a:cs typeface="Segoe UI"/>
              </a:rPr>
              <a:t> </a:t>
            </a:r>
            <a:r>
              <a:rPr lang="en-US" sz="3200" spc="-5" dirty="0" err="1" smtClean="0">
                <a:cs typeface="Segoe UI"/>
              </a:rPr>
              <a:t>bagi</a:t>
            </a:r>
            <a:r>
              <a:rPr lang="en-US" sz="3200" spc="-5" dirty="0" smtClean="0">
                <a:cs typeface="Segoe UI"/>
              </a:rPr>
              <a:t> </a:t>
            </a:r>
            <a:r>
              <a:rPr lang="en-US" sz="3200" spc="-5" dirty="0" err="1" smtClean="0">
                <a:cs typeface="Segoe UI"/>
              </a:rPr>
              <a:t>kelompok</a:t>
            </a:r>
            <a:r>
              <a:rPr lang="en-US" sz="3200" spc="-5" dirty="0" smtClean="0">
                <a:cs typeface="Segoe UI"/>
              </a:rPr>
              <a:t> </a:t>
            </a:r>
            <a:r>
              <a:rPr lang="en-US" sz="3200" spc="-5" dirty="0" err="1" smtClean="0">
                <a:cs typeface="Segoe UI"/>
              </a:rPr>
              <a:t>lainnya</a:t>
            </a:r>
            <a:r>
              <a:rPr lang="en-US" sz="3200" spc="-5" dirty="0" smtClean="0">
                <a:cs typeface="Segoe UI"/>
              </a:rPr>
              <a:t>.</a:t>
            </a:r>
          </a:p>
          <a:p>
            <a:pPr marL="12700" marR="5080" indent="-12700">
              <a:lnSpc>
                <a:spcPct val="110900"/>
              </a:lnSpc>
            </a:pPr>
            <a:endParaRPr lang="en-US" sz="3200" spc="-5" dirty="0" smtClean="0">
              <a:cs typeface="Segoe UI"/>
            </a:endParaRPr>
          </a:p>
          <a:p>
            <a:pPr marL="12700" marR="5080" indent="-12700">
              <a:lnSpc>
                <a:spcPct val="110900"/>
              </a:lnSpc>
              <a:buFont typeface="Wingdings" pitchFamily="2" charset="2"/>
              <a:buChar char="Ø"/>
            </a:pPr>
            <a:r>
              <a:rPr lang="en-US" sz="3200" spc="-5" dirty="0" err="1" smtClean="0">
                <a:cs typeface="Segoe UI"/>
              </a:rPr>
              <a:t>menunjukkan</a:t>
            </a:r>
            <a:r>
              <a:rPr lang="en-US" sz="3200" spc="-5" dirty="0" smtClean="0">
                <a:cs typeface="Segoe UI"/>
              </a:rPr>
              <a:t> </a:t>
            </a:r>
            <a:r>
              <a:rPr lang="en-US" sz="3200" spc="-5" dirty="0" err="1" smtClean="0">
                <a:cs typeface="Segoe UI"/>
              </a:rPr>
              <a:t>relevansi</a:t>
            </a:r>
            <a:r>
              <a:rPr lang="en-US" sz="3200" spc="-5" dirty="0" smtClean="0">
                <a:cs typeface="Segoe UI"/>
              </a:rPr>
              <a:t>  </a:t>
            </a:r>
            <a:r>
              <a:rPr lang="en-US" sz="3200" spc="-5" dirty="0" err="1" smtClean="0">
                <a:cs typeface="Segoe UI"/>
              </a:rPr>
              <a:t>dengan</a:t>
            </a:r>
            <a:r>
              <a:rPr lang="en-US" sz="3200" spc="-5" dirty="0" smtClean="0">
                <a:cs typeface="Segoe UI"/>
              </a:rPr>
              <a:t> </a:t>
            </a:r>
            <a:r>
              <a:rPr lang="en-US" sz="3200" spc="-5" dirty="0" err="1" smtClean="0">
                <a:cs typeface="Segoe UI"/>
              </a:rPr>
              <a:t>kebijakan</a:t>
            </a:r>
            <a:r>
              <a:rPr lang="en-US" sz="3200" spc="-5" dirty="0" smtClean="0">
                <a:cs typeface="Segoe UI"/>
              </a:rPr>
              <a:t> </a:t>
            </a:r>
            <a:r>
              <a:rPr lang="en-US" sz="3200" spc="-5" dirty="0" err="1" smtClean="0">
                <a:cs typeface="Segoe UI"/>
              </a:rPr>
              <a:t>daerah</a:t>
            </a:r>
            <a:r>
              <a:rPr lang="en-US" sz="3200" spc="-5" dirty="0" smtClean="0">
                <a:cs typeface="Segoe UI"/>
              </a:rPr>
              <a:t> (RPJMD) </a:t>
            </a:r>
            <a:r>
              <a:rPr lang="en-US" sz="3200" spc="-5" dirty="0" err="1" smtClean="0">
                <a:cs typeface="Segoe UI"/>
              </a:rPr>
              <a:t>serta</a:t>
            </a:r>
            <a:r>
              <a:rPr lang="en-US" sz="3200" spc="-5" dirty="0" smtClean="0">
                <a:cs typeface="Segoe UI"/>
              </a:rPr>
              <a:t> </a:t>
            </a:r>
            <a:r>
              <a:rPr lang="en-US" sz="3200" spc="-5" dirty="0" err="1" smtClean="0">
                <a:cs typeface="Segoe UI"/>
              </a:rPr>
              <a:t>mandat</a:t>
            </a:r>
            <a:r>
              <a:rPr lang="en-US" sz="3200" spc="-5" dirty="0" smtClean="0">
                <a:cs typeface="Segoe UI"/>
              </a:rPr>
              <a:t> </a:t>
            </a:r>
            <a:r>
              <a:rPr lang="en-US" sz="3200" spc="-5" dirty="0" err="1" smtClean="0">
                <a:cs typeface="Segoe UI"/>
              </a:rPr>
              <a:t>organisasi</a:t>
            </a:r>
            <a:r>
              <a:rPr lang="en-US" sz="3200" spc="-5" dirty="0" smtClean="0">
                <a:cs typeface="Segoe UI"/>
              </a:rPr>
              <a:t> (</a:t>
            </a:r>
            <a:r>
              <a:rPr lang="en-US" sz="3200" spc="-5" dirty="0" err="1" smtClean="0">
                <a:cs typeface="Segoe UI"/>
              </a:rPr>
              <a:t>Renstra</a:t>
            </a:r>
            <a:r>
              <a:rPr lang="en-US" sz="3200" spc="-5" dirty="0" smtClean="0">
                <a:cs typeface="Segoe UI"/>
              </a:rPr>
              <a:t> SKDP)</a:t>
            </a:r>
          </a:p>
          <a:p>
            <a:pPr marL="12700" marR="5080" indent="-12700">
              <a:lnSpc>
                <a:spcPct val="110900"/>
              </a:lnSpc>
            </a:pPr>
            <a:endParaRPr lang="en-US" sz="3200" spc="-5" dirty="0" smtClean="0">
              <a:cs typeface="Segoe UI"/>
            </a:endParaRPr>
          </a:p>
          <a:p>
            <a:pPr marL="12700" marR="5080" indent="-12700">
              <a:lnSpc>
                <a:spcPct val="110900"/>
              </a:lnSpc>
              <a:buFont typeface="Wingdings" pitchFamily="2" charset="2"/>
              <a:buChar char="Ø"/>
            </a:pPr>
            <a:r>
              <a:rPr lang="en-US" sz="3200" spc="-5" dirty="0" err="1" smtClean="0">
                <a:cs typeface="Segoe UI"/>
              </a:rPr>
              <a:t>membutuhkan</a:t>
            </a:r>
            <a:r>
              <a:rPr lang="en-US" sz="3200" spc="-5" dirty="0" smtClean="0">
                <a:cs typeface="Segoe UI"/>
              </a:rPr>
              <a:t> </a:t>
            </a:r>
            <a:r>
              <a:rPr lang="en-US" sz="3200" spc="-5" dirty="0" err="1" smtClean="0">
                <a:cs typeface="Segoe UI"/>
              </a:rPr>
              <a:t>dampak</a:t>
            </a:r>
            <a:r>
              <a:rPr lang="en-US" sz="3200" spc="-5" dirty="0" smtClean="0">
                <a:cs typeface="Segoe UI"/>
              </a:rPr>
              <a:t> </a:t>
            </a:r>
            <a:r>
              <a:rPr lang="en-US" sz="3200" spc="-5" dirty="0" err="1" smtClean="0">
                <a:cs typeface="Segoe UI"/>
              </a:rPr>
              <a:t>dari</a:t>
            </a:r>
            <a:r>
              <a:rPr lang="en-US" sz="3200" spc="-5" dirty="0" smtClean="0">
                <a:cs typeface="Segoe UI"/>
              </a:rPr>
              <a:t>  </a:t>
            </a:r>
            <a:r>
              <a:rPr lang="en-US" sz="3200" spc="-5" dirty="0" err="1" smtClean="0">
                <a:cs typeface="Segoe UI"/>
              </a:rPr>
              <a:t>kebijakan</a:t>
            </a:r>
            <a:r>
              <a:rPr lang="en-US" sz="3200" spc="-5" dirty="0" smtClean="0">
                <a:cs typeface="Segoe UI"/>
              </a:rPr>
              <a:t>, </a:t>
            </a:r>
            <a:r>
              <a:rPr lang="en-US" sz="3200" spc="-5" dirty="0" err="1" smtClean="0">
                <a:cs typeface="Segoe UI"/>
              </a:rPr>
              <a:t>dan</a:t>
            </a:r>
            <a:r>
              <a:rPr lang="en-US" sz="3200" spc="-5" dirty="0" smtClean="0">
                <a:cs typeface="Segoe UI"/>
              </a:rPr>
              <a:t> program </a:t>
            </a:r>
            <a:r>
              <a:rPr lang="en-US" sz="3200" spc="-5" dirty="0" err="1" smtClean="0">
                <a:cs typeface="Segoe UI"/>
              </a:rPr>
              <a:t>lainnya</a:t>
            </a:r>
            <a:r>
              <a:rPr lang="en-US" sz="3200" spc="-5" dirty="0" smtClean="0">
                <a:cs typeface="Segoe UI"/>
              </a:rPr>
              <a:t>.</a:t>
            </a:r>
            <a:endParaRPr lang="en-US" sz="3200" dirty="0">
              <a:cs typeface="Segoe UI"/>
            </a:endParaRPr>
          </a:p>
        </p:txBody>
      </p:sp>
      <p:sp>
        <p:nvSpPr>
          <p:cNvPr id="3" name="Title 2"/>
          <p:cNvSpPr>
            <a:spLocks noGrp="1"/>
          </p:cNvSpPr>
          <p:nvPr>
            <p:ph type="title"/>
          </p:nvPr>
        </p:nvSpPr>
        <p:spPr/>
        <p:txBody>
          <a:bodyPr/>
          <a:lstStyle/>
          <a:p>
            <a:r>
              <a:rPr lang="en-US" dirty="0" smtClean="0"/>
              <a:t>TUJUAN UMUM</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MAKSDUD/SASARAN  ATAU HASIL PROGRAM</a:t>
            </a:r>
            <a:endParaRPr lang="en-US" dirty="0"/>
          </a:p>
        </p:txBody>
      </p:sp>
      <p:sp>
        <p:nvSpPr>
          <p:cNvPr id="3" name="Rectangle 2"/>
          <p:cNvSpPr/>
          <p:nvPr/>
        </p:nvSpPr>
        <p:spPr>
          <a:xfrm>
            <a:off x="533400" y="1676400"/>
            <a:ext cx="8077200" cy="3890424"/>
          </a:xfrm>
          <a:prstGeom prst="rect">
            <a:avLst/>
          </a:prstGeom>
        </p:spPr>
        <p:txBody>
          <a:bodyPr wrap="square">
            <a:spAutoFit/>
          </a:bodyPr>
          <a:lstStyle/>
          <a:p>
            <a:pPr marL="12700" marR="69215" indent="-12700">
              <a:lnSpc>
                <a:spcPct val="110700"/>
              </a:lnSpc>
              <a:spcBef>
                <a:spcPts val="100"/>
              </a:spcBef>
            </a:pPr>
            <a:r>
              <a:rPr lang="en-US" sz="3200" spc="-5" dirty="0" err="1" smtClean="0">
                <a:cs typeface="Segoe UI"/>
              </a:rPr>
              <a:t>Sasaran</a:t>
            </a:r>
            <a:r>
              <a:rPr lang="en-US" sz="3200" spc="-5" dirty="0" smtClean="0">
                <a:cs typeface="Segoe UI"/>
              </a:rPr>
              <a:t> </a:t>
            </a:r>
            <a:r>
              <a:rPr lang="en-US" sz="3200" dirty="0" smtClean="0">
                <a:cs typeface="Segoe UI"/>
              </a:rPr>
              <a:t>program </a:t>
            </a:r>
            <a:r>
              <a:rPr lang="en-US" sz="3200" spc="-5" dirty="0" err="1" smtClean="0">
                <a:cs typeface="Segoe UI"/>
              </a:rPr>
              <a:t>harus</a:t>
            </a:r>
            <a:r>
              <a:rPr lang="en-US" sz="3200" spc="-5" dirty="0" smtClean="0">
                <a:cs typeface="Segoe UI"/>
              </a:rPr>
              <a:t> </a:t>
            </a:r>
            <a:r>
              <a:rPr lang="en-US" sz="3200" spc="-5" dirty="0" err="1" smtClean="0">
                <a:cs typeface="Segoe UI"/>
              </a:rPr>
              <a:t>menembak</a:t>
            </a:r>
            <a:r>
              <a:rPr lang="en-US" sz="3200" spc="-5" dirty="0" smtClean="0">
                <a:cs typeface="Segoe UI"/>
              </a:rPr>
              <a:t> </a:t>
            </a:r>
            <a:r>
              <a:rPr lang="en-US" sz="3200" spc="35" dirty="0" err="1" smtClean="0">
                <a:cs typeface="Segoe UI"/>
              </a:rPr>
              <a:t>masalah</a:t>
            </a:r>
            <a:r>
              <a:rPr lang="en-US" sz="3200" spc="35" dirty="0" smtClean="0">
                <a:cs typeface="Segoe UI"/>
              </a:rPr>
              <a:t> </a:t>
            </a:r>
            <a:r>
              <a:rPr lang="en-US" sz="3200" spc="40" dirty="0" err="1" smtClean="0">
                <a:cs typeface="Segoe UI"/>
              </a:rPr>
              <a:t>inti</a:t>
            </a:r>
            <a:r>
              <a:rPr lang="en-US" sz="3200" spc="40" dirty="0" smtClean="0">
                <a:cs typeface="Segoe UI"/>
              </a:rPr>
              <a:t>  </a:t>
            </a:r>
            <a:r>
              <a:rPr lang="en-US" sz="3200" dirty="0" smtClean="0">
                <a:cs typeface="Segoe UI"/>
              </a:rPr>
              <a:t>yang </a:t>
            </a:r>
            <a:r>
              <a:rPr lang="en-US" sz="3200" spc="-5" dirty="0" err="1" smtClean="0">
                <a:cs typeface="Segoe UI"/>
              </a:rPr>
              <a:t>hendak</a:t>
            </a:r>
            <a:r>
              <a:rPr lang="en-US" sz="3200" spc="-5" dirty="0" smtClean="0">
                <a:cs typeface="Segoe UI"/>
              </a:rPr>
              <a:t> </a:t>
            </a:r>
            <a:r>
              <a:rPr lang="en-US" sz="3200" spc="-5" dirty="0" err="1" smtClean="0">
                <a:cs typeface="Segoe UI"/>
              </a:rPr>
              <a:t>ditangani</a:t>
            </a:r>
            <a:r>
              <a:rPr lang="en-US" sz="3200" spc="-5" dirty="0" smtClean="0">
                <a:cs typeface="Segoe UI"/>
              </a:rPr>
              <a:t> program, </a:t>
            </a:r>
            <a:r>
              <a:rPr lang="en-US" sz="3200" spc="-5" dirty="0" err="1" smtClean="0">
                <a:cs typeface="Segoe UI"/>
              </a:rPr>
              <a:t>dan</a:t>
            </a:r>
            <a:r>
              <a:rPr lang="en-US" sz="3200" spc="-5" dirty="0" smtClean="0">
                <a:cs typeface="Segoe UI"/>
              </a:rPr>
              <a:t> </a:t>
            </a:r>
            <a:r>
              <a:rPr lang="en-US" sz="3200" spc="-5" dirty="0" err="1" smtClean="0">
                <a:cs typeface="Segoe UI"/>
              </a:rPr>
              <a:t>didefinisikan</a:t>
            </a:r>
            <a:r>
              <a:rPr lang="en-US" sz="3200" spc="-5" dirty="0" smtClean="0">
                <a:cs typeface="Segoe UI"/>
              </a:rPr>
              <a:t> </a:t>
            </a:r>
            <a:r>
              <a:rPr lang="en-US" sz="3200" spc="-5" dirty="0" err="1" smtClean="0">
                <a:cs typeface="Segoe UI"/>
              </a:rPr>
              <a:t>dalam</a:t>
            </a:r>
            <a:r>
              <a:rPr lang="en-US" sz="3200" spc="-5" dirty="0" smtClean="0">
                <a:cs typeface="Segoe UI"/>
              </a:rPr>
              <a:t> </a:t>
            </a:r>
            <a:r>
              <a:rPr lang="en-US" sz="3200" spc="-5" dirty="0" err="1" smtClean="0">
                <a:cs typeface="Segoe UI"/>
              </a:rPr>
              <a:t>pengertian</a:t>
            </a:r>
            <a:r>
              <a:rPr lang="en-US" sz="3200" spc="-5" dirty="0" smtClean="0">
                <a:cs typeface="Segoe UI"/>
              </a:rPr>
              <a:t> </a:t>
            </a:r>
            <a:r>
              <a:rPr lang="en-US" sz="3200" spc="-5" dirty="0" err="1" smtClean="0">
                <a:cs typeface="Segoe UI"/>
              </a:rPr>
              <a:t>manfaat</a:t>
            </a:r>
            <a:r>
              <a:rPr lang="en-US" sz="3200" spc="-5" dirty="0" smtClean="0">
                <a:cs typeface="Segoe UI"/>
              </a:rPr>
              <a:t> yang </a:t>
            </a:r>
            <a:r>
              <a:rPr lang="en-US" sz="3200" spc="-5" dirty="0" err="1" smtClean="0">
                <a:cs typeface="Segoe UI"/>
              </a:rPr>
              <a:t>diterima</a:t>
            </a:r>
            <a:r>
              <a:rPr lang="en-US" sz="3200" spc="-5" dirty="0" smtClean="0">
                <a:cs typeface="Segoe UI"/>
              </a:rPr>
              <a:t>  </a:t>
            </a:r>
            <a:r>
              <a:rPr lang="en-US" sz="3200" spc="-5" dirty="0" err="1" smtClean="0">
                <a:cs typeface="Segoe UI"/>
              </a:rPr>
              <a:t>oleh</a:t>
            </a:r>
            <a:r>
              <a:rPr lang="en-US" sz="3200" spc="-5" dirty="0" smtClean="0">
                <a:cs typeface="Segoe UI"/>
              </a:rPr>
              <a:t> target </a:t>
            </a:r>
            <a:r>
              <a:rPr lang="en-US" sz="3200" spc="-5" dirty="0" err="1" smtClean="0">
                <a:cs typeface="Segoe UI"/>
              </a:rPr>
              <a:t>penerima</a:t>
            </a:r>
            <a:r>
              <a:rPr lang="en-US" sz="3200" spc="-5" dirty="0" smtClean="0">
                <a:cs typeface="Segoe UI"/>
              </a:rPr>
              <a:t> </a:t>
            </a:r>
            <a:r>
              <a:rPr lang="en-US" sz="3200" spc="-5" dirty="0" err="1" smtClean="0">
                <a:cs typeface="Segoe UI"/>
              </a:rPr>
              <a:t>manfaat</a:t>
            </a:r>
            <a:r>
              <a:rPr lang="en-US" sz="3200" spc="-5" dirty="0" smtClean="0">
                <a:cs typeface="Segoe UI"/>
              </a:rPr>
              <a:t>, </a:t>
            </a:r>
            <a:r>
              <a:rPr lang="en-US" sz="3200" spc="-5" dirty="0" err="1" smtClean="0">
                <a:cs typeface="Segoe UI"/>
              </a:rPr>
              <a:t>sebagai</a:t>
            </a:r>
            <a:r>
              <a:rPr lang="en-US" sz="3200" spc="-5" dirty="0" smtClean="0">
                <a:cs typeface="Segoe UI"/>
              </a:rPr>
              <a:t> </a:t>
            </a:r>
            <a:r>
              <a:rPr lang="en-US" sz="3200" spc="-5" dirty="0" err="1" smtClean="0">
                <a:cs typeface="Segoe UI"/>
              </a:rPr>
              <a:t>sebuah</a:t>
            </a:r>
            <a:r>
              <a:rPr lang="en-US" sz="3200" spc="-5" dirty="0" smtClean="0">
                <a:cs typeface="Segoe UI"/>
              </a:rPr>
              <a:t> </a:t>
            </a:r>
            <a:r>
              <a:rPr lang="en-US" sz="3200" spc="-5" dirty="0" err="1" smtClean="0">
                <a:cs typeface="Segoe UI"/>
              </a:rPr>
              <a:t>hasil</a:t>
            </a:r>
            <a:r>
              <a:rPr lang="en-US" sz="3200" spc="-5" dirty="0" smtClean="0">
                <a:cs typeface="Segoe UI"/>
              </a:rPr>
              <a:t> </a:t>
            </a:r>
            <a:r>
              <a:rPr lang="en-US" sz="3200" spc="-5" dirty="0" err="1" smtClean="0">
                <a:cs typeface="Segoe UI"/>
              </a:rPr>
              <a:t>pemanfaatan</a:t>
            </a:r>
            <a:r>
              <a:rPr lang="en-US" sz="3200" spc="-5" dirty="0" smtClean="0">
                <a:cs typeface="Segoe UI"/>
              </a:rPr>
              <a:t> </a:t>
            </a:r>
            <a:r>
              <a:rPr lang="en-US" sz="3200" spc="-5" dirty="0" err="1" smtClean="0">
                <a:cs typeface="Segoe UI"/>
              </a:rPr>
              <a:t>pelayanan</a:t>
            </a:r>
            <a:r>
              <a:rPr lang="en-US" sz="3200" spc="-5" dirty="0" smtClean="0">
                <a:cs typeface="Segoe UI"/>
              </a:rPr>
              <a:t> </a:t>
            </a:r>
            <a:r>
              <a:rPr lang="en-US" sz="3200" dirty="0" smtClean="0">
                <a:cs typeface="Segoe UI"/>
              </a:rPr>
              <a:t>yang </a:t>
            </a:r>
            <a:r>
              <a:rPr lang="en-US" sz="3200" spc="-5" dirty="0" err="1" smtClean="0">
                <a:cs typeface="Segoe UI"/>
              </a:rPr>
              <a:t>diberikan</a:t>
            </a:r>
            <a:r>
              <a:rPr lang="en-US" sz="3200" spc="-5" dirty="0" smtClean="0">
                <a:cs typeface="Segoe UI"/>
              </a:rPr>
              <a:t>  </a:t>
            </a:r>
            <a:r>
              <a:rPr lang="en-US" sz="3200" spc="-5" dirty="0" err="1" smtClean="0">
                <a:cs typeface="Segoe UI"/>
              </a:rPr>
              <a:t>oleh</a:t>
            </a:r>
            <a:r>
              <a:rPr lang="en-US" sz="3200" spc="-5" dirty="0" smtClean="0">
                <a:cs typeface="Segoe UI"/>
              </a:rPr>
              <a:t> program. </a:t>
            </a:r>
            <a:r>
              <a:rPr lang="en-US" sz="3200" spc="-5" dirty="0" err="1" smtClean="0">
                <a:cs typeface="Segoe UI"/>
              </a:rPr>
              <a:t>Harap</a:t>
            </a:r>
            <a:r>
              <a:rPr lang="en-US" sz="3200" spc="-5" dirty="0" smtClean="0">
                <a:cs typeface="Segoe UI"/>
              </a:rPr>
              <a:t> </a:t>
            </a:r>
            <a:r>
              <a:rPr lang="en-US" sz="3200" spc="-5" dirty="0" err="1" smtClean="0">
                <a:cs typeface="Segoe UI"/>
              </a:rPr>
              <a:t>diingat</a:t>
            </a:r>
            <a:r>
              <a:rPr lang="en-US" sz="3200" spc="-5" dirty="0" smtClean="0">
                <a:cs typeface="Segoe UI"/>
              </a:rPr>
              <a:t> </a:t>
            </a:r>
            <a:r>
              <a:rPr lang="en-US" sz="3200" dirty="0" err="1" smtClean="0">
                <a:cs typeface="Segoe UI"/>
              </a:rPr>
              <a:t>bahwa</a:t>
            </a:r>
            <a:r>
              <a:rPr lang="en-US" sz="3200" dirty="0" smtClean="0">
                <a:cs typeface="Segoe UI"/>
              </a:rPr>
              <a:t> </a:t>
            </a:r>
            <a:r>
              <a:rPr lang="en-US" sz="3200" spc="-5" dirty="0" err="1" smtClean="0">
                <a:cs typeface="Segoe UI"/>
              </a:rPr>
              <a:t>sasaran</a:t>
            </a:r>
            <a:r>
              <a:rPr lang="en-US" sz="3200" spc="-5" dirty="0" smtClean="0">
                <a:cs typeface="Segoe UI"/>
              </a:rPr>
              <a:t> program </a:t>
            </a:r>
            <a:r>
              <a:rPr lang="en-US" sz="3200" spc="40" dirty="0" err="1" smtClean="0">
                <a:cs typeface="Segoe UI"/>
              </a:rPr>
              <a:t>cukup</a:t>
            </a:r>
            <a:r>
              <a:rPr lang="en-US" sz="3200" spc="40" dirty="0" smtClean="0">
                <a:cs typeface="Segoe UI"/>
              </a:rPr>
              <a:t> </a:t>
            </a:r>
            <a:r>
              <a:rPr lang="en-US" sz="3200" spc="35" dirty="0" err="1" smtClean="0">
                <a:cs typeface="Segoe UI"/>
              </a:rPr>
              <a:t>satu</a:t>
            </a:r>
            <a:r>
              <a:rPr lang="en-US" sz="3200" spc="-35" dirty="0" smtClean="0">
                <a:cs typeface="Segoe UI"/>
              </a:rPr>
              <a:t> </a:t>
            </a:r>
            <a:r>
              <a:rPr lang="en-US" sz="3200" spc="-5" dirty="0" err="1" smtClean="0">
                <a:cs typeface="Segoe UI"/>
              </a:rPr>
              <a:t>saja</a:t>
            </a:r>
            <a:r>
              <a:rPr lang="en-US" sz="3200" spc="-5" dirty="0" smtClean="0">
                <a:cs typeface="Segoe UI"/>
              </a:rPr>
              <a:t>!</a:t>
            </a:r>
            <a:endParaRPr lang="en-US" sz="3200" dirty="0">
              <a:cs typeface="Segoe UI"/>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KELUARAN PROGRAM</a:t>
            </a:r>
            <a:endParaRPr lang="en-US" dirty="0"/>
          </a:p>
        </p:txBody>
      </p:sp>
      <p:sp>
        <p:nvSpPr>
          <p:cNvPr id="3" name="Rectangle 2"/>
          <p:cNvSpPr/>
          <p:nvPr/>
        </p:nvSpPr>
        <p:spPr>
          <a:xfrm>
            <a:off x="152400" y="1600200"/>
            <a:ext cx="8991600" cy="3785652"/>
          </a:xfrm>
          <a:prstGeom prst="rect">
            <a:avLst/>
          </a:prstGeom>
        </p:spPr>
        <p:txBody>
          <a:bodyPr wrap="square">
            <a:spAutoFit/>
          </a:bodyPr>
          <a:lstStyle/>
          <a:p>
            <a:r>
              <a:rPr lang="en-US" sz="4000" spc="-5" dirty="0" err="1" smtClean="0">
                <a:cs typeface="Segoe UI"/>
              </a:rPr>
              <a:t>Hasil</a:t>
            </a:r>
            <a:r>
              <a:rPr lang="en-US" sz="4000" spc="-5" dirty="0" smtClean="0">
                <a:cs typeface="Segoe UI"/>
              </a:rPr>
              <a:t> </a:t>
            </a:r>
            <a:r>
              <a:rPr lang="en-US" sz="4000" dirty="0" smtClean="0">
                <a:cs typeface="Segoe UI"/>
              </a:rPr>
              <a:t>program </a:t>
            </a:r>
            <a:r>
              <a:rPr lang="en-US" sz="4000" spc="-5" dirty="0" err="1" smtClean="0">
                <a:cs typeface="Segoe UI"/>
              </a:rPr>
              <a:t>menggambarkan</a:t>
            </a:r>
            <a:r>
              <a:rPr lang="en-US" sz="4000" spc="-5" dirty="0" smtClean="0">
                <a:cs typeface="Segoe UI"/>
              </a:rPr>
              <a:t> </a:t>
            </a:r>
            <a:r>
              <a:rPr lang="en-US" sz="4000" spc="-5" dirty="0" err="1" smtClean="0">
                <a:cs typeface="Segoe UI"/>
              </a:rPr>
              <a:t>layanan</a:t>
            </a:r>
            <a:r>
              <a:rPr lang="en-US" sz="4000" spc="-5" dirty="0" smtClean="0">
                <a:cs typeface="Segoe UI"/>
              </a:rPr>
              <a:t> </a:t>
            </a:r>
            <a:r>
              <a:rPr lang="en-US" sz="4000" dirty="0" smtClean="0">
                <a:cs typeface="Segoe UI"/>
              </a:rPr>
              <a:t>yang </a:t>
            </a:r>
            <a:r>
              <a:rPr lang="en-US" sz="4000" spc="-5" dirty="0" err="1" smtClean="0">
                <a:cs typeface="Segoe UI"/>
              </a:rPr>
              <a:t>diberikan</a:t>
            </a:r>
            <a:r>
              <a:rPr lang="en-US" sz="4000" spc="-5" dirty="0" smtClean="0">
                <a:cs typeface="Segoe UI"/>
              </a:rPr>
              <a:t> </a:t>
            </a:r>
            <a:r>
              <a:rPr lang="en-US" sz="4000" spc="-5" dirty="0" err="1" smtClean="0">
                <a:cs typeface="Segoe UI"/>
              </a:rPr>
              <a:t>secara</a:t>
            </a:r>
            <a:r>
              <a:rPr lang="en-US" sz="4000" spc="-5" dirty="0" smtClean="0">
                <a:cs typeface="Segoe UI"/>
              </a:rPr>
              <a:t> </a:t>
            </a:r>
            <a:r>
              <a:rPr lang="en-US" sz="4000" spc="-5" dirty="0" err="1" smtClean="0">
                <a:cs typeface="Segoe UI"/>
              </a:rPr>
              <a:t>langsung</a:t>
            </a:r>
            <a:r>
              <a:rPr lang="en-US" sz="4000" spc="-5" dirty="0" smtClean="0">
                <a:cs typeface="Segoe UI"/>
              </a:rPr>
              <a:t> </a:t>
            </a:r>
            <a:r>
              <a:rPr lang="en-US" sz="4000" spc="-10" dirty="0" err="1" smtClean="0">
                <a:cs typeface="Segoe UI"/>
              </a:rPr>
              <a:t>oleh</a:t>
            </a:r>
            <a:r>
              <a:rPr lang="en-US" sz="4000" spc="-10" dirty="0" smtClean="0">
                <a:cs typeface="Segoe UI"/>
              </a:rPr>
              <a:t>  </a:t>
            </a:r>
            <a:r>
              <a:rPr lang="en-US" sz="4000" spc="-5" dirty="0" smtClean="0">
                <a:cs typeface="Segoe UI"/>
              </a:rPr>
              <a:t>(</a:t>
            </a:r>
            <a:r>
              <a:rPr lang="en-US" sz="4000" spc="-5" dirty="0" err="1" smtClean="0">
                <a:cs typeface="Segoe UI"/>
              </a:rPr>
              <a:t>manajemen</a:t>
            </a:r>
            <a:r>
              <a:rPr lang="en-US" sz="4000" spc="-5" dirty="0" smtClean="0">
                <a:cs typeface="Segoe UI"/>
              </a:rPr>
              <a:t>) program. </a:t>
            </a:r>
            <a:r>
              <a:rPr lang="en-US" sz="4000" spc="-5" dirty="0" err="1">
                <a:cs typeface="Segoe UI"/>
              </a:rPr>
              <a:t>H</a:t>
            </a:r>
            <a:r>
              <a:rPr lang="en-US" sz="4000" spc="-5" dirty="0" err="1" smtClean="0">
                <a:cs typeface="Segoe UI"/>
              </a:rPr>
              <a:t>asil-hasil</a:t>
            </a:r>
            <a:r>
              <a:rPr lang="en-US" sz="4000" spc="-5" dirty="0" smtClean="0">
                <a:cs typeface="Segoe UI"/>
              </a:rPr>
              <a:t> </a:t>
            </a:r>
            <a:r>
              <a:rPr lang="en-US" sz="4000" dirty="0" smtClean="0">
                <a:cs typeface="Segoe UI"/>
              </a:rPr>
              <a:t>program </a:t>
            </a:r>
            <a:r>
              <a:rPr lang="en-US" sz="4000" spc="-5" dirty="0" err="1" smtClean="0">
                <a:cs typeface="Segoe UI"/>
              </a:rPr>
              <a:t>harus</a:t>
            </a:r>
            <a:r>
              <a:rPr lang="en-US" sz="4000" spc="-5" dirty="0" smtClean="0">
                <a:cs typeface="Segoe UI"/>
              </a:rPr>
              <a:t> </a:t>
            </a:r>
            <a:r>
              <a:rPr lang="en-US" sz="4000" spc="-5" dirty="0" err="1" smtClean="0">
                <a:cs typeface="Segoe UI"/>
              </a:rPr>
              <a:t>menembak</a:t>
            </a:r>
            <a:r>
              <a:rPr lang="en-US" sz="4000" spc="-5" dirty="0" smtClean="0">
                <a:cs typeface="Segoe UI"/>
              </a:rPr>
              <a:t> </a:t>
            </a:r>
            <a:r>
              <a:rPr lang="en-US" sz="4000" spc="20" dirty="0" err="1" smtClean="0">
                <a:cs typeface="Segoe UI"/>
              </a:rPr>
              <a:t>sebab</a:t>
            </a:r>
            <a:r>
              <a:rPr lang="en-US" sz="4000" spc="20" dirty="0" smtClean="0">
                <a:cs typeface="Segoe UI"/>
              </a:rPr>
              <a:t>- </a:t>
            </a:r>
            <a:r>
              <a:rPr lang="en-US" sz="4000" spc="25" dirty="0" err="1" smtClean="0">
                <a:cs typeface="Segoe UI"/>
              </a:rPr>
              <a:t>sebab</a:t>
            </a:r>
            <a:r>
              <a:rPr lang="en-US" sz="4000" spc="25" dirty="0" smtClean="0">
                <a:cs typeface="Segoe UI"/>
              </a:rPr>
              <a:t> </a:t>
            </a:r>
            <a:r>
              <a:rPr lang="en-US" sz="4000" spc="40" dirty="0" err="1" smtClean="0">
                <a:cs typeface="Segoe UI"/>
              </a:rPr>
              <a:t>utama</a:t>
            </a:r>
            <a:r>
              <a:rPr lang="en-US" sz="4000" spc="40" dirty="0" smtClean="0">
                <a:cs typeface="Segoe UI"/>
              </a:rPr>
              <a:t> </a:t>
            </a:r>
            <a:r>
              <a:rPr lang="en-US" sz="4000" spc="-5" dirty="0" err="1" smtClean="0">
                <a:cs typeface="Segoe UI"/>
              </a:rPr>
              <a:t>atas</a:t>
            </a:r>
            <a:r>
              <a:rPr lang="en-US" sz="4000" spc="-5" dirty="0" smtClean="0">
                <a:cs typeface="Segoe UI"/>
              </a:rPr>
              <a:t> </a:t>
            </a:r>
            <a:r>
              <a:rPr lang="en-US" sz="4000" spc="-5" dirty="0" err="1" smtClean="0">
                <a:cs typeface="Segoe UI"/>
              </a:rPr>
              <a:t>masalah</a:t>
            </a:r>
            <a:r>
              <a:rPr lang="en-US" sz="4000" spc="-5" dirty="0" smtClean="0">
                <a:cs typeface="Segoe UI"/>
              </a:rPr>
              <a:t> </a:t>
            </a:r>
            <a:r>
              <a:rPr lang="en-US" sz="4000" dirty="0" smtClean="0">
                <a:cs typeface="Segoe UI"/>
              </a:rPr>
              <a:t>yang </a:t>
            </a:r>
            <a:r>
              <a:rPr lang="en-US" sz="4000" spc="-5" dirty="0" err="1" smtClean="0">
                <a:cs typeface="Segoe UI"/>
              </a:rPr>
              <a:t>dihadapi</a:t>
            </a:r>
            <a:r>
              <a:rPr lang="en-US" sz="4000" spc="-5" dirty="0" smtClean="0">
                <a:cs typeface="Segoe UI"/>
              </a:rPr>
              <a:t> </a:t>
            </a:r>
            <a:r>
              <a:rPr lang="en-US" sz="4000" spc="-5" dirty="0" err="1" smtClean="0">
                <a:cs typeface="Segoe UI"/>
              </a:rPr>
              <a:t>oleh</a:t>
            </a:r>
            <a:r>
              <a:rPr lang="en-US" sz="4000" spc="-5" dirty="0" smtClean="0">
                <a:cs typeface="Segoe UI"/>
              </a:rPr>
              <a:t> </a:t>
            </a:r>
            <a:r>
              <a:rPr lang="en-US" sz="4000" spc="-5" dirty="0" err="1" smtClean="0">
                <a:cs typeface="Segoe UI"/>
              </a:rPr>
              <a:t>kelompok</a:t>
            </a:r>
            <a:r>
              <a:rPr lang="en-US" sz="4000" spc="-5" dirty="0" smtClean="0">
                <a:cs typeface="Segoe UI"/>
              </a:rPr>
              <a:t> </a:t>
            </a:r>
            <a:r>
              <a:rPr lang="en-US" sz="4000" spc="-5" dirty="0" err="1" smtClean="0">
                <a:cs typeface="Segoe UI"/>
              </a:rPr>
              <a:t>sasaran</a:t>
            </a:r>
            <a:r>
              <a:rPr lang="en-US" sz="4000" spc="-5" dirty="0" smtClean="0">
                <a:cs typeface="Segoe UI"/>
              </a:rPr>
              <a:t>. </a:t>
            </a:r>
            <a:endParaRPr lang="en-US" sz="4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09600" y="533400"/>
            <a:ext cx="7848600" cy="5632311"/>
          </a:xfrm>
          <a:prstGeom prst="rect">
            <a:avLst/>
          </a:prstGeom>
        </p:spPr>
        <p:txBody>
          <a:bodyPr wrap="square">
            <a:spAutoFit/>
          </a:bodyPr>
          <a:lstStyle/>
          <a:p>
            <a:pPr lvl="0"/>
            <a:r>
              <a:rPr lang="en-US" sz="4000" spc="-5" dirty="0" smtClean="0">
                <a:cs typeface="Segoe UI"/>
              </a:rPr>
              <a:t> </a:t>
            </a:r>
            <a:r>
              <a:rPr lang="en-US" sz="4000" spc="-5" dirty="0" err="1" smtClean="0">
                <a:cs typeface="Segoe UI"/>
              </a:rPr>
              <a:t>Untuk</a:t>
            </a:r>
            <a:r>
              <a:rPr lang="en-US" sz="4000" spc="-5" dirty="0" smtClean="0">
                <a:cs typeface="Segoe UI"/>
              </a:rPr>
              <a:t> </a:t>
            </a:r>
            <a:r>
              <a:rPr lang="en-US" sz="4000" spc="-5" dirty="0" err="1" smtClean="0">
                <a:cs typeface="Segoe UI"/>
              </a:rPr>
              <a:t>memastikan</a:t>
            </a:r>
            <a:r>
              <a:rPr lang="en-US" sz="4000" spc="-5" dirty="0" smtClean="0">
                <a:cs typeface="Segoe UI"/>
              </a:rPr>
              <a:t>  </a:t>
            </a:r>
            <a:r>
              <a:rPr lang="en-US" sz="4000" spc="-5" dirty="0" err="1" smtClean="0">
                <a:cs typeface="Segoe UI"/>
              </a:rPr>
              <a:t>relevansi</a:t>
            </a:r>
            <a:r>
              <a:rPr lang="en-US" sz="4000" spc="-5" dirty="0" smtClean="0">
                <a:cs typeface="Segoe UI"/>
              </a:rPr>
              <a:t> </a:t>
            </a:r>
            <a:r>
              <a:rPr lang="en-US" sz="4000" spc="-5" dirty="0" err="1" smtClean="0">
                <a:cs typeface="Segoe UI"/>
              </a:rPr>
              <a:t>hasil</a:t>
            </a:r>
            <a:r>
              <a:rPr lang="en-US" sz="4000" spc="-5" dirty="0" smtClean="0">
                <a:cs typeface="Segoe UI"/>
              </a:rPr>
              <a:t> program </a:t>
            </a:r>
            <a:r>
              <a:rPr lang="en-US" sz="4000" spc="-5" dirty="0" err="1" smtClean="0">
                <a:cs typeface="Segoe UI"/>
              </a:rPr>
              <a:t>pada</a:t>
            </a:r>
            <a:r>
              <a:rPr lang="en-US" sz="4000" spc="-5" dirty="0" smtClean="0">
                <a:cs typeface="Segoe UI"/>
              </a:rPr>
              <a:t> </a:t>
            </a:r>
            <a:r>
              <a:rPr lang="en-US" sz="4000" spc="-5" dirty="0" err="1" smtClean="0">
                <a:cs typeface="Segoe UI"/>
              </a:rPr>
              <a:t>penerima</a:t>
            </a:r>
            <a:r>
              <a:rPr lang="en-US" sz="4000" spc="-5" dirty="0" smtClean="0">
                <a:cs typeface="Segoe UI"/>
              </a:rPr>
              <a:t> </a:t>
            </a:r>
            <a:r>
              <a:rPr lang="en-US" sz="4000" spc="-5" dirty="0" err="1" smtClean="0">
                <a:cs typeface="Segoe UI"/>
              </a:rPr>
              <a:t>manfaat</a:t>
            </a:r>
            <a:r>
              <a:rPr lang="en-US" sz="4000" spc="-5" dirty="0" smtClean="0">
                <a:cs typeface="Segoe UI"/>
              </a:rPr>
              <a:t>, </a:t>
            </a:r>
            <a:r>
              <a:rPr lang="en-US" sz="4000" spc="-5" dirty="0" err="1" smtClean="0">
                <a:cs typeface="Segoe UI"/>
              </a:rPr>
              <a:t>maka</a:t>
            </a:r>
            <a:r>
              <a:rPr lang="en-US" sz="4000" spc="-5" dirty="0" smtClean="0">
                <a:cs typeface="Segoe UI"/>
              </a:rPr>
              <a:t> </a:t>
            </a:r>
            <a:r>
              <a:rPr lang="en-US" sz="4000" spc="-5" dirty="0" err="1" smtClean="0">
                <a:cs typeface="Segoe UI"/>
              </a:rPr>
              <a:t>analisis</a:t>
            </a:r>
            <a:r>
              <a:rPr lang="en-US" sz="4000" spc="-5" dirty="0" smtClean="0">
                <a:cs typeface="Segoe UI"/>
              </a:rPr>
              <a:t> </a:t>
            </a:r>
            <a:r>
              <a:rPr lang="en-US" sz="4000" spc="-5" dirty="0" err="1" smtClean="0">
                <a:cs typeface="Segoe UI"/>
              </a:rPr>
              <a:t>masalah</a:t>
            </a:r>
            <a:r>
              <a:rPr lang="en-US" sz="4000" spc="-5" dirty="0" smtClean="0">
                <a:cs typeface="Segoe UI"/>
              </a:rPr>
              <a:t> </a:t>
            </a:r>
            <a:r>
              <a:rPr lang="en-US" sz="4000" spc="-5" dirty="0" err="1" smtClean="0">
                <a:cs typeface="Segoe UI"/>
              </a:rPr>
              <a:t>seharusnya</a:t>
            </a:r>
            <a:r>
              <a:rPr lang="en-US" sz="4000" spc="-5" dirty="0" smtClean="0">
                <a:cs typeface="Segoe UI"/>
              </a:rPr>
              <a:t>  </a:t>
            </a:r>
            <a:r>
              <a:rPr lang="en-US" sz="4000" spc="-5" dirty="0" err="1" smtClean="0">
                <a:cs typeface="Segoe UI"/>
              </a:rPr>
              <a:t>diidentifikasi</a:t>
            </a:r>
            <a:r>
              <a:rPr lang="en-US" sz="4000" spc="-5" dirty="0" smtClean="0">
                <a:cs typeface="Segoe UI"/>
              </a:rPr>
              <a:t> </a:t>
            </a:r>
            <a:r>
              <a:rPr lang="en-US" sz="4000" spc="-5" dirty="0" err="1" smtClean="0">
                <a:cs typeface="Segoe UI"/>
              </a:rPr>
              <a:t>secara</a:t>
            </a:r>
            <a:r>
              <a:rPr lang="en-US" sz="4000" spc="-5" dirty="0" smtClean="0">
                <a:cs typeface="Segoe UI"/>
              </a:rPr>
              <a:t> </a:t>
            </a:r>
            <a:r>
              <a:rPr lang="en-US" sz="4000" spc="-5" dirty="0" err="1" smtClean="0">
                <a:cs typeface="Segoe UI"/>
              </a:rPr>
              <a:t>partisipatif</a:t>
            </a:r>
            <a:r>
              <a:rPr lang="en-US" sz="4000" spc="-5" dirty="0" smtClean="0">
                <a:cs typeface="Segoe UI"/>
              </a:rPr>
              <a:t> </a:t>
            </a:r>
            <a:r>
              <a:rPr lang="en-US" sz="4000" spc="-5" dirty="0" err="1" smtClean="0">
                <a:cs typeface="Segoe UI"/>
              </a:rPr>
              <a:t>bersama</a:t>
            </a:r>
            <a:r>
              <a:rPr lang="en-US" sz="4000" spc="-5" dirty="0" smtClean="0">
                <a:cs typeface="Segoe UI"/>
              </a:rPr>
              <a:t> </a:t>
            </a:r>
            <a:r>
              <a:rPr lang="en-US" sz="4000" spc="-5" dirty="0" err="1" smtClean="0">
                <a:cs typeface="Segoe UI"/>
              </a:rPr>
              <a:t>kelompok</a:t>
            </a:r>
            <a:r>
              <a:rPr lang="en-US" sz="4000" spc="-5" dirty="0" smtClean="0">
                <a:cs typeface="Segoe UI"/>
              </a:rPr>
              <a:t> </a:t>
            </a:r>
            <a:r>
              <a:rPr lang="en-US" sz="4000" spc="-5" dirty="0" err="1" smtClean="0">
                <a:cs typeface="Segoe UI"/>
              </a:rPr>
              <a:t>penerima</a:t>
            </a:r>
            <a:r>
              <a:rPr lang="en-US" sz="4000" spc="-5" dirty="0" smtClean="0">
                <a:cs typeface="Segoe UI"/>
              </a:rPr>
              <a:t> </a:t>
            </a:r>
            <a:r>
              <a:rPr lang="en-US" sz="4000" spc="-5" dirty="0" err="1" smtClean="0">
                <a:cs typeface="Segoe UI"/>
              </a:rPr>
              <a:t>manfaat</a:t>
            </a:r>
            <a:r>
              <a:rPr lang="en-US" sz="4000" spc="-5" dirty="0" smtClean="0">
                <a:cs typeface="Segoe UI"/>
              </a:rPr>
              <a:t>, </a:t>
            </a:r>
            <a:r>
              <a:rPr lang="en-US" sz="4000" spc="-10" dirty="0" err="1" smtClean="0">
                <a:cs typeface="Segoe UI"/>
              </a:rPr>
              <a:t>terutama</a:t>
            </a:r>
            <a:r>
              <a:rPr lang="en-US" sz="4000" spc="-10" dirty="0" smtClean="0">
                <a:cs typeface="Segoe UI"/>
              </a:rPr>
              <a:t> </a:t>
            </a:r>
            <a:r>
              <a:rPr lang="en-US" sz="4000" spc="-5" dirty="0" err="1" smtClean="0">
                <a:cs typeface="Segoe UI"/>
              </a:rPr>
              <a:t>dalam</a:t>
            </a:r>
            <a:r>
              <a:rPr lang="en-US" sz="4000" spc="-5" dirty="0" smtClean="0">
                <a:cs typeface="Segoe UI"/>
              </a:rPr>
              <a:t>  </a:t>
            </a:r>
            <a:r>
              <a:rPr lang="en-US" sz="4000" spc="-5" dirty="0" err="1" smtClean="0">
                <a:cs typeface="Segoe UI"/>
              </a:rPr>
              <a:t>kegiatan</a:t>
            </a:r>
            <a:r>
              <a:rPr lang="en-US" sz="4000" spc="-5" dirty="0" smtClean="0">
                <a:cs typeface="Segoe UI"/>
              </a:rPr>
              <a:t> </a:t>
            </a:r>
            <a:r>
              <a:rPr lang="en-US" sz="4000" spc="40" dirty="0" err="1" smtClean="0">
                <a:cs typeface="Segoe UI"/>
              </a:rPr>
              <a:t>identifikasi</a:t>
            </a:r>
            <a:r>
              <a:rPr lang="en-US" sz="4000" spc="40" dirty="0" smtClean="0">
                <a:cs typeface="Segoe UI"/>
              </a:rPr>
              <a:t> </a:t>
            </a:r>
            <a:r>
              <a:rPr lang="en-US" sz="4000" spc="35" dirty="0" smtClean="0">
                <a:cs typeface="Segoe UI"/>
              </a:rPr>
              <a:t>(</a:t>
            </a:r>
            <a:r>
              <a:rPr lang="en-US" sz="4000" b="1" i="1" spc="35" dirty="0" smtClean="0">
                <a:solidFill>
                  <a:srgbClr val="FF0000"/>
                </a:solidFill>
                <a:cs typeface="Segoe UI"/>
              </a:rPr>
              <a:t>need </a:t>
            </a:r>
            <a:r>
              <a:rPr lang="en-US" sz="4000" b="1" i="1" spc="30" dirty="0" err="1" smtClean="0">
                <a:solidFill>
                  <a:srgbClr val="FF0000"/>
                </a:solidFill>
                <a:cs typeface="Segoe UI"/>
              </a:rPr>
              <a:t>asessment</a:t>
            </a:r>
            <a:r>
              <a:rPr lang="en-US" sz="4000" b="1" i="1" spc="30" dirty="0" smtClean="0">
                <a:solidFill>
                  <a:srgbClr val="FF0000"/>
                </a:solidFill>
                <a:cs typeface="Segoe UI"/>
              </a:rPr>
              <a:t>, </a:t>
            </a:r>
            <a:r>
              <a:rPr lang="en-US" sz="4000" b="1" i="1" spc="30" dirty="0">
                <a:solidFill>
                  <a:srgbClr val="FF0000"/>
                </a:solidFill>
                <a:cs typeface="Segoe UI"/>
              </a:rPr>
              <a:t>p</a:t>
            </a:r>
            <a:r>
              <a:rPr lang="en-US" sz="4000" b="1" i="1" dirty="0" smtClean="0">
                <a:solidFill>
                  <a:srgbClr val="FF0000"/>
                </a:solidFill>
              </a:rPr>
              <a:t>roblem solving, </a:t>
            </a:r>
            <a:r>
              <a:rPr lang="id-ID" sz="4000" b="1" i="1" dirty="0" smtClean="0">
                <a:solidFill>
                  <a:srgbClr val="FF0000"/>
                </a:solidFill>
              </a:rPr>
              <a:t>Appreciative Inquairy </a:t>
            </a:r>
            <a:r>
              <a:rPr lang="en-US" sz="4000" dirty="0" smtClean="0"/>
              <a:t>)</a:t>
            </a:r>
            <a:r>
              <a:rPr lang="en-US" sz="4000" spc="-5" dirty="0" smtClean="0">
                <a:cs typeface="Segoe UI"/>
              </a:rPr>
              <a:t>program</a:t>
            </a:r>
            <a:endParaRPr lang="en-US" sz="40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AKTIVITAS PROGRAM</a:t>
            </a:r>
            <a:endParaRPr lang="en-US" dirty="0"/>
          </a:p>
        </p:txBody>
      </p:sp>
      <p:sp>
        <p:nvSpPr>
          <p:cNvPr id="3" name="Rectangle 2"/>
          <p:cNvSpPr/>
          <p:nvPr/>
        </p:nvSpPr>
        <p:spPr>
          <a:xfrm>
            <a:off x="533400" y="1600200"/>
            <a:ext cx="8305800" cy="3539430"/>
          </a:xfrm>
          <a:prstGeom prst="rect">
            <a:avLst/>
          </a:prstGeom>
        </p:spPr>
        <p:txBody>
          <a:bodyPr wrap="square">
            <a:spAutoFit/>
          </a:bodyPr>
          <a:lstStyle/>
          <a:p>
            <a:r>
              <a:rPr lang="en-US" sz="3200" spc="-5" dirty="0" err="1" smtClean="0">
                <a:cs typeface="Segoe UI"/>
              </a:rPr>
              <a:t>Aktivitas</a:t>
            </a:r>
            <a:r>
              <a:rPr lang="en-US" sz="3200" spc="-5" dirty="0" smtClean="0">
                <a:cs typeface="Segoe UI"/>
              </a:rPr>
              <a:t> </a:t>
            </a:r>
            <a:r>
              <a:rPr lang="en-US" sz="3200" dirty="0" smtClean="0">
                <a:cs typeface="Segoe UI"/>
              </a:rPr>
              <a:t>program </a:t>
            </a:r>
            <a:r>
              <a:rPr lang="en-US" sz="3200" spc="-5" dirty="0" err="1" smtClean="0">
                <a:cs typeface="Segoe UI"/>
              </a:rPr>
              <a:t>adalah</a:t>
            </a:r>
            <a:r>
              <a:rPr lang="en-US" sz="3200" spc="-5" dirty="0" smtClean="0">
                <a:cs typeface="Segoe UI"/>
              </a:rPr>
              <a:t> </a:t>
            </a:r>
            <a:r>
              <a:rPr lang="en-US" sz="3200" spc="-5" dirty="0" err="1" smtClean="0">
                <a:cs typeface="Segoe UI"/>
              </a:rPr>
              <a:t>rangkaian</a:t>
            </a:r>
            <a:r>
              <a:rPr lang="en-US" sz="3200" spc="-5" dirty="0" smtClean="0">
                <a:cs typeface="Segoe UI"/>
              </a:rPr>
              <a:t> </a:t>
            </a:r>
            <a:r>
              <a:rPr lang="en-US" sz="3200" spc="-5" dirty="0" err="1" smtClean="0">
                <a:cs typeface="Segoe UI"/>
              </a:rPr>
              <a:t>kegiatan</a:t>
            </a:r>
            <a:r>
              <a:rPr lang="en-US" sz="3200" spc="-5" dirty="0" smtClean="0">
                <a:cs typeface="Segoe UI"/>
              </a:rPr>
              <a:t> program yang </a:t>
            </a:r>
            <a:r>
              <a:rPr lang="en-US" sz="3200" spc="-5" dirty="0" err="1" smtClean="0">
                <a:cs typeface="Segoe UI"/>
              </a:rPr>
              <a:t>memberikan</a:t>
            </a:r>
            <a:r>
              <a:rPr lang="en-US" sz="3200" spc="-5" dirty="0" smtClean="0">
                <a:cs typeface="Segoe UI"/>
              </a:rPr>
              <a:t> </a:t>
            </a:r>
            <a:r>
              <a:rPr lang="en-US" sz="3200" spc="-5" dirty="0" err="1" smtClean="0">
                <a:cs typeface="Segoe UI"/>
              </a:rPr>
              <a:t>layanan</a:t>
            </a:r>
            <a:r>
              <a:rPr lang="en-US" sz="3200" spc="-5" dirty="0" smtClean="0">
                <a:cs typeface="Segoe UI"/>
              </a:rPr>
              <a:t>  </a:t>
            </a:r>
            <a:r>
              <a:rPr lang="en-US" sz="3200" spc="-5" dirty="0" err="1" smtClean="0">
                <a:cs typeface="Segoe UI"/>
              </a:rPr>
              <a:t>langsung</a:t>
            </a:r>
            <a:r>
              <a:rPr lang="en-US" sz="3200" spc="-5" dirty="0" smtClean="0">
                <a:cs typeface="Segoe UI"/>
              </a:rPr>
              <a:t> </a:t>
            </a:r>
            <a:r>
              <a:rPr lang="en-US" sz="3200" spc="-5" dirty="0" err="1" smtClean="0">
                <a:cs typeface="Segoe UI"/>
              </a:rPr>
              <a:t>pada</a:t>
            </a:r>
            <a:r>
              <a:rPr lang="en-US" sz="3200" spc="-5" dirty="0" smtClean="0">
                <a:cs typeface="Segoe UI"/>
              </a:rPr>
              <a:t> </a:t>
            </a:r>
            <a:r>
              <a:rPr lang="en-US" sz="3200" spc="-5" dirty="0" err="1" smtClean="0">
                <a:cs typeface="Segoe UI"/>
              </a:rPr>
              <a:t>penerima</a:t>
            </a:r>
            <a:r>
              <a:rPr lang="en-US" sz="3200" spc="-5" dirty="0" smtClean="0">
                <a:cs typeface="Segoe UI"/>
              </a:rPr>
              <a:t> </a:t>
            </a:r>
            <a:r>
              <a:rPr lang="en-US" sz="3200" spc="-5" dirty="0" err="1" smtClean="0">
                <a:cs typeface="Segoe UI"/>
              </a:rPr>
              <a:t>manfaat</a:t>
            </a:r>
            <a:r>
              <a:rPr lang="en-US" sz="3200" spc="-5" dirty="0" smtClean="0">
                <a:cs typeface="Segoe UI"/>
              </a:rPr>
              <a:t>. </a:t>
            </a:r>
          </a:p>
          <a:p>
            <a:endParaRPr lang="en-US" sz="3200" spc="-5" dirty="0">
              <a:cs typeface="Segoe UI"/>
            </a:endParaRPr>
          </a:p>
          <a:p>
            <a:r>
              <a:rPr lang="en-US" sz="3200" spc="-5" dirty="0" err="1" smtClean="0">
                <a:cs typeface="Segoe UI"/>
              </a:rPr>
              <a:t>Aktivitas</a:t>
            </a:r>
            <a:r>
              <a:rPr lang="en-US" sz="3200" spc="-5" dirty="0" smtClean="0">
                <a:cs typeface="Segoe UI"/>
              </a:rPr>
              <a:t> program </a:t>
            </a:r>
            <a:r>
              <a:rPr lang="en-US" sz="3200" spc="-5" dirty="0" err="1" smtClean="0">
                <a:cs typeface="Segoe UI"/>
              </a:rPr>
              <a:t>juga</a:t>
            </a:r>
            <a:r>
              <a:rPr lang="en-US" sz="3200" spc="-5" dirty="0" smtClean="0">
                <a:cs typeface="Segoe UI"/>
              </a:rPr>
              <a:t> </a:t>
            </a:r>
            <a:r>
              <a:rPr lang="en-US" sz="3200" spc="-5" dirty="0" err="1" smtClean="0">
                <a:cs typeface="Segoe UI"/>
              </a:rPr>
              <a:t>merupakan</a:t>
            </a:r>
            <a:r>
              <a:rPr lang="en-US" sz="3200" spc="-5" dirty="0" smtClean="0">
                <a:cs typeface="Segoe UI"/>
              </a:rPr>
              <a:t> </a:t>
            </a:r>
            <a:r>
              <a:rPr lang="en-US" sz="3200" spc="-5" dirty="0" err="1" smtClean="0">
                <a:cs typeface="Segoe UI"/>
              </a:rPr>
              <a:t>jabaran</a:t>
            </a:r>
            <a:r>
              <a:rPr lang="en-US" sz="3200" spc="-5" dirty="0" smtClean="0">
                <a:cs typeface="Segoe UI"/>
              </a:rPr>
              <a:t> </a:t>
            </a:r>
            <a:r>
              <a:rPr lang="en-US" sz="3200" spc="-5" dirty="0" err="1" smtClean="0">
                <a:cs typeface="Segoe UI"/>
              </a:rPr>
              <a:t>dari</a:t>
            </a:r>
            <a:r>
              <a:rPr lang="en-US" sz="3200" spc="-5" dirty="0" smtClean="0">
                <a:cs typeface="Segoe UI"/>
              </a:rPr>
              <a:t> </a:t>
            </a:r>
            <a:r>
              <a:rPr lang="en-US" sz="3200" spc="35" dirty="0" err="1" smtClean="0">
                <a:cs typeface="Segoe UI"/>
              </a:rPr>
              <a:t>strategi</a:t>
            </a:r>
            <a:r>
              <a:rPr lang="en-US" sz="3200" spc="35" dirty="0" smtClean="0">
                <a:cs typeface="Segoe UI"/>
              </a:rPr>
              <a:t>  </a:t>
            </a:r>
            <a:r>
              <a:rPr lang="en-US" sz="3200" dirty="0" smtClean="0">
                <a:cs typeface="Segoe UI"/>
              </a:rPr>
              <a:t>yang </a:t>
            </a:r>
            <a:r>
              <a:rPr lang="en-US" sz="3200" spc="-5" dirty="0" err="1" smtClean="0">
                <a:cs typeface="Segoe UI"/>
              </a:rPr>
              <a:t>dipilih</a:t>
            </a:r>
            <a:r>
              <a:rPr lang="en-US" sz="3200" spc="-5" dirty="0" smtClean="0">
                <a:cs typeface="Segoe UI"/>
              </a:rPr>
              <a:t> </a:t>
            </a:r>
            <a:r>
              <a:rPr lang="en-US" sz="3200" spc="-5" dirty="0" err="1" smtClean="0">
                <a:cs typeface="Segoe UI"/>
              </a:rPr>
              <a:t>sewaktu</a:t>
            </a:r>
            <a:r>
              <a:rPr lang="en-US" sz="3200" spc="-5" dirty="0" smtClean="0">
                <a:cs typeface="Segoe UI"/>
              </a:rPr>
              <a:t> </a:t>
            </a:r>
            <a:r>
              <a:rPr lang="en-US" sz="3200" spc="-5" dirty="0" err="1" smtClean="0">
                <a:cs typeface="Segoe UI"/>
              </a:rPr>
              <a:t>melakukan</a:t>
            </a:r>
            <a:r>
              <a:rPr lang="en-US" sz="3200" spc="-5" dirty="0" smtClean="0">
                <a:cs typeface="Segoe UI"/>
              </a:rPr>
              <a:t> </a:t>
            </a:r>
            <a:r>
              <a:rPr lang="en-US" sz="3200" spc="-5" dirty="0" err="1" smtClean="0">
                <a:cs typeface="Segoe UI"/>
              </a:rPr>
              <a:t>analisis</a:t>
            </a:r>
            <a:r>
              <a:rPr lang="en-US" sz="3200" spc="-5" dirty="0" smtClean="0">
                <a:cs typeface="Segoe UI"/>
              </a:rPr>
              <a:t> </a:t>
            </a:r>
            <a:r>
              <a:rPr lang="en-US" sz="3200" spc="-5" dirty="0" err="1" smtClean="0">
                <a:cs typeface="Segoe UI"/>
              </a:rPr>
              <a:t>tujuan</a:t>
            </a:r>
            <a:r>
              <a:rPr lang="en-US" sz="3200" spc="-5" dirty="0" smtClean="0">
                <a:cs typeface="Segoe UI"/>
              </a:rPr>
              <a:t>. </a:t>
            </a:r>
            <a:endParaRPr lang="en-US" sz="32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60438"/>
          </a:xfrm>
        </p:spPr>
        <p:txBody>
          <a:bodyPr>
            <a:noAutofit/>
          </a:bodyPr>
          <a:lstStyle/>
          <a:p>
            <a:pPr marL="697865" marR="1510030" indent="406400" algn="ctr">
              <a:lnSpc>
                <a:spcPct val="110900"/>
              </a:lnSpc>
            </a:pPr>
            <a:r>
              <a:rPr lang="en-US" sz="2000" b="1" dirty="0" err="1" smtClean="0">
                <a:latin typeface="Calibri" pitchFamily="34" charset="0"/>
                <a:cs typeface="Segoe UI"/>
              </a:rPr>
              <a:t>Contoh</a:t>
            </a:r>
            <a:r>
              <a:rPr lang="en-US" sz="2000" b="1" dirty="0" smtClean="0">
                <a:latin typeface="Calibri" pitchFamily="34" charset="0"/>
                <a:cs typeface="Segoe UI"/>
              </a:rPr>
              <a:t> </a:t>
            </a:r>
            <a:r>
              <a:rPr lang="en-US" sz="2000" b="1" spc="-5" dirty="0" smtClean="0">
                <a:latin typeface="Calibri" pitchFamily="34" charset="0"/>
                <a:cs typeface="Segoe UI"/>
              </a:rPr>
              <a:t>Level</a:t>
            </a:r>
            <a:r>
              <a:rPr lang="en-US" sz="2000" b="1" spc="-65" dirty="0" smtClean="0">
                <a:latin typeface="Calibri" pitchFamily="34" charset="0"/>
                <a:cs typeface="Segoe UI"/>
              </a:rPr>
              <a:t> </a:t>
            </a:r>
            <a:r>
              <a:rPr lang="en-US" sz="2000" b="1" spc="-5" dirty="0" err="1" smtClean="0">
                <a:latin typeface="Calibri" pitchFamily="34" charset="0"/>
                <a:cs typeface="Segoe UI"/>
              </a:rPr>
              <a:t>Tujuan</a:t>
            </a:r>
            <a:r>
              <a:rPr lang="en-US" sz="2000" b="1" dirty="0" smtClean="0">
                <a:latin typeface="Calibri" pitchFamily="34" charset="0"/>
                <a:cs typeface="Segoe UI"/>
              </a:rPr>
              <a:t/>
            </a:r>
            <a:br>
              <a:rPr lang="en-US" sz="2000" b="1" dirty="0" smtClean="0">
                <a:latin typeface="Calibri" pitchFamily="34" charset="0"/>
                <a:cs typeface="Segoe UI"/>
              </a:rPr>
            </a:br>
            <a:r>
              <a:rPr lang="en-US" sz="2000" b="1" spc="-5" dirty="0" smtClean="0">
                <a:latin typeface="Calibri" pitchFamily="34" charset="0"/>
                <a:cs typeface="Segoe UI"/>
              </a:rPr>
              <a:t>“Program </a:t>
            </a:r>
            <a:r>
              <a:rPr lang="en-US" sz="2000" b="1" spc="-5" dirty="0" err="1" smtClean="0">
                <a:latin typeface="Calibri" pitchFamily="34" charset="0"/>
                <a:cs typeface="Segoe UI"/>
              </a:rPr>
              <a:t>Peningkatan</a:t>
            </a:r>
            <a:r>
              <a:rPr lang="en-US" sz="2000" b="1" spc="-5" dirty="0" smtClean="0">
                <a:latin typeface="Calibri" pitchFamily="34" charset="0"/>
                <a:cs typeface="Segoe UI"/>
              </a:rPr>
              <a:t> </a:t>
            </a:r>
            <a:r>
              <a:rPr lang="en-US" sz="2000" b="1" spc="-5" dirty="0" err="1" smtClean="0">
                <a:latin typeface="Calibri" pitchFamily="34" charset="0"/>
                <a:cs typeface="Segoe UI"/>
              </a:rPr>
              <a:t>Pendapatan</a:t>
            </a:r>
            <a:r>
              <a:rPr lang="en-US" sz="2000" b="1" spc="-25" dirty="0" smtClean="0">
                <a:latin typeface="Calibri" pitchFamily="34" charset="0"/>
                <a:cs typeface="Segoe UI"/>
              </a:rPr>
              <a:t> </a:t>
            </a:r>
            <a:r>
              <a:rPr lang="en-US" sz="2000" b="1" spc="-5" dirty="0" err="1" smtClean="0">
                <a:latin typeface="Calibri" pitchFamily="34" charset="0"/>
                <a:cs typeface="Segoe UI"/>
              </a:rPr>
              <a:t>Petani</a:t>
            </a:r>
            <a:r>
              <a:rPr lang="en-US" sz="2000" b="1" spc="-5" dirty="0" smtClean="0">
                <a:latin typeface="Calibri" pitchFamily="34" charset="0"/>
                <a:cs typeface="Segoe UI"/>
              </a:rPr>
              <a:t>”</a:t>
            </a:r>
            <a:r>
              <a:rPr lang="en-US" sz="2000" b="1" dirty="0" smtClean="0">
                <a:latin typeface="Calibri" pitchFamily="34" charset="0"/>
                <a:cs typeface="Segoe UI"/>
              </a:rPr>
              <a:t/>
            </a:r>
            <a:br>
              <a:rPr lang="en-US" sz="2000" b="1" dirty="0" smtClean="0">
                <a:latin typeface="Calibri" pitchFamily="34" charset="0"/>
                <a:cs typeface="Segoe UI"/>
              </a:rPr>
            </a:br>
            <a:endParaRPr lang="en-US" sz="2000" b="1" dirty="0">
              <a:latin typeface="Calibri" pitchFamily="34" charset="0"/>
            </a:endParaRPr>
          </a:p>
        </p:txBody>
      </p:sp>
      <p:graphicFrame>
        <p:nvGraphicFramePr>
          <p:cNvPr id="3" name="object 10"/>
          <p:cNvGraphicFramePr>
            <a:graphicFrameLocks noGrp="1"/>
          </p:cNvGraphicFramePr>
          <p:nvPr/>
        </p:nvGraphicFramePr>
        <p:xfrm>
          <a:off x="381000" y="1752602"/>
          <a:ext cx="8077200" cy="4038601"/>
        </p:xfrm>
        <a:graphic>
          <a:graphicData uri="http://schemas.openxmlformats.org/drawingml/2006/table">
            <a:tbl>
              <a:tblPr firstRow="1" bandRow="1">
                <a:tableStyleId>{2D5ABB26-0587-4C30-8999-92F81FD0307C}</a:tableStyleId>
              </a:tblPr>
              <a:tblGrid>
                <a:gridCol w="1185077"/>
                <a:gridCol w="6892123"/>
              </a:tblGrid>
              <a:tr h="253521">
                <a:tc>
                  <a:txBody>
                    <a:bodyPr/>
                    <a:lstStyle/>
                    <a:p>
                      <a:pPr marL="67945">
                        <a:lnSpc>
                          <a:spcPts val="1310"/>
                        </a:lnSpc>
                        <a:spcBef>
                          <a:spcPts val="100"/>
                        </a:spcBef>
                      </a:pPr>
                      <a:r>
                        <a:rPr sz="1400" spc="-5" dirty="0">
                          <a:latin typeface="+mn-lt"/>
                          <a:cs typeface="Segoe UI"/>
                        </a:rPr>
                        <a:t>Item</a:t>
                      </a:r>
                      <a:endParaRPr sz="1400">
                        <a:latin typeface="+mn-lt"/>
                        <a:cs typeface="Segoe UI"/>
                      </a:endParaRPr>
                    </a:p>
                  </a:txBody>
                  <a:tcPr marL="0" marR="0" marT="1270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6675">
                        <a:lnSpc>
                          <a:spcPts val="1310"/>
                        </a:lnSpc>
                        <a:spcBef>
                          <a:spcPts val="100"/>
                        </a:spcBef>
                      </a:pPr>
                      <a:r>
                        <a:rPr sz="1400" spc="-5" dirty="0">
                          <a:latin typeface="+mn-lt"/>
                          <a:cs typeface="Segoe UI"/>
                        </a:rPr>
                        <a:t>Intervensi</a:t>
                      </a:r>
                      <a:r>
                        <a:rPr sz="1400" spc="-10" dirty="0">
                          <a:latin typeface="+mn-lt"/>
                          <a:cs typeface="Segoe UI"/>
                        </a:rPr>
                        <a:t> </a:t>
                      </a:r>
                      <a:r>
                        <a:rPr sz="1400" spc="-5" dirty="0">
                          <a:latin typeface="+mn-lt"/>
                          <a:cs typeface="Segoe UI"/>
                        </a:rPr>
                        <a:t>Logis</a:t>
                      </a:r>
                      <a:endParaRPr sz="1400">
                        <a:latin typeface="+mn-lt"/>
                        <a:cs typeface="Segoe UI"/>
                      </a:endParaRPr>
                    </a:p>
                  </a:txBody>
                  <a:tcPr marL="0" marR="0" marT="1270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r>
              <a:tr h="563643">
                <a:tc>
                  <a:txBody>
                    <a:bodyPr/>
                    <a:lstStyle/>
                    <a:p>
                      <a:pPr marL="67945" marR="296545">
                        <a:lnSpc>
                          <a:spcPts val="1460"/>
                        </a:lnSpc>
                        <a:spcBef>
                          <a:spcPts val="30"/>
                        </a:spcBef>
                      </a:pPr>
                      <a:r>
                        <a:rPr sz="1400" spc="-5" dirty="0">
                          <a:latin typeface="+mn-lt"/>
                          <a:cs typeface="Segoe UI"/>
                        </a:rPr>
                        <a:t>T</a:t>
                      </a:r>
                      <a:r>
                        <a:rPr sz="1400" dirty="0">
                          <a:latin typeface="+mn-lt"/>
                          <a:cs typeface="Segoe UI"/>
                        </a:rPr>
                        <a:t>u</a:t>
                      </a:r>
                      <a:r>
                        <a:rPr sz="1400" spc="-5" dirty="0">
                          <a:latin typeface="+mn-lt"/>
                          <a:cs typeface="Segoe UI"/>
                        </a:rPr>
                        <a:t>j</a:t>
                      </a:r>
                      <a:r>
                        <a:rPr sz="1400" dirty="0">
                          <a:latin typeface="+mn-lt"/>
                          <a:cs typeface="Segoe UI"/>
                        </a:rPr>
                        <a:t>uan  </a:t>
                      </a:r>
                      <a:r>
                        <a:rPr sz="1400" spc="-5" dirty="0">
                          <a:latin typeface="+mn-lt"/>
                          <a:cs typeface="Segoe UI"/>
                        </a:rPr>
                        <a:t>Um</a:t>
                      </a:r>
                      <a:r>
                        <a:rPr sz="1400" dirty="0">
                          <a:latin typeface="+mn-lt"/>
                          <a:cs typeface="Segoe UI"/>
                        </a:rPr>
                        <a:t>um</a:t>
                      </a:r>
                      <a:endParaRPr sz="1400">
                        <a:latin typeface="+mn-lt"/>
                        <a:cs typeface="Segoe UI"/>
                      </a:endParaRPr>
                    </a:p>
                  </a:txBody>
                  <a:tcPr marL="0" marR="0" marT="381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6675">
                        <a:lnSpc>
                          <a:spcPct val="100000"/>
                        </a:lnSpc>
                        <a:spcBef>
                          <a:spcPts val="100"/>
                        </a:spcBef>
                      </a:pPr>
                      <a:r>
                        <a:rPr sz="1400" spc="-5" dirty="0">
                          <a:latin typeface="+mn-lt"/>
                          <a:cs typeface="Segoe UI"/>
                        </a:rPr>
                        <a:t>Meningkatan kesejahteraan keluarga petani secara</a:t>
                      </a:r>
                      <a:r>
                        <a:rPr sz="1400" spc="20" dirty="0">
                          <a:latin typeface="+mn-lt"/>
                          <a:cs typeface="Segoe UI"/>
                        </a:rPr>
                        <a:t> </a:t>
                      </a:r>
                      <a:r>
                        <a:rPr sz="1400" spc="-5" dirty="0">
                          <a:latin typeface="+mn-lt"/>
                          <a:cs typeface="Segoe UI"/>
                        </a:rPr>
                        <a:t>berkelanjutan</a:t>
                      </a:r>
                      <a:endParaRPr sz="1400">
                        <a:latin typeface="+mn-lt"/>
                        <a:cs typeface="Segoe UI"/>
                      </a:endParaRPr>
                    </a:p>
                  </a:txBody>
                  <a:tcPr marL="0" marR="0" marT="1270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r>
              <a:tr h="563643">
                <a:tc>
                  <a:txBody>
                    <a:bodyPr/>
                    <a:lstStyle/>
                    <a:p>
                      <a:pPr marL="67945" marR="141605">
                        <a:lnSpc>
                          <a:spcPts val="1460"/>
                        </a:lnSpc>
                        <a:spcBef>
                          <a:spcPts val="30"/>
                        </a:spcBef>
                      </a:pPr>
                      <a:r>
                        <a:rPr sz="1400" spc="-5" dirty="0">
                          <a:latin typeface="+mn-lt"/>
                          <a:cs typeface="Segoe UI"/>
                        </a:rPr>
                        <a:t>Maksud/  O</a:t>
                      </a:r>
                      <a:r>
                        <a:rPr sz="1400" dirty="0">
                          <a:latin typeface="+mn-lt"/>
                          <a:cs typeface="Segoe UI"/>
                        </a:rPr>
                        <a:t>u</a:t>
                      </a:r>
                      <a:r>
                        <a:rPr sz="1400" spc="-5" dirty="0">
                          <a:latin typeface="+mn-lt"/>
                          <a:cs typeface="Segoe UI"/>
                        </a:rPr>
                        <a:t>tc</a:t>
                      </a:r>
                      <a:r>
                        <a:rPr sz="1400" dirty="0">
                          <a:latin typeface="+mn-lt"/>
                          <a:cs typeface="Segoe UI"/>
                        </a:rPr>
                        <a:t>o</a:t>
                      </a:r>
                      <a:r>
                        <a:rPr sz="1400" spc="-5" dirty="0">
                          <a:latin typeface="+mn-lt"/>
                          <a:cs typeface="Segoe UI"/>
                        </a:rPr>
                        <a:t>m</a:t>
                      </a:r>
                      <a:r>
                        <a:rPr sz="1400" dirty="0">
                          <a:latin typeface="+mn-lt"/>
                          <a:cs typeface="Segoe UI"/>
                        </a:rPr>
                        <a:t>e</a:t>
                      </a:r>
                      <a:endParaRPr sz="1400">
                        <a:latin typeface="+mn-lt"/>
                        <a:cs typeface="Segoe UI"/>
                      </a:endParaRPr>
                    </a:p>
                  </a:txBody>
                  <a:tcPr marL="0" marR="0" marT="381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6675" marR="62230">
                        <a:lnSpc>
                          <a:spcPts val="1460"/>
                        </a:lnSpc>
                        <a:spcBef>
                          <a:spcPts val="30"/>
                        </a:spcBef>
                      </a:pPr>
                      <a:r>
                        <a:rPr sz="1400" spc="-5" dirty="0">
                          <a:latin typeface="+mn-lt"/>
                          <a:cs typeface="Segoe UI"/>
                        </a:rPr>
                        <a:t>Meningkatan pendapatan petani melalui intensifikasi pertanian tanaman  </a:t>
                      </a:r>
                      <a:r>
                        <a:rPr sz="1400" dirty="0">
                          <a:latin typeface="+mn-lt"/>
                          <a:cs typeface="Segoe UI"/>
                        </a:rPr>
                        <a:t>pangan</a:t>
                      </a:r>
                      <a:endParaRPr sz="1400">
                        <a:latin typeface="+mn-lt"/>
                        <a:cs typeface="Segoe UI"/>
                      </a:endParaRPr>
                    </a:p>
                  </a:txBody>
                  <a:tcPr marL="0" marR="0" marT="381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r>
              <a:tr h="278550">
                <a:tc rowSpan="4">
                  <a:txBody>
                    <a:bodyPr/>
                    <a:lstStyle/>
                    <a:p>
                      <a:pPr marL="67945" marR="174625">
                        <a:lnSpc>
                          <a:spcPts val="1460"/>
                        </a:lnSpc>
                        <a:spcBef>
                          <a:spcPts val="30"/>
                        </a:spcBef>
                      </a:pPr>
                      <a:r>
                        <a:rPr sz="1400" spc="-5" dirty="0">
                          <a:latin typeface="+mn-lt"/>
                          <a:cs typeface="Segoe UI"/>
                        </a:rPr>
                        <a:t>Kel</a:t>
                      </a:r>
                      <a:r>
                        <a:rPr sz="1400" dirty="0">
                          <a:latin typeface="+mn-lt"/>
                          <a:cs typeface="Segoe UI"/>
                        </a:rPr>
                        <a:t>uaran  </a:t>
                      </a:r>
                      <a:r>
                        <a:rPr sz="1400" spc="5" dirty="0">
                          <a:latin typeface="+mn-lt"/>
                          <a:cs typeface="Segoe UI"/>
                        </a:rPr>
                        <a:t>P</a:t>
                      </a:r>
                      <a:r>
                        <a:rPr sz="1400" dirty="0">
                          <a:latin typeface="+mn-lt"/>
                          <a:cs typeface="Segoe UI"/>
                        </a:rPr>
                        <a:t>ro</a:t>
                      </a:r>
                      <a:r>
                        <a:rPr sz="1400" spc="-5" dirty="0">
                          <a:latin typeface="+mn-lt"/>
                          <a:cs typeface="Segoe UI"/>
                        </a:rPr>
                        <a:t>g</a:t>
                      </a:r>
                      <a:r>
                        <a:rPr sz="1400" spc="-15" dirty="0">
                          <a:latin typeface="+mn-lt"/>
                          <a:cs typeface="Segoe UI"/>
                        </a:rPr>
                        <a:t>r</a:t>
                      </a:r>
                      <a:r>
                        <a:rPr sz="1400" dirty="0">
                          <a:latin typeface="+mn-lt"/>
                          <a:cs typeface="Segoe UI"/>
                        </a:rPr>
                        <a:t>am</a:t>
                      </a:r>
                      <a:endParaRPr sz="1400">
                        <a:latin typeface="+mn-lt"/>
                        <a:cs typeface="Segoe UI"/>
                      </a:endParaRPr>
                    </a:p>
                  </a:txBody>
                  <a:tcPr marL="0" marR="0" marT="381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6675">
                        <a:lnSpc>
                          <a:spcPct val="100000"/>
                        </a:lnSpc>
                        <a:spcBef>
                          <a:spcPts val="100"/>
                        </a:spcBef>
                      </a:pPr>
                      <a:r>
                        <a:rPr sz="1400" spc="-5" dirty="0">
                          <a:latin typeface="+mn-lt"/>
                          <a:cs typeface="Segoe UI"/>
                        </a:rPr>
                        <a:t>Tersedianya air </a:t>
                      </a:r>
                      <a:r>
                        <a:rPr sz="1400" dirty="0">
                          <a:latin typeface="+mn-lt"/>
                          <a:cs typeface="Segoe UI"/>
                        </a:rPr>
                        <a:t>untuk </a:t>
                      </a:r>
                      <a:r>
                        <a:rPr sz="1400" spc="-5" dirty="0">
                          <a:latin typeface="+mn-lt"/>
                          <a:cs typeface="Segoe UI"/>
                        </a:rPr>
                        <a:t>mengairi lahan</a:t>
                      </a:r>
                      <a:r>
                        <a:rPr sz="1400" spc="5" dirty="0">
                          <a:latin typeface="+mn-lt"/>
                          <a:cs typeface="Segoe UI"/>
                        </a:rPr>
                        <a:t> </a:t>
                      </a:r>
                      <a:r>
                        <a:rPr sz="1400" spc="-5" dirty="0">
                          <a:latin typeface="+mn-lt"/>
                          <a:cs typeface="Segoe UI"/>
                        </a:rPr>
                        <a:t>persawahan</a:t>
                      </a:r>
                      <a:endParaRPr sz="1400">
                        <a:latin typeface="+mn-lt"/>
                        <a:cs typeface="Segoe UI"/>
                      </a:endParaRPr>
                    </a:p>
                  </a:txBody>
                  <a:tcPr marL="0" marR="0" marT="1270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r>
              <a:tr h="546351">
                <a:tc vMerge="1">
                  <a:txBody>
                    <a:bodyPr/>
                    <a:lstStyle/>
                    <a:p>
                      <a:endParaRPr/>
                    </a:p>
                  </a:txBody>
                  <a:tcPr marL="0" marR="0" marT="381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6675">
                        <a:lnSpc>
                          <a:spcPct val="100000"/>
                        </a:lnSpc>
                        <a:spcBef>
                          <a:spcPts val="85"/>
                        </a:spcBef>
                      </a:pPr>
                      <a:r>
                        <a:rPr sz="1400" spc="-5" dirty="0">
                          <a:latin typeface="+mn-lt"/>
                          <a:cs typeface="Segoe UI"/>
                        </a:rPr>
                        <a:t>Meningkatnya kemampuan petani dalam budi daya</a:t>
                      </a:r>
                      <a:r>
                        <a:rPr sz="1400" spc="15" dirty="0">
                          <a:latin typeface="+mn-lt"/>
                          <a:cs typeface="Segoe UI"/>
                        </a:rPr>
                        <a:t> </a:t>
                      </a:r>
                      <a:r>
                        <a:rPr sz="1400" spc="-5" dirty="0">
                          <a:latin typeface="+mn-lt"/>
                          <a:cs typeface="Segoe UI"/>
                        </a:rPr>
                        <a:t>pertanian</a:t>
                      </a:r>
                      <a:endParaRPr sz="1400">
                        <a:latin typeface="+mn-lt"/>
                        <a:cs typeface="Segoe UI"/>
                      </a:endParaRPr>
                    </a:p>
                  </a:txBody>
                  <a:tcPr marL="0" marR="0" marT="1079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r>
              <a:tr h="546351">
                <a:tc vMerge="1">
                  <a:txBody>
                    <a:bodyPr/>
                    <a:lstStyle/>
                    <a:p>
                      <a:endParaRPr/>
                    </a:p>
                  </a:txBody>
                  <a:tcPr marL="0" marR="0" marT="381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6675">
                        <a:lnSpc>
                          <a:spcPct val="100000"/>
                        </a:lnSpc>
                        <a:spcBef>
                          <a:spcPts val="85"/>
                        </a:spcBef>
                      </a:pPr>
                      <a:r>
                        <a:rPr sz="1400" spc="-5" dirty="0">
                          <a:latin typeface="+mn-lt"/>
                          <a:cs typeface="Segoe UI"/>
                        </a:rPr>
                        <a:t>Transportasi dan pengangkutan hasil-hasil pertanian berjalan</a:t>
                      </a:r>
                      <a:r>
                        <a:rPr sz="1400" spc="35" dirty="0">
                          <a:latin typeface="+mn-lt"/>
                          <a:cs typeface="Segoe UI"/>
                        </a:rPr>
                        <a:t> </a:t>
                      </a:r>
                      <a:r>
                        <a:rPr sz="1400" spc="-5" dirty="0">
                          <a:latin typeface="+mn-lt"/>
                          <a:cs typeface="Segoe UI"/>
                        </a:rPr>
                        <a:t>lancar</a:t>
                      </a:r>
                      <a:endParaRPr sz="1400">
                        <a:latin typeface="+mn-lt"/>
                        <a:cs typeface="Segoe UI"/>
                      </a:endParaRPr>
                    </a:p>
                  </a:txBody>
                  <a:tcPr marL="0" marR="0" marT="1079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r>
              <a:tr h="277149">
                <a:tc vMerge="1">
                  <a:txBody>
                    <a:bodyPr/>
                    <a:lstStyle/>
                    <a:p>
                      <a:endParaRPr/>
                    </a:p>
                  </a:txBody>
                  <a:tcPr marL="0" marR="0" marT="381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6675">
                        <a:lnSpc>
                          <a:spcPct val="100000"/>
                        </a:lnSpc>
                        <a:spcBef>
                          <a:spcPts val="85"/>
                        </a:spcBef>
                      </a:pPr>
                      <a:r>
                        <a:rPr sz="1400" spc="-5" dirty="0">
                          <a:latin typeface="+mn-lt"/>
                          <a:cs typeface="Segoe UI"/>
                        </a:rPr>
                        <a:t>Tersedianya modal dan perlindungan sosial bagi</a:t>
                      </a:r>
                      <a:r>
                        <a:rPr sz="1400" spc="5" dirty="0">
                          <a:latin typeface="+mn-lt"/>
                          <a:cs typeface="Segoe UI"/>
                        </a:rPr>
                        <a:t> </a:t>
                      </a:r>
                      <a:r>
                        <a:rPr sz="1400" spc="-5" dirty="0">
                          <a:latin typeface="+mn-lt"/>
                          <a:cs typeface="Segoe UI"/>
                        </a:rPr>
                        <a:t>petani</a:t>
                      </a:r>
                      <a:endParaRPr sz="1400">
                        <a:latin typeface="+mn-lt"/>
                        <a:cs typeface="Segoe UI"/>
                      </a:endParaRPr>
                    </a:p>
                  </a:txBody>
                  <a:tcPr marL="0" marR="0" marT="1079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r>
              <a:tr h="1009393">
                <a:tc>
                  <a:txBody>
                    <a:bodyPr/>
                    <a:lstStyle/>
                    <a:p>
                      <a:pPr marL="67945">
                        <a:lnSpc>
                          <a:spcPct val="100000"/>
                        </a:lnSpc>
                        <a:spcBef>
                          <a:spcPts val="85"/>
                        </a:spcBef>
                      </a:pPr>
                      <a:r>
                        <a:rPr sz="1400" spc="-5" dirty="0">
                          <a:latin typeface="+mn-lt"/>
                          <a:cs typeface="Segoe UI"/>
                        </a:rPr>
                        <a:t>Aktivitas</a:t>
                      </a:r>
                      <a:endParaRPr sz="1400">
                        <a:latin typeface="+mn-lt"/>
                        <a:cs typeface="Segoe UI"/>
                      </a:endParaRPr>
                    </a:p>
                  </a:txBody>
                  <a:tcPr marL="0" marR="0" marT="10795"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6675" marR="217804">
                        <a:lnSpc>
                          <a:spcPts val="1460"/>
                        </a:lnSpc>
                        <a:spcBef>
                          <a:spcPts val="20"/>
                        </a:spcBef>
                      </a:pPr>
                      <a:r>
                        <a:rPr sz="1400" dirty="0">
                          <a:latin typeface="+mn-lt"/>
                          <a:cs typeface="Segoe UI"/>
                        </a:rPr>
                        <a:t>Proyek </a:t>
                      </a:r>
                      <a:r>
                        <a:rPr sz="1400" spc="-5" dirty="0">
                          <a:latin typeface="+mn-lt"/>
                          <a:cs typeface="Segoe UI"/>
                        </a:rPr>
                        <a:t>pengadaan saluran irigasi; pelatihan, pendampingan dan  penyuluhan terhadap petani; dukungan pemberian bibit, pengadaan  teknologi tepat guna, proyek padat karya pengadaan jalan usaha tani;  kebijakan dukungan modal dan perlindungan sosial.</a:t>
                      </a:r>
                      <a:endParaRPr sz="1400">
                        <a:latin typeface="+mn-lt"/>
                        <a:cs typeface="Segoe UI"/>
                      </a:endParaRPr>
                    </a:p>
                  </a:txBody>
                  <a:tcPr marL="0" marR="0" marT="254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r>
            </a:tbl>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76</TotalTime>
  <Words>813</Words>
  <Application>Microsoft Office PowerPoint</Application>
  <PresentationFormat>On-screen Show (4:3)</PresentationFormat>
  <Paragraphs>107</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Trek</vt:lpstr>
      <vt:lpstr>MANAJEMEN PROGRAM</vt:lpstr>
      <vt:lpstr>TAHAP PERENCANAAN</vt:lpstr>
      <vt:lpstr>Slide 3</vt:lpstr>
      <vt:lpstr>TUJUAN UMUM</vt:lpstr>
      <vt:lpstr>MAKSDUD/SASARAN  ATAU HASIL PROGRAM</vt:lpstr>
      <vt:lpstr>KELUARAN PROGRAM</vt:lpstr>
      <vt:lpstr>Slide 7</vt:lpstr>
      <vt:lpstr>AKTIVITAS PROGRAM</vt:lpstr>
      <vt:lpstr>Contoh Level Tujuan “Program Peningkatan Pendapatan Petani” </vt:lpstr>
      <vt:lpstr>Need Assessment</vt:lpstr>
      <vt:lpstr>Rute NA</vt:lpstr>
      <vt:lpstr>Problem Solving</vt:lpstr>
      <vt:lpstr>Problem Solving</vt:lpstr>
      <vt:lpstr> Appreceative Inquiry (AI) </vt:lpstr>
      <vt:lpstr>4 Langkah </vt:lpstr>
      <vt:lpstr>Empat Langkah AI</vt:lpstr>
      <vt:lpstr>Perbedaan PS dan AI</vt:lpstr>
      <vt:lpstr>Slide 18</vt:lpstr>
    </vt:vector>
  </TitlesOfParts>
  <Company>Atom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MANAJEMEN PROGRAM</dc:title>
  <dc:creator>Heri</dc:creator>
  <cp:lastModifiedBy>Heri</cp:lastModifiedBy>
  <cp:revision>1</cp:revision>
  <dcterms:created xsi:type="dcterms:W3CDTF">2019-03-28T04:09:54Z</dcterms:created>
  <dcterms:modified xsi:type="dcterms:W3CDTF">2019-03-28T05:26:34Z</dcterms:modified>
</cp:coreProperties>
</file>