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66" r:id="rId3"/>
    <p:sldId id="267" r:id="rId4"/>
    <p:sldId id="268" r:id="rId5"/>
    <p:sldId id="265" r:id="rId6"/>
    <p:sldId id="260" r:id="rId7"/>
    <p:sldId id="261" r:id="rId8"/>
    <p:sldId id="262" r:id="rId9"/>
    <p:sldId id="263" r:id="rId10"/>
    <p:sldId id="264" r:id="rId11"/>
    <p:sldId id="259" r:id="rId12"/>
    <p:sldId id="257" r:id="rId13"/>
    <p:sldId id="258" r:id="rId14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11837-B970-42CC-9337-08A8196CF0C4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248A0-5132-4889-A7CA-E4B974634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6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864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797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66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685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3048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199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336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989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133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967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048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D2F9-6608-4040-925E-63F672D72E00}" type="datetimeFigureOut">
              <a:rPr lang="en-AU" smtClean="0"/>
              <a:t>25/06/2018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33CFF-E01B-4B42-A59D-1FE9FE4FD7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88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bine.or.id/" TargetMode="External"/><Relationship Id="rId2" Type="http://schemas.openxmlformats.org/officeDocument/2006/relationships/hyperlink" Target="http://lumbungkomunitas.net/gagasa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Pengaturan</a:t>
            </a:r>
            <a:r>
              <a:rPr lang="en-AU" sz="2800" dirty="0" smtClean="0"/>
              <a:t> </a:t>
            </a:r>
            <a:r>
              <a:rPr lang="en-AU" sz="2800" dirty="0" err="1" smtClean="0"/>
              <a:t>Sistem</a:t>
            </a:r>
            <a:r>
              <a:rPr lang="en-AU" sz="2800" dirty="0" smtClean="0"/>
              <a:t> </a:t>
            </a:r>
            <a:r>
              <a:rPr lang="en-AU" sz="2800" dirty="0" err="1" smtClean="0"/>
              <a:t>informasi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r>
              <a:rPr lang="en-AU" sz="2800" dirty="0" smtClean="0"/>
              <a:t> 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8136904" cy="4874096"/>
          </a:xfrm>
        </p:spPr>
        <p:txBody>
          <a:bodyPr>
            <a:noAutofit/>
          </a:bodyPr>
          <a:lstStyle/>
          <a:p>
            <a:pPr algn="just"/>
            <a:r>
              <a:rPr lang="en-AU" sz="2400" dirty="0" err="1">
                <a:solidFill>
                  <a:schemeClr val="tx1"/>
                </a:solidFill>
              </a:rPr>
              <a:t>Dalam</a:t>
            </a:r>
            <a:r>
              <a:rPr lang="en-AU" sz="2400" dirty="0">
                <a:solidFill>
                  <a:schemeClr val="tx1"/>
                </a:solidFill>
              </a:rPr>
              <a:t> UU </a:t>
            </a:r>
            <a:r>
              <a:rPr lang="en-AU" sz="2400" dirty="0" err="1">
                <a:solidFill>
                  <a:schemeClr val="tx1"/>
                </a:solidFill>
              </a:rPr>
              <a:t>Desa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pasal</a:t>
            </a:r>
            <a:r>
              <a:rPr lang="en-AU" sz="2400" dirty="0">
                <a:solidFill>
                  <a:schemeClr val="tx1"/>
                </a:solidFill>
              </a:rPr>
              <a:t> 86 </a:t>
            </a:r>
            <a:r>
              <a:rPr lang="en-AU" sz="2400" dirty="0" err="1">
                <a:solidFill>
                  <a:schemeClr val="tx1"/>
                </a:solidFill>
              </a:rPr>
              <a:t>telah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diatur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suatu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ketentuan</a:t>
            </a:r>
            <a:r>
              <a:rPr lang="en-AU" sz="24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1. </a:t>
            </a:r>
            <a:r>
              <a:rPr lang="en-AU" sz="2400" dirty="0" err="1">
                <a:solidFill>
                  <a:schemeClr val="tx1"/>
                </a:solidFill>
              </a:rPr>
              <a:t>Desa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berhak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mendapatkan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akses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informasi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melalui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sistem</a:t>
            </a:r>
            <a:endParaRPr lang="en-AU" sz="2400" dirty="0">
              <a:solidFill>
                <a:schemeClr val="tx1"/>
              </a:solidFill>
            </a:endParaRPr>
          </a:p>
          <a:p>
            <a:pPr algn="just"/>
            <a:r>
              <a:rPr lang="en-AU" sz="2400" dirty="0" err="1">
                <a:solidFill>
                  <a:schemeClr val="tx1"/>
                </a:solidFill>
              </a:rPr>
              <a:t>informasi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Desa</a:t>
            </a:r>
            <a:r>
              <a:rPr lang="en-AU" sz="2400" dirty="0">
                <a:solidFill>
                  <a:schemeClr val="tx1"/>
                </a:solidFill>
              </a:rPr>
              <a:t> yang </a:t>
            </a:r>
            <a:r>
              <a:rPr lang="en-AU" sz="2400" dirty="0" err="1">
                <a:solidFill>
                  <a:schemeClr val="tx1"/>
                </a:solidFill>
              </a:rPr>
              <a:t>dikembangkan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oleh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Pemerintah</a:t>
            </a:r>
            <a:r>
              <a:rPr lang="en-AU" sz="2400" dirty="0">
                <a:solidFill>
                  <a:schemeClr val="tx1"/>
                </a:solidFill>
              </a:rPr>
              <a:t> Daerah</a:t>
            </a:r>
          </a:p>
          <a:p>
            <a:pPr algn="just"/>
            <a:r>
              <a:rPr lang="en-AU" sz="2400" dirty="0" err="1">
                <a:solidFill>
                  <a:schemeClr val="tx1"/>
                </a:solidFill>
              </a:rPr>
              <a:t>Kabupaten</a:t>
            </a:r>
            <a:r>
              <a:rPr lang="en-AU" sz="2400" dirty="0">
                <a:solidFill>
                  <a:schemeClr val="tx1"/>
                </a:solidFill>
              </a:rPr>
              <a:t>/Kota.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2. </a:t>
            </a:r>
            <a:r>
              <a:rPr lang="en-AU" sz="2400" dirty="0" err="1">
                <a:solidFill>
                  <a:schemeClr val="tx1"/>
                </a:solidFill>
              </a:rPr>
              <a:t>Pemerintah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dan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Pemerintah</a:t>
            </a:r>
            <a:r>
              <a:rPr lang="en-AU" sz="2400" dirty="0">
                <a:solidFill>
                  <a:schemeClr val="tx1"/>
                </a:solidFill>
              </a:rPr>
              <a:t> Daerah </a:t>
            </a:r>
            <a:r>
              <a:rPr lang="en-AU" sz="2400" dirty="0" err="1">
                <a:solidFill>
                  <a:schemeClr val="tx1"/>
                </a:solidFill>
              </a:rPr>
              <a:t>wajib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mengembangkan</a:t>
            </a:r>
            <a:endParaRPr lang="en-AU" sz="2400" dirty="0">
              <a:solidFill>
                <a:schemeClr val="tx1"/>
              </a:solidFill>
            </a:endParaRPr>
          </a:p>
          <a:p>
            <a:pPr algn="just"/>
            <a:r>
              <a:rPr lang="es-ES" sz="2400" dirty="0" err="1">
                <a:solidFill>
                  <a:schemeClr val="tx1"/>
                </a:solidFill>
              </a:rPr>
              <a:t>sistem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informasi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Desa</a:t>
            </a:r>
            <a:r>
              <a:rPr lang="es-ES" sz="2400" dirty="0">
                <a:solidFill>
                  <a:schemeClr val="tx1"/>
                </a:solidFill>
              </a:rPr>
              <a:t> dan </a:t>
            </a:r>
            <a:r>
              <a:rPr lang="es-ES" sz="2400" dirty="0" err="1">
                <a:solidFill>
                  <a:schemeClr val="tx1"/>
                </a:solidFill>
              </a:rPr>
              <a:t>pembangunan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Kawasan</a:t>
            </a:r>
            <a:endParaRPr lang="es-ES" sz="2400" dirty="0">
              <a:solidFill>
                <a:schemeClr val="tx1"/>
              </a:solidFill>
            </a:endParaRPr>
          </a:p>
          <a:p>
            <a:pPr algn="just"/>
            <a:r>
              <a:rPr lang="en-AU" sz="2400" dirty="0" err="1">
                <a:solidFill>
                  <a:schemeClr val="tx1"/>
                </a:solidFill>
              </a:rPr>
              <a:t>Perdesaan</a:t>
            </a:r>
            <a:r>
              <a:rPr lang="en-AU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3. </a:t>
            </a:r>
            <a:r>
              <a:rPr lang="en-AU" sz="2400" dirty="0" err="1">
                <a:solidFill>
                  <a:schemeClr val="tx1"/>
                </a:solidFill>
              </a:rPr>
              <a:t>Sistem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informasi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Desa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sebagaimana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dimaksud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pada</a:t>
            </a:r>
            <a:r>
              <a:rPr lang="en-AU" sz="2400" dirty="0">
                <a:solidFill>
                  <a:schemeClr val="tx1"/>
                </a:solidFill>
              </a:rPr>
              <a:t> </a:t>
            </a:r>
            <a:r>
              <a:rPr lang="en-AU" sz="2400" dirty="0" err="1">
                <a:solidFill>
                  <a:schemeClr val="tx1"/>
                </a:solidFill>
              </a:rPr>
              <a:t>ayat</a:t>
            </a:r>
            <a:r>
              <a:rPr lang="en-AU" sz="2400" dirty="0">
                <a:solidFill>
                  <a:schemeClr val="tx1"/>
                </a:solidFill>
              </a:rPr>
              <a:t> (2)</a:t>
            </a:r>
          </a:p>
          <a:p>
            <a:pPr algn="just"/>
            <a:r>
              <a:rPr lang="fi-FI" sz="2400" dirty="0">
                <a:solidFill>
                  <a:schemeClr val="tx1"/>
                </a:solidFill>
              </a:rPr>
              <a:t>meliputi fasilitas perangkat keras dan perangkat lunak,</a:t>
            </a:r>
          </a:p>
          <a:p>
            <a:pPr algn="just"/>
            <a:r>
              <a:rPr lang="nn-NO" sz="2400" dirty="0">
                <a:solidFill>
                  <a:schemeClr val="tx1"/>
                </a:solidFill>
              </a:rPr>
              <a:t>jaringan, serta sumber daya manusia.</a:t>
            </a:r>
          </a:p>
          <a:p>
            <a:pPr algn="just"/>
            <a:r>
              <a:rPr lang="en-AU" sz="2400" dirty="0" smtClean="0"/>
              <a:t> </a:t>
            </a:r>
            <a:endParaRPr lang="en-A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1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729065"/>
              </p:ext>
            </p:extLst>
          </p:nvPr>
        </p:nvGraphicFramePr>
        <p:xfrm>
          <a:off x="457200" y="1600200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640"/>
                <a:gridCol w="555496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Pemerintah</a:t>
                      </a:r>
                      <a:r>
                        <a:rPr lang="en-AU" dirty="0" smtClean="0"/>
                        <a:t> </a:t>
                      </a:r>
                      <a:r>
                        <a:rPr lang="en-AU" dirty="0" err="1" smtClean="0"/>
                        <a:t>desa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1.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Ketersediaan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informasi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lengkap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tertata</a:t>
                      </a:r>
                      <a:endParaRPr lang="en-AU" sz="1800" b="0" i="0" u="none" strike="noStrike" baseline="0" dirty="0" smtClean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sv-SE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Peningkatan kualitas pelayanan publik dalam urusan administrasi kependudukan</a:t>
                      </a:r>
                    </a:p>
                    <a:p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Membantu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proses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perencanaan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pembangunan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tingkat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</a:p>
                    <a:p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Apabila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SID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bersifat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1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membantu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mempromosikan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</a:p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11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r>
              <a:rPr lang="en-AU" dirty="0" smtClean="0"/>
              <a:t> (SID)</a:t>
            </a:r>
            <a:endParaRPr lang="en-A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1230" y="1600200"/>
            <a:ext cx="724154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607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517030"/>
          </a:xfrm>
        </p:spPr>
        <p:txBody>
          <a:bodyPr>
            <a:noAutofit/>
          </a:bodyPr>
          <a:lstStyle/>
          <a:p>
            <a:r>
              <a:rPr lang="en-AU" sz="2000" i="1" dirty="0"/>
              <a:t>“</a:t>
            </a:r>
            <a:r>
              <a:rPr lang="en-AU" sz="2000" i="1" dirty="0" err="1"/>
              <a:t>Seperangkat</a:t>
            </a:r>
            <a:r>
              <a:rPr lang="en-AU" sz="2000" i="1" dirty="0"/>
              <a:t> </a:t>
            </a:r>
            <a:r>
              <a:rPr lang="en-AU" sz="2000" i="1" dirty="0" err="1"/>
              <a:t>alat</a:t>
            </a:r>
            <a:r>
              <a:rPr lang="en-AU" sz="2000" i="1" dirty="0"/>
              <a:t> </a:t>
            </a:r>
            <a:r>
              <a:rPr lang="en-AU" sz="2000" i="1" dirty="0" err="1"/>
              <a:t>dan</a:t>
            </a:r>
            <a:r>
              <a:rPr lang="en-AU" sz="2000" i="1" dirty="0"/>
              <a:t> proses </a:t>
            </a:r>
            <a:r>
              <a:rPr lang="en-AU" sz="2000" i="1" dirty="0" err="1"/>
              <a:t>pemanfaatan</a:t>
            </a:r>
            <a:r>
              <a:rPr lang="en-AU" sz="2000" i="1" dirty="0"/>
              <a:t> data </a:t>
            </a:r>
            <a:r>
              <a:rPr lang="en-AU" sz="2000" i="1" dirty="0" err="1"/>
              <a:t>dan</a:t>
            </a:r>
            <a:r>
              <a:rPr lang="en-AU" sz="2000" i="1" dirty="0"/>
              <a:t> </a:t>
            </a:r>
            <a:r>
              <a:rPr lang="en-AU" sz="2000" i="1" dirty="0" err="1"/>
              <a:t>informasi</a:t>
            </a:r>
            <a:r>
              <a:rPr lang="en-AU" sz="2000" i="1" dirty="0"/>
              <a:t/>
            </a:r>
            <a:br>
              <a:rPr lang="en-AU" sz="2000" i="1" dirty="0"/>
            </a:br>
            <a:r>
              <a:rPr lang="en-AU" sz="2000" i="1" dirty="0" err="1"/>
              <a:t>untuk</a:t>
            </a:r>
            <a:r>
              <a:rPr lang="en-AU" sz="2000" i="1" dirty="0"/>
              <a:t> </a:t>
            </a:r>
            <a:r>
              <a:rPr lang="en-AU" sz="2000" i="1" dirty="0" err="1"/>
              <a:t>mendukung</a:t>
            </a:r>
            <a:r>
              <a:rPr lang="en-AU" sz="2000" i="1" dirty="0"/>
              <a:t> </a:t>
            </a:r>
            <a:r>
              <a:rPr lang="en-AU" sz="2000" i="1" dirty="0" err="1"/>
              <a:t>pengelolaan</a:t>
            </a:r>
            <a:r>
              <a:rPr lang="en-AU" sz="2000" i="1" dirty="0"/>
              <a:t> </a:t>
            </a:r>
            <a:r>
              <a:rPr lang="en-AU" sz="2000" i="1" dirty="0" err="1"/>
              <a:t>sumberdaya</a:t>
            </a:r>
            <a:r>
              <a:rPr lang="en-AU" sz="2000" i="1" dirty="0"/>
              <a:t/>
            </a:r>
            <a:br>
              <a:rPr lang="en-AU" sz="2000" i="1" dirty="0"/>
            </a:br>
            <a:r>
              <a:rPr lang="en-AU" sz="2000" i="1" dirty="0" err="1"/>
              <a:t>berbasis</a:t>
            </a:r>
            <a:r>
              <a:rPr lang="en-AU" sz="2000" i="1" dirty="0"/>
              <a:t> </a:t>
            </a:r>
            <a:r>
              <a:rPr lang="en-AU" sz="2000" i="1" dirty="0" err="1"/>
              <a:t>komunitas</a:t>
            </a:r>
            <a:r>
              <a:rPr lang="en-AU" sz="2000" i="1" dirty="0"/>
              <a:t> di </a:t>
            </a:r>
            <a:r>
              <a:rPr lang="en-AU" sz="2000" i="1" dirty="0" err="1"/>
              <a:t>tingkat</a:t>
            </a:r>
            <a:r>
              <a:rPr lang="en-AU" sz="2000" i="1" dirty="0"/>
              <a:t> </a:t>
            </a:r>
            <a:r>
              <a:rPr lang="en-AU" sz="2000" i="1" dirty="0" err="1"/>
              <a:t>desa</a:t>
            </a:r>
            <a:r>
              <a:rPr lang="en-AU" sz="2000" i="1" dirty="0"/>
              <a:t>”</a:t>
            </a:r>
            <a:br>
              <a:rPr lang="en-AU" sz="2000" i="1" dirty="0"/>
            </a:br>
            <a:r>
              <a:rPr lang="en-AU" sz="2000" b="1" dirty="0" err="1"/>
              <a:t>Sistem</a:t>
            </a:r>
            <a:r>
              <a:rPr lang="en-AU" sz="2000" b="1" dirty="0"/>
              <a:t> </a:t>
            </a:r>
            <a:r>
              <a:rPr lang="en-AU" sz="2000" b="1" dirty="0" err="1"/>
              <a:t>Informasi</a:t>
            </a:r>
            <a:r>
              <a:rPr lang="en-AU" sz="2000" b="1" dirty="0"/>
              <a:t> </a:t>
            </a:r>
            <a:r>
              <a:rPr lang="en-AU" sz="2000" b="1" dirty="0" err="1"/>
              <a:t>Desa</a:t>
            </a:r>
            <a:r>
              <a:rPr lang="en-AU" sz="2000" b="1" dirty="0"/>
              <a:t> (SID)</a:t>
            </a:r>
            <a:br>
              <a:rPr lang="en-AU" sz="2000" b="1" dirty="0"/>
            </a:br>
            <a:r>
              <a:rPr lang="en-AU" sz="2000" b="1" dirty="0" err="1"/>
              <a:t>Prinsip</a:t>
            </a:r>
            <a:r>
              <a:rPr lang="en-AU" sz="2000" b="1" dirty="0"/>
              <a:t>: </a:t>
            </a:r>
            <a:r>
              <a:rPr lang="en-AU" sz="2000" b="1" dirty="0" err="1"/>
              <a:t>Partisipatif</a:t>
            </a:r>
            <a:endParaRPr lang="en-AU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681" y="1600200"/>
            <a:ext cx="79706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370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AU" b="1" dirty="0" err="1"/>
              <a:t>Konteks</a:t>
            </a:r>
            <a:r>
              <a:rPr lang="en-AU" b="1" dirty="0"/>
              <a:t> </a:t>
            </a:r>
            <a:r>
              <a:rPr lang="en-AU" b="1" dirty="0" err="1"/>
              <a:t>Prinsip</a:t>
            </a:r>
            <a:r>
              <a:rPr lang="en-AU" b="1" dirty="0"/>
              <a:t> </a:t>
            </a:r>
            <a:r>
              <a:rPr lang="en-AU" b="1" dirty="0" err="1"/>
              <a:t>Pengembangan</a:t>
            </a:r>
            <a:r>
              <a:rPr lang="en-AU" b="1" dirty="0"/>
              <a:t> SID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1. </a:t>
            </a:r>
            <a:r>
              <a:rPr lang="en-AU" dirty="0" err="1" smtClean="0"/>
              <a:t>Urusan</a:t>
            </a:r>
            <a:r>
              <a:rPr lang="en-AU" dirty="0" smtClean="0"/>
              <a:t> </a:t>
            </a:r>
            <a:r>
              <a:rPr lang="en-AU" dirty="0" err="1" smtClean="0"/>
              <a:t>keberdayaan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/>
              <a:t>kemandirian</a:t>
            </a:r>
            <a:endParaRPr lang="en-AU" dirty="0"/>
          </a:p>
          <a:p>
            <a:pPr marL="0" indent="0">
              <a:buNone/>
            </a:pP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komunitas</a:t>
            </a:r>
            <a:endParaRPr lang="en-AU" dirty="0"/>
          </a:p>
          <a:p>
            <a:pPr marL="0" indent="0">
              <a:buNone/>
            </a:pPr>
            <a:r>
              <a:rPr lang="en-AU" dirty="0" smtClean="0"/>
              <a:t>2. </a:t>
            </a:r>
            <a:r>
              <a:rPr lang="en-AU" dirty="0" err="1"/>
              <a:t>Urusan</a:t>
            </a:r>
            <a:r>
              <a:rPr lang="en-AU" dirty="0"/>
              <a:t> </a:t>
            </a:r>
            <a:r>
              <a:rPr lang="en-AU" dirty="0" err="1"/>
              <a:t>hak</a:t>
            </a:r>
            <a:r>
              <a:rPr lang="en-AU" dirty="0"/>
              <a:t> </a:t>
            </a:r>
            <a:r>
              <a:rPr lang="en-AU" dirty="0" smtClean="0"/>
              <a:t>&amp; </a:t>
            </a:r>
            <a:r>
              <a:rPr lang="en-AU" dirty="0" err="1" smtClean="0"/>
              <a:t>kewajiban</a:t>
            </a:r>
            <a:r>
              <a:rPr lang="en-AU" dirty="0" smtClean="0"/>
              <a:t> </a:t>
            </a:r>
            <a:r>
              <a:rPr lang="en-AU" dirty="0" err="1"/>
              <a:t>komunitas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(</a:t>
            </a:r>
            <a:r>
              <a:rPr lang="en-AU" dirty="0" err="1"/>
              <a:t>desa</a:t>
            </a:r>
            <a:r>
              <a:rPr lang="en-AU" dirty="0"/>
              <a:t>)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/>
              <a:t>negara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6138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AU" dirty="0" smtClean="0"/>
              <a:t>4.Sistem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sebagaimana</a:t>
            </a:r>
            <a:r>
              <a:rPr lang="en-AU" dirty="0"/>
              <a:t> </a:t>
            </a:r>
            <a:r>
              <a:rPr lang="en-AU" dirty="0" err="1"/>
              <a:t>dimaksud</a:t>
            </a:r>
            <a:r>
              <a:rPr lang="en-AU" dirty="0"/>
              <a:t>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ayat</a:t>
            </a:r>
            <a:r>
              <a:rPr lang="en-AU" dirty="0"/>
              <a:t> (2)</a:t>
            </a:r>
          </a:p>
          <a:p>
            <a:pPr algn="just"/>
            <a:r>
              <a:rPr lang="en-AU" dirty="0" err="1"/>
              <a:t>meliputi</a:t>
            </a:r>
            <a:r>
              <a:rPr lang="en-AU" dirty="0"/>
              <a:t> data </a:t>
            </a:r>
            <a:r>
              <a:rPr lang="en-AU" dirty="0" err="1"/>
              <a:t>Desa</a:t>
            </a:r>
            <a:r>
              <a:rPr lang="en-AU" dirty="0"/>
              <a:t>, data Pembangunan </a:t>
            </a:r>
            <a:r>
              <a:rPr lang="en-AU" dirty="0" err="1"/>
              <a:t>Desa</a:t>
            </a:r>
            <a:r>
              <a:rPr lang="en-AU" dirty="0"/>
              <a:t>, </a:t>
            </a:r>
            <a:r>
              <a:rPr lang="en-AU" dirty="0" err="1"/>
              <a:t>Kawasan</a:t>
            </a:r>
            <a:endParaRPr lang="en-AU" dirty="0"/>
          </a:p>
          <a:p>
            <a:pPr algn="just"/>
            <a:r>
              <a:rPr lang="nn-NO" dirty="0"/>
              <a:t>Perdesaan, serta informasi lain yang berkaitan dengan</a:t>
            </a:r>
          </a:p>
          <a:p>
            <a:pPr algn="just"/>
            <a:r>
              <a:rPr lang="es-ES" dirty="0" err="1"/>
              <a:t>Pembangunan</a:t>
            </a:r>
            <a:r>
              <a:rPr lang="es-ES" dirty="0"/>
              <a:t> </a:t>
            </a:r>
            <a:r>
              <a:rPr lang="es-ES" dirty="0" err="1"/>
              <a:t>Desa</a:t>
            </a:r>
            <a:r>
              <a:rPr lang="es-ES" dirty="0"/>
              <a:t> dan </a:t>
            </a:r>
            <a:r>
              <a:rPr lang="es-ES" dirty="0" err="1"/>
              <a:t>pembangunan</a:t>
            </a:r>
            <a:r>
              <a:rPr lang="es-ES" dirty="0"/>
              <a:t> </a:t>
            </a:r>
            <a:r>
              <a:rPr lang="es-ES" dirty="0" err="1"/>
              <a:t>Kawasan</a:t>
            </a:r>
            <a:r>
              <a:rPr lang="es-ES" dirty="0"/>
              <a:t> </a:t>
            </a:r>
            <a:r>
              <a:rPr lang="es-ES" dirty="0" err="1"/>
              <a:t>Perdesaan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r>
              <a:rPr lang="en-AU" dirty="0"/>
              <a:t>5.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sebagaimana</a:t>
            </a:r>
            <a:r>
              <a:rPr lang="en-AU" dirty="0"/>
              <a:t> </a:t>
            </a:r>
            <a:r>
              <a:rPr lang="en-AU" dirty="0" err="1"/>
              <a:t>dimaksud</a:t>
            </a:r>
            <a:r>
              <a:rPr lang="en-AU" dirty="0"/>
              <a:t>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ayat</a:t>
            </a:r>
            <a:r>
              <a:rPr lang="en-AU" dirty="0"/>
              <a:t> (2)</a:t>
            </a:r>
          </a:p>
          <a:p>
            <a:pPr algn="just"/>
            <a:r>
              <a:rPr lang="en-AU" dirty="0" err="1"/>
              <a:t>dikelola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Pemerintah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dapat</a:t>
            </a:r>
            <a:r>
              <a:rPr lang="en-AU" dirty="0"/>
              <a:t> </a:t>
            </a:r>
            <a:r>
              <a:rPr lang="en-AU" dirty="0" err="1"/>
              <a:t>diakses</a:t>
            </a:r>
            <a:r>
              <a:rPr lang="en-AU" dirty="0"/>
              <a:t> </a:t>
            </a:r>
            <a:r>
              <a:rPr lang="en-AU" dirty="0" err="1"/>
              <a:t>oleh</a:t>
            </a:r>
            <a:endParaRPr lang="en-AU" dirty="0"/>
          </a:p>
          <a:p>
            <a:pPr algn="just"/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semua</a:t>
            </a:r>
            <a:r>
              <a:rPr lang="en-AU" dirty="0"/>
              <a:t> </a:t>
            </a:r>
            <a:r>
              <a:rPr lang="en-AU" dirty="0" err="1"/>
              <a:t>pemangku</a:t>
            </a:r>
            <a:r>
              <a:rPr lang="en-AU" dirty="0"/>
              <a:t> </a:t>
            </a:r>
            <a:r>
              <a:rPr lang="en-AU" dirty="0" err="1"/>
              <a:t>kepentingan</a:t>
            </a:r>
            <a:r>
              <a:rPr lang="en-AU" dirty="0"/>
              <a:t>.</a:t>
            </a:r>
          </a:p>
          <a:p>
            <a:pPr marL="0" indent="0" algn="just">
              <a:buNone/>
            </a:pPr>
            <a:r>
              <a:rPr lang="en-AU" dirty="0"/>
              <a:t>6. </a:t>
            </a:r>
            <a:r>
              <a:rPr lang="en-AU" dirty="0" err="1"/>
              <a:t>Pemerintah</a:t>
            </a:r>
            <a:r>
              <a:rPr lang="en-AU" dirty="0"/>
              <a:t> Daerah </a:t>
            </a:r>
            <a:r>
              <a:rPr lang="en-AU" dirty="0" err="1"/>
              <a:t>Kabupaten</a:t>
            </a:r>
            <a:r>
              <a:rPr lang="en-AU" dirty="0"/>
              <a:t>/Kota </a:t>
            </a:r>
            <a:r>
              <a:rPr lang="en-AU" dirty="0" err="1"/>
              <a:t>menyediakan</a:t>
            </a:r>
            <a:r>
              <a:rPr lang="en-AU" dirty="0"/>
              <a:t> </a:t>
            </a:r>
            <a:r>
              <a:rPr lang="en-AU" dirty="0" err="1"/>
              <a:t>informasi</a:t>
            </a:r>
            <a:endParaRPr lang="en-AU" dirty="0"/>
          </a:p>
          <a:p>
            <a:pPr algn="just"/>
            <a:r>
              <a:rPr lang="en-AU" dirty="0" err="1"/>
              <a:t>perencanaan</a:t>
            </a:r>
            <a:r>
              <a:rPr lang="en-AU" dirty="0"/>
              <a:t> </a:t>
            </a:r>
            <a:r>
              <a:rPr lang="en-AU" dirty="0" err="1"/>
              <a:t>pembangunan</a:t>
            </a:r>
            <a:r>
              <a:rPr lang="en-AU" dirty="0"/>
              <a:t> </a:t>
            </a:r>
            <a:r>
              <a:rPr lang="en-AU" dirty="0" err="1"/>
              <a:t>Kabupaten</a:t>
            </a:r>
            <a:r>
              <a:rPr lang="en-AU" dirty="0"/>
              <a:t>/Kota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Desa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8023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Awal</a:t>
            </a:r>
            <a:r>
              <a:rPr lang="en-AU" dirty="0" smtClean="0"/>
              <a:t> </a:t>
            </a:r>
            <a:r>
              <a:rPr lang="en-AU" dirty="0" err="1" smtClean="0"/>
              <a:t>sistem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desa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err="1" smtClean="0"/>
              <a:t>Dikembangkan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CRI (combine Resource Institution)</a:t>
            </a:r>
          </a:p>
          <a:p>
            <a:pPr algn="just"/>
            <a:r>
              <a:rPr lang="en-AU" dirty="0" smtClean="0"/>
              <a:t>SISTEM </a:t>
            </a:r>
            <a:r>
              <a:rPr lang="en-AU" dirty="0"/>
              <a:t>INFORMASI DESA (SID)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sebuah</a:t>
            </a:r>
            <a:r>
              <a:rPr lang="en-AU" dirty="0"/>
              <a:t> platform </a:t>
            </a:r>
            <a:r>
              <a:rPr lang="en-AU" dirty="0" err="1"/>
              <a:t>teknologi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komunikasi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mendukung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sumber</a:t>
            </a:r>
            <a:r>
              <a:rPr lang="en-AU" dirty="0"/>
              <a:t> </a:t>
            </a:r>
            <a:r>
              <a:rPr lang="en-AU" dirty="0" err="1"/>
              <a:t>daya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 di </a:t>
            </a:r>
            <a:r>
              <a:rPr lang="en-AU" dirty="0" err="1"/>
              <a:t>tingkat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. </a:t>
            </a:r>
            <a:r>
              <a:rPr lang="en-AU" dirty="0" err="1"/>
              <a:t>Inisiatif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bersifat</a:t>
            </a:r>
            <a:r>
              <a:rPr lang="en-AU" dirty="0"/>
              <a:t> </a:t>
            </a:r>
            <a:r>
              <a:rPr lang="en-AU" dirty="0" err="1"/>
              <a:t>terbuka</a:t>
            </a:r>
            <a:r>
              <a:rPr lang="en-AU" dirty="0"/>
              <a:t> </a:t>
            </a:r>
            <a:r>
              <a:rPr lang="en-AU" dirty="0" err="1"/>
              <a:t>bagi</a:t>
            </a:r>
            <a:r>
              <a:rPr lang="en-AU" dirty="0"/>
              <a:t> </a:t>
            </a:r>
            <a:r>
              <a:rPr lang="en-AU" dirty="0" err="1"/>
              <a:t>siapa</a:t>
            </a:r>
            <a:r>
              <a:rPr lang="en-AU" dirty="0"/>
              <a:t> </a:t>
            </a:r>
            <a:r>
              <a:rPr lang="en-AU" dirty="0" err="1"/>
              <a:t>saja</a:t>
            </a:r>
            <a:r>
              <a:rPr lang="en-AU" dirty="0"/>
              <a:t> yang </a:t>
            </a:r>
            <a:r>
              <a:rPr lang="en-AU" dirty="0" err="1"/>
              <a:t>akan</a:t>
            </a:r>
            <a:r>
              <a:rPr lang="en-AU" dirty="0"/>
              <a:t> </a:t>
            </a:r>
            <a:r>
              <a:rPr lang="en-AU" dirty="0" err="1"/>
              <a:t>bergabung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gerakan</a:t>
            </a:r>
            <a:r>
              <a:rPr lang="en-AU" dirty="0"/>
              <a:t> </a:t>
            </a:r>
            <a:r>
              <a:rPr lang="en-AU" dirty="0" err="1"/>
              <a:t>membangun</a:t>
            </a:r>
            <a:r>
              <a:rPr lang="en-AU" dirty="0"/>
              <a:t> </a:t>
            </a:r>
            <a:r>
              <a:rPr lang="en-AU" dirty="0" err="1"/>
              <a:t>kemandirian</a:t>
            </a:r>
            <a:r>
              <a:rPr lang="en-AU" dirty="0"/>
              <a:t> </a:t>
            </a:r>
            <a:r>
              <a:rPr lang="en-AU" dirty="0" err="1"/>
              <a:t>komunitas</a:t>
            </a:r>
            <a:r>
              <a:rPr lang="en-AU" dirty="0"/>
              <a:t>. </a:t>
            </a:r>
            <a:r>
              <a:rPr lang="en-AU" dirty="0" err="1"/>
              <a:t>Konsep</a:t>
            </a:r>
            <a:r>
              <a:rPr lang="en-AU" dirty="0"/>
              <a:t> </a:t>
            </a:r>
            <a:r>
              <a:rPr lang="en-AU" dirty="0" err="1"/>
              <a:t>pengelolaan</a:t>
            </a:r>
            <a:r>
              <a:rPr lang="en-AU" dirty="0"/>
              <a:t> </a:t>
            </a:r>
            <a:r>
              <a:rPr lang="en-AU" dirty="0" err="1"/>
              <a:t>sumber</a:t>
            </a:r>
            <a:r>
              <a:rPr lang="en-AU" dirty="0"/>
              <a:t> </a:t>
            </a:r>
            <a:r>
              <a:rPr lang="en-AU" dirty="0" err="1"/>
              <a:t>daya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berada</a:t>
            </a:r>
            <a:r>
              <a:rPr lang="en-AU" dirty="0"/>
              <a:t> </a:t>
            </a:r>
            <a:r>
              <a:rPr lang="en-AU" dirty="0" err="1"/>
              <a:t>dalam</a:t>
            </a:r>
            <a:r>
              <a:rPr lang="en-AU" dirty="0"/>
              <a:t> </a:t>
            </a:r>
            <a:r>
              <a:rPr lang="en-AU" dirty="0" err="1"/>
              <a:t>payung</a:t>
            </a:r>
            <a:r>
              <a:rPr lang="en-AU" dirty="0"/>
              <a:t> </a:t>
            </a:r>
            <a:r>
              <a:rPr lang="en-AU" dirty="0" err="1"/>
              <a:t>besar</a:t>
            </a:r>
            <a:r>
              <a:rPr lang="en-AU" dirty="0"/>
              <a:t> </a:t>
            </a:r>
            <a:r>
              <a:rPr lang="en-AU" dirty="0" err="1"/>
              <a:t>gagasan</a:t>
            </a:r>
            <a:r>
              <a:rPr lang="en-AU" dirty="0"/>
              <a:t> </a:t>
            </a:r>
            <a:r>
              <a:rPr lang="en-AU" dirty="0" err="1">
                <a:hlinkClick r:id="rId2"/>
              </a:rPr>
              <a:t>Lumbung</a:t>
            </a:r>
            <a:r>
              <a:rPr lang="en-AU" dirty="0">
                <a:hlinkClick r:id="rId2"/>
              </a:rPr>
              <a:t> </a:t>
            </a:r>
            <a:r>
              <a:rPr lang="en-AU" dirty="0" err="1">
                <a:hlinkClick r:id="rId2"/>
              </a:rPr>
              <a:t>Komunitas</a:t>
            </a:r>
            <a:r>
              <a:rPr lang="en-AU" dirty="0"/>
              <a:t> yang </a:t>
            </a:r>
            <a:r>
              <a:rPr lang="en-AU" dirty="0" err="1"/>
              <a:t>dikelola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>
                <a:hlinkClick r:id="rId3"/>
              </a:rPr>
              <a:t>COMBINE Resource Institution</a:t>
            </a:r>
            <a:r>
              <a:rPr lang="en-A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241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AU" dirty="0" err="1" smtClean="0"/>
              <a:t>Perintisan</a:t>
            </a:r>
            <a:r>
              <a:rPr lang="en-AU" dirty="0" smtClean="0"/>
              <a:t> SID </a:t>
            </a:r>
            <a:r>
              <a:rPr lang="en-AU" dirty="0" err="1" smtClean="0"/>
              <a:t>dimulai</a:t>
            </a:r>
            <a:r>
              <a:rPr lang="en-AU" dirty="0" smtClean="0"/>
              <a:t> </a:t>
            </a:r>
            <a:r>
              <a:rPr lang="en-AU" dirty="0" err="1" smtClean="0"/>
              <a:t>tahun</a:t>
            </a:r>
            <a:r>
              <a:rPr lang="en-AU" dirty="0" smtClean="0"/>
              <a:t> </a:t>
            </a:r>
            <a:r>
              <a:rPr lang="en-AU" dirty="0"/>
              <a:t>2008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langkah</a:t>
            </a:r>
            <a:r>
              <a:rPr lang="en-AU" dirty="0"/>
              <a:t> </a:t>
            </a:r>
            <a:r>
              <a:rPr lang="en-AU" dirty="0" err="1"/>
              <a:t>awal</a:t>
            </a:r>
            <a:r>
              <a:rPr lang="en-AU" dirty="0"/>
              <a:t> </a:t>
            </a:r>
            <a:r>
              <a:rPr lang="en-AU" dirty="0" err="1"/>
              <a:t>pembangunan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. </a:t>
            </a:r>
            <a:r>
              <a:rPr lang="en-AU" dirty="0" err="1"/>
              <a:t>Gagasan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yang </a:t>
            </a:r>
            <a:r>
              <a:rPr lang="en-AU" dirty="0" err="1"/>
              <a:t>muncul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pihak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kemudian</a:t>
            </a:r>
            <a:r>
              <a:rPr lang="en-AU" dirty="0"/>
              <a:t> </a:t>
            </a:r>
            <a:r>
              <a:rPr lang="en-AU" dirty="0" err="1"/>
              <a:t>berhasil</a:t>
            </a:r>
            <a:r>
              <a:rPr lang="en-AU" dirty="0"/>
              <a:t> </a:t>
            </a:r>
            <a:r>
              <a:rPr lang="en-AU" dirty="0" err="1"/>
              <a:t>diterjemahkan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aplikasi</a:t>
            </a:r>
            <a:r>
              <a:rPr lang="en-AU" dirty="0"/>
              <a:t> </a:t>
            </a:r>
            <a:r>
              <a:rPr lang="en-AU" dirty="0" err="1"/>
              <a:t>berbasis</a:t>
            </a:r>
            <a:r>
              <a:rPr lang="en-AU" dirty="0"/>
              <a:t> </a:t>
            </a:r>
            <a:r>
              <a:rPr lang="en-AU" dirty="0" err="1"/>
              <a:t>komputer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</a:t>
            </a:r>
            <a:r>
              <a:rPr lang="en-AU" dirty="0" err="1"/>
              <a:t>tim</a:t>
            </a:r>
            <a:r>
              <a:rPr lang="en-AU" dirty="0"/>
              <a:t> CRI yang </a:t>
            </a:r>
            <a:r>
              <a:rPr lang="en-AU" dirty="0" err="1"/>
              <a:t>produk</a:t>
            </a:r>
            <a:r>
              <a:rPr lang="en-AU" dirty="0"/>
              <a:t> </a:t>
            </a:r>
            <a:r>
              <a:rPr lang="en-AU" dirty="0" err="1"/>
              <a:t>purwarupanya</a:t>
            </a:r>
            <a:r>
              <a:rPr lang="en-AU" dirty="0"/>
              <a:t> </a:t>
            </a:r>
            <a:r>
              <a:rPr lang="en-AU" dirty="0" err="1"/>
              <a:t>diujicobakan</a:t>
            </a:r>
            <a:r>
              <a:rPr lang="en-AU" dirty="0"/>
              <a:t> di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Terong</a:t>
            </a:r>
            <a:r>
              <a:rPr lang="en-AU" dirty="0"/>
              <a:t>, </a:t>
            </a:r>
            <a:r>
              <a:rPr lang="en-AU" dirty="0" err="1"/>
              <a:t>Bantul</a:t>
            </a:r>
            <a:r>
              <a:rPr lang="en-AU" dirty="0"/>
              <a:t>, D.I. Yogyakarta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</a:t>
            </a:r>
            <a:r>
              <a:rPr lang="en-AU" dirty="0" err="1"/>
              <a:t>Balerante</a:t>
            </a:r>
            <a:r>
              <a:rPr lang="en-AU" dirty="0"/>
              <a:t>, </a:t>
            </a:r>
            <a:r>
              <a:rPr lang="en-AU" dirty="0" err="1"/>
              <a:t>Klaten</a:t>
            </a:r>
            <a:r>
              <a:rPr lang="en-AU" dirty="0"/>
              <a:t>, </a:t>
            </a:r>
            <a:r>
              <a:rPr lang="en-AU" dirty="0" err="1"/>
              <a:t>Jawa</a:t>
            </a:r>
            <a:r>
              <a:rPr lang="en-AU" dirty="0"/>
              <a:t> Tengah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pertengahan</a:t>
            </a:r>
            <a:r>
              <a:rPr lang="en-AU" dirty="0"/>
              <a:t> </a:t>
            </a:r>
            <a:r>
              <a:rPr lang="en-AU" dirty="0" err="1"/>
              <a:t>tahun</a:t>
            </a:r>
            <a:r>
              <a:rPr lang="en-AU" dirty="0"/>
              <a:t> 2009. </a:t>
            </a:r>
            <a:endParaRPr lang="en-AU" dirty="0" smtClean="0"/>
          </a:p>
          <a:p>
            <a:pPr algn="just"/>
            <a:r>
              <a:rPr lang="en-AU" dirty="0" err="1" smtClean="0"/>
              <a:t>Ujicoba</a:t>
            </a:r>
            <a:r>
              <a:rPr lang="en-AU" dirty="0" smtClean="0"/>
              <a:t> </a:t>
            </a:r>
            <a:r>
              <a:rPr lang="en-AU" dirty="0" err="1"/>
              <a:t>diperluas</a:t>
            </a:r>
            <a:r>
              <a:rPr lang="en-AU" dirty="0"/>
              <a:t> </a:t>
            </a:r>
            <a:r>
              <a:rPr lang="en-AU" dirty="0" err="1"/>
              <a:t>ke</a:t>
            </a:r>
            <a:r>
              <a:rPr lang="en-AU" dirty="0"/>
              <a:t> </a:t>
            </a:r>
            <a:r>
              <a:rPr lang="en-AU" dirty="0" err="1"/>
              <a:t>wilah</a:t>
            </a:r>
            <a:r>
              <a:rPr lang="en-AU" dirty="0"/>
              <a:t> </a:t>
            </a:r>
            <a:r>
              <a:rPr lang="en-AU" dirty="0" err="1"/>
              <a:t>desa-desa</a:t>
            </a:r>
            <a:r>
              <a:rPr lang="en-AU" dirty="0"/>
              <a:t> di </a:t>
            </a:r>
            <a:r>
              <a:rPr lang="en-AU" dirty="0" err="1"/>
              <a:t>Kabupaten</a:t>
            </a:r>
            <a:r>
              <a:rPr lang="en-AU" dirty="0"/>
              <a:t> </a:t>
            </a:r>
            <a:r>
              <a:rPr lang="en-AU" dirty="0" err="1"/>
              <a:t>Bantul</a:t>
            </a:r>
            <a:r>
              <a:rPr lang="en-AU" dirty="0"/>
              <a:t>, </a:t>
            </a:r>
            <a:r>
              <a:rPr lang="en-AU" dirty="0" err="1"/>
              <a:t>Klaten</a:t>
            </a:r>
            <a:r>
              <a:rPr lang="en-AU" dirty="0"/>
              <a:t>,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Magelang</a:t>
            </a:r>
            <a:r>
              <a:rPr lang="en-AU" dirty="0"/>
              <a:t>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tahun</a:t>
            </a:r>
            <a:r>
              <a:rPr lang="en-AU" dirty="0"/>
              <a:t> 2010. </a:t>
            </a:r>
            <a:r>
              <a:rPr lang="en-AU" dirty="0" err="1"/>
              <a:t>Produk</a:t>
            </a:r>
            <a:r>
              <a:rPr lang="en-AU" dirty="0"/>
              <a:t> </a:t>
            </a:r>
            <a:r>
              <a:rPr lang="en-AU" dirty="0" err="1"/>
              <a:t>tersebut</a:t>
            </a:r>
            <a:r>
              <a:rPr lang="en-AU" dirty="0"/>
              <a:t>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dasar</a:t>
            </a:r>
            <a:r>
              <a:rPr lang="en-AU" dirty="0"/>
              <a:t> </a:t>
            </a:r>
            <a:r>
              <a:rPr lang="en-AU" dirty="0" err="1"/>
              <a:t>pengembangan</a:t>
            </a:r>
            <a:r>
              <a:rPr lang="en-AU" dirty="0"/>
              <a:t> </a:t>
            </a:r>
            <a:r>
              <a:rPr lang="en-AU" dirty="0" err="1"/>
              <a:t>rilis</a:t>
            </a:r>
            <a:r>
              <a:rPr lang="en-AU" dirty="0"/>
              <a:t> </a:t>
            </a:r>
            <a:r>
              <a:rPr lang="en-AU" dirty="0" err="1"/>
              <a:t>resmi</a:t>
            </a:r>
            <a:r>
              <a:rPr lang="en-AU" dirty="0"/>
              <a:t> </a:t>
            </a:r>
            <a:r>
              <a:rPr lang="en-AU" dirty="0" err="1"/>
              <a:t>aplikasi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1.0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bulan</a:t>
            </a:r>
            <a:r>
              <a:rPr lang="en-AU" dirty="0"/>
              <a:t> April 2011. </a:t>
            </a:r>
            <a:r>
              <a:rPr lang="en-AU" dirty="0" err="1"/>
              <a:t>Tahun</a:t>
            </a:r>
            <a:r>
              <a:rPr lang="en-AU" dirty="0"/>
              <a:t> 2011 </a:t>
            </a:r>
            <a:r>
              <a:rPr lang="en-AU" dirty="0" err="1"/>
              <a:t>menjadi</a:t>
            </a:r>
            <a:r>
              <a:rPr lang="en-AU" dirty="0"/>
              <a:t> </a:t>
            </a:r>
            <a:r>
              <a:rPr lang="en-AU" dirty="0" err="1"/>
              <a:t>tonggak</a:t>
            </a:r>
            <a:r>
              <a:rPr lang="en-AU" dirty="0"/>
              <a:t> </a:t>
            </a:r>
            <a:r>
              <a:rPr lang="en-AU" dirty="0" err="1"/>
              <a:t>dimulainya</a:t>
            </a:r>
            <a:r>
              <a:rPr lang="en-AU" dirty="0"/>
              <a:t> proses </a:t>
            </a:r>
            <a:r>
              <a:rPr lang="en-AU" dirty="0" err="1"/>
              <a:t>ujicoba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 di </a:t>
            </a:r>
            <a:r>
              <a:rPr lang="en-AU" dirty="0" err="1"/>
              <a:t>Kabupaten</a:t>
            </a:r>
            <a:r>
              <a:rPr lang="en-AU" dirty="0"/>
              <a:t> </a:t>
            </a:r>
            <a:r>
              <a:rPr lang="en-AU" dirty="0" err="1"/>
              <a:t>Gunungkidul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Temanggung</a:t>
            </a:r>
            <a:r>
              <a:rPr lang="en-AU" dirty="0" smtClean="0"/>
              <a:t>.</a:t>
            </a:r>
            <a:r>
              <a:rPr lang="en-AU" dirty="0"/>
              <a:t>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tahun</a:t>
            </a:r>
            <a:r>
              <a:rPr lang="en-AU" dirty="0"/>
              <a:t> 2013 </a:t>
            </a:r>
            <a:r>
              <a:rPr lang="en-AU" dirty="0" err="1"/>
              <a:t>dirilis</a:t>
            </a:r>
            <a:r>
              <a:rPr lang="en-AU" dirty="0"/>
              <a:t> </a:t>
            </a:r>
            <a:r>
              <a:rPr lang="en-AU" dirty="0" err="1"/>
              <a:t>aplikasi</a:t>
            </a:r>
            <a:r>
              <a:rPr lang="en-AU" dirty="0"/>
              <a:t> SID </a:t>
            </a:r>
            <a:r>
              <a:rPr lang="en-AU" dirty="0" err="1"/>
              <a:t>versi</a:t>
            </a:r>
            <a:r>
              <a:rPr lang="en-AU" dirty="0"/>
              <a:t> 3.0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beberapa</a:t>
            </a:r>
            <a:r>
              <a:rPr lang="en-AU" dirty="0"/>
              <a:t> </a:t>
            </a:r>
            <a:r>
              <a:rPr lang="en-AU" dirty="0" err="1"/>
              <a:t>penambahan</a:t>
            </a:r>
            <a:r>
              <a:rPr lang="en-AU" dirty="0"/>
              <a:t> </a:t>
            </a:r>
            <a:r>
              <a:rPr lang="en-AU" dirty="0" err="1"/>
              <a:t>fungsi</a:t>
            </a:r>
            <a:r>
              <a:rPr lang="en-AU" dirty="0"/>
              <a:t> </a:t>
            </a:r>
            <a:r>
              <a:rPr lang="en-AU" dirty="0" err="1"/>
              <a:t>olah</a:t>
            </a:r>
            <a:r>
              <a:rPr lang="en-AU" dirty="0"/>
              <a:t> data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desa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13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sz="2700" dirty="0" err="1"/>
              <a:t>Munculnya</a:t>
            </a:r>
            <a:r>
              <a:rPr lang="en-AU" sz="2700" dirty="0"/>
              <a:t> ide </a:t>
            </a:r>
            <a:r>
              <a:rPr lang="en-AU" sz="2700" dirty="0" err="1"/>
              <a:t>tentang</a:t>
            </a:r>
            <a:r>
              <a:rPr lang="en-AU" sz="2700" dirty="0"/>
              <a:t> SID, </a:t>
            </a:r>
            <a:r>
              <a:rPr lang="en-AU" sz="2700" dirty="0" err="1"/>
              <a:t>berawal</a:t>
            </a:r>
            <a:r>
              <a:rPr lang="en-AU" sz="2700" dirty="0"/>
              <a:t> </a:t>
            </a:r>
            <a:r>
              <a:rPr lang="en-AU" sz="2700" dirty="0" err="1"/>
              <a:t>dari</a:t>
            </a:r>
            <a:r>
              <a:rPr lang="en-AU" sz="2700" dirty="0"/>
              <a:t> </a:t>
            </a:r>
            <a:r>
              <a:rPr lang="en-AU" sz="2700" dirty="0" err="1"/>
              <a:t>adanya</a:t>
            </a:r>
            <a:r>
              <a:rPr lang="en-AU" sz="2700" dirty="0"/>
              <a:t> </a:t>
            </a:r>
            <a:r>
              <a:rPr lang="en-AU" sz="2700" dirty="0" err="1"/>
              <a:t>berbagai</a:t>
            </a:r>
            <a:r>
              <a:rPr lang="en-AU" sz="2700" dirty="0"/>
              <a:t> </a:t>
            </a:r>
            <a:r>
              <a:rPr lang="en-AU" sz="2700" dirty="0" err="1"/>
              <a:t>masalah</a:t>
            </a:r>
            <a:r>
              <a:rPr lang="en-AU" sz="2700" dirty="0"/>
              <a:t> yang </a:t>
            </a:r>
            <a:r>
              <a:rPr lang="en-AU" sz="2700" dirty="0" err="1"/>
              <a:t>dihadapi</a:t>
            </a:r>
            <a:r>
              <a:rPr lang="en-AU" sz="2700" dirty="0"/>
              <a:t> </a:t>
            </a:r>
            <a:r>
              <a:rPr lang="en-AU" sz="2700" dirty="0" err="1"/>
              <a:t>oleh</a:t>
            </a:r>
            <a:r>
              <a:rPr lang="en-AU" sz="2700" dirty="0"/>
              <a:t> </a:t>
            </a:r>
            <a:r>
              <a:rPr lang="en-AU" sz="2700" dirty="0" err="1"/>
              <a:t>pemerintah</a:t>
            </a:r>
            <a:r>
              <a:rPr lang="en-AU" sz="2700" dirty="0"/>
              <a:t> </a:t>
            </a:r>
            <a:r>
              <a:rPr lang="en-AU" sz="2700" dirty="0" err="1"/>
              <a:t>desa</a:t>
            </a:r>
            <a:r>
              <a:rPr lang="en-AU" sz="2700" dirty="0"/>
              <a:t>, </a:t>
            </a:r>
            <a:r>
              <a:rPr lang="en-AU" sz="2700" dirty="0" err="1"/>
              <a:t>diantaranya</a:t>
            </a:r>
            <a:r>
              <a:rPr lang="en-AU" dirty="0"/>
              <a:t>: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AU" dirty="0" smtClean="0"/>
              <a:t>1. </a:t>
            </a:r>
            <a:r>
              <a:rPr lang="en-AU" dirty="0" err="1"/>
              <a:t>Inkonsistensi</a:t>
            </a:r>
            <a:r>
              <a:rPr lang="en-AU" dirty="0"/>
              <a:t> data </a:t>
            </a:r>
          </a:p>
          <a:p>
            <a:pPr algn="just"/>
            <a:r>
              <a:rPr lang="en-AU" dirty="0"/>
              <a:t>2. </a:t>
            </a:r>
            <a:r>
              <a:rPr lang="en-AU" dirty="0" err="1"/>
              <a:t>Sulitnya</a:t>
            </a:r>
            <a:r>
              <a:rPr lang="en-AU" dirty="0"/>
              <a:t> </a:t>
            </a:r>
            <a:r>
              <a:rPr lang="en-AU" dirty="0" err="1"/>
              <a:t>mengakses</a:t>
            </a:r>
            <a:r>
              <a:rPr lang="en-AU" dirty="0"/>
              <a:t>/</a:t>
            </a:r>
            <a:r>
              <a:rPr lang="en-AU" dirty="0" err="1"/>
              <a:t>memanggil</a:t>
            </a:r>
            <a:r>
              <a:rPr lang="en-AU" dirty="0"/>
              <a:t> data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cepat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mudah</a:t>
            </a:r>
            <a:endParaRPr lang="en-AU" dirty="0"/>
          </a:p>
          <a:p>
            <a:pPr algn="just"/>
            <a:r>
              <a:rPr lang="en-AU" dirty="0"/>
              <a:t>3. </a:t>
            </a:r>
            <a:r>
              <a:rPr lang="en-AU" dirty="0" err="1"/>
              <a:t>Keamanan</a:t>
            </a:r>
            <a:r>
              <a:rPr lang="en-AU" dirty="0"/>
              <a:t> data</a:t>
            </a:r>
          </a:p>
          <a:p>
            <a:pPr algn="just"/>
            <a:r>
              <a:rPr lang="en-AU" dirty="0"/>
              <a:t>4. </a:t>
            </a:r>
            <a:r>
              <a:rPr lang="en-AU" dirty="0" err="1"/>
              <a:t>Kesatuan</a:t>
            </a:r>
            <a:r>
              <a:rPr lang="en-AU" dirty="0"/>
              <a:t> data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553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Tujuan</a:t>
            </a:r>
            <a:r>
              <a:rPr lang="en-AU" sz="2800" dirty="0" smtClean="0"/>
              <a:t> </a:t>
            </a:r>
            <a:r>
              <a:rPr lang="en-AU" sz="2800" dirty="0" err="1" smtClean="0"/>
              <a:t>adanya</a:t>
            </a:r>
            <a:r>
              <a:rPr lang="en-AU" sz="2800" dirty="0" smtClean="0"/>
              <a:t> SID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 </a:t>
            </a:r>
            <a:endParaRPr lang="en-AU" dirty="0"/>
          </a:p>
          <a:p>
            <a:r>
              <a:rPr lang="en-AU" dirty="0"/>
              <a:t>1. </a:t>
            </a:r>
            <a:r>
              <a:rPr lang="en-AU" dirty="0" err="1"/>
              <a:t>Ketersediaan</a:t>
            </a:r>
            <a:r>
              <a:rPr lang="en-AU" dirty="0"/>
              <a:t> data</a:t>
            </a:r>
          </a:p>
          <a:p>
            <a:r>
              <a:rPr lang="en-AU" dirty="0"/>
              <a:t>2. </a:t>
            </a:r>
            <a:r>
              <a:rPr lang="en-AU" dirty="0" err="1"/>
              <a:t>Peningkatan</a:t>
            </a:r>
            <a:r>
              <a:rPr lang="en-AU" dirty="0"/>
              <a:t> </a:t>
            </a:r>
            <a:r>
              <a:rPr lang="en-AU" dirty="0" err="1"/>
              <a:t>kualitas</a:t>
            </a:r>
            <a:r>
              <a:rPr lang="en-AU" dirty="0"/>
              <a:t> </a:t>
            </a:r>
            <a:r>
              <a:rPr lang="en-AU" dirty="0" err="1"/>
              <a:t>pelayanan</a:t>
            </a:r>
            <a:r>
              <a:rPr lang="en-AU" dirty="0"/>
              <a:t> </a:t>
            </a:r>
            <a:r>
              <a:rPr lang="en-AU" dirty="0" err="1"/>
              <a:t>publik</a:t>
            </a:r>
            <a:endParaRPr lang="en-AU" dirty="0"/>
          </a:p>
          <a:p>
            <a:r>
              <a:rPr lang="fi-FI" dirty="0"/>
              <a:t>3. Pengelolaan seluruh potensi desa</a:t>
            </a:r>
          </a:p>
          <a:p>
            <a:r>
              <a:rPr lang="en-AU" dirty="0"/>
              <a:t>4. </a:t>
            </a:r>
            <a:r>
              <a:rPr lang="en-AU" dirty="0" err="1"/>
              <a:t>Mendorong</a:t>
            </a:r>
            <a:r>
              <a:rPr lang="en-AU" dirty="0"/>
              <a:t> </a:t>
            </a:r>
            <a:r>
              <a:rPr lang="en-AU" dirty="0" err="1"/>
              <a:t>partisipasi</a:t>
            </a:r>
            <a:r>
              <a:rPr lang="en-AU" dirty="0"/>
              <a:t>, </a:t>
            </a:r>
            <a:r>
              <a:rPr lang="en-AU" dirty="0" err="1"/>
              <a:t>transparansi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akuntabilitas</a:t>
            </a:r>
            <a:endParaRPr lang="en-AU" dirty="0"/>
          </a:p>
          <a:p>
            <a:r>
              <a:rPr lang="en-AU" dirty="0"/>
              <a:t>5. </a:t>
            </a:r>
            <a:r>
              <a:rPr lang="en-AU" dirty="0" err="1"/>
              <a:t>Memperkuat</a:t>
            </a:r>
            <a:r>
              <a:rPr lang="en-AU" dirty="0"/>
              <a:t> modal </a:t>
            </a:r>
            <a:r>
              <a:rPr lang="en-AU" dirty="0" err="1"/>
              <a:t>sosial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9707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Hambatan</a:t>
            </a:r>
            <a:r>
              <a:rPr lang="en-AU" sz="2800" dirty="0" smtClean="0"/>
              <a:t>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 err="1"/>
              <a:t>Kapasitas</a:t>
            </a:r>
            <a:r>
              <a:rPr lang="en-AU" dirty="0"/>
              <a:t> </a:t>
            </a:r>
            <a:r>
              <a:rPr lang="en-AU" dirty="0" err="1"/>
              <a:t>perangkat</a:t>
            </a:r>
            <a:r>
              <a:rPr lang="en-AU" dirty="0"/>
              <a:t> </a:t>
            </a:r>
            <a:r>
              <a:rPr lang="en-AU" dirty="0" err="1" smtClean="0"/>
              <a:t>Pemdes</a:t>
            </a:r>
            <a:r>
              <a:rPr lang="en-AU" dirty="0" smtClean="0"/>
              <a:t> </a:t>
            </a:r>
            <a:endParaRPr lang="en-AU" dirty="0"/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Ketersediaan</a:t>
            </a:r>
            <a:r>
              <a:rPr lang="en-AU" dirty="0" smtClean="0"/>
              <a:t> </a:t>
            </a:r>
            <a:r>
              <a:rPr lang="en-AU" dirty="0"/>
              <a:t>data </a:t>
            </a:r>
            <a:r>
              <a:rPr lang="en-AU" dirty="0" err="1"/>
              <a:t>awal</a:t>
            </a:r>
            <a:endParaRPr lang="en-AU" dirty="0"/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Keterbatasan</a:t>
            </a:r>
            <a:r>
              <a:rPr lang="en-AU" dirty="0" smtClean="0"/>
              <a:t> </a:t>
            </a:r>
            <a:r>
              <a:rPr lang="en-AU" dirty="0" err="1"/>
              <a:t>sarana</a:t>
            </a:r>
            <a:endParaRPr lang="en-AU" dirty="0"/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Anggaran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9313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Manfaat</a:t>
            </a:r>
            <a:r>
              <a:rPr lang="en-AU" sz="2800" dirty="0" smtClean="0"/>
              <a:t> SID </a:t>
            </a:r>
            <a:endParaRPr lang="en-AU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132249"/>
              </p:ext>
            </p:extLst>
          </p:nvPr>
        </p:nvGraphicFramePr>
        <p:xfrm>
          <a:off x="395536" y="1196752"/>
          <a:ext cx="7128792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5328592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Komponen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Manfaat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Pemerintahan</a:t>
                      </a:r>
                      <a:r>
                        <a:rPr lang="en-AU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Memperbaiki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kualitas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pelayanan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publik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yang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berbasis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kebutuhan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di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tingkat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lokal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. </a:t>
                      </a:r>
                    </a:p>
                    <a:p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Adanya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ketersediaan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data yang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bisa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dimanfaatkan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di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tingkat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lokal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maupun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supra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desa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	</a:t>
                      </a:r>
                    </a:p>
                    <a:p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	</a:t>
                      </a:r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Pembangunan</a:t>
                      </a:r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Membantu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proses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perencanaan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dan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sebagai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kekayaan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data  	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dalam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menyusun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dokumen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perencanaan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desa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.</a:t>
                      </a:r>
                    </a:p>
                    <a:p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Mendorong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transparansi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akuntabilitas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pembangunan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di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tingkat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r>
                        <a:rPr lang="en-AU" sz="1800" b="0" i="0" u="none" strike="noStrike" baseline="0" dirty="0" err="1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desa</a:t>
                      </a:r>
                      <a:r>
                        <a:rPr lang="en-AU" sz="1800" b="0" i="0" u="none" strike="noStrike" baseline="0" dirty="0" smtClean="0">
                          <a:solidFill>
                            <a:srgbClr val="000000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	</a:t>
                      </a:r>
                    </a:p>
                    <a:p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Pemberdayaan</a:t>
                      </a:r>
                      <a:r>
                        <a:rPr lang="en-AU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</a:t>
                      </a:r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Mendorong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partisipasi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dan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lahirnya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inisiatif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masyarakat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untuk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terlibat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dalam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pembangunan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 </a:t>
                      </a:r>
                      <a:r>
                        <a:rPr lang="en-A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desa</a:t>
                      </a:r>
                      <a:r>
                        <a:rPr lang="en-A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+mn-cs"/>
                        </a:rPr>
                        <a:t>	</a:t>
                      </a:r>
                    </a:p>
                    <a:p>
                      <a:endParaRPr lang="en-AU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130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Manfaat</a:t>
            </a:r>
            <a:r>
              <a:rPr lang="en-AU" sz="2800" dirty="0" smtClean="0"/>
              <a:t> SID </a:t>
            </a:r>
            <a:r>
              <a:rPr lang="en-AU" sz="2800" dirty="0" err="1" smtClean="0"/>
              <a:t>bagi</a:t>
            </a:r>
            <a:r>
              <a:rPr lang="en-AU" sz="2800" dirty="0" smtClean="0"/>
              <a:t> </a:t>
            </a:r>
            <a:r>
              <a:rPr lang="en-AU" sz="2800" dirty="0" err="1" smtClean="0"/>
              <a:t>setiap</a:t>
            </a:r>
            <a:r>
              <a:rPr lang="en-AU" sz="2800" dirty="0" smtClean="0"/>
              <a:t> </a:t>
            </a:r>
            <a:r>
              <a:rPr lang="en-AU" sz="2800" dirty="0" err="1" smtClean="0"/>
              <a:t>aktor</a:t>
            </a:r>
            <a:r>
              <a:rPr lang="en-AU" sz="2800" dirty="0" smtClean="0"/>
              <a:t> </a:t>
            </a:r>
            <a:r>
              <a:rPr lang="en-AU" sz="2800" dirty="0" err="1" smtClean="0"/>
              <a:t>desa</a:t>
            </a:r>
            <a:endParaRPr lang="en-AU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112139"/>
              </p:ext>
            </p:extLst>
          </p:nvPr>
        </p:nvGraphicFramePr>
        <p:xfrm>
          <a:off x="395536" y="1196752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5925344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Komponen</a:t>
                      </a:r>
                      <a:r>
                        <a:rPr lang="en-AU" dirty="0" smtClean="0"/>
                        <a:t>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Manfaat</a:t>
                      </a:r>
                      <a:r>
                        <a:rPr lang="en-AU" dirty="0" smtClean="0"/>
                        <a:t> SID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Pemerintahan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Supra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Desa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	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1.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Kemudahan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dalam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memperoleh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data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dan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informasi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desa</a:t>
                      </a:r>
                      <a:endParaRPr lang="en-AU" sz="2800" b="0" i="0" u="none" strike="noStrike" baseline="0" dirty="0" smtClean="0">
                        <a:solidFill>
                          <a:srgbClr val="000000"/>
                        </a:solidFill>
                        <a:latin typeface="Myriad Pro"/>
                      </a:endParaRPr>
                    </a:p>
                    <a:p>
                      <a:r>
                        <a:rPr lang="sv-SE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2. Efisiensi anggaran SKPD pada komponen perjalanan dinas</a:t>
                      </a:r>
                    </a:p>
                    <a:p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3.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Efektivitas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kerja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</a:p>
                    <a:p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4.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Membantu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proses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perencanaan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pembangunan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di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tingkat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 </a:t>
                      </a:r>
                      <a:r>
                        <a:rPr lang="en-AU" sz="2800" b="0" i="0" u="none" strike="noStrike" baseline="0" dirty="0" err="1" smtClean="0">
                          <a:solidFill>
                            <a:srgbClr val="000000"/>
                          </a:solidFill>
                          <a:latin typeface="Myriad Pro"/>
                        </a:rPr>
                        <a:t>kabupaten</a:t>
                      </a:r>
                      <a:r>
                        <a:rPr lang="en-AU" sz="2800" b="0" i="0" u="none" strike="noStrike" baseline="0" dirty="0" smtClean="0">
                          <a:solidFill>
                            <a:srgbClr val="000000"/>
                          </a:solidFill>
                          <a:latin typeface="Myriad Pro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52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586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Pengaturan Sistem informasi desa </vt:lpstr>
      <vt:lpstr>PowerPoint Presentation</vt:lpstr>
      <vt:lpstr>Awal sistem informasi desa</vt:lpstr>
      <vt:lpstr>PowerPoint Presentation</vt:lpstr>
      <vt:lpstr>Munculnya ide tentang SID, berawal dari adanya berbagai masalah yang dihadapi oleh pemerintah desa, diantaranya: </vt:lpstr>
      <vt:lpstr>Tujuan adanya SID</vt:lpstr>
      <vt:lpstr>Hambatan </vt:lpstr>
      <vt:lpstr>Manfaat SID </vt:lpstr>
      <vt:lpstr>Manfaat SID bagi setiap aktor desa</vt:lpstr>
      <vt:lpstr>PowerPoint Presentation</vt:lpstr>
      <vt:lpstr>Sistem Informasi Desa (SID)</vt:lpstr>
      <vt:lpstr>“Seperangkat alat dan proses pemanfaatan data dan informasi untuk mendukung pengelolaan sumberdaya berbasis komunitas di tingkat desa” Sistem Informasi Desa (SID) Prinsip: Partisipatif</vt:lpstr>
      <vt:lpstr>Konteks Prinsip Pengembangan SID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Munculnya ide tentang SID, berawal dari adanya berbagai masalah yang dihadapi oleh pemerintah desa, diantaranya:</dc:title>
  <dc:creator>AFNAN TAM</dc:creator>
  <cp:lastModifiedBy>BU FAJAR</cp:lastModifiedBy>
  <cp:revision>11</cp:revision>
  <cp:lastPrinted>2018-06-25T04:19:32Z</cp:lastPrinted>
  <dcterms:created xsi:type="dcterms:W3CDTF">2017-04-05T05:40:30Z</dcterms:created>
  <dcterms:modified xsi:type="dcterms:W3CDTF">2018-06-25T04:21:16Z</dcterms:modified>
</cp:coreProperties>
</file>