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1" d="100"/>
          <a:sy n="71" d="100"/>
        </p:scale>
        <p:origin x="162" y="5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E9BC-0602-451C-9D0E-6DB90BD3B8FB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BD1BA-2E45-4B35-82D4-9D772F9800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E9BC-0602-451C-9D0E-6DB90BD3B8FB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BD1BA-2E45-4B35-82D4-9D772F9800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E9BC-0602-451C-9D0E-6DB90BD3B8FB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BD1BA-2E45-4B35-82D4-9D772F9800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E9BC-0602-451C-9D0E-6DB90BD3B8FB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BD1BA-2E45-4B35-82D4-9D772F9800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E9BC-0602-451C-9D0E-6DB90BD3B8FB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BD1BA-2E45-4B35-82D4-9D772F9800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E9BC-0602-451C-9D0E-6DB90BD3B8FB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BD1BA-2E45-4B35-82D4-9D772F9800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E9BC-0602-451C-9D0E-6DB90BD3B8FB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BD1BA-2E45-4B35-82D4-9D772F9800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E9BC-0602-451C-9D0E-6DB90BD3B8FB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BD1BA-2E45-4B35-82D4-9D772F9800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E9BC-0602-451C-9D0E-6DB90BD3B8FB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BD1BA-2E45-4B35-82D4-9D772F9800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E9BC-0602-451C-9D0E-6DB90BD3B8FB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BD1BA-2E45-4B35-82D4-9D772F9800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E9BC-0602-451C-9D0E-6DB90BD3B8FB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BD1BA-2E45-4B35-82D4-9D772F9800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3AE9BC-0602-451C-9D0E-6DB90BD3B8FB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3BD1BA-2E45-4B35-82D4-9D772F98004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609600"/>
            <a:ext cx="7772400" cy="1470025"/>
          </a:xfr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Oval Callout 6"/>
          <p:cNvSpPr/>
          <p:nvPr/>
        </p:nvSpPr>
        <p:spPr>
          <a:xfrm>
            <a:off x="3048000" y="0"/>
            <a:ext cx="4038600" cy="32766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latin typeface="Algerian" pitchFamily="82" charset="0"/>
              </a:rPr>
              <a:t>Batasan-batasan</a:t>
            </a:r>
            <a:r>
              <a:rPr lang="en-US" sz="3600" dirty="0" smtClean="0">
                <a:latin typeface="Algerian" pitchFamily="82" charset="0"/>
              </a:rPr>
              <a:t> </a:t>
            </a:r>
            <a:r>
              <a:rPr lang="en-US" sz="3600" dirty="0" err="1" smtClean="0">
                <a:latin typeface="Algerian" pitchFamily="82" charset="0"/>
              </a:rPr>
              <a:t>pertanyaan</a:t>
            </a:r>
            <a:endParaRPr lang="en-US" sz="3600" dirty="0">
              <a:latin typeface="Algerian" pitchFamily="82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3124200"/>
            <a:ext cx="2337615" cy="357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838200" y="304800"/>
            <a:ext cx="7162800" cy="55626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/>
              <a:t> </a:t>
            </a:r>
            <a:r>
              <a:rPr lang="en-US" sz="2000" dirty="0" err="1" smtClean="0"/>
              <a:t>Jangan</a:t>
            </a:r>
            <a:r>
              <a:rPr lang="en-US" sz="2000" dirty="0" smtClean="0"/>
              <a:t> </a:t>
            </a:r>
            <a:r>
              <a:rPr lang="en-US" sz="2000" dirty="0" err="1" smtClean="0"/>
              <a:t>membikin</a:t>
            </a:r>
            <a:r>
              <a:rPr lang="en-US" sz="2000" dirty="0" smtClean="0"/>
              <a:t> </a:t>
            </a:r>
            <a:r>
              <a:rPr lang="en-US" sz="2000" dirty="0" err="1" smtClean="0"/>
              <a:t>pertanyaan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mudah</a:t>
            </a:r>
            <a:r>
              <a:rPr lang="en-US" sz="2000" dirty="0" smtClean="0"/>
              <a:t> </a:t>
            </a:r>
            <a:r>
              <a:rPr lang="en-US" sz="2000" dirty="0" err="1" smtClean="0"/>
              <a:t>dipahami</a:t>
            </a:r>
            <a:endParaRPr lang="en-US" sz="2000" dirty="0" smtClean="0"/>
          </a:p>
          <a:p>
            <a:pPr algn="ctr"/>
            <a:endParaRPr lang="en-US" sz="2000" dirty="0"/>
          </a:p>
          <a:p>
            <a:pPr algn="ctr"/>
            <a:r>
              <a:rPr lang="en-US" sz="2000" dirty="0" err="1" smtClean="0"/>
              <a:t>Jangan</a:t>
            </a:r>
            <a:r>
              <a:rPr lang="en-US" sz="2000" dirty="0" smtClean="0"/>
              <a:t> </a:t>
            </a:r>
            <a:r>
              <a:rPr lang="en-US" sz="2000" dirty="0" err="1" smtClean="0"/>
              <a:t>membikin</a:t>
            </a:r>
            <a:r>
              <a:rPr lang="en-US" sz="2000" dirty="0" smtClean="0"/>
              <a:t> </a:t>
            </a:r>
            <a:r>
              <a:rPr lang="en-US" sz="2000" dirty="0" err="1" smtClean="0"/>
              <a:t>pertanyaan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berujung</a:t>
            </a:r>
            <a:r>
              <a:rPr lang="en-US" sz="2000" dirty="0" smtClean="0"/>
              <a:t> </a:t>
            </a:r>
            <a:r>
              <a:rPr lang="en-US" sz="2000" dirty="0" err="1" smtClean="0"/>
              <a:t>ganda</a:t>
            </a:r>
            <a:r>
              <a:rPr lang="en-US" sz="2000" dirty="0" smtClean="0"/>
              <a:t> (</a:t>
            </a:r>
            <a:r>
              <a:rPr lang="en-US" sz="2000" dirty="0" err="1" smtClean="0"/>
              <a:t>bisa</a:t>
            </a:r>
            <a:r>
              <a:rPr lang="en-US" sz="2000" dirty="0" smtClean="0"/>
              <a:t> </a:t>
            </a:r>
            <a:r>
              <a:rPr lang="en-US" sz="2000" dirty="0" err="1" smtClean="0"/>
              <a:t>dijawab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jawaban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berbeda</a:t>
            </a:r>
            <a:r>
              <a:rPr lang="en-US" sz="2000" dirty="0" smtClean="0"/>
              <a:t> </a:t>
            </a:r>
            <a:r>
              <a:rPr lang="en-US" sz="2000" dirty="0" err="1" smtClean="0"/>
              <a:t>makna</a:t>
            </a:r>
            <a:r>
              <a:rPr lang="en-US" sz="2000" dirty="0" smtClean="0"/>
              <a:t>)</a:t>
            </a:r>
          </a:p>
          <a:p>
            <a:pPr algn="ctr"/>
            <a:endParaRPr lang="en-US" sz="2000" dirty="0"/>
          </a:p>
          <a:p>
            <a:pPr algn="ctr"/>
            <a:r>
              <a:rPr lang="en-US" sz="2000" dirty="0" err="1" smtClean="0"/>
              <a:t>Jangan</a:t>
            </a:r>
            <a:r>
              <a:rPr lang="en-US" sz="2000" dirty="0" smtClean="0"/>
              <a:t> </a:t>
            </a:r>
            <a:r>
              <a:rPr lang="en-US" sz="2000" dirty="0" err="1" smtClean="0"/>
              <a:t>membikin</a:t>
            </a:r>
            <a:r>
              <a:rPr lang="en-US" sz="2000" dirty="0" smtClean="0"/>
              <a:t> </a:t>
            </a:r>
            <a:r>
              <a:rPr lang="en-US" sz="2000" dirty="0" err="1" smtClean="0"/>
              <a:t>pertanyaan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mengarahkan</a:t>
            </a:r>
            <a:r>
              <a:rPr lang="en-US" sz="2000" dirty="0" smtClean="0"/>
              <a:t> </a:t>
            </a:r>
          </a:p>
          <a:p>
            <a:pPr algn="ctr"/>
            <a:endParaRPr lang="en-US" sz="2000" dirty="0"/>
          </a:p>
          <a:p>
            <a:pPr algn="ctr"/>
            <a:r>
              <a:rPr lang="en-US" sz="2000" dirty="0" err="1" smtClean="0"/>
              <a:t>Jangan</a:t>
            </a:r>
            <a:r>
              <a:rPr lang="en-US" sz="2000" dirty="0" smtClean="0"/>
              <a:t> </a:t>
            </a:r>
            <a:r>
              <a:rPr lang="en-US" sz="2000" dirty="0" err="1" smtClean="0"/>
              <a:t>membikin</a:t>
            </a:r>
            <a:r>
              <a:rPr lang="en-US" sz="2000" dirty="0" smtClean="0"/>
              <a:t> </a:t>
            </a:r>
            <a:r>
              <a:rPr lang="en-US" sz="2000" dirty="0" err="1" smtClean="0"/>
              <a:t>pertanyaan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spekulatif</a:t>
            </a:r>
            <a:r>
              <a:rPr lang="en-US" sz="2000" dirty="0" smtClean="0"/>
              <a:t> (</a:t>
            </a:r>
            <a:r>
              <a:rPr lang="en-US" sz="2000" dirty="0" err="1" smtClean="0"/>
              <a:t>spekulatif</a:t>
            </a:r>
            <a:r>
              <a:rPr lang="en-US" sz="2000" dirty="0" smtClean="0"/>
              <a:t>= </a:t>
            </a:r>
            <a:r>
              <a:rPr lang="en-US" sz="2000" dirty="0" err="1" smtClean="0"/>
              <a:t>membikin</a:t>
            </a:r>
            <a:r>
              <a:rPr lang="en-US" sz="2000" dirty="0" smtClean="0"/>
              <a:t>  </a:t>
            </a:r>
            <a:r>
              <a:rPr lang="en-US" sz="2000" dirty="0" err="1" smtClean="0"/>
              <a:t>dugaan-dugaan</a:t>
            </a:r>
            <a:r>
              <a:rPr lang="en-US" sz="2000" dirty="0" smtClean="0"/>
              <a:t> </a:t>
            </a:r>
            <a:r>
              <a:rPr lang="en-US" sz="2000" dirty="0" err="1" smtClean="0"/>
              <a:t>sesuai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keinginan</a:t>
            </a:r>
            <a:r>
              <a:rPr lang="en-US" sz="2000" dirty="0" smtClean="0"/>
              <a:t> </a:t>
            </a:r>
            <a:r>
              <a:rPr lang="en-US" sz="2000" dirty="0" err="1" smtClean="0"/>
              <a:t>penanya</a:t>
            </a:r>
            <a:r>
              <a:rPr lang="en-US" sz="2000" dirty="0" smtClean="0"/>
              <a:t>)</a:t>
            </a:r>
          </a:p>
          <a:p>
            <a:pPr algn="ctr"/>
            <a:endParaRPr lang="en-US" sz="2000" dirty="0"/>
          </a:p>
          <a:p>
            <a:pPr algn="ctr"/>
            <a:r>
              <a:rPr lang="en-US" sz="2000" dirty="0" err="1" smtClean="0"/>
              <a:t>Jangan</a:t>
            </a:r>
            <a:r>
              <a:rPr lang="en-US" sz="2000" dirty="0" smtClean="0"/>
              <a:t> </a:t>
            </a:r>
            <a:r>
              <a:rPr lang="en-US" sz="2000" dirty="0" err="1" smtClean="0"/>
              <a:t>membuat</a:t>
            </a:r>
            <a:r>
              <a:rPr lang="en-US" sz="2000" dirty="0" smtClean="0"/>
              <a:t> </a:t>
            </a:r>
            <a:r>
              <a:rPr lang="en-US" sz="2000" dirty="0" err="1" smtClean="0"/>
              <a:t>pertanyaan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meminta</a:t>
            </a:r>
            <a:r>
              <a:rPr lang="en-US" sz="2000" dirty="0" smtClean="0"/>
              <a:t> </a:t>
            </a:r>
            <a:r>
              <a:rPr lang="en-US" sz="2000" dirty="0" err="1" smtClean="0"/>
              <a:t>orang</a:t>
            </a:r>
            <a:r>
              <a:rPr lang="en-US" sz="2000" dirty="0" smtClean="0"/>
              <a:t> </a:t>
            </a:r>
            <a:r>
              <a:rPr lang="en-US" sz="2000" dirty="0" err="1" smtClean="0"/>
              <a:t>mengimajinasikan</a:t>
            </a:r>
            <a:r>
              <a:rPr lang="en-US" sz="2000" dirty="0" smtClean="0"/>
              <a:t> </a:t>
            </a:r>
            <a:r>
              <a:rPr lang="en-US" sz="2000" dirty="0" err="1" smtClean="0"/>
              <a:t>apa</a:t>
            </a:r>
            <a:r>
              <a:rPr lang="en-US" sz="2000" dirty="0" smtClean="0"/>
              <a:t> yang </a:t>
            </a:r>
            <a:r>
              <a:rPr lang="en-US" sz="2000" dirty="0" err="1" smtClean="0"/>
              <a:t>mungkin</a:t>
            </a:r>
            <a:r>
              <a:rPr lang="en-US" sz="2000" dirty="0" smtClean="0"/>
              <a:t> </a:t>
            </a:r>
            <a:r>
              <a:rPr lang="en-US" sz="2000" dirty="0" err="1" smtClean="0"/>
              <a:t>terjadi</a:t>
            </a:r>
            <a:endParaRPr lang="en-US" sz="2000" dirty="0" smtClean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752600"/>
            <a:ext cx="38100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Oval 2"/>
          <p:cNvSpPr/>
          <p:nvPr/>
        </p:nvSpPr>
        <p:spPr>
          <a:xfrm>
            <a:off x="4038600" y="685800"/>
            <a:ext cx="5105400" cy="3200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just"/>
            <a:r>
              <a:rPr lang="en-US" sz="2800" dirty="0" err="1" smtClean="0"/>
              <a:t>Metode</a:t>
            </a:r>
            <a:r>
              <a:rPr lang="en-US" sz="2800" dirty="0" smtClean="0"/>
              <a:t> </a:t>
            </a:r>
            <a:r>
              <a:rPr lang="en-US" sz="2800" dirty="0" err="1" smtClean="0"/>
              <a:t>Observasi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Penelitian</a:t>
            </a:r>
            <a:r>
              <a:rPr lang="en-US" sz="2800" dirty="0" smtClean="0"/>
              <a:t> </a:t>
            </a:r>
            <a:r>
              <a:rPr lang="en-US" sz="2800" dirty="0" err="1" smtClean="0"/>
              <a:t>Kualitatif</a:t>
            </a:r>
            <a:endParaRPr lang="en-US" sz="2800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219200" y="609600"/>
            <a:ext cx="6934200" cy="5257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just">
              <a:buFont typeface="Arial" pitchFamily="34" charset="0"/>
              <a:buChar char="•"/>
            </a:pPr>
            <a:r>
              <a:rPr lang="en-US" dirty="0" err="1" smtClean="0"/>
              <a:t>Observasi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 </a:t>
            </a:r>
            <a:r>
              <a:rPr lang="en-US" dirty="0" err="1" smtClean="0"/>
              <a:t>pengumpulan</a:t>
            </a:r>
            <a:r>
              <a:rPr lang="en-US" dirty="0" smtClean="0"/>
              <a:t> data yang </a:t>
            </a:r>
            <a:r>
              <a:rPr lang="en-US" dirty="0" err="1" smtClean="0"/>
              <a:t>berseri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bertahap</a:t>
            </a:r>
            <a:endParaRPr lang="en-US" dirty="0" smtClean="0"/>
          </a:p>
          <a:p>
            <a:pPr algn="just">
              <a:buFont typeface="Arial" pitchFamily="34" charset="0"/>
              <a:buChar char="•"/>
            </a:pPr>
            <a:endParaRPr lang="en-US" dirty="0"/>
          </a:p>
          <a:p>
            <a:pPr algn="just">
              <a:buFont typeface="Arial" pitchFamily="34" charset="0"/>
              <a:buChar char="•"/>
            </a:pPr>
            <a:r>
              <a:rPr lang="en-US" dirty="0" err="1" smtClean="0"/>
              <a:t>Prosedur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lakukan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observasi</a:t>
            </a:r>
            <a:r>
              <a:rPr lang="en-US" dirty="0" smtClean="0"/>
              <a:t>:</a:t>
            </a:r>
          </a:p>
          <a:p>
            <a:pPr marL="800100" lvl="1" indent="-342900" algn="just">
              <a:buFont typeface="+mj-lt"/>
              <a:buAutoNum type="arabicPeriod"/>
            </a:pPr>
            <a:r>
              <a:rPr lang="en-US" dirty="0" err="1" smtClean="0"/>
              <a:t>Pilih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tentukan</a:t>
            </a:r>
            <a:r>
              <a:rPr lang="en-US" dirty="0" smtClean="0"/>
              <a:t> </a:t>
            </a:r>
            <a:r>
              <a:rPr lang="en-US" dirty="0" err="1" smtClean="0"/>
              <a:t>lokasi</a:t>
            </a:r>
            <a:r>
              <a:rPr lang="en-US" dirty="0" smtClean="0"/>
              <a:t>  </a:t>
            </a:r>
            <a:r>
              <a:rPr lang="en-US" dirty="0" err="1" smtClean="0"/>
              <a:t>penelitian</a:t>
            </a:r>
            <a:r>
              <a:rPr lang="en-US" dirty="0" smtClean="0"/>
              <a:t>,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ijin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urus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selesaikan</a:t>
            </a:r>
            <a:r>
              <a:rPr lang="en-US" dirty="0" smtClean="0"/>
              <a:t> </a:t>
            </a:r>
            <a:r>
              <a:rPr lang="en-US" dirty="0" err="1" smtClean="0"/>
              <a:t>perijinan</a:t>
            </a:r>
            <a:r>
              <a:rPr lang="en-US" dirty="0" smtClean="0"/>
              <a:t>.</a:t>
            </a:r>
          </a:p>
          <a:p>
            <a:pPr marL="800100" lvl="1" indent="-342900" algn="just">
              <a:buFont typeface="+mj-lt"/>
              <a:buAutoNum type="arabicPeriod"/>
            </a:pP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lokasi</a:t>
            </a:r>
            <a:r>
              <a:rPr lang="en-US" dirty="0" smtClean="0"/>
              <a:t>,  </a:t>
            </a:r>
            <a:r>
              <a:rPr lang="en-US" dirty="0" err="1" smtClean="0"/>
              <a:t>tentukan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peristiwa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diobservasi</a:t>
            </a:r>
            <a:r>
              <a:rPr lang="en-US" dirty="0" smtClean="0"/>
              <a:t>, </a:t>
            </a:r>
            <a:r>
              <a:rPr lang="en-US" dirty="0" err="1" smtClean="0"/>
              <a:t>tentukan</a:t>
            </a:r>
            <a:r>
              <a:rPr lang="en-US" dirty="0" smtClean="0"/>
              <a:t> </a:t>
            </a:r>
            <a:r>
              <a:rPr lang="en-US" dirty="0" err="1" smtClean="0"/>
              <a:t>orang-orang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kunci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</a:p>
          <a:p>
            <a:pPr marL="800100" lvl="1" indent="-342900" algn="just">
              <a:buFont typeface="+mj-lt"/>
              <a:buAutoNum type="arabicPeriod"/>
            </a:pPr>
            <a:r>
              <a:rPr lang="en-US" dirty="0" err="1" smtClean="0"/>
              <a:t>Tentukan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pengamatan</a:t>
            </a:r>
            <a:r>
              <a:rPr lang="en-US" dirty="0" smtClean="0"/>
              <a:t> </a:t>
            </a:r>
            <a:r>
              <a:rPr lang="en-US" dirty="0" err="1" smtClean="0"/>
              <a:t>berperan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pengamat</a:t>
            </a:r>
            <a:endParaRPr lang="en-US" dirty="0" smtClean="0"/>
          </a:p>
          <a:p>
            <a:pPr marL="800100" lvl="1" indent="-342900" algn="just">
              <a:buFont typeface="+mj-lt"/>
              <a:buAutoNum type="arabicPeriod"/>
            </a:pPr>
            <a:r>
              <a:rPr lang="en-US" dirty="0" err="1" smtClean="0"/>
              <a:t>Sediakan</a:t>
            </a:r>
            <a:r>
              <a:rPr lang="en-US" dirty="0" smtClean="0"/>
              <a:t> </a:t>
            </a:r>
            <a:r>
              <a:rPr lang="en-US" dirty="0" err="1" smtClean="0"/>
              <a:t>buku</a:t>
            </a:r>
            <a:r>
              <a:rPr lang="en-US" dirty="0" smtClean="0"/>
              <a:t> </a:t>
            </a:r>
            <a:r>
              <a:rPr lang="en-US" dirty="0" err="1" smtClean="0"/>
              <a:t>catatan</a:t>
            </a:r>
            <a:r>
              <a:rPr lang="en-US" dirty="0" smtClean="0"/>
              <a:t> 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mengidentifikasikan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observasi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.</a:t>
            </a:r>
          </a:p>
          <a:p>
            <a:pPr marL="800100" lvl="1" indent="-342900" algn="just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pengamatan</a:t>
            </a:r>
            <a:r>
              <a:rPr lang="en-US" dirty="0" smtClean="0"/>
              <a:t>, </a:t>
            </a:r>
            <a:r>
              <a:rPr lang="en-US" dirty="0" err="1" smtClean="0"/>
              <a:t>pilih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yang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mendampingi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1676400" y="914400"/>
            <a:ext cx="6553200" cy="5257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just"/>
            <a:r>
              <a:rPr lang="en-US" sz="2800" dirty="0" smtClean="0"/>
              <a:t>DOKUMEN WAWANCARA</a:t>
            </a:r>
          </a:p>
          <a:p>
            <a:pPr algn="just"/>
            <a:endParaRPr lang="en-US" sz="2000" dirty="0"/>
          </a:p>
          <a:p>
            <a:pPr algn="just"/>
            <a:r>
              <a:rPr lang="en-US" sz="2000" b="1" dirty="0" err="1" smtClean="0"/>
              <a:t>Tanggal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wawancara</a:t>
            </a:r>
            <a:endParaRPr lang="en-US" sz="2000" b="1" dirty="0" smtClean="0"/>
          </a:p>
          <a:p>
            <a:pPr algn="just"/>
            <a:r>
              <a:rPr lang="en-US" sz="2000" dirty="0" err="1" smtClean="0"/>
              <a:t>Tujuan</a:t>
            </a:r>
            <a:r>
              <a:rPr lang="en-US" sz="2000" dirty="0" smtClean="0"/>
              <a:t> </a:t>
            </a:r>
            <a:r>
              <a:rPr lang="en-US" sz="2000" dirty="0" err="1" smtClean="0"/>
              <a:t>wawancara</a:t>
            </a:r>
            <a:endParaRPr lang="en-US" sz="2000" dirty="0" smtClean="0"/>
          </a:p>
          <a:p>
            <a:pPr algn="just"/>
            <a:r>
              <a:rPr lang="en-US" sz="2000" dirty="0" smtClean="0"/>
              <a:t>Jam/</a:t>
            </a:r>
            <a:r>
              <a:rPr lang="en-US" sz="2000" dirty="0" err="1" smtClean="0"/>
              <a:t>waktu</a:t>
            </a:r>
            <a:r>
              <a:rPr lang="en-US" sz="2000" dirty="0" smtClean="0"/>
              <a:t> </a:t>
            </a:r>
            <a:r>
              <a:rPr lang="en-US" sz="2000" dirty="0" err="1" smtClean="0"/>
              <a:t>wawancara</a:t>
            </a:r>
            <a:endParaRPr lang="en-US" sz="2000" dirty="0" smtClean="0"/>
          </a:p>
          <a:p>
            <a:pPr algn="just"/>
            <a:r>
              <a:rPr lang="en-US" sz="2000" dirty="0" err="1" smtClean="0"/>
              <a:t>Tempat</a:t>
            </a:r>
            <a:r>
              <a:rPr lang="en-US" sz="2000" dirty="0" smtClean="0"/>
              <a:t>/</a:t>
            </a:r>
            <a:r>
              <a:rPr lang="en-US" sz="2000" dirty="0" err="1" smtClean="0"/>
              <a:t>lokasi</a:t>
            </a:r>
            <a:endParaRPr lang="en-US" sz="2000" dirty="0" smtClean="0"/>
          </a:p>
          <a:p>
            <a:pPr algn="just"/>
            <a:r>
              <a:rPr lang="en-US" sz="2000" dirty="0" err="1" smtClean="0"/>
              <a:t>Pewawancara</a:t>
            </a:r>
            <a:endParaRPr lang="en-US" sz="2000" dirty="0" smtClean="0"/>
          </a:p>
          <a:p>
            <a:pPr algn="just"/>
            <a:r>
              <a:rPr lang="en-US" sz="2000" dirty="0" smtClean="0"/>
              <a:t>Yang </a:t>
            </a:r>
            <a:r>
              <a:rPr lang="en-US" sz="2000" dirty="0" err="1" smtClean="0"/>
              <a:t>diwawancarai</a:t>
            </a:r>
            <a:endParaRPr lang="en-US" sz="2000" dirty="0" smtClean="0"/>
          </a:p>
          <a:p>
            <a:pPr algn="just"/>
            <a:r>
              <a:rPr lang="en-US" sz="2000" dirty="0" smtClean="0"/>
              <a:t>(</a:t>
            </a:r>
            <a:r>
              <a:rPr lang="en-US" sz="2000" dirty="0" err="1" smtClean="0"/>
              <a:t>bisa</a:t>
            </a:r>
            <a:r>
              <a:rPr lang="en-US" sz="2000" dirty="0" smtClean="0"/>
              <a:t> </a:t>
            </a:r>
            <a:r>
              <a:rPr lang="en-US" sz="2000" dirty="0" err="1" smtClean="0"/>
              <a:t>disampaikan</a:t>
            </a:r>
            <a:r>
              <a:rPr lang="en-US" sz="2000" dirty="0" smtClean="0"/>
              <a:t> </a:t>
            </a:r>
            <a:r>
              <a:rPr lang="en-US" sz="2000" dirty="0" err="1" smtClean="0"/>
              <a:t>biodatanya</a:t>
            </a:r>
            <a:r>
              <a:rPr lang="en-US" sz="2000" dirty="0" smtClean="0"/>
              <a:t>)</a:t>
            </a:r>
          </a:p>
          <a:p>
            <a:pPr algn="just"/>
            <a:r>
              <a:rPr lang="en-US" sz="2000" dirty="0" err="1" smtClean="0"/>
              <a:t>Deskripsi</a:t>
            </a:r>
            <a:r>
              <a:rPr lang="en-US" sz="2000" dirty="0" smtClean="0"/>
              <a:t> </a:t>
            </a:r>
            <a:r>
              <a:rPr lang="en-US" sz="2000" dirty="0" err="1" smtClean="0"/>
              <a:t>pertanyaan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jawaban</a:t>
            </a:r>
            <a:endParaRPr lang="en-US" sz="2000" dirty="0" smtClean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0" y="381000"/>
          <a:ext cx="8839200" cy="1030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200"/>
                <a:gridCol w="1473200"/>
                <a:gridCol w="1473200"/>
                <a:gridCol w="1473200"/>
                <a:gridCol w="1473200"/>
                <a:gridCol w="1473200"/>
              </a:tblGrid>
              <a:tr h="965200">
                <a:tc>
                  <a:txBody>
                    <a:bodyPr/>
                    <a:lstStyle/>
                    <a:p>
                      <a:r>
                        <a:rPr lang="en-US" dirty="0" smtClean="0"/>
                        <a:t>Data collection activity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Biography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Phenomeno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logy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Grounded theory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ethnography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Case study</a:t>
                      </a:r>
                      <a:endParaRPr lang="en-US" dirty="0"/>
                    </a:p>
                  </a:txBody>
                  <a:tcPr/>
                </a:tc>
              </a:tr>
              <a:tr h="965200">
                <a:tc>
                  <a:txBody>
                    <a:bodyPr/>
                    <a:lstStyle/>
                    <a:p>
                      <a:r>
                        <a:rPr lang="en-US" dirty="0" smtClean="0"/>
                        <a:t>What is traditionally studied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Single individual, accessible and distinctive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Multiple individuals who have </a:t>
                      </a:r>
                      <a:r>
                        <a:rPr lang="en-US" dirty="0" err="1" smtClean="0"/>
                        <a:t>experiented</a:t>
                      </a:r>
                      <a:r>
                        <a:rPr lang="en-US" dirty="0" smtClean="0"/>
                        <a:t> the phenomenon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Multiple individuals who have responded to action or participated in  a process about central phenomenon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Members of a culture sharing group or individual representative of the group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 bounded system such as </a:t>
                      </a:r>
                      <a:r>
                        <a:rPr lang="en-US" dirty="0" err="1" smtClean="0"/>
                        <a:t>aprocess</a:t>
                      </a:r>
                      <a:r>
                        <a:rPr lang="en-US" dirty="0" smtClean="0"/>
                        <a:t> , activity, event , program or multiple individuals </a:t>
                      </a:r>
                      <a:endParaRPr lang="en-US" dirty="0"/>
                    </a:p>
                  </a:txBody>
                  <a:tcPr/>
                </a:tc>
              </a:tr>
              <a:tr h="965200">
                <a:tc>
                  <a:txBody>
                    <a:bodyPr/>
                    <a:lstStyle/>
                    <a:p>
                      <a:r>
                        <a:rPr lang="en-US" dirty="0" smtClean="0"/>
                        <a:t>What are typical access and rapport issues?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Gaining permission from individuals, obtaining access to information in archives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Finding people who have </a:t>
                      </a:r>
                      <a:r>
                        <a:rPr lang="en-US" dirty="0" err="1" smtClean="0"/>
                        <a:t>experiented</a:t>
                      </a:r>
                      <a:r>
                        <a:rPr lang="en-US" dirty="0" smtClean="0"/>
                        <a:t> the phenomenon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Locating a homogeneous sample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Gaining access through gatekeepers gaining confidence of information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Gaining access through gatekeepers gaining confidence of participants  </a:t>
                      </a:r>
                      <a:endParaRPr lang="en-US" dirty="0"/>
                    </a:p>
                  </a:txBody>
                  <a:tcPr/>
                </a:tc>
              </a:tr>
              <a:tr h="965200">
                <a:tc>
                  <a:txBody>
                    <a:bodyPr/>
                    <a:lstStyle/>
                    <a:p>
                      <a:r>
                        <a:rPr lang="en-US" dirty="0" smtClean="0"/>
                        <a:t>What type of information typically is </a:t>
                      </a:r>
                      <a:r>
                        <a:rPr lang="en-US" dirty="0" err="1" smtClean="0"/>
                        <a:t>colected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Documents and archival  material , open ended interviews, participants </a:t>
                      </a:r>
                      <a:r>
                        <a:rPr lang="en-US" dirty="0" err="1" smtClean="0"/>
                        <a:t>obsevation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Interviews with u to 10 people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Primarly</a:t>
                      </a:r>
                      <a:r>
                        <a:rPr lang="en-US" dirty="0" smtClean="0"/>
                        <a:t> interviews with 20-3- people to achieve detail in the theory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Participant observations, interviews artifact and document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Extensive forms such as documents and records interviews, observations and </a:t>
                      </a:r>
                      <a:r>
                        <a:rPr lang="en-US" dirty="0" err="1" smtClean="0"/>
                        <a:t>phsical</a:t>
                      </a:r>
                      <a:r>
                        <a:rPr lang="en-US" dirty="0" smtClean="0"/>
                        <a:t>  artifact </a:t>
                      </a:r>
                      <a:endParaRPr lang="en-US" dirty="0"/>
                    </a:p>
                  </a:txBody>
                  <a:tcPr/>
                </a:tc>
              </a:tr>
              <a:tr h="965200">
                <a:tc>
                  <a:txBody>
                    <a:bodyPr/>
                    <a:lstStyle/>
                    <a:p>
                      <a:r>
                        <a:rPr lang="en-US" dirty="0" smtClean="0"/>
                        <a:t>How is information recorded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Notes, interview protocol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Long interview protocol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Interviews protocol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Filednotes</a:t>
                      </a:r>
                      <a:r>
                        <a:rPr lang="en-US" dirty="0" smtClean="0"/>
                        <a:t>, interview and observations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Filednotes</a:t>
                      </a:r>
                      <a:r>
                        <a:rPr lang="en-US" dirty="0" smtClean="0"/>
                        <a:t>, interview</a:t>
                      </a:r>
                      <a:r>
                        <a:rPr lang="en-US" smtClean="0"/>
                        <a:t>, observation</a:t>
                      </a:r>
                      <a:endParaRPr lang="en-US" dirty="0"/>
                    </a:p>
                  </a:txBody>
                  <a:tcPr/>
                </a:tc>
              </a:tr>
              <a:tr h="9652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81000" y="381000"/>
          <a:ext cx="8534400" cy="6172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2400"/>
                <a:gridCol w="1422400"/>
                <a:gridCol w="1422400"/>
                <a:gridCol w="1422400"/>
                <a:gridCol w="1422400"/>
                <a:gridCol w="1422400"/>
              </a:tblGrid>
              <a:tr h="1295400">
                <a:tc>
                  <a:txBody>
                    <a:bodyPr/>
                    <a:lstStyle/>
                    <a:p>
                      <a:r>
                        <a:rPr lang="en-US" dirty="0" smtClean="0"/>
                        <a:t>How does one select sites or individuals to  study (purposeful sampling strategies)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Several strategies  depending  on person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dirty="0" smtClean="0"/>
                        <a:t>Finding individuals who have </a:t>
                      </a:r>
                      <a:r>
                        <a:rPr lang="en-US" dirty="0" err="1" smtClean="0"/>
                        <a:t>experiented</a:t>
                      </a:r>
                      <a:r>
                        <a:rPr lang="en-US" dirty="0" smtClean="0"/>
                        <a:t>  the  phenomenon a criterion sample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Finding homogeneous sample a theory based  sample a </a:t>
                      </a:r>
                      <a:r>
                        <a:rPr lang="en-US" dirty="0" err="1" smtClean="0"/>
                        <a:t>theoriical</a:t>
                      </a:r>
                      <a:r>
                        <a:rPr lang="en-US" dirty="0" smtClean="0"/>
                        <a:t> sample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Finding a cultural group to which one is  a stranger , a </a:t>
                      </a:r>
                      <a:r>
                        <a:rPr lang="en-US" dirty="0" err="1" smtClean="0"/>
                        <a:t>epresentative</a:t>
                      </a:r>
                      <a:r>
                        <a:rPr lang="en-US" dirty="0" smtClean="0"/>
                        <a:t>  sample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Finding case  or cases an typical case or a maximum </a:t>
                      </a:r>
                      <a:r>
                        <a:rPr lang="en-US" dirty="0" err="1" smtClean="0"/>
                        <a:t>variotion</a:t>
                      </a:r>
                      <a:r>
                        <a:rPr lang="en-US" dirty="0" smtClean="0"/>
                        <a:t> or </a:t>
                      </a:r>
                      <a:r>
                        <a:rPr lang="en-US" dirty="0" err="1" smtClean="0"/>
                        <a:t>extrem</a:t>
                      </a:r>
                      <a:r>
                        <a:rPr lang="en-US" dirty="0" smtClean="0"/>
                        <a:t> case</a:t>
                      </a:r>
                      <a:endParaRPr lang="en-US" dirty="0"/>
                    </a:p>
                  </a:txBody>
                  <a:tcPr/>
                </a:tc>
              </a:tr>
              <a:tr h="12954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954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954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432</Words>
  <Application>Microsoft Office PowerPoint</Application>
  <PresentationFormat>On-screen Show (4:3)</PresentationFormat>
  <Paragraphs>67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 </vt:lpstr>
      <vt:lpstr>Slide 2</vt:lpstr>
      <vt:lpstr>Slide 3</vt:lpstr>
      <vt:lpstr>Slide 4</vt:lpstr>
      <vt:lpstr>Slide 5</vt:lpstr>
      <vt:lpstr>Slide 6</vt:lpstr>
      <vt:lpstr>Slide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Teknik </dc:title>
  <dc:creator>Lenovo</dc:creator>
  <cp:lastModifiedBy>FADJARINI</cp:lastModifiedBy>
  <cp:revision>17</cp:revision>
  <dcterms:created xsi:type="dcterms:W3CDTF">2010-05-19T12:10:57Z</dcterms:created>
  <dcterms:modified xsi:type="dcterms:W3CDTF">2011-04-14T12:14:28Z</dcterms:modified>
</cp:coreProperties>
</file>