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3"/>
    <p:sldId id="257" r:id="rId4"/>
    <p:sldId id="258" r:id="rId5"/>
    <p:sldId id="259" r:id="rId6"/>
    <p:sldId id="260" r:id="rId7"/>
    <p:sldId id="261" r:id="rId8"/>
    <p:sldId id="267" r:id="rId9"/>
    <p:sldId id="268" r:id="rId10"/>
    <p:sldId id="270" r:id="rId11"/>
    <p:sldId id="271" r:id="rId12"/>
    <p:sldId id="277" r:id="rId13"/>
    <p:sldId id="278" r:id="rId14"/>
    <p:sldId id="279" r:id="rId15"/>
    <p:sldId id="296" r:id="rId16"/>
    <p:sldId id="297" r:id="rId17"/>
    <p:sldId id="298" r:id="rId18"/>
    <p:sldId id="299" r:id="rId19"/>
    <p:sldId id="304" r:id="rId21"/>
    <p:sldId id="305" r:id="rId22"/>
    <p:sldId id="306" r:id="rId23"/>
    <p:sldId id="282" r:id="rId24"/>
    <p:sldId id="283" r:id="rId25"/>
    <p:sldId id="284" r:id="rId26"/>
    <p:sldId id="285" r:id="rId27"/>
    <p:sldId id="290" r:id="rId28"/>
    <p:sldId id="310" r:id="rId29"/>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FDE934FF-F4E1-47C5-9CA5-30A81DDE2BE4}"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3561BA9-CDCF-4958-B8AB-66F3BF063E13}"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3831447-C893-4FB7-A405-85B25DF4EE90}"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3831447-C893-4FB7-A405-85B25DF4EE90}"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FDE934FF-F4E1-47C5-9CA5-30A81DDE2BE4}"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624417" y="1436370"/>
            <a:ext cx="10943167" cy="1082675"/>
          </a:xfrm>
        </p:spPr>
        <p:txBody>
          <a:bodyPr/>
          <a:p>
            <a:r>
              <a:rPr lang="en-US" sz="6000"/>
              <a:t>TEORI POLITIK</a:t>
            </a:r>
            <a:endParaRPr lang="en-US" sz="6000"/>
          </a:p>
        </p:txBody>
      </p:sp>
      <p:sp>
        <p:nvSpPr>
          <p:cNvPr id="3" name="Subtitle 2"/>
          <p:cNvSpPr>
            <a:spLocks noGrp="1"/>
          </p:cNvSpPr>
          <p:nvPr>
            <p:ph type="subTitle" idx="1"/>
          </p:nvPr>
        </p:nvSpPr>
        <p:spPr>
          <a:xfrm>
            <a:off x="617643" y="3804920"/>
            <a:ext cx="10949517" cy="1752600"/>
          </a:xfrm>
        </p:spPr>
        <p:txBody>
          <a:bodyPr/>
          <a:p>
            <a:r>
              <a:rPr lang="en-US">
                <a:solidFill>
                  <a:srgbClr val="FF0000"/>
                </a:solidFill>
              </a:rPr>
              <a:t>disusun :</a:t>
            </a:r>
            <a:endParaRPr lang="en-US">
              <a:solidFill>
                <a:srgbClr val="FF0000"/>
              </a:solidFill>
            </a:endParaRPr>
          </a:p>
          <a:p>
            <a:r>
              <a:rPr lang="en-US">
                <a:solidFill>
                  <a:srgbClr val="FF0000"/>
                </a:solidFill>
              </a:rPr>
              <a:t>Dr.Guno Tri Tjahjoko,MA</a:t>
            </a:r>
            <a:endParaRPr lang="en-US">
              <a:solidFill>
                <a:srgbClr val="FF0000"/>
              </a:solidFill>
            </a:endParaRPr>
          </a:p>
          <a:p>
            <a:r>
              <a:rPr lang="en-US">
                <a:solidFill>
                  <a:srgbClr val="FF0000"/>
                </a:solidFill>
              </a:rPr>
              <a:t>(kompilasi dari berbagai sumber)</a:t>
            </a:r>
            <a:endParaRPr lang="en-US">
              <a:solidFill>
                <a:srgbClr val="FF0000"/>
              </a:solidFill>
            </a:endParaRPr>
          </a:p>
          <a:p>
            <a:r>
              <a:rPr lang="en-US">
                <a:solidFill>
                  <a:schemeClr val="accent1"/>
                </a:solidFill>
              </a:rPr>
              <a:t>Prodi Ilmu Pemerintahan STPMD “APMD”</a:t>
            </a:r>
            <a:endParaRPr lang="en-US">
              <a:solidFill>
                <a:schemeClr val="accent1"/>
              </a:solidFill>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itle 27649"/>
          <p:cNvSpPr>
            <a:spLocks noGrp="1"/>
          </p:cNvSpPr>
          <p:nvPr>
            <p:ph type="title"/>
          </p:nvPr>
        </p:nvSpPr>
        <p:spPr/>
        <p:txBody>
          <a:bodyPr anchor="ctr"/>
          <a:p>
            <a:pPr algn="just"/>
            <a:r>
              <a:rPr lang="en-US" b="1"/>
              <a:t>Definisi </a:t>
            </a:r>
            <a:r>
              <a:rPr b="1"/>
              <a:t>Ilmu Pemerintahan</a:t>
            </a:r>
            <a:endParaRPr b="1"/>
          </a:p>
        </p:txBody>
      </p:sp>
      <p:sp>
        <p:nvSpPr>
          <p:cNvPr id="27651" name="Text Placeholder 27650"/>
          <p:cNvSpPr>
            <a:spLocks noGrp="1"/>
          </p:cNvSpPr>
          <p:nvPr>
            <p:ph type="body" idx="1"/>
          </p:nvPr>
        </p:nvSpPr>
        <p:spPr/>
        <p:txBody>
          <a:bodyPr/>
          <a:p>
            <a:r>
              <a:rPr sz="2800"/>
              <a:t>Ilmu Pemerintahan </a:t>
            </a:r>
            <a:r>
              <a:rPr sz="2800" err="1">
                <a:sym typeface="Symbol" panose="05050102010706020507" pitchFamily="18" charset="2"/>
              </a:rPr>
              <a:t> suatu pengetahuan yang mempelajari seluk beluk/ persoalan penyelenggaraan pemerintahan dalam arti seluas-luasnya</a:t>
            </a:r>
            <a:r>
              <a:rPr sz="2800">
                <a:sym typeface="Symbol" panose="05050102010706020507" pitchFamily="18" charset="2"/>
              </a:rPr>
              <a:t> (</a:t>
            </a:r>
            <a:r>
              <a:rPr sz="2800" i="1" err="1">
                <a:sym typeface="Symbol" panose="05050102010706020507" pitchFamily="18" charset="2"/>
              </a:rPr>
              <a:t>Josep Riwu Kaho</a:t>
            </a:r>
            <a:r>
              <a:rPr sz="2800">
                <a:sym typeface="Symbol" panose="05050102010706020507" pitchFamily="18" charset="2"/>
              </a:rPr>
              <a:t>).</a:t>
            </a:r>
            <a:endParaRPr sz="2800">
              <a:sym typeface="Symbol" panose="05050102010706020507" pitchFamily="18" charset="2"/>
            </a:endParaRPr>
          </a:p>
          <a:p>
            <a:r>
              <a:rPr sz="2800" err="1">
                <a:sym typeface="Symbol" panose="05050102010706020507" pitchFamily="18" charset="2"/>
              </a:rPr>
              <a:t>I</a:t>
            </a:r>
            <a:r>
              <a:rPr lang="en-US" sz="2800" err="1">
                <a:sym typeface="Symbol" panose="05050102010706020507" pitchFamily="18" charset="2"/>
              </a:rPr>
              <a:t>lmu Pemerintahan</a:t>
            </a:r>
            <a:r>
              <a:rPr sz="2800" err="1">
                <a:sym typeface="Symbol" panose="05050102010706020507" pitchFamily="18" charset="2"/>
              </a:rPr>
              <a:t> ilmu pengetahuan yang otonom yang mempelajari bekerjanya struktur-struktur dan proses-proses dalam penyelenggaraan umum, baik cara bekerjanya struktur-struktur dan proses-proses itu secar</a:t>
            </a:r>
            <a:r>
              <a:rPr lang="en-US" sz="2800" err="1">
                <a:sym typeface="Symbol" panose="05050102010706020507" pitchFamily="18" charset="2"/>
              </a:rPr>
              <a:t>a</a:t>
            </a:r>
            <a:r>
              <a:rPr sz="2800" err="1">
                <a:sym typeface="Symbol" panose="05050102010706020507" pitchFamily="18" charset="2"/>
              </a:rPr>
              <a:t> internal maupun eksternal</a:t>
            </a:r>
            <a:r>
              <a:rPr sz="2800">
                <a:sym typeface="Symbol" panose="05050102010706020507" pitchFamily="18" charset="2"/>
              </a:rPr>
              <a:t>.</a:t>
            </a:r>
            <a:endParaRPr sz="2800">
              <a:sym typeface="Symbol" panose="05050102010706020507" pitchFamily="18" charset="2"/>
            </a:endParaRPr>
          </a:p>
          <a:p>
            <a:r>
              <a:rPr lang="en-US" sz="2800">
                <a:sym typeface="Symbol" panose="05050102010706020507" pitchFamily="18" charset="2"/>
              </a:rPr>
              <a:t>Ilmu Pemerintahan adalah relasi antara Negara dengan Masyarakat</a:t>
            </a:r>
            <a:endParaRPr lang="en-US" sz="2800">
              <a:sym typeface="Symbol" panose="05050102010706020507" pitchFamily="18" charset="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down)">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7651">
                                            <p:txEl>
                                              <p:charRg st="0" end="152"/>
                                            </p:txEl>
                                          </p:spTgt>
                                        </p:tgtEl>
                                        <p:attrNameLst>
                                          <p:attrName>style.visibility</p:attrName>
                                        </p:attrNameLst>
                                      </p:cBhvr>
                                      <p:to>
                                        <p:strVal val="visible"/>
                                      </p:to>
                                    </p:set>
                                    <p:animEffect transition="in" filter="slide(fromLeft)">
                                      <p:cBhvr>
                                        <p:cTn id="12" dur="500"/>
                                        <p:tgtEl>
                                          <p:spTgt spid="27651">
                                            <p:txEl>
                                              <p:charRg st="0" end="15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7651">
                                            <p:txEl>
                                              <p:charRg st="152" end="374"/>
                                            </p:txEl>
                                          </p:spTgt>
                                        </p:tgtEl>
                                        <p:attrNameLst>
                                          <p:attrName>style.visibility</p:attrName>
                                        </p:attrNameLst>
                                      </p:cBhvr>
                                      <p:to>
                                        <p:strVal val="visible"/>
                                      </p:to>
                                    </p:set>
                                    <p:animEffect transition="in" filter="slide(fromLeft)">
                                      <p:cBhvr>
                                        <p:cTn id="17" dur="500"/>
                                        <p:tgtEl>
                                          <p:spTgt spid="27651">
                                            <p:txEl>
                                              <p:charRg st="152" end="37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7651">
                                            <p:txEl>
                                              <p:charRg st="2" end="2"/>
                                            </p:txEl>
                                          </p:spTgt>
                                        </p:tgtEl>
                                        <p:attrNameLst>
                                          <p:attrName>style.visibility</p:attrName>
                                        </p:attrNameLst>
                                      </p:cBhvr>
                                      <p:to>
                                        <p:strVal val="visible"/>
                                      </p:to>
                                    </p:set>
                                    <p:animEffect transition="in" filter="slide(fromLeft)">
                                      <p:cBhvr>
                                        <p:cTn id="22" dur="500"/>
                                        <p:tgtEl>
                                          <p:spTgt spid="27651">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itle 29697"/>
          <p:cNvSpPr>
            <a:spLocks noGrp="1"/>
          </p:cNvSpPr>
          <p:nvPr>
            <p:ph type="title"/>
          </p:nvPr>
        </p:nvSpPr>
        <p:spPr>
          <a:xfrm>
            <a:off x="1957070" y="421005"/>
            <a:ext cx="7772400" cy="914400"/>
          </a:xfrm>
        </p:spPr>
        <p:txBody>
          <a:bodyPr anchor="ctr"/>
          <a:p>
            <a:pPr algn="just"/>
            <a:r>
              <a:rPr sz="4000" b="1" err="1">
                <a:latin typeface="Garamond" panose="02020404030301010803" pitchFamily="18" charset="0"/>
              </a:rPr>
              <a:t>Ilmu Pemerintahan Sebagai</a:t>
            </a:r>
            <a:r>
              <a:rPr sz="4000" b="1">
                <a:latin typeface="Garamond" panose="02020404030301010803" pitchFamily="18" charset="0"/>
              </a:rPr>
              <a:t> Ilmu</a:t>
            </a:r>
            <a:endParaRPr sz="4000" b="1">
              <a:latin typeface="Garamond" panose="02020404030301010803" pitchFamily="18" charset="0"/>
            </a:endParaRPr>
          </a:p>
        </p:txBody>
      </p:sp>
      <p:sp>
        <p:nvSpPr>
          <p:cNvPr id="29699" name="Text Placeholder 29698"/>
          <p:cNvSpPr>
            <a:spLocks noGrp="1"/>
          </p:cNvSpPr>
          <p:nvPr>
            <p:ph type="body" idx="1"/>
          </p:nvPr>
        </p:nvSpPr>
        <p:spPr>
          <a:xfrm>
            <a:off x="1824355" y="1454785"/>
            <a:ext cx="7772400" cy="4648200"/>
          </a:xfrm>
        </p:spPr>
        <p:txBody>
          <a:bodyPr/>
          <a:p>
            <a:pPr>
              <a:buNone/>
            </a:pPr>
            <a:r>
              <a:rPr b="1" err="1">
                <a:latin typeface="Garamond" panose="02020404030301010803" pitchFamily="18" charset="0"/>
              </a:rPr>
              <a:t>Ontologi (tentang ada dan realitas</a:t>
            </a:r>
            <a:r>
              <a:rPr b="1">
                <a:latin typeface="Garamond" panose="02020404030301010803" pitchFamily="18" charset="0"/>
              </a:rPr>
              <a:t>)</a:t>
            </a:r>
            <a:endParaRPr b="1">
              <a:latin typeface="Garamond" panose="02020404030301010803" pitchFamily="18" charset="0"/>
            </a:endParaRPr>
          </a:p>
          <a:p>
            <a:r>
              <a:rPr err="1">
                <a:latin typeface="Garamond" panose="02020404030301010803" pitchFamily="18" charset="0"/>
              </a:rPr>
              <a:t>Refleksi Rasional</a:t>
            </a:r>
            <a:endParaRPr>
              <a:latin typeface="Garamond" panose="02020404030301010803" pitchFamily="18" charset="0"/>
            </a:endParaRPr>
          </a:p>
          <a:p>
            <a:r>
              <a:rPr err="1">
                <a:latin typeface="Garamond" panose="02020404030301010803" pitchFamily="18" charset="0"/>
              </a:rPr>
              <a:t>Analisis dan Sintesis Logika</a:t>
            </a:r>
            <a:endParaRPr>
              <a:latin typeface="Garamond" panose="02020404030301010803" pitchFamily="18" charset="0"/>
            </a:endParaRPr>
          </a:p>
          <a:p>
            <a:r>
              <a:rPr err="1">
                <a:latin typeface="Garamond" panose="02020404030301010803" pitchFamily="18" charset="0"/>
              </a:rPr>
              <a:t>Sistematika, Obyek</a:t>
            </a:r>
            <a:endParaRPr>
              <a:latin typeface="Garamond" panose="02020404030301010803" pitchFamily="18" charset="0"/>
            </a:endParaRPr>
          </a:p>
          <a:p>
            <a:pPr>
              <a:lnSpc>
                <a:spcPct val="30000"/>
              </a:lnSpc>
              <a:buNone/>
            </a:pPr>
            <a:endParaRPr b="1">
              <a:latin typeface="Garamond" panose="02020404030301010803" pitchFamily="18" charset="0"/>
            </a:endParaRPr>
          </a:p>
          <a:p>
            <a:pPr>
              <a:buNone/>
            </a:pPr>
            <a:r>
              <a:rPr b="1" err="1">
                <a:latin typeface="Garamond" panose="02020404030301010803" pitchFamily="18" charset="0"/>
              </a:rPr>
              <a:t>Obyek</a:t>
            </a:r>
            <a:r>
              <a:rPr b="1">
                <a:latin typeface="Garamond" panose="02020404030301010803" pitchFamily="18" charset="0"/>
              </a:rPr>
              <a:t> Pemerintahan</a:t>
            </a:r>
            <a:endParaRPr b="1">
              <a:latin typeface="Garamond" panose="02020404030301010803" pitchFamily="18" charset="0"/>
            </a:endParaRPr>
          </a:p>
          <a:p>
            <a:r>
              <a:rPr err="1">
                <a:latin typeface="Garamond" panose="02020404030301010803" pitchFamily="18" charset="0"/>
              </a:rPr>
              <a:t>Obyek</a:t>
            </a:r>
            <a:r>
              <a:rPr>
                <a:latin typeface="Garamond" panose="02020404030301010803" pitchFamily="18" charset="0"/>
              </a:rPr>
              <a:t> Forma</a:t>
            </a:r>
            <a:endParaRPr>
              <a:latin typeface="Garamond" panose="02020404030301010803" pitchFamily="18" charset="0"/>
            </a:endParaRPr>
          </a:p>
          <a:p>
            <a:r>
              <a:rPr err="1">
                <a:latin typeface="Garamond" panose="02020404030301010803" pitchFamily="18" charset="0"/>
              </a:rPr>
              <a:t>Obyek Materia</a:t>
            </a:r>
            <a:endParaRPr>
              <a:latin typeface="Garamond" panose="02020404030301010803"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charRg st="0" end="36"/>
                                            </p:txEl>
                                          </p:spTgt>
                                        </p:tgtEl>
                                        <p:attrNameLst>
                                          <p:attrName>style.visibility</p:attrName>
                                        </p:attrNameLst>
                                      </p:cBhvr>
                                      <p:to>
                                        <p:strVal val="visible"/>
                                      </p:to>
                                    </p:set>
                                    <p:anim calcmode="lin" valueType="num">
                                      <p:cBhvr additive="base">
                                        <p:cTn id="13" dur="500" fill="hold"/>
                                        <p:tgtEl>
                                          <p:spTgt spid="29699">
                                            <p:txEl>
                                              <p:charRg st="0" end="3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charRg st="0" end="3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charRg st="36" end="54"/>
                                            </p:txEl>
                                          </p:spTgt>
                                        </p:tgtEl>
                                        <p:attrNameLst>
                                          <p:attrName>style.visibility</p:attrName>
                                        </p:attrNameLst>
                                      </p:cBhvr>
                                      <p:to>
                                        <p:strVal val="visible"/>
                                      </p:to>
                                    </p:set>
                                    <p:anim calcmode="lin" valueType="num">
                                      <p:cBhvr additive="base">
                                        <p:cTn id="19" dur="500" fill="hold"/>
                                        <p:tgtEl>
                                          <p:spTgt spid="29699">
                                            <p:txEl>
                                              <p:charRg st="36" end="5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charRg st="36" end="5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699">
                                            <p:txEl>
                                              <p:charRg st="54" end="83"/>
                                            </p:txEl>
                                          </p:spTgt>
                                        </p:tgtEl>
                                        <p:attrNameLst>
                                          <p:attrName>style.visibility</p:attrName>
                                        </p:attrNameLst>
                                      </p:cBhvr>
                                      <p:to>
                                        <p:strVal val="visible"/>
                                      </p:to>
                                    </p:set>
                                    <p:anim calcmode="lin" valueType="num">
                                      <p:cBhvr additive="base">
                                        <p:cTn id="25" dur="500" fill="hold"/>
                                        <p:tgtEl>
                                          <p:spTgt spid="29699">
                                            <p:txEl>
                                              <p:charRg st="54" end="8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charRg st="54" end="8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699">
                                            <p:txEl>
                                              <p:charRg st="83" end="102"/>
                                            </p:txEl>
                                          </p:spTgt>
                                        </p:tgtEl>
                                        <p:attrNameLst>
                                          <p:attrName>style.visibility</p:attrName>
                                        </p:attrNameLst>
                                      </p:cBhvr>
                                      <p:to>
                                        <p:strVal val="visible"/>
                                      </p:to>
                                    </p:set>
                                    <p:anim calcmode="lin" valueType="num">
                                      <p:cBhvr additive="base">
                                        <p:cTn id="31" dur="500" fill="hold"/>
                                        <p:tgtEl>
                                          <p:spTgt spid="29699">
                                            <p:txEl>
                                              <p:charRg st="83" end="10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699">
                                            <p:txEl>
                                              <p:charRg st="83" end="10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699">
                                            <p:txEl>
                                              <p:charRg st="103" end="122"/>
                                            </p:txEl>
                                          </p:spTgt>
                                        </p:tgtEl>
                                        <p:attrNameLst>
                                          <p:attrName>style.visibility</p:attrName>
                                        </p:attrNameLst>
                                      </p:cBhvr>
                                      <p:to>
                                        <p:strVal val="visible"/>
                                      </p:to>
                                    </p:set>
                                    <p:anim calcmode="lin" valueType="num">
                                      <p:cBhvr additive="base">
                                        <p:cTn id="37" dur="500" fill="hold"/>
                                        <p:tgtEl>
                                          <p:spTgt spid="29699">
                                            <p:txEl>
                                              <p:charRg st="103" end="12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699">
                                            <p:txEl>
                                              <p:charRg st="103" end="12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9699">
                                            <p:txEl>
                                              <p:charRg st="122" end="134"/>
                                            </p:txEl>
                                          </p:spTgt>
                                        </p:tgtEl>
                                        <p:attrNameLst>
                                          <p:attrName>style.visibility</p:attrName>
                                        </p:attrNameLst>
                                      </p:cBhvr>
                                      <p:to>
                                        <p:strVal val="visible"/>
                                      </p:to>
                                    </p:set>
                                    <p:anim calcmode="lin" valueType="num">
                                      <p:cBhvr additive="base">
                                        <p:cTn id="43" dur="500" fill="hold"/>
                                        <p:tgtEl>
                                          <p:spTgt spid="29699">
                                            <p:txEl>
                                              <p:charRg st="122" end="13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9699">
                                            <p:txEl>
                                              <p:charRg st="122" end="13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9699">
                                            <p:txEl>
                                              <p:charRg st="134" end="148"/>
                                            </p:txEl>
                                          </p:spTgt>
                                        </p:tgtEl>
                                        <p:attrNameLst>
                                          <p:attrName>style.visibility</p:attrName>
                                        </p:attrNameLst>
                                      </p:cBhvr>
                                      <p:to>
                                        <p:strVal val="visible"/>
                                      </p:to>
                                    </p:set>
                                    <p:anim calcmode="lin" valueType="num">
                                      <p:cBhvr additive="base">
                                        <p:cTn id="49" dur="500" fill="hold"/>
                                        <p:tgtEl>
                                          <p:spTgt spid="29699">
                                            <p:txEl>
                                              <p:charRg st="134" end="14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9699">
                                            <p:txEl>
                                              <p:charRg st="134" end="14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itle 30721"/>
          <p:cNvSpPr>
            <a:spLocks noGrp="1"/>
          </p:cNvSpPr>
          <p:nvPr>
            <p:ph type="title"/>
          </p:nvPr>
        </p:nvSpPr>
        <p:spPr>
          <a:xfrm>
            <a:off x="1718310" y="351155"/>
            <a:ext cx="7772400" cy="914400"/>
          </a:xfrm>
        </p:spPr>
        <p:txBody>
          <a:bodyPr anchor="ctr"/>
          <a:p>
            <a:pPr algn="just"/>
            <a:r>
              <a:rPr lang="en-US" b="1" i="1">
                <a:latin typeface="Garamond" panose="02020404030301010803" pitchFamily="18" charset="0"/>
              </a:rPr>
              <a:t>lanjutan</a:t>
            </a:r>
            <a:r>
              <a:rPr b="1" i="1">
                <a:latin typeface="Garamond" panose="02020404030301010803" pitchFamily="18" charset="0"/>
              </a:rPr>
              <a:t>….</a:t>
            </a:r>
            <a:endParaRPr b="1" i="1">
              <a:latin typeface="Garamond" panose="02020404030301010803" pitchFamily="18" charset="0"/>
            </a:endParaRPr>
          </a:p>
        </p:txBody>
      </p:sp>
      <p:sp>
        <p:nvSpPr>
          <p:cNvPr id="30723" name="Text Placeholder 30722"/>
          <p:cNvSpPr>
            <a:spLocks noGrp="1"/>
          </p:cNvSpPr>
          <p:nvPr>
            <p:ph type="body" idx="1"/>
          </p:nvPr>
        </p:nvSpPr>
        <p:spPr>
          <a:xfrm>
            <a:off x="1559560" y="1371600"/>
            <a:ext cx="8333105" cy="4953000"/>
          </a:xfrm>
        </p:spPr>
        <p:txBody>
          <a:bodyPr/>
          <a:p>
            <a:pPr algn="just">
              <a:lnSpc>
                <a:spcPct val="80000"/>
              </a:lnSpc>
              <a:buNone/>
            </a:pPr>
            <a:r>
              <a:rPr sz="2800" b="1" err="1">
                <a:latin typeface="Garamond" panose="02020404030301010803" pitchFamily="18" charset="0"/>
              </a:rPr>
              <a:t>Obyek Forma (ciri khas/ kekhususan</a:t>
            </a:r>
            <a:r>
              <a:rPr sz="2800" b="1">
                <a:latin typeface="Garamond" panose="02020404030301010803" pitchFamily="18" charset="0"/>
              </a:rPr>
              <a:t>)</a:t>
            </a:r>
            <a:endParaRPr sz="2800" b="1">
              <a:latin typeface="Garamond" panose="02020404030301010803" pitchFamily="18" charset="0"/>
            </a:endParaRPr>
          </a:p>
          <a:p>
            <a:pPr algn="just">
              <a:lnSpc>
                <a:spcPct val="80000"/>
              </a:lnSpc>
            </a:pPr>
            <a:r>
              <a:rPr sz="2800" err="1">
                <a:latin typeface="Garamond" panose="02020404030301010803" pitchFamily="18" charset="0"/>
              </a:rPr>
              <a:t>Pemerintahan Pusat dan daerah</a:t>
            </a:r>
            <a:endParaRPr sz="2800">
              <a:latin typeface="Garamond" panose="02020404030301010803" pitchFamily="18" charset="0"/>
            </a:endParaRPr>
          </a:p>
          <a:p>
            <a:pPr algn="just">
              <a:lnSpc>
                <a:spcPct val="80000"/>
              </a:lnSpc>
            </a:pPr>
            <a:r>
              <a:rPr sz="2800" i="1">
                <a:latin typeface="Garamond" panose="02020404030301010803" pitchFamily="18" charset="0"/>
              </a:rPr>
              <a:t>Govern – Governed</a:t>
            </a:r>
            <a:endParaRPr sz="2800" i="1">
              <a:latin typeface="Garamond" panose="02020404030301010803" pitchFamily="18" charset="0"/>
            </a:endParaRPr>
          </a:p>
          <a:p>
            <a:pPr algn="just">
              <a:lnSpc>
                <a:spcPct val="80000"/>
              </a:lnSpc>
            </a:pPr>
            <a:r>
              <a:rPr sz="2800" err="1">
                <a:latin typeface="Garamond" panose="02020404030301010803" pitchFamily="18" charset="0"/>
              </a:rPr>
              <a:t>Hub</a:t>
            </a:r>
            <a:r>
              <a:rPr lang="en-US" sz="2800" err="1">
                <a:latin typeface="Garamond" panose="02020404030301010803" pitchFamily="18" charset="0"/>
              </a:rPr>
              <a:t>ungan</a:t>
            </a:r>
            <a:r>
              <a:rPr sz="2800" err="1">
                <a:latin typeface="Garamond" panose="02020404030301010803" pitchFamily="18" charset="0"/>
              </a:rPr>
              <a:t> Antar lembaga-lembaga</a:t>
            </a:r>
            <a:endParaRPr sz="2800">
              <a:latin typeface="Garamond" panose="02020404030301010803" pitchFamily="18" charset="0"/>
            </a:endParaRPr>
          </a:p>
          <a:p>
            <a:pPr algn="just">
              <a:lnSpc>
                <a:spcPct val="80000"/>
              </a:lnSpc>
            </a:pPr>
            <a:r>
              <a:rPr sz="2800" err="1">
                <a:latin typeface="Garamond" panose="02020404030301010803" pitchFamily="18" charset="0"/>
              </a:rPr>
              <a:t>Out</a:t>
            </a:r>
            <a:r>
              <a:rPr lang="en-US" sz="2800" err="1">
                <a:latin typeface="Garamond" panose="02020404030301010803" pitchFamily="18" charset="0"/>
              </a:rPr>
              <a:t>p</a:t>
            </a:r>
            <a:r>
              <a:rPr sz="2800" err="1">
                <a:latin typeface="Garamond" panose="02020404030301010803" pitchFamily="18" charset="0"/>
              </a:rPr>
              <a:t>ut Pemerintahan (Fungsi, Aktivitas, dan Gejala</a:t>
            </a:r>
            <a:r>
              <a:rPr sz="2800">
                <a:latin typeface="Garamond" panose="02020404030301010803" pitchFamily="18" charset="0"/>
              </a:rPr>
              <a:t>)</a:t>
            </a:r>
            <a:endParaRPr sz="2800">
              <a:latin typeface="Garamond" panose="02020404030301010803" pitchFamily="18" charset="0"/>
            </a:endParaRPr>
          </a:p>
          <a:p>
            <a:pPr algn="just">
              <a:lnSpc>
                <a:spcPct val="30000"/>
              </a:lnSpc>
              <a:buNone/>
            </a:pPr>
            <a:endParaRPr sz="2800">
              <a:latin typeface="Garamond" panose="02020404030301010803" pitchFamily="18" charset="0"/>
            </a:endParaRPr>
          </a:p>
          <a:p>
            <a:pPr algn="just">
              <a:lnSpc>
                <a:spcPct val="80000"/>
              </a:lnSpc>
              <a:buNone/>
            </a:pPr>
            <a:r>
              <a:rPr sz="2800" b="1" err="1">
                <a:latin typeface="Garamond" panose="02020404030301010803" pitchFamily="18" charset="0"/>
              </a:rPr>
              <a:t>Obyek Materia (Kesamaan</a:t>
            </a:r>
            <a:r>
              <a:rPr sz="2800" b="1">
                <a:latin typeface="Garamond" panose="02020404030301010803" pitchFamily="18" charset="0"/>
              </a:rPr>
              <a:t>)</a:t>
            </a:r>
            <a:endParaRPr sz="2800" b="1">
              <a:latin typeface="Garamond" panose="02020404030301010803" pitchFamily="18" charset="0"/>
            </a:endParaRPr>
          </a:p>
          <a:p>
            <a:pPr algn="just">
              <a:lnSpc>
                <a:spcPct val="80000"/>
              </a:lnSpc>
            </a:pPr>
            <a:r>
              <a:rPr sz="2800">
                <a:latin typeface="Garamond" panose="02020404030301010803" pitchFamily="18" charset="0"/>
              </a:rPr>
              <a:t>Ilmu Politik</a:t>
            </a:r>
            <a:endParaRPr sz="2800">
              <a:latin typeface="Garamond" panose="02020404030301010803" pitchFamily="18" charset="0"/>
            </a:endParaRPr>
          </a:p>
          <a:p>
            <a:pPr algn="just">
              <a:lnSpc>
                <a:spcPct val="80000"/>
              </a:lnSpc>
            </a:pPr>
            <a:r>
              <a:rPr sz="2800" err="1">
                <a:latin typeface="Garamond" panose="02020404030301010803" pitchFamily="18" charset="0"/>
              </a:rPr>
              <a:t>Ilmu Administrasi</a:t>
            </a:r>
            <a:r>
              <a:rPr sz="2800">
                <a:latin typeface="Garamond" panose="02020404030301010803" pitchFamily="18" charset="0"/>
              </a:rPr>
              <a:t> Negara</a:t>
            </a:r>
            <a:endParaRPr sz="2800">
              <a:latin typeface="Garamond" panose="02020404030301010803" pitchFamily="18" charset="0"/>
            </a:endParaRPr>
          </a:p>
          <a:p>
            <a:pPr algn="just">
              <a:lnSpc>
                <a:spcPct val="80000"/>
              </a:lnSpc>
            </a:pPr>
            <a:r>
              <a:rPr sz="2800">
                <a:latin typeface="Garamond" panose="02020404030301010803" pitchFamily="18" charset="0"/>
              </a:rPr>
              <a:t>Ilmu Negara</a:t>
            </a:r>
            <a:endParaRPr sz="2800">
              <a:latin typeface="Garamond" panose="02020404030301010803" pitchFamily="18" charset="0"/>
            </a:endParaRPr>
          </a:p>
          <a:p>
            <a:pPr algn="just">
              <a:lnSpc>
                <a:spcPct val="80000"/>
              </a:lnSpc>
            </a:pPr>
            <a:r>
              <a:rPr sz="2800" err="1">
                <a:latin typeface="Garamond" panose="02020404030301010803" pitchFamily="18" charset="0"/>
              </a:rPr>
              <a:t>Hukum Tata</a:t>
            </a:r>
            <a:r>
              <a:rPr sz="2800">
                <a:latin typeface="Garamond" panose="02020404030301010803" pitchFamily="18" charset="0"/>
              </a:rPr>
              <a:t> Negara</a:t>
            </a:r>
            <a:endParaRPr sz="2800">
              <a:latin typeface="Garamond" panose="02020404030301010803"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23">
                                            <p:txEl>
                                              <p:charRg st="0" end="36"/>
                                            </p:txEl>
                                          </p:spTgt>
                                        </p:tgtEl>
                                        <p:attrNameLst>
                                          <p:attrName>style.visibility</p:attrName>
                                        </p:attrNameLst>
                                      </p:cBhvr>
                                      <p:to>
                                        <p:strVal val="visible"/>
                                      </p:to>
                                    </p:set>
                                    <p:anim calcmode="lin" valueType="num">
                                      <p:cBhvr additive="base">
                                        <p:cTn id="13" dur="500" fill="hold"/>
                                        <p:tgtEl>
                                          <p:spTgt spid="30723">
                                            <p:txEl>
                                              <p:charRg st="0" end="36"/>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23">
                                            <p:txEl>
                                              <p:charRg st="0" end="3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723">
                                            <p:txEl>
                                              <p:charRg st="36" end="66"/>
                                            </p:txEl>
                                          </p:spTgt>
                                        </p:tgtEl>
                                        <p:attrNameLst>
                                          <p:attrName>style.visibility</p:attrName>
                                        </p:attrNameLst>
                                      </p:cBhvr>
                                      <p:to>
                                        <p:strVal val="visible"/>
                                      </p:to>
                                    </p:set>
                                    <p:anim calcmode="lin" valueType="num">
                                      <p:cBhvr additive="base">
                                        <p:cTn id="19" dur="500" fill="hold"/>
                                        <p:tgtEl>
                                          <p:spTgt spid="30723">
                                            <p:txEl>
                                              <p:charRg st="36" end="6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0723">
                                            <p:txEl>
                                              <p:charRg st="36" end="6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723">
                                            <p:txEl>
                                              <p:charRg st="66" end="84"/>
                                            </p:txEl>
                                          </p:spTgt>
                                        </p:tgtEl>
                                        <p:attrNameLst>
                                          <p:attrName>style.visibility</p:attrName>
                                        </p:attrNameLst>
                                      </p:cBhvr>
                                      <p:to>
                                        <p:strVal val="visible"/>
                                      </p:to>
                                    </p:set>
                                    <p:anim calcmode="lin" valueType="num">
                                      <p:cBhvr additive="base">
                                        <p:cTn id="25" dur="500" fill="hold"/>
                                        <p:tgtEl>
                                          <p:spTgt spid="30723">
                                            <p:txEl>
                                              <p:charRg st="66" end="8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0723">
                                            <p:txEl>
                                              <p:charRg st="66" end="8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0723">
                                            <p:txEl>
                                              <p:charRg st="84" end="111"/>
                                            </p:txEl>
                                          </p:spTgt>
                                        </p:tgtEl>
                                        <p:attrNameLst>
                                          <p:attrName>style.visibility</p:attrName>
                                        </p:attrNameLst>
                                      </p:cBhvr>
                                      <p:to>
                                        <p:strVal val="visible"/>
                                      </p:to>
                                    </p:set>
                                    <p:anim calcmode="lin" valueType="num">
                                      <p:cBhvr additive="base">
                                        <p:cTn id="31" dur="500" fill="hold"/>
                                        <p:tgtEl>
                                          <p:spTgt spid="30723">
                                            <p:txEl>
                                              <p:charRg st="84" end="11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0723">
                                            <p:txEl>
                                              <p:charRg st="84" end="11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0723">
                                            <p:txEl>
                                              <p:charRg st="111" end="164"/>
                                            </p:txEl>
                                          </p:spTgt>
                                        </p:tgtEl>
                                        <p:attrNameLst>
                                          <p:attrName>style.visibility</p:attrName>
                                        </p:attrNameLst>
                                      </p:cBhvr>
                                      <p:to>
                                        <p:strVal val="visible"/>
                                      </p:to>
                                    </p:set>
                                    <p:anim calcmode="lin" valueType="num">
                                      <p:cBhvr additive="base">
                                        <p:cTn id="37" dur="500" fill="hold"/>
                                        <p:tgtEl>
                                          <p:spTgt spid="30723">
                                            <p:txEl>
                                              <p:charRg st="111" end="16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0723">
                                            <p:txEl>
                                              <p:charRg st="111" end="16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0723">
                                            <p:txEl>
                                              <p:charRg st="165" end="190"/>
                                            </p:txEl>
                                          </p:spTgt>
                                        </p:tgtEl>
                                        <p:attrNameLst>
                                          <p:attrName>style.visibility</p:attrName>
                                        </p:attrNameLst>
                                      </p:cBhvr>
                                      <p:to>
                                        <p:strVal val="visible"/>
                                      </p:to>
                                    </p:set>
                                    <p:anim calcmode="lin" valueType="num">
                                      <p:cBhvr additive="base">
                                        <p:cTn id="43" dur="500" fill="hold"/>
                                        <p:tgtEl>
                                          <p:spTgt spid="30723">
                                            <p:txEl>
                                              <p:charRg st="165" end="19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0723">
                                            <p:txEl>
                                              <p:charRg st="165" end="19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0723">
                                            <p:txEl>
                                              <p:charRg st="190" end="203"/>
                                            </p:txEl>
                                          </p:spTgt>
                                        </p:tgtEl>
                                        <p:attrNameLst>
                                          <p:attrName>style.visibility</p:attrName>
                                        </p:attrNameLst>
                                      </p:cBhvr>
                                      <p:to>
                                        <p:strVal val="visible"/>
                                      </p:to>
                                    </p:set>
                                    <p:anim calcmode="lin" valueType="num">
                                      <p:cBhvr additive="base">
                                        <p:cTn id="49" dur="500" fill="hold"/>
                                        <p:tgtEl>
                                          <p:spTgt spid="30723">
                                            <p:txEl>
                                              <p:charRg st="190" end="20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0723">
                                            <p:txEl>
                                              <p:charRg st="190" end="20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0723">
                                            <p:txEl>
                                              <p:charRg st="203" end="229"/>
                                            </p:txEl>
                                          </p:spTgt>
                                        </p:tgtEl>
                                        <p:attrNameLst>
                                          <p:attrName>style.visibility</p:attrName>
                                        </p:attrNameLst>
                                      </p:cBhvr>
                                      <p:to>
                                        <p:strVal val="visible"/>
                                      </p:to>
                                    </p:set>
                                    <p:anim calcmode="lin" valueType="num">
                                      <p:cBhvr additive="base">
                                        <p:cTn id="55" dur="500" fill="hold"/>
                                        <p:tgtEl>
                                          <p:spTgt spid="30723">
                                            <p:txEl>
                                              <p:charRg st="203" end="22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0723">
                                            <p:txEl>
                                              <p:charRg st="203" end="22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0723">
                                            <p:txEl>
                                              <p:charRg st="229" end="241"/>
                                            </p:txEl>
                                          </p:spTgt>
                                        </p:tgtEl>
                                        <p:attrNameLst>
                                          <p:attrName>style.visibility</p:attrName>
                                        </p:attrNameLst>
                                      </p:cBhvr>
                                      <p:to>
                                        <p:strVal val="visible"/>
                                      </p:to>
                                    </p:set>
                                    <p:anim calcmode="lin" valueType="num">
                                      <p:cBhvr additive="base">
                                        <p:cTn id="61" dur="500" fill="hold"/>
                                        <p:tgtEl>
                                          <p:spTgt spid="30723">
                                            <p:txEl>
                                              <p:charRg st="229" end="24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0723">
                                            <p:txEl>
                                              <p:charRg st="229" end="241"/>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0723">
                                            <p:txEl>
                                              <p:charRg st="241" end="259"/>
                                            </p:txEl>
                                          </p:spTgt>
                                        </p:tgtEl>
                                        <p:attrNameLst>
                                          <p:attrName>style.visibility</p:attrName>
                                        </p:attrNameLst>
                                      </p:cBhvr>
                                      <p:to>
                                        <p:strVal val="visible"/>
                                      </p:to>
                                    </p:set>
                                    <p:anim calcmode="lin" valueType="num">
                                      <p:cBhvr additive="base">
                                        <p:cTn id="67" dur="500" fill="hold"/>
                                        <p:tgtEl>
                                          <p:spTgt spid="30723">
                                            <p:txEl>
                                              <p:charRg st="241" end="259"/>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0723">
                                            <p:txEl>
                                              <p:charRg st="241" end="25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itle 31745"/>
          <p:cNvSpPr>
            <a:spLocks noGrp="1"/>
          </p:cNvSpPr>
          <p:nvPr>
            <p:ph type="title"/>
          </p:nvPr>
        </p:nvSpPr>
        <p:spPr>
          <a:xfrm>
            <a:off x="2209800" y="304800"/>
            <a:ext cx="7772400" cy="838200"/>
          </a:xfrm>
        </p:spPr>
        <p:txBody>
          <a:bodyPr anchor="ctr"/>
          <a:p>
            <a:pPr algn="just"/>
            <a:r>
              <a:rPr lang="en-US" b="1" i="1">
                <a:latin typeface="Garamond" panose="02020404030301010803" pitchFamily="18" charset="0"/>
              </a:rPr>
              <a:t>lanjutan</a:t>
            </a:r>
            <a:r>
              <a:rPr b="1" i="1">
                <a:latin typeface="Garamond" panose="02020404030301010803" pitchFamily="18" charset="0"/>
              </a:rPr>
              <a:t>….</a:t>
            </a:r>
            <a:endParaRPr b="1" i="1">
              <a:latin typeface="Garamond" panose="02020404030301010803" pitchFamily="18" charset="0"/>
            </a:endParaRPr>
          </a:p>
        </p:txBody>
      </p:sp>
      <p:sp>
        <p:nvSpPr>
          <p:cNvPr id="31747" name="Text Placeholder 31746"/>
          <p:cNvSpPr>
            <a:spLocks noGrp="1"/>
          </p:cNvSpPr>
          <p:nvPr>
            <p:ph type="body" idx="1"/>
          </p:nvPr>
        </p:nvSpPr>
        <p:spPr>
          <a:xfrm>
            <a:off x="1757680" y="1143000"/>
            <a:ext cx="8223885" cy="5334000"/>
          </a:xfrm>
        </p:spPr>
        <p:txBody>
          <a:bodyPr/>
          <a:p>
            <a:pPr>
              <a:lnSpc>
                <a:spcPct val="80000"/>
              </a:lnSpc>
              <a:buNone/>
            </a:pPr>
            <a:r>
              <a:rPr b="1" err="1">
                <a:latin typeface="Garamond" panose="02020404030301010803" pitchFamily="18" charset="0"/>
              </a:rPr>
              <a:t>Epistemologi (Pengetahuan</a:t>
            </a:r>
            <a:r>
              <a:rPr b="1">
                <a:latin typeface="Garamond" panose="02020404030301010803" pitchFamily="18" charset="0"/>
              </a:rPr>
              <a:t>)</a:t>
            </a:r>
            <a:endParaRPr b="1">
              <a:latin typeface="Garamond" panose="02020404030301010803" pitchFamily="18" charset="0"/>
            </a:endParaRPr>
          </a:p>
          <a:p>
            <a:pPr>
              <a:lnSpc>
                <a:spcPct val="80000"/>
              </a:lnSpc>
            </a:pPr>
            <a:r>
              <a:rPr err="1">
                <a:latin typeface="Garamond" panose="02020404030301010803" pitchFamily="18" charset="0"/>
              </a:rPr>
              <a:t>Terminologi</a:t>
            </a:r>
            <a:endParaRPr>
              <a:latin typeface="Garamond" panose="02020404030301010803" pitchFamily="18" charset="0"/>
            </a:endParaRPr>
          </a:p>
          <a:p>
            <a:pPr>
              <a:lnSpc>
                <a:spcPct val="80000"/>
              </a:lnSpc>
            </a:pPr>
            <a:r>
              <a:rPr err="1">
                <a:latin typeface="Garamond" panose="02020404030301010803" pitchFamily="18" charset="0"/>
              </a:rPr>
              <a:t>Metodologi</a:t>
            </a:r>
            <a:endParaRPr>
              <a:latin typeface="Garamond" panose="02020404030301010803" pitchFamily="18" charset="0"/>
            </a:endParaRPr>
          </a:p>
          <a:p>
            <a:pPr>
              <a:lnSpc>
                <a:spcPct val="80000"/>
              </a:lnSpc>
            </a:pPr>
            <a:r>
              <a:rPr err="1">
                <a:latin typeface="Garamond" panose="02020404030301010803" pitchFamily="18" charset="0"/>
              </a:rPr>
              <a:t>Sistematika</a:t>
            </a:r>
            <a:endParaRPr>
              <a:latin typeface="Garamond" panose="02020404030301010803" pitchFamily="18" charset="0"/>
            </a:endParaRPr>
          </a:p>
          <a:p>
            <a:pPr>
              <a:lnSpc>
                <a:spcPct val="80000"/>
              </a:lnSpc>
            </a:pPr>
            <a:r>
              <a:rPr err="1">
                <a:latin typeface="Garamond" panose="02020404030301010803" pitchFamily="18" charset="0"/>
              </a:rPr>
              <a:t>Teori dan Tekniknya</a:t>
            </a:r>
            <a:endParaRPr>
              <a:latin typeface="Garamond" panose="02020404030301010803" pitchFamily="18" charset="0"/>
            </a:endParaRPr>
          </a:p>
          <a:p>
            <a:pPr>
              <a:lnSpc>
                <a:spcPct val="80000"/>
              </a:lnSpc>
            </a:pPr>
            <a:r>
              <a:rPr err="1">
                <a:latin typeface="Garamond" panose="02020404030301010803" pitchFamily="18" charset="0"/>
              </a:rPr>
              <a:t>Azas/ dasarnya</a:t>
            </a:r>
            <a:endParaRPr b="1">
              <a:latin typeface="Garamond" panose="02020404030301010803" pitchFamily="18" charset="0"/>
            </a:endParaRPr>
          </a:p>
          <a:p>
            <a:pPr>
              <a:lnSpc>
                <a:spcPct val="80000"/>
              </a:lnSpc>
              <a:buNone/>
            </a:pPr>
            <a:r>
              <a:rPr b="1" err="1">
                <a:latin typeface="Garamond" panose="02020404030301010803" pitchFamily="18" charset="0"/>
              </a:rPr>
              <a:t>Aksiologi (penerapan ilmu</a:t>
            </a:r>
            <a:r>
              <a:rPr b="1">
                <a:latin typeface="Garamond" panose="02020404030301010803" pitchFamily="18" charset="0"/>
              </a:rPr>
              <a:t>)</a:t>
            </a:r>
            <a:endParaRPr b="1">
              <a:latin typeface="Garamond" panose="02020404030301010803" pitchFamily="18" charset="0"/>
            </a:endParaRPr>
          </a:p>
          <a:p>
            <a:pPr>
              <a:lnSpc>
                <a:spcPct val="80000"/>
              </a:lnSpc>
            </a:pPr>
            <a:r>
              <a:rPr err="1">
                <a:latin typeface="Garamond" panose="02020404030301010803" pitchFamily="18" charset="0"/>
              </a:rPr>
              <a:t>Klasifikasinya</a:t>
            </a:r>
            <a:endParaRPr>
              <a:latin typeface="Garamond" panose="02020404030301010803" pitchFamily="18" charset="0"/>
            </a:endParaRPr>
          </a:p>
          <a:p>
            <a:pPr>
              <a:lnSpc>
                <a:spcPct val="80000"/>
              </a:lnSpc>
            </a:pPr>
            <a:r>
              <a:rPr err="1">
                <a:latin typeface="Garamond" panose="02020404030301010803" pitchFamily="18" charset="0"/>
              </a:rPr>
              <a:t>Tinjauannya</a:t>
            </a:r>
            <a:endParaRPr>
              <a:latin typeface="Garamond" panose="02020404030301010803" pitchFamily="18" charset="0"/>
            </a:endParaRPr>
          </a:p>
          <a:p>
            <a:pPr>
              <a:lnSpc>
                <a:spcPct val="80000"/>
              </a:lnSpc>
            </a:pPr>
            <a:r>
              <a:rPr err="1">
                <a:latin typeface="Garamond" panose="02020404030301010803" pitchFamily="18" charset="0"/>
              </a:rPr>
              <a:t>Perkembangannya</a:t>
            </a:r>
            <a:endParaRPr>
              <a:latin typeface="Garamond" panose="02020404030301010803"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1+#ppt_w/2"/>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charRg st="0" end="27"/>
                                            </p:txEl>
                                          </p:spTgt>
                                        </p:tgtEl>
                                        <p:attrNameLst>
                                          <p:attrName>style.visibility</p:attrName>
                                        </p:attrNameLst>
                                      </p:cBhvr>
                                      <p:to>
                                        <p:strVal val="visible"/>
                                      </p:to>
                                    </p:set>
                                    <p:anim calcmode="lin" valueType="num">
                                      <p:cBhvr additive="base">
                                        <p:cTn id="13" dur="500" fill="hold"/>
                                        <p:tgtEl>
                                          <p:spTgt spid="31747">
                                            <p:txEl>
                                              <p:charRg st="0" end="2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charRg st="0" end="2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charRg st="27" end="39"/>
                                            </p:txEl>
                                          </p:spTgt>
                                        </p:tgtEl>
                                        <p:attrNameLst>
                                          <p:attrName>style.visibility</p:attrName>
                                        </p:attrNameLst>
                                      </p:cBhvr>
                                      <p:to>
                                        <p:strVal val="visible"/>
                                      </p:to>
                                    </p:set>
                                    <p:anim calcmode="lin" valueType="num">
                                      <p:cBhvr additive="base">
                                        <p:cTn id="19" dur="500" fill="hold"/>
                                        <p:tgtEl>
                                          <p:spTgt spid="31747">
                                            <p:txEl>
                                              <p:charRg st="27" end="3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charRg st="27" end="3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charRg st="39" end="50"/>
                                            </p:txEl>
                                          </p:spTgt>
                                        </p:tgtEl>
                                        <p:attrNameLst>
                                          <p:attrName>style.visibility</p:attrName>
                                        </p:attrNameLst>
                                      </p:cBhvr>
                                      <p:to>
                                        <p:strVal val="visible"/>
                                      </p:to>
                                    </p:set>
                                    <p:anim calcmode="lin" valueType="num">
                                      <p:cBhvr additive="base">
                                        <p:cTn id="25" dur="500" fill="hold"/>
                                        <p:tgtEl>
                                          <p:spTgt spid="31747">
                                            <p:txEl>
                                              <p:charRg st="39" end="5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charRg st="39" end="5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charRg st="50" end="62"/>
                                            </p:txEl>
                                          </p:spTgt>
                                        </p:tgtEl>
                                        <p:attrNameLst>
                                          <p:attrName>style.visibility</p:attrName>
                                        </p:attrNameLst>
                                      </p:cBhvr>
                                      <p:to>
                                        <p:strVal val="visible"/>
                                      </p:to>
                                    </p:set>
                                    <p:anim calcmode="lin" valueType="num">
                                      <p:cBhvr additive="base">
                                        <p:cTn id="31" dur="500" fill="hold"/>
                                        <p:tgtEl>
                                          <p:spTgt spid="31747">
                                            <p:txEl>
                                              <p:charRg st="50" end="6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charRg st="50" end="6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charRg st="62" end="82"/>
                                            </p:txEl>
                                          </p:spTgt>
                                        </p:tgtEl>
                                        <p:attrNameLst>
                                          <p:attrName>style.visibility</p:attrName>
                                        </p:attrNameLst>
                                      </p:cBhvr>
                                      <p:to>
                                        <p:strVal val="visible"/>
                                      </p:to>
                                    </p:set>
                                    <p:anim calcmode="lin" valueType="num">
                                      <p:cBhvr additive="base">
                                        <p:cTn id="37" dur="500" fill="hold"/>
                                        <p:tgtEl>
                                          <p:spTgt spid="31747">
                                            <p:txEl>
                                              <p:charRg st="62" end="8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charRg st="62" end="8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47">
                                            <p:txEl>
                                              <p:charRg st="82" end="97"/>
                                            </p:txEl>
                                          </p:spTgt>
                                        </p:tgtEl>
                                        <p:attrNameLst>
                                          <p:attrName>style.visibility</p:attrName>
                                        </p:attrNameLst>
                                      </p:cBhvr>
                                      <p:to>
                                        <p:strVal val="visible"/>
                                      </p:to>
                                    </p:set>
                                    <p:anim calcmode="lin" valueType="num">
                                      <p:cBhvr additive="base">
                                        <p:cTn id="43" dur="500" fill="hold"/>
                                        <p:tgtEl>
                                          <p:spTgt spid="31747">
                                            <p:txEl>
                                              <p:charRg st="82" end="9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7">
                                            <p:txEl>
                                              <p:charRg st="82" end="9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747">
                                            <p:txEl>
                                              <p:charRg st="98" end="125"/>
                                            </p:txEl>
                                          </p:spTgt>
                                        </p:tgtEl>
                                        <p:attrNameLst>
                                          <p:attrName>style.visibility</p:attrName>
                                        </p:attrNameLst>
                                      </p:cBhvr>
                                      <p:to>
                                        <p:strVal val="visible"/>
                                      </p:to>
                                    </p:set>
                                    <p:anim calcmode="lin" valueType="num">
                                      <p:cBhvr additive="base">
                                        <p:cTn id="49" dur="500" fill="hold"/>
                                        <p:tgtEl>
                                          <p:spTgt spid="31747">
                                            <p:txEl>
                                              <p:charRg st="98" end="12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1747">
                                            <p:txEl>
                                              <p:charRg st="98" end="12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1747">
                                            <p:txEl>
                                              <p:charRg st="125" end="140"/>
                                            </p:txEl>
                                          </p:spTgt>
                                        </p:tgtEl>
                                        <p:attrNameLst>
                                          <p:attrName>style.visibility</p:attrName>
                                        </p:attrNameLst>
                                      </p:cBhvr>
                                      <p:to>
                                        <p:strVal val="visible"/>
                                      </p:to>
                                    </p:set>
                                    <p:anim calcmode="lin" valueType="num">
                                      <p:cBhvr additive="base">
                                        <p:cTn id="55" dur="500" fill="hold"/>
                                        <p:tgtEl>
                                          <p:spTgt spid="31747">
                                            <p:txEl>
                                              <p:charRg st="125" end="14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1747">
                                            <p:txEl>
                                              <p:charRg st="125" end="14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1747">
                                            <p:txEl>
                                              <p:charRg st="140" end="152"/>
                                            </p:txEl>
                                          </p:spTgt>
                                        </p:tgtEl>
                                        <p:attrNameLst>
                                          <p:attrName>style.visibility</p:attrName>
                                        </p:attrNameLst>
                                      </p:cBhvr>
                                      <p:to>
                                        <p:strVal val="visible"/>
                                      </p:to>
                                    </p:set>
                                    <p:anim calcmode="lin" valueType="num">
                                      <p:cBhvr additive="base">
                                        <p:cTn id="61" dur="500" fill="hold"/>
                                        <p:tgtEl>
                                          <p:spTgt spid="31747">
                                            <p:txEl>
                                              <p:charRg st="140" end="15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1747">
                                            <p:txEl>
                                              <p:charRg st="140" end="15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1747">
                                            <p:txEl>
                                              <p:charRg st="152" end="168"/>
                                            </p:txEl>
                                          </p:spTgt>
                                        </p:tgtEl>
                                        <p:attrNameLst>
                                          <p:attrName>style.visibility</p:attrName>
                                        </p:attrNameLst>
                                      </p:cBhvr>
                                      <p:to>
                                        <p:strVal val="visible"/>
                                      </p:to>
                                    </p:set>
                                    <p:anim calcmode="lin" valueType="num">
                                      <p:cBhvr additive="base">
                                        <p:cTn id="67" dur="500" fill="hold"/>
                                        <p:tgtEl>
                                          <p:spTgt spid="31747">
                                            <p:txEl>
                                              <p:charRg st="152" end="16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1747">
                                            <p:txEl>
                                              <p:charRg st="152" end="16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Title 53249"/>
          <p:cNvSpPr>
            <a:spLocks noGrp="1"/>
          </p:cNvSpPr>
          <p:nvPr>
            <p:ph type="title"/>
          </p:nvPr>
        </p:nvSpPr>
        <p:spPr>
          <a:xfrm>
            <a:off x="2049780" y="231140"/>
            <a:ext cx="7772400" cy="1006475"/>
          </a:xfrm>
        </p:spPr>
        <p:txBody>
          <a:bodyPr anchor="ctr"/>
          <a:p>
            <a:pPr algn="just"/>
            <a:r>
              <a:rPr sz="6000" b="1" err="1">
                <a:latin typeface="Garamond" panose="02020404030301010803" pitchFamily="18" charset="0"/>
              </a:rPr>
              <a:t>Pengertian</a:t>
            </a:r>
            <a:r>
              <a:rPr sz="6000" b="1">
                <a:latin typeface="Garamond" panose="02020404030301010803" pitchFamily="18" charset="0"/>
              </a:rPr>
              <a:t> Negara</a:t>
            </a:r>
            <a:endParaRPr sz="6000" b="1">
              <a:latin typeface="Garamond" panose="02020404030301010803" pitchFamily="18" charset="0"/>
            </a:endParaRPr>
          </a:p>
        </p:txBody>
      </p:sp>
      <p:sp>
        <p:nvSpPr>
          <p:cNvPr id="53251" name="Text Placeholder 53250"/>
          <p:cNvSpPr>
            <a:spLocks noGrp="1"/>
          </p:cNvSpPr>
          <p:nvPr>
            <p:ph type="body" idx="1"/>
          </p:nvPr>
        </p:nvSpPr>
        <p:spPr>
          <a:xfrm>
            <a:off x="1292860" y="1397000"/>
            <a:ext cx="9126855" cy="4724400"/>
          </a:xfrm>
        </p:spPr>
        <p:txBody>
          <a:bodyPr/>
          <a:p>
            <a:pPr algn="just">
              <a:lnSpc>
                <a:spcPct val="90000"/>
              </a:lnSpc>
            </a:pPr>
            <a:r>
              <a:rPr>
                <a:latin typeface="Garamond" panose="02020404030301010803" pitchFamily="18" charset="0"/>
              </a:rPr>
              <a:t>Negara (</a:t>
            </a:r>
            <a:r>
              <a:rPr i="1">
                <a:latin typeface="Garamond" panose="02020404030301010803" pitchFamily="18" charset="0"/>
              </a:rPr>
              <a:t>polis</a:t>
            </a:r>
            <a:r>
              <a:rPr err="1">
                <a:latin typeface="Garamond" panose="02020404030301010803" pitchFamily="18" charset="0"/>
              </a:rPr>
              <a:t>) ialah persekutuan dari keluarga dan desa guna memperoleh hidup yang sebaik-baiknya</a:t>
            </a:r>
            <a:r>
              <a:rPr>
                <a:latin typeface="Garamond" panose="02020404030301010803" pitchFamily="18" charset="0"/>
              </a:rPr>
              <a:t> (</a:t>
            </a:r>
            <a:r>
              <a:rPr i="1" err="1">
                <a:latin typeface="Garamond" panose="02020404030301010803" pitchFamily="18" charset="0"/>
              </a:rPr>
              <a:t>Aris</a:t>
            </a:r>
            <a:r>
              <a:rPr lang="en-US" i="1" err="1">
                <a:latin typeface="Garamond" panose="02020404030301010803" pitchFamily="18" charset="0"/>
              </a:rPr>
              <a:t>t</a:t>
            </a:r>
            <a:r>
              <a:rPr i="1" err="1">
                <a:latin typeface="Garamond" panose="02020404030301010803" pitchFamily="18" charset="0"/>
              </a:rPr>
              <a:t>oteles</a:t>
            </a:r>
            <a:r>
              <a:rPr>
                <a:latin typeface="Garamond" panose="02020404030301010803" pitchFamily="18" charset="0"/>
              </a:rPr>
              <a:t>).</a:t>
            </a:r>
            <a:endParaRPr>
              <a:latin typeface="Garamond" panose="02020404030301010803" pitchFamily="18" charset="0"/>
            </a:endParaRPr>
          </a:p>
          <a:p>
            <a:pPr algn="just">
              <a:lnSpc>
                <a:spcPct val="90000"/>
              </a:lnSpc>
            </a:pPr>
            <a:r>
              <a:rPr err="1">
                <a:latin typeface="Garamond" panose="02020404030301010803" pitchFamily="18" charset="0"/>
              </a:rPr>
              <a:t>Persekutuan keluarga-keluarga dengan segala kepentingannya yang dipimpin oleh akal dari suatu kuasa yang berdaulat</a:t>
            </a:r>
            <a:r>
              <a:rPr>
                <a:latin typeface="Garamond" panose="02020404030301010803" pitchFamily="18" charset="0"/>
              </a:rPr>
              <a:t> (</a:t>
            </a:r>
            <a:r>
              <a:rPr i="1" err="1">
                <a:latin typeface="Garamond" panose="02020404030301010803" pitchFamily="18" charset="0"/>
              </a:rPr>
              <a:t>Jean Bodin</a:t>
            </a:r>
            <a:r>
              <a:rPr>
                <a:latin typeface="Garamond" panose="02020404030301010803" pitchFamily="18" charset="0"/>
              </a:rPr>
              <a:t>).</a:t>
            </a:r>
            <a:endParaRPr>
              <a:latin typeface="Garamond" panose="02020404030301010803" pitchFamily="18" charset="0"/>
            </a:endParaRPr>
          </a:p>
          <a:p>
            <a:pPr algn="just">
              <a:lnSpc>
                <a:spcPct val="90000"/>
              </a:lnSpc>
            </a:pPr>
            <a:r>
              <a:rPr err="1">
                <a:latin typeface="Garamond" panose="02020404030301010803" pitchFamily="18" charset="0"/>
              </a:rPr>
              <a:t>Negara ialah suatu persekutuan yang sempurna dari orang-orang merdeka untuk memperoleh perlindungan hukum</a:t>
            </a:r>
            <a:r>
              <a:rPr>
                <a:latin typeface="Garamond" panose="02020404030301010803" pitchFamily="18" charset="0"/>
              </a:rPr>
              <a:t> (</a:t>
            </a:r>
            <a:r>
              <a:rPr i="1" err="1">
                <a:latin typeface="Garamond" panose="02020404030301010803" pitchFamily="18" charset="0"/>
              </a:rPr>
              <a:t>Hugo Grotius</a:t>
            </a:r>
            <a:r>
              <a:rPr>
                <a:latin typeface="Garamond" panose="02020404030301010803" pitchFamily="18" charset="0"/>
              </a:rPr>
              <a:t>).</a:t>
            </a:r>
            <a:endParaRPr>
              <a:latin typeface="Garamond" panose="02020404030301010803"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dissolve">
                                      <p:cBhvr>
                                        <p:cTn id="7" dur="5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3251">
                                            <p:txEl>
                                              <p:charRg st="0" end="114"/>
                                            </p:txEl>
                                          </p:spTgt>
                                        </p:tgtEl>
                                        <p:attrNameLst>
                                          <p:attrName>style.visibility</p:attrName>
                                        </p:attrNameLst>
                                      </p:cBhvr>
                                      <p:to>
                                        <p:strVal val="visible"/>
                                      </p:to>
                                    </p:set>
                                    <p:animEffect transition="in" filter="slide(fromBottom)">
                                      <p:cBhvr>
                                        <p:cTn id="12" dur="500"/>
                                        <p:tgtEl>
                                          <p:spTgt spid="53251">
                                            <p:txEl>
                                              <p:charRg st="0" end="11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3251">
                                            <p:txEl>
                                              <p:charRg st="114" end="243"/>
                                            </p:txEl>
                                          </p:spTgt>
                                        </p:tgtEl>
                                        <p:attrNameLst>
                                          <p:attrName>style.visibility</p:attrName>
                                        </p:attrNameLst>
                                      </p:cBhvr>
                                      <p:to>
                                        <p:strVal val="visible"/>
                                      </p:to>
                                    </p:set>
                                    <p:animEffect transition="in" filter="slide(fromBottom)">
                                      <p:cBhvr>
                                        <p:cTn id="17" dur="500"/>
                                        <p:tgtEl>
                                          <p:spTgt spid="53251">
                                            <p:txEl>
                                              <p:charRg st="114" end="24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3251">
                                            <p:txEl>
                                              <p:charRg st="243" end="366"/>
                                            </p:txEl>
                                          </p:spTgt>
                                        </p:tgtEl>
                                        <p:attrNameLst>
                                          <p:attrName>style.visibility</p:attrName>
                                        </p:attrNameLst>
                                      </p:cBhvr>
                                      <p:to>
                                        <p:strVal val="visible"/>
                                      </p:to>
                                    </p:set>
                                    <p:animEffect transition="in" filter="slide(fromBottom)">
                                      <p:cBhvr>
                                        <p:cTn id="22" dur="500"/>
                                        <p:tgtEl>
                                          <p:spTgt spid="53251">
                                            <p:txEl>
                                              <p:charRg st="243" end="3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Title 54273"/>
          <p:cNvSpPr>
            <a:spLocks noGrp="1"/>
          </p:cNvSpPr>
          <p:nvPr>
            <p:ph type="title"/>
          </p:nvPr>
        </p:nvSpPr>
        <p:spPr>
          <a:xfrm>
            <a:off x="2209800" y="725488"/>
            <a:ext cx="7772400" cy="803275"/>
          </a:xfrm>
        </p:spPr>
        <p:txBody>
          <a:bodyPr anchor="ctr"/>
          <a:p>
            <a:pPr algn="just"/>
            <a:r>
              <a:rPr lang="en-US" sz="4000" b="1" i="1">
                <a:latin typeface="Garamond" panose="02020404030301010803" pitchFamily="18" charset="0"/>
              </a:rPr>
              <a:t>lanjutan</a:t>
            </a:r>
            <a:r>
              <a:rPr sz="4000" b="1" i="1">
                <a:latin typeface="Garamond" panose="02020404030301010803" pitchFamily="18" charset="0"/>
              </a:rPr>
              <a:t>…</a:t>
            </a:r>
            <a:endParaRPr sz="4000" b="1" i="1">
              <a:latin typeface="Garamond" panose="02020404030301010803" pitchFamily="18" charset="0"/>
            </a:endParaRPr>
          </a:p>
        </p:txBody>
      </p:sp>
      <p:sp>
        <p:nvSpPr>
          <p:cNvPr id="54275" name="Text Placeholder 54274"/>
          <p:cNvSpPr>
            <a:spLocks noGrp="1"/>
          </p:cNvSpPr>
          <p:nvPr>
            <p:ph type="body" idx="1"/>
          </p:nvPr>
        </p:nvSpPr>
        <p:spPr>
          <a:xfrm>
            <a:off x="1624965" y="1529080"/>
            <a:ext cx="8834755" cy="4267200"/>
          </a:xfrm>
        </p:spPr>
        <p:txBody>
          <a:bodyPr/>
          <a:p>
            <a:r>
              <a:rPr sz="2800"/>
              <a:t>The State is the ultimate regulator of the legitimate use of force within its territory (</a:t>
            </a:r>
            <a:r>
              <a:rPr sz="2800" i="1"/>
              <a:t>Robert A. Dahl</a:t>
            </a:r>
            <a:r>
              <a:rPr sz="2800"/>
              <a:t>).</a:t>
            </a:r>
            <a:endParaRPr sz="2800"/>
          </a:p>
          <a:p>
            <a:r>
              <a:rPr sz="2800" err="1"/>
              <a:t>Negara ialah komunitas manusia yang secara sukses memonopli penggunaan paksaan fisik yang sah dalam wilayah tertentu</a:t>
            </a:r>
            <a:r>
              <a:rPr sz="2800"/>
              <a:t> (</a:t>
            </a:r>
            <a:r>
              <a:rPr sz="2800" i="1"/>
              <a:t>Max Weber</a:t>
            </a:r>
            <a:r>
              <a:rPr sz="2800"/>
              <a:t>).</a:t>
            </a:r>
            <a:endParaRPr sz="2800"/>
          </a:p>
          <a:p>
            <a:r>
              <a:rPr sz="2800" err="1"/>
              <a:t>Negara adalah alat</a:t>
            </a:r>
            <a:r>
              <a:rPr sz="2800"/>
              <a:t> (</a:t>
            </a:r>
            <a:r>
              <a:rPr sz="2800" i="1"/>
              <a:t>agency</a:t>
            </a:r>
            <a:r>
              <a:rPr sz="2800" err="1"/>
              <a:t>) yang mengatur, mengendalikan persoalan bersama atas nama masyarakat</a:t>
            </a:r>
            <a:r>
              <a:rPr sz="2800"/>
              <a:t> (</a:t>
            </a:r>
            <a:r>
              <a:rPr sz="2800" i="1" err="1"/>
              <a:t>Roger H. Soltau</a:t>
            </a:r>
            <a:r>
              <a:rPr sz="2800" i="1"/>
              <a:t>).</a:t>
            </a:r>
            <a:endParaRPr sz="28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54275">
                                            <p:txEl>
                                              <p:charRg st="0" end="106"/>
                                            </p:txEl>
                                          </p:spTgt>
                                        </p:tgtEl>
                                        <p:attrNameLst>
                                          <p:attrName>style.visibility</p:attrName>
                                        </p:attrNameLst>
                                      </p:cBhvr>
                                      <p:to>
                                        <p:strVal val="visible"/>
                                      </p:to>
                                    </p:set>
                                    <p:anim calcmode="lin" valueType="num">
                                      <p:cBhvr>
                                        <p:cTn id="13" dur="1" fill="hold"/>
                                        <p:tgtEl>
                                          <p:spTgt spid="54275">
                                            <p:txEl>
                                              <p:charRg st="0" end="106"/>
                                            </p:txEl>
                                          </p:spTgt>
                                        </p:tgtEl>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54275">
                                            <p:txEl>
                                              <p:charRg st="106" end="236"/>
                                            </p:txEl>
                                          </p:spTgt>
                                        </p:tgtEl>
                                        <p:attrNameLst>
                                          <p:attrName>style.visibility</p:attrName>
                                        </p:attrNameLst>
                                      </p:cBhvr>
                                      <p:to>
                                        <p:strVal val="visible"/>
                                      </p:to>
                                    </p:set>
                                    <p:anim calcmode="lin" valueType="num">
                                      <p:cBhvr>
                                        <p:cTn id="18" dur="1" fill="hold"/>
                                        <p:tgtEl>
                                          <p:spTgt spid="54275">
                                            <p:txEl>
                                              <p:charRg st="106" end="236"/>
                                            </p:txEl>
                                          </p:spTgt>
                                        </p:tgtEl>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54275">
                                            <p:txEl>
                                              <p:charRg st="236" end="351"/>
                                            </p:txEl>
                                          </p:spTgt>
                                        </p:tgtEl>
                                        <p:attrNameLst>
                                          <p:attrName>style.visibility</p:attrName>
                                        </p:attrNameLst>
                                      </p:cBhvr>
                                      <p:to>
                                        <p:strVal val="visible"/>
                                      </p:to>
                                    </p:set>
                                    <p:anim calcmode="lin" valueType="num">
                                      <p:cBhvr>
                                        <p:cTn id="23" dur="1" fill="hold"/>
                                        <p:tgtEl>
                                          <p:spTgt spid="54275">
                                            <p:txEl>
                                              <p:charRg st="236" end="35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Title 55297"/>
          <p:cNvSpPr>
            <a:spLocks noGrp="1"/>
          </p:cNvSpPr>
          <p:nvPr>
            <p:ph type="title"/>
          </p:nvPr>
        </p:nvSpPr>
        <p:spPr>
          <a:xfrm>
            <a:off x="1904365" y="417195"/>
            <a:ext cx="7772400" cy="730250"/>
          </a:xfrm>
        </p:spPr>
        <p:txBody>
          <a:bodyPr anchor="ctr"/>
          <a:p>
            <a:pPr algn="just"/>
            <a:r>
              <a:rPr sz="5400" b="1" err="1">
                <a:latin typeface="Garamond" panose="02020404030301010803" pitchFamily="18" charset="0"/>
              </a:rPr>
              <a:t>Teori Asal-usul</a:t>
            </a:r>
            <a:r>
              <a:rPr sz="5400" b="1">
                <a:latin typeface="Garamond" panose="02020404030301010803" pitchFamily="18" charset="0"/>
              </a:rPr>
              <a:t> Negara</a:t>
            </a:r>
            <a:endParaRPr sz="5400" b="1">
              <a:latin typeface="Garamond" panose="02020404030301010803" pitchFamily="18" charset="0"/>
            </a:endParaRPr>
          </a:p>
        </p:txBody>
      </p:sp>
      <p:sp>
        <p:nvSpPr>
          <p:cNvPr id="55299" name="Text Placeholder 55298"/>
          <p:cNvSpPr>
            <a:spLocks noGrp="1"/>
          </p:cNvSpPr>
          <p:nvPr>
            <p:ph type="body" idx="1"/>
          </p:nvPr>
        </p:nvSpPr>
        <p:spPr>
          <a:xfrm>
            <a:off x="767080" y="1356360"/>
            <a:ext cx="9634220" cy="4419600"/>
          </a:xfrm>
        </p:spPr>
        <p:txBody>
          <a:bodyPr/>
          <a:p>
            <a:r>
              <a:rPr sz="2400" err="1"/>
              <a:t>Teori Hakikat Manusia</a:t>
            </a:r>
            <a:r>
              <a:rPr sz="2400"/>
              <a:t> (</a:t>
            </a:r>
            <a:r>
              <a:rPr sz="2400" i="1"/>
              <a:t>Socrates</a:t>
            </a:r>
            <a:r>
              <a:rPr sz="2400"/>
              <a:t>) </a:t>
            </a:r>
            <a:r>
              <a:rPr sz="2400" err="1">
                <a:sym typeface="Symbol" panose="05050102010706020507" pitchFamily="18" charset="2"/>
              </a:rPr>
              <a:t> Yunani Kuno</a:t>
            </a:r>
            <a:endParaRPr sz="2400">
              <a:sym typeface="Symbol" panose="05050102010706020507" pitchFamily="18" charset="2"/>
            </a:endParaRPr>
          </a:p>
          <a:p>
            <a:r>
              <a:rPr sz="2400" err="1"/>
              <a:t>Teori Rasio Manusia</a:t>
            </a:r>
            <a:r>
              <a:rPr sz="2400"/>
              <a:t> (</a:t>
            </a:r>
            <a:r>
              <a:rPr sz="2400" i="1"/>
              <a:t>Cicero</a:t>
            </a:r>
            <a:r>
              <a:rPr sz="2400"/>
              <a:t>) </a:t>
            </a:r>
            <a:r>
              <a:rPr sz="2400" err="1">
                <a:sym typeface="Symbol" panose="05050102010706020507" pitchFamily="18" charset="2"/>
              </a:rPr>
              <a:t> Romawi Kuno</a:t>
            </a:r>
            <a:endParaRPr sz="2400">
              <a:sym typeface="Symbol" panose="05050102010706020507" pitchFamily="18" charset="2"/>
            </a:endParaRPr>
          </a:p>
          <a:p>
            <a:r>
              <a:rPr sz="2400" err="1">
                <a:sym typeface="Symbol" panose="05050102010706020507" pitchFamily="18" charset="2"/>
              </a:rPr>
              <a:t>Teori Ketuhanan</a:t>
            </a:r>
            <a:r>
              <a:rPr sz="2400">
                <a:sym typeface="Symbol" panose="05050102010706020507" pitchFamily="18" charset="2"/>
              </a:rPr>
              <a:t> (</a:t>
            </a:r>
            <a:r>
              <a:rPr sz="2400" i="1">
                <a:sym typeface="Symbol" panose="05050102010706020507" pitchFamily="18" charset="2"/>
              </a:rPr>
              <a:t>Thomas Aquinas</a:t>
            </a:r>
            <a:r>
              <a:rPr sz="2400" err="1">
                <a:sym typeface="Symbol" panose="05050102010706020507" pitchFamily="18" charset="2"/>
              </a:rPr>
              <a:t>)  Abad Pertengahan</a:t>
            </a:r>
            <a:endParaRPr sz="2400">
              <a:sym typeface="Symbol" panose="05050102010706020507" pitchFamily="18" charset="2"/>
            </a:endParaRPr>
          </a:p>
          <a:p>
            <a:r>
              <a:rPr sz="2400" err="1">
                <a:sym typeface="Symbol" panose="05050102010706020507" pitchFamily="18" charset="2"/>
              </a:rPr>
              <a:t>Teori Kedaulatan</a:t>
            </a:r>
            <a:r>
              <a:rPr sz="2400">
                <a:sym typeface="Symbol" panose="05050102010706020507" pitchFamily="18" charset="2"/>
              </a:rPr>
              <a:t> (</a:t>
            </a:r>
            <a:r>
              <a:rPr sz="2400" i="1" err="1">
                <a:sym typeface="Symbol" panose="05050102010706020507" pitchFamily="18" charset="2"/>
              </a:rPr>
              <a:t>Jean Bodin</a:t>
            </a:r>
            <a:r>
              <a:rPr sz="2400">
                <a:sym typeface="Symbol" panose="05050102010706020507" pitchFamily="18" charset="2"/>
              </a:rPr>
              <a:t>)  Renaissance</a:t>
            </a:r>
            <a:endParaRPr sz="2400">
              <a:sym typeface="Symbol" panose="05050102010706020507" pitchFamily="18" charset="2"/>
            </a:endParaRPr>
          </a:p>
          <a:p>
            <a:r>
              <a:rPr sz="2400" err="1">
                <a:sym typeface="Symbol" panose="05050102010706020507" pitchFamily="18" charset="2"/>
              </a:rPr>
              <a:t>Teori Hukum Alam</a:t>
            </a:r>
            <a:r>
              <a:rPr sz="2400">
                <a:sym typeface="Symbol" panose="05050102010706020507" pitchFamily="18" charset="2"/>
              </a:rPr>
              <a:t> (</a:t>
            </a:r>
            <a:r>
              <a:rPr sz="2400" i="1">
                <a:sym typeface="Symbol" panose="05050102010706020507" pitchFamily="18" charset="2"/>
              </a:rPr>
              <a:t>Thomas Hobbes</a:t>
            </a:r>
            <a:r>
              <a:rPr sz="2400">
                <a:sym typeface="Symbol" panose="05050102010706020507" pitchFamily="18" charset="2"/>
              </a:rPr>
              <a:t>)  </a:t>
            </a:r>
            <a:r>
              <a:rPr sz="2400" i="1" err="1">
                <a:sym typeface="Symbol" panose="05050102010706020507" pitchFamily="18" charset="2"/>
              </a:rPr>
              <a:t>homo homini</a:t>
            </a:r>
            <a:r>
              <a:rPr sz="2400" i="1">
                <a:sym typeface="Symbol" panose="05050102010706020507" pitchFamily="18" charset="2"/>
              </a:rPr>
              <a:t> lupus</a:t>
            </a:r>
            <a:endParaRPr sz="2400" i="1">
              <a:sym typeface="Symbol" panose="05050102010706020507" pitchFamily="18" charset="2"/>
            </a:endParaRPr>
          </a:p>
          <a:p>
            <a:r>
              <a:rPr sz="2400" err="1">
                <a:sym typeface="Symbol" panose="05050102010706020507" pitchFamily="18" charset="2"/>
              </a:rPr>
              <a:t>Teori Kekuatan/ Kekuasaan</a:t>
            </a:r>
            <a:r>
              <a:rPr sz="2400">
                <a:sym typeface="Symbol" panose="05050102010706020507" pitchFamily="18" charset="2"/>
              </a:rPr>
              <a:t> (</a:t>
            </a:r>
            <a:r>
              <a:rPr sz="2400" i="1">
                <a:sym typeface="Symbol" panose="05050102010706020507" pitchFamily="18" charset="2"/>
              </a:rPr>
              <a:t>Karl Marx</a:t>
            </a:r>
            <a:r>
              <a:rPr sz="2400">
                <a:sym typeface="Symbol" panose="05050102010706020507" pitchFamily="18" charset="2"/>
              </a:rPr>
              <a:t>) </a:t>
            </a:r>
            <a:endParaRPr sz="2400">
              <a:sym typeface="Symbol" panose="05050102010706020507" pitchFamily="18" charset="2"/>
            </a:endParaRPr>
          </a:p>
          <a:p>
            <a:r>
              <a:rPr sz="2400" err="1">
                <a:sym typeface="Symbol" panose="05050102010706020507" pitchFamily="18" charset="2"/>
              </a:rPr>
              <a:t>Teori Positivisme</a:t>
            </a:r>
            <a:r>
              <a:rPr sz="2400">
                <a:sym typeface="Symbol" panose="05050102010706020507" pitchFamily="18" charset="2"/>
              </a:rPr>
              <a:t> (</a:t>
            </a:r>
            <a:r>
              <a:rPr sz="2400" i="1" err="1">
                <a:sym typeface="Symbol" panose="05050102010706020507" pitchFamily="18" charset="2"/>
              </a:rPr>
              <a:t>Hans Kelsen</a:t>
            </a:r>
            <a:r>
              <a:rPr sz="2400">
                <a:sym typeface="Symbol" panose="05050102010706020507" pitchFamily="18" charset="2"/>
              </a:rPr>
              <a:t>) </a:t>
            </a:r>
            <a:r>
              <a:rPr sz="2800" err="1">
                <a:sym typeface="Symbol" panose="05050102010706020507" pitchFamily="18" charset="2"/>
              </a:rPr>
              <a:t> sistem hukum</a:t>
            </a:r>
            <a:endParaRPr sz="2800">
              <a:sym typeface="Symbol" panose="05050102010706020507" pitchFamily="18" charset="2"/>
            </a:endParaRPr>
          </a:p>
          <a:p>
            <a:r>
              <a:rPr sz="2400" err="1">
                <a:sym typeface="Symbol" panose="05050102010706020507" pitchFamily="18" charset="2"/>
              </a:rPr>
              <a:t>Teori</a:t>
            </a:r>
            <a:r>
              <a:rPr sz="2400">
                <a:sym typeface="Symbol" panose="05050102010706020507" pitchFamily="18" charset="2"/>
              </a:rPr>
              <a:t> Modern (</a:t>
            </a:r>
            <a:r>
              <a:rPr sz="2400" i="1" err="1">
                <a:sym typeface="Symbol" panose="05050102010706020507" pitchFamily="18" charset="2"/>
              </a:rPr>
              <a:t>Kranenburg</a:t>
            </a:r>
            <a:r>
              <a:rPr sz="2400">
                <a:sym typeface="Symbol" panose="05050102010706020507" pitchFamily="18" charset="2"/>
              </a:rPr>
              <a:t>) </a:t>
            </a:r>
            <a:r>
              <a:rPr sz="2800" err="1">
                <a:sym typeface="Symbol" panose="05050102010706020507" pitchFamily="18" charset="2"/>
              </a:rPr>
              <a:t> f</a:t>
            </a:r>
            <a:r>
              <a:rPr sz="2400" err="1">
                <a:sym typeface="Symbol" panose="05050102010706020507" pitchFamily="18" charset="2"/>
              </a:rPr>
              <a:t>akta, keadaan, tempat, dan waktu tertentu</a:t>
            </a:r>
            <a:r>
              <a:rPr sz="2400">
                <a:sym typeface="Symbol" panose="05050102010706020507" pitchFamily="18" charset="2"/>
              </a:rPr>
              <a:t>.</a:t>
            </a:r>
            <a:endParaRPr sz="2400">
              <a:sym typeface="Symbol" panose="05050102010706020507" pitchFamily="18" charset="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5000" fill="hold"/>
                                        <p:tgtEl>
                                          <p:spTgt spid="55298"/>
                                        </p:tgtEl>
                                        <p:attrNameLst>
                                          <p:attrName>ppt_w</p:attrName>
                                        </p:attrNameLst>
                                      </p:cBhvr>
                                      <p:tavLst>
                                        <p:tav tm="0" fmla="#ppt_w*sin(2.5*pi*$)">
                                          <p:val>
                                            <p:fltVal val="0.000000"/>
                                          </p:val>
                                        </p:tav>
                                        <p:tav tm="100000">
                                          <p:val>
                                            <p:fltVal val="1.000000"/>
                                          </p:val>
                                        </p:tav>
                                      </p:tavLst>
                                    </p:anim>
                                    <p:anim calcmode="lin" valueType="num">
                                      <p:cBhvr>
                                        <p:cTn id="8" dur="5000" fill="hold"/>
                                        <p:tgtEl>
                                          <p:spTgt spid="5529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5299">
                                            <p:txEl>
                                              <p:charRg st="0" end="47"/>
                                            </p:txEl>
                                          </p:spTgt>
                                        </p:tgtEl>
                                        <p:attrNameLst>
                                          <p:attrName>style.visibility</p:attrName>
                                        </p:attrNameLst>
                                      </p:cBhvr>
                                      <p:to>
                                        <p:strVal val="visible"/>
                                      </p:to>
                                    </p:set>
                                    <p:animEffect transition="in" filter="wipe(down)">
                                      <p:cBhvr>
                                        <p:cTn id="13" dur="500"/>
                                        <p:tgtEl>
                                          <p:spTgt spid="55299">
                                            <p:txEl>
                                              <p:charRg st="0" end="4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5299">
                                            <p:txEl>
                                              <p:charRg st="47" end="90"/>
                                            </p:txEl>
                                          </p:spTgt>
                                        </p:tgtEl>
                                        <p:attrNameLst>
                                          <p:attrName>style.visibility</p:attrName>
                                        </p:attrNameLst>
                                      </p:cBhvr>
                                      <p:to>
                                        <p:strVal val="visible"/>
                                      </p:to>
                                    </p:set>
                                    <p:animEffect transition="in" filter="wipe(down)">
                                      <p:cBhvr>
                                        <p:cTn id="18" dur="500"/>
                                        <p:tgtEl>
                                          <p:spTgt spid="55299">
                                            <p:txEl>
                                              <p:charRg st="47" end="9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5299">
                                            <p:txEl>
                                              <p:charRg st="90" end="142"/>
                                            </p:txEl>
                                          </p:spTgt>
                                        </p:tgtEl>
                                        <p:attrNameLst>
                                          <p:attrName>style.visibility</p:attrName>
                                        </p:attrNameLst>
                                      </p:cBhvr>
                                      <p:to>
                                        <p:strVal val="visible"/>
                                      </p:to>
                                    </p:set>
                                    <p:animEffect transition="in" filter="wipe(down)">
                                      <p:cBhvr>
                                        <p:cTn id="23" dur="500"/>
                                        <p:tgtEl>
                                          <p:spTgt spid="55299">
                                            <p:txEl>
                                              <p:charRg st="90" end="14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5299">
                                            <p:txEl>
                                              <p:charRg st="142" end="186"/>
                                            </p:txEl>
                                          </p:spTgt>
                                        </p:tgtEl>
                                        <p:attrNameLst>
                                          <p:attrName>style.visibility</p:attrName>
                                        </p:attrNameLst>
                                      </p:cBhvr>
                                      <p:to>
                                        <p:strVal val="visible"/>
                                      </p:to>
                                    </p:set>
                                    <p:animEffect transition="in" filter="wipe(down)">
                                      <p:cBhvr>
                                        <p:cTn id="28" dur="500"/>
                                        <p:tgtEl>
                                          <p:spTgt spid="55299">
                                            <p:txEl>
                                              <p:charRg st="142" end="18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5299">
                                            <p:txEl>
                                              <p:charRg st="186" end="239"/>
                                            </p:txEl>
                                          </p:spTgt>
                                        </p:tgtEl>
                                        <p:attrNameLst>
                                          <p:attrName>style.visibility</p:attrName>
                                        </p:attrNameLst>
                                      </p:cBhvr>
                                      <p:to>
                                        <p:strVal val="visible"/>
                                      </p:to>
                                    </p:set>
                                    <p:animEffect transition="in" filter="wipe(down)">
                                      <p:cBhvr>
                                        <p:cTn id="33" dur="500"/>
                                        <p:tgtEl>
                                          <p:spTgt spid="55299">
                                            <p:txEl>
                                              <p:charRg st="186" end="23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5299">
                                            <p:txEl>
                                              <p:charRg st="239" end="278"/>
                                            </p:txEl>
                                          </p:spTgt>
                                        </p:tgtEl>
                                        <p:attrNameLst>
                                          <p:attrName>style.visibility</p:attrName>
                                        </p:attrNameLst>
                                      </p:cBhvr>
                                      <p:to>
                                        <p:strVal val="visible"/>
                                      </p:to>
                                    </p:set>
                                    <p:animEffect transition="in" filter="wipe(down)">
                                      <p:cBhvr>
                                        <p:cTn id="38" dur="500"/>
                                        <p:tgtEl>
                                          <p:spTgt spid="55299">
                                            <p:txEl>
                                              <p:charRg st="239" end="27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5299">
                                            <p:txEl>
                                              <p:charRg st="278" end="325"/>
                                            </p:txEl>
                                          </p:spTgt>
                                        </p:tgtEl>
                                        <p:attrNameLst>
                                          <p:attrName>style.visibility</p:attrName>
                                        </p:attrNameLst>
                                      </p:cBhvr>
                                      <p:to>
                                        <p:strVal val="visible"/>
                                      </p:to>
                                    </p:set>
                                    <p:animEffect transition="in" filter="wipe(down)">
                                      <p:cBhvr>
                                        <p:cTn id="43" dur="500"/>
                                        <p:tgtEl>
                                          <p:spTgt spid="55299">
                                            <p:txEl>
                                              <p:charRg st="278" end="32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5299">
                                            <p:txEl>
                                              <p:charRg st="325" end="397"/>
                                            </p:txEl>
                                          </p:spTgt>
                                        </p:tgtEl>
                                        <p:attrNameLst>
                                          <p:attrName>style.visibility</p:attrName>
                                        </p:attrNameLst>
                                      </p:cBhvr>
                                      <p:to>
                                        <p:strVal val="visible"/>
                                      </p:to>
                                    </p:set>
                                    <p:animEffect transition="in" filter="wipe(down)">
                                      <p:cBhvr>
                                        <p:cTn id="48" dur="500"/>
                                        <p:tgtEl>
                                          <p:spTgt spid="55299">
                                            <p:txEl>
                                              <p:charRg st="325" end="39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Title 57345"/>
          <p:cNvSpPr>
            <a:spLocks noGrp="1"/>
          </p:cNvSpPr>
          <p:nvPr>
            <p:ph type="title"/>
          </p:nvPr>
        </p:nvSpPr>
        <p:spPr>
          <a:xfrm>
            <a:off x="1982788" y="200025"/>
            <a:ext cx="7772400" cy="914400"/>
          </a:xfrm>
        </p:spPr>
        <p:txBody>
          <a:bodyPr anchor="ctr"/>
          <a:p>
            <a:pPr algn="just"/>
            <a:r>
              <a:rPr lang="en-US" sz="4000" b="1" i="1">
                <a:latin typeface="Garamond" panose="02020404030301010803" pitchFamily="18" charset="0"/>
              </a:rPr>
              <a:t>lanjutan</a:t>
            </a:r>
            <a:r>
              <a:rPr sz="4000" b="1" i="1">
                <a:latin typeface="Garamond" panose="02020404030301010803" pitchFamily="18" charset="0"/>
              </a:rPr>
              <a:t>…</a:t>
            </a:r>
            <a:endParaRPr sz="4000" b="1" i="1">
              <a:latin typeface="Garamond" panose="02020404030301010803" pitchFamily="18" charset="0"/>
            </a:endParaRPr>
          </a:p>
        </p:txBody>
      </p:sp>
      <p:sp>
        <p:nvSpPr>
          <p:cNvPr id="57347" name="Oval 57346"/>
          <p:cNvSpPr/>
          <p:nvPr/>
        </p:nvSpPr>
        <p:spPr>
          <a:xfrm>
            <a:off x="4149725" y="1282065"/>
            <a:ext cx="3438525" cy="568958"/>
          </a:xfrm>
          <a:prstGeom prst="ellipse">
            <a:avLst/>
          </a:prstGeom>
          <a:solidFill>
            <a:srgbClr val="99CCFF"/>
          </a:solidFill>
          <a:ln w="57150" cap="sq" cmpd="sng">
            <a:solidFill>
              <a:srgbClr val="FFFF00"/>
            </a:solidFill>
            <a:prstDash val="solid"/>
            <a:headEnd type="none" w="sm" len="sm"/>
            <a:tailEnd type="none" w="sm" len="sm"/>
          </a:ln>
        </p:spPr>
        <p:txBody>
          <a:bodyPr>
            <a:spAutoFit/>
          </a:bodyPr>
          <a:p>
            <a:pPr algn="ctr">
              <a:spcBef>
                <a:spcPct val="50000"/>
              </a:spcBef>
            </a:pPr>
            <a:r>
              <a:rPr sz="2000" b="1" err="1">
                <a:solidFill>
                  <a:schemeClr val="tx1"/>
                </a:solidFill>
                <a:latin typeface="Garamond" panose="02020404030301010803" pitchFamily="18" charset="0"/>
              </a:rPr>
              <a:t>Tinjauan Sosiologis</a:t>
            </a:r>
            <a:endParaRPr sz="2000" b="1" err="1">
              <a:solidFill>
                <a:schemeClr val="tx1"/>
              </a:solidFill>
              <a:latin typeface="Garamond" panose="02020404030301010803" pitchFamily="18" charset="0"/>
            </a:endParaRPr>
          </a:p>
        </p:txBody>
      </p:sp>
      <p:sp>
        <p:nvSpPr>
          <p:cNvPr id="57348" name="Oval 57347"/>
          <p:cNvSpPr/>
          <p:nvPr/>
        </p:nvSpPr>
        <p:spPr>
          <a:xfrm>
            <a:off x="4149725" y="2527935"/>
            <a:ext cx="3449638" cy="568958"/>
          </a:xfrm>
          <a:prstGeom prst="ellipse">
            <a:avLst/>
          </a:prstGeom>
          <a:solidFill>
            <a:srgbClr val="00CCFF"/>
          </a:solidFill>
          <a:ln w="57150" cap="sq" cmpd="sng">
            <a:solidFill>
              <a:srgbClr val="FFFF00"/>
            </a:solidFill>
            <a:prstDash val="solid"/>
            <a:headEnd type="none" w="sm" len="sm"/>
            <a:tailEnd type="none" w="sm" len="sm"/>
          </a:ln>
        </p:spPr>
        <p:txBody>
          <a:bodyPr>
            <a:spAutoFit/>
          </a:bodyPr>
          <a:p>
            <a:pPr algn="ctr">
              <a:spcBef>
                <a:spcPct val="50000"/>
              </a:spcBef>
            </a:pPr>
            <a:r>
              <a:rPr sz="2000" b="1" err="1">
                <a:solidFill>
                  <a:schemeClr val="tx1"/>
                </a:solidFill>
                <a:latin typeface="Garamond" panose="02020404030301010803" pitchFamily="18" charset="0"/>
              </a:rPr>
              <a:t>Tinjauan Politis</a:t>
            </a:r>
            <a:endParaRPr sz="2000" b="1" err="1">
              <a:solidFill>
                <a:schemeClr val="tx1"/>
              </a:solidFill>
              <a:latin typeface="Garamond" panose="02020404030301010803" pitchFamily="18" charset="0"/>
            </a:endParaRPr>
          </a:p>
        </p:txBody>
      </p:sp>
      <p:sp>
        <p:nvSpPr>
          <p:cNvPr id="57349" name="Oval 57348"/>
          <p:cNvSpPr/>
          <p:nvPr/>
        </p:nvSpPr>
        <p:spPr>
          <a:xfrm>
            <a:off x="4149725" y="3761740"/>
            <a:ext cx="3449638" cy="568958"/>
          </a:xfrm>
          <a:prstGeom prst="ellipse">
            <a:avLst/>
          </a:prstGeom>
          <a:solidFill>
            <a:srgbClr val="00CCFF"/>
          </a:solidFill>
          <a:ln w="57150" cap="sq" cmpd="sng">
            <a:solidFill>
              <a:srgbClr val="FFFF00"/>
            </a:solidFill>
            <a:prstDash val="solid"/>
            <a:headEnd type="none" w="sm" len="sm"/>
            <a:tailEnd type="none" w="sm" len="sm"/>
          </a:ln>
        </p:spPr>
        <p:txBody>
          <a:bodyPr>
            <a:spAutoFit/>
          </a:bodyPr>
          <a:p>
            <a:pPr algn="ctr">
              <a:spcBef>
                <a:spcPct val="50000"/>
              </a:spcBef>
            </a:pPr>
            <a:r>
              <a:rPr sz="2000" b="1" err="1">
                <a:solidFill>
                  <a:schemeClr val="tx1"/>
                </a:solidFill>
                <a:latin typeface="Garamond" panose="02020404030301010803" pitchFamily="18" charset="0"/>
              </a:rPr>
              <a:t>Tinjauan Yuridis</a:t>
            </a:r>
            <a:endParaRPr sz="2000" b="1" err="1">
              <a:solidFill>
                <a:schemeClr val="tx1"/>
              </a:solidFill>
              <a:latin typeface="Garamond" panose="02020404030301010803" pitchFamily="18" charset="0"/>
            </a:endParaRPr>
          </a:p>
        </p:txBody>
      </p:sp>
      <p:sp>
        <p:nvSpPr>
          <p:cNvPr id="57350" name="Oval 57349"/>
          <p:cNvSpPr/>
          <p:nvPr/>
        </p:nvSpPr>
        <p:spPr>
          <a:xfrm>
            <a:off x="4150043" y="5183188"/>
            <a:ext cx="3449637" cy="568958"/>
          </a:xfrm>
          <a:prstGeom prst="ellipse">
            <a:avLst/>
          </a:prstGeom>
          <a:solidFill>
            <a:srgbClr val="00CCFF"/>
          </a:solidFill>
          <a:ln w="57150" cap="sq" cmpd="sng">
            <a:solidFill>
              <a:srgbClr val="FFFF00"/>
            </a:solidFill>
            <a:prstDash val="solid"/>
            <a:headEnd type="none" w="sm" len="sm"/>
            <a:tailEnd type="none" w="sm" len="sm"/>
          </a:ln>
        </p:spPr>
        <p:txBody>
          <a:bodyPr>
            <a:spAutoFit/>
          </a:bodyPr>
          <a:p>
            <a:pPr algn="ctr">
              <a:spcBef>
                <a:spcPct val="50000"/>
              </a:spcBef>
            </a:pPr>
            <a:r>
              <a:rPr sz="2000" b="1" err="1">
                <a:solidFill>
                  <a:schemeClr val="tx1"/>
                </a:solidFill>
                <a:latin typeface="Garamond" panose="02020404030301010803" pitchFamily="18" charset="0"/>
              </a:rPr>
              <a:t>Tinjauan Obyektif</a:t>
            </a:r>
            <a:endParaRPr sz="2000" b="1" err="1">
              <a:solidFill>
                <a:schemeClr val="tx1"/>
              </a:solidFill>
              <a:latin typeface="Garamond" panose="02020404030301010803" pitchFamily="18" charset="0"/>
            </a:endParaRPr>
          </a:p>
        </p:txBody>
      </p:sp>
      <p:grpSp>
        <p:nvGrpSpPr>
          <p:cNvPr id="57351" name="Group 57350"/>
          <p:cNvGrpSpPr/>
          <p:nvPr/>
        </p:nvGrpSpPr>
        <p:grpSpPr>
          <a:xfrm>
            <a:off x="868680" y="2018665"/>
            <a:ext cx="2936240" cy="3733800"/>
            <a:chOff x="528" y="1488"/>
            <a:chExt cx="1632" cy="2352"/>
          </a:xfrm>
        </p:grpSpPr>
        <p:sp>
          <p:nvSpPr>
            <p:cNvPr id="57352" name="Freeform 57351"/>
            <p:cNvSpPr/>
            <p:nvPr/>
          </p:nvSpPr>
          <p:spPr>
            <a:xfrm>
              <a:off x="528" y="1488"/>
              <a:ext cx="1632" cy="2352"/>
            </a:xfrm>
            <a:custGeom>
              <a:avLst/>
              <a:gdLst>
                <a:gd name="txL" fmla="*/ 3375 w 21600"/>
                <a:gd name="txT" fmla="*/ 5648 h 21600"/>
                <a:gd name="txR" fmla="*/ 17369 w 21600"/>
                <a:gd name="txB" fmla="*/ 15952 h 21600"/>
              </a:gdLst>
              <a:ahLst/>
              <a:cxnLst>
                <a:cxn ang="270">
                  <a:pos x="12732" y="0"/>
                </a:cxn>
                <a:cxn ang="180">
                  <a:pos x="0" y="10800"/>
                </a:cxn>
                <a:cxn ang="90">
                  <a:pos x="12732" y="21600"/>
                </a:cxn>
                <a:cxn ang="0">
                  <a:pos x="21600" y="10800"/>
                </a:cxn>
              </a:cxnLst>
              <a:rect l="txL" t="txT" r="txR" b="txB"/>
              <a:pathLst>
                <a:path w="21600" h="21600">
                  <a:moveTo>
                    <a:pt x="12732" y="0"/>
                  </a:moveTo>
                  <a:lnTo>
                    <a:pt x="12732" y="5648"/>
                  </a:lnTo>
                  <a:lnTo>
                    <a:pt x="3375" y="5648"/>
                  </a:lnTo>
                  <a:lnTo>
                    <a:pt x="3375" y="15952"/>
                  </a:lnTo>
                  <a:lnTo>
                    <a:pt x="12732" y="15952"/>
                  </a:lnTo>
                  <a:lnTo>
                    <a:pt x="12732" y="21600"/>
                  </a:lnTo>
                  <a:lnTo>
                    <a:pt x="21600" y="10800"/>
                  </a:lnTo>
                  <a:close/>
                </a:path>
                <a:path w="21600" h="21600">
                  <a:moveTo>
                    <a:pt x="1350" y="5648"/>
                  </a:moveTo>
                  <a:lnTo>
                    <a:pt x="1350" y="15952"/>
                  </a:lnTo>
                  <a:lnTo>
                    <a:pt x="2700" y="15952"/>
                  </a:lnTo>
                  <a:lnTo>
                    <a:pt x="2700" y="5648"/>
                  </a:lnTo>
                  <a:close/>
                </a:path>
                <a:path w="21600" h="21600">
                  <a:moveTo>
                    <a:pt x="0" y="5648"/>
                  </a:moveTo>
                  <a:lnTo>
                    <a:pt x="0" y="15952"/>
                  </a:lnTo>
                  <a:lnTo>
                    <a:pt x="675" y="15952"/>
                  </a:lnTo>
                  <a:lnTo>
                    <a:pt x="675" y="5648"/>
                  </a:lnTo>
                  <a:close/>
                </a:path>
              </a:pathLst>
            </a:custGeom>
            <a:solidFill>
              <a:srgbClr val="FFFF00"/>
            </a:solidFill>
            <a:ln w="76200" cap="sq" cmpd="sng">
              <a:solidFill>
                <a:srgbClr val="FF0000"/>
              </a:solidFill>
              <a:prstDash val="solid"/>
              <a:miter/>
              <a:headEnd type="none" w="sm" len="sm"/>
              <a:tailEnd type="none" w="sm" len="sm"/>
            </a:ln>
          </p:spPr>
          <p:txBody>
            <a:bodyPr wrap="none" anchor="ctr"/>
            <a:p>
              <a:pPr algn="ctr"/>
              <a:endParaRPr sz="2400"/>
            </a:p>
          </p:txBody>
        </p:sp>
        <p:sp>
          <p:nvSpPr>
            <p:cNvPr id="57353" name="Text Box 57352"/>
            <p:cNvSpPr txBox="1"/>
            <p:nvPr/>
          </p:nvSpPr>
          <p:spPr>
            <a:xfrm>
              <a:off x="816" y="2160"/>
              <a:ext cx="1200" cy="1279"/>
            </a:xfrm>
            <a:prstGeom prst="rect">
              <a:avLst/>
            </a:prstGeom>
            <a:noFill/>
            <a:ln w="12700">
              <a:noFill/>
            </a:ln>
          </p:spPr>
          <p:txBody>
            <a:bodyPr>
              <a:spAutoFit/>
            </a:bodyPr>
            <a:p>
              <a:pPr algn="ctr">
                <a:spcBef>
                  <a:spcPct val="50000"/>
                </a:spcBef>
              </a:pPr>
              <a:r>
                <a:rPr sz="2800" b="1" err="1">
                  <a:solidFill>
                    <a:schemeClr val="tx1"/>
                  </a:solidFill>
                  <a:latin typeface="Garamond" panose="02020404030301010803" pitchFamily="18" charset="0"/>
                </a:rPr>
                <a:t>Sifat Hakikat</a:t>
              </a:r>
              <a:r>
                <a:rPr sz="2800" b="1">
                  <a:solidFill>
                    <a:schemeClr val="tx1"/>
                  </a:solidFill>
                  <a:latin typeface="Garamond" panose="02020404030301010803" pitchFamily="18" charset="0"/>
                </a:rPr>
                <a:t> Negara</a:t>
              </a:r>
              <a:endParaRPr sz="2800" b="1">
                <a:solidFill>
                  <a:schemeClr val="tx1"/>
                </a:solidFill>
                <a:latin typeface="Garamond" panose="02020404030301010803" pitchFamily="18" charset="0"/>
              </a:endParaRPr>
            </a:p>
            <a:p>
              <a:pPr>
                <a:spcBef>
                  <a:spcPct val="50000"/>
                </a:spcBef>
              </a:pPr>
              <a:endParaRPr sz="2800" b="1">
                <a:solidFill>
                  <a:schemeClr val="tx1"/>
                </a:solidFill>
                <a:latin typeface="Garamond" panose="02020404030301010803" pitchFamily="18" charset="0"/>
              </a:endParaRPr>
            </a:p>
          </p:txBody>
        </p:sp>
      </p:grpSp>
      <p:sp>
        <p:nvSpPr>
          <p:cNvPr id="57354" name="Rounded Rectangle 57353"/>
          <p:cNvSpPr/>
          <p:nvPr/>
        </p:nvSpPr>
        <p:spPr>
          <a:xfrm>
            <a:off x="8229600" y="1065213"/>
            <a:ext cx="2209800" cy="1462296"/>
          </a:xfrm>
          <a:prstGeom prst="roundRect">
            <a:avLst>
              <a:gd name="adj" fmla="val 16667"/>
            </a:avLst>
          </a:prstGeom>
          <a:solidFill>
            <a:srgbClr val="FFFF00"/>
          </a:solidFill>
          <a:ln w="76200" cap="sq" cmpd="sng">
            <a:solidFill>
              <a:srgbClr val="00CCFF"/>
            </a:solidFill>
            <a:prstDash val="solid"/>
            <a:headEnd type="none" w="sm" len="sm"/>
            <a:tailEnd type="none" w="sm" len="sm"/>
          </a:ln>
        </p:spPr>
        <p:txBody>
          <a:bodyPr>
            <a:spAutoFit/>
          </a:bodyPr>
          <a:p>
            <a:pPr marL="103505" indent="-103505">
              <a:lnSpc>
                <a:spcPct val="70000"/>
              </a:lnSpc>
              <a:spcBef>
                <a:spcPct val="50000"/>
              </a:spcBef>
              <a:buChar char="•"/>
            </a:pPr>
            <a:r>
              <a:rPr sz="1600" b="1">
                <a:solidFill>
                  <a:schemeClr val="tx1"/>
                </a:solidFill>
              </a:rPr>
              <a:t> Unity Nation</a:t>
            </a:r>
            <a:endParaRPr sz="1600" b="1">
              <a:solidFill>
                <a:schemeClr val="tx1"/>
              </a:solidFill>
            </a:endParaRPr>
          </a:p>
          <a:p>
            <a:pPr marL="103505" indent="-103505">
              <a:lnSpc>
                <a:spcPct val="70000"/>
              </a:lnSpc>
              <a:spcBef>
                <a:spcPct val="50000"/>
              </a:spcBef>
              <a:buChar char="•"/>
            </a:pPr>
            <a:r>
              <a:rPr sz="1600" b="1">
                <a:solidFill>
                  <a:schemeClr val="tx1"/>
                </a:solidFill>
              </a:rPr>
              <a:t> Power Org</a:t>
            </a:r>
            <a:r>
              <a:rPr lang="en-US" sz="1600" b="1">
                <a:solidFill>
                  <a:schemeClr val="tx1"/>
                </a:solidFill>
              </a:rPr>
              <a:t>.</a:t>
            </a:r>
            <a:endParaRPr sz="1600" b="1">
              <a:solidFill>
                <a:schemeClr val="tx1"/>
              </a:solidFill>
            </a:endParaRPr>
          </a:p>
          <a:p>
            <a:pPr marL="103505" indent="-103505">
              <a:lnSpc>
                <a:spcPct val="70000"/>
              </a:lnSpc>
              <a:spcBef>
                <a:spcPct val="50000"/>
              </a:spcBef>
              <a:buChar char="•"/>
            </a:pPr>
            <a:r>
              <a:rPr sz="1600" b="1">
                <a:solidFill>
                  <a:schemeClr val="tx1"/>
                </a:solidFill>
              </a:rPr>
              <a:t> Group of Conquer</a:t>
            </a:r>
            <a:endParaRPr sz="1600" b="1">
              <a:solidFill>
                <a:schemeClr val="tx1"/>
              </a:solidFill>
            </a:endParaRPr>
          </a:p>
          <a:p>
            <a:pPr marL="103505" indent="-103505">
              <a:lnSpc>
                <a:spcPct val="70000"/>
              </a:lnSpc>
              <a:spcBef>
                <a:spcPct val="50000"/>
              </a:spcBef>
              <a:buChar char="•"/>
            </a:pPr>
            <a:r>
              <a:rPr sz="1600" b="1">
                <a:solidFill>
                  <a:schemeClr val="tx1"/>
                </a:solidFill>
              </a:rPr>
              <a:t> Execute to desire </a:t>
            </a:r>
            <a:endParaRPr sz="1600" b="1">
              <a:solidFill>
                <a:schemeClr val="tx1"/>
              </a:solidFill>
            </a:endParaRPr>
          </a:p>
        </p:txBody>
      </p:sp>
      <p:sp>
        <p:nvSpPr>
          <p:cNvPr id="57355" name="Rounded Rectangle 57354"/>
          <p:cNvSpPr/>
          <p:nvPr/>
        </p:nvSpPr>
        <p:spPr>
          <a:xfrm>
            <a:off x="8315325" y="2841625"/>
            <a:ext cx="2124075" cy="470001"/>
          </a:xfrm>
          <a:prstGeom prst="roundRect">
            <a:avLst>
              <a:gd name="adj" fmla="val 16667"/>
            </a:avLst>
          </a:prstGeom>
          <a:solidFill>
            <a:srgbClr val="FFFF00"/>
          </a:solidFill>
          <a:ln w="76200" cap="sq" cmpd="sng">
            <a:solidFill>
              <a:srgbClr val="00CCFF"/>
            </a:solidFill>
            <a:prstDash val="solid"/>
            <a:headEnd type="none" w="sm" len="sm"/>
            <a:tailEnd type="none" w="sm" len="sm"/>
          </a:ln>
        </p:spPr>
        <p:txBody>
          <a:bodyPr>
            <a:spAutoFit/>
          </a:bodyPr>
          <a:p>
            <a:pPr marL="103505" indent="-103505">
              <a:lnSpc>
                <a:spcPct val="70000"/>
              </a:lnSpc>
              <a:spcBef>
                <a:spcPct val="50000"/>
              </a:spcBef>
              <a:buChar char="•"/>
            </a:pPr>
            <a:r>
              <a:rPr sz="1600" b="1">
                <a:solidFill>
                  <a:schemeClr val="tx1"/>
                </a:solidFill>
              </a:rPr>
              <a:t> Interaction Agency</a:t>
            </a:r>
            <a:endParaRPr sz="1600" b="1">
              <a:solidFill>
                <a:schemeClr val="tx1"/>
              </a:solidFill>
            </a:endParaRPr>
          </a:p>
        </p:txBody>
      </p:sp>
      <p:sp>
        <p:nvSpPr>
          <p:cNvPr id="57356" name="Rounded Rectangle 57355"/>
          <p:cNvSpPr/>
          <p:nvPr/>
        </p:nvSpPr>
        <p:spPr>
          <a:xfrm>
            <a:off x="8328025" y="3570288"/>
            <a:ext cx="2111375" cy="951379"/>
          </a:xfrm>
          <a:prstGeom prst="roundRect">
            <a:avLst>
              <a:gd name="adj" fmla="val 16667"/>
            </a:avLst>
          </a:prstGeom>
          <a:solidFill>
            <a:srgbClr val="FFFF00"/>
          </a:solidFill>
          <a:ln w="76200" cap="sq" cmpd="sng">
            <a:solidFill>
              <a:srgbClr val="00CCFF"/>
            </a:solidFill>
            <a:prstDash val="solid"/>
            <a:headEnd type="none" w="sm" len="sm"/>
            <a:tailEnd type="none" w="sm" len="sm"/>
          </a:ln>
        </p:spPr>
        <p:txBody>
          <a:bodyPr>
            <a:spAutoFit/>
          </a:bodyPr>
          <a:p>
            <a:pPr marL="103505" indent="-103505">
              <a:lnSpc>
                <a:spcPct val="70000"/>
              </a:lnSpc>
              <a:spcBef>
                <a:spcPct val="50000"/>
              </a:spcBef>
              <a:buChar char="•"/>
            </a:pPr>
            <a:r>
              <a:rPr sz="1600" b="1">
                <a:solidFill>
                  <a:schemeClr val="bg1"/>
                </a:solidFill>
              </a:rPr>
              <a:t> </a:t>
            </a:r>
            <a:r>
              <a:rPr sz="1600" b="1">
                <a:solidFill>
                  <a:schemeClr val="tx1"/>
                </a:solidFill>
              </a:rPr>
              <a:t>Power Agency</a:t>
            </a:r>
            <a:endParaRPr sz="1600" b="1">
              <a:solidFill>
                <a:schemeClr val="tx1"/>
              </a:solidFill>
            </a:endParaRPr>
          </a:p>
          <a:p>
            <a:pPr marL="103505" indent="-103505">
              <a:lnSpc>
                <a:spcPct val="70000"/>
              </a:lnSpc>
              <a:spcBef>
                <a:spcPct val="50000"/>
              </a:spcBef>
              <a:buChar char="•"/>
            </a:pPr>
            <a:r>
              <a:rPr sz="1600" b="1">
                <a:solidFill>
                  <a:schemeClr val="tx1"/>
                </a:solidFill>
              </a:rPr>
              <a:t> Agreement Prod.</a:t>
            </a:r>
            <a:endParaRPr sz="1600" b="1">
              <a:solidFill>
                <a:schemeClr val="tx1"/>
              </a:solidFill>
            </a:endParaRPr>
          </a:p>
          <a:p>
            <a:pPr marL="103505" indent="-103505">
              <a:lnSpc>
                <a:spcPct val="70000"/>
              </a:lnSpc>
              <a:spcBef>
                <a:spcPct val="50000"/>
              </a:spcBef>
              <a:buChar char="•"/>
            </a:pPr>
            <a:r>
              <a:rPr sz="1600" b="1">
                <a:solidFill>
                  <a:schemeClr val="tx1"/>
                </a:solidFill>
              </a:rPr>
              <a:t> Law Agency</a:t>
            </a:r>
            <a:endParaRPr sz="1600" b="1">
              <a:solidFill>
                <a:schemeClr val="tx1"/>
              </a:solidFill>
            </a:endParaRPr>
          </a:p>
        </p:txBody>
      </p:sp>
      <p:sp>
        <p:nvSpPr>
          <p:cNvPr id="57357" name="Rounded Rectangle 57356"/>
          <p:cNvSpPr/>
          <p:nvPr/>
        </p:nvSpPr>
        <p:spPr>
          <a:xfrm>
            <a:off x="8305800" y="4794250"/>
            <a:ext cx="2209800" cy="1278426"/>
          </a:xfrm>
          <a:prstGeom prst="roundRect">
            <a:avLst>
              <a:gd name="adj" fmla="val 16667"/>
            </a:avLst>
          </a:prstGeom>
          <a:solidFill>
            <a:srgbClr val="FFFF00"/>
          </a:solidFill>
          <a:ln w="76200" cap="sq" cmpd="sng">
            <a:solidFill>
              <a:srgbClr val="00CCFF"/>
            </a:solidFill>
            <a:prstDash val="solid"/>
            <a:headEnd type="none" w="sm" len="sm"/>
            <a:tailEnd type="none" w="sm" len="sm"/>
          </a:ln>
        </p:spPr>
        <p:txBody>
          <a:bodyPr>
            <a:spAutoFit/>
          </a:bodyPr>
          <a:p>
            <a:pPr marL="103505" indent="-103505">
              <a:lnSpc>
                <a:spcPct val="70000"/>
              </a:lnSpc>
              <a:spcBef>
                <a:spcPct val="50000"/>
              </a:spcBef>
              <a:buChar char="•"/>
            </a:pPr>
            <a:r>
              <a:rPr sz="1600" b="1">
                <a:solidFill>
                  <a:schemeClr val="bg1"/>
                </a:solidFill>
              </a:rPr>
              <a:t> </a:t>
            </a:r>
            <a:r>
              <a:rPr sz="1600" b="1">
                <a:solidFill>
                  <a:schemeClr val="tx1"/>
                </a:solidFill>
              </a:rPr>
              <a:t>Reality</a:t>
            </a:r>
            <a:endParaRPr sz="1600" b="1">
              <a:solidFill>
                <a:schemeClr val="tx1"/>
              </a:solidFill>
            </a:endParaRPr>
          </a:p>
          <a:p>
            <a:pPr marL="103505" indent="-103505">
              <a:lnSpc>
                <a:spcPct val="70000"/>
              </a:lnSpc>
              <a:spcBef>
                <a:spcPct val="50000"/>
              </a:spcBef>
              <a:buChar char="•"/>
            </a:pPr>
            <a:r>
              <a:rPr sz="1600" b="1">
                <a:solidFill>
                  <a:schemeClr val="tx1"/>
                </a:solidFill>
              </a:rPr>
              <a:t> Condition</a:t>
            </a:r>
            <a:endParaRPr sz="1600" b="1">
              <a:solidFill>
                <a:schemeClr val="tx1"/>
              </a:solidFill>
            </a:endParaRPr>
          </a:p>
          <a:p>
            <a:pPr marL="103505" indent="-103505">
              <a:lnSpc>
                <a:spcPct val="70000"/>
              </a:lnSpc>
              <a:spcBef>
                <a:spcPct val="50000"/>
              </a:spcBef>
              <a:buChar char="•"/>
            </a:pPr>
            <a:r>
              <a:rPr sz="1600" b="1">
                <a:solidFill>
                  <a:schemeClr val="tx1"/>
                </a:solidFill>
              </a:rPr>
              <a:t> Element</a:t>
            </a:r>
            <a:endParaRPr sz="1600" b="1">
              <a:solidFill>
                <a:schemeClr val="tx1"/>
              </a:solidFill>
            </a:endParaRPr>
          </a:p>
          <a:p>
            <a:pPr marL="103505" indent="-103505">
              <a:lnSpc>
                <a:spcPct val="70000"/>
              </a:lnSpc>
              <a:spcBef>
                <a:spcPct val="50000"/>
              </a:spcBef>
              <a:buChar char="•"/>
            </a:pPr>
            <a:r>
              <a:rPr sz="1600" b="1" err="1">
                <a:solidFill>
                  <a:schemeClr val="tx1"/>
                </a:solidFill>
              </a:rPr>
              <a:t> Otoritas</a:t>
            </a:r>
            <a:endParaRPr sz="1600" b="1" err="1">
              <a:solidFill>
                <a:schemeClr val="tx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checkerboard(across)">
                                      <p:cBhvr>
                                        <p:cTn id="7" dur="500"/>
                                        <p:tgtEl>
                                          <p:spTgt spid="573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7351"/>
                                        </p:tgtEl>
                                        <p:attrNameLst>
                                          <p:attrName>style.visibility</p:attrName>
                                        </p:attrNameLst>
                                      </p:cBhvr>
                                      <p:to>
                                        <p:strVal val="visible"/>
                                      </p:to>
                                    </p:set>
                                    <p:anim calcmode="lin" valueType="num">
                                      <p:cBhvr additive="base">
                                        <p:cTn id="12" dur="500" fill="hold"/>
                                        <p:tgtEl>
                                          <p:spTgt spid="57351"/>
                                        </p:tgtEl>
                                        <p:attrNameLst>
                                          <p:attrName>ppt_x</p:attrName>
                                        </p:attrNameLst>
                                      </p:cBhvr>
                                      <p:tavLst>
                                        <p:tav tm="0">
                                          <p:val>
                                            <p:strVal val="0-#ppt_w/2"/>
                                          </p:val>
                                        </p:tav>
                                        <p:tav tm="100000">
                                          <p:val>
                                            <p:strVal val="#ppt_x"/>
                                          </p:val>
                                        </p:tav>
                                      </p:tavLst>
                                    </p:anim>
                                    <p:anim calcmode="lin" valueType="num">
                                      <p:cBhvr additive="base">
                                        <p:cTn id="13" dur="500" fill="hold"/>
                                        <p:tgtEl>
                                          <p:spTgt spid="5735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57347"/>
                                        </p:tgtEl>
                                        <p:attrNameLst>
                                          <p:attrName>style.visibility</p:attrName>
                                        </p:attrNameLst>
                                      </p:cBhvr>
                                      <p:to>
                                        <p:strVal val="visible"/>
                                      </p:to>
                                    </p:set>
                                    <p:anim calcmode="lin" valueType="num">
                                      <p:cBhvr additive="base">
                                        <p:cTn id="18" dur="500" fill="hold"/>
                                        <p:tgtEl>
                                          <p:spTgt spid="57347"/>
                                        </p:tgtEl>
                                        <p:attrNameLst>
                                          <p:attrName>ppt_x</p:attrName>
                                        </p:attrNameLst>
                                      </p:cBhvr>
                                      <p:tavLst>
                                        <p:tav tm="0">
                                          <p:val>
                                            <p:strVal val="#ppt_x"/>
                                          </p:val>
                                        </p:tav>
                                        <p:tav tm="100000">
                                          <p:val>
                                            <p:strVal val="#ppt_x"/>
                                          </p:val>
                                        </p:tav>
                                      </p:tavLst>
                                    </p:anim>
                                    <p:anim calcmode="lin" valueType="num">
                                      <p:cBhvr additive="base">
                                        <p:cTn id="19" dur="500" fill="hold"/>
                                        <p:tgtEl>
                                          <p:spTgt spid="57347"/>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7354"/>
                                        </p:tgtEl>
                                        <p:attrNameLst>
                                          <p:attrName>style.visibility</p:attrName>
                                        </p:attrNameLst>
                                      </p:cBhvr>
                                      <p:to>
                                        <p:strVal val="visible"/>
                                      </p:to>
                                    </p:set>
                                    <p:anim calcmode="lin" valueType="num">
                                      <p:cBhvr additive="base">
                                        <p:cTn id="24" dur="500" fill="hold"/>
                                        <p:tgtEl>
                                          <p:spTgt spid="57354"/>
                                        </p:tgtEl>
                                        <p:attrNameLst>
                                          <p:attrName>ppt_x</p:attrName>
                                        </p:attrNameLst>
                                      </p:cBhvr>
                                      <p:tavLst>
                                        <p:tav tm="0">
                                          <p:val>
                                            <p:strVal val="#ppt_x"/>
                                          </p:val>
                                        </p:tav>
                                        <p:tav tm="100000">
                                          <p:val>
                                            <p:strVal val="#ppt_x"/>
                                          </p:val>
                                        </p:tav>
                                      </p:tavLst>
                                    </p:anim>
                                    <p:anim calcmode="lin" valueType="num">
                                      <p:cBhvr additive="base">
                                        <p:cTn id="25" dur="500" fill="hold"/>
                                        <p:tgtEl>
                                          <p:spTgt spid="5735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57348"/>
                                        </p:tgtEl>
                                        <p:attrNameLst>
                                          <p:attrName>style.visibility</p:attrName>
                                        </p:attrNameLst>
                                      </p:cBhvr>
                                      <p:to>
                                        <p:strVal val="visible"/>
                                      </p:to>
                                    </p:set>
                                    <p:anim calcmode="lin" valueType="num">
                                      <p:cBhvr additive="base">
                                        <p:cTn id="30" dur="500" fill="hold"/>
                                        <p:tgtEl>
                                          <p:spTgt spid="57348"/>
                                        </p:tgtEl>
                                        <p:attrNameLst>
                                          <p:attrName>ppt_x</p:attrName>
                                        </p:attrNameLst>
                                      </p:cBhvr>
                                      <p:tavLst>
                                        <p:tav tm="0">
                                          <p:val>
                                            <p:strVal val="#ppt_x"/>
                                          </p:val>
                                        </p:tav>
                                        <p:tav tm="100000">
                                          <p:val>
                                            <p:strVal val="#ppt_x"/>
                                          </p:val>
                                        </p:tav>
                                      </p:tavLst>
                                    </p:anim>
                                    <p:anim calcmode="lin" valueType="num">
                                      <p:cBhvr additive="base">
                                        <p:cTn id="31" dur="500" fill="hold"/>
                                        <p:tgtEl>
                                          <p:spTgt spid="57348"/>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7355"/>
                                        </p:tgtEl>
                                        <p:attrNameLst>
                                          <p:attrName>style.visibility</p:attrName>
                                        </p:attrNameLst>
                                      </p:cBhvr>
                                      <p:to>
                                        <p:strVal val="visible"/>
                                      </p:to>
                                    </p:set>
                                    <p:anim calcmode="lin" valueType="num">
                                      <p:cBhvr additive="base">
                                        <p:cTn id="36" dur="500" fill="hold"/>
                                        <p:tgtEl>
                                          <p:spTgt spid="57355"/>
                                        </p:tgtEl>
                                        <p:attrNameLst>
                                          <p:attrName>ppt_x</p:attrName>
                                        </p:attrNameLst>
                                      </p:cBhvr>
                                      <p:tavLst>
                                        <p:tav tm="0">
                                          <p:val>
                                            <p:strVal val="#ppt_x"/>
                                          </p:val>
                                        </p:tav>
                                        <p:tav tm="100000">
                                          <p:val>
                                            <p:strVal val="#ppt_x"/>
                                          </p:val>
                                        </p:tav>
                                      </p:tavLst>
                                    </p:anim>
                                    <p:anim calcmode="lin" valueType="num">
                                      <p:cBhvr additive="base">
                                        <p:cTn id="37" dur="500" fill="hold"/>
                                        <p:tgtEl>
                                          <p:spTgt spid="5735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grpId="0" nodeType="clickEffect">
                                  <p:stCondLst>
                                    <p:cond delay="0"/>
                                  </p:stCondLst>
                                  <p:childTnLst>
                                    <p:set>
                                      <p:cBhvr>
                                        <p:cTn id="41" dur="1" fill="hold">
                                          <p:stCondLst>
                                            <p:cond delay="0"/>
                                          </p:stCondLst>
                                        </p:cTn>
                                        <p:tgtEl>
                                          <p:spTgt spid="57349"/>
                                        </p:tgtEl>
                                        <p:attrNameLst>
                                          <p:attrName>style.visibility</p:attrName>
                                        </p:attrNameLst>
                                      </p:cBhvr>
                                      <p:to>
                                        <p:strVal val="visible"/>
                                      </p:to>
                                    </p:set>
                                    <p:anim calcmode="lin" valueType="num">
                                      <p:cBhvr additive="base">
                                        <p:cTn id="42" dur="500" fill="hold"/>
                                        <p:tgtEl>
                                          <p:spTgt spid="57349"/>
                                        </p:tgtEl>
                                        <p:attrNameLst>
                                          <p:attrName>ppt_x</p:attrName>
                                        </p:attrNameLst>
                                      </p:cBhvr>
                                      <p:tavLst>
                                        <p:tav tm="0">
                                          <p:val>
                                            <p:strVal val="#ppt_x"/>
                                          </p:val>
                                        </p:tav>
                                        <p:tav tm="100000">
                                          <p:val>
                                            <p:strVal val="#ppt_x"/>
                                          </p:val>
                                        </p:tav>
                                      </p:tavLst>
                                    </p:anim>
                                    <p:anim calcmode="lin" valueType="num">
                                      <p:cBhvr additive="base">
                                        <p:cTn id="43" dur="500" fill="hold"/>
                                        <p:tgtEl>
                                          <p:spTgt spid="57349"/>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7356"/>
                                        </p:tgtEl>
                                        <p:attrNameLst>
                                          <p:attrName>style.visibility</p:attrName>
                                        </p:attrNameLst>
                                      </p:cBhvr>
                                      <p:to>
                                        <p:strVal val="visible"/>
                                      </p:to>
                                    </p:set>
                                    <p:anim calcmode="lin" valueType="num">
                                      <p:cBhvr additive="base">
                                        <p:cTn id="48" dur="500" fill="hold"/>
                                        <p:tgtEl>
                                          <p:spTgt spid="57356"/>
                                        </p:tgtEl>
                                        <p:attrNameLst>
                                          <p:attrName>ppt_x</p:attrName>
                                        </p:attrNameLst>
                                      </p:cBhvr>
                                      <p:tavLst>
                                        <p:tav tm="0">
                                          <p:val>
                                            <p:strVal val="#ppt_x"/>
                                          </p:val>
                                        </p:tav>
                                        <p:tav tm="100000">
                                          <p:val>
                                            <p:strVal val="#ppt_x"/>
                                          </p:val>
                                        </p:tav>
                                      </p:tavLst>
                                    </p:anim>
                                    <p:anim calcmode="lin" valueType="num">
                                      <p:cBhvr additive="base">
                                        <p:cTn id="49" dur="500" fill="hold"/>
                                        <p:tgtEl>
                                          <p:spTgt spid="5735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grpId="0" nodeType="clickEffect">
                                  <p:stCondLst>
                                    <p:cond delay="0"/>
                                  </p:stCondLst>
                                  <p:childTnLst>
                                    <p:set>
                                      <p:cBhvr>
                                        <p:cTn id="53" dur="1" fill="hold">
                                          <p:stCondLst>
                                            <p:cond delay="0"/>
                                          </p:stCondLst>
                                        </p:cTn>
                                        <p:tgtEl>
                                          <p:spTgt spid="57350"/>
                                        </p:tgtEl>
                                        <p:attrNameLst>
                                          <p:attrName>style.visibility</p:attrName>
                                        </p:attrNameLst>
                                      </p:cBhvr>
                                      <p:to>
                                        <p:strVal val="visible"/>
                                      </p:to>
                                    </p:set>
                                    <p:anim calcmode="lin" valueType="num">
                                      <p:cBhvr additive="base">
                                        <p:cTn id="54" dur="500" fill="hold"/>
                                        <p:tgtEl>
                                          <p:spTgt spid="57350"/>
                                        </p:tgtEl>
                                        <p:attrNameLst>
                                          <p:attrName>ppt_x</p:attrName>
                                        </p:attrNameLst>
                                      </p:cBhvr>
                                      <p:tavLst>
                                        <p:tav tm="0">
                                          <p:val>
                                            <p:strVal val="#ppt_x"/>
                                          </p:val>
                                        </p:tav>
                                        <p:tav tm="100000">
                                          <p:val>
                                            <p:strVal val="#ppt_x"/>
                                          </p:val>
                                        </p:tav>
                                      </p:tavLst>
                                    </p:anim>
                                    <p:anim calcmode="lin" valueType="num">
                                      <p:cBhvr additive="base">
                                        <p:cTn id="55" dur="500" fill="hold"/>
                                        <p:tgtEl>
                                          <p:spTgt spid="57350"/>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7357"/>
                                        </p:tgtEl>
                                        <p:attrNameLst>
                                          <p:attrName>style.visibility</p:attrName>
                                        </p:attrNameLst>
                                      </p:cBhvr>
                                      <p:to>
                                        <p:strVal val="visible"/>
                                      </p:to>
                                    </p:set>
                                    <p:anim calcmode="lin" valueType="num">
                                      <p:cBhvr additive="base">
                                        <p:cTn id="60" dur="500" fill="hold"/>
                                        <p:tgtEl>
                                          <p:spTgt spid="57357"/>
                                        </p:tgtEl>
                                        <p:attrNameLst>
                                          <p:attrName>ppt_x</p:attrName>
                                        </p:attrNameLst>
                                      </p:cBhvr>
                                      <p:tavLst>
                                        <p:tav tm="0">
                                          <p:val>
                                            <p:strVal val="#ppt_x"/>
                                          </p:val>
                                        </p:tav>
                                        <p:tav tm="100000">
                                          <p:val>
                                            <p:strVal val="#ppt_x"/>
                                          </p:val>
                                        </p:tav>
                                      </p:tavLst>
                                    </p:anim>
                                    <p:anim calcmode="lin" valueType="num">
                                      <p:cBhvr additive="base">
                                        <p:cTn id="61" dur="500" fill="hold"/>
                                        <p:tgtEl>
                                          <p:spTgt spid="573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ldLvl="0" animBg="1"/>
      <p:bldP spid="57348" grpId="0" bldLvl="0" animBg="1"/>
      <p:bldP spid="57349" grpId="0" bldLvl="0" animBg="1"/>
      <p:bldP spid="57350" grpId="0" bldLvl="0" animBg="1"/>
      <p:bldP spid="57354" grpId="0" bldLvl="0" animBg="1"/>
      <p:bldP spid="57355" grpId="0" bldLvl="0" animBg="1"/>
      <p:bldP spid="57356" grpId="0" bldLvl="0" animBg="1"/>
      <p:bldP spid="5735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Title 58369"/>
          <p:cNvSpPr>
            <a:spLocks noGrp="1"/>
          </p:cNvSpPr>
          <p:nvPr>
            <p:ph type="title"/>
          </p:nvPr>
        </p:nvSpPr>
        <p:spPr>
          <a:xfrm>
            <a:off x="1958340" y="447675"/>
            <a:ext cx="7772400" cy="914400"/>
          </a:xfrm>
        </p:spPr>
        <p:txBody>
          <a:bodyPr anchor="ctr"/>
          <a:p>
            <a:pPr algn="just"/>
            <a:r>
              <a:rPr sz="5400" b="1" err="1">
                <a:latin typeface="Garamond" panose="02020404030301010803" pitchFamily="18" charset="0"/>
              </a:rPr>
              <a:t>Tujuan</a:t>
            </a:r>
            <a:r>
              <a:rPr sz="5400" b="1">
                <a:latin typeface="Garamond" panose="02020404030301010803" pitchFamily="18" charset="0"/>
              </a:rPr>
              <a:t> Negara</a:t>
            </a:r>
            <a:endParaRPr sz="5400" b="1">
              <a:latin typeface="Garamond" panose="02020404030301010803" pitchFamily="18" charset="0"/>
            </a:endParaRPr>
          </a:p>
        </p:txBody>
      </p:sp>
      <p:sp>
        <p:nvSpPr>
          <p:cNvPr id="58371" name="Text Placeholder 58370"/>
          <p:cNvSpPr>
            <a:spLocks noGrp="1"/>
          </p:cNvSpPr>
          <p:nvPr>
            <p:ph type="body" idx="1"/>
          </p:nvPr>
        </p:nvSpPr>
        <p:spPr>
          <a:xfrm>
            <a:off x="934720" y="1600200"/>
            <a:ext cx="9611360" cy="4724400"/>
          </a:xfrm>
        </p:spPr>
        <p:txBody>
          <a:bodyPr/>
          <a:p>
            <a:pPr algn="just">
              <a:lnSpc>
                <a:spcPct val="80000"/>
              </a:lnSpc>
              <a:buNone/>
            </a:pPr>
            <a:r>
              <a:rPr b="1" err="1">
                <a:latin typeface="Garamond" panose="02020404030301010803" pitchFamily="18" charset="0"/>
              </a:rPr>
              <a:t>Eschatology dan Spekulatif</a:t>
            </a:r>
            <a:endParaRPr b="1">
              <a:latin typeface="Garamond" panose="02020404030301010803" pitchFamily="18" charset="0"/>
            </a:endParaRPr>
          </a:p>
          <a:p>
            <a:pPr algn="just">
              <a:lnSpc>
                <a:spcPct val="80000"/>
              </a:lnSpc>
              <a:buClr>
                <a:srgbClr val="B5ED4F"/>
              </a:buClr>
            </a:pPr>
            <a:r>
              <a:rPr b="1" err="1">
                <a:latin typeface="Garamond" panose="02020404030301010803" pitchFamily="18" charset="0"/>
              </a:rPr>
              <a:t>Tujuan Negara dihubungkan dengan tujuan akhir hidup manusia</a:t>
            </a:r>
            <a:r>
              <a:rPr b="1">
                <a:latin typeface="Garamond" panose="02020404030301010803" pitchFamily="18" charset="0"/>
              </a:rPr>
              <a:t>.</a:t>
            </a:r>
            <a:endParaRPr b="1">
              <a:latin typeface="Garamond" panose="02020404030301010803" pitchFamily="18" charset="0"/>
            </a:endParaRPr>
          </a:p>
          <a:p>
            <a:pPr algn="just">
              <a:lnSpc>
                <a:spcPct val="20000"/>
              </a:lnSpc>
              <a:buNone/>
            </a:pPr>
            <a:endParaRPr b="1">
              <a:latin typeface="Garamond" panose="02020404030301010803" pitchFamily="18" charset="0"/>
            </a:endParaRPr>
          </a:p>
          <a:p>
            <a:pPr algn="just">
              <a:lnSpc>
                <a:spcPct val="80000"/>
              </a:lnSpc>
              <a:buNone/>
            </a:pPr>
            <a:r>
              <a:rPr b="1" err="1">
                <a:latin typeface="Garamond" panose="02020404030301010803" pitchFamily="18" charset="0"/>
              </a:rPr>
              <a:t>Mythology dan Empiris/ Kenegaraan</a:t>
            </a:r>
            <a:endParaRPr b="1">
              <a:latin typeface="Garamond" panose="02020404030301010803" pitchFamily="18" charset="0"/>
            </a:endParaRPr>
          </a:p>
          <a:p>
            <a:pPr algn="just">
              <a:lnSpc>
                <a:spcPct val="80000"/>
              </a:lnSpc>
              <a:buClr>
                <a:srgbClr val="B5ED4F"/>
              </a:buClr>
            </a:pPr>
            <a:r>
              <a:rPr b="1">
                <a:latin typeface="Garamond" panose="02020404030301010803" pitchFamily="18" charset="0"/>
              </a:rPr>
              <a:t>Power Oriented (Machiavelli)</a:t>
            </a:r>
            <a:endParaRPr b="1">
              <a:latin typeface="Garamond" panose="02020404030301010803" pitchFamily="18" charset="0"/>
            </a:endParaRPr>
          </a:p>
          <a:p>
            <a:pPr algn="just">
              <a:lnSpc>
                <a:spcPct val="80000"/>
              </a:lnSpc>
              <a:buClr>
                <a:srgbClr val="B5ED4F"/>
              </a:buClr>
            </a:pPr>
            <a:r>
              <a:rPr b="1" err="1">
                <a:latin typeface="Garamond" panose="02020404030301010803" pitchFamily="18" charset="0"/>
              </a:rPr>
              <a:t>Power and Prosperity/ Unity (Dante Alleghiere</a:t>
            </a:r>
            <a:r>
              <a:rPr b="1">
                <a:latin typeface="Garamond" panose="02020404030301010803" pitchFamily="18" charset="0"/>
              </a:rPr>
              <a:t>)</a:t>
            </a:r>
            <a:endParaRPr b="1">
              <a:latin typeface="Garamond" panose="02020404030301010803" pitchFamily="18" charset="0"/>
            </a:endParaRPr>
          </a:p>
          <a:p>
            <a:pPr algn="just">
              <a:lnSpc>
                <a:spcPct val="80000"/>
              </a:lnSpc>
              <a:buClr>
                <a:srgbClr val="B5ED4F"/>
              </a:buClr>
            </a:pPr>
            <a:r>
              <a:rPr b="1">
                <a:latin typeface="Garamond" panose="02020404030301010803" pitchFamily="18" charset="0"/>
              </a:rPr>
              <a:t>Liberty and equity (Immanuel Kant)</a:t>
            </a:r>
            <a:endParaRPr b="1">
              <a:latin typeface="Garamond" panose="02020404030301010803" pitchFamily="18" charset="0"/>
            </a:endParaRPr>
          </a:p>
          <a:p>
            <a:pPr algn="just">
              <a:lnSpc>
                <a:spcPct val="80000"/>
              </a:lnSpc>
              <a:buClr>
                <a:srgbClr val="B5ED4F"/>
              </a:buClr>
            </a:pPr>
            <a:r>
              <a:rPr b="1" err="1">
                <a:latin typeface="Garamond" panose="02020404030301010803" pitchFamily="18" charset="0"/>
              </a:rPr>
              <a:t>Welfare and Happiness (Sosialis, Kapitalis</a:t>
            </a:r>
            <a:r>
              <a:rPr b="1">
                <a:latin typeface="Garamond" panose="02020404030301010803" pitchFamily="18" charset="0"/>
              </a:rPr>
              <a:t>)</a:t>
            </a:r>
            <a:endParaRPr sz="3600" b="1">
              <a:latin typeface="Garamond" panose="02020404030301010803"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box(out)">
                                      <p:cBhvr>
                                        <p:cTn id="7" dur="5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58371">
                                            <p:txEl>
                                              <p:charRg st="0" end="27"/>
                                            </p:txEl>
                                          </p:spTgt>
                                        </p:tgtEl>
                                        <p:attrNameLst>
                                          <p:attrName>style.visibility</p:attrName>
                                        </p:attrNameLst>
                                      </p:cBhvr>
                                      <p:to>
                                        <p:strVal val="visible"/>
                                      </p:to>
                                    </p:set>
                                    <p:anim calcmode="lin" valueType="num">
                                      <p:cBhvr>
                                        <p:cTn id="12" dur="500" fill="hold"/>
                                        <p:tgtEl>
                                          <p:spTgt spid="58371">
                                            <p:txEl>
                                              <p:charRg st="0" end="27"/>
                                            </p:txEl>
                                          </p:spTgt>
                                        </p:tgtEl>
                                        <p:attrNameLst>
                                          <p:attrName>ppt_x</p:attrName>
                                        </p:attrNameLst>
                                      </p:cBhvr>
                                      <p:tavLst>
                                        <p:tav tm="0">
                                          <p:val>
                                            <p:strVal val="#ppt_x"/>
                                          </p:val>
                                        </p:tav>
                                        <p:tav tm="100000">
                                          <p:val>
                                            <p:strVal val="#ppt_x"/>
                                          </p:val>
                                        </p:tav>
                                      </p:tavLst>
                                    </p:anim>
                                    <p:anim calcmode="lin" valueType="num">
                                      <p:cBhvr>
                                        <p:cTn id="13" dur="500" fill="hold"/>
                                        <p:tgtEl>
                                          <p:spTgt spid="58371">
                                            <p:txEl>
                                              <p:charRg st="0" end="27"/>
                                            </p:txEl>
                                          </p:spTgt>
                                        </p:tgtEl>
                                        <p:attrNameLst>
                                          <p:attrName>ppt_y</p:attrName>
                                        </p:attrNameLst>
                                      </p:cBhvr>
                                      <p:tavLst>
                                        <p:tav tm="0">
                                          <p:val>
                                            <p:strVal val="#ppt_y-#ppt_h/2"/>
                                          </p:val>
                                        </p:tav>
                                        <p:tav tm="100000">
                                          <p:val>
                                            <p:strVal val="#ppt_y"/>
                                          </p:val>
                                        </p:tav>
                                      </p:tavLst>
                                    </p:anim>
                                    <p:anim calcmode="lin" valueType="num">
                                      <p:cBhvr>
                                        <p:cTn id="14" dur="500" fill="hold"/>
                                        <p:tgtEl>
                                          <p:spTgt spid="58371">
                                            <p:txEl>
                                              <p:charRg st="0" end="27"/>
                                            </p:txEl>
                                          </p:spTgt>
                                        </p:tgtEl>
                                        <p:attrNameLst>
                                          <p:attrName>ppt_w</p:attrName>
                                        </p:attrNameLst>
                                      </p:cBhvr>
                                      <p:tavLst>
                                        <p:tav tm="0">
                                          <p:val>
                                            <p:strVal val="#ppt_w"/>
                                          </p:val>
                                        </p:tav>
                                        <p:tav tm="100000">
                                          <p:val>
                                            <p:strVal val="#ppt_w"/>
                                          </p:val>
                                        </p:tav>
                                      </p:tavLst>
                                    </p:anim>
                                    <p:anim calcmode="lin" valueType="num">
                                      <p:cBhvr>
                                        <p:cTn id="15" dur="500" fill="hold"/>
                                        <p:tgtEl>
                                          <p:spTgt spid="58371">
                                            <p:txEl>
                                              <p:charRg st="0" end="27"/>
                                            </p:txEl>
                                          </p:spTgt>
                                        </p:tgtEl>
                                        <p:attrNameLst>
                                          <p:attrName>ppt_h</p:attrName>
                                        </p:attrNameLst>
                                      </p:cBhvr>
                                      <p:tavLst>
                                        <p:tav tm="0">
                                          <p:val>
                                            <p:fltVal val="0.00000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 fill="hold" grpId="0" nodeType="clickEffect">
                                  <p:stCondLst>
                                    <p:cond delay="0"/>
                                  </p:stCondLst>
                                  <p:childTnLst>
                                    <p:set>
                                      <p:cBhvr>
                                        <p:cTn id="19" dur="1" fill="hold">
                                          <p:stCondLst>
                                            <p:cond delay="0"/>
                                          </p:stCondLst>
                                        </p:cTn>
                                        <p:tgtEl>
                                          <p:spTgt spid="58371">
                                            <p:txEl>
                                              <p:charRg st="27" end="88"/>
                                            </p:txEl>
                                          </p:spTgt>
                                        </p:tgtEl>
                                        <p:attrNameLst>
                                          <p:attrName>style.visibility</p:attrName>
                                        </p:attrNameLst>
                                      </p:cBhvr>
                                      <p:to>
                                        <p:strVal val="visible"/>
                                      </p:to>
                                    </p:set>
                                    <p:anim calcmode="lin" valueType="num">
                                      <p:cBhvr>
                                        <p:cTn id="20" dur="500" fill="hold"/>
                                        <p:tgtEl>
                                          <p:spTgt spid="58371">
                                            <p:txEl>
                                              <p:charRg st="27" end="88"/>
                                            </p:txEl>
                                          </p:spTgt>
                                        </p:tgtEl>
                                        <p:attrNameLst>
                                          <p:attrName>ppt_x</p:attrName>
                                        </p:attrNameLst>
                                      </p:cBhvr>
                                      <p:tavLst>
                                        <p:tav tm="0">
                                          <p:val>
                                            <p:strVal val="#ppt_x"/>
                                          </p:val>
                                        </p:tav>
                                        <p:tav tm="100000">
                                          <p:val>
                                            <p:strVal val="#ppt_x"/>
                                          </p:val>
                                        </p:tav>
                                      </p:tavLst>
                                    </p:anim>
                                    <p:anim calcmode="lin" valueType="num">
                                      <p:cBhvr>
                                        <p:cTn id="21" dur="500" fill="hold"/>
                                        <p:tgtEl>
                                          <p:spTgt spid="58371">
                                            <p:txEl>
                                              <p:charRg st="27" end="88"/>
                                            </p:txEl>
                                          </p:spTgt>
                                        </p:tgtEl>
                                        <p:attrNameLst>
                                          <p:attrName>ppt_y</p:attrName>
                                        </p:attrNameLst>
                                      </p:cBhvr>
                                      <p:tavLst>
                                        <p:tav tm="0">
                                          <p:val>
                                            <p:strVal val="#ppt_y-#ppt_h/2"/>
                                          </p:val>
                                        </p:tav>
                                        <p:tav tm="100000">
                                          <p:val>
                                            <p:strVal val="#ppt_y"/>
                                          </p:val>
                                        </p:tav>
                                      </p:tavLst>
                                    </p:anim>
                                    <p:anim calcmode="lin" valueType="num">
                                      <p:cBhvr>
                                        <p:cTn id="22" dur="500" fill="hold"/>
                                        <p:tgtEl>
                                          <p:spTgt spid="58371">
                                            <p:txEl>
                                              <p:charRg st="27" end="88"/>
                                            </p:txEl>
                                          </p:spTgt>
                                        </p:tgtEl>
                                        <p:attrNameLst>
                                          <p:attrName>ppt_w</p:attrName>
                                        </p:attrNameLst>
                                      </p:cBhvr>
                                      <p:tavLst>
                                        <p:tav tm="0">
                                          <p:val>
                                            <p:strVal val="#ppt_w"/>
                                          </p:val>
                                        </p:tav>
                                        <p:tav tm="100000">
                                          <p:val>
                                            <p:strVal val="#ppt_w"/>
                                          </p:val>
                                        </p:tav>
                                      </p:tavLst>
                                    </p:anim>
                                    <p:anim calcmode="lin" valueType="num">
                                      <p:cBhvr>
                                        <p:cTn id="23" dur="500" fill="hold"/>
                                        <p:tgtEl>
                                          <p:spTgt spid="58371">
                                            <p:txEl>
                                              <p:charRg st="27" end="88"/>
                                            </p:txEl>
                                          </p:spTgt>
                                        </p:tgtEl>
                                        <p:attrNameLst>
                                          <p:attrName>ppt_h</p:attrName>
                                        </p:attrNameLst>
                                      </p:cBhvr>
                                      <p:tavLst>
                                        <p:tav tm="0">
                                          <p:val>
                                            <p:fltVal val="0.00000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 fill="hold" grpId="0" nodeType="clickEffect">
                                  <p:stCondLst>
                                    <p:cond delay="0"/>
                                  </p:stCondLst>
                                  <p:childTnLst>
                                    <p:set>
                                      <p:cBhvr>
                                        <p:cTn id="27" dur="1" fill="hold">
                                          <p:stCondLst>
                                            <p:cond delay="0"/>
                                          </p:stCondLst>
                                        </p:cTn>
                                        <p:tgtEl>
                                          <p:spTgt spid="58371">
                                            <p:txEl>
                                              <p:charRg st="89" end="123"/>
                                            </p:txEl>
                                          </p:spTgt>
                                        </p:tgtEl>
                                        <p:attrNameLst>
                                          <p:attrName>style.visibility</p:attrName>
                                        </p:attrNameLst>
                                      </p:cBhvr>
                                      <p:to>
                                        <p:strVal val="visible"/>
                                      </p:to>
                                    </p:set>
                                    <p:anim calcmode="lin" valueType="num">
                                      <p:cBhvr>
                                        <p:cTn id="28" dur="500" fill="hold"/>
                                        <p:tgtEl>
                                          <p:spTgt spid="58371">
                                            <p:txEl>
                                              <p:charRg st="89" end="123"/>
                                            </p:txEl>
                                          </p:spTgt>
                                        </p:tgtEl>
                                        <p:attrNameLst>
                                          <p:attrName>ppt_x</p:attrName>
                                        </p:attrNameLst>
                                      </p:cBhvr>
                                      <p:tavLst>
                                        <p:tav tm="0">
                                          <p:val>
                                            <p:strVal val="#ppt_x"/>
                                          </p:val>
                                        </p:tav>
                                        <p:tav tm="100000">
                                          <p:val>
                                            <p:strVal val="#ppt_x"/>
                                          </p:val>
                                        </p:tav>
                                      </p:tavLst>
                                    </p:anim>
                                    <p:anim calcmode="lin" valueType="num">
                                      <p:cBhvr>
                                        <p:cTn id="29" dur="500" fill="hold"/>
                                        <p:tgtEl>
                                          <p:spTgt spid="58371">
                                            <p:txEl>
                                              <p:charRg st="89" end="123"/>
                                            </p:txEl>
                                          </p:spTgt>
                                        </p:tgtEl>
                                        <p:attrNameLst>
                                          <p:attrName>ppt_y</p:attrName>
                                        </p:attrNameLst>
                                      </p:cBhvr>
                                      <p:tavLst>
                                        <p:tav tm="0">
                                          <p:val>
                                            <p:strVal val="#ppt_y-#ppt_h/2"/>
                                          </p:val>
                                        </p:tav>
                                        <p:tav tm="100000">
                                          <p:val>
                                            <p:strVal val="#ppt_y"/>
                                          </p:val>
                                        </p:tav>
                                      </p:tavLst>
                                    </p:anim>
                                    <p:anim calcmode="lin" valueType="num">
                                      <p:cBhvr>
                                        <p:cTn id="30" dur="500" fill="hold"/>
                                        <p:tgtEl>
                                          <p:spTgt spid="58371">
                                            <p:txEl>
                                              <p:charRg st="89" end="123"/>
                                            </p:txEl>
                                          </p:spTgt>
                                        </p:tgtEl>
                                        <p:attrNameLst>
                                          <p:attrName>ppt_w</p:attrName>
                                        </p:attrNameLst>
                                      </p:cBhvr>
                                      <p:tavLst>
                                        <p:tav tm="0">
                                          <p:val>
                                            <p:strVal val="#ppt_w"/>
                                          </p:val>
                                        </p:tav>
                                        <p:tav tm="100000">
                                          <p:val>
                                            <p:strVal val="#ppt_w"/>
                                          </p:val>
                                        </p:tav>
                                      </p:tavLst>
                                    </p:anim>
                                    <p:anim calcmode="lin" valueType="num">
                                      <p:cBhvr>
                                        <p:cTn id="31" dur="500" fill="hold"/>
                                        <p:tgtEl>
                                          <p:spTgt spid="58371">
                                            <p:txEl>
                                              <p:charRg st="89" end="123"/>
                                            </p:txEl>
                                          </p:spTgt>
                                        </p:tgtEl>
                                        <p:attrNameLst>
                                          <p:attrName>ppt_h</p:attrName>
                                        </p:attrNameLst>
                                      </p:cBhvr>
                                      <p:tavLst>
                                        <p:tav tm="0">
                                          <p:val>
                                            <p:fltVal val="0.00000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 fill="hold" grpId="0" nodeType="clickEffect">
                                  <p:stCondLst>
                                    <p:cond delay="0"/>
                                  </p:stCondLst>
                                  <p:childTnLst>
                                    <p:set>
                                      <p:cBhvr>
                                        <p:cTn id="35" dur="1" fill="hold">
                                          <p:stCondLst>
                                            <p:cond delay="0"/>
                                          </p:stCondLst>
                                        </p:cTn>
                                        <p:tgtEl>
                                          <p:spTgt spid="58371">
                                            <p:txEl>
                                              <p:charRg st="123" end="152"/>
                                            </p:txEl>
                                          </p:spTgt>
                                        </p:tgtEl>
                                        <p:attrNameLst>
                                          <p:attrName>style.visibility</p:attrName>
                                        </p:attrNameLst>
                                      </p:cBhvr>
                                      <p:to>
                                        <p:strVal val="visible"/>
                                      </p:to>
                                    </p:set>
                                    <p:anim calcmode="lin" valueType="num">
                                      <p:cBhvr>
                                        <p:cTn id="36" dur="500" fill="hold"/>
                                        <p:tgtEl>
                                          <p:spTgt spid="58371">
                                            <p:txEl>
                                              <p:charRg st="123" end="152"/>
                                            </p:txEl>
                                          </p:spTgt>
                                        </p:tgtEl>
                                        <p:attrNameLst>
                                          <p:attrName>ppt_x</p:attrName>
                                        </p:attrNameLst>
                                      </p:cBhvr>
                                      <p:tavLst>
                                        <p:tav tm="0">
                                          <p:val>
                                            <p:strVal val="#ppt_x"/>
                                          </p:val>
                                        </p:tav>
                                        <p:tav tm="100000">
                                          <p:val>
                                            <p:strVal val="#ppt_x"/>
                                          </p:val>
                                        </p:tav>
                                      </p:tavLst>
                                    </p:anim>
                                    <p:anim calcmode="lin" valueType="num">
                                      <p:cBhvr>
                                        <p:cTn id="37" dur="500" fill="hold"/>
                                        <p:tgtEl>
                                          <p:spTgt spid="58371">
                                            <p:txEl>
                                              <p:charRg st="123" end="152"/>
                                            </p:txEl>
                                          </p:spTgt>
                                        </p:tgtEl>
                                        <p:attrNameLst>
                                          <p:attrName>ppt_y</p:attrName>
                                        </p:attrNameLst>
                                      </p:cBhvr>
                                      <p:tavLst>
                                        <p:tav tm="0">
                                          <p:val>
                                            <p:strVal val="#ppt_y-#ppt_h/2"/>
                                          </p:val>
                                        </p:tav>
                                        <p:tav tm="100000">
                                          <p:val>
                                            <p:strVal val="#ppt_y"/>
                                          </p:val>
                                        </p:tav>
                                      </p:tavLst>
                                    </p:anim>
                                    <p:anim calcmode="lin" valueType="num">
                                      <p:cBhvr>
                                        <p:cTn id="38" dur="500" fill="hold"/>
                                        <p:tgtEl>
                                          <p:spTgt spid="58371">
                                            <p:txEl>
                                              <p:charRg st="123" end="152"/>
                                            </p:txEl>
                                          </p:spTgt>
                                        </p:tgtEl>
                                        <p:attrNameLst>
                                          <p:attrName>ppt_w</p:attrName>
                                        </p:attrNameLst>
                                      </p:cBhvr>
                                      <p:tavLst>
                                        <p:tav tm="0">
                                          <p:val>
                                            <p:strVal val="#ppt_w"/>
                                          </p:val>
                                        </p:tav>
                                        <p:tav tm="100000">
                                          <p:val>
                                            <p:strVal val="#ppt_w"/>
                                          </p:val>
                                        </p:tav>
                                      </p:tavLst>
                                    </p:anim>
                                    <p:anim calcmode="lin" valueType="num">
                                      <p:cBhvr>
                                        <p:cTn id="39" dur="500" fill="hold"/>
                                        <p:tgtEl>
                                          <p:spTgt spid="58371">
                                            <p:txEl>
                                              <p:charRg st="123" end="152"/>
                                            </p:txEl>
                                          </p:spTgt>
                                        </p:tgtEl>
                                        <p:attrNameLst>
                                          <p:attrName>ppt_h</p:attrName>
                                        </p:attrNameLst>
                                      </p:cBhvr>
                                      <p:tavLst>
                                        <p:tav tm="0">
                                          <p:val>
                                            <p:fltVal val="0.00000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58371">
                                            <p:txEl>
                                              <p:charRg st="152" end="199"/>
                                            </p:txEl>
                                          </p:spTgt>
                                        </p:tgtEl>
                                        <p:attrNameLst>
                                          <p:attrName>style.visibility</p:attrName>
                                        </p:attrNameLst>
                                      </p:cBhvr>
                                      <p:to>
                                        <p:strVal val="visible"/>
                                      </p:to>
                                    </p:set>
                                    <p:anim calcmode="lin" valueType="num">
                                      <p:cBhvr>
                                        <p:cTn id="44" dur="500" fill="hold"/>
                                        <p:tgtEl>
                                          <p:spTgt spid="58371">
                                            <p:txEl>
                                              <p:charRg st="152" end="199"/>
                                            </p:txEl>
                                          </p:spTgt>
                                        </p:tgtEl>
                                        <p:attrNameLst>
                                          <p:attrName>ppt_x</p:attrName>
                                        </p:attrNameLst>
                                      </p:cBhvr>
                                      <p:tavLst>
                                        <p:tav tm="0">
                                          <p:val>
                                            <p:strVal val="#ppt_x"/>
                                          </p:val>
                                        </p:tav>
                                        <p:tav tm="100000">
                                          <p:val>
                                            <p:strVal val="#ppt_x"/>
                                          </p:val>
                                        </p:tav>
                                      </p:tavLst>
                                    </p:anim>
                                    <p:anim calcmode="lin" valueType="num">
                                      <p:cBhvr>
                                        <p:cTn id="45" dur="500" fill="hold"/>
                                        <p:tgtEl>
                                          <p:spTgt spid="58371">
                                            <p:txEl>
                                              <p:charRg st="152" end="199"/>
                                            </p:txEl>
                                          </p:spTgt>
                                        </p:tgtEl>
                                        <p:attrNameLst>
                                          <p:attrName>ppt_y</p:attrName>
                                        </p:attrNameLst>
                                      </p:cBhvr>
                                      <p:tavLst>
                                        <p:tav tm="0">
                                          <p:val>
                                            <p:strVal val="#ppt_y-#ppt_h/2"/>
                                          </p:val>
                                        </p:tav>
                                        <p:tav tm="100000">
                                          <p:val>
                                            <p:strVal val="#ppt_y"/>
                                          </p:val>
                                        </p:tav>
                                      </p:tavLst>
                                    </p:anim>
                                    <p:anim calcmode="lin" valueType="num">
                                      <p:cBhvr>
                                        <p:cTn id="46" dur="500" fill="hold"/>
                                        <p:tgtEl>
                                          <p:spTgt spid="58371">
                                            <p:txEl>
                                              <p:charRg st="152" end="199"/>
                                            </p:txEl>
                                          </p:spTgt>
                                        </p:tgtEl>
                                        <p:attrNameLst>
                                          <p:attrName>ppt_w</p:attrName>
                                        </p:attrNameLst>
                                      </p:cBhvr>
                                      <p:tavLst>
                                        <p:tav tm="0">
                                          <p:val>
                                            <p:strVal val="#ppt_w"/>
                                          </p:val>
                                        </p:tav>
                                        <p:tav tm="100000">
                                          <p:val>
                                            <p:strVal val="#ppt_w"/>
                                          </p:val>
                                        </p:tav>
                                      </p:tavLst>
                                    </p:anim>
                                    <p:anim calcmode="lin" valueType="num">
                                      <p:cBhvr>
                                        <p:cTn id="47" dur="500" fill="hold"/>
                                        <p:tgtEl>
                                          <p:spTgt spid="58371">
                                            <p:txEl>
                                              <p:charRg st="152" end="199"/>
                                            </p:txEl>
                                          </p:spTgt>
                                        </p:tgtEl>
                                        <p:attrNameLst>
                                          <p:attrName>ppt_h</p:attrName>
                                        </p:attrNameLst>
                                      </p:cBhvr>
                                      <p:tavLst>
                                        <p:tav tm="0">
                                          <p:val>
                                            <p:fltVal val="0.00000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1" fill="hold" grpId="0" nodeType="clickEffect">
                                  <p:stCondLst>
                                    <p:cond delay="0"/>
                                  </p:stCondLst>
                                  <p:childTnLst>
                                    <p:set>
                                      <p:cBhvr>
                                        <p:cTn id="51" dur="1" fill="hold">
                                          <p:stCondLst>
                                            <p:cond delay="0"/>
                                          </p:stCondLst>
                                        </p:cTn>
                                        <p:tgtEl>
                                          <p:spTgt spid="58371">
                                            <p:txEl>
                                              <p:charRg st="199" end="234"/>
                                            </p:txEl>
                                          </p:spTgt>
                                        </p:tgtEl>
                                        <p:attrNameLst>
                                          <p:attrName>style.visibility</p:attrName>
                                        </p:attrNameLst>
                                      </p:cBhvr>
                                      <p:to>
                                        <p:strVal val="visible"/>
                                      </p:to>
                                    </p:set>
                                    <p:anim calcmode="lin" valueType="num">
                                      <p:cBhvr>
                                        <p:cTn id="52" dur="500" fill="hold"/>
                                        <p:tgtEl>
                                          <p:spTgt spid="58371">
                                            <p:txEl>
                                              <p:charRg st="199" end="234"/>
                                            </p:txEl>
                                          </p:spTgt>
                                        </p:tgtEl>
                                        <p:attrNameLst>
                                          <p:attrName>ppt_x</p:attrName>
                                        </p:attrNameLst>
                                      </p:cBhvr>
                                      <p:tavLst>
                                        <p:tav tm="0">
                                          <p:val>
                                            <p:strVal val="#ppt_x"/>
                                          </p:val>
                                        </p:tav>
                                        <p:tav tm="100000">
                                          <p:val>
                                            <p:strVal val="#ppt_x"/>
                                          </p:val>
                                        </p:tav>
                                      </p:tavLst>
                                    </p:anim>
                                    <p:anim calcmode="lin" valueType="num">
                                      <p:cBhvr>
                                        <p:cTn id="53" dur="500" fill="hold"/>
                                        <p:tgtEl>
                                          <p:spTgt spid="58371">
                                            <p:txEl>
                                              <p:charRg st="199" end="234"/>
                                            </p:txEl>
                                          </p:spTgt>
                                        </p:tgtEl>
                                        <p:attrNameLst>
                                          <p:attrName>ppt_y</p:attrName>
                                        </p:attrNameLst>
                                      </p:cBhvr>
                                      <p:tavLst>
                                        <p:tav tm="0">
                                          <p:val>
                                            <p:strVal val="#ppt_y-#ppt_h/2"/>
                                          </p:val>
                                        </p:tav>
                                        <p:tav tm="100000">
                                          <p:val>
                                            <p:strVal val="#ppt_y"/>
                                          </p:val>
                                        </p:tav>
                                      </p:tavLst>
                                    </p:anim>
                                    <p:anim calcmode="lin" valueType="num">
                                      <p:cBhvr>
                                        <p:cTn id="54" dur="500" fill="hold"/>
                                        <p:tgtEl>
                                          <p:spTgt spid="58371">
                                            <p:txEl>
                                              <p:charRg st="199" end="234"/>
                                            </p:txEl>
                                          </p:spTgt>
                                        </p:tgtEl>
                                        <p:attrNameLst>
                                          <p:attrName>ppt_w</p:attrName>
                                        </p:attrNameLst>
                                      </p:cBhvr>
                                      <p:tavLst>
                                        <p:tav tm="0">
                                          <p:val>
                                            <p:strVal val="#ppt_w"/>
                                          </p:val>
                                        </p:tav>
                                        <p:tav tm="100000">
                                          <p:val>
                                            <p:strVal val="#ppt_w"/>
                                          </p:val>
                                        </p:tav>
                                      </p:tavLst>
                                    </p:anim>
                                    <p:anim calcmode="lin" valueType="num">
                                      <p:cBhvr>
                                        <p:cTn id="55" dur="500" fill="hold"/>
                                        <p:tgtEl>
                                          <p:spTgt spid="58371">
                                            <p:txEl>
                                              <p:charRg st="199" end="234"/>
                                            </p:txEl>
                                          </p:spTgt>
                                        </p:tgtEl>
                                        <p:attrNameLst>
                                          <p:attrName>ppt_h</p:attrName>
                                        </p:attrNameLst>
                                      </p:cBhvr>
                                      <p:tavLst>
                                        <p:tav tm="0">
                                          <p:val>
                                            <p:fltVal val="0.00000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1" fill="hold" grpId="0" nodeType="clickEffect">
                                  <p:stCondLst>
                                    <p:cond delay="0"/>
                                  </p:stCondLst>
                                  <p:childTnLst>
                                    <p:set>
                                      <p:cBhvr>
                                        <p:cTn id="59" dur="1" fill="hold">
                                          <p:stCondLst>
                                            <p:cond delay="0"/>
                                          </p:stCondLst>
                                        </p:cTn>
                                        <p:tgtEl>
                                          <p:spTgt spid="58371">
                                            <p:txEl>
                                              <p:charRg st="234" end="278"/>
                                            </p:txEl>
                                          </p:spTgt>
                                        </p:tgtEl>
                                        <p:attrNameLst>
                                          <p:attrName>style.visibility</p:attrName>
                                        </p:attrNameLst>
                                      </p:cBhvr>
                                      <p:to>
                                        <p:strVal val="visible"/>
                                      </p:to>
                                    </p:set>
                                    <p:anim calcmode="lin" valueType="num">
                                      <p:cBhvr>
                                        <p:cTn id="60" dur="500" fill="hold"/>
                                        <p:tgtEl>
                                          <p:spTgt spid="58371">
                                            <p:txEl>
                                              <p:charRg st="234" end="278"/>
                                            </p:txEl>
                                          </p:spTgt>
                                        </p:tgtEl>
                                        <p:attrNameLst>
                                          <p:attrName>ppt_x</p:attrName>
                                        </p:attrNameLst>
                                      </p:cBhvr>
                                      <p:tavLst>
                                        <p:tav tm="0">
                                          <p:val>
                                            <p:strVal val="#ppt_x"/>
                                          </p:val>
                                        </p:tav>
                                        <p:tav tm="100000">
                                          <p:val>
                                            <p:strVal val="#ppt_x"/>
                                          </p:val>
                                        </p:tav>
                                      </p:tavLst>
                                    </p:anim>
                                    <p:anim calcmode="lin" valueType="num">
                                      <p:cBhvr>
                                        <p:cTn id="61" dur="500" fill="hold"/>
                                        <p:tgtEl>
                                          <p:spTgt spid="58371">
                                            <p:txEl>
                                              <p:charRg st="234" end="278"/>
                                            </p:txEl>
                                          </p:spTgt>
                                        </p:tgtEl>
                                        <p:attrNameLst>
                                          <p:attrName>ppt_y</p:attrName>
                                        </p:attrNameLst>
                                      </p:cBhvr>
                                      <p:tavLst>
                                        <p:tav tm="0">
                                          <p:val>
                                            <p:strVal val="#ppt_y-#ppt_h/2"/>
                                          </p:val>
                                        </p:tav>
                                        <p:tav tm="100000">
                                          <p:val>
                                            <p:strVal val="#ppt_y"/>
                                          </p:val>
                                        </p:tav>
                                      </p:tavLst>
                                    </p:anim>
                                    <p:anim calcmode="lin" valueType="num">
                                      <p:cBhvr>
                                        <p:cTn id="62" dur="500" fill="hold"/>
                                        <p:tgtEl>
                                          <p:spTgt spid="58371">
                                            <p:txEl>
                                              <p:charRg st="234" end="278"/>
                                            </p:txEl>
                                          </p:spTgt>
                                        </p:tgtEl>
                                        <p:attrNameLst>
                                          <p:attrName>ppt_w</p:attrName>
                                        </p:attrNameLst>
                                      </p:cBhvr>
                                      <p:tavLst>
                                        <p:tav tm="0">
                                          <p:val>
                                            <p:strVal val="#ppt_w"/>
                                          </p:val>
                                        </p:tav>
                                        <p:tav tm="100000">
                                          <p:val>
                                            <p:strVal val="#ppt_w"/>
                                          </p:val>
                                        </p:tav>
                                      </p:tavLst>
                                    </p:anim>
                                    <p:anim calcmode="lin" valueType="num">
                                      <p:cBhvr>
                                        <p:cTn id="63" dur="500" fill="hold"/>
                                        <p:tgtEl>
                                          <p:spTgt spid="58371">
                                            <p:txEl>
                                              <p:charRg st="234" end="278"/>
                                            </p:txEl>
                                          </p:spTgt>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Title 59393"/>
          <p:cNvSpPr>
            <a:spLocks noGrp="1"/>
          </p:cNvSpPr>
          <p:nvPr>
            <p:ph type="title"/>
          </p:nvPr>
        </p:nvSpPr>
        <p:spPr>
          <a:xfrm>
            <a:off x="1918335" y="271145"/>
            <a:ext cx="7772400" cy="762000"/>
          </a:xfrm>
        </p:spPr>
        <p:txBody>
          <a:bodyPr anchor="ctr"/>
          <a:p>
            <a:pPr algn="just"/>
            <a:r>
              <a:rPr b="1" err="1">
                <a:latin typeface="Garamond" panose="02020404030301010803" pitchFamily="18" charset="0"/>
              </a:rPr>
              <a:t>Teori</a:t>
            </a:r>
            <a:r>
              <a:rPr b="1">
                <a:latin typeface="Garamond" panose="02020404030301010803" pitchFamily="18" charset="0"/>
              </a:rPr>
              <a:t> Fungsi Negara</a:t>
            </a:r>
            <a:endParaRPr b="1">
              <a:latin typeface="Garamond" panose="02020404030301010803" pitchFamily="18" charset="0"/>
            </a:endParaRPr>
          </a:p>
        </p:txBody>
      </p:sp>
      <p:sp>
        <p:nvSpPr>
          <p:cNvPr id="59395" name="Oval 59394"/>
          <p:cNvSpPr/>
          <p:nvPr/>
        </p:nvSpPr>
        <p:spPr>
          <a:xfrm>
            <a:off x="4458335" y="1033145"/>
            <a:ext cx="3122613" cy="2647068"/>
          </a:xfrm>
          <a:prstGeom prst="ellipse">
            <a:avLst/>
          </a:prstGeom>
          <a:solidFill>
            <a:srgbClr val="FFFF00"/>
          </a:solidFill>
          <a:ln w="57150" cap="sq" cmpd="sng">
            <a:solidFill>
              <a:srgbClr val="00CCFF"/>
            </a:solidFill>
            <a:prstDash val="solid"/>
            <a:headEnd type="none" w="sm" len="sm"/>
            <a:tailEnd type="none" w="sm" len="sm"/>
          </a:ln>
        </p:spPr>
        <p:txBody>
          <a:bodyPr>
            <a:spAutoFit/>
          </a:bodyPr>
          <a:p>
            <a:pPr>
              <a:lnSpc>
                <a:spcPct val="70000"/>
              </a:lnSpc>
              <a:spcBef>
                <a:spcPct val="50000"/>
              </a:spcBef>
            </a:pPr>
            <a:r>
              <a:rPr sz="2000" b="1">
                <a:solidFill>
                  <a:srgbClr val="000000"/>
                </a:solidFill>
              </a:rPr>
              <a:t>John Locke</a:t>
            </a:r>
            <a:endParaRPr sz="2000" b="1">
              <a:solidFill>
                <a:srgbClr val="000000"/>
              </a:solidFill>
            </a:endParaRPr>
          </a:p>
          <a:p>
            <a:pPr>
              <a:lnSpc>
                <a:spcPct val="70000"/>
              </a:lnSpc>
              <a:spcBef>
                <a:spcPct val="50000"/>
              </a:spcBef>
              <a:buClr>
                <a:srgbClr val="FF0000"/>
              </a:buClr>
              <a:buChar char="•"/>
            </a:pPr>
            <a:r>
              <a:rPr sz="2000" b="1" err="1">
                <a:solidFill>
                  <a:srgbClr val="000000"/>
                </a:solidFill>
              </a:rPr>
              <a:t> Fungsi Legislatif</a:t>
            </a:r>
            <a:endParaRPr sz="2000" b="1">
              <a:solidFill>
                <a:srgbClr val="000000"/>
              </a:solidFill>
            </a:endParaRPr>
          </a:p>
          <a:p>
            <a:pPr>
              <a:lnSpc>
                <a:spcPct val="70000"/>
              </a:lnSpc>
              <a:spcBef>
                <a:spcPct val="50000"/>
              </a:spcBef>
              <a:buClr>
                <a:srgbClr val="FF0000"/>
              </a:buClr>
              <a:buChar char="•"/>
            </a:pPr>
            <a:r>
              <a:rPr sz="2000" b="1" err="1">
                <a:solidFill>
                  <a:srgbClr val="000000"/>
                </a:solidFill>
              </a:rPr>
              <a:t> Fungsi Eksekutif</a:t>
            </a:r>
            <a:endParaRPr sz="2000" b="1">
              <a:solidFill>
                <a:srgbClr val="000000"/>
              </a:solidFill>
            </a:endParaRPr>
          </a:p>
          <a:p>
            <a:pPr>
              <a:lnSpc>
                <a:spcPct val="70000"/>
              </a:lnSpc>
              <a:spcBef>
                <a:spcPct val="50000"/>
              </a:spcBef>
              <a:buClr>
                <a:srgbClr val="FF0000"/>
              </a:buClr>
              <a:buChar char="•"/>
            </a:pPr>
            <a:r>
              <a:rPr sz="2000" b="1" err="1">
                <a:solidFill>
                  <a:srgbClr val="000000"/>
                </a:solidFill>
              </a:rPr>
              <a:t> Fungsi Federatif</a:t>
            </a:r>
            <a:endParaRPr sz="2000" b="1">
              <a:solidFill>
                <a:srgbClr val="000000"/>
              </a:solidFill>
            </a:endParaRPr>
          </a:p>
        </p:txBody>
      </p:sp>
      <p:sp>
        <p:nvSpPr>
          <p:cNvPr id="59396" name="Oval 59395"/>
          <p:cNvSpPr/>
          <p:nvPr/>
        </p:nvSpPr>
        <p:spPr>
          <a:xfrm>
            <a:off x="4419600" y="3792855"/>
            <a:ext cx="3200400" cy="3218765"/>
          </a:xfrm>
          <a:prstGeom prst="ellipse">
            <a:avLst/>
          </a:prstGeom>
          <a:solidFill>
            <a:srgbClr val="FFFF00"/>
          </a:solidFill>
          <a:ln w="57150" cap="sq" cmpd="sng">
            <a:solidFill>
              <a:srgbClr val="00CCFF"/>
            </a:solidFill>
            <a:prstDash val="solid"/>
            <a:headEnd type="none" w="sm" len="sm"/>
            <a:tailEnd type="none" w="sm" len="sm"/>
          </a:ln>
        </p:spPr>
        <p:txBody>
          <a:bodyPr wrap="square">
            <a:spAutoFit/>
          </a:bodyPr>
          <a:p>
            <a:pPr>
              <a:lnSpc>
                <a:spcPct val="80000"/>
              </a:lnSpc>
              <a:spcBef>
                <a:spcPct val="50000"/>
              </a:spcBef>
            </a:pPr>
            <a:r>
              <a:rPr sz="2000" b="1" err="1">
                <a:solidFill>
                  <a:srgbClr val="000000"/>
                </a:solidFill>
              </a:rPr>
              <a:t>Montesqiueu</a:t>
            </a:r>
            <a:endParaRPr sz="2000" b="1">
              <a:solidFill>
                <a:srgbClr val="000000"/>
              </a:solidFill>
            </a:endParaRPr>
          </a:p>
          <a:p>
            <a:pPr>
              <a:lnSpc>
                <a:spcPct val="80000"/>
              </a:lnSpc>
              <a:spcBef>
                <a:spcPct val="50000"/>
              </a:spcBef>
              <a:buClr>
                <a:srgbClr val="FF0000"/>
              </a:buClr>
              <a:buChar char="•"/>
            </a:pPr>
            <a:r>
              <a:rPr sz="2000" b="1" err="1">
                <a:solidFill>
                  <a:srgbClr val="000000"/>
                </a:solidFill>
              </a:rPr>
              <a:t> Fungsi Legislatif</a:t>
            </a:r>
            <a:endParaRPr sz="2000" b="1">
              <a:solidFill>
                <a:srgbClr val="000000"/>
              </a:solidFill>
            </a:endParaRPr>
          </a:p>
          <a:p>
            <a:pPr>
              <a:lnSpc>
                <a:spcPct val="80000"/>
              </a:lnSpc>
              <a:spcBef>
                <a:spcPct val="50000"/>
              </a:spcBef>
              <a:buClr>
                <a:srgbClr val="FF0000"/>
              </a:buClr>
              <a:buChar char="•"/>
            </a:pPr>
            <a:r>
              <a:rPr sz="2000" b="1" err="1">
                <a:solidFill>
                  <a:srgbClr val="000000"/>
                </a:solidFill>
              </a:rPr>
              <a:t> Fungsi Eksekutif</a:t>
            </a:r>
            <a:endParaRPr sz="2000" b="1">
              <a:solidFill>
                <a:srgbClr val="000000"/>
              </a:solidFill>
            </a:endParaRPr>
          </a:p>
          <a:p>
            <a:pPr>
              <a:lnSpc>
                <a:spcPct val="80000"/>
              </a:lnSpc>
              <a:spcBef>
                <a:spcPct val="50000"/>
              </a:spcBef>
              <a:buClr>
                <a:srgbClr val="FF0000"/>
              </a:buClr>
              <a:buChar char="•"/>
            </a:pPr>
            <a:r>
              <a:rPr sz="2000" b="1" err="1">
                <a:solidFill>
                  <a:srgbClr val="000000"/>
                </a:solidFill>
              </a:rPr>
              <a:t> Fungsi Federatif</a:t>
            </a:r>
            <a:endParaRPr sz="2000" b="1">
              <a:solidFill>
                <a:srgbClr val="000000"/>
              </a:solidFill>
            </a:endParaRPr>
          </a:p>
        </p:txBody>
      </p:sp>
      <p:grpSp>
        <p:nvGrpSpPr>
          <p:cNvPr id="59397" name="Group 59396"/>
          <p:cNvGrpSpPr/>
          <p:nvPr/>
        </p:nvGrpSpPr>
        <p:grpSpPr>
          <a:xfrm>
            <a:off x="1567180" y="2377440"/>
            <a:ext cx="2852420" cy="2590800"/>
            <a:chOff x="432" y="1514"/>
            <a:chExt cx="1680" cy="1632"/>
          </a:xfrm>
        </p:grpSpPr>
        <p:sp>
          <p:nvSpPr>
            <p:cNvPr id="59398" name="Right Arrow Callout 59397"/>
            <p:cNvSpPr/>
            <p:nvPr/>
          </p:nvSpPr>
          <p:spPr>
            <a:xfrm>
              <a:off x="432" y="1514"/>
              <a:ext cx="1680" cy="1632"/>
            </a:xfrm>
            <a:prstGeom prst="rightArrowCallout">
              <a:avLst>
                <a:gd name="adj1" fmla="val 25000"/>
                <a:gd name="adj2" fmla="val 25000"/>
                <a:gd name="adj3" fmla="val 17156"/>
                <a:gd name="adj4" fmla="val 66667"/>
              </a:avLst>
            </a:prstGeom>
            <a:solidFill>
              <a:srgbClr val="00CCFF"/>
            </a:solidFill>
            <a:ln w="57150" cap="sq" cmpd="sng">
              <a:solidFill>
                <a:srgbClr val="FF0000"/>
              </a:solidFill>
              <a:prstDash val="solid"/>
              <a:miter/>
              <a:headEnd type="none" w="sm" len="sm"/>
              <a:tailEnd type="none" w="sm" len="sm"/>
            </a:ln>
          </p:spPr>
          <p:txBody>
            <a:bodyPr/>
            <a:p>
              <a:endParaRPr lang="en-US"/>
            </a:p>
          </p:txBody>
        </p:sp>
        <p:sp>
          <p:nvSpPr>
            <p:cNvPr id="59399" name="Right Arrow Callout 59398"/>
            <p:cNvSpPr/>
            <p:nvPr/>
          </p:nvSpPr>
          <p:spPr>
            <a:xfrm>
              <a:off x="480" y="1872"/>
              <a:ext cx="1536" cy="872"/>
            </a:xfrm>
            <a:prstGeom prst="rightArrowCallout">
              <a:avLst>
                <a:gd name="adj1" fmla="val 25000"/>
                <a:gd name="adj2" fmla="val 25000"/>
                <a:gd name="adj3" fmla="val 29595"/>
                <a:gd name="adj4" fmla="val 66667"/>
              </a:avLst>
            </a:prstGeom>
            <a:noFill/>
            <a:ln w="12700">
              <a:noFill/>
            </a:ln>
          </p:spPr>
          <p:txBody>
            <a:bodyPr>
              <a:spAutoFit/>
            </a:bodyPr>
            <a:p>
              <a:pPr algn="ctr">
                <a:spcBef>
                  <a:spcPct val="50000"/>
                </a:spcBef>
              </a:pPr>
              <a:r>
                <a:rPr sz="2800" b="1" err="1">
                  <a:solidFill>
                    <a:srgbClr val="000000"/>
                  </a:solidFill>
                </a:rPr>
                <a:t>Trias Politica</a:t>
              </a:r>
              <a:r>
                <a:rPr sz="2800" b="1">
                  <a:solidFill>
                    <a:srgbClr val="000000"/>
                  </a:solidFill>
                </a:rPr>
                <a:t> Theory</a:t>
              </a:r>
              <a:endParaRPr sz="2800" b="1">
                <a:solidFill>
                  <a:srgbClr val="000000"/>
                </a:solidFill>
              </a:endParaRPr>
            </a:p>
          </p:txBody>
        </p:sp>
      </p:grpSp>
      <p:grpSp>
        <p:nvGrpSpPr>
          <p:cNvPr id="59400" name="Group 59399"/>
          <p:cNvGrpSpPr/>
          <p:nvPr/>
        </p:nvGrpSpPr>
        <p:grpSpPr>
          <a:xfrm>
            <a:off x="8564880" y="2781300"/>
            <a:ext cx="2153920" cy="1981200"/>
            <a:chOff x="4368" y="1776"/>
            <a:chExt cx="1248" cy="1248"/>
          </a:xfrm>
        </p:grpSpPr>
        <p:sp>
          <p:nvSpPr>
            <p:cNvPr id="59401" name="Folded Corner 59400"/>
            <p:cNvSpPr/>
            <p:nvPr/>
          </p:nvSpPr>
          <p:spPr>
            <a:xfrm>
              <a:off x="4368" y="1776"/>
              <a:ext cx="1248" cy="1248"/>
            </a:xfrm>
            <a:prstGeom prst="foldedCorner">
              <a:avLst>
                <a:gd name="adj" fmla="val 12500"/>
              </a:avLst>
            </a:prstGeom>
            <a:solidFill>
              <a:srgbClr val="33CCCC"/>
            </a:solidFill>
            <a:ln w="57150" cap="sq" cmpd="sng">
              <a:solidFill>
                <a:srgbClr val="008000"/>
              </a:solidFill>
              <a:prstDash val="solid"/>
              <a:headEnd type="none" w="sm" len="sm"/>
              <a:tailEnd type="none" w="sm" len="sm"/>
            </a:ln>
          </p:spPr>
          <p:txBody>
            <a:bodyPr/>
            <a:p>
              <a:endParaRPr lang="en-US"/>
            </a:p>
          </p:txBody>
        </p:sp>
        <p:sp>
          <p:nvSpPr>
            <p:cNvPr id="59402" name="Folded Corner 59401"/>
            <p:cNvSpPr/>
            <p:nvPr/>
          </p:nvSpPr>
          <p:spPr>
            <a:xfrm>
              <a:off x="4416" y="2122"/>
              <a:ext cx="1152" cy="597"/>
            </a:xfrm>
            <a:prstGeom prst="foldedCorner">
              <a:avLst>
                <a:gd name="adj" fmla="val 12500"/>
              </a:avLst>
            </a:prstGeom>
            <a:noFill/>
            <a:ln w="12700">
              <a:noFill/>
            </a:ln>
          </p:spPr>
          <p:txBody>
            <a:bodyPr>
              <a:spAutoFit/>
            </a:bodyPr>
            <a:p>
              <a:pPr algn="ctr">
                <a:spcBef>
                  <a:spcPct val="50000"/>
                </a:spcBef>
              </a:pPr>
              <a:r>
                <a:rPr sz="2400" b="1">
                  <a:solidFill>
                    <a:srgbClr val="000000"/>
                  </a:solidFill>
                </a:rPr>
                <a:t>Distribution of Power</a:t>
              </a:r>
              <a:endParaRPr sz="2400" b="1">
                <a:solidFill>
                  <a:srgbClr val="000000"/>
                </a:solidFill>
              </a:endParaRPr>
            </a:p>
          </p:txBody>
        </p:sp>
      </p:grpSp>
      <p:sp>
        <p:nvSpPr>
          <p:cNvPr id="59403" name="Right Arrow 59402"/>
          <p:cNvSpPr/>
          <p:nvPr/>
        </p:nvSpPr>
        <p:spPr>
          <a:xfrm>
            <a:off x="7543800" y="2743200"/>
            <a:ext cx="914400" cy="2057400"/>
          </a:xfrm>
          <a:prstGeom prst="rightArrow">
            <a:avLst>
              <a:gd name="adj1" fmla="val 57250"/>
              <a:gd name="adj2" fmla="val 59953"/>
            </a:avLst>
          </a:prstGeom>
          <a:solidFill>
            <a:srgbClr val="FF0000"/>
          </a:solidFill>
          <a:ln w="57150" cap="sq" cmpd="sng">
            <a:solidFill>
              <a:srgbClr val="FFFF00"/>
            </a:solidFill>
            <a:prstDash val="solid"/>
            <a:miter/>
            <a:headEnd type="none" w="sm" len="sm"/>
            <a:tailEnd type="none" w="sm" len="sm"/>
          </a:ln>
        </p:spPr>
        <p:txBody>
          <a:bodyPr/>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0" fill="hold"/>
                                        <p:tgtEl>
                                          <p:spTgt spid="59394"/>
                                        </p:tgtEl>
                                        <p:attrNameLst>
                                          <p:attrName>ppt_w</p:attrName>
                                        </p:attrNameLst>
                                      </p:cBhvr>
                                      <p:tavLst>
                                        <p:tav tm="0" fmla="#ppt_w*sin(2.5*pi*$)">
                                          <p:val>
                                            <p:fltVal val="0.000000"/>
                                          </p:val>
                                        </p:tav>
                                        <p:tav tm="100000">
                                          <p:val>
                                            <p:fltVal val="1.000000"/>
                                          </p:val>
                                        </p:tav>
                                      </p:tavLst>
                                    </p:anim>
                                    <p:anim calcmode="lin" valueType="num">
                                      <p:cBhvr>
                                        <p:cTn id="8" dur="5000" fill="hold"/>
                                        <p:tgtEl>
                                          <p:spTgt spid="5939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9397"/>
                                        </p:tgtEl>
                                        <p:attrNameLst>
                                          <p:attrName>style.visibility</p:attrName>
                                        </p:attrNameLst>
                                      </p:cBhvr>
                                      <p:to>
                                        <p:strVal val="visible"/>
                                      </p:to>
                                    </p:set>
                                    <p:anim calcmode="lin" valueType="num">
                                      <p:cBhvr additive="base">
                                        <p:cTn id="13" dur="500" fill="hold"/>
                                        <p:tgtEl>
                                          <p:spTgt spid="59397"/>
                                        </p:tgtEl>
                                        <p:attrNameLst>
                                          <p:attrName>ppt_x</p:attrName>
                                        </p:attrNameLst>
                                      </p:cBhvr>
                                      <p:tavLst>
                                        <p:tav tm="0">
                                          <p:val>
                                            <p:strVal val="0-#ppt_w/2"/>
                                          </p:val>
                                        </p:tav>
                                        <p:tav tm="100000">
                                          <p:val>
                                            <p:strVal val="#ppt_x"/>
                                          </p:val>
                                        </p:tav>
                                      </p:tavLst>
                                    </p:anim>
                                    <p:anim calcmode="lin" valueType="num">
                                      <p:cBhvr additive="base">
                                        <p:cTn id="14" dur="500" fill="hold"/>
                                        <p:tgtEl>
                                          <p:spTgt spid="5939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9395"/>
                                        </p:tgtEl>
                                        <p:attrNameLst>
                                          <p:attrName>style.visibility</p:attrName>
                                        </p:attrNameLst>
                                      </p:cBhvr>
                                      <p:to>
                                        <p:strVal val="visible"/>
                                      </p:to>
                                    </p:set>
                                    <p:anim calcmode="lin" valueType="num">
                                      <p:cBhvr additive="base">
                                        <p:cTn id="19" dur="500" fill="hold"/>
                                        <p:tgtEl>
                                          <p:spTgt spid="59395"/>
                                        </p:tgtEl>
                                        <p:attrNameLst>
                                          <p:attrName>ppt_x</p:attrName>
                                        </p:attrNameLst>
                                      </p:cBhvr>
                                      <p:tavLst>
                                        <p:tav tm="0">
                                          <p:val>
                                            <p:strVal val="#ppt_x"/>
                                          </p:val>
                                        </p:tav>
                                        <p:tav tm="100000">
                                          <p:val>
                                            <p:strVal val="#ppt_x"/>
                                          </p:val>
                                        </p:tav>
                                      </p:tavLst>
                                    </p:anim>
                                    <p:anim calcmode="lin" valueType="num">
                                      <p:cBhvr additive="base">
                                        <p:cTn id="20" dur="500" fill="hold"/>
                                        <p:tgtEl>
                                          <p:spTgt spid="5939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396"/>
                                        </p:tgtEl>
                                        <p:attrNameLst>
                                          <p:attrName>style.visibility</p:attrName>
                                        </p:attrNameLst>
                                      </p:cBhvr>
                                      <p:to>
                                        <p:strVal val="visible"/>
                                      </p:to>
                                    </p:set>
                                    <p:anim calcmode="lin" valueType="num">
                                      <p:cBhvr additive="base">
                                        <p:cTn id="25" dur="500" fill="hold"/>
                                        <p:tgtEl>
                                          <p:spTgt spid="59396"/>
                                        </p:tgtEl>
                                        <p:attrNameLst>
                                          <p:attrName>ppt_x</p:attrName>
                                        </p:attrNameLst>
                                      </p:cBhvr>
                                      <p:tavLst>
                                        <p:tav tm="0">
                                          <p:val>
                                            <p:strVal val="#ppt_x"/>
                                          </p:val>
                                        </p:tav>
                                        <p:tav tm="100000">
                                          <p:val>
                                            <p:strVal val="#ppt_x"/>
                                          </p:val>
                                        </p:tav>
                                      </p:tavLst>
                                    </p:anim>
                                    <p:anim calcmode="lin" valueType="num">
                                      <p:cBhvr additive="base">
                                        <p:cTn id="26"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9403"/>
                                        </p:tgtEl>
                                        <p:attrNameLst>
                                          <p:attrName>style.visibility</p:attrName>
                                        </p:attrNameLst>
                                      </p:cBhvr>
                                      <p:to>
                                        <p:strVal val="visible"/>
                                      </p:to>
                                    </p:set>
                                    <p:anim calcmode="lin" valueType="num">
                                      <p:cBhvr additive="base">
                                        <p:cTn id="31" dur="500" fill="hold"/>
                                        <p:tgtEl>
                                          <p:spTgt spid="59403"/>
                                        </p:tgtEl>
                                        <p:attrNameLst>
                                          <p:attrName>ppt_x</p:attrName>
                                        </p:attrNameLst>
                                      </p:cBhvr>
                                      <p:tavLst>
                                        <p:tav tm="0">
                                          <p:val>
                                            <p:strVal val="0-#ppt_w/2"/>
                                          </p:val>
                                        </p:tav>
                                        <p:tav tm="100000">
                                          <p:val>
                                            <p:strVal val="#ppt_x"/>
                                          </p:val>
                                        </p:tav>
                                      </p:tavLst>
                                    </p:anim>
                                    <p:anim calcmode="lin" valueType="num">
                                      <p:cBhvr additive="base">
                                        <p:cTn id="32" dur="500" fill="hold"/>
                                        <p:tgtEl>
                                          <p:spTgt spid="5940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9400"/>
                                        </p:tgtEl>
                                        <p:attrNameLst>
                                          <p:attrName>style.visibility</p:attrName>
                                        </p:attrNameLst>
                                      </p:cBhvr>
                                      <p:to>
                                        <p:strVal val="visible"/>
                                      </p:to>
                                    </p:set>
                                    <p:anim calcmode="lin" valueType="num">
                                      <p:cBhvr additive="base">
                                        <p:cTn id="37" dur="500" fill="hold"/>
                                        <p:tgtEl>
                                          <p:spTgt spid="59400"/>
                                        </p:tgtEl>
                                        <p:attrNameLst>
                                          <p:attrName>ppt_x</p:attrName>
                                        </p:attrNameLst>
                                      </p:cBhvr>
                                      <p:tavLst>
                                        <p:tav tm="0">
                                          <p:val>
                                            <p:strVal val="1+#ppt_w/2"/>
                                          </p:val>
                                        </p:tav>
                                        <p:tav tm="100000">
                                          <p:val>
                                            <p:strVal val="#ppt_x"/>
                                          </p:val>
                                        </p:tav>
                                      </p:tavLst>
                                    </p:anim>
                                    <p:anim calcmode="lin" valueType="num">
                                      <p:cBhvr additive="base">
                                        <p:cTn id="38" dur="500" fill="hold"/>
                                        <p:tgtEl>
                                          <p:spTgt spid="594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ldLvl="0" animBg="1"/>
      <p:bldP spid="5939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41705" y="1301750"/>
            <a:ext cx="10972800" cy="582613"/>
          </a:xfrm>
        </p:spPr>
        <p:txBody>
          <a:bodyPr/>
          <a:p>
            <a:r>
              <a:rPr lang="en-US"/>
              <a:t>MATERI KULIAH</a:t>
            </a:r>
            <a:endParaRPr lang="en-US"/>
          </a:p>
        </p:txBody>
      </p:sp>
      <p:sp>
        <p:nvSpPr>
          <p:cNvPr id="3" name="Content Placeholder 2"/>
          <p:cNvSpPr>
            <a:spLocks noGrp="1"/>
          </p:cNvSpPr>
          <p:nvPr>
            <p:ph idx="1"/>
          </p:nvPr>
        </p:nvSpPr>
        <p:spPr>
          <a:xfrm>
            <a:off x="1062355" y="1975485"/>
            <a:ext cx="10972800" cy="4953000"/>
          </a:xfrm>
        </p:spPr>
        <p:txBody>
          <a:bodyPr/>
          <a:p>
            <a:r>
              <a:rPr lang="en-US"/>
              <a:t>1.Skope Ilmu Politik dan Ilmu Pemerintahan</a:t>
            </a:r>
            <a:endParaRPr lang="en-US"/>
          </a:p>
          <a:p>
            <a:r>
              <a:rPr lang="en-US"/>
              <a:t>2.Masyarakat</a:t>
            </a:r>
            <a:endParaRPr lang="en-US"/>
          </a:p>
          <a:p>
            <a:r>
              <a:rPr lang="en-US"/>
              <a:t>3.Negara </a:t>
            </a:r>
            <a:endParaRPr lang="en-US"/>
          </a:p>
          <a:p>
            <a:r>
              <a:rPr lang="en-US"/>
              <a:t>4.Kekuasaan</a:t>
            </a:r>
            <a:endParaRPr lang="en-US"/>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Title 60417"/>
          <p:cNvSpPr>
            <a:spLocks noGrp="1"/>
          </p:cNvSpPr>
          <p:nvPr>
            <p:ph type="title"/>
          </p:nvPr>
        </p:nvSpPr>
        <p:spPr>
          <a:xfrm>
            <a:off x="2133600" y="381000"/>
            <a:ext cx="7772400" cy="762000"/>
          </a:xfrm>
        </p:spPr>
        <p:txBody>
          <a:bodyPr anchor="ctr"/>
          <a:p>
            <a:pPr algn="just"/>
            <a:r>
              <a:rPr lang="en-US" b="1" i="1">
                <a:latin typeface="Garamond" panose="02020404030301010803" pitchFamily="18" charset="0"/>
              </a:rPr>
              <a:t>lanjutan</a:t>
            </a:r>
            <a:r>
              <a:rPr b="1" i="1">
                <a:latin typeface="Garamond" panose="02020404030301010803" pitchFamily="18" charset="0"/>
              </a:rPr>
              <a:t>….</a:t>
            </a:r>
            <a:endParaRPr b="1" i="1">
              <a:latin typeface="Garamond" panose="02020404030301010803" pitchFamily="18" charset="0"/>
            </a:endParaRPr>
          </a:p>
        </p:txBody>
      </p:sp>
      <p:sp>
        <p:nvSpPr>
          <p:cNvPr id="60419" name="Text Placeholder 60418"/>
          <p:cNvSpPr>
            <a:spLocks noGrp="1"/>
          </p:cNvSpPr>
          <p:nvPr>
            <p:ph type="body" idx="1"/>
          </p:nvPr>
        </p:nvSpPr>
        <p:spPr>
          <a:xfrm>
            <a:off x="1417320" y="1232535"/>
            <a:ext cx="9737725" cy="4876800"/>
          </a:xfrm>
        </p:spPr>
        <p:txBody>
          <a:bodyPr/>
          <a:p>
            <a:pPr>
              <a:buNone/>
            </a:pPr>
            <a:r>
              <a:rPr b="1" err="1">
                <a:latin typeface="Garamond" panose="02020404030301010803" pitchFamily="18" charset="0"/>
              </a:rPr>
              <a:t>Catur Praja</a:t>
            </a:r>
            <a:r>
              <a:rPr b="1">
                <a:latin typeface="Garamond" panose="02020404030301010803" pitchFamily="18" charset="0"/>
              </a:rPr>
              <a:t> (</a:t>
            </a:r>
            <a:r>
              <a:rPr b="1" i="1" err="1">
                <a:latin typeface="Garamond" panose="02020404030301010803" pitchFamily="18" charset="0"/>
              </a:rPr>
              <a:t>Van Vollenhoven</a:t>
            </a:r>
            <a:r>
              <a:rPr b="1">
                <a:latin typeface="Garamond" panose="02020404030301010803" pitchFamily="18" charset="0"/>
              </a:rPr>
              <a:t>)</a:t>
            </a:r>
            <a:endParaRPr b="1">
              <a:latin typeface="Garamond" panose="02020404030301010803" pitchFamily="18" charset="0"/>
            </a:endParaRPr>
          </a:p>
          <a:p>
            <a:pPr>
              <a:lnSpc>
                <a:spcPct val="90000"/>
              </a:lnSpc>
              <a:buClr>
                <a:srgbClr val="CCFF33"/>
              </a:buClr>
            </a:pPr>
            <a:r>
              <a:rPr err="1">
                <a:latin typeface="Garamond" panose="02020404030301010803" pitchFamily="18" charset="0"/>
              </a:rPr>
              <a:t>Regeling (fungsi perundang-undangan</a:t>
            </a:r>
            <a:r>
              <a:rPr>
                <a:latin typeface="Garamond" panose="02020404030301010803" pitchFamily="18" charset="0"/>
              </a:rPr>
              <a:t>)</a:t>
            </a:r>
            <a:endParaRPr>
              <a:latin typeface="Garamond" panose="02020404030301010803" pitchFamily="18" charset="0"/>
            </a:endParaRPr>
          </a:p>
          <a:p>
            <a:pPr>
              <a:lnSpc>
                <a:spcPct val="90000"/>
              </a:lnSpc>
              <a:buClr>
                <a:srgbClr val="CCFF33"/>
              </a:buClr>
            </a:pPr>
            <a:r>
              <a:rPr err="1">
                <a:latin typeface="Garamond" panose="02020404030301010803" pitchFamily="18" charset="0"/>
              </a:rPr>
              <a:t>Bestuur (fungsi pemerintahan</a:t>
            </a:r>
            <a:r>
              <a:rPr>
                <a:latin typeface="Garamond" panose="02020404030301010803" pitchFamily="18" charset="0"/>
              </a:rPr>
              <a:t>)</a:t>
            </a:r>
            <a:endParaRPr>
              <a:latin typeface="Garamond" panose="02020404030301010803" pitchFamily="18" charset="0"/>
            </a:endParaRPr>
          </a:p>
          <a:p>
            <a:pPr>
              <a:lnSpc>
                <a:spcPct val="90000"/>
              </a:lnSpc>
              <a:buClr>
                <a:srgbClr val="CCFF33"/>
              </a:buClr>
            </a:pPr>
            <a:r>
              <a:rPr err="1">
                <a:latin typeface="Garamond" panose="02020404030301010803" pitchFamily="18" charset="0"/>
              </a:rPr>
              <a:t>Recht spraak (fungsi Kehakiman</a:t>
            </a:r>
            <a:r>
              <a:rPr>
                <a:latin typeface="Garamond" panose="02020404030301010803" pitchFamily="18" charset="0"/>
              </a:rPr>
              <a:t>)</a:t>
            </a:r>
            <a:endParaRPr>
              <a:latin typeface="Garamond" panose="02020404030301010803" pitchFamily="18" charset="0"/>
            </a:endParaRPr>
          </a:p>
          <a:p>
            <a:pPr>
              <a:lnSpc>
                <a:spcPct val="90000"/>
              </a:lnSpc>
              <a:buClr>
                <a:srgbClr val="CCFF33"/>
              </a:buClr>
            </a:pPr>
            <a:r>
              <a:rPr err="1">
                <a:latin typeface="Garamond" panose="02020404030301010803" pitchFamily="18" charset="0"/>
              </a:rPr>
              <a:t>Politie (fungsi kepolisian</a:t>
            </a:r>
            <a:r>
              <a:rPr>
                <a:latin typeface="Garamond" panose="02020404030301010803" pitchFamily="18" charset="0"/>
              </a:rPr>
              <a:t>)</a:t>
            </a:r>
            <a:endParaRPr>
              <a:latin typeface="Garamond" panose="02020404030301010803" pitchFamily="18" charset="0"/>
            </a:endParaRPr>
          </a:p>
          <a:p>
            <a:pPr>
              <a:lnSpc>
                <a:spcPct val="10000"/>
              </a:lnSpc>
              <a:buClr>
                <a:srgbClr val="CCFF33"/>
              </a:buClr>
              <a:buNone/>
            </a:pPr>
            <a:endParaRPr>
              <a:latin typeface="Garamond" panose="02020404030301010803" pitchFamily="18" charset="0"/>
            </a:endParaRPr>
          </a:p>
          <a:p>
            <a:pPr>
              <a:buClr>
                <a:srgbClr val="CCFF33"/>
              </a:buClr>
              <a:buNone/>
            </a:pPr>
            <a:r>
              <a:rPr b="1" err="1">
                <a:latin typeface="Garamond" panose="02020404030301010803" pitchFamily="18" charset="0"/>
              </a:rPr>
              <a:t>Dwi Praja</a:t>
            </a:r>
            <a:r>
              <a:rPr b="1">
                <a:latin typeface="Garamond" panose="02020404030301010803" pitchFamily="18" charset="0"/>
              </a:rPr>
              <a:t> (</a:t>
            </a:r>
            <a:r>
              <a:rPr b="1" i="1">
                <a:latin typeface="Garamond" panose="02020404030301010803" pitchFamily="18" charset="0"/>
              </a:rPr>
              <a:t>Andrew Jackson</a:t>
            </a:r>
            <a:r>
              <a:rPr b="1">
                <a:latin typeface="Garamond" panose="02020404030301010803" pitchFamily="18" charset="0"/>
              </a:rPr>
              <a:t>)</a:t>
            </a:r>
            <a:endParaRPr b="1">
              <a:latin typeface="Garamond" panose="02020404030301010803" pitchFamily="18" charset="0"/>
            </a:endParaRPr>
          </a:p>
          <a:p>
            <a:pPr>
              <a:lnSpc>
                <a:spcPct val="90000"/>
              </a:lnSpc>
              <a:buClr>
                <a:srgbClr val="CCFF33"/>
              </a:buClr>
            </a:pPr>
            <a:r>
              <a:rPr>
                <a:latin typeface="Garamond" panose="02020404030301010803" pitchFamily="18" charset="0"/>
              </a:rPr>
              <a:t>Policy Making (</a:t>
            </a:r>
            <a:r>
              <a:rPr i="1">
                <a:latin typeface="Garamond" panose="02020404030301010803" pitchFamily="18" charset="0"/>
              </a:rPr>
              <a:t>spoil system</a:t>
            </a:r>
            <a:r>
              <a:rPr>
                <a:latin typeface="Garamond" panose="02020404030301010803" pitchFamily="18" charset="0"/>
              </a:rPr>
              <a:t>)</a:t>
            </a:r>
            <a:endParaRPr>
              <a:latin typeface="Garamond" panose="02020404030301010803" pitchFamily="18" charset="0"/>
            </a:endParaRPr>
          </a:p>
          <a:p>
            <a:pPr>
              <a:lnSpc>
                <a:spcPct val="90000"/>
              </a:lnSpc>
              <a:buClr>
                <a:srgbClr val="CCFF33"/>
              </a:buClr>
            </a:pPr>
            <a:r>
              <a:rPr>
                <a:latin typeface="Garamond" panose="02020404030301010803" pitchFamily="18" charset="0"/>
              </a:rPr>
              <a:t>Policy Executing (</a:t>
            </a:r>
            <a:r>
              <a:rPr i="1">
                <a:latin typeface="Garamond" panose="02020404030301010803" pitchFamily="18" charset="0"/>
              </a:rPr>
              <a:t>merit system</a:t>
            </a:r>
            <a:r>
              <a:rPr>
                <a:latin typeface="Garamond" panose="02020404030301010803" pitchFamily="18" charset="0"/>
              </a:rPr>
              <a:t>)</a:t>
            </a:r>
            <a:endParaRPr sz="4400" b="1">
              <a:latin typeface="Garamond" panose="02020404030301010803"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ppt_w</p:attrName>
                                        </p:attrNameLst>
                                      </p:cBhvr>
                                      <p:tavLst>
                                        <p:tav tm="0">
                                          <p:val>
                                            <p:fltVal val="0.000000"/>
                                          </p:val>
                                        </p:tav>
                                        <p:tav tm="100000">
                                          <p:val>
                                            <p:strVal val="#ppt_w"/>
                                          </p:val>
                                        </p:tav>
                                      </p:tavLst>
                                    </p:anim>
                                    <p:anim calcmode="lin" valueType="num">
                                      <p:cBhvr>
                                        <p:cTn id="8" dur="1000" fill="hold"/>
                                        <p:tgtEl>
                                          <p:spTgt spid="60418"/>
                                        </p:tgtEl>
                                        <p:attrNameLst>
                                          <p:attrName>ppt_h</p:attrName>
                                        </p:attrNameLst>
                                      </p:cBhvr>
                                      <p:tavLst>
                                        <p:tav tm="0">
                                          <p:val>
                                            <p:fltVal val="0.000000"/>
                                          </p:val>
                                        </p:tav>
                                        <p:tav tm="100000">
                                          <p:val>
                                            <p:strVal val="#ppt_h"/>
                                          </p:val>
                                        </p:tav>
                                      </p:tavLst>
                                    </p:anim>
                                    <p:anim calcmode="lin" valueType="num">
                                      <p:cBhvr>
                                        <p:cTn id="9" dur="1000" fill="hold"/>
                                        <p:tgtEl>
                                          <p:spTgt spid="60418"/>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60418"/>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32" fill="hold" grpId="0" nodeType="clickEffect">
                                  <p:stCondLst>
                                    <p:cond delay="0"/>
                                  </p:stCondLst>
                                  <p:childTnLst>
                                    <p:set>
                                      <p:cBhvr>
                                        <p:cTn id="14" dur="1" fill="hold">
                                          <p:stCondLst>
                                            <p:cond delay="0"/>
                                          </p:stCondLst>
                                        </p:cTn>
                                        <p:tgtEl>
                                          <p:spTgt spid="60419">
                                            <p:txEl>
                                              <p:charRg st="0" end="30"/>
                                            </p:txEl>
                                          </p:spTgt>
                                        </p:tgtEl>
                                        <p:attrNameLst>
                                          <p:attrName>style.visibility</p:attrName>
                                        </p:attrNameLst>
                                      </p:cBhvr>
                                      <p:to>
                                        <p:strVal val="visible"/>
                                      </p:to>
                                    </p:set>
                                    <p:anim calcmode="lin" valueType="num">
                                      <p:cBhvr>
                                        <p:cTn id="15" dur="500" fill="hold"/>
                                        <p:tgtEl>
                                          <p:spTgt spid="60419">
                                            <p:txEl>
                                              <p:charRg st="0" end="30"/>
                                            </p:txEl>
                                          </p:spTgt>
                                        </p:tgtEl>
                                        <p:attrNameLst>
                                          <p:attrName>ppt_w</p:attrName>
                                        </p:attrNameLst>
                                      </p:cBhvr>
                                      <p:tavLst>
                                        <p:tav tm="0">
                                          <p:val>
                                            <p:strVal val="4*#ppt_w"/>
                                          </p:val>
                                        </p:tav>
                                        <p:tav tm="100000">
                                          <p:val>
                                            <p:strVal val="#ppt_w"/>
                                          </p:val>
                                        </p:tav>
                                      </p:tavLst>
                                    </p:anim>
                                    <p:anim calcmode="lin" valueType="num">
                                      <p:cBhvr>
                                        <p:cTn id="16" dur="500" fill="hold"/>
                                        <p:tgtEl>
                                          <p:spTgt spid="60419">
                                            <p:txEl>
                                              <p:charRg st="0" end="30"/>
                                            </p:txEl>
                                          </p:spTgt>
                                        </p:tgtEl>
                                        <p:attrNameLst>
                                          <p:attrName>ppt_h</p:attrName>
                                        </p:attrNameLst>
                                      </p:cBhvr>
                                      <p:tavLst>
                                        <p:tav tm="0">
                                          <p:val>
                                            <p:strVal val="4*#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60419">
                                            <p:txEl>
                                              <p:charRg st="30" end="67"/>
                                            </p:txEl>
                                          </p:spTgt>
                                        </p:tgtEl>
                                        <p:attrNameLst>
                                          <p:attrName>style.visibility</p:attrName>
                                        </p:attrNameLst>
                                      </p:cBhvr>
                                      <p:to>
                                        <p:strVal val="visible"/>
                                      </p:to>
                                    </p:set>
                                    <p:anim calcmode="lin" valueType="num">
                                      <p:cBhvr>
                                        <p:cTn id="21" dur="500" fill="hold"/>
                                        <p:tgtEl>
                                          <p:spTgt spid="60419">
                                            <p:txEl>
                                              <p:charRg st="30" end="67"/>
                                            </p:txEl>
                                          </p:spTgt>
                                        </p:tgtEl>
                                        <p:attrNameLst>
                                          <p:attrName>ppt_w</p:attrName>
                                        </p:attrNameLst>
                                      </p:cBhvr>
                                      <p:tavLst>
                                        <p:tav tm="0">
                                          <p:val>
                                            <p:strVal val="4*#ppt_w"/>
                                          </p:val>
                                        </p:tav>
                                        <p:tav tm="100000">
                                          <p:val>
                                            <p:strVal val="#ppt_w"/>
                                          </p:val>
                                        </p:tav>
                                      </p:tavLst>
                                    </p:anim>
                                    <p:anim calcmode="lin" valueType="num">
                                      <p:cBhvr>
                                        <p:cTn id="22" dur="500" fill="hold"/>
                                        <p:tgtEl>
                                          <p:spTgt spid="60419">
                                            <p:txEl>
                                              <p:charRg st="30" end="67"/>
                                            </p:txEl>
                                          </p:spTgt>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0" nodeType="clickEffect">
                                  <p:stCondLst>
                                    <p:cond delay="0"/>
                                  </p:stCondLst>
                                  <p:childTnLst>
                                    <p:set>
                                      <p:cBhvr>
                                        <p:cTn id="26" dur="1" fill="hold">
                                          <p:stCondLst>
                                            <p:cond delay="0"/>
                                          </p:stCondLst>
                                        </p:cTn>
                                        <p:tgtEl>
                                          <p:spTgt spid="60419">
                                            <p:txEl>
                                              <p:charRg st="67" end="97"/>
                                            </p:txEl>
                                          </p:spTgt>
                                        </p:tgtEl>
                                        <p:attrNameLst>
                                          <p:attrName>style.visibility</p:attrName>
                                        </p:attrNameLst>
                                      </p:cBhvr>
                                      <p:to>
                                        <p:strVal val="visible"/>
                                      </p:to>
                                    </p:set>
                                    <p:anim calcmode="lin" valueType="num">
                                      <p:cBhvr>
                                        <p:cTn id="27" dur="500" fill="hold"/>
                                        <p:tgtEl>
                                          <p:spTgt spid="60419">
                                            <p:txEl>
                                              <p:charRg st="67" end="97"/>
                                            </p:txEl>
                                          </p:spTgt>
                                        </p:tgtEl>
                                        <p:attrNameLst>
                                          <p:attrName>ppt_w</p:attrName>
                                        </p:attrNameLst>
                                      </p:cBhvr>
                                      <p:tavLst>
                                        <p:tav tm="0">
                                          <p:val>
                                            <p:strVal val="4*#ppt_w"/>
                                          </p:val>
                                        </p:tav>
                                        <p:tav tm="100000">
                                          <p:val>
                                            <p:strVal val="#ppt_w"/>
                                          </p:val>
                                        </p:tav>
                                      </p:tavLst>
                                    </p:anim>
                                    <p:anim calcmode="lin" valueType="num">
                                      <p:cBhvr>
                                        <p:cTn id="28" dur="500" fill="hold"/>
                                        <p:tgtEl>
                                          <p:spTgt spid="60419">
                                            <p:txEl>
                                              <p:charRg st="67" end="97"/>
                                            </p:txEl>
                                          </p:spTgt>
                                        </p:tgtEl>
                                        <p:attrNameLst>
                                          <p:attrName>ppt_h</p:attrName>
                                        </p:attrNameLst>
                                      </p:cBhvr>
                                      <p:tavLst>
                                        <p:tav tm="0">
                                          <p:val>
                                            <p:strVal val="4*#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grpId="0" nodeType="clickEffect">
                                  <p:stCondLst>
                                    <p:cond delay="0"/>
                                  </p:stCondLst>
                                  <p:childTnLst>
                                    <p:set>
                                      <p:cBhvr>
                                        <p:cTn id="32" dur="1" fill="hold">
                                          <p:stCondLst>
                                            <p:cond delay="0"/>
                                          </p:stCondLst>
                                        </p:cTn>
                                        <p:tgtEl>
                                          <p:spTgt spid="60419">
                                            <p:txEl>
                                              <p:charRg st="97" end="129"/>
                                            </p:txEl>
                                          </p:spTgt>
                                        </p:tgtEl>
                                        <p:attrNameLst>
                                          <p:attrName>style.visibility</p:attrName>
                                        </p:attrNameLst>
                                      </p:cBhvr>
                                      <p:to>
                                        <p:strVal val="visible"/>
                                      </p:to>
                                    </p:set>
                                    <p:anim calcmode="lin" valueType="num">
                                      <p:cBhvr>
                                        <p:cTn id="33" dur="500" fill="hold"/>
                                        <p:tgtEl>
                                          <p:spTgt spid="60419">
                                            <p:txEl>
                                              <p:charRg st="97" end="129"/>
                                            </p:txEl>
                                          </p:spTgt>
                                        </p:tgtEl>
                                        <p:attrNameLst>
                                          <p:attrName>ppt_w</p:attrName>
                                        </p:attrNameLst>
                                      </p:cBhvr>
                                      <p:tavLst>
                                        <p:tav tm="0">
                                          <p:val>
                                            <p:strVal val="4*#ppt_w"/>
                                          </p:val>
                                        </p:tav>
                                        <p:tav tm="100000">
                                          <p:val>
                                            <p:strVal val="#ppt_w"/>
                                          </p:val>
                                        </p:tav>
                                      </p:tavLst>
                                    </p:anim>
                                    <p:anim calcmode="lin" valueType="num">
                                      <p:cBhvr>
                                        <p:cTn id="34" dur="500" fill="hold"/>
                                        <p:tgtEl>
                                          <p:spTgt spid="60419">
                                            <p:txEl>
                                              <p:charRg st="97" end="129"/>
                                            </p:txEl>
                                          </p:spTgt>
                                        </p:tgtEl>
                                        <p:attrNameLst>
                                          <p:attrName>ppt_h</p:attrName>
                                        </p:attrNameLst>
                                      </p:cBhvr>
                                      <p:tavLst>
                                        <p:tav tm="0">
                                          <p:val>
                                            <p:strVal val="4*#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grpId="0" nodeType="clickEffect">
                                  <p:stCondLst>
                                    <p:cond delay="0"/>
                                  </p:stCondLst>
                                  <p:childTnLst>
                                    <p:set>
                                      <p:cBhvr>
                                        <p:cTn id="38" dur="1" fill="hold">
                                          <p:stCondLst>
                                            <p:cond delay="0"/>
                                          </p:stCondLst>
                                        </p:cTn>
                                        <p:tgtEl>
                                          <p:spTgt spid="60419">
                                            <p:txEl>
                                              <p:charRg st="129" end="157"/>
                                            </p:txEl>
                                          </p:spTgt>
                                        </p:tgtEl>
                                        <p:attrNameLst>
                                          <p:attrName>style.visibility</p:attrName>
                                        </p:attrNameLst>
                                      </p:cBhvr>
                                      <p:to>
                                        <p:strVal val="visible"/>
                                      </p:to>
                                    </p:set>
                                    <p:anim calcmode="lin" valueType="num">
                                      <p:cBhvr>
                                        <p:cTn id="39" dur="500" fill="hold"/>
                                        <p:tgtEl>
                                          <p:spTgt spid="60419">
                                            <p:txEl>
                                              <p:charRg st="129" end="157"/>
                                            </p:txEl>
                                          </p:spTgt>
                                        </p:tgtEl>
                                        <p:attrNameLst>
                                          <p:attrName>ppt_w</p:attrName>
                                        </p:attrNameLst>
                                      </p:cBhvr>
                                      <p:tavLst>
                                        <p:tav tm="0">
                                          <p:val>
                                            <p:strVal val="4*#ppt_w"/>
                                          </p:val>
                                        </p:tav>
                                        <p:tav tm="100000">
                                          <p:val>
                                            <p:strVal val="#ppt_w"/>
                                          </p:val>
                                        </p:tav>
                                      </p:tavLst>
                                    </p:anim>
                                    <p:anim calcmode="lin" valueType="num">
                                      <p:cBhvr>
                                        <p:cTn id="40" dur="500" fill="hold"/>
                                        <p:tgtEl>
                                          <p:spTgt spid="60419">
                                            <p:txEl>
                                              <p:charRg st="129" end="157"/>
                                            </p:txEl>
                                          </p:spTgt>
                                        </p:tgtEl>
                                        <p:attrNameLst>
                                          <p:attrName>ppt_h</p:attrName>
                                        </p:attrNameLst>
                                      </p:cBhvr>
                                      <p:tavLst>
                                        <p:tav tm="0">
                                          <p:val>
                                            <p:strVal val="4*#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32" fill="hold" grpId="0" nodeType="clickEffect">
                                  <p:stCondLst>
                                    <p:cond delay="0"/>
                                  </p:stCondLst>
                                  <p:childTnLst>
                                    <p:set>
                                      <p:cBhvr>
                                        <p:cTn id="44" dur="1" fill="hold">
                                          <p:stCondLst>
                                            <p:cond delay="0"/>
                                          </p:stCondLst>
                                        </p:cTn>
                                        <p:tgtEl>
                                          <p:spTgt spid="60419">
                                            <p:txEl>
                                              <p:charRg st="158" end="185"/>
                                            </p:txEl>
                                          </p:spTgt>
                                        </p:tgtEl>
                                        <p:attrNameLst>
                                          <p:attrName>style.visibility</p:attrName>
                                        </p:attrNameLst>
                                      </p:cBhvr>
                                      <p:to>
                                        <p:strVal val="visible"/>
                                      </p:to>
                                    </p:set>
                                    <p:anim calcmode="lin" valueType="num">
                                      <p:cBhvr>
                                        <p:cTn id="45" dur="500" fill="hold"/>
                                        <p:tgtEl>
                                          <p:spTgt spid="60419">
                                            <p:txEl>
                                              <p:charRg st="158" end="185"/>
                                            </p:txEl>
                                          </p:spTgt>
                                        </p:tgtEl>
                                        <p:attrNameLst>
                                          <p:attrName>ppt_w</p:attrName>
                                        </p:attrNameLst>
                                      </p:cBhvr>
                                      <p:tavLst>
                                        <p:tav tm="0">
                                          <p:val>
                                            <p:strVal val="4*#ppt_w"/>
                                          </p:val>
                                        </p:tav>
                                        <p:tav tm="100000">
                                          <p:val>
                                            <p:strVal val="#ppt_w"/>
                                          </p:val>
                                        </p:tav>
                                      </p:tavLst>
                                    </p:anim>
                                    <p:anim calcmode="lin" valueType="num">
                                      <p:cBhvr>
                                        <p:cTn id="46" dur="500" fill="hold"/>
                                        <p:tgtEl>
                                          <p:spTgt spid="60419">
                                            <p:txEl>
                                              <p:charRg st="158" end="185"/>
                                            </p:txEl>
                                          </p:spTgt>
                                        </p:tgtEl>
                                        <p:attrNameLst>
                                          <p:attrName>ppt_h</p:attrName>
                                        </p:attrNameLst>
                                      </p:cBhvr>
                                      <p:tavLst>
                                        <p:tav tm="0">
                                          <p:val>
                                            <p:strVal val="4*#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32" fill="hold" grpId="0" nodeType="clickEffect">
                                  <p:stCondLst>
                                    <p:cond delay="0"/>
                                  </p:stCondLst>
                                  <p:childTnLst>
                                    <p:set>
                                      <p:cBhvr>
                                        <p:cTn id="50" dur="1" fill="hold">
                                          <p:stCondLst>
                                            <p:cond delay="0"/>
                                          </p:stCondLst>
                                        </p:cTn>
                                        <p:tgtEl>
                                          <p:spTgt spid="60419">
                                            <p:txEl>
                                              <p:charRg st="185" end="214"/>
                                            </p:txEl>
                                          </p:spTgt>
                                        </p:tgtEl>
                                        <p:attrNameLst>
                                          <p:attrName>style.visibility</p:attrName>
                                        </p:attrNameLst>
                                      </p:cBhvr>
                                      <p:to>
                                        <p:strVal val="visible"/>
                                      </p:to>
                                    </p:set>
                                    <p:anim calcmode="lin" valueType="num">
                                      <p:cBhvr>
                                        <p:cTn id="51" dur="500" fill="hold"/>
                                        <p:tgtEl>
                                          <p:spTgt spid="60419">
                                            <p:txEl>
                                              <p:charRg st="185" end="214"/>
                                            </p:txEl>
                                          </p:spTgt>
                                        </p:tgtEl>
                                        <p:attrNameLst>
                                          <p:attrName>ppt_w</p:attrName>
                                        </p:attrNameLst>
                                      </p:cBhvr>
                                      <p:tavLst>
                                        <p:tav tm="0">
                                          <p:val>
                                            <p:strVal val="4*#ppt_w"/>
                                          </p:val>
                                        </p:tav>
                                        <p:tav tm="100000">
                                          <p:val>
                                            <p:strVal val="#ppt_w"/>
                                          </p:val>
                                        </p:tav>
                                      </p:tavLst>
                                    </p:anim>
                                    <p:anim calcmode="lin" valueType="num">
                                      <p:cBhvr>
                                        <p:cTn id="52" dur="500" fill="hold"/>
                                        <p:tgtEl>
                                          <p:spTgt spid="60419">
                                            <p:txEl>
                                              <p:charRg st="185" end="214"/>
                                            </p:txEl>
                                          </p:spTgt>
                                        </p:tgtEl>
                                        <p:attrNameLst>
                                          <p:attrName>ppt_h</p:attrName>
                                        </p:attrNameLst>
                                      </p:cBhvr>
                                      <p:tavLst>
                                        <p:tav tm="0">
                                          <p:val>
                                            <p:strVal val="4*#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32" fill="hold" grpId="0" nodeType="clickEffect">
                                  <p:stCondLst>
                                    <p:cond delay="0"/>
                                  </p:stCondLst>
                                  <p:childTnLst>
                                    <p:set>
                                      <p:cBhvr>
                                        <p:cTn id="56" dur="1" fill="hold">
                                          <p:stCondLst>
                                            <p:cond delay="0"/>
                                          </p:stCondLst>
                                        </p:cTn>
                                        <p:tgtEl>
                                          <p:spTgt spid="60419">
                                            <p:txEl>
                                              <p:charRg st="214" end="246"/>
                                            </p:txEl>
                                          </p:spTgt>
                                        </p:tgtEl>
                                        <p:attrNameLst>
                                          <p:attrName>style.visibility</p:attrName>
                                        </p:attrNameLst>
                                      </p:cBhvr>
                                      <p:to>
                                        <p:strVal val="visible"/>
                                      </p:to>
                                    </p:set>
                                    <p:anim calcmode="lin" valueType="num">
                                      <p:cBhvr>
                                        <p:cTn id="57" dur="500" fill="hold"/>
                                        <p:tgtEl>
                                          <p:spTgt spid="60419">
                                            <p:txEl>
                                              <p:charRg st="214" end="246"/>
                                            </p:txEl>
                                          </p:spTgt>
                                        </p:tgtEl>
                                        <p:attrNameLst>
                                          <p:attrName>ppt_w</p:attrName>
                                        </p:attrNameLst>
                                      </p:cBhvr>
                                      <p:tavLst>
                                        <p:tav tm="0">
                                          <p:val>
                                            <p:strVal val="4*#ppt_w"/>
                                          </p:val>
                                        </p:tav>
                                        <p:tav tm="100000">
                                          <p:val>
                                            <p:strVal val="#ppt_w"/>
                                          </p:val>
                                        </p:tav>
                                      </p:tavLst>
                                    </p:anim>
                                    <p:anim calcmode="lin" valueType="num">
                                      <p:cBhvr>
                                        <p:cTn id="58" dur="500" fill="hold"/>
                                        <p:tgtEl>
                                          <p:spTgt spid="60419">
                                            <p:txEl>
                                              <p:charRg st="214" end="246"/>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Title 40961"/>
          <p:cNvSpPr>
            <a:spLocks noGrp="1"/>
          </p:cNvSpPr>
          <p:nvPr>
            <p:ph type="title"/>
          </p:nvPr>
        </p:nvSpPr>
        <p:spPr>
          <a:xfrm>
            <a:off x="2090420" y="403860"/>
            <a:ext cx="7772400" cy="914400"/>
          </a:xfrm>
        </p:spPr>
        <p:txBody>
          <a:bodyPr anchor="ctr"/>
          <a:p>
            <a:pPr algn="just"/>
            <a:r>
              <a:rPr sz="4800" b="1" err="1">
                <a:latin typeface="Garamond" panose="02020404030301010803" pitchFamily="18" charset="0"/>
              </a:rPr>
              <a:t>Konsep Kekuasaan</a:t>
            </a:r>
            <a:endParaRPr sz="4800" b="1">
              <a:latin typeface="Garamond" panose="02020404030301010803" pitchFamily="18" charset="0"/>
            </a:endParaRPr>
          </a:p>
        </p:txBody>
      </p:sp>
      <p:sp>
        <p:nvSpPr>
          <p:cNvPr id="40963" name="Text Placeholder 40962"/>
          <p:cNvSpPr>
            <a:spLocks noGrp="1"/>
          </p:cNvSpPr>
          <p:nvPr>
            <p:ph type="body" idx="1"/>
          </p:nvPr>
        </p:nvSpPr>
        <p:spPr>
          <a:xfrm>
            <a:off x="1938020" y="1503045"/>
            <a:ext cx="7924800" cy="4648200"/>
          </a:xfrm>
        </p:spPr>
        <p:txBody>
          <a:bodyPr/>
          <a:p>
            <a:pPr algn="just"/>
            <a:r>
              <a:rPr sz="2800" err="1">
                <a:latin typeface="Garamond" panose="02020404030301010803" pitchFamily="18" charset="0"/>
              </a:rPr>
              <a:t>Kekuasaan</a:t>
            </a:r>
            <a:r>
              <a:rPr sz="2800" err="1">
                <a:sym typeface="Symbol" panose="05050102010706020507" pitchFamily="18" charset="2"/>
              </a:rPr>
              <a:t></a:t>
            </a:r>
            <a:r>
              <a:rPr sz="2800" err="1">
                <a:latin typeface="Garamond" panose="02020404030301010803" pitchFamily="18" charset="0"/>
              </a:rPr>
              <a:t>kemampuan seseorang atau sekelompok manusia untuk mempengaruhi tingkah lakunya seseorang atau kelompok lain sedemikian rupa, sehingga tingkah laku itu menjadi sesuai dengan keinginan dan tujuan dari orang yang memiliki kekuasaan itu</a:t>
            </a:r>
            <a:r>
              <a:rPr sz="2800">
                <a:latin typeface="Garamond" panose="02020404030301010803" pitchFamily="18" charset="0"/>
              </a:rPr>
              <a:t>. (</a:t>
            </a:r>
            <a:r>
              <a:rPr sz="2800" i="1" err="1">
                <a:latin typeface="Garamond" panose="02020404030301010803" pitchFamily="18" charset="0"/>
              </a:rPr>
              <a:t>Miriam Budiardjo</a:t>
            </a:r>
            <a:r>
              <a:rPr sz="2800">
                <a:latin typeface="Garamond" panose="02020404030301010803" pitchFamily="18" charset="0"/>
              </a:rPr>
              <a:t>)</a:t>
            </a:r>
            <a:endParaRPr sz="2800">
              <a:latin typeface="Garamond" panose="02020404030301010803" pitchFamily="18" charset="0"/>
            </a:endParaRPr>
          </a:p>
          <a:p>
            <a:pPr algn="just"/>
            <a:r>
              <a:rPr sz="2800" err="1">
                <a:latin typeface="Garamond" panose="02020404030301010803" pitchFamily="18" charset="0"/>
              </a:rPr>
              <a:t>Keseluruhan dari kemampuan , hubungan-hubungan dan proses-proses yang menghasilkan ketaatan dari fihak lain…untuk tujuan-tujuan yang ditetapkan oleh pemegang kekuasaan</a:t>
            </a:r>
            <a:r>
              <a:rPr sz="2800">
                <a:latin typeface="Garamond" panose="02020404030301010803" pitchFamily="18" charset="0"/>
              </a:rPr>
              <a:t>. (</a:t>
            </a:r>
            <a:r>
              <a:rPr sz="2800" i="1" err="1">
                <a:latin typeface="Garamond" panose="02020404030301010803" pitchFamily="18" charset="0"/>
              </a:rPr>
              <a:t>Ossip K. Flechtheim</a:t>
            </a:r>
            <a:r>
              <a:rPr sz="2800">
                <a:latin typeface="Garamond" panose="02020404030301010803" pitchFamily="18" charset="0"/>
              </a:rPr>
              <a:t>)</a:t>
            </a:r>
            <a:endParaRPr sz="2800">
              <a:latin typeface="Garamond" panose="02020404030301010803"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0" fill="hold"/>
                                        <p:tgtEl>
                                          <p:spTgt spid="40962"/>
                                        </p:tgtEl>
                                        <p:attrNameLst>
                                          <p:attrName>ppt_w</p:attrName>
                                        </p:attrNameLst>
                                      </p:cBhvr>
                                      <p:tavLst>
                                        <p:tav tm="0" fmla="#ppt_w*sin(2.5*pi*$)">
                                          <p:val>
                                            <p:fltVal val="0.000000"/>
                                          </p:val>
                                        </p:tav>
                                        <p:tav tm="100000">
                                          <p:val>
                                            <p:fltVal val="1.000000"/>
                                          </p:val>
                                        </p:tav>
                                      </p:tavLst>
                                    </p:anim>
                                    <p:anim calcmode="lin" valueType="num">
                                      <p:cBhvr>
                                        <p:cTn id="8" dur="5000" fill="hold"/>
                                        <p:tgtEl>
                                          <p:spTgt spid="4096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0963">
                                            <p:txEl>
                                              <p:charRg st="0" end="263"/>
                                            </p:txEl>
                                          </p:spTgt>
                                        </p:tgtEl>
                                        <p:attrNameLst>
                                          <p:attrName>style.visibility</p:attrName>
                                        </p:attrNameLst>
                                      </p:cBhvr>
                                      <p:to>
                                        <p:strVal val="visible"/>
                                      </p:to>
                                    </p:set>
                                    <p:animEffect transition="in" filter="randombar(horizontal)">
                                      <p:cBhvr>
                                        <p:cTn id="13" dur="500"/>
                                        <p:tgtEl>
                                          <p:spTgt spid="40963">
                                            <p:txEl>
                                              <p:charRg st="0" end="26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0963">
                                            <p:txEl>
                                              <p:charRg st="263" end="454"/>
                                            </p:txEl>
                                          </p:spTgt>
                                        </p:tgtEl>
                                        <p:attrNameLst>
                                          <p:attrName>style.visibility</p:attrName>
                                        </p:attrNameLst>
                                      </p:cBhvr>
                                      <p:to>
                                        <p:strVal val="visible"/>
                                      </p:to>
                                    </p:set>
                                    <p:animEffect transition="in" filter="randombar(horizontal)">
                                      <p:cBhvr>
                                        <p:cTn id="18" dur="500"/>
                                        <p:tgtEl>
                                          <p:spTgt spid="40963">
                                            <p:txEl>
                                              <p:charRg st="263" end="45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itle 43009"/>
          <p:cNvSpPr>
            <a:spLocks noGrp="1"/>
          </p:cNvSpPr>
          <p:nvPr>
            <p:ph type="title"/>
          </p:nvPr>
        </p:nvSpPr>
        <p:spPr>
          <a:xfrm>
            <a:off x="2209800" y="381000"/>
            <a:ext cx="7772400" cy="762000"/>
          </a:xfrm>
        </p:spPr>
        <p:txBody>
          <a:bodyPr anchor="ctr"/>
          <a:p>
            <a:pPr algn="just"/>
            <a:r>
              <a:rPr b="1" err="1">
                <a:latin typeface="Garamond" panose="02020404030301010803" pitchFamily="18" charset="0"/>
              </a:rPr>
              <a:t>Sumber Kekuasaan</a:t>
            </a:r>
            <a:endParaRPr b="1">
              <a:latin typeface="Garamond" panose="02020404030301010803" pitchFamily="18" charset="0"/>
            </a:endParaRPr>
          </a:p>
        </p:txBody>
      </p:sp>
      <p:sp>
        <p:nvSpPr>
          <p:cNvPr id="43011" name="Text Placeholder 43010"/>
          <p:cNvSpPr>
            <a:spLocks noGrp="1"/>
          </p:cNvSpPr>
          <p:nvPr>
            <p:ph type="body" idx="1"/>
          </p:nvPr>
        </p:nvSpPr>
        <p:spPr>
          <a:xfrm>
            <a:off x="1598295" y="1304290"/>
            <a:ext cx="8875395" cy="4648200"/>
          </a:xfrm>
        </p:spPr>
        <p:txBody>
          <a:bodyPr/>
          <a:p>
            <a:pPr algn="just">
              <a:lnSpc>
                <a:spcPct val="90000"/>
              </a:lnSpc>
            </a:pPr>
            <a:r>
              <a:rPr sz="2800" b="1" i="1">
                <a:latin typeface="Garamond" panose="02020404030301010803" pitchFamily="18" charset="0"/>
              </a:rPr>
              <a:t>Legitimate Power </a:t>
            </a:r>
            <a:r>
              <a:rPr sz="2800">
                <a:sym typeface="Symbol" panose="05050102010706020507" pitchFamily="18" charset="2"/>
              </a:rPr>
              <a:t></a:t>
            </a:r>
            <a:r>
              <a:rPr sz="2800" err="1">
                <a:latin typeface="Garamond" panose="02020404030301010803" pitchFamily="18" charset="0"/>
                <a:sym typeface="Symbol" panose="05050102010706020507" pitchFamily="18" charset="2"/>
              </a:rPr>
              <a:t> perolehan kekuasaan melalui pengangkatan (UU, SK, dll</a:t>
            </a:r>
            <a:r>
              <a:rPr sz="2800">
                <a:latin typeface="Garamond" panose="02020404030301010803" pitchFamily="18" charset="0"/>
                <a:sym typeface="Symbol" panose="05050102010706020507" pitchFamily="18" charset="2"/>
              </a:rPr>
              <a:t>)</a:t>
            </a:r>
            <a:endParaRPr sz="2800">
              <a:latin typeface="Garamond" panose="02020404030301010803" pitchFamily="18" charset="0"/>
              <a:sym typeface="Symbol" panose="05050102010706020507" pitchFamily="18" charset="2"/>
            </a:endParaRPr>
          </a:p>
          <a:p>
            <a:pPr algn="just">
              <a:lnSpc>
                <a:spcPct val="90000"/>
              </a:lnSpc>
            </a:pPr>
            <a:r>
              <a:rPr sz="2800" b="1" i="1" err="1">
                <a:latin typeface="Garamond" panose="02020404030301010803" pitchFamily="18" charset="0"/>
                <a:sym typeface="Symbol" panose="05050102010706020507" pitchFamily="18" charset="2"/>
              </a:rPr>
              <a:t>Coersive</a:t>
            </a:r>
            <a:r>
              <a:rPr sz="2800" b="1" i="1">
                <a:latin typeface="Garamond" panose="02020404030301010803" pitchFamily="18" charset="0"/>
                <a:sym typeface="Symbol" panose="05050102010706020507" pitchFamily="18" charset="2"/>
              </a:rPr>
              <a:t> Power </a:t>
            </a:r>
            <a:r>
              <a:rPr sz="2800">
                <a:sym typeface="Symbol" panose="05050102010706020507" pitchFamily="18" charset="2"/>
              </a:rPr>
              <a:t> </a:t>
            </a:r>
            <a:r>
              <a:rPr sz="2800" err="1">
                <a:latin typeface="Garamond" panose="02020404030301010803" pitchFamily="18" charset="0"/>
                <a:sym typeface="Symbol" panose="05050102010706020507" pitchFamily="18" charset="2"/>
              </a:rPr>
              <a:t>perolehan kekuasaan melalui cara kekerasan (perebutan atau perampasan bersenjata</a:t>
            </a:r>
            <a:r>
              <a:rPr sz="2800">
                <a:latin typeface="Garamond" panose="02020404030301010803" pitchFamily="18" charset="0"/>
                <a:sym typeface="Symbol" panose="05050102010706020507" pitchFamily="18" charset="2"/>
              </a:rPr>
              <a:t>, </a:t>
            </a:r>
            <a:r>
              <a:rPr sz="2800" i="1">
                <a:latin typeface="Garamond" panose="02020404030301010803" pitchFamily="18" charset="0"/>
                <a:sym typeface="Symbol" panose="05050102010706020507" pitchFamily="18" charset="2"/>
              </a:rPr>
              <a:t>unconstitutional</a:t>
            </a:r>
            <a:r>
              <a:rPr sz="2800" err="1">
                <a:latin typeface="Garamond" panose="02020404030301010803" pitchFamily="18" charset="0"/>
                <a:sym typeface="Symbol" panose="05050102010706020507" pitchFamily="18" charset="2"/>
              </a:rPr>
              <a:t>, kudeta</a:t>
            </a:r>
            <a:r>
              <a:rPr sz="2800">
                <a:latin typeface="Garamond" panose="02020404030301010803" pitchFamily="18" charset="0"/>
                <a:sym typeface="Symbol" panose="05050102010706020507" pitchFamily="18" charset="2"/>
              </a:rPr>
              <a:t> (</a:t>
            </a:r>
            <a:r>
              <a:rPr sz="2800" i="1" err="1">
                <a:latin typeface="Garamond" panose="02020404030301010803" pitchFamily="18" charset="0"/>
                <a:sym typeface="Symbol" panose="05050102010706020507" pitchFamily="18" charset="2"/>
              </a:rPr>
              <a:t>coup d’ etat</a:t>
            </a:r>
            <a:r>
              <a:rPr sz="2800">
                <a:latin typeface="Garamond" panose="02020404030301010803" pitchFamily="18" charset="0"/>
                <a:sym typeface="Symbol" panose="05050102010706020507" pitchFamily="18" charset="2"/>
              </a:rPr>
              <a:t>).</a:t>
            </a:r>
            <a:endParaRPr sz="2800">
              <a:latin typeface="Garamond" panose="02020404030301010803" pitchFamily="18" charset="0"/>
              <a:sym typeface="Symbol" panose="05050102010706020507" pitchFamily="18" charset="2"/>
            </a:endParaRPr>
          </a:p>
          <a:p>
            <a:pPr algn="just">
              <a:lnSpc>
                <a:spcPct val="90000"/>
              </a:lnSpc>
            </a:pPr>
            <a:r>
              <a:rPr sz="2800" b="1" i="1">
                <a:latin typeface="Garamond" panose="02020404030301010803" pitchFamily="18" charset="0"/>
                <a:sym typeface="Symbol" panose="05050102010706020507" pitchFamily="18" charset="2"/>
              </a:rPr>
              <a:t>Expert Power </a:t>
            </a:r>
            <a:r>
              <a:rPr sz="2800">
                <a:sym typeface="Symbol" panose="05050102010706020507" pitchFamily="18" charset="2"/>
              </a:rPr>
              <a:t></a:t>
            </a:r>
            <a:r>
              <a:rPr sz="2800" b="1" i="1">
                <a:latin typeface="Garamond" panose="02020404030301010803" pitchFamily="18" charset="0"/>
                <a:sym typeface="Symbol" panose="05050102010706020507" pitchFamily="18" charset="2"/>
              </a:rPr>
              <a:t> </a:t>
            </a:r>
            <a:r>
              <a:rPr sz="2800" err="1">
                <a:latin typeface="Garamond" panose="02020404030301010803" pitchFamily="18" charset="0"/>
                <a:sym typeface="Symbol" panose="05050102010706020507" pitchFamily="18" charset="2"/>
              </a:rPr>
              <a:t>perolehan kekuasaan berdasarkan keahlianseseorang</a:t>
            </a:r>
            <a:r>
              <a:rPr sz="2800">
                <a:latin typeface="Garamond" panose="02020404030301010803" pitchFamily="18" charset="0"/>
                <a:sym typeface="Symbol" panose="05050102010706020507" pitchFamily="18" charset="2"/>
              </a:rPr>
              <a:t> (</a:t>
            </a:r>
            <a:r>
              <a:rPr sz="2800" i="1">
                <a:latin typeface="Garamond" panose="02020404030301010803" pitchFamily="18" charset="0"/>
                <a:sym typeface="Symbol" panose="05050102010706020507" pitchFamily="18" charset="2"/>
              </a:rPr>
              <a:t>merit system</a:t>
            </a:r>
            <a:r>
              <a:rPr sz="2800">
                <a:latin typeface="Garamond" panose="02020404030301010803" pitchFamily="18" charset="0"/>
                <a:sym typeface="Symbol" panose="05050102010706020507" pitchFamily="18" charset="2"/>
              </a:rPr>
              <a:t>).</a:t>
            </a:r>
            <a:endParaRPr sz="2800">
              <a:latin typeface="Garamond" panose="02020404030301010803" pitchFamily="18" charset="0"/>
              <a:sym typeface="Symbol" panose="05050102010706020507" pitchFamily="18" charset="2"/>
            </a:endParaRPr>
          </a:p>
          <a:p>
            <a:pPr algn="just">
              <a:lnSpc>
                <a:spcPct val="90000"/>
              </a:lnSpc>
            </a:pPr>
            <a:r>
              <a:rPr sz="2800" b="1" i="1">
                <a:latin typeface="Garamond" panose="02020404030301010803" pitchFamily="18" charset="0"/>
                <a:sym typeface="Symbol" panose="05050102010706020507" pitchFamily="18" charset="2"/>
              </a:rPr>
              <a:t>Reward Power </a:t>
            </a:r>
            <a:r>
              <a:rPr sz="2800">
                <a:sym typeface="Symbol" panose="05050102010706020507" pitchFamily="18" charset="2"/>
              </a:rPr>
              <a:t></a:t>
            </a:r>
            <a:r>
              <a:rPr sz="2800" b="1" i="1">
                <a:latin typeface="Garamond" panose="02020404030301010803" pitchFamily="18" charset="0"/>
                <a:sym typeface="Symbol" panose="05050102010706020507" pitchFamily="18" charset="2"/>
              </a:rPr>
              <a:t> </a:t>
            </a:r>
            <a:r>
              <a:rPr sz="2800" err="1">
                <a:latin typeface="Garamond" panose="02020404030301010803" pitchFamily="18" charset="0"/>
                <a:sym typeface="Symbol" panose="05050102010706020507" pitchFamily="18" charset="2"/>
              </a:rPr>
              <a:t>perolehan kekuasaan melalui suatu pemberian atau karena berbagai pemberian</a:t>
            </a:r>
            <a:r>
              <a:rPr sz="2800">
                <a:latin typeface="Garamond" panose="02020404030301010803" pitchFamily="18" charset="0"/>
                <a:sym typeface="Symbol" panose="05050102010706020507" pitchFamily="18" charset="2"/>
              </a:rPr>
              <a:t>.</a:t>
            </a:r>
            <a:endParaRPr sz="2800">
              <a:latin typeface="Garamond" panose="02020404030301010803" pitchFamily="18" charset="0"/>
              <a:sym typeface="Symbol" panose="05050102010706020507" pitchFamily="18" charset="2"/>
            </a:endParaRPr>
          </a:p>
          <a:p>
            <a:pPr algn="just">
              <a:lnSpc>
                <a:spcPct val="90000"/>
              </a:lnSpc>
            </a:pPr>
            <a:r>
              <a:rPr sz="2800" b="1" i="1">
                <a:latin typeface="Garamond" panose="02020404030301010803" pitchFamily="18" charset="0"/>
                <a:sym typeface="Symbol" panose="05050102010706020507" pitchFamily="18" charset="2"/>
              </a:rPr>
              <a:t>Reverent Power </a:t>
            </a:r>
            <a:r>
              <a:rPr sz="2800" err="1">
                <a:latin typeface="Garamond" panose="02020404030301010803" pitchFamily="18" charset="0"/>
                <a:sym typeface="Symbol" panose="05050102010706020507" pitchFamily="18" charset="2"/>
              </a:rPr>
              <a:t>perolehan kekuasaan melalui daya tarik seseorang (fisik</a:t>
            </a:r>
            <a:r>
              <a:rPr sz="2800">
                <a:latin typeface="Garamond" panose="02020404030301010803" pitchFamily="18" charset="0"/>
                <a:sym typeface="Symbol" panose="05050102010706020507" pitchFamily="18" charset="2"/>
              </a:rPr>
              <a:t>, </a:t>
            </a:r>
            <a:r>
              <a:rPr sz="2800" i="1">
                <a:latin typeface="Garamond" panose="02020404030301010803" pitchFamily="18" charset="0"/>
                <a:sym typeface="Symbol" panose="05050102010706020507" pitchFamily="18" charset="2"/>
              </a:rPr>
              <a:t>performance</a:t>
            </a:r>
            <a:r>
              <a:rPr sz="2800" err="1">
                <a:latin typeface="Garamond" panose="02020404030301010803" pitchFamily="18" charset="0"/>
                <a:sym typeface="Symbol" panose="05050102010706020507" pitchFamily="18" charset="2"/>
              </a:rPr>
              <a:t>, dll</a:t>
            </a:r>
            <a:r>
              <a:rPr sz="2800">
                <a:latin typeface="Garamond" panose="02020404030301010803" pitchFamily="18" charset="0"/>
                <a:sym typeface="Symbol" panose="05050102010706020507" pitchFamily="18" charset="2"/>
              </a:rPr>
              <a:t>).</a:t>
            </a:r>
            <a:endParaRPr sz="2800">
              <a:latin typeface="Garamond" panose="02020404030301010803" pitchFamily="18" charset="0"/>
              <a:sym typeface="Symbol" panose="05050102010706020507" pitchFamily="18" charset="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1000" fill="hold"/>
                                        <p:tgtEl>
                                          <p:spTgt spid="43010"/>
                                        </p:tgtEl>
                                        <p:attrNameLst>
                                          <p:attrName>ppt_w</p:attrName>
                                        </p:attrNameLst>
                                      </p:cBhvr>
                                      <p:tavLst>
                                        <p:tav tm="0">
                                          <p:val>
                                            <p:fltVal val="0.000000"/>
                                          </p:val>
                                        </p:tav>
                                        <p:tav tm="100000">
                                          <p:val>
                                            <p:strVal val="#ppt_w"/>
                                          </p:val>
                                        </p:tav>
                                      </p:tavLst>
                                    </p:anim>
                                    <p:anim calcmode="lin" valueType="num">
                                      <p:cBhvr>
                                        <p:cTn id="8" dur="1000" fill="hold"/>
                                        <p:tgtEl>
                                          <p:spTgt spid="43010"/>
                                        </p:tgtEl>
                                        <p:attrNameLst>
                                          <p:attrName>ppt_h</p:attrName>
                                        </p:attrNameLst>
                                      </p:cBhvr>
                                      <p:tavLst>
                                        <p:tav tm="0">
                                          <p:val>
                                            <p:fltVal val="0.000000"/>
                                          </p:val>
                                        </p:tav>
                                        <p:tav tm="100000">
                                          <p:val>
                                            <p:strVal val="#ppt_h"/>
                                          </p:val>
                                        </p:tav>
                                      </p:tavLst>
                                    </p:anim>
                                    <p:anim calcmode="lin" valueType="num">
                                      <p:cBhvr>
                                        <p:cTn id="9" dur="1000" fill="hold"/>
                                        <p:tgtEl>
                                          <p:spTgt spid="43010"/>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43010"/>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3011">
                                            <p:txEl>
                                              <p:charRg st="0" end="74"/>
                                            </p:txEl>
                                          </p:spTgt>
                                        </p:tgtEl>
                                        <p:attrNameLst>
                                          <p:attrName>style.visibility</p:attrName>
                                        </p:attrNameLst>
                                      </p:cBhvr>
                                      <p:to>
                                        <p:strVal val="visible"/>
                                      </p:to>
                                    </p:set>
                                    <p:anim calcmode="lin" valueType="num">
                                      <p:cBhvr additive="base">
                                        <p:cTn id="15" dur="500" fill="hold"/>
                                        <p:tgtEl>
                                          <p:spTgt spid="43011">
                                            <p:txEl>
                                              <p:charRg st="0" end="7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3011">
                                            <p:txEl>
                                              <p:charRg st="0" end="7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3011">
                                            <p:txEl>
                                              <p:charRg st="74" end="214"/>
                                            </p:txEl>
                                          </p:spTgt>
                                        </p:tgtEl>
                                        <p:attrNameLst>
                                          <p:attrName>style.visibility</p:attrName>
                                        </p:attrNameLst>
                                      </p:cBhvr>
                                      <p:to>
                                        <p:strVal val="visible"/>
                                      </p:to>
                                    </p:set>
                                    <p:anim calcmode="lin" valueType="num">
                                      <p:cBhvr additive="base">
                                        <p:cTn id="21" dur="500" fill="hold"/>
                                        <p:tgtEl>
                                          <p:spTgt spid="43011">
                                            <p:txEl>
                                              <p:charRg st="74" end="21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3011">
                                            <p:txEl>
                                              <p:charRg st="74" end="21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3011">
                                            <p:txEl>
                                              <p:charRg st="214" end="295"/>
                                            </p:txEl>
                                          </p:spTgt>
                                        </p:tgtEl>
                                        <p:attrNameLst>
                                          <p:attrName>style.visibility</p:attrName>
                                        </p:attrNameLst>
                                      </p:cBhvr>
                                      <p:to>
                                        <p:strVal val="visible"/>
                                      </p:to>
                                    </p:set>
                                    <p:anim calcmode="lin" valueType="num">
                                      <p:cBhvr additive="base">
                                        <p:cTn id="27" dur="500" fill="hold"/>
                                        <p:tgtEl>
                                          <p:spTgt spid="43011">
                                            <p:txEl>
                                              <p:charRg st="214" end="29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3011">
                                            <p:txEl>
                                              <p:charRg st="214" end="29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3011">
                                            <p:txEl>
                                              <p:charRg st="295" end="386"/>
                                            </p:txEl>
                                          </p:spTgt>
                                        </p:tgtEl>
                                        <p:attrNameLst>
                                          <p:attrName>style.visibility</p:attrName>
                                        </p:attrNameLst>
                                      </p:cBhvr>
                                      <p:to>
                                        <p:strVal val="visible"/>
                                      </p:to>
                                    </p:set>
                                    <p:anim calcmode="lin" valueType="num">
                                      <p:cBhvr additive="base">
                                        <p:cTn id="33" dur="500" fill="hold"/>
                                        <p:tgtEl>
                                          <p:spTgt spid="43011">
                                            <p:txEl>
                                              <p:charRg st="295" end="38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3011">
                                            <p:txEl>
                                              <p:charRg st="295" end="38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3011">
                                            <p:txEl>
                                              <p:charRg st="386" end="477"/>
                                            </p:txEl>
                                          </p:spTgt>
                                        </p:tgtEl>
                                        <p:attrNameLst>
                                          <p:attrName>style.visibility</p:attrName>
                                        </p:attrNameLst>
                                      </p:cBhvr>
                                      <p:to>
                                        <p:strVal val="visible"/>
                                      </p:to>
                                    </p:set>
                                    <p:anim calcmode="lin" valueType="num">
                                      <p:cBhvr additive="base">
                                        <p:cTn id="39" dur="500" fill="hold"/>
                                        <p:tgtEl>
                                          <p:spTgt spid="43011">
                                            <p:txEl>
                                              <p:charRg st="386" end="47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3011">
                                            <p:txEl>
                                              <p:charRg st="386" end="47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Title 44033"/>
          <p:cNvSpPr>
            <a:spLocks noGrp="1"/>
          </p:cNvSpPr>
          <p:nvPr>
            <p:ph type="title"/>
          </p:nvPr>
        </p:nvSpPr>
        <p:spPr>
          <a:xfrm>
            <a:off x="1930400" y="264795"/>
            <a:ext cx="7772400" cy="762000"/>
          </a:xfrm>
        </p:spPr>
        <p:txBody>
          <a:bodyPr anchor="ctr"/>
          <a:p>
            <a:pPr algn="just"/>
            <a:r>
              <a:rPr b="1" err="1">
                <a:latin typeface="Garamond" panose="02020404030301010803" pitchFamily="18" charset="0"/>
              </a:rPr>
              <a:t>Bentuk-bentuk Kekuasaan</a:t>
            </a:r>
            <a:endParaRPr b="1">
              <a:latin typeface="Garamond" panose="02020404030301010803" pitchFamily="18" charset="0"/>
            </a:endParaRPr>
          </a:p>
        </p:txBody>
      </p:sp>
      <p:sp>
        <p:nvSpPr>
          <p:cNvPr id="44035" name="Text Placeholder 44034"/>
          <p:cNvSpPr>
            <a:spLocks noGrp="1"/>
          </p:cNvSpPr>
          <p:nvPr>
            <p:ph type="body" idx="1"/>
          </p:nvPr>
        </p:nvSpPr>
        <p:spPr>
          <a:xfrm>
            <a:off x="1319530" y="1199515"/>
            <a:ext cx="8964930" cy="5029200"/>
          </a:xfrm>
        </p:spPr>
        <p:txBody>
          <a:bodyPr/>
          <a:p>
            <a:pPr algn="just">
              <a:lnSpc>
                <a:spcPct val="70000"/>
              </a:lnSpc>
            </a:pPr>
            <a:r>
              <a:rPr sz="2800" b="1" i="1">
                <a:latin typeface="Garamond" panose="02020404030301010803" pitchFamily="18" charset="0"/>
              </a:rPr>
              <a:t>Influence</a:t>
            </a:r>
            <a:r>
              <a:rPr sz="2800">
                <a:latin typeface="Garamond" panose="02020404030301010803" pitchFamily="18" charset="0"/>
              </a:rPr>
              <a:t>,</a:t>
            </a:r>
            <a:r>
              <a:rPr sz="2800" b="1" i="1">
                <a:latin typeface="Garamond" panose="02020404030301010803" pitchFamily="18" charset="0"/>
              </a:rPr>
              <a:t> </a:t>
            </a:r>
            <a:r>
              <a:rPr sz="2800" err="1">
                <a:latin typeface="Garamond" panose="02020404030301010803" pitchFamily="18" charset="0"/>
              </a:rPr>
              <a:t>kemampuan untuk mempengaruhi o</a:t>
            </a:r>
            <a:r>
              <a:rPr lang="en-US" sz="2800" err="1">
                <a:latin typeface="Garamond" panose="02020404030301010803" pitchFamily="18" charset="0"/>
              </a:rPr>
              <a:t>r</a:t>
            </a:r>
            <a:r>
              <a:rPr sz="2800" err="1">
                <a:latin typeface="Garamond" panose="02020404030301010803" pitchFamily="18" charset="0"/>
              </a:rPr>
              <a:t>ang lain agar mengubah sikap dan perilakunya secara sukarela</a:t>
            </a:r>
            <a:r>
              <a:rPr sz="2800">
                <a:latin typeface="Garamond" panose="02020404030301010803" pitchFamily="18" charset="0"/>
              </a:rPr>
              <a:t>.</a:t>
            </a:r>
            <a:endParaRPr sz="2800">
              <a:latin typeface="Garamond" panose="02020404030301010803" pitchFamily="18" charset="0"/>
            </a:endParaRPr>
          </a:p>
          <a:p>
            <a:pPr algn="just">
              <a:lnSpc>
                <a:spcPct val="70000"/>
              </a:lnSpc>
            </a:pPr>
            <a:r>
              <a:rPr sz="2800" b="1" i="1">
                <a:latin typeface="Garamond" panose="02020404030301010803" pitchFamily="18" charset="0"/>
              </a:rPr>
              <a:t>Persuasion</a:t>
            </a:r>
            <a:r>
              <a:rPr sz="2800">
                <a:latin typeface="Garamond" panose="02020404030301010803" pitchFamily="18" charset="0"/>
              </a:rPr>
              <a:t>,</a:t>
            </a:r>
            <a:r>
              <a:rPr sz="2800" b="1" i="1">
                <a:latin typeface="Garamond" panose="02020404030301010803" pitchFamily="18" charset="0"/>
              </a:rPr>
              <a:t> </a:t>
            </a:r>
            <a:r>
              <a:rPr sz="2800" err="1">
                <a:latin typeface="Garamond" panose="02020404030301010803" pitchFamily="18" charset="0"/>
              </a:rPr>
              <a:t>kemampuan meyakinkan orang lain dengan argumentasi untuk melakukan sesuatu</a:t>
            </a:r>
            <a:r>
              <a:rPr sz="2800">
                <a:latin typeface="Garamond" panose="02020404030301010803" pitchFamily="18" charset="0"/>
              </a:rPr>
              <a:t>.</a:t>
            </a:r>
            <a:endParaRPr sz="2800">
              <a:latin typeface="Garamond" panose="02020404030301010803" pitchFamily="18" charset="0"/>
            </a:endParaRPr>
          </a:p>
          <a:p>
            <a:pPr algn="just">
              <a:lnSpc>
                <a:spcPct val="70000"/>
              </a:lnSpc>
            </a:pPr>
            <a:r>
              <a:rPr sz="2800" b="1" i="1" err="1">
                <a:latin typeface="Garamond" panose="02020404030301010803" pitchFamily="18" charset="0"/>
              </a:rPr>
              <a:t>Manipulasi</a:t>
            </a:r>
            <a:r>
              <a:rPr sz="2800">
                <a:latin typeface="Garamond" panose="02020404030301010803" pitchFamily="18" charset="0"/>
              </a:rPr>
              <a:t>,</a:t>
            </a:r>
            <a:r>
              <a:rPr sz="2800" b="1" i="1">
                <a:latin typeface="Garamond" panose="02020404030301010803" pitchFamily="18" charset="0"/>
              </a:rPr>
              <a:t> </a:t>
            </a:r>
            <a:r>
              <a:rPr sz="2800" err="1">
                <a:latin typeface="Garamond" panose="02020404030301010803" pitchFamily="18" charset="0"/>
              </a:rPr>
              <a:t>penggunaan pengaruh, dalam hal ini yang dipengaruhi tidak menyadari tingkahlakunya mematuhi pemegang kekuasaan</a:t>
            </a:r>
            <a:r>
              <a:rPr sz="2800">
                <a:latin typeface="Garamond" panose="02020404030301010803" pitchFamily="18" charset="0"/>
              </a:rPr>
              <a:t>.</a:t>
            </a:r>
            <a:endParaRPr sz="2800">
              <a:latin typeface="Garamond" panose="02020404030301010803" pitchFamily="18" charset="0"/>
            </a:endParaRPr>
          </a:p>
          <a:p>
            <a:pPr algn="just">
              <a:lnSpc>
                <a:spcPct val="70000"/>
              </a:lnSpc>
            </a:pPr>
            <a:r>
              <a:rPr sz="2800" b="1" i="1">
                <a:latin typeface="Garamond" panose="02020404030301010803" pitchFamily="18" charset="0"/>
              </a:rPr>
              <a:t>Coercion</a:t>
            </a:r>
            <a:r>
              <a:rPr sz="2800">
                <a:latin typeface="Garamond" panose="02020404030301010803" pitchFamily="18" charset="0"/>
              </a:rPr>
              <a:t>,</a:t>
            </a:r>
            <a:r>
              <a:rPr sz="2800" b="1" i="1">
                <a:latin typeface="Garamond" panose="02020404030301010803" pitchFamily="18" charset="0"/>
              </a:rPr>
              <a:t> </a:t>
            </a:r>
            <a:r>
              <a:rPr sz="2800" err="1">
                <a:latin typeface="Garamond" panose="02020404030301010803" pitchFamily="18" charset="0"/>
              </a:rPr>
              <a:t>pe</a:t>
            </a:r>
            <a:r>
              <a:rPr lang="en-US" sz="2800" err="1">
                <a:latin typeface="Garamond" panose="02020404030301010803" pitchFamily="18" charset="0"/>
              </a:rPr>
              <a:t>maksaan</a:t>
            </a:r>
            <a:r>
              <a:rPr sz="2800" err="1">
                <a:latin typeface="Garamond" panose="02020404030301010803" pitchFamily="18" charset="0"/>
              </a:rPr>
              <a:t> kekuasaan (ancaman paksaan) yang dilakukan seseorang atau kelompok terhadap pihak lain agar bersikap dan berperilaku sesuai dengan kehendak pemilik keuasaan</a:t>
            </a:r>
            <a:r>
              <a:rPr sz="2800">
                <a:latin typeface="Garamond" panose="02020404030301010803" pitchFamily="18" charset="0"/>
              </a:rPr>
              <a:t>.</a:t>
            </a:r>
            <a:endParaRPr sz="2800">
              <a:latin typeface="Garamond" panose="02020404030301010803" pitchFamily="18" charset="0"/>
            </a:endParaRPr>
          </a:p>
          <a:p>
            <a:pPr algn="just">
              <a:lnSpc>
                <a:spcPct val="70000"/>
              </a:lnSpc>
            </a:pPr>
            <a:r>
              <a:rPr sz="2800" b="1" i="1">
                <a:latin typeface="Garamond" panose="02020404030301010803" pitchFamily="18" charset="0"/>
              </a:rPr>
              <a:t>Force</a:t>
            </a:r>
            <a:r>
              <a:rPr sz="2800">
                <a:latin typeface="Garamond" panose="02020404030301010803" pitchFamily="18" charset="0"/>
              </a:rPr>
              <a:t>,</a:t>
            </a:r>
            <a:r>
              <a:rPr sz="2800" b="1" i="1">
                <a:latin typeface="Garamond" panose="02020404030301010803" pitchFamily="18" charset="0"/>
              </a:rPr>
              <a:t> </a:t>
            </a:r>
            <a:r>
              <a:rPr sz="2800" err="1">
                <a:latin typeface="Garamond" panose="02020404030301010803" pitchFamily="18" charset="0"/>
              </a:rPr>
              <a:t>penggunaan tekanan fisik, membatasi kebebasan menimbulkan rasa sakit, atau pun memb</a:t>
            </a:r>
            <a:r>
              <a:rPr lang="en-US" sz="2800" err="1">
                <a:latin typeface="Garamond" panose="02020404030301010803" pitchFamily="18" charset="0"/>
              </a:rPr>
              <a:t>a</a:t>
            </a:r>
            <a:r>
              <a:rPr sz="2800" err="1">
                <a:latin typeface="Garamond" panose="02020404030301010803" pitchFamily="18" charset="0"/>
              </a:rPr>
              <a:t>tasi pemenuhan kebutuhan biologis agar melakukan sesuatu </a:t>
            </a:r>
            <a:r>
              <a:rPr lang="en-US" sz="2800" err="1">
                <a:latin typeface="Garamond" panose="02020404030301010803" pitchFamily="18" charset="0"/>
              </a:rPr>
              <a:t>yang dikehendaki</a:t>
            </a:r>
            <a:endParaRPr lang="en-US" sz="2800" b="1" i="1" err="1">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000000"/>
                                          </p:val>
                                        </p:tav>
                                        <p:tav tm="100000">
                                          <p:val>
                                            <p:strVal val="#ppt_w"/>
                                          </p:val>
                                        </p:tav>
                                      </p:tavLst>
                                    </p:anim>
                                    <p:anim calcmode="lin" valueType="num">
                                      <p:cBhvr>
                                        <p:cTn id="8" dur="500" fill="hold"/>
                                        <p:tgtEl>
                                          <p:spTgt spid="4403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44035">
                                            <p:txEl>
                                              <p:charRg st="0" end="104"/>
                                            </p:txEl>
                                          </p:spTgt>
                                        </p:tgtEl>
                                        <p:attrNameLst>
                                          <p:attrName>style.visibility</p:attrName>
                                        </p:attrNameLst>
                                      </p:cBhvr>
                                      <p:to>
                                        <p:strVal val="visible"/>
                                      </p:to>
                                    </p:set>
                                    <p:anim calcmode="lin" valueType="num">
                                      <p:cBhvr>
                                        <p:cTn id="13" dur="500" fill="hold"/>
                                        <p:tgtEl>
                                          <p:spTgt spid="44035">
                                            <p:txEl>
                                              <p:charRg st="0" end="104"/>
                                            </p:txEl>
                                          </p:spTgt>
                                        </p:tgtEl>
                                        <p:attrNameLst>
                                          <p:attrName>ppt_w</p:attrName>
                                        </p:attrNameLst>
                                      </p:cBhvr>
                                      <p:tavLst>
                                        <p:tav tm="0">
                                          <p:val>
                                            <p:fltVal val="0.000000"/>
                                          </p:val>
                                        </p:tav>
                                        <p:tav tm="100000">
                                          <p:val>
                                            <p:strVal val="#ppt_w"/>
                                          </p:val>
                                        </p:tav>
                                      </p:tavLst>
                                    </p:anim>
                                    <p:anim calcmode="lin" valueType="num">
                                      <p:cBhvr>
                                        <p:cTn id="14" dur="500" fill="hold"/>
                                        <p:tgtEl>
                                          <p:spTgt spid="44035">
                                            <p:txEl>
                                              <p:charRg st="0" end="104"/>
                                            </p:txEl>
                                          </p:spTgt>
                                        </p:tgtEl>
                                        <p:attrNameLst>
                                          <p:attrName>ppt_h</p:attrName>
                                        </p:attrNameLst>
                                      </p:cBhvr>
                                      <p:tavLst>
                                        <p:tav tm="0">
                                          <p:val>
                                            <p:fltVal val="0.000000"/>
                                          </p:val>
                                        </p:tav>
                                        <p:tav tm="100000">
                                          <p:val>
                                            <p:strVal val="#ppt_h"/>
                                          </p:val>
                                        </p:tav>
                                      </p:tavLst>
                                    </p:anim>
                                    <p:anim calcmode="lin" valueType="num">
                                      <p:cBhvr>
                                        <p:cTn id="15" dur="500" fill="hold"/>
                                        <p:tgtEl>
                                          <p:spTgt spid="44035">
                                            <p:txEl>
                                              <p:charRg st="0" end="104"/>
                                            </p:txEl>
                                          </p:spTgt>
                                        </p:tgtEl>
                                        <p:attrNameLst>
                                          <p:attrName>ppt_x</p:attrName>
                                        </p:attrNameLst>
                                      </p:cBhvr>
                                      <p:tavLst>
                                        <p:tav tm="0">
                                          <p:val>
                                            <p:fltVal val="0.500000"/>
                                          </p:val>
                                        </p:tav>
                                        <p:tav tm="100000">
                                          <p:val>
                                            <p:strVal val="#ppt_x"/>
                                          </p:val>
                                        </p:tav>
                                      </p:tavLst>
                                    </p:anim>
                                    <p:anim calcmode="lin" valueType="num">
                                      <p:cBhvr>
                                        <p:cTn id="16" dur="500" fill="hold"/>
                                        <p:tgtEl>
                                          <p:spTgt spid="44035">
                                            <p:txEl>
                                              <p:charRg st="0" end="104"/>
                                            </p:txEl>
                                          </p:spTgt>
                                        </p:tgtEl>
                                        <p:attrNameLst>
                                          <p:attrName>ppt_y</p:attrName>
                                        </p:attrNameLst>
                                      </p:cBhvr>
                                      <p:tavLst>
                                        <p:tav tm="0">
                                          <p:val>
                                            <p:fltVal val="0.500000"/>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44035">
                                            <p:txEl>
                                              <p:charRg st="104" end="192"/>
                                            </p:txEl>
                                          </p:spTgt>
                                        </p:tgtEl>
                                        <p:attrNameLst>
                                          <p:attrName>style.visibility</p:attrName>
                                        </p:attrNameLst>
                                      </p:cBhvr>
                                      <p:to>
                                        <p:strVal val="visible"/>
                                      </p:to>
                                    </p:set>
                                    <p:anim calcmode="lin" valueType="num">
                                      <p:cBhvr>
                                        <p:cTn id="21" dur="500" fill="hold"/>
                                        <p:tgtEl>
                                          <p:spTgt spid="44035">
                                            <p:txEl>
                                              <p:charRg st="104" end="192"/>
                                            </p:txEl>
                                          </p:spTgt>
                                        </p:tgtEl>
                                        <p:attrNameLst>
                                          <p:attrName>ppt_w</p:attrName>
                                        </p:attrNameLst>
                                      </p:cBhvr>
                                      <p:tavLst>
                                        <p:tav tm="0">
                                          <p:val>
                                            <p:fltVal val="0.000000"/>
                                          </p:val>
                                        </p:tav>
                                        <p:tav tm="100000">
                                          <p:val>
                                            <p:strVal val="#ppt_w"/>
                                          </p:val>
                                        </p:tav>
                                      </p:tavLst>
                                    </p:anim>
                                    <p:anim calcmode="lin" valueType="num">
                                      <p:cBhvr>
                                        <p:cTn id="22" dur="500" fill="hold"/>
                                        <p:tgtEl>
                                          <p:spTgt spid="44035">
                                            <p:txEl>
                                              <p:charRg st="104" end="192"/>
                                            </p:txEl>
                                          </p:spTgt>
                                        </p:tgtEl>
                                        <p:attrNameLst>
                                          <p:attrName>ppt_h</p:attrName>
                                        </p:attrNameLst>
                                      </p:cBhvr>
                                      <p:tavLst>
                                        <p:tav tm="0">
                                          <p:val>
                                            <p:fltVal val="0.000000"/>
                                          </p:val>
                                        </p:tav>
                                        <p:tav tm="100000">
                                          <p:val>
                                            <p:strVal val="#ppt_h"/>
                                          </p:val>
                                        </p:tav>
                                      </p:tavLst>
                                    </p:anim>
                                    <p:anim calcmode="lin" valueType="num">
                                      <p:cBhvr>
                                        <p:cTn id="23" dur="500" fill="hold"/>
                                        <p:tgtEl>
                                          <p:spTgt spid="44035">
                                            <p:txEl>
                                              <p:charRg st="104" end="192"/>
                                            </p:txEl>
                                          </p:spTgt>
                                        </p:tgtEl>
                                        <p:attrNameLst>
                                          <p:attrName>ppt_x</p:attrName>
                                        </p:attrNameLst>
                                      </p:cBhvr>
                                      <p:tavLst>
                                        <p:tav tm="0">
                                          <p:val>
                                            <p:fltVal val="0.500000"/>
                                          </p:val>
                                        </p:tav>
                                        <p:tav tm="100000">
                                          <p:val>
                                            <p:strVal val="#ppt_x"/>
                                          </p:val>
                                        </p:tav>
                                      </p:tavLst>
                                    </p:anim>
                                    <p:anim calcmode="lin" valueType="num">
                                      <p:cBhvr>
                                        <p:cTn id="24" dur="500" fill="hold"/>
                                        <p:tgtEl>
                                          <p:spTgt spid="44035">
                                            <p:txEl>
                                              <p:charRg st="104" end="192"/>
                                            </p:txEl>
                                          </p:spTgt>
                                        </p:tgtEl>
                                        <p:attrNameLst>
                                          <p:attrName>ppt_y</p:attrName>
                                        </p:attrNameLst>
                                      </p:cBhvr>
                                      <p:tavLst>
                                        <p:tav tm="0">
                                          <p:val>
                                            <p:fltVal val="0.500000"/>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44035">
                                            <p:txEl>
                                              <p:charRg st="192" end="316"/>
                                            </p:txEl>
                                          </p:spTgt>
                                        </p:tgtEl>
                                        <p:attrNameLst>
                                          <p:attrName>style.visibility</p:attrName>
                                        </p:attrNameLst>
                                      </p:cBhvr>
                                      <p:to>
                                        <p:strVal val="visible"/>
                                      </p:to>
                                    </p:set>
                                    <p:anim calcmode="lin" valueType="num">
                                      <p:cBhvr>
                                        <p:cTn id="29" dur="500" fill="hold"/>
                                        <p:tgtEl>
                                          <p:spTgt spid="44035">
                                            <p:txEl>
                                              <p:charRg st="192" end="316"/>
                                            </p:txEl>
                                          </p:spTgt>
                                        </p:tgtEl>
                                        <p:attrNameLst>
                                          <p:attrName>ppt_w</p:attrName>
                                        </p:attrNameLst>
                                      </p:cBhvr>
                                      <p:tavLst>
                                        <p:tav tm="0">
                                          <p:val>
                                            <p:fltVal val="0.000000"/>
                                          </p:val>
                                        </p:tav>
                                        <p:tav tm="100000">
                                          <p:val>
                                            <p:strVal val="#ppt_w"/>
                                          </p:val>
                                        </p:tav>
                                      </p:tavLst>
                                    </p:anim>
                                    <p:anim calcmode="lin" valueType="num">
                                      <p:cBhvr>
                                        <p:cTn id="30" dur="500" fill="hold"/>
                                        <p:tgtEl>
                                          <p:spTgt spid="44035">
                                            <p:txEl>
                                              <p:charRg st="192" end="316"/>
                                            </p:txEl>
                                          </p:spTgt>
                                        </p:tgtEl>
                                        <p:attrNameLst>
                                          <p:attrName>ppt_h</p:attrName>
                                        </p:attrNameLst>
                                      </p:cBhvr>
                                      <p:tavLst>
                                        <p:tav tm="0">
                                          <p:val>
                                            <p:fltVal val="0.000000"/>
                                          </p:val>
                                        </p:tav>
                                        <p:tav tm="100000">
                                          <p:val>
                                            <p:strVal val="#ppt_h"/>
                                          </p:val>
                                        </p:tav>
                                      </p:tavLst>
                                    </p:anim>
                                    <p:anim calcmode="lin" valueType="num">
                                      <p:cBhvr>
                                        <p:cTn id="31" dur="500" fill="hold"/>
                                        <p:tgtEl>
                                          <p:spTgt spid="44035">
                                            <p:txEl>
                                              <p:charRg st="192" end="316"/>
                                            </p:txEl>
                                          </p:spTgt>
                                        </p:tgtEl>
                                        <p:attrNameLst>
                                          <p:attrName>ppt_x</p:attrName>
                                        </p:attrNameLst>
                                      </p:cBhvr>
                                      <p:tavLst>
                                        <p:tav tm="0">
                                          <p:val>
                                            <p:fltVal val="0.500000"/>
                                          </p:val>
                                        </p:tav>
                                        <p:tav tm="100000">
                                          <p:val>
                                            <p:strVal val="#ppt_x"/>
                                          </p:val>
                                        </p:tav>
                                      </p:tavLst>
                                    </p:anim>
                                    <p:anim calcmode="lin" valueType="num">
                                      <p:cBhvr>
                                        <p:cTn id="32" dur="500" fill="hold"/>
                                        <p:tgtEl>
                                          <p:spTgt spid="44035">
                                            <p:txEl>
                                              <p:charRg st="192" end="316"/>
                                            </p:txEl>
                                          </p:spTgt>
                                        </p:tgtEl>
                                        <p:attrNameLst>
                                          <p:attrName>ppt_y</p:attrName>
                                        </p:attrNameLst>
                                      </p:cBhvr>
                                      <p:tavLst>
                                        <p:tav tm="0">
                                          <p:val>
                                            <p:fltVal val="0.500000"/>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44035">
                                            <p:txEl>
                                              <p:charRg st="316" end="493"/>
                                            </p:txEl>
                                          </p:spTgt>
                                        </p:tgtEl>
                                        <p:attrNameLst>
                                          <p:attrName>style.visibility</p:attrName>
                                        </p:attrNameLst>
                                      </p:cBhvr>
                                      <p:to>
                                        <p:strVal val="visible"/>
                                      </p:to>
                                    </p:set>
                                    <p:anim calcmode="lin" valueType="num">
                                      <p:cBhvr>
                                        <p:cTn id="37" dur="500" fill="hold"/>
                                        <p:tgtEl>
                                          <p:spTgt spid="44035">
                                            <p:txEl>
                                              <p:charRg st="316" end="493"/>
                                            </p:txEl>
                                          </p:spTgt>
                                        </p:tgtEl>
                                        <p:attrNameLst>
                                          <p:attrName>ppt_w</p:attrName>
                                        </p:attrNameLst>
                                      </p:cBhvr>
                                      <p:tavLst>
                                        <p:tav tm="0">
                                          <p:val>
                                            <p:fltVal val="0.000000"/>
                                          </p:val>
                                        </p:tav>
                                        <p:tav tm="100000">
                                          <p:val>
                                            <p:strVal val="#ppt_w"/>
                                          </p:val>
                                        </p:tav>
                                      </p:tavLst>
                                    </p:anim>
                                    <p:anim calcmode="lin" valueType="num">
                                      <p:cBhvr>
                                        <p:cTn id="38" dur="500" fill="hold"/>
                                        <p:tgtEl>
                                          <p:spTgt spid="44035">
                                            <p:txEl>
                                              <p:charRg st="316" end="493"/>
                                            </p:txEl>
                                          </p:spTgt>
                                        </p:tgtEl>
                                        <p:attrNameLst>
                                          <p:attrName>ppt_h</p:attrName>
                                        </p:attrNameLst>
                                      </p:cBhvr>
                                      <p:tavLst>
                                        <p:tav tm="0">
                                          <p:val>
                                            <p:fltVal val="0.000000"/>
                                          </p:val>
                                        </p:tav>
                                        <p:tav tm="100000">
                                          <p:val>
                                            <p:strVal val="#ppt_h"/>
                                          </p:val>
                                        </p:tav>
                                      </p:tavLst>
                                    </p:anim>
                                    <p:anim calcmode="lin" valueType="num">
                                      <p:cBhvr>
                                        <p:cTn id="39" dur="500" fill="hold"/>
                                        <p:tgtEl>
                                          <p:spTgt spid="44035">
                                            <p:txEl>
                                              <p:charRg st="316" end="493"/>
                                            </p:txEl>
                                          </p:spTgt>
                                        </p:tgtEl>
                                        <p:attrNameLst>
                                          <p:attrName>ppt_x</p:attrName>
                                        </p:attrNameLst>
                                      </p:cBhvr>
                                      <p:tavLst>
                                        <p:tav tm="0">
                                          <p:val>
                                            <p:fltVal val="0.500000"/>
                                          </p:val>
                                        </p:tav>
                                        <p:tav tm="100000">
                                          <p:val>
                                            <p:strVal val="#ppt_x"/>
                                          </p:val>
                                        </p:tav>
                                      </p:tavLst>
                                    </p:anim>
                                    <p:anim calcmode="lin" valueType="num">
                                      <p:cBhvr>
                                        <p:cTn id="40" dur="500" fill="hold"/>
                                        <p:tgtEl>
                                          <p:spTgt spid="44035">
                                            <p:txEl>
                                              <p:charRg st="316" end="493"/>
                                            </p:txEl>
                                          </p:spTgt>
                                        </p:tgtEl>
                                        <p:attrNameLst>
                                          <p:attrName>ppt_y</p:attrName>
                                        </p:attrNameLst>
                                      </p:cBhvr>
                                      <p:tavLst>
                                        <p:tav tm="0">
                                          <p:val>
                                            <p:fltVal val="0.500000"/>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44035">
                                            <p:txEl>
                                              <p:charRg st="493" end="642"/>
                                            </p:txEl>
                                          </p:spTgt>
                                        </p:tgtEl>
                                        <p:attrNameLst>
                                          <p:attrName>style.visibility</p:attrName>
                                        </p:attrNameLst>
                                      </p:cBhvr>
                                      <p:to>
                                        <p:strVal val="visible"/>
                                      </p:to>
                                    </p:set>
                                    <p:anim calcmode="lin" valueType="num">
                                      <p:cBhvr>
                                        <p:cTn id="45" dur="500" fill="hold"/>
                                        <p:tgtEl>
                                          <p:spTgt spid="44035">
                                            <p:txEl>
                                              <p:charRg st="493" end="642"/>
                                            </p:txEl>
                                          </p:spTgt>
                                        </p:tgtEl>
                                        <p:attrNameLst>
                                          <p:attrName>ppt_w</p:attrName>
                                        </p:attrNameLst>
                                      </p:cBhvr>
                                      <p:tavLst>
                                        <p:tav tm="0">
                                          <p:val>
                                            <p:fltVal val="0.000000"/>
                                          </p:val>
                                        </p:tav>
                                        <p:tav tm="100000">
                                          <p:val>
                                            <p:strVal val="#ppt_w"/>
                                          </p:val>
                                        </p:tav>
                                      </p:tavLst>
                                    </p:anim>
                                    <p:anim calcmode="lin" valueType="num">
                                      <p:cBhvr>
                                        <p:cTn id="46" dur="500" fill="hold"/>
                                        <p:tgtEl>
                                          <p:spTgt spid="44035">
                                            <p:txEl>
                                              <p:charRg st="493" end="642"/>
                                            </p:txEl>
                                          </p:spTgt>
                                        </p:tgtEl>
                                        <p:attrNameLst>
                                          <p:attrName>ppt_h</p:attrName>
                                        </p:attrNameLst>
                                      </p:cBhvr>
                                      <p:tavLst>
                                        <p:tav tm="0">
                                          <p:val>
                                            <p:fltVal val="0.000000"/>
                                          </p:val>
                                        </p:tav>
                                        <p:tav tm="100000">
                                          <p:val>
                                            <p:strVal val="#ppt_h"/>
                                          </p:val>
                                        </p:tav>
                                      </p:tavLst>
                                    </p:anim>
                                    <p:anim calcmode="lin" valueType="num">
                                      <p:cBhvr>
                                        <p:cTn id="47" dur="500" fill="hold"/>
                                        <p:tgtEl>
                                          <p:spTgt spid="44035">
                                            <p:txEl>
                                              <p:charRg st="493" end="642"/>
                                            </p:txEl>
                                          </p:spTgt>
                                        </p:tgtEl>
                                        <p:attrNameLst>
                                          <p:attrName>ppt_x</p:attrName>
                                        </p:attrNameLst>
                                      </p:cBhvr>
                                      <p:tavLst>
                                        <p:tav tm="0">
                                          <p:val>
                                            <p:fltVal val="0.500000"/>
                                          </p:val>
                                        </p:tav>
                                        <p:tav tm="100000">
                                          <p:val>
                                            <p:strVal val="#ppt_x"/>
                                          </p:val>
                                        </p:tav>
                                      </p:tavLst>
                                    </p:anim>
                                    <p:anim calcmode="lin" valueType="num">
                                      <p:cBhvr>
                                        <p:cTn id="48" dur="500" fill="hold"/>
                                        <p:tgtEl>
                                          <p:spTgt spid="44035">
                                            <p:txEl>
                                              <p:charRg st="493" end="642"/>
                                            </p:txEl>
                                          </p:spTgt>
                                        </p:tgtEl>
                                        <p:attrNameLst>
                                          <p:attrName>ppt_y</p:attrName>
                                        </p:attrNameLst>
                                      </p:cBhvr>
                                      <p:tavLst>
                                        <p:tav tm="0">
                                          <p:val>
                                            <p:flt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Title 45057"/>
          <p:cNvSpPr>
            <a:spLocks noGrp="1"/>
          </p:cNvSpPr>
          <p:nvPr>
            <p:ph type="title"/>
          </p:nvPr>
        </p:nvSpPr>
        <p:spPr>
          <a:xfrm>
            <a:off x="1389380" y="461010"/>
            <a:ext cx="7772400" cy="762000"/>
          </a:xfrm>
        </p:spPr>
        <p:txBody>
          <a:bodyPr anchor="ctr"/>
          <a:p>
            <a:pPr algn="just"/>
            <a:r>
              <a:rPr b="1" err="1">
                <a:latin typeface="Garamond" panose="02020404030301010803" pitchFamily="18" charset="0"/>
              </a:rPr>
              <a:t>Dimensi-dimensi Kekuasaan</a:t>
            </a:r>
            <a:endParaRPr b="1">
              <a:latin typeface="Garamond" panose="02020404030301010803" pitchFamily="18" charset="0"/>
            </a:endParaRPr>
          </a:p>
        </p:txBody>
      </p:sp>
      <p:sp>
        <p:nvSpPr>
          <p:cNvPr id="45059" name="Text Placeholder 45058"/>
          <p:cNvSpPr>
            <a:spLocks noGrp="1"/>
          </p:cNvSpPr>
          <p:nvPr>
            <p:ph type="body" idx="1"/>
          </p:nvPr>
        </p:nvSpPr>
        <p:spPr>
          <a:xfrm>
            <a:off x="1247775" y="1223010"/>
            <a:ext cx="9362440" cy="5105400"/>
          </a:xfrm>
        </p:spPr>
        <p:txBody>
          <a:bodyPr/>
          <a:p>
            <a:pPr algn="just">
              <a:lnSpc>
                <a:spcPct val="80000"/>
              </a:lnSpc>
              <a:buNone/>
            </a:pPr>
            <a:r>
              <a:rPr sz="2800" b="1" err="1">
                <a:latin typeface="Garamond" panose="02020404030301010803" pitchFamily="18" charset="0"/>
              </a:rPr>
              <a:t>Potensial dan Aktual</a:t>
            </a:r>
            <a:r>
              <a:rPr sz="2800" b="1">
                <a:latin typeface="Garamond" panose="02020404030301010803" pitchFamily="18" charset="0"/>
              </a:rPr>
              <a:t>, </a:t>
            </a:r>
            <a:endParaRPr sz="2800" b="1">
              <a:latin typeface="Garamond" panose="02020404030301010803" pitchFamily="18" charset="0"/>
            </a:endParaRPr>
          </a:p>
          <a:p>
            <a:pPr algn="just">
              <a:lnSpc>
                <a:spcPct val="80000"/>
              </a:lnSpc>
            </a:pPr>
            <a:r>
              <a:rPr sz="2800" err="1">
                <a:latin typeface="Garamond" panose="02020404030301010803" pitchFamily="18" charset="0"/>
              </a:rPr>
              <a:t>Potensial</a:t>
            </a:r>
            <a:r>
              <a:rPr sz="2800">
                <a:latin typeface="Garamond" panose="02020404030301010803" pitchFamily="18" charset="0"/>
              </a:rPr>
              <a:t> </a:t>
            </a:r>
            <a:r>
              <a:rPr sz="2800">
                <a:sym typeface="Symbol" panose="05050102010706020507" pitchFamily="18" charset="2"/>
              </a:rPr>
              <a:t></a:t>
            </a:r>
            <a:r>
              <a:rPr sz="2800" err="1">
                <a:latin typeface="Garamond" panose="02020404030301010803" pitchFamily="18" charset="0"/>
              </a:rPr>
              <a:t> memiliki sumber-sumber kekuasaan (kekayaan, tanah, senjata</a:t>
            </a:r>
            <a:r>
              <a:rPr sz="2800">
                <a:latin typeface="Garamond" panose="02020404030301010803" pitchFamily="18" charset="0"/>
              </a:rPr>
              <a:t>, </a:t>
            </a:r>
            <a:r>
              <a:rPr sz="2800" i="1">
                <a:latin typeface="Garamond" panose="02020404030301010803" pitchFamily="18" charset="0"/>
              </a:rPr>
              <a:t>science </a:t>
            </a:r>
            <a:r>
              <a:rPr sz="2800" err="1">
                <a:latin typeface="Garamond" panose="02020404030301010803" pitchFamily="18" charset="0"/>
              </a:rPr>
              <a:t>dan informasi, popularitas, status sosial, massa terorganisir, dan jabatan</a:t>
            </a:r>
            <a:r>
              <a:rPr sz="2800">
                <a:latin typeface="Garamond" panose="02020404030301010803" pitchFamily="18" charset="0"/>
              </a:rPr>
              <a:t>)</a:t>
            </a:r>
            <a:endParaRPr sz="2800">
              <a:latin typeface="Garamond" panose="02020404030301010803" pitchFamily="18" charset="0"/>
            </a:endParaRPr>
          </a:p>
          <a:p>
            <a:pPr algn="just">
              <a:lnSpc>
                <a:spcPct val="80000"/>
              </a:lnSpc>
            </a:pPr>
            <a:r>
              <a:rPr sz="2800" err="1">
                <a:latin typeface="Garamond" panose="02020404030301010803" pitchFamily="18" charset="0"/>
              </a:rPr>
              <a:t>Aktual</a:t>
            </a:r>
            <a:r>
              <a:rPr sz="2800">
                <a:latin typeface="Garamond" panose="02020404030301010803" pitchFamily="18" charset="0"/>
              </a:rPr>
              <a:t> </a:t>
            </a:r>
            <a:r>
              <a:rPr>
                <a:sym typeface="Symbol" panose="05050102010706020507" pitchFamily="18" charset="2"/>
              </a:rPr>
              <a:t></a:t>
            </a:r>
            <a:r>
              <a:rPr sz="2800" err="1">
                <a:latin typeface="Garamond" panose="02020404030301010803" pitchFamily="18" charset="0"/>
              </a:rPr>
              <a:t> tmenggunakan sumber-sumber yang dimilikinya ke dalam kegiatan politik yang efektif</a:t>
            </a:r>
            <a:r>
              <a:rPr sz="2800">
                <a:latin typeface="Garamond" panose="02020404030301010803" pitchFamily="18" charset="0"/>
              </a:rPr>
              <a:t>.</a:t>
            </a:r>
            <a:endParaRPr sz="2800">
              <a:latin typeface="Garamond" panose="02020404030301010803" pitchFamily="18" charset="0"/>
            </a:endParaRPr>
          </a:p>
          <a:p>
            <a:pPr algn="just">
              <a:buNone/>
            </a:pPr>
            <a:r>
              <a:rPr sz="2800" b="1" err="1">
                <a:latin typeface="Garamond" panose="02020404030301010803" pitchFamily="18" charset="0"/>
              </a:rPr>
              <a:t>Konsensus dan Paksaan</a:t>
            </a:r>
            <a:endParaRPr sz="2800" b="1">
              <a:latin typeface="Garamond" panose="02020404030301010803" pitchFamily="18" charset="0"/>
            </a:endParaRPr>
          </a:p>
          <a:p>
            <a:pPr algn="just">
              <a:lnSpc>
                <a:spcPct val="80000"/>
              </a:lnSpc>
            </a:pPr>
            <a:r>
              <a:rPr sz="2800" err="1">
                <a:latin typeface="Garamond" panose="02020404030301010803" pitchFamily="18" charset="0"/>
              </a:rPr>
              <a:t>Konsensus</a:t>
            </a:r>
            <a:r>
              <a:rPr sz="2800">
                <a:latin typeface="Garamond" panose="02020404030301010803" pitchFamily="18" charset="0"/>
              </a:rPr>
              <a:t> </a:t>
            </a:r>
            <a:r>
              <a:rPr sz="2800">
                <a:sym typeface="Symbol" panose="05050102010706020507" pitchFamily="18" charset="2"/>
              </a:rPr>
              <a:t></a:t>
            </a:r>
            <a:r>
              <a:rPr sz="2800" err="1">
                <a:latin typeface="Garamond" panose="02020404030301010803" pitchFamily="18" charset="0"/>
              </a:rPr>
              <a:t> berusaha menggunakan kekuasaan untuk mencapai tujuan masyarakat secara keseluruhan</a:t>
            </a:r>
            <a:r>
              <a:rPr sz="2800">
                <a:latin typeface="Garamond" panose="02020404030301010803" pitchFamily="18" charset="0"/>
              </a:rPr>
              <a:t>.</a:t>
            </a:r>
            <a:endParaRPr sz="2800">
              <a:latin typeface="Garamond" panose="02020404030301010803" pitchFamily="18" charset="0"/>
            </a:endParaRPr>
          </a:p>
          <a:p>
            <a:pPr algn="just">
              <a:lnSpc>
                <a:spcPct val="80000"/>
              </a:lnSpc>
            </a:pPr>
            <a:r>
              <a:rPr sz="2800" err="1">
                <a:latin typeface="Garamond" panose="02020404030301010803" pitchFamily="18" charset="0"/>
              </a:rPr>
              <a:t>Paksaan</a:t>
            </a:r>
            <a:r>
              <a:rPr sz="2800">
                <a:latin typeface="Garamond" panose="02020404030301010803" pitchFamily="18" charset="0"/>
              </a:rPr>
              <a:t> </a:t>
            </a:r>
            <a:r>
              <a:rPr sz="2800">
                <a:sym typeface="Symbol" panose="05050102010706020507" pitchFamily="18" charset="2"/>
              </a:rPr>
              <a:t></a:t>
            </a:r>
            <a:r>
              <a:rPr sz="2800" err="1">
                <a:latin typeface="Garamond" panose="02020404030301010803" pitchFamily="18" charset="0"/>
              </a:rPr>
              <a:t> cenderung memandang politik sebagai perjuang</a:t>
            </a:r>
            <a:r>
              <a:rPr lang="en-US" sz="2800" err="1">
                <a:latin typeface="Garamond" panose="02020404030301010803" pitchFamily="18" charset="0"/>
              </a:rPr>
              <a:t>a</a:t>
            </a:r>
            <a:r>
              <a:rPr sz="2800" err="1">
                <a:latin typeface="Garamond" panose="02020404030301010803" pitchFamily="18" charset="0"/>
              </a:rPr>
              <a:t>n, pertentangan, dominasi dan konflik (kelompok kecil masy</a:t>
            </a:r>
            <a:r>
              <a:rPr lang="en-US" sz="2800" err="1">
                <a:latin typeface="Garamond" panose="02020404030301010803" pitchFamily="18" charset="0"/>
              </a:rPr>
              <a:t>arakat</a:t>
            </a:r>
            <a:r>
              <a:rPr sz="2800">
                <a:latin typeface="Garamond" panose="02020404030301010803" pitchFamily="18" charset="0"/>
              </a:rPr>
              <a:t>).</a:t>
            </a:r>
            <a:endParaRPr sz="2800">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1000" fill="hold"/>
                                        <p:tgtEl>
                                          <p:spTgt spid="45058"/>
                                        </p:tgtEl>
                                        <p:attrNameLst>
                                          <p:attrName>ppt_w</p:attrName>
                                        </p:attrNameLst>
                                      </p:cBhvr>
                                      <p:tavLst>
                                        <p:tav tm="0">
                                          <p:val>
                                            <p:fltVal val="0.000000"/>
                                          </p:val>
                                        </p:tav>
                                        <p:tav tm="100000">
                                          <p:val>
                                            <p:strVal val="#ppt_w"/>
                                          </p:val>
                                        </p:tav>
                                      </p:tavLst>
                                    </p:anim>
                                    <p:anim calcmode="lin" valueType="num">
                                      <p:cBhvr>
                                        <p:cTn id="8" dur="1000" fill="hold"/>
                                        <p:tgtEl>
                                          <p:spTgt spid="45058"/>
                                        </p:tgtEl>
                                        <p:attrNameLst>
                                          <p:attrName>ppt_h</p:attrName>
                                        </p:attrNameLst>
                                      </p:cBhvr>
                                      <p:tavLst>
                                        <p:tav tm="0">
                                          <p:val>
                                            <p:fltVal val="0.000000"/>
                                          </p:val>
                                        </p:tav>
                                        <p:tav tm="100000">
                                          <p:val>
                                            <p:strVal val="#ppt_h"/>
                                          </p:val>
                                        </p:tav>
                                      </p:tavLst>
                                    </p:anim>
                                    <p:anim calcmode="lin" valueType="num">
                                      <p:cBhvr>
                                        <p:cTn id="9" dur="1000" fill="hold"/>
                                        <p:tgtEl>
                                          <p:spTgt spid="45058"/>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45058"/>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5059">
                                            <p:txEl>
                                              <p:charRg st="0" end="23"/>
                                            </p:txEl>
                                          </p:spTgt>
                                        </p:tgtEl>
                                        <p:attrNameLst>
                                          <p:attrName>style.visibility</p:attrName>
                                        </p:attrNameLst>
                                      </p:cBhvr>
                                      <p:to>
                                        <p:strVal val="visible"/>
                                      </p:to>
                                    </p:set>
                                    <p:anim calcmode="lin" valueType="num">
                                      <p:cBhvr additive="base">
                                        <p:cTn id="15" dur="500" fill="hold"/>
                                        <p:tgtEl>
                                          <p:spTgt spid="45059">
                                            <p:txEl>
                                              <p:charRg st="0" end="2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059">
                                            <p:txEl>
                                              <p:charRg st="0" end="2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5059">
                                            <p:txEl>
                                              <p:charRg st="23" end="182"/>
                                            </p:txEl>
                                          </p:spTgt>
                                        </p:tgtEl>
                                        <p:attrNameLst>
                                          <p:attrName>style.visibility</p:attrName>
                                        </p:attrNameLst>
                                      </p:cBhvr>
                                      <p:to>
                                        <p:strVal val="visible"/>
                                      </p:to>
                                    </p:set>
                                    <p:anim calcmode="lin" valueType="num">
                                      <p:cBhvr additive="base">
                                        <p:cTn id="21" dur="500" fill="hold"/>
                                        <p:tgtEl>
                                          <p:spTgt spid="45059">
                                            <p:txEl>
                                              <p:charRg st="23" end="18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5059">
                                            <p:txEl>
                                              <p:charRg st="23" end="18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5059">
                                            <p:txEl>
                                              <p:charRg st="182" end="280"/>
                                            </p:txEl>
                                          </p:spTgt>
                                        </p:tgtEl>
                                        <p:attrNameLst>
                                          <p:attrName>style.visibility</p:attrName>
                                        </p:attrNameLst>
                                      </p:cBhvr>
                                      <p:to>
                                        <p:strVal val="visible"/>
                                      </p:to>
                                    </p:set>
                                    <p:anim calcmode="lin" valueType="num">
                                      <p:cBhvr additive="base">
                                        <p:cTn id="27" dur="500" fill="hold"/>
                                        <p:tgtEl>
                                          <p:spTgt spid="45059">
                                            <p:txEl>
                                              <p:charRg st="182" end="28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5059">
                                            <p:txEl>
                                              <p:charRg st="182" end="28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5059">
                                            <p:txEl>
                                              <p:charRg st="280" end="302"/>
                                            </p:txEl>
                                          </p:spTgt>
                                        </p:tgtEl>
                                        <p:attrNameLst>
                                          <p:attrName>style.visibility</p:attrName>
                                        </p:attrNameLst>
                                      </p:cBhvr>
                                      <p:to>
                                        <p:strVal val="visible"/>
                                      </p:to>
                                    </p:set>
                                    <p:anim calcmode="lin" valueType="num">
                                      <p:cBhvr additive="base">
                                        <p:cTn id="33" dur="500" fill="hold"/>
                                        <p:tgtEl>
                                          <p:spTgt spid="45059">
                                            <p:txEl>
                                              <p:charRg st="280" end="30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5059">
                                            <p:txEl>
                                              <p:charRg st="280" end="30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5059">
                                            <p:txEl>
                                              <p:charRg st="302" end="398"/>
                                            </p:txEl>
                                          </p:spTgt>
                                        </p:tgtEl>
                                        <p:attrNameLst>
                                          <p:attrName>style.visibility</p:attrName>
                                        </p:attrNameLst>
                                      </p:cBhvr>
                                      <p:to>
                                        <p:strVal val="visible"/>
                                      </p:to>
                                    </p:set>
                                    <p:anim calcmode="lin" valueType="num">
                                      <p:cBhvr additive="base">
                                        <p:cTn id="39" dur="500" fill="hold"/>
                                        <p:tgtEl>
                                          <p:spTgt spid="45059">
                                            <p:txEl>
                                              <p:charRg st="302" end="39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5059">
                                            <p:txEl>
                                              <p:charRg st="302" end="39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5059">
                                            <p:txEl>
                                              <p:charRg st="398" end="515"/>
                                            </p:txEl>
                                          </p:spTgt>
                                        </p:tgtEl>
                                        <p:attrNameLst>
                                          <p:attrName>style.visibility</p:attrName>
                                        </p:attrNameLst>
                                      </p:cBhvr>
                                      <p:to>
                                        <p:strVal val="visible"/>
                                      </p:to>
                                    </p:set>
                                    <p:anim calcmode="lin" valueType="num">
                                      <p:cBhvr additive="base">
                                        <p:cTn id="45" dur="500" fill="hold"/>
                                        <p:tgtEl>
                                          <p:spTgt spid="45059">
                                            <p:txEl>
                                              <p:charRg st="398" end="51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5059">
                                            <p:txEl>
                                              <p:charRg st="398" end="5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Title 46081"/>
          <p:cNvSpPr>
            <a:spLocks noGrp="1"/>
          </p:cNvSpPr>
          <p:nvPr>
            <p:ph type="title"/>
          </p:nvPr>
        </p:nvSpPr>
        <p:spPr>
          <a:xfrm>
            <a:off x="2057400" y="304800"/>
            <a:ext cx="7772400" cy="685800"/>
          </a:xfrm>
        </p:spPr>
        <p:txBody>
          <a:bodyPr anchor="ctr"/>
          <a:p>
            <a:pPr algn="just"/>
            <a:r>
              <a:rPr lang="en-US" b="1" i="1">
                <a:latin typeface="Garamond" panose="02020404030301010803" pitchFamily="18" charset="0"/>
              </a:rPr>
              <a:t>lanjutan</a:t>
            </a:r>
            <a:r>
              <a:rPr b="1" i="1">
                <a:latin typeface="Garamond" panose="02020404030301010803" pitchFamily="18" charset="0"/>
              </a:rPr>
              <a:t>…</a:t>
            </a:r>
            <a:endParaRPr b="1" i="1">
              <a:latin typeface="Garamond" panose="02020404030301010803" pitchFamily="18" charset="0"/>
            </a:endParaRPr>
          </a:p>
        </p:txBody>
      </p:sp>
      <p:sp>
        <p:nvSpPr>
          <p:cNvPr id="46083" name="Text Placeholder 46082"/>
          <p:cNvSpPr>
            <a:spLocks noGrp="1"/>
          </p:cNvSpPr>
          <p:nvPr>
            <p:ph type="body" idx="1"/>
          </p:nvPr>
        </p:nvSpPr>
        <p:spPr>
          <a:xfrm>
            <a:off x="1014095" y="1219200"/>
            <a:ext cx="9272905" cy="5029200"/>
          </a:xfrm>
        </p:spPr>
        <p:txBody>
          <a:bodyPr/>
          <a:p>
            <a:pPr>
              <a:lnSpc>
                <a:spcPct val="80000"/>
              </a:lnSpc>
              <a:buNone/>
            </a:pPr>
            <a:r>
              <a:rPr sz="2800" b="1" err="1">
                <a:latin typeface="Garamond" panose="02020404030301010803" pitchFamily="18" charset="0"/>
              </a:rPr>
              <a:t>Positif dan Negatif</a:t>
            </a:r>
            <a:endParaRPr sz="2800" b="1">
              <a:latin typeface="Garamond" panose="02020404030301010803" pitchFamily="18" charset="0"/>
            </a:endParaRPr>
          </a:p>
          <a:p>
            <a:pPr algn="just">
              <a:lnSpc>
                <a:spcPct val="80000"/>
              </a:lnSpc>
            </a:pPr>
            <a:r>
              <a:rPr sz="2800" err="1">
                <a:latin typeface="Garamond" panose="02020404030301010803" pitchFamily="18" charset="0"/>
              </a:rPr>
              <a:t>Positif</a:t>
            </a:r>
            <a:r>
              <a:rPr sz="2800">
                <a:latin typeface="Garamond" panose="02020404030301010803" pitchFamily="18" charset="0"/>
              </a:rPr>
              <a:t> </a:t>
            </a:r>
            <a:r>
              <a:rPr sz="2800">
                <a:sym typeface="Symbol" panose="05050102010706020507" pitchFamily="18" charset="2"/>
              </a:rPr>
              <a:t></a:t>
            </a:r>
            <a:r>
              <a:rPr sz="2800" err="1">
                <a:latin typeface="Garamond" panose="02020404030301010803" pitchFamily="18" charset="0"/>
              </a:rPr>
              <a:t> penggunaan sumber kekuasaan untuk mencapai tujuan yang dipandang penting dan diharuskan</a:t>
            </a:r>
            <a:r>
              <a:rPr sz="2800">
                <a:latin typeface="Garamond" panose="02020404030301010803" pitchFamily="18" charset="0"/>
              </a:rPr>
              <a:t>.</a:t>
            </a:r>
            <a:endParaRPr sz="2800">
              <a:latin typeface="Garamond" panose="02020404030301010803" pitchFamily="18" charset="0"/>
            </a:endParaRPr>
          </a:p>
          <a:p>
            <a:pPr algn="just">
              <a:lnSpc>
                <a:spcPct val="80000"/>
              </a:lnSpc>
            </a:pPr>
            <a:r>
              <a:rPr sz="2800" err="1">
                <a:latin typeface="Garamond" panose="02020404030301010803" pitchFamily="18" charset="0"/>
              </a:rPr>
              <a:t>Negatif</a:t>
            </a:r>
            <a:r>
              <a:rPr sz="2800">
                <a:latin typeface="Garamond" panose="02020404030301010803" pitchFamily="18" charset="0"/>
              </a:rPr>
              <a:t> </a:t>
            </a:r>
            <a:r>
              <a:rPr>
                <a:sym typeface="Symbol" panose="05050102010706020507" pitchFamily="18" charset="2"/>
              </a:rPr>
              <a:t></a:t>
            </a:r>
            <a:r>
              <a:rPr sz="2800" err="1">
                <a:latin typeface="Garamond" panose="02020404030301010803" pitchFamily="18" charset="0"/>
              </a:rPr>
              <a:t> penggunaan sumber kekuasaan untuk mencegah pihak lain mencapai tujuannya, tidak hanya dipandang tidak perlu tetapi juga merugikan</a:t>
            </a:r>
            <a:r>
              <a:rPr sz="2800">
                <a:latin typeface="Garamond" panose="02020404030301010803" pitchFamily="18" charset="0"/>
              </a:rPr>
              <a:t>.</a:t>
            </a:r>
            <a:endParaRPr sz="2800">
              <a:latin typeface="Garamond" panose="02020404030301010803" pitchFamily="18" charset="0"/>
            </a:endParaRPr>
          </a:p>
          <a:p>
            <a:pPr algn="just">
              <a:lnSpc>
                <a:spcPct val="140000"/>
              </a:lnSpc>
              <a:buNone/>
            </a:pPr>
            <a:r>
              <a:rPr sz="2800" b="1" err="1">
                <a:latin typeface="Garamond" panose="02020404030301010803" pitchFamily="18" charset="0"/>
              </a:rPr>
              <a:t>Jabatan dan Pribadi</a:t>
            </a:r>
            <a:endParaRPr sz="2800" b="1">
              <a:latin typeface="Garamond" panose="02020404030301010803" pitchFamily="18" charset="0"/>
            </a:endParaRPr>
          </a:p>
          <a:p>
            <a:pPr algn="just">
              <a:lnSpc>
                <a:spcPct val="80000"/>
              </a:lnSpc>
            </a:pPr>
            <a:r>
              <a:rPr sz="2800" err="1">
                <a:latin typeface="Garamond" panose="02020404030301010803" pitchFamily="18" charset="0"/>
              </a:rPr>
              <a:t>Jabatan</a:t>
            </a:r>
            <a:r>
              <a:rPr sz="2800">
                <a:latin typeface="Garamond" panose="02020404030301010803" pitchFamily="18" charset="0"/>
              </a:rPr>
              <a:t> </a:t>
            </a:r>
            <a:r>
              <a:rPr sz="2800">
                <a:sym typeface="Symbol" panose="05050102010706020507" pitchFamily="18" charset="2"/>
              </a:rPr>
              <a:t></a:t>
            </a:r>
            <a:r>
              <a:rPr sz="2800" err="1">
                <a:latin typeface="Garamond" panose="02020404030301010803" pitchFamily="18" charset="0"/>
              </a:rPr>
              <a:t> dalam masy</a:t>
            </a:r>
            <a:r>
              <a:rPr lang="en-US" sz="2800" err="1">
                <a:latin typeface="Garamond" panose="02020404030301010803" pitchFamily="18" charset="0"/>
              </a:rPr>
              <a:t>arakat m</a:t>
            </a:r>
            <a:r>
              <a:rPr sz="2800" err="1">
                <a:latin typeface="Garamond" panose="02020404030301010803" pitchFamily="18" charset="0"/>
              </a:rPr>
              <a:t>odern (Presiden, PM, menteri, dll</a:t>
            </a:r>
            <a:r>
              <a:rPr sz="2800">
                <a:latin typeface="Garamond" panose="02020404030301010803" pitchFamily="18" charset="0"/>
              </a:rPr>
              <a:t>)</a:t>
            </a:r>
            <a:endParaRPr sz="2800">
              <a:latin typeface="Garamond" panose="02020404030301010803" pitchFamily="18" charset="0"/>
            </a:endParaRPr>
          </a:p>
          <a:p>
            <a:pPr algn="just">
              <a:lnSpc>
                <a:spcPct val="80000"/>
              </a:lnSpc>
            </a:pPr>
            <a:r>
              <a:rPr sz="2800" err="1">
                <a:latin typeface="Garamond" panose="02020404030301010803" pitchFamily="18" charset="0"/>
              </a:rPr>
              <a:t>Kualitas pribadi</a:t>
            </a:r>
            <a:r>
              <a:rPr sz="2800">
                <a:latin typeface="Garamond" panose="02020404030301010803" pitchFamily="18" charset="0"/>
              </a:rPr>
              <a:t> </a:t>
            </a:r>
            <a:r>
              <a:rPr sz="2800">
                <a:sym typeface="Symbol" panose="05050102010706020507" pitchFamily="18" charset="2"/>
              </a:rPr>
              <a:t></a:t>
            </a:r>
            <a:r>
              <a:rPr sz="2800" err="1">
                <a:latin typeface="Garamond" panose="02020404030301010803" pitchFamily="18" charset="0"/>
              </a:rPr>
              <a:t> kualitas diri, kapabilitas, akseptabilitas, integritas</a:t>
            </a:r>
            <a:r>
              <a:rPr lang="en-US" sz="2800" err="1">
                <a:latin typeface="Garamond" panose="02020404030301010803" pitchFamily="18" charset="0"/>
              </a:rPr>
              <a:t>,gelar,pengalaman,keahlian</a:t>
            </a:r>
            <a:r>
              <a:rPr sz="2800" err="1">
                <a:latin typeface="Garamond" panose="02020404030301010803" pitchFamily="18" charset="0"/>
              </a:rPr>
              <a:t> </a:t>
            </a:r>
            <a:r>
              <a:rPr lang="en-US" sz="2800" err="1">
                <a:latin typeface="Garamond" panose="02020404030301010803" pitchFamily="18" charset="0"/>
              </a:rPr>
              <a:t>yang </a:t>
            </a:r>
            <a:r>
              <a:rPr sz="2800" err="1">
                <a:latin typeface="Garamond" panose="02020404030301010803" pitchFamily="18" charset="0"/>
              </a:rPr>
              <a:t> dimiliki</a:t>
            </a:r>
            <a:r>
              <a:rPr sz="2800">
                <a:latin typeface="Garamond" panose="02020404030301010803" pitchFamily="18" charset="0"/>
              </a:rPr>
              <a:t>.</a:t>
            </a:r>
            <a:endParaRPr sz="2800">
              <a:latin typeface="Garamond" panose="02020404030301010803"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1+#ppt_w/2"/>
                                          </p:val>
                                        </p:tav>
                                        <p:tav tm="100000">
                                          <p:val>
                                            <p:strVal val="#ppt_x"/>
                                          </p:val>
                                        </p:tav>
                                      </p:tavLst>
                                    </p:anim>
                                    <p:anim calcmode="lin" valueType="num">
                                      <p:cBhvr additive="base">
                                        <p:cTn id="8" dur="500" fill="hold"/>
                                        <p:tgtEl>
                                          <p:spTgt spid="4608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46083">
                                            <p:txEl>
                                              <p:charRg st="0" end="20"/>
                                            </p:txEl>
                                          </p:spTgt>
                                        </p:tgtEl>
                                        <p:attrNameLst>
                                          <p:attrName>style.visibility</p:attrName>
                                        </p:attrNameLst>
                                      </p:cBhvr>
                                      <p:to>
                                        <p:strVal val="visible"/>
                                      </p:to>
                                    </p:set>
                                    <p:anim calcmode="lin" valueType="num">
                                      <p:cBhvr>
                                        <p:cTn id="13" dur="1000" fill="hold"/>
                                        <p:tgtEl>
                                          <p:spTgt spid="46083">
                                            <p:txEl>
                                              <p:charRg st="0" end="20"/>
                                            </p:txEl>
                                          </p:spTgt>
                                        </p:tgtEl>
                                        <p:attrNameLst>
                                          <p:attrName>ppt_w</p:attrName>
                                        </p:attrNameLst>
                                      </p:cBhvr>
                                      <p:tavLst>
                                        <p:tav tm="0">
                                          <p:val>
                                            <p:fltVal val="0.000000"/>
                                          </p:val>
                                        </p:tav>
                                        <p:tav tm="100000">
                                          <p:val>
                                            <p:strVal val="#ppt_w"/>
                                          </p:val>
                                        </p:tav>
                                      </p:tavLst>
                                    </p:anim>
                                    <p:anim calcmode="lin" valueType="num">
                                      <p:cBhvr>
                                        <p:cTn id="14" dur="1000" fill="hold"/>
                                        <p:tgtEl>
                                          <p:spTgt spid="46083">
                                            <p:txEl>
                                              <p:charRg st="0" end="20"/>
                                            </p:txEl>
                                          </p:spTgt>
                                        </p:tgtEl>
                                        <p:attrNameLst>
                                          <p:attrName>ppt_h</p:attrName>
                                        </p:attrNameLst>
                                      </p:cBhvr>
                                      <p:tavLst>
                                        <p:tav tm="0">
                                          <p:val>
                                            <p:fltVal val="0.000000"/>
                                          </p:val>
                                        </p:tav>
                                        <p:tav tm="100000">
                                          <p:val>
                                            <p:strVal val="#ppt_h"/>
                                          </p:val>
                                        </p:tav>
                                      </p:tavLst>
                                    </p:anim>
                                    <p:anim calcmode="lin" valueType="num">
                                      <p:cBhvr>
                                        <p:cTn id="15" dur="1000" fill="hold"/>
                                        <p:tgtEl>
                                          <p:spTgt spid="46083">
                                            <p:txEl>
                                              <p:charRg st="0" end="20"/>
                                            </p:txEl>
                                          </p:spTgt>
                                        </p:tgtEl>
                                        <p:attrNameLst>
                                          <p:attrName>ppt_x</p:attrName>
                                        </p:attrNameLst>
                                      </p:cBhvr>
                                      <p:tavLst>
                                        <p:tav tm="0" fmla="#ppt_x+(cos(-2*pi*(1-$))*-#ppt_x-sin(-2*pi*(1-$))*(1-#ppt_y))*(1-$)">
                                          <p:val>
                                            <p:fltVal val="0.000000"/>
                                          </p:val>
                                        </p:tav>
                                        <p:tav tm="100000">
                                          <p:val>
                                            <p:fltVal val="1.000000"/>
                                          </p:val>
                                        </p:tav>
                                      </p:tavLst>
                                    </p:anim>
                                    <p:anim calcmode="lin" valueType="num">
                                      <p:cBhvr>
                                        <p:cTn id="16" dur="1000" fill="hold"/>
                                        <p:tgtEl>
                                          <p:spTgt spid="46083">
                                            <p:txEl>
                                              <p:charRg st="0" end="20"/>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46083">
                                            <p:txEl>
                                              <p:charRg st="20" end="119"/>
                                            </p:txEl>
                                          </p:spTgt>
                                        </p:tgtEl>
                                        <p:attrNameLst>
                                          <p:attrName>style.visibility</p:attrName>
                                        </p:attrNameLst>
                                      </p:cBhvr>
                                      <p:to>
                                        <p:strVal val="visible"/>
                                      </p:to>
                                    </p:set>
                                    <p:anim calcmode="lin" valueType="num">
                                      <p:cBhvr>
                                        <p:cTn id="21" dur="1000" fill="hold"/>
                                        <p:tgtEl>
                                          <p:spTgt spid="46083">
                                            <p:txEl>
                                              <p:charRg st="20" end="119"/>
                                            </p:txEl>
                                          </p:spTgt>
                                        </p:tgtEl>
                                        <p:attrNameLst>
                                          <p:attrName>ppt_w</p:attrName>
                                        </p:attrNameLst>
                                      </p:cBhvr>
                                      <p:tavLst>
                                        <p:tav tm="0">
                                          <p:val>
                                            <p:fltVal val="0.000000"/>
                                          </p:val>
                                        </p:tav>
                                        <p:tav tm="100000">
                                          <p:val>
                                            <p:strVal val="#ppt_w"/>
                                          </p:val>
                                        </p:tav>
                                      </p:tavLst>
                                    </p:anim>
                                    <p:anim calcmode="lin" valueType="num">
                                      <p:cBhvr>
                                        <p:cTn id="22" dur="1000" fill="hold"/>
                                        <p:tgtEl>
                                          <p:spTgt spid="46083">
                                            <p:txEl>
                                              <p:charRg st="20" end="119"/>
                                            </p:txEl>
                                          </p:spTgt>
                                        </p:tgtEl>
                                        <p:attrNameLst>
                                          <p:attrName>ppt_h</p:attrName>
                                        </p:attrNameLst>
                                      </p:cBhvr>
                                      <p:tavLst>
                                        <p:tav tm="0">
                                          <p:val>
                                            <p:fltVal val="0.000000"/>
                                          </p:val>
                                        </p:tav>
                                        <p:tav tm="100000">
                                          <p:val>
                                            <p:strVal val="#ppt_h"/>
                                          </p:val>
                                        </p:tav>
                                      </p:tavLst>
                                    </p:anim>
                                    <p:anim calcmode="lin" valueType="num">
                                      <p:cBhvr>
                                        <p:cTn id="23" dur="1000" fill="hold"/>
                                        <p:tgtEl>
                                          <p:spTgt spid="46083">
                                            <p:txEl>
                                              <p:charRg st="20" end="119"/>
                                            </p:txEl>
                                          </p:spTgt>
                                        </p:tgtEl>
                                        <p:attrNameLst>
                                          <p:attrName>ppt_x</p:attrName>
                                        </p:attrNameLst>
                                      </p:cBhvr>
                                      <p:tavLst>
                                        <p:tav tm="0" fmla="#ppt_x+(cos(-2*pi*(1-$))*-#ppt_x-sin(-2*pi*(1-$))*(1-#ppt_y))*(1-$)">
                                          <p:val>
                                            <p:fltVal val="0.000000"/>
                                          </p:val>
                                        </p:tav>
                                        <p:tav tm="100000">
                                          <p:val>
                                            <p:fltVal val="1.000000"/>
                                          </p:val>
                                        </p:tav>
                                      </p:tavLst>
                                    </p:anim>
                                    <p:anim calcmode="lin" valueType="num">
                                      <p:cBhvr>
                                        <p:cTn id="24" dur="1000" fill="hold"/>
                                        <p:tgtEl>
                                          <p:spTgt spid="46083">
                                            <p:txEl>
                                              <p:charRg st="20" end="119"/>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46083">
                                            <p:txEl>
                                              <p:charRg st="119" end="260"/>
                                            </p:txEl>
                                          </p:spTgt>
                                        </p:tgtEl>
                                        <p:attrNameLst>
                                          <p:attrName>style.visibility</p:attrName>
                                        </p:attrNameLst>
                                      </p:cBhvr>
                                      <p:to>
                                        <p:strVal val="visible"/>
                                      </p:to>
                                    </p:set>
                                    <p:anim calcmode="lin" valueType="num">
                                      <p:cBhvr>
                                        <p:cTn id="29" dur="1000" fill="hold"/>
                                        <p:tgtEl>
                                          <p:spTgt spid="46083">
                                            <p:txEl>
                                              <p:charRg st="119" end="260"/>
                                            </p:txEl>
                                          </p:spTgt>
                                        </p:tgtEl>
                                        <p:attrNameLst>
                                          <p:attrName>ppt_w</p:attrName>
                                        </p:attrNameLst>
                                      </p:cBhvr>
                                      <p:tavLst>
                                        <p:tav tm="0">
                                          <p:val>
                                            <p:fltVal val="0.000000"/>
                                          </p:val>
                                        </p:tav>
                                        <p:tav tm="100000">
                                          <p:val>
                                            <p:strVal val="#ppt_w"/>
                                          </p:val>
                                        </p:tav>
                                      </p:tavLst>
                                    </p:anim>
                                    <p:anim calcmode="lin" valueType="num">
                                      <p:cBhvr>
                                        <p:cTn id="30" dur="1000" fill="hold"/>
                                        <p:tgtEl>
                                          <p:spTgt spid="46083">
                                            <p:txEl>
                                              <p:charRg st="119" end="260"/>
                                            </p:txEl>
                                          </p:spTgt>
                                        </p:tgtEl>
                                        <p:attrNameLst>
                                          <p:attrName>ppt_h</p:attrName>
                                        </p:attrNameLst>
                                      </p:cBhvr>
                                      <p:tavLst>
                                        <p:tav tm="0">
                                          <p:val>
                                            <p:fltVal val="0.000000"/>
                                          </p:val>
                                        </p:tav>
                                        <p:tav tm="100000">
                                          <p:val>
                                            <p:strVal val="#ppt_h"/>
                                          </p:val>
                                        </p:tav>
                                      </p:tavLst>
                                    </p:anim>
                                    <p:anim calcmode="lin" valueType="num">
                                      <p:cBhvr>
                                        <p:cTn id="31" dur="1000" fill="hold"/>
                                        <p:tgtEl>
                                          <p:spTgt spid="46083">
                                            <p:txEl>
                                              <p:charRg st="119" end="260"/>
                                            </p:txEl>
                                          </p:spTgt>
                                        </p:tgtEl>
                                        <p:attrNameLst>
                                          <p:attrName>ppt_x</p:attrName>
                                        </p:attrNameLst>
                                      </p:cBhvr>
                                      <p:tavLst>
                                        <p:tav tm="0" fmla="#ppt_x+(cos(-2*pi*(1-$))*-#ppt_x-sin(-2*pi*(1-$))*(1-#ppt_y))*(1-$)">
                                          <p:val>
                                            <p:fltVal val="0.000000"/>
                                          </p:val>
                                        </p:tav>
                                        <p:tav tm="100000">
                                          <p:val>
                                            <p:fltVal val="1.000000"/>
                                          </p:val>
                                        </p:tav>
                                      </p:tavLst>
                                    </p:anim>
                                    <p:anim calcmode="lin" valueType="num">
                                      <p:cBhvr>
                                        <p:cTn id="32" dur="1000" fill="hold"/>
                                        <p:tgtEl>
                                          <p:spTgt spid="46083">
                                            <p:txEl>
                                              <p:charRg st="119" end="260"/>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46083">
                                            <p:txEl>
                                              <p:charRg st="260" end="280"/>
                                            </p:txEl>
                                          </p:spTgt>
                                        </p:tgtEl>
                                        <p:attrNameLst>
                                          <p:attrName>style.visibility</p:attrName>
                                        </p:attrNameLst>
                                      </p:cBhvr>
                                      <p:to>
                                        <p:strVal val="visible"/>
                                      </p:to>
                                    </p:set>
                                    <p:anim calcmode="lin" valueType="num">
                                      <p:cBhvr>
                                        <p:cTn id="37" dur="1000" fill="hold"/>
                                        <p:tgtEl>
                                          <p:spTgt spid="46083">
                                            <p:txEl>
                                              <p:charRg st="260" end="280"/>
                                            </p:txEl>
                                          </p:spTgt>
                                        </p:tgtEl>
                                        <p:attrNameLst>
                                          <p:attrName>ppt_w</p:attrName>
                                        </p:attrNameLst>
                                      </p:cBhvr>
                                      <p:tavLst>
                                        <p:tav tm="0">
                                          <p:val>
                                            <p:fltVal val="0.000000"/>
                                          </p:val>
                                        </p:tav>
                                        <p:tav tm="100000">
                                          <p:val>
                                            <p:strVal val="#ppt_w"/>
                                          </p:val>
                                        </p:tav>
                                      </p:tavLst>
                                    </p:anim>
                                    <p:anim calcmode="lin" valueType="num">
                                      <p:cBhvr>
                                        <p:cTn id="38" dur="1000" fill="hold"/>
                                        <p:tgtEl>
                                          <p:spTgt spid="46083">
                                            <p:txEl>
                                              <p:charRg st="260" end="280"/>
                                            </p:txEl>
                                          </p:spTgt>
                                        </p:tgtEl>
                                        <p:attrNameLst>
                                          <p:attrName>ppt_h</p:attrName>
                                        </p:attrNameLst>
                                      </p:cBhvr>
                                      <p:tavLst>
                                        <p:tav tm="0">
                                          <p:val>
                                            <p:fltVal val="0.000000"/>
                                          </p:val>
                                        </p:tav>
                                        <p:tav tm="100000">
                                          <p:val>
                                            <p:strVal val="#ppt_h"/>
                                          </p:val>
                                        </p:tav>
                                      </p:tavLst>
                                    </p:anim>
                                    <p:anim calcmode="lin" valueType="num">
                                      <p:cBhvr>
                                        <p:cTn id="39" dur="1000" fill="hold"/>
                                        <p:tgtEl>
                                          <p:spTgt spid="46083">
                                            <p:txEl>
                                              <p:charRg st="260" end="280"/>
                                            </p:txEl>
                                          </p:spTgt>
                                        </p:tgtEl>
                                        <p:attrNameLst>
                                          <p:attrName>ppt_x</p:attrName>
                                        </p:attrNameLst>
                                      </p:cBhvr>
                                      <p:tavLst>
                                        <p:tav tm="0" fmla="#ppt_x+(cos(-2*pi*(1-$))*-#ppt_x-sin(-2*pi*(1-$))*(1-#ppt_y))*(1-$)">
                                          <p:val>
                                            <p:fltVal val="0.000000"/>
                                          </p:val>
                                        </p:tav>
                                        <p:tav tm="100000">
                                          <p:val>
                                            <p:fltVal val="1.000000"/>
                                          </p:val>
                                        </p:tav>
                                      </p:tavLst>
                                    </p:anim>
                                    <p:anim calcmode="lin" valueType="num">
                                      <p:cBhvr>
                                        <p:cTn id="40" dur="1000" fill="hold"/>
                                        <p:tgtEl>
                                          <p:spTgt spid="46083">
                                            <p:txEl>
                                              <p:charRg st="260" end="280"/>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46083">
                                            <p:txEl>
                                              <p:charRg st="280" end="338"/>
                                            </p:txEl>
                                          </p:spTgt>
                                        </p:tgtEl>
                                        <p:attrNameLst>
                                          <p:attrName>style.visibility</p:attrName>
                                        </p:attrNameLst>
                                      </p:cBhvr>
                                      <p:to>
                                        <p:strVal val="visible"/>
                                      </p:to>
                                    </p:set>
                                    <p:anim calcmode="lin" valueType="num">
                                      <p:cBhvr>
                                        <p:cTn id="45" dur="1000" fill="hold"/>
                                        <p:tgtEl>
                                          <p:spTgt spid="46083">
                                            <p:txEl>
                                              <p:charRg st="280" end="338"/>
                                            </p:txEl>
                                          </p:spTgt>
                                        </p:tgtEl>
                                        <p:attrNameLst>
                                          <p:attrName>ppt_w</p:attrName>
                                        </p:attrNameLst>
                                      </p:cBhvr>
                                      <p:tavLst>
                                        <p:tav tm="0">
                                          <p:val>
                                            <p:fltVal val="0.000000"/>
                                          </p:val>
                                        </p:tav>
                                        <p:tav tm="100000">
                                          <p:val>
                                            <p:strVal val="#ppt_w"/>
                                          </p:val>
                                        </p:tav>
                                      </p:tavLst>
                                    </p:anim>
                                    <p:anim calcmode="lin" valueType="num">
                                      <p:cBhvr>
                                        <p:cTn id="46" dur="1000" fill="hold"/>
                                        <p:tgtEl>
                                          <p:spTgt spid="46083">
                                            <p:txEl>
                                              <p:charRg st="280" end="338"/>
                                            </p:txEl>
                                          </p:spTgt>
                                        </p:tgtEl>
                                        <p:attrNameLst>
                                          <p:attrName>ppt_h</p:attrName>
                                        </p:attrNameLst>
                                      </p:cBhvr>
                                      <p:tavLst>
                                        <p:tav tm="0">
                                          <p:val>
                                            <p:fltVal val="0.000000"/>
                                          </p:val>
                                        </p:tav>
                                        <p:tav tm="100000">
                                          <p:val>
                                            <p:strVal val="#ppt_h"/>
                                          </p:val>
                                        </p:tav>
                                      </p:tavLst>
                                    </p:anim>
                                    <p:anim calcmode="lin" valueType="num">
                                      <p:cBhvr>
                                        <p:cTn id="47" dur="1000" fill="hold"/>
                                        <p:tgtEl>
                                          <p:spTgt spid="46083">
                                            <p:txEl>
                                              <p:charRg st="280" end="338"/>
                                            </p:txEl>
                                          </p:spTgt>
                                        </p:tgtEl>
                                        <p:attrNameLst>
                                          <p:attrName>ppt_x</p:attrName>
                                        </p:attrNameLst>
                                      </p:cBhvr>
                                      <p:tavLst>
                                        <p:tav tm="0" fmla="#ppt_x+(cos(-2*pi*(1-$))*-#ppt_x-sin(-2*pi*(1-$))*(1-#ppt_y))*(1-$)">
                                          <p:val>
                                            <p:fltVal val="0.000000"/>
                                          </p:val>
                                        </p:tav>
                                        <p:tav tm="100000">
                                          <p:val>
                                            <p:fltVal val="1.000000"/>
                                          </p:val>
                                        </p:tav>
                                      </p:tavLst>
                                    </p:anim>
                                    <p:anim calcmode="lin" valueType="num">
                                      <p:cBhvr>
                                        <p:cTn id="48" dur="1000" fill="hold"/>
                                        <p:tgtEl>
                                          <p:spTgt spid="46083">
                                            <p:txEl>
                                              <p:charRg st="280" end="338"/>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46083">
                                            <p:txEl>
                                              <p:charRg st="338" end="433"/>
                                            </p:txEl>
                                          </p:spTgt>
                                        </p:tgtEl>
                                        <p:attrNameLst>
                                          <p:attrName>style.visibility</p:attrName>
                                        </p:attrNameLst>
                                      </p:cBhvr>
                                      <p:to>
                                        <p:strVal val="visible"/>
                                      </p:to>
                                    </p:set>
                                    <p:anim calcmode="lin" valueType="num">
                                      <p:cBhvr>
                                        <p:cTn id="53" dur="1000" fill="hold"/>
                                        <p:tgtEl>
                                          <p:spTgt spid="46083">
                                            <p:txEl>
                                              <p:charRg st="338" end="433"/>
                                            </p:txEl>
                                          </p:spTgt>
                                        </p:tgtEl>
                                        <p:attrNameLst>
                                          <p:attrName>ppt_w</p:attrName>
                                        </p:attrNameLst>
                                      </p:cBhvr>
                                      <p:tavLst>
                                        <p:tav tm="0">
                                          <p:val>
                                            <p:fltVal val="0.000000"/>
                                          </p:val>
                                        </p:tav>
                                        <p:tav tm="100000">
                                          <p:val>
                                            <p:strVal val="#ppt_w"/>
                                          </p:val>
                                        </p:tav>
                                      </p:tavLst>
                                    </p:anim>
                                    <p:anim calcmode="lin" valueType="num">
                                      <p:cBhvr>
                                        <p:cTn id="54" dur="1000" fill="hold"/>
                                        <p:tgtEl>
                                          <p:spTgt spid="46083">
                                            <p:txEl>
                                              <p:charRg st="338" end="433"/>
                                            </p:txEl>
                                          </p:spTgt>
                                        </p:tgtEl>
                                        <p:attrNameLst>
                                          <p:attrName>ppt_h</p:attrName>
                                        </p:attrNameLst>
                                      </p:cBhvr>
                                      <p:tavLst>
                                        <p:tav tm="0">
                                          <p:val>
                                            <p:fltVal val="0.000000"/>
                                          </p:val>
                                        </p:tav>
                                        <p:tav tm="100000">
                                          <p:val>
                                            <p:strVal val="#ppt_h"/>
                                          </p:val>
                                        </p:tav>
                                      </p:tavLst>
                                    </p:anim>
                                    <p:anim calcmode="lin" valueType="num">
                                      <p:cBhvr>
                                        <p:cTn id="55" dur="1000" fill="hold"/>
                                        <p:tgtEl>
                                          <p:spTgt spid="46083">
                                            <p:txEl>
                                              <p:charRg st="338" end="433"/>
                                            </p:txEl>
                                          </p:spTgt>
                                        </p:tgtEl>
                                        <p:attrNameLst>
                                          <p:attrName>ppt_x</p:attrName>
                                        </p:attrNameLst>
                                      </p:cBhvr>
                                      <p:tavLst>
                                        <p:tav tm="0" fmla="#ppt_x+(cos(-2*pi*(1-$))*-#ppt_x-sin(-2*pi*(1-$))*(1-#ppt_y))*(1-$)">
                                          <p:val>
                                            <p:fltVal val="0.000000"/>
                                          </p:val>
                                        </p:tav>
                                        <p:tav tm="100000">
                                          <p:val>
                                            <p:fltVal val="1.000000"/>
                                          </p:val>
                                        </p:tav>
                                      </p:tavLst>
                                    </p:anim>
                                    <p:anim calcmode="lin" valueType="num">
                                      <p:cBhvr>
                                        <p:cTn id="56" dur="1000" fill="hold"/>
                                        <p:tgtEl>
                                          <p:spTgt spid="46083">
                                            <p:txEl>
                                              <p:charRg st="338" end="433"/>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53975" y="78105"/>
            <a:ext cx="12109450" cy="6675755"/>
          </a:xfrm>
          <a:prstGeom prst="rect">
            <a:avLst/>
          </a:prstGeom>
        </p:spPr>
      </p:pic>
      <p:sp>
        <p:nvSpPr>
          <p:cNvPr id="5" name="Rectangle 4"/>
          <p:cNvSpPr/>
          <p:nvPr/>
        </p:nvSpPr>
        <p:spPr>
          <a:xfrm>
            <a:off x="2846070" y="4051935"/>
            <a:ext cx="7111365" cy="1938020"/>
          </a:xfrm>
          <a:prstGeom prst="rect">
            <a:avLst/>
          </a:prstGeom>
          <a:noFill/>
          <a:ln>
            <a:noFill/>
          </a:ln>
        </p:spPr>
        <p:txBody>
          <a:bodyPr wrap="square" rtlCol="0" anchor="t">
            <a:spAutoFit/>
          </a:bodyPr>
          <a:p>
            <a:pPr algn="ctr"/>
            <a:r>
              <a:rPr lang="en-US" altLang="zh-CN" sz="4000" b="1">
                <a:ln/>
                <a:solidFill>
                  <a:schemeClr val="accent3"/>
                </a:solidFill>
                <a:effectLst>
                  <a:outerShdw blurRad="38100" dist="25400" dir="5400000" algn="ctr" rotWithShape="0">
                    <a:srgbClr val="6E747A">
                      <a:alpha val="43000"/>
                    </a:srgbClr>
                  </a:outerShdw>
                </a:effectLst>
              </a:rPr>
              <a:t>Terimakasih</a:t>
            </a:r>
            <a:endParaRPr lang="en-US" altLang="zh-CN" sz="4000" b="1">
              <a:ln/>
              <a:solidFill>
                <a:schemeClr val="accent3"/>
              </a:solidFill>
              <a:effectLst>
                <a:outerShdw blurRad="38100" dist="25400" dir="5400000" algn="ctr" rotWithShape="0">
                  <a:srgbClr val="6E747A">
                    <a:alpha val="43000"/>
                  </a:srgbClr>
                </a:outerShdw>
              </a:effectLst>
            </a:endParaRPr>
          </a:p>
          <a:p>
            <a:pPr algn="ctr"/>
            <a:r>
              <a:rPr lang="en-US" altLang="zh-CN" sz="4000" b="1">
                <a:ln/>
                <a:solidFill>
                  <a:schemeClr val="accent3"/>
                </a:solidFill>
                <a:effectLst>
                  <a:outerShdw blurRad="38100" dist="25400" dir="5400000" algn="ctr" rotWithShape="0">
                    <a:srgbClr val="6E747A">
                      <a:alpha val="43000"/>
                    </a:srgbClr>
                  </a:outerShdw>
                </a:effectLst>
              </a:rPr>
              <a:t>Minggu depan datang lagi,ya....</a:t>
            </a:r>
            <a:endParaRPr lang="en-US" altLang="zh-CN" sz="4000" b="1">
              <a:ln/>
              <a:solidFill>
                <a:schemeClr val="accent3"/>
              </a:solidFill>
              <a:effectLst>
                <a:outerShdw blurRad="38100" dist="25400" dir="5400000" algn="ctr" rotWithShape="0">
                  <a:srgbClr val="6E747A">
                    <a:alpha val="43000"/>
                  </a:srgbClr>
                </a:outerShdw>
              </a:effectLst>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704215"/>
            <a:ext cx="10972800" cy="582613"/>
          </a:xfrm>
        </p:spPr>
        <p:txBody>
          <a:bodyPr/>
          <a:p>
            <a:r>
              <a:rPr lang="en-US"/>
              <a:t>Skope Ilmu Politik</a:t>
            </a:r>
            <a:endParaRPr lang="en-US"/>
          </a:p>
        </p:txBody>
      </p:sp>
      <p:sp>
        <p:nvSpPr>
          <p:cNvPr id="3" name="Content Placeholder 2"/>
          <p:cNvSpPr>
            <a:spLocks noGrp="1"/>
          </p:cNvSpPr>
          <p:nvPr>
            <p:ph idx="1"/>
          </p:nvPr>
        </p:nvSpPr>
        <p:spPr>
          <a:xfrm>
            <a:off x="609600" y="2066290"/>
            <a:ext cx="10972800" cy="4953000"/>
          </a:xfrm>
        </p:spPr>
        <p:txBody>
          <a:bodyPr/>
          <a:p>
            <a:r>
              <a:rPr lang="en-US"/>
              <a:t>Batasan ruang lingkup ilmu politik menurut badan internasional (UNESCO) yaitu sebagai berikut :</a:t>
            </a:r>
            <a:endParaRPr lang="en-US"/>
          </a:p>
          <a:p>
            <a:r>
              <a:rPr lang="en-US"/>
              <a:t>1.      Bidang teori politik</a:t>
            </a:r>
            <a:endParaRPr lang="en-US"/>
          </a:p>
          <a:p>
            <a:r>
              <a:rPr lang="en-US"/>
              <a:t>a.       Teori politik</a:t>
            </a:r>
            <a:endParaRPr lang="en-US"/>
          </a:p>
          <a:p>
            <a:r>
              <a:rPr lang="en-US"/>
              <a:t>b.      Sejarah perkembangan ide politik</a:t>
            </a:r>
            <a:endParaRPr lang="en-US"/>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lanjutan.....</a:t>
            </a:r>
            <a:endParaRPr lang="en-US"/>
          </a:p>
        </p:txBody>
      </p:sp>
      <p:sp>
        <p:nvSpPr>
          <p:cNvPr id="3" name="Content Placeholder 2"/>
          <p:cNvSpPr>
            <a:spLocks noGrp="1"/>
          </p:cNvSpPr>
          <p:nvPr>
            <p:ph idx="1"/>
          </p:nvPr>
        </p:nvSpPr>
        <p:spPr/>
        <p:txBody>
          <a:bodyPr/>
          <a:p>
            <a:r>
              <a:rPr lang="en-US"/>
              <a:t>Bidang lembaga politik</a:t>
            </a:r>
            <a:endParaRPr lang="en-US"/>
          </a:p>
          <a:p>
            <a:r>
              <a:rPr lang="en-US"/>
              <a:t>a.      Undang-undang dasar</a:t>
            </a:r>
            <a:endParaRPr lang="en-US"/>
          </a:p>
          <a:p>
            <a:r>
              <a:rPr lang="en-US"/>
              <a:t>b.      Pemertintahan negara</a:t>
            </a:r>
            <a:endParaRPr lang="en-US"/>
          </a:p>
          <a:p>
            <a:r>
              <a:rPr lang="en-US"/>
              <a:t>c.       Pemerintahan daerah</a:t>
            </a:r>
            <a:endParaRPr lang="en-US"/>
          </a:p>
          <a:p>
            <a:r>
              <a:rPr lang="en-US"/>
              <a:t>d.      Administrasi negara</a:t>
            </a:r>
            <a:endParaRPr lang="en-US"/>
          </a:p>
          <a:p>
            <a:r>
              <a:rPr lang="en-US"/>
              <a:t>e.       Perbandingan lembaga politik</a:t>
            </a:r>
            <a:endParaRPr lang="en-US"/>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lanjutan.....</a:t>
            </a:r>
            <a:endParaRPr lang="en-US"/>
          </a:p>
        </p:txBody>
      </p:sp>
      <p:sp>
        <p:nvSpPr>
          <p:cNvPr id="3" name="Content Placeholder 2"/>
          <p:cNvSpPr>
            <a:spLocks noGrp="1"/>
          </p:cNvSpPr>
          <p:nvPr>
            <p:ph idx="1"/>
          </p:nvPr>
        </p:nvSpPr>
        <p:spPr>
          <a:xfrm>
            <a:off x="609600" y="1657985"/>
            <a:ext cx="10972800" cy="4953000"/>
          </a:xfrm>
        </p:spPr>
        <p:txBody>
          <a:bodyPr/>
          <a:p>
            <a:r>
              <a:rPr lang="en-US"/>
              <a:t>Bidang kepartaian, golongan dan pendapat umum</a:t>
            </a:r>
            <a:endParaRPr lang="en-US"/>
          </a:p>
          <a:p>
            <a:r>
              <a:rPr lang="en-US"/>
              <a:t>a.       Partai politik</a:t>
            </a:r>
            <a:endParaRPr lang="en-US"/>
          </a:p>
          <a:p>
            <a:r>
              <a:rPr lang="en-US"/>
              <a:t>b.      Kelompok penekan</a:t>
            </a:r>
            <a:endParaRPr lang="en-US"/>
          </a:p>
          <a:p>
            <a:r>
              <a:rPr lang="en-US"/>
              <a:t>c.       Partisipasi warganegara dalam pemerintahan</a:t>
            </a:r>
            <a:endParaRPr lang="en-US"/>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lanjutan...</a:t>
            </a:r>
            <a:endParaRPr lang="en-US"/>
          </a:p>
        </p:txBody>
      </p:sp>
      <p:sp>
        <p:nvSpPr>
          <p:cNvPr id="3" name="Content Placeholder 2"/>
          <p:cNvSpPr>
            <a:spLocks noGrp="1"/>
          </p:cNvSpPr>
          <p:nvPr>
            <p:ph idx="1"/>
          </p:nvPr>
        </p:nvSpPr>
        <p:spPr>
          <a:xfrm>
            <a:off x="609600" y="1567180"/>
            <a:ext cx="10972800" cy="4953000"/>
          </a:xfrm>
        </p:spPr>
        <p:txBody>
          <a:bodyPr/>
          <a:p>
            <a:r>
              <a:rPr lang="en-US"/>
              <a:t>Bidang hubungan internasional</a:t>
            </a:r>
            <a:endParaRPr lang="en-US"/>
          </a:p>
          <a:p>
            <a:r>
              <a:rPr lang="en-US"/>
              <a:t>a.      Politik internasional</a:t>
            </a:r>
            <a:endParaRPr lang="en-US"/>
          </a:p>
          <a:p>
            <a:r>
              <a:rPr lang="en-US"/>
              <a:t>b.      Organisasi internasional</a:t>
            </a:r>
            <a:endParaRPr lang="en-US"/>
          </a:p>
          <a:p>
            <a:r>
              <a:rPr lang="en-US"/>
              <a:t>c.       Hukum internasional</a:t>
            </a:r>
            <a:endParaRPr lang="en-US"/>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itle 20481"/>
          <p:cNvSpPr>
            <a:spLocks noGrp="1"/>
          </p:cNvSpPr>
          <p:nvPr>
            <p:ph type="title"/>
          </p:nvPr>
        </p:nvSpPr>
        <p:spPr>
          <a:xfrm>
            <a:off x="688975" y="509905"/>
            <a:ext cx="10972800" cy="582613"/>
          </a:xfrm>
        </p:spPr>
        <p:txBody>
          <a:bodyPr anchor="ctr"/>
          <a:p>
            <a:pPr algn="just"/>
            <a:r>
              <a:rPr b="1" err="1">
                <a:latin typeface="Garamond" panose="02020404030301010803" pitchFamily="18" charset="0"/>
              </a:rPr>
              <a:t>Genealogi</a:t>
            </a:r>
            <a:r>
              <a:rPr b="1">
                <a:latin typeface="Garamond" panose="02020404030301010803" pitchFamily="18" charset="0"/>
              </a:rPr>
              <a:t> Ilmu Pemerintahan</a:t>
            </a:r>
            <a:endParaRPr b="1">
              <a:latin typeface="Garamond" panose="02020404030301010803" pitchFamily="18" charset="0"/>
            </a:endParaRPr>
          </a:p>
        </p:txBody>
      </p:sp>
      <p:sp>
        <p:nvSpPr>
          <p:cNvPr id="20483" name="Text Placeholder 20482"/>
          <p:cNvSpPr>
            <a:spLocks noGrp="1"/>
          </p:cNvSpPr>
          <p:nvPr>
            <p:ph type="body" idx="1"/>
          </p:nvPr>
        </p:nvSpPr>
        <p:spPr>
          <a:xfrm>
            <a:off x="609600" y="1679575"/>
            <a:ext cx="10972800" cy="4953000"/>
          </a:xfrm>
        </p:spPr>
        <p:txBody>
          <a:bodyPr/>
          <a:p>
            <a:pPr algn="just"/>
            <a:r>
              <a:rPr sz="2800" err="1"/>
              <a:t>Unsur  Negara: (1) Rakyat; (2) Wilayah; (3)  Pemerintahan; (4) Kedaulatan dan Kemerdekaan; (5) Dasar dan Tujuan </a:t>
            </a:r>
            <a:r>
              <a:rPr lang="en-US" sz="2800" err="1"/>
              <a:t>dan (6) Pengakuan dunia Internasional</a:t>
            </a:r>
            <a:endParaRPr sz="2800"/>
          </a:p>
          <a:p>
            <a:pPr algn="just"/>
            <a:endParaRPr lang="en-US" sz="2800"/>
          </a:p>
          <a:p>
            <a:pPr algn="just"/>
            <a:r>
              <a:rPr lang="en-US" sz="2800"/>
              <a:t>Ilmu Pemerintahan ialah tentang relasi antara Negara dengan Masyarakat</a:t>
            </a:r>
            <a:endParaRPr sz="2800"/>
          </a:p>
          <a:p>
            <a:pPr algn="just"/>
            <a:endParaRPr lang="en-US" sz="18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482">
                                            <p:txEl>
                                              <p:charRg st="0" end="28"/>
                                            </p:txEl>
                                          </p:spTgt>
                                        </p:tgtEl>
                                        <p:attrNameLst>
                                          <p:attrName>style.visibility</p:attrName>
                                        </p:attrNameLst>
                                      </p:cBhvr>
                                      <p:to>
                                        <p:strVal val="visible"/>
                                      </p:to>
                                    </p:set>
                                    <p:animEffect transition="in" filter="box(out)">
                                      <p:cBhvr>
                                        <p:cTn id="7" dur="500"/>
                                        <p:tgtEl>
                                          <p:spTgt spid="20482">
                                            <p:txEl>
                                              <p:charRg st="0" end="28"/>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483">
                                            <p:txEl>
                                              <p:charRg st="0" end="136"/>
                                            </p:txEl>
                                          </p:spTgt>
                                        </p:tgtEl>
                                        <p:attrNameLst>
                                          <p:attrName>style.visibility</p:attrName>
                                        </p:attrNameLst>
                                      </p:cBhvr>
                                      <p:to>
                                        <p:strVal val="visible"/>
                                      </p:to>
                                    </p:set>
                                    <p:animEffect transition="in" filter="box(out)">
                                      <p:cBhvr>
                                        <p:cTn id="12" dur="500"/>
                                        <p:tgtEl>
                                          <p:spTgt spid="20483">
                                            <p:txEl>
                                              <p:charRg st="0" end="136"/>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1"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483">
                                            <p:txEl>
                                              <p:charRg st="2" end="2"/>
                                            </p:txEl>
                                          </p:spTgt>
                                        </p:tgtEl>
                                        <p:attrNameLst>
                                          <p:attrName>style.visibility</p:attrName>
                                        </p:attrNameLst>
                                      </p:cBhvr>
                                      <p:to>
                                        <p:strVal val="visible"/>
                                      </p:to>
                                    </p:set>
                                    <p:animEffect transition="in" filter="box(out)">
                                      <p:cBhvr>
                                        <p:cTn id="17" dur="500"/>
                                        <p:tgtEl>
                                          <p:spTgt spid="20483">
                                            <p:txEl>
                                              <p:char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P spid="2048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itle 21505"/>
          <p:cNvSpPr>
            <a:spLocks noGrp="1"/>
          </p:cNvSpPr>
          <p:nvPr>
            <p:ph type="title"/>
          </p:nvPr>
        </p:nvSpPr>
        <p:spPr>
          <a:xfrm>
            <a:off x="702310" y="591820"/>
            <a:ext cx="10972800" cy="582613"/>
          </a:xfrm>
        </p:spPr>
        <p:txBody>
          <a:bodyPr anchor="ctr"/>
          <a:p>
            <a:pPr algn="just"/>
            <a:r>
              <a:rPr b="1"/>
              <a:t>Pemerintahan</a:t>
            </a:r>
            <a:endParaRPr b="1"/>
          </a:p>
        </p:txBody>
      </p:sp>
      <p:sp>
        <p:nvSpPr>
          <p:cNvPr id="21507" name="Text Placeholder 21506"/>
          <p:cNvSpPr>
            <a:spLocks noGrp="1"/>
          </p:cNvSpPr>
          <p:nvPr>
            <p:ph type="body" idx="1"/>
          </p:nvPr>
        </p:nvSpPr>
        <p:spPr>
          <a:xfrm>
            <a:off x="609600" y="2065655"/>
            <a:ext cx="10972800" cy="4953000"/>
          </a:xfrm>
        </p:spPr>
        <p:txBody>
          <a:bodyPr/>
          <a:p>
            <a:pPr algn="just"/>
            <a:r>
              <a:rPr sz="4000" err="1"/>
              <a:t>Pemerintah</a:t>
            </a:r>
            <a:r>
              <a:rPr sz="4000"/>
              <a:t> </a:t>
            </a:r>
            <a:r>
              <a:rPr sz="4000" err="1">
                <a:sym typeface="Symbol" panose="05050102010706020507" pitchFamily="18" charset="2"/>
              </a:rPr>
              <a:t> Organ (badan, lembaga), atau alat perlengkapan negara</a:t>
            </a:r>
            <a:r>
              <a:rPr sz="4000">
                <a:sym typeface="Symbol" panose="05050102010706020507" pitchFamily="18" charset="2"/>
              </a:rPr>
              <a:t>.</a:t>
            </a:r>
            <a:endParaRPr sz="4000">
              <a:sym typeface="Symbol" panose="05050102010706020507" pitchFamily="18" charset="2"/>
            </a:endParaRPr>
          </a:p>
          <a:p>
            <a:pPr algn="just"/>
            <a:r>
              <a:rPr sz="4000" err="1">
                <a:sym typeface="Symbol" panose="05050102010706020507" pitchFamily="18" charset="2"/>
              </a:rPr>
              <a:t>Pemerintahan  </a:t>
            </a:r>
            <a:r>
              <a:rPr lang="en-US" sz="4000" err="1">
                <a:sym typeface="Symbol" panose="05050102010706020507" pitchFamily="18" charset="2"/>
              </a:rPr>
              <a:t>relasi atau</a:t>
            </a:r>
            <a:r>
              <a:rPr sz="4000">
                <a:sym typeface="Symbol" panose="05050102010706020507" pitchFamily="18" charset="2"/>
              </a:rPr>
              <a:t> fungsi</a:t>
            </a:r>
            <a:endParaRPr sz="4000">
              <a:sym typeface="Symbol" panose="05050102010706020507" pitchFamily="18" charset="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charRg st="0" end="68"/>
                                            </p:txEl>
                                          </p:spTgt>
                                        </p:tgtEl>
                                        <p:attrNameLst>
                                          <p:attrName>style.visibility</p:attrName>
                                        </p:attrNameLst>
                                      </p:cBhvr>
                                      <p:to>
                                        <p:strVal val="visible"/>
                                      </p:to>
                                    </p:set>
                                    <p:anim calcmode="lin" valueType="num">
                                      <p:cBhvr additive="base">
                                        <p:cTn id="13" dur="500" fill="hold"/>
                                        <p:tgtEl>
                                          <p:spTgt spid="21507">
                                            <p:txEl>
                                              <p:charRg st="0" end="68"/>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charRg st="0" end="6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charRg st="68" end="109"/>
                                            </p:txEl>
                                          </p:spTgt>
                                        </p:tgtEl>
                                        <p:attrNameLst>
                                          <p:attrName>style.visibility</p:attrName>
                                        </p:attrNameLst>
                                      </p:cBhvr>
                                      <p:to>
                                        <p:strVal val="visible"/>
                                      </p:to>
                                    </p:set>
                                    <p:anim calcmode="lin" valueType="num">
                                      <p:cBhvr additive="base">
                                        <p:cTn id="19" dur="500" fill="hold"/>
                                        <p:tgtEl>
                                          <p:spTgt spid="21507">
                                            <p:txEl>
                                              <p:charRg st="68" end="109"/>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charRg st="68" end="10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itle 22529"/>
          <p:cNvSpPr>
            <a:spLocks noGrp="1"/>
          </p:cNvSpPr>
          <p:nvPr>
            <p:ph type="title"/>
          </p:nvPr>
        </p:nvSpPr>
        <p:spPr>
          <a:xfrm>
            <a:off x="609600" y="882015"/>
            <a:ext cx="10972800" cy="582613"/>
          </a:xfrm>
        </p:spPr>
        <p:txBody>
          <a:bodyPr anchor="ctr"/>
          <a:p>
            <a:pPr algn="just">
              <a:lnSpc>
                <a:spcPct val="80000"/>
              </a:lnSpc>
            </a:pPr>
            <a:r>
              <a:rPr b="1" err="1"/>
              <a:t>Pemerintahan dalam Arti Luas dan Sempit</a:t>
            </a:r>
            <a:endParaRPr b="1"/>
          </a:p>
        </p:txBody>
      </p:sp>
      <p:sp>
        <p:nvSpPr>
          <p:cNvPr id="22531" name="Text Placeholder 22530"/>
          <p:cNvSpPr>
            <a:spLocks noGrp="1"/>
          </p:cNvSpPr>
          <p:nvPr>
            <p:ph type="body" idx="1"/>
          </p:nvPr>
        </p:nvSpPr>
        <p:spPr>
          <a:xfrm>
            <a:off x="1121410" y="1664335"/>
            <a:ext cx="8522335" cy="4572000"/>
          </a:xfrm>
        </p:spPr>
        <p:txBody>
          <a:bodyPr/>
          <a:p>
            <a:pPr algn="just">
              <a:lnSpc>
                <a:spcPct val="90000"/>
              </a:lnSpc>
            </a:pPr>
            <a:r>
              <a:rPr b="1" i="1" u="sng" err="1"/>
              <a:t>Pemerintahan (luas</a:t>
            </a:r>
            <a:r>
              <a:rPr b="1" i="1" u="sng"/>
              <a:t>)</a:t>
            </a:r>
            <a:r>
              <a:t> </a:t>
            </a:r>
            <a:r>
              <a:rPr err="1">
                <a:sym typeface="Symbol" panose="05050102010706020507" pitchFamily="18" charset="2"/>
              </a:rPr>
              <a:t> semua </a:t>
            </a:r>
            <a:r>
              <a:rPr lang="en-US" err="1">
                <a:sym typeface="Symbol" panose="05050102010706020507" pitchFamily="18" charset="2"/>
              </a:rPr>
              <a:t>relasi </a:t>
            </a:r>
            <a:r>
              <a:rPr err="1">
                <a:sym typeface="Symbol" panose="05050102010706020507" pitchFamily="18" charset="2"/>
              </a:rPr>
              <a:t>badan-badan atau lembaga-lembaga, alat-alat kelengkapan negara atau aparatur negara yang menjalankan pelbagai macam kegiatan atau aktivitas </a:t>
            </a:r>
            <a:r>
              <a:rPr i="1" err="1">
                <a:solidFill>
                  <a:schemeClr val="accent1"/>
                </a:solidFill>
                <a:sym typeface="Symbol" panose="05050102010706020507" pitchFamily="18" charset="2"/>
              </a:rPr>
              <a:t>untuk </a:t>
            </a:r>
            <a:r>
              <a:rPr lang="en-US" i="1" err="1">
                <a:solidFill>
                  <a:schemeClr val="accent1"/>
                </a:solidFill>
                <a:sym typeface="Symbol" panose="05050102010706020507" pitchFamily="18" charset="2"/>
              </a:rPr>
              <a:t>melayani masyarakat</a:t>
            </a:r>
            <a:endParaRPr i="1">
              <a:solidFill>
                <a:schemeClr val="accent1"/>
              </a:solidFill>
              <a:sym typeface="Symbol" panose="05050102010706020507" pitchFamily="18" charset="2"/>
            </a:endParaRPr>
          </a:p>
          <a:p>
            <a:pPr algn="just">
              <a:lnSpc>
                <a:spcPct val="90000"/>
              </a:lnSpc>
            </a:pPr>
            <a:r>
              <a:rPr b="1" i="1" u="sng" err="1">
                <a:sym typeface="Symbol" panose="05050102010706020507" pitchFamily="18" charset="2"/>
              </a:rPr>
              <a:t>Pemerintah (</a:t>
            </a:r>
            <a:r>
              <a:rPr lang="en-US" b="1" i="1" u="sng" err="1">
                <a:sym typeface="Symbol" panose="05050102010706020507" pitchFamily="18" charset="2"/>
              </a:rPr>
              <a:t>sempit</a:t>
            </a:r>
            <a:r>
              <a:rPr b="1" i="1" u="sng">
                <a:sym typeface="Symbol" panose="05050102010706020507" pitchFamily="18" charset="2"/>
              </a:rPr>
              <a:t>)</a:t>
            </a:r>
            <a:r>
              <a:rPr err="1">
                <a:sym typeface="Symbol" panose="05050102010706020507" pitchFamily="18" charset="2"/>
              </a:rPr>
              <a:t>  semua lembaga negara yang terdiri dari lembaga-lembaga legislatif, eksekutif, dan yudikatif (John Locke dan Mosteqiueu</a:t>
            </a:r>
            <a:r>
              <a:rPr>
                <a:sym typeface="Symbol" panose="05050102010706020507" pitchFamily="18" charset="2"/>
              </a:rPr>
              <a:t>)</a:t>
            </a:r>
            <a:endParaRPr>
              <a:sym typeface="Symbol" panose="05050102010706020507" pitchFamily="18" charset="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fltVal val="0.000000"/>
                                          </p:val>
                                        </p:tav>
                                        <p:tav tm="100000">
                                          <p:val>
                                            <p:strVal val="#ppt_w"/>
                                          </p:val>
                                        </p:tav>
                                      </p:tavLst>
                                    </p:anim>
                                    <p:anim calcmode="lin" valueType="num">
                                      <p:cBhvr>
                                        <p:cTn id="8" dur="1000" fill="hold"/>
                                        <p:tgtEl>
                                          <p:spTgt spid="22530"/>
                                        </p:tgtEl>
                                        <p:attrNameLst>
                                          <p:attrName>ppt_h</p:attrName>
                                        </p:attrNameLst>
                                      </p:cBhvr>
                                      <p:tavLst>
                                        <p:tav tm="0">
                                          <p:val>
                                            <p:fltVal val="0.000000"/>
                                          </p:val>
                                        </p:tav>
                                        <p:tav tm="100000">
                                          <p:val>
                                            <p:strVal val="#ppt_h"/>
                                          </p:val>
                                        </p:tav>
                                      </p:tavLst>
                                    </p:anim>
                                    <p:anim calcmode="lin" valueType="num">
                                      <p:cBhvr>
                                        <p:cTn id="9" dur="1000" fill="hold"/>
                                        <p:tgtEl>
                                          <p:spTgt spid="22530"/>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22530"/>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2531">
                                            <p:txEl>
                                              <p:charRg st="0" end="212"/>
                                            </p:txEl>
                                          </p:spTgt>
                                        </p:tgtEl>
                                        <p:attrNameLst>
                                          <p:attrName>style.visibility</p:attrName>
                                        </p:attrNameLst>
                                      </p:cBhvr>
                                      <p:to>
                                        <p:strVal val="visible"/>
                                      </p:to>
                                    </p:set>
                                    <p:anim calcmode="lin" valueType="num">
                                      <p:cBhvr>
                                        <p:cTn id="15" dur="500" fill="hold"/>
                                        <p:tgtEl>
                                          <p:spTgt spid="22531">
                                            <p:txEl>
                                              <p:charRg st="0" end="212"/>
                                            </p:txEl>
                                          </p:spTgt>
                                        </p:tgtEl>
                                        <p:attrNameLst>
                                          <p:attrName>ppt_w</p:attrName>
                                        </p:attrNameLst>
                                      </p:cBhvr>
                                      <p:tavLst>
                                        <p:tav tm="0">
                                          <p:val>
                                            <p:fltVal val="0.000000"/>
                                          </p:val>
                                        </p:tav>
                                        <p:tav tm="100000">
                                          <p:val>
                                            <p:strVal val="#ppt_w"/>
                                          </p:val>
                                        </p:tav>
                                      </p:tavLst>
                                    </p:anim>
                                    <p:anim calcmode="lin" valueType="num">
                                      <p:cBhvr>
                                        <p:cTn id="16" dur="500" fill="hold"/>
                                        <p:tgtEl>
                                          <p:spTgt spid="22531">
                                            <p:txEl>
                                              <p:charRg st="0" end="212"/>
                                            </p:txEl>
                                          </p:spTgt>
                                        </p:tgtEl>
                                        <p:attrNameLst>
                                          <p:attrName>ppt_h</p:attrName>
                                        </p:attrNameLst>
                                      </p:cBhvr>
                                      <p:tavLst>
                                        <p:tav tm="0">
                                          <p:val>
                                            <p:fltVal val="0.000000"/>
                                          </p:val>
                                        </p:tav>
                                        <p:tav tm="100000">
                                          <p:val>
                                            <p:strVal val="#ppt_h"/>
                                          </p:val>
                                        </p:tav>
                                      </p:tavLst>
                                    </p:anim>
                                    <p:anim calcmode="lin" valueType="num">
                                      <p:cBhvr>
                                        <p:cTn id="17" dur="500" fill="hold"/>
                                        <p:tgtEl>
                                          <p:spTgt spid="22531">
                                            <p:txEl>
                                              <p:charRg st="0" end="212"/>
                                            </p:txEl>
                                          </p:spTgt>
                                        </p:tgtEl>
                                        <p:attrNameLst>
                                          <p:attrName>ppt_x</p:attrName>
                                        </p:attrNameLst>
                                      </p:cBhvr>
                                      <p:tavLst>
                                        <p:tav tm="0">
                                          <p:val>
                                            <p:fltVal val="0.500000"/>
                                          </p:val>
                                        </p:tav>
                                        <p:tav tm="100000">
                                          <p:val>
                                            <p:strVal val="#ppt_x"/>
                                          </p:val>
                                        </p:tav>
                                      </p:tavLst>
                                    </p:anim>
                                    <p:anim calcmode="lin" valueType="num">
                                      <p:cBhvr>
                                        <p:cTn id="18" dur="500" fill="hold"/>
                                        <p:tgtEl>
                                          <p:spTgt spid="22531">
                                            <p:txEl>
                                              <p:charRg st="0" end="212"/>
                                            </p:txEl>
                                          </p:spTgt>
                                        </p:tgtEl>
                                        <p:attrNameLst>
                                          <p:attrName>ppt_y</p:attrName>
                                        </p:attrNameLst>
                                      </p:cBhvr>
                                      <p:tavLst>
                                        <p:tav tm="0">
                                          <p:val>
                                            <p:fltVal val="0.500000"/>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2531">
                                            <p:txEl>
                                              <p:charRg st="212" end="352"/>
                                            </p:txEl>
                                          </p:spTgt>
                                        </p:tgtEl>
                                        <p:attrNameLst>
                                          <p:attrName>style.visibility</p:attrName>
                                        </p:attrNameLst>
                                      </p:cBhvr>
                                      <p:to>
                                        <p:strVal val="visible"/>
                                      </p:to>
                                    </p:set>
                                    <p:anim calcmode="lin" valueType="num">
                                      <p:cBhvr>
                                        <p:cTn id="23" dur="500" fill="hold"/>
                                        <p:tgtEl>
                                          <p:spTgt spid="22531">
                                            <p:txEl>
                                              <p:charRg st="212" end="352"/>
                                            </p:txEl>
                                          </p:spTgt>
                                        </p:tgtEl>
                                        <p:attrNameLst>
                                          <p:attrName>ppt_w</p:attrName>
                                        </p:attrNameLst>
                                      </p:cBhvr>
                                      <p:tavLst>
                                        <p:tav tm="0">
                                          <p:val>
                                            <p:fltVal val="0.000000"/>
                                          </p:val>
                                        </p:tav>
                                        <p:tav tm="100000">
                                          <p:val>
                                            <p:strVal val="#ppt_w"/>
                                          </p:val>
                                        </p:tav>
                                      </p:tavLst>
                                    </p:anim>
                                    <p:anim calcmode="lin" valueType="num">
                                      <p:cBhvr>
                                        <p:cTn id="24" dur="500" fill="hold"/>
                                        <p:tgtEl>
                                          <p:spTgt spid="22531">
                                            <p:txEl>
                                              <p:charRg st="212" end="352"/>
                                            </p:txEl>
                                          </p:spTgt>
                                        </p:tgtEl>
                                        <p:attrNameLst>
                                          <p:attrName>ppt_h</p:attrName>
                                        </p:attrNameLst>
                                      </p:cBhvr>
                                      <p:tavLst>
                                        <p:tav tm="0">
                                          <p:val>
                                            <p:fltVal val="0.000000"/>
                                          </p:val>
                                        </p:tav>
                                        <p:tav tm="100000">
                                          <p:val>
                                            <p:strVal val="#ppt_h"/>
                                          </p:val>
                                        </p:tav>
                                      </p:tavLst>
                                    </p:anim>
                                    <p:anim calcmode="lin" valueType="num">
                                      <p:cBhvr>
                                        <p:cTn id="25" dur="500" fill="hold"/>
                                        <p:tgtEl>
                                          <p:spTgt spid="22531">
                                            <p:txEl>
                                              <p:charRg st="212" end="352"/>
                                            </p:txEl>
                                          </p:spTgt>
                                        </p:tgtEl>
                                        <p:attrNameLst>
                                          <p:attrName>ppt_x</p:attrName>
                                        </p:attrNameLst>
                                      </p:cBhvr>
                                      <p:tavLst>
                                        <p:tav tm="0">
                                          <p:val>
                                            <p:fltVal val="0.500000"/>
                                          </p:val>
                                        </p:tav>
                                        <p:tav tm="100000">
                                          <p:val>
                                            <p:strVal val="#ppt_x"/>
                                          </p:val>
                                        </p:tav>
                                      </p:tavLst>
                                    </p:anim>
                                    <p:anim calcmode="lin" valueType="num">
                                      <p:cBhvr>
                                        <p:cTn id="26" dur="500" fill="hold"/>
                                        <p:tgtEl>
                                          <p:spTgt spid="22531">
                                            <p:txEl>
                                              <p:charRg st="212" end="352"/>
                                            </p:txEl>
                                          </p:spTgt>
                                        </p:tgtEl>
                                        <p:attrNameLst>
                                          <p:attrName>ppt_y</p:attrName>
                                        </p:attrNameLst>
                                      </p:cBhvr>
                                      <p:tavLst>
                                        <p:tav tm="0">
                                          <p:val>
                                            <p:flt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7460</Words>
  <Application>WPS Presentation</Application>
  <PresentationFormat>Widescreen</PresentationFormat>
  <Paragraphs>238</Paragraphs>
  <Slides>26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Arial</vt:lpstr>
      <vt:lpstr>SimSun</vt:lpstr>
      <vt:lpstr>Wingdings</vt:lpstr>
      <vt:lpstr>Arial Unicode MS</vt:lpstr>
      <vt:lpstr>Calibri Light</vt:lpstr>
      <vt:lpstr>Calibri</vt:lpstr>
      <vt:lpstr>Microsoft YaHei</vt:lpstr>
      <vt:lpstr>Garamond</vt:lpstr>
      <vt:lpstr>Times New Roman</vt:lpstr>
      <vt:lpstr>Symbol</vt:lpstr>
      <vt:lpstr>Blue Waves</vt:lpstr>
      <vt:lpstr>PowerPoint 演示文稿</vt:lpstr>
      <vt:lpstr>PowerPoint 演示文稿</vt:lpstr>
      <vt:lpstr>PowerPoint 演示文稿</vt:lpstr>
      <vt:lpstr>PowerPoint 演示文稿</vt:lpstr>
      <vt:lpstr>PowerPoint 演示文稿</vt:lpstr>
      <vt:lpstr>PowerPoint 演示文稿</vt:lpstr>
      <vt:lpstr>Genealogi Ilmu Pemerintahan</vt:lpstr>
      <vt:lpstr>Pemerintah dan Pemerintahan</vt:lpstr>
      <vt:lpstr>Pemerintahan dalam Arti Luas dan Sempit</vt:lpstr>
      <vt:lpstr>Ilmu Pemerintahan</vt:lpstr>
      <vt:lpstr>Ilmu Pemerintahan Sebagai Ilmu</vt:lpstr>
      <vt:lpstr>Continue….</vt:lpstr>
      <vt:lpstr>Continue….</vt:lpstr>
      <vt:lpstr>Pengertian Negara</vt:lpstr>
      <vt:lpstr>Continue…</vt:lpstr>
      <vt:lpstr>Teori Asal-usul Negara</vt:lpstr>
      <vt:lpstr>Continue…</vt:lpstr>
      <vt:lpstr>Tujuan Negara</vt:lpstr>
      <vt:lpstr>Teori-Teori Fungsi Negara</vt:lpstr>
      <vt:lpstr>Continue….</vt:lpstr>
      <vt:lpstr>Konsep Kekuasaan</vt:lpstr>
      <vt:lpstr>Sumber Kekuasaan</vt:lpstr>
      <vt:lpstr>Bentuk-bentuk Kekuasaan</vt:lpstr>
      <vt:lpstr>Dimensi-dimensi Kekuasaan</vt:lpstr>
      <vt:lpstr>Continue…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 POLITIK</dc:title>
  <dc:creator>LENOVO</dc:creator>
  <cp:lastModifiedBy>LENOVO</cp:lastModifiedBy>
  <cp:revision>7</cp:revision>
  <dcterms:created xsi:type="dcterms:W3CDTF">2019-02-17T11:00:47Z</dcterms:created>
  <dcterms:modified xsi:type="dcterms:W3CDTF">2019-02-17T12:11:22Z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