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432" y="14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BF26CA-CA6D-424F-B5C6-6C598CFBC925}" type="datetimeFigureOut">
              <a:rPr lang="en-US" smtClean="0"/>
              <a:pPr/>
              <a:t>11/18/2013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B20A2-2620-45BF-8E97-5CFB229E3D4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9B8ED-C52E-4B8C-B30D-89F56C4F8394}" type="datetimeFigureOut">
              <a:rPr lang="en-US" smtClean="0"/>
              <a:pPr/>
              <a:t>11/18/2013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D1582E1-C8BE-4898-BB2A-1F813A617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9B8ED-C52E-4B8C-B30D-89F56C4F8394}" type="datetimeFigureOut">
              <a:rPr lang="en-US" smtClean="0"/>
              <a:pPr/>
              <a:t>11/18/2013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582E1-C8BE-4898-BB2A-1F813A617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9B8ED-C52E-4B8C-B30D-89F56C4F8394}" type="datetimeFigureOut">
              <a:rPr lang="en-US" smtClean="0"/>
              <a:pPr/>
              <a:t>11/18/2013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582E1-C8BE-4898-BB2A-1F813A617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9B8ED-C52E-4B8C-B30D-89F56C4F8394}" type="datetimeFigureOut">
              <a:rPr lang="en-US" smtClean="0"/>
              <a:pPr/>
              <a:t>11/18/2013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D1582E1-C8BE-4898-BB2A-1F813A617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9B8ED-C52E-4B8C-B30D-89F56C4F8394}" type="datetimeFigureOut">
              <a:rPr lang="en-US" smtClean="0"/>
              <a:pPr/>
              <a:t>11/18/2013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582E1-C8BE-4898-BB2A-1F813A6176A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9B8ED-C52E-4B8C-B30D-89F56C4F8394}" type="datetimeFigureOut">
              <a:rPr lang="en-US" smtClean="0"/>
              <a:pPr/>
              <a:t>11/18/2013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582E1-C8BE-4898-BB2A-1F813A617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9B8ED-C52E-4B8C-B30D-89F56C4F8394}" type="datetimeFigureOut">
              <a:rPr lang="en-US" smtClean="0"/>
              <a:pPr/>
              <a:t>11/18/2013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D1582E1-C8BE-4898-BB2A-1F813A6176A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9B8ED-C52E-4B8C-B30D-89F56C4F8394}" type="datetimeFigureOut">
              <a:rPr lang="en-US" smtClean="0"/>
              <a:pPr/>
              <a:t>11/18/2013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582E1-C8BE-4898-BB2A-1F813A617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9B8ED-C52E-4B8C-B30D-89F56C4F8394}" type="datetimeFigureOut">
              <a:rPr lang="en-US" smtClean="0"/>
              <a:pPr/>
              <a:t>11/18/2013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582E1-C8BE-4898-BB2A-1F813A617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9B8ED-C52E-4B8C-B30D-89F56C4F8394}" type="datetimeFigureOut">
              <a:rPr lang="en-US" smtClean="0"/>
              <a:pPr/>
              <a:t>11/18/2013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582E1-C8BE-4898-BB2A-1F813A617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9B8ED-C52E-4B8C-B30D-89F56C4F8394}" type="datetimeFigureOut">
              <a:rPr lang="en-US" smtClean="0"/>
              <a:pPr/>
              <a:t>11/18/2013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582E1-C8BE-4898-BB2A-1F813A6176A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F39B8ED-C52E-4B8C-B30D-89F56C4F8394}" type="datetimeFigureOut">
              <a:rPr lang="en-US" smtClean="0"/>
              <a:pPr/>
              <a:t>11/18/2013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D1582E1-C8BE-4898-BB2A-1F813A6176A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914399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ELEMEN-ELEMEN JURNALISME </a:t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>BILL KOVACH &amp; Tom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Rosentiell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600200"/>
            <a:ext cx="7848600" cy="4038600"/>
          </a:xfrm>
        </p:spPr>
        <p:txBody>
          <a:bodyPr>
            <a:normAutofit fontScale="92500" lnSpcReduction="1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Jurnalis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berpihak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kebenaran</a:t>
            </a:r>
            <a:endParaRPr lang="en-US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Loyalitas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jurnalisme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masyarakat</a:t>
            </a:r>
            <a:endParaRPr lang="en-US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14350" lvl="0" indent="-514350" algn="just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Disiplin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verifikasi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14350" lvl="0" indent="-514350" algn="just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Independensi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faksi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Jurnalisme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pemantau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kekuasaan</a:t>
            </a:r>
            <a:endParaRPr lang="en-US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Jurnalisme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menjadi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forum 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public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Jurnalisme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membuat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hal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penting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menjadi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menarik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relevan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14350" lvl="0" indent="-514350" algn="just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Wartawan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menjadikan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berita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komprehensif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proporsional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Jurnalis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memiliki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hati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nura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ni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Jurnalis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r>
              <a:rPr lang="en-US" dirty="0" smtClean="0"/>
              <a:t> </a:t>
            </a:r>
            <a:r>
              <a:rPr lang="en-US" dirty="0" err="1" smtClean="0"/>
              <a:t>nurani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Hati</a:t>
            </a:r>
            <a:r>
              <a:rPr lang="en-US" dirty="0" smtClean="0"/>
              <a:t> </a:t>
            </a:r>
            <a:r>
              <a:rPr lang="en-US" dirty="0" err="1" smtClean="0"/>
              <a:t>nurani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inti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“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layak</a:t>
            </a:r>
            <a:r>
              <a:rPr lang="en-US" dirty="0" smtClean="0"/>
              <a:t> </a:t>
            </a:r>
            <a:r>
              <a:rPr lang="en-US" dirty="0" err="1" smtClean="0"/>
              <a:t>disajikan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persis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disamarkan</a:t>
            </a:r>
            <a:r>
              <a:rPr lang="en-US" dirty="0" smtClean="0"/>
              <a:t>”</a:t>
            </a:r>
          </a:p>
          <a:p>
            <a:r>
              <a:rPr lang="en-US" dirty="0" err="1" smtClean="0"/>
              <a:t>Nurani</a:t>
            </a:r>
            <a:r>
              <a:rPr lang="en-US" dirty="0" smtClean="0"/>
              <a:t> </a:t>
            </a:r>
            <a:r>
              <a:rPr lang="en-US" dirty="0" err="1" smtClean="0"/>
              <a:t>wartawan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sejauhmana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meresahkan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endParaRPr lang="en-US" dirty="0" smtClean="0"/>
          </a:p>
          <a:p>
            <a:r>
              <a:rPr lang="en-US" dirty="0" err="1" smtClean="0"/>
              <a:t>Nurani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wartawan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percaya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cek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recek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menerus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Konsep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Obyektivitas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Pemberitaaan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Obyektivitas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selalu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menjadi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perdebatan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pernah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selesai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Menurut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Michael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Bugeja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pengajar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jurnalisme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Iowa State):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obyektivitas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melihat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dunia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seperti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apa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adanya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bukan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bagaimana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anda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harapkan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semestinya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Disiplin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obeyektivitas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wartawan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terlibat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berita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mereka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pengamat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Konsep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adil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(fairness)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dianggap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lebih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penting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seperti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disampaikan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Robert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Scheer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(Los Angeles Times):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bukan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kenetralan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penting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namun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bagaimana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adil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jujur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berita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Konsep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adil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berita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bila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mengabaikan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fakta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penting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jadi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adil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lengkap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adil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relevansi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adil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jujur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adil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menuntut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keterusterangan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Sumber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berita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Detak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jantung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jurnalisme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terletak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sumber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berita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beberapa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petunjuk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membantu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wartawan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mengumpulkan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informasi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777240" lvl="1" indent="-457200">
              <a:buFont typeface="+mj-lt"/>
              <a:buAutoNum type="arabicPeriod"/>
            </a:pPr>
            <a:r>
              <a:rPr lang="en-US" sz="2100" dirty="0" err="1" smtClean="0">
                <a:latin typeface="Arial" pitchFamily="34" charset="0"/>
                <a:cs typeface="Arial" pitchFamily="34" charset="0"/>
              </a:rPr>
              <a:t>Observasi</a:t>
            </a:r>
            <a:r>
              <a:rPr lang="en-US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100" dirty="0" err="1" smtClean="0">
                <a:latin typeface="Arial" pitchFamily="34" charset="0"/>
                <a:cs typeface="Arial" pitchFamily="34" charset="0"/>
              </a:rPr>
              <a:t>langsung</a:t>
            </a:r>
            <a:r>
              <a:rPr lang="en-US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1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1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100" dirty="0" err="1" smtClean="0">
                <a:latin typeface="Arial" pitchFamily="34" charset="0"/>
                <a:cs typeface="Arial" pitchFamily="34" charset="0"/>
              </a:rPr>
              <a:t>langsung</a:t>
            </a:r>
            <a:endParaRPr lang="en-US" sz="2100" dirty="0" smtClean="0">
              <a:latin typeface="Arial" pitchFamily="34" charset="0"/>
              <a:cs typeface="Arial" pitchFamily="34" charset="0"/>
            </a:endParaRPr>
          </a:p>
          <a:p>
            <a:pPr marL="777240" lvl="1" indent="-457200">
              <a:buFont typeface="+mj-lt"/>
              <a:buAutoNum type="arabicPeriod"/>
            </a:pPr>
            <a:r>
              <a:rPr lang="en-US" sz="2100" dirty="0" err="1" smtClean="0">
                <a:latin typeface="Arial" pitchFamily="34" charset="0"/>
                <a:cs typeface="Arial" pitchFamily="34" charset="0"/>
              </a:rPr>
              <a:t>Proses</a:t>
            </a:r>
            <a:r>
              <a:rPr lang="en-US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100" dirty="0" err="1" smtClean="0">
                <a:latin typeface="Arial" pitchFamily="34" charset="0"/>
                <a:cs typeface="Arial" pitchFamily="34" charset="0"/>
              </a:rPr>
              <a:t>wawancara</a:t>
            </a:r>
            <a:endParaRPr lang="en-US" sz="2100" dirty="0" smtClean="0">
              <a:latin typeface="Arial" pitchFamily="34" charset="0"/>
              <a:cs typeface="Arial" pitchFamily="34" charset="0"/>
            </a:endParaRPr>
          </a:p>
          <a:p>
            <a:pPr marL="777240" lvl="1" indent="-457200">
              <a:buFont typeface="+mj-lt"/>
              <a:buAutoNum type="arabicPeriod"/>
            </a:pPr>
            <a:r>
              <a:rPr lang="en-US" sz="2100" dirty="0" err="1" smtClean="0">
                <a:latin typeface="Arial" pitchFamily="34" charset="0"/>
                <a:cs typeface="Arial" pitchFamily="34" charset="0"/>
              </a:rPr>
              <a:t>Pencarian</a:t>
            </a:r>
            <a:r>
              <a:rPr lang="en-US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1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100" dirty="0" err="1" smtClean="0">
                <a:latin typeface="Arial" pitchFamily="34" charset="0"/>
                <a:cs typeface="Arial" pitchFamily="34" charset="0"/>
              </a:rPr>
              <a:t>penelitian</a:t>
            </a:r>
            <a:r>
              <a:rPr lang="en-US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100" dirty="0" err="1" smtClean="0">
                <a:latin typeface="Arial" pitchFamily="34" charset="0"/>
                <a:cs typeface="Arial" pitchFamily="34" charset="0"/>
              </a:rPr>
              <a:t>bahan-bahan</a:t>
            </a:r>
            <a:r>
              <a:rPr lang="en-US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100" dirty="0" err="1" smtClean="0">
                <a:latin typeface="Arial" pitchFamily="34" charset="0"/>
                <a:cs typeface="Arial" pitchFamily="34" charset="0"/>
              </a:rPr>
              <a:t>melalui</a:t>
            </a:r>
            <a:r>
              <a:rPr lang="en-US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100" dirty="0" err="1" smtClean="0">
                <a:latin typeface="Arial" pitchFamily="34" charset="0"/>
                <a:cs typeface="Arial" pitchFamily="34" charset="0"/>
              </a:rPr>
              <a:t>dokumen</a:t>
            </a:r>
            <a:r>
              <a:rPr lang="en-US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100" dirty="0" err="1" smtClean="0">
                <a:latin typeface="Arial" pitchFamily="34" charset="0"/>
                <a:cs typeface="Arial" pitchFamily="34" charset="0"/>
              </a:rPr>
              <a:t>publik</a:t>
            </a:r>
            <a:endParaRPr lang="en-US" sz="2100" dirty="0" smtClean="0">
              <a:latin typeface="Arial" pitchFamily="34" charset="0"/>
              <a:cs typeface="Arial" pitchFamily="34" charset="0"/>
            </a:endParaRPr>
          </a:p>
          <a:p>
            <a:pPr marL="777240" lvl="1" indent="-457200">
              <a:buFont typeface="+mj-lt"/>
              <a:buAutoNum type="arabicPeriod"/>
            </a:pPr>
            <a:r>
              <a:rPr lang="en-US" sz="2100" dirty="0" err="1" smtClean="0">
                <a:latin typeface="Arial" pitchFamily="34" charset="0"/>
                <a:cs typeface="Arial" pitchFamily="34" charset="0"/>
              </a:rPr>
              <a:t>Partisipasi</a:t>
            </a:r>
            <a:r>
              <a:rPr lang="en-US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1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100" dirty="0" err="1" smtClean="0">
                <a:latin typeface="Arial" pitchFamily="34" charset="0"/>
                <a:cs typeface="Arial" pitchFamily="34" charset="0"/>
              </a:rPr>
              <a:t>peristiwa</a:t>
            </a:r>
            <a:endParaRPr lang="en-US" sz="2100" dirty="0" smtClean="0">
              <a:latin typeface="Arial" pitchFamily="34" charset="0"/>
              <a:cs typeface="Arial" pitchFamily="34" charset="0"/>
            </a:endParaRPr>
          </a:p>
          <a:p>
            <a:pPr marL="457200" indent="-457200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Narasumber:mutu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tulisan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wartawan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tergantung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sumbernya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bila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buku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dokumen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disebutkan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bila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orang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mencari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orang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layak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memenuhi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syarat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Sumber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Anonim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Sumber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bisa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membahayakan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menimbulkan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kerugian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bagi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wartawan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media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terutama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sumber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mau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disebutkan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namanya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disebut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sebagai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sumber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buta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blind source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sumber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anonim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Contoh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kasus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Watergate,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kasus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Tempo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Tommy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Winata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kasus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Tanah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Abang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None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Sikap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skeptis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selalu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mempertanyakan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fakta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diterima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menghadapi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sumber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anonim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sangat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penting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karena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algn="just"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Jurnalisme</a:t>
            </a:r>
            <a:r>
              <a:rPr lang="en-US" dirty="0" smtClean="0"/>
              <a:t> </a:t>
            </a:r>
            <a:r>
              <a:rPr lang="en-US" dirty="0" err="1" smtClean="0"/>
              <a:t>berpihak</a:t>
            </a:r>
            <a:r>
              <a:rPr lang="en-US" dirty="0" smtClean="0"/>
              <a:t> </a:t>
            </a:r>
            <a:r>
              <a:rPr lang="en-US" dirty="0" err="1" smtClean="0"/>
              <a:t>kebenaran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Kebenaran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jurnalisme</a:t>
            </a:r>
            <a:r>
              <a:rPr lang="en-US" dirty="0" smtClean="0"/>
              <a:t> 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kebenaran</a:t>
            </a:r>
            <a:r>
              <a:rPr lang="en-US" dirty="0" smtClean="0"/>
              <a:t> yang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dipraktikkan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r>
              <a:rPr lang="en-US" dirty="0" smtClean="0"/>
              <a:t>.  </a:t>
            </a:r>
            <a:r>
              <a:rPr lang="en-US" dirty="0" err="1" smtClean="0"/>
              <a:t>Kebenaran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berpatokan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akurasi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Menurut</a:t>
            </a:r>
            <a:r>
              <a:rPr lang="en-US" dirty="0" smtClean="0"/>
              <a:t> Jack Fuller (news value ) </a:t>
            </a:r>
            <a:r>
              <a:rPr lang="en-US" dirty="0" err="1" smtClean="0"/>
              <a:t>jurnalisme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melenceng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akal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Upaya</a:t>
            </a:r>
            <a:r>
              <a:rPr lang="en-US" dirty="0" smtClean="0"/>
              <a:t> yang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jurnalisme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berpihak</a:t>
            </a:r>
            <a:r>
              <a:rPr lang="en-US" dirty="0" smtClean="0"/>
              <a:t> </a:t>
            </a:r>
            <a:r>
              <a:rPr lang="en-US" dirty="0" err="1" smtClean="0"/>
              <a:t>kebenaran</a:t>
            </a:r>
            <a:r>
              <a:rPr lang="en-US" dirty="0" smtClean="0"/>
              <a:t>: </a:t>
            </a:r>
          </a:p>
          <a:p>
            <a:pPr lvl="1"/>
            <a:r>
              <a:rPr lang="en-US" dirty="0" err="1" smtClean="0"/>
              <a:t>Kosentrasi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sintesis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verifikasi</a:t>
            </a:r>
            <a:endParaRPr lang="en-US" dirty="0" smtClean="0"/>
          </a:p>
          <a:p>
            <a:pPr lvl="1"/>
            <a:r>
              <a:rPr lang="en-US" dirty="0" err="1" smtClean="0"/>
              <a:t>Menghindari</a:t>
            </a:r>
            <a:r>
              <a:rPr lang="en-US" dirty="0" smtClean="0"/>
              <a:t> </a:t>
            </a:r>
            <a:r>
              <a:rPr lang="en-US" dirty="0" err="1" smtClean="0"/>
              <a:t>desas-desus</a:t>
            </a:r>
            <a:endParaRPr lang="en-US" dirty="0" smtClean="0"/>
          </a:p>
          <a:p>
            <a:pPr lvl="1"/>
            <a:r>
              <a:rPr lang="en-US" dirty="0" err="1" smtClean="0"/>
              <a:t>Konsentrasi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endParaRPr lang="en-US" dirty="0" smtClean="0"/>
          </a:p>
          <a:p>
            <a:pPr lvl="1"/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loyalitas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err="1" smtClean="0"/>
              <a:t>Loyalitas</a:t>
            </a:r>
            <a:r>
              <a:rPr lang="en-US" dirty="0" smtClean="0"/>
              <a:t> </a:t>
            </a:r>
            <a:r>
              <a:rPr lang="en-US" dirty="0" err="1" smtClean="0"/>
              <a:t>jurnalisme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 smtClean="0"/>
              <a:t>Pemahaman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selalu</a:t>
            </a:r>
            <a:r>
              <a:rPr lang="en-US" sz="2400" dirty="0" smtClean="0"/>
              <a:t> </a:t>
            </a:r>
            <a:r>
              <a:rPr lang="en-US" sz="2400" dirty="0" err="1" smtClean="0"/>
              <a:t>meletakkan</a:t>
            </a:r>
            <a:r>
              <a:rPr lang="en-US" sz="2400" dirty="0" smtClean="0"/>
              <a:t> </a:t>
            </a:r>
            <a:r>
              <a:rPr lang="en-US" sz="2400" dirty="0" err="1" smtClean="0"/>
              <a:t>loyalitas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 </a:t>
            </a:r>
            <a:r>
              <a:rPr lang="en-US" sz="2400" dirty="0" err="1" smtClean="0"/>
              <a:t>sudah</a:t>
            </a:r>
            <a:r>
              <a:rPr lang="en-US" sz="2400" dirty="0" smtClean="0"/>
              <a:t> </a:t>
            </a:r>
            <a:r>
              <a:rPr lang="en-US" sz="2400" dirty="0" err="1" smtClean="0"/>
              <a:t>muncul</a:t>
            </a:r>
            <a:r>
              <a:rPr lang="en-US" sz="2400" dirty="0" smtClean="0"/>
              <a:t> </a:t>
            </a:r>
            <a:r>
              <a:rPr lang="en-US" sz="2400" dirty="0" err="1" smtClean="0"/>
              <a:t>sejak</a:t>
            </a:r>
            <a:r>
              <a:rPr lang="en-US" sz="2400" dirty="0" smtClean="0"/>
              <a:t> </a:t>
            </a:r>
            <a:r>
              <a:rPr lang="en-US" sz="2400" dirty="0" err="1" smtClean="0"/>
              <a:t>awal</a:t>
            </a:r>
            <a:r>
              <a:rPr lang="en-US" sz="2400" dirty="0" smtClean="0"/>
              <a:t> </a:t>
            </a:r>
            <a:r>
              <a:rPr lang="en-US" sz="2400" dirty="0" err="1" smtClean="0"/>
              <a:t>abad</a:t>
            </a:r>
            <a:r>
              <a:rPr lang="en-US" sz="2400" dirty="0" smtClean="0"/>
              <a:t> 19.  </a:t>
            </a:r>
            <a:r>
              <a:rPr lang="en-US" sz="2400" dirty="0" err="1" smtClean="0"/>
              <a:t>Upaya</a:t>
            </a:r>
            <a:r>
              <a:rPr lang="en-US" sz="2400" dirty="0" smtClean="0"/>
              <a:t> yang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dilakukan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bukan</a:t>
            </a:r>
            <a:r>
              <a:rPr lang="en-US" sz="2400" dirty="0" smtClean="0"/>
              <a:t> </a:t>
            </a:r>
            <a:r>
              <a:rPr lang="en-US" sz="2400" dirty="0" err="1" smtClean="0"/>
              <a:t>hanya</a:t>
            </a:r>
            <a:r>
              <a:rPr lang="en-US" sz="2400" dirty="0" smtClean="0"/>
              <a:t> </a:t>
            </a:r>
            <a:r>
              <a:rPr lang="en-US" sz="2400" dirty="0" err="1" smtClean="0"/>
              <a:t>meletakkan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wartawannya</a:t>
            </a:r>
            <a:r>
              <a:rPr lang="en-US" sz="2400" dirty="0" smtClean="0"/>
              <a:t> </a:t>
            </a:r>
            <a:r>
              <a:rPr lang="en-US" sz="2400" dirty="0" err="1" smtClean="0"/>
              <a:t>tetapi</a:t>
            </a:r>
            <a:r>
              <a:rPr lang="en-US" sz="2400" dirty="0" smtClean="0"/>
              <a:t> </a:t>
            </a:r>
            <a:r>
              <a:rPr lang="en-US" sz="2400" dirty="0" err="1" smtClean="0"/>
              <a:t>loyalitas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</a:t>
            </a:r>
            <a:r>
              <a:rPr lang="en-US" sz="2400" dirty="0" err="1" smtClean="0"/>
              <a:t>tugas</a:t>
            </a:r>
            <a:r>
              <a:rPr lang="en-US" sz="2400" dirty="0" smtClean="0"/>
              <a:t>:</a:t>
            </a:r>
          </a:p>
          <a:p>
            <a:pPr lvl="1"/>
            <a:r>
              <a:rPr lang="en-US" sz="2400" dirty="0" err="1" smtClean="0"/>
              <a:t>Pemilik</a:t>
            </a:r>
            <a:r>
              <a:rPr lang="en-US" sz="2400" dirty="0" smtClean="0"/>
              <a:t> media</a:t>
            </a:r>
          </a:p>
          <a:p>
            <a:pPr lvl="1"/>
            <a:r>
              <a:rPr lang="en-US" sz="2400" dirty="0" err="1" smtClean="0"/>
              <a:t>Redaksi</a:t>
            </a:r>
            <a:r>
              <a:rPr lang="en-US" sz="2400" dirty="0" smtClean="0"/>
              <a:t>/</a:t>
            </a:r>
            <a:r>
              <a:rPr lang="en-US" sz="2400" dirty="0" err="1" smtClean="0"/>
              <a:t>wartawan</a:t>
            </a:r>
            <a:endParaRPr lang="en-US" sz="2400" dirty="0" smtClean="0"/>
          </a:p>
          <a:p>
            <a:pPr lvl="1"/>
            <a:r>
              <a:rPr lang="en-US" sz="2400" dirty="0" err="1" smtClean="0"/>
              <a:t>Manajemen</a:t>
            </a:r>
            <a:r>
              <a:rPr lang="en-US" sz="2400" dirty="0" smtClean="0"/>
              <a:t> media</a:t>
            </a:r>
          </a:p>
          <a:p>
            <a:pPr lvl="1"/>
            <a:r>
              <a:rPr lang="en-US" sz="2400" dirty="0" err="1" smtClean="0"/>
              <a:t>Penanam</a:t>
            </a:r>
            <a:r>
              <a:rPr lang="en-US" sz="2400" dirty="0" smtClean="0"/>
              <a:t> modal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Disiplin</a:t>
            </a:r>
            <a:r>
              <a:rPr lang="en-US" dirty="0" smtClean="0"/>
              <a:t> </a:t>
            </a:r>
            <a:r>
              <a:rPr lang="en-US" dirty="0" err="1" smtClean="0"/>
              <a:t>verifikasi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 err="1" smtClean="0"/>
              <a:t>Konsep</a:t>
            </a:r>
            <a:r>
              <a:rPr lang="en-US" sz="3200" dirty="0" smtClean="0"/>
              <a:t> </a:t>
            </a:r>
            <a:r>
              <a:rPr lang="en-US" sz="3200" dirty="0" err="1" smtClean="0"/>
              <a:t>verifikasi</a:t>
            </a:r>
            <a:r>
              <a:rPr lang="en-US" sz="3200" dirty="0" smtClean="0"/>
              <a:t>:</a:t>
            </a:r>
            <a:endParaRPr lang="en-US" sz="2400" dirty="0" smtClean="0"/>
          </a:p>
          <a:p>
            <a:pPr lvl="1"/>
            <a:r>
              <a:rPr lang="en-US" sz="2800" dirty="0" err="1" smtClean="0"/>
              <a:t>Jangan</a:t>
            </a:r>
            <a:r>
              <a:rPr lang="en-US" sz="2800" dirty="0" smtClean="0"/>
              <a:t> </a:t>
            </a:r>
            <a:r>
              <a:rPr lang="en-US" sz="2800" dirty="0" err="1" smtClean="0"/>
              <a:t>menambah</a:t>
            </a:r>
            <a:r>
              <a:rPr lang="en-US" sz="2800" dirty="0" smtClean="0"/>
              <a:t> </a:t>
            </a:r>
            <a:r>
              <a:rPr lang="en-US" sz="2800" dirty="0" err="1" smtClean="0"/>
              <a:t>sesuatu</a:t>
            </a:r>
            <a:r>
              <a:rPr lang="en-US" sz="2800" dirty="0" smtClean="0"/>
              <a:t> yang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pernah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endParaRPr lang="en-US" sz="2000" dirty="0" smtClean="0"/>
          </a:p>
          <a:p>
            <a:pPr lvl="1"/>
            <a:r>
              <a:rPr lang="en-US" sz="2800" dirty="0" err="1" smtClean="0"/>
              <a:t>Jangan</a:t>
            </a:r>
            <a:r>
              <a:rPr lang="en-US" sz="2800" dirty="0" smtClean="0"/>
              <a:t> </a:t>
            </a:r>
            <a:r>
              <a:rPr lang="en-US" sz="2800" dirty="0" err="1" smtClean="0"/>
              <a:t>menipu</a:t>
            </a:r>
            <a:endParaRPr lang="en-US" sz="2000" dirty="0" smtClean="0"/>
          </a:p>
          <a:p>
            <a:pPr lvl="1"/>
            <a:r>
              <a:rPr lang="en-US" sz="2800" dirty="0" err="1" smtClean="0"/>
              <a:t>Transparansi</a:t>
            </a:r>
            <a:endParaRPr lang="en-US" sz="2000" dirty="0" smtClean="0"/>
          </a:p>
          <a:p>
            <a:pPr lvl="1"/>
            <a:r>
              <a:rPr lang="en-US" sz="2800" dirty="0" err="1" smtClean="0"/>
              <a:t>Orisinalitas</a:t>
            </a:r>
            <a:endParaRPr lang="en-US" sz="2000" dirty="0" smtClean="0"/>
          </a:p>
          <a:p>
            <a:pPr lvl="1"/>
            <a:r>
              <a:rPr lang="en-US" sz="2800" dirty="0" err="1" smtClean="0"/>
              <a:t>Rendah</a:t>
            </a:r>
            <a:r>
              <a:rPr lang="en-US" sz="2800" dirty="0" smtClean="0"/>
              <a:t> </a:t>
            </a:r>
            <a:r>
              <a:rPr lang="en-US" sz="2800" dirty="0" err="1" smtClean="0"/>
              <a:t>hati</a:t>
            </a:r>
            <a:endParaRPr lang="en-US" sz="2000" dirty="0" smtClean="0"/>
          </a:p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wartawan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/</a:t>
            </a:r>
            <a:r>
              <a:rPr lang="en-US" dirty="0" err="1" smtClean="0"/>
              <a:t>dituntut</a:t>
            </a:r>
            <a:r>
              <a:rPr lang="en-US" dirty="0" smtClean="0"/>
              <a:t> </a:t>
            </a:r>
            <a:r>
              <a:rPr lang="en-US" dirty="0" err="1" smtClean="0"/>
              <a:t>kepekaan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err="1" smtClean="0"/>
              <a:t>Independensi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faksi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800" dirty="0" err="1" smtClean="0"/>
              <a:t>Independensi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kelas</a:t>
            </a:r>
            <a:r>
              <a:rPr lang="en-US" sz="2800" dirty="0" smtClean="0"/>
              <a:t> status </a:t>
            </a:r>
            <a:r>
              <a:rPr lang="en-US" sz="2800" dirty="0" err="1" smtClean="0"/>
              <a:t>ekonomi</a:t>
            </a:r>
            <a:endParaRPr lang="en-US" sz="2800" dirty="0" smtClean="0"/>
          </a:p>
          <a:p>
            <a:pPr lvl="1">
              <a:buNone/>
            </a:pPr>
            <a:r>
              <a:rPr lang="en-US" sz="2800" dirty="0" smtClean="0"/>
              <a:t>Media </a:t>
            </a:r>
            <a:r>
              <a:rPr lang="en-US" sz="2800" dirty="0" err="1" smtClean="0"/>
              <a:t>massa</a:t>
            </a:r>
            <a:r>
              <a:rPr lang="en-US" sz="2800" dirty="0" smtClean="0"/>
              <a:t>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mudah</a:t>
            </a:r>
            <a:r>
              <a:rPr lang="en-US" sz="2800" dirty="0" smtClean="0"/>
              <a:t> </a:t>
            </a:r>
            <a:r>
              <a:rPr lang="en-US" sz="2800" dirty="0" err="1" smtClean="0"/>
              <a:t>diakses</a:t>
            </a:r>
            <a:r>
              <a:rPr lang="en-US" sz="2800" dirty="0" smtClean="0"/>
              <a:t> </a:t>
            </a:r>
            <a:r>
              <a:rPr lang="en-US" sz="2800" dirty="0" err="1" smtClean="0"/>
              <a:t>golongan</a:t>
            </a:r>
            <a:r>
              <a:rPr lang="en-US" sz="2800" dirty="0" smtClean="0"/>
              <a:t> </a:t>
            </a:r>
            <a:r>
              <a:rPr lang="en-US" sz="2800" dirty="0" err="1" smtClean="0"/>
              <a:t>ekonomi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tingkat</a:t>
            </a:r>
            <a:r>
              <a:rPr lang="en-US" sz="2800" dirty="0" smtClean="0"/>
              <a:t> </a:t>
            </a:r>
            <a:r>
              <a:rPr lang="en-US" sz="2800" dirty="0" err="1" smtClean="0"/>
              <a:t>pendidikan</a:t>
            </a:r>
            <a:r>
              <a:rPr lang="en-US" sz="2800" dirty="0" smtClean="0"/>
              <a:t> </a:t>
            </a:r>
            <a:r>
              <a:rPr lang="en-US" sz="2800" dirty="0" err="1" smtClean="0"/>
              <a:t>menengah</a:t>
            </a:r>
            <a:r>
              <a:rPr lang="en-US" sz="2800" dirty="0" smtClean="0"/>
              <a:t> </a:t>
            </a:r>
            <a:r>
              <a:rPr lang="en-US" sz="2800" dirty="0" err="1" smtClean="0"/>
              <a:t>ke</a:t>
            </a:r>
            <a:r>
              <a:rPr lang="en-US" sz="2800" dirty="0" smtClean="0"/>
              <a:t> </a:t>
            </a:r>
            <a:r>
              <a:rPr lang="en-US" sz="2800" dirty="0" err="1" smtClean="0"/>
              <a:t>atas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itu</a:t>
            </a:r>
            <a:r>
              <a:rPr lang="en-US" sz="2800" dirty="0" smtClean="0"/>
              <a:t> media </a:t>
            </a:r>
            <a:r>
              <a:rPr lang="en-US" sz="2800" dirty="0" err="1" smtClean="0"/>
              <a:t>perlu</a:t>
            </a:r>
            <a:r>
              <a:rPr lang="en-US" sz="2800" dirty="0" smtClean="0"/>
              <a:t> </a:t>
            </a:r>
            <a:r>
              <a:rPr lang="en-US" sz="2800" dirty="0" err="1" smtClean="0"/>
              <a:t>memberikan</a:t>
            </a:r>
            <a:r>
              <a:rPr lang="en-US" sz="2800" dirty="0" smtClean="0"/>
              <a:t> </a:t>
            </a:r>
            <a:r>
              <a:rPr lang="en-US" sz="2800" dirty="0" err="1" smtClean="0"/>
              <a:t>ruang</a:t>
            </a:r>
            <a:r>
              <a:rPr lang="en-US" sz="2800" dirty="0" smtClean="0"/>
              <a:t> </a:t>
            </a:r>
            <a:r>
              <a:rPr lang="en-US" sz="2800" dirty="0" err="1" smtClean="0"/>
              <a:t>bagi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r>
              <a:rPr lang="en-US" sz="2800" dirty="0" err="1" smtClean="0"/>
              <a:t>kelas</a:t>
            </a:r>
            <a:r>
              <a:rPr lang="en-US" sz="2800" dirty="0" smtClean="0"/>
              <a:t> </a:t>
            </a:r>
            <a:r>
              <a:rPr lang="en-US" sz="2800" dirty="0" err="1" smtClean="0"/>
              <a:t>bawah</a:t>
            </a:r>
            <a:endParaRPr lang="en-US" sz="2800" dirty="0" smtClean="0"/>
          </a:p>
          <a:p>
            <a:pPr lvl="1"/>
            <a:r>
              <a:rPr lang="en-US" sz="2800" dirty="0" err="1" smtClean="0"/>
              <a:t>Independensi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ras</a:t>
            </a:r>
            <a:r>
              <a:rPr lang="en-US" sz="2800" dirty="0" smtClean="0"/>
              <a:t>, </a:t>
            </a:r>
            <a:r>
              <a:rPr lang="en-US" sz="2800" dirty="0" err="1" smtClean="0"/>
              <a:t>etnis</a:t>
            </a:r>
            <a:r>
              <a:rPr lang="en-US" sz="2800" dirty="0" smtClean="0"/>
              <a:t>, agama </a:t>
            </a:r>
            <a:r>
              <a:rPr lang="en-US" sz="2800" dirty="0" err="1" smtClean="0"/>
              <a:t>dan</a:t>
            </a:r>
            <a:r>
              <a:rPr lang="en-US" sz="2800" dirty="0" smtClean="0"/>
              <a:t> gender</a:t>
            </a:r>
          </a:p>
          <a:p>
            <a:pPr lvl="1"/>
            <a:r>
              <a:rPr lang="en-US" sz="2800" dirty="0" err="1" smtClean="0"/>
              <a:t>Intinya</a:t>
            </a:r>
            <a:r>
              <a:rPr lang="en-US" sz="2800" dirty="0" smtClean="0"/>
              <a:t> media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ruang</a:t>
            </a:r>
            <a:r>
              <a:rPr lang="en-US" sz="2800" dirty="0" smtClean="0"/>
              <a:t> </a:t>
            </a:r>
            <a:r>
              <a:rPr lang="en-US" sz="2800" dirty="0" err="1" smtClean="0"/>
              <a:t>publik</a:t>
            </a:r>
            <a:r>
              <a:rPr lang="en-US" sz="2800" dirty="0" smtClean="0"/>
              <a:t> –</a:t>
            </a:r>
            <a:r>
              <a:rPr lang="en-US" sz="2800" i="1" dirty="0" smtClean="0"/>
              <a:t>public sphere –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menjadi</a:t>
            </a:r>
            <a:r>
              <a:rPr lang="en-US" sz="2800" dirty="0" smtClean="0"/>
              <a:t> </a:t>
            </a:r>
            <a:r>
              <a:rPr lang="en-US" sz="2800" dirty="0" err="1" smtClean="0"/>
              <a:t>milik</a:t>
            </a:r>
            <a:r>
              <a:rPr lang="en-US" sz="2800" dirty="0" smtClean="0"/>
              <a:t> </a:t>
            </a:r>
            <a:r>
              <a:rPr lang="en-US" sz="2800" dirty="0" err="1" smtClean="0"/>
              <a:t>semua</a:t>
            </a:r>
            <a:r>
              <a:rPr lang="en-US" sz="2800" dirty="0" smtClean="0"/>
              <a:t> </a:t>
            </a:r>
            <a:r>
              <a:rPr lang="en-US" sz="2800" dirty="0" err="1" smtClean="0"/>
              <a:t>pihak</a:t>
            </a:r>
            <a:endParaRPr lang="en-US" sz="20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en-US" dirty="0" err="1" smtClean="0"/>
              <a:t>Jurnalisme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pemantau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anjing</a:t>
            </a:r>
            <a:r>
              <a:rPr lang="en-US" dirty="0" smtClean="0"/>
              <a:t> </a:t>
            </a:r>
            <a:r>
              <a:rPr lang="en-US" dirty="0" err="1" smtClean="0"/>
              <a:t>penjaga</a:t>
            </a:r>
            <a:r>
              <a:rPr lang="en-US" dirty="0" smtClean="0"/>
              <a:t>,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pemantau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kuat</a:t>
            </a:r>
            <a:r>
              <a:rPr lang="en-US" dirty="0" smtClean="0"/>
              <a:t>,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,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nirlaba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debat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err="1" smtClean="0"/>
              <a:t>Fungsi</a:t>
            </a:r>
            <a:r>
              <a:rPr lang="en-US" dirty="0" smtClean="0"/>
              <a:t> yang </a:t>
            </a:r>
            <a:r>
              <a:rPr lang="en-US" dirty="0" err="1" smtClean="0"/>
              <a:t>dimainkan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difokuskan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kontrol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err="1" smtClean="0"/>
              <a:t>Jurnalisme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forum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Konsep</a:t>
            </a:r>
            <a:r>
              <a:rPr lang="en-US" dirty="0" smtClean="0"/>
              <a:t> J. </a:t>
            </a:r>
            <a:r>
              <a:rPr lang="en-US" dirty="0" err="1" smtClean="0"/>
              <a:t>Habermas</a:t>
            </a:r>
            <a:r>
              <a:rPr lang="en-US" dirty="0" smtClean="0"/>
              <a:t>, media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public ideal,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yang </a:t>
            </a:r>
            <a:r>
              <a:rPr lang="en-US" dirty="0" err="1" smtClean="0"/>
              <a:t>dirugikan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kontribusi</a:t>
            </a:r>
            <a:r>
              <a:rPr lang="en-US" dirty="0" smtClean="0"/>
              <a:t> </a:t>
            </a:r>
            <a:r>
              <a:rPr lang="en-US" dirty="0" err="1" smtClean="0"/>
              <a:t>komunikasinya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Contohnya</a:t>
            </a:r>
            <a:r>
              <a:rPr lang="en-US" dirty="0" smtClean="0"/>
              <a:t>: </a:t>
            </a:r>
            <a:r>
              <a:rPr lang="en-US" dirty="0" err="1" smtClean="0"/>
              <a:t>adanya</a:t>
            </a:r>
            <a:r>
              <a:rPr lang="en-US" dirty="0" smtClean="0"/>
              <a:t> dialog, dialog </a:t>
            </a:r>
            <a:r>
              <a:rPr lang="en-US" dirty="0" err="1" smtClean="0"/>
              <a:t>interaktif</a:t>
            </a:r>
            <a:r>
              <a:rPr lang="en-US" dirty="0" smtClean="0"/>
              <a:t>, </a:t>
            </a:r>
            <a:r>
              <a:rPr lang="en-US" dirty="0" err="1" smtClean="0"/>
              <a:t>diskusi</a:t>
            </a:r>
            <a:r>
              <a:rPr lang="en-US" dirty="0" smtClean="0"/>
              <a:t> yang </a:t>
            </a:r>
            <a:r>
              <a:rPr lang="en-US" dirty="0" err="1" smtClean="0"/>
              <a:t>menghadirkan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narasumber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52400"/>
            <a:ext cx="8153400" cy="1676400"/>
          </a:xfrm>
        </p:spPr>
        <p:txBody>
          <a:bodyPr>
            <a:normAutofit/>
          </a:bodyPr>
          <a:lstStyle/>
          <a:p>
            <a:pPr lvl="0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Jurnalisme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membuat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sesuatu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penting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menjadi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menarik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relevan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Jurnalis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yang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enak</a:t>
            </a:r>
            <a:r>
              <a:rPr lang="en-US" dirty="0" smtClean="0"/>
              <a:t> </a:t>
            </a:r>
            <a:r>
              <a:rPr lang="en-US" dirty="0" err="1" smtClean="0"/>
              <a:t>dinikmati</a:t>
            </a:r>
            <a:r>
              <a:rPr lang="en-US" dirty="0" smtClean="0"/>
              <a:t> 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yang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mengejar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b="1" dirty="0" err="1" smtClean="0"/>
              <a:t>sensasionalitas</a:t>
            </a:r>
            <a:r>
              <a:rPr lang="en-US" b="1" dirty="0" smtClean="0"/>
              <a:t>.</a:t>
            </a:r>
          </a:p>
          <a:p>
            <a:r>
              <a:rPr lang="en-US" dirty="0" smtClean="0"/>
              <a:t>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diingat</a:t>
            </a:r>
            <a:r>
              <a:rPr lang="en-US" dirty="0" smtClean="0"/>
              <a:t> media, media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menjadikan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sensasi</a:t>
            </a:r>
            <a:r>
              <a:rPr lang="en-US" dirty="0" smtClean="0"/>
              <a:t> –</a:t>
            </a:r>
            <a:r>
              <a:rPr lang="en-US" dirty="0" err="1" smtClean="0"/>
              <a:t>seperti</a:t>
            </a:r>
            <a:r>
              <a:rPr lang="en-US" dirty="0" smtClean="0"/>
              <a:t> infotainment--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8153400" cy="990600"/>
          </a:xfrm>
        </p:spPr>
        <p:txBody>
          <a:bodyPr>
            <a:normAutofit fontScale="90000"/>
          </a:bodyPr>
          <a:lstStyle/>
          <a:p>
            <a:pPr lvl="0"/>
            <a:r>
              <a:rPr lang="en-US" sz="3100" dirty="0" err="1" smtClean="0"/>
              <a:t>Wartawan</a:t>
            </a:r>
            <a:r>
              <a:rPr lang="en-US" sz="3100" dirty="0" smtClean="0"/>
              <a:t>/</a:t>
            </a:r>
            <a:r>
              <a:rPr lang="en-US" sz="3100" dirty="0" err="1" smtClean="0"/>
              <a:t>jurnalis</a:t>
            </a:r>
            <a:r>
              <a:rPr lang="en-US" sz="3100" dirty="0" smtClean="0"/>
              <a:t>  </a:t>
            </a:r>
            <a:r>
              <a:rPr lang="en-US" sz="3100" dirty="0" err="1" smtClean="0"/>
              <a:t>harus</a:t>
            </a:r>
            <a:r>
              <a:rPr lang="en-US" sz="3100" dirty="0" smtClean="0"/>
              <a:t> </a:t>
            </a:r>
            <a:r>
              <a:rPr lang="en-US" sz="3100" dirty="0" err="1" smtClean="0"/>
              <a:t>menjadikan</a:t>
            </a:r>
            <a:r>
              <a:rPr lang="en-US" sz="3100" dirty="0" smtClean="0"/>
              <a:t> </a:t>
            </a:r>
            <a:r>
              <a:rPr lang="en-US" sz="3100" dirty="0" err="1" smtClean="0"/>
              <a:t>berita</a:t>
            </a:r>
            <a:r>
              <a:rPr lang="en-US" sz="3100" dirty="0" smtClean="0"/>
              <a:t> </a:t>
            </a:r>
            <a:r>
              <a:rPr lang="en-US" sz="3100" dirty="0" err="1" smtClean="0"/>
              <a:t>komprehensif</a:t>
            </a:r>
            <a:r>
              <a:rPr lang="en-US" sz="3100" dirty="0" smtClean="0"/>
              <a:t> </a:t>
            </a:r>
            <a:r>
              <a:rPr lang="en-US" sz="3100" dirty="0" err="1" smtClean="0"/>
              <a:t>dan</a:t>
            </a:r>
            <a:r>
              <a:rPr lang="en-US" sz="3100" dirty="0" smtClean="0"/>
              <a:t> </a:t>
            </a:r>
            <a:r>
              <a:rPr lang="en-US" sz="3100" dirty="0" err="1" smtClean="0"/>
              <a:t>proporsional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bersandar</a:t>
            </a:r>
            <a:r>
              <a:rPr lang="en-US" dirty="0" smtClean="0"/>
              <a:t> </a:t>
            </a:r>
            <a:r>
              <a:rPr lang="en-US" dirty="0" err="1" smtClean="0"/>
              <a:t>kode</a:t>
            </a:r>
            <a:r>
              <a:rPr lang="en-US" dirty="0" smtClean="0"/>
              <a:t> </a:t>
            </a:r>
            <a:r>
              <a:rPr lang="en-US" dirty="0" err="1" smtClean="0"/>
              <a:t>etik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kaidah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endParaRPr lang="en-US" dirty="0" smtClean="0"/>
          </a:p>
          <a:p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haruslah</a:t>
            </a:r>
            <a:r>
              <a:rPr lang="en-US" dirty="0" smtClean="0"/>
              <a:t> </a:t>
            </a:r>
            <a:r>
              <a:rPr lang="en-US" dirty="0" err="1" smtClean="0"/>
              <a:t>proporsional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disajikan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provokasi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286</TotalTime>
  <Words>674</Words>
  <Application>Microsoft Office PowerPoint</Application>
  <PresentationFormat>On-screen Show (4:3)</PresentationFormat>
  <Paragraphs>72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Trek</vt:lpstr>
      <vt:lpstr>ELEMEN-ELEMEN JURNALISME  BILL KOVACH &amp; Tom Rosentiell </vt:lpstr>
      <vt:lpstr>Jurnalisme berpihak kebenaran</vt:lpstr>
      <vt:lpstr>Loyalitas jurnalisme pada masyarakat </vt:lpstr>
      <vt:lpstr>Disiplin verifikasi </vt:lpstr>
      <vt:lpstr>Independensi pada faksi </vt:lpstr>
      <vt:lpstr>Jurnalisme sebagai pemantau kekuasaan</vt:lpstr>
      <vt:lpstr>Jurnalisme menjadi forum publik</vt:lpstr>
      <vt:lpstr>Jurnalisme harus membuat sesuatu yang penting  menjadi menarik dan  relevan</vt:lpstr>
      <vt:lpstr>Wartawan/jurnalis  harus menjadikan berita komprehensif dan proporsional </vt:lpstr>
      <vt:lpstr>Jurnalis memiliki hati nurani</vt:lpstr>
      <vt:lpstr>Konsep Obyektivitas dalam Pemberitaaan</vt:lpstr>
      <vt:lpstr>Sumber berita</vt:lpstr>
      <vt:lpstr>Sumber Anonim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ELEMEN-ELEMEN JURNALISME  BILL KOVACH &amp; Tom Rosentiell </dc:title>
  <dc:creator>Lenovo</dc:creator>
  <cp:lastModifiedBy>FADJARINI</cp:lastModifiedBy>
  <cp:revision>26</cp:revision>
  <dcterms:created xsi:type="dcterms:W3CDTF">2010-04-17T08:12:16Z</dcterms:created>
  <dcterms:modified xsi:type="dcterms:W3CDTF">2013-11-18T14:13:50Z</dcterms:modified>
</cp:coreProperties>
</file>