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0"/>
  </p:notesMasterIdLst>
  <p:sldIdLst>
    <p:sldId id="346" r:id="rId2"/>
    <p:sldId id="343" r:id="rId3"/>
    <p:sldId id="344" r:id="rId4"/>
    <p:sldId id="348" r:id="rId5"/>
    <p:sldId id="347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60" r:id="rId17"/>
    <p:sldId id="361" r:id="rId18"/>
    <p:sldId id="362" r:id="rId19"/>
    <p:sldId id="363" r:id="rId20"/>
    <p:sldId id="369" r:id="rId21"/>
    <p:sldId id="373" r:id="rId22"/>
    <p:sldId id="372" r:id="rId23"/>
    <p:sldId id="374" r:id="rId24"/>
    <p:sldId id="375" r:id="rId25"/>
    <p:sldId id="379" r:id="rId26"/>
    <p:sldId id="380" r:id="rId27"/>
    <p:sldId id="381" r:id="rId28"/>
    <p:sldId id="382" r:id="rId29"/>
    <p:sldId id="383" r:id="rId30"/>
    <p:sldId id="384" r:id="rId31"/>
    <p:sldId id="385" r:id="rId32"/>
    <p:sldId id="386" r:id="rId33"/>
    <p:sldId id="387" r:id="rId34"/>
    <p:sldId id="388" r:id="rId35"/>
    <p:sldId id="389" r:id="rId36"/>
    <p:sldId id="391" r:id="rId37"/>
    <p:sldId id="390" r:id="rId38"/>
    <p:sldId id="392" r:id="rId39"/>
    <p:sldId id="393" r:id="rId40"/>
    <p:sldId id="394" r:id="rId41"/>
    <p:sldId id="395" r:id="rId42"/>
    <p:sldId id="398" r:id="rId43"/>
    <p:sldId id="399" r:id="rId44"/>
    <p:sldId id="400" r:id="rId45"/>
    <p:sldId id="401" r:id="rId46"/>
    <p:sldId id="402" r:id="rId47"/>
    <p:sldId id="403" r:id="rId48"/>
    <p:sldId id="404" r:id="rId49"/>
    <p:sldId id="405" r:id="rId50"/>
    <p:sldId id="406" r:id="rId51"/>
    <p:sldId id="420" r:id="rId52"/>
    <p:sldId id="421" r:id="rId53"/>
    <p:sldId id="422" r:id="rId54"/>
    <p:sldId id="424" r:id="rId55"/>
    <p:sldId id="426" r:id="rId56"/>
    <p:sldId id="427" r:id="rId57"/>
    <p:sldId id="428" r:id="rId58"/>
    <p:sldId id="429" r:id="rId59"/>
    <p:sldId id="430" r:id="rId60"/>
    <p:sldId id="431" r:id="rId61"/>
    <p:sldId id="408" r:id="rId62"/>
    <p:sldId id="416" r:id="rId63"/>
    <p:sldId id="410" r:id="rId64"/>
    <p:sldId id="411" r:id="rId65"/>
    <p:sldId id="412" r:id="rId66"/>
    <p:sldId id="413" r:id="rId67"/>
    <p:sldId id="432" r:id="rId68"/>
    <p:sldId id="433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2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96EDE-07C8-4A87-A672-9507848DF7D6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DCB42-13D1-433B-86E2-860F6908985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5/10/2019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UU RI No. 39 </a:t>
            </a:r>
            <a:r>
              <a:rPr lang="en-US" dirty="0" err="1" smtClean="0"/>
              <a:t>Tahun</a:t>
            </a:r>
            <a:r>
              <a:rPr lang="en-US" dirty="0" smtClean="0"/>
              <a:t> 1999,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anugerah-Nya</a:t>
            </a:r>
            <a:r>
              <a:rPr lang="en-US" dirty="0" smtClean="0"/>
              <a:t> yang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r>
              <a:rPr lang="en-US" dirty="0" smtClean="0"/>
              <a:t>, </a:t>
            </a:r>
            <a:r>
              <a:rPr lang="en-US" dirty="0" err="1" smtClean="0"/>
              <a:t>dijunjung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Negara,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kehormatan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harkat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0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keutuhan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jati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“</a:t>
            </a:r>
            <a:r>
              <a:rPr lang="en-US" dirty="0" err="1" smtClean="0"/>
              <a:t>wawas</a:t>
            </a:r>
            <a:r>
              <a:rPr lang="en-US" dirty="0" smtClean="0"/>
              <a:t>” (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),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. </a:t>
            </a:r>
            <a:r>
              <a:rPr lang="en-US" dirty="0" err="1" smtClean="0"/>
              <a:t>Akhiran</a:t>
            </a:r>
            <a:r>
              <a:rPr lang="en-US" dirty="0" smtClean="0"/>
              <a:t> “an”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harafiah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“</a:t>
            </a:r>
            <a:r>
              <a:rPr lang="en-US" dirty="0" err="1" smtClean="0"/>
              <a:t>cara</a:t>
            </a:r>
            <a:r>
              <a:rPr lang="en-US" dirty="0" smtClean="0"/>
              <a:t>”.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: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. </a:t>
            </a:r>
          </a:p>
          <a:p>
            <a:pPr marL="0" indent="0" algn="just">
              <a:buNone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menegara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eksistensinya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terhubung</a:t>
            </a:r>
            <a:r>
              <a:rPr lang="en-US" dirty="0" smtClean="0"/>
              <a:t> (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interelasi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regional </a:t>
            </a:r>
            <a:r>
              <a:rPr lang="en-US" dirty="0" err="1" smtClean="0"/>
              <a:t>dan</a:t>
            </a:r>
            <a:r>
              <a:rPr lang="en-US" dirty="0" smtClean="0"/>
              <a:t> global.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0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TEORI-TEORI KEKUASAAN</a:t>
            </a:r>
          </a:p>
          <a:p>
            <a:pPr marL="0" indent="0" algn="just">
              <a:buNone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geopolitik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dianutnya</a:t>
            </a:r>
            <a:r>
              <a:rPr lang="en-US" dirty="0" smtClean="0"/>
              <a:t>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Faham</a:t>
            </a:r>
            <a:r>
              <a:rPr lang="en-US" dirty="0" smtClean="0"/>
              <a:t> Machiavelli: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(Renaissance )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Barat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VII,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bangsa-bangsa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 modern.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Machiavelli.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berjudul</a:t>
            </a:r>
            <a:r>
              <a:rPr lang="en-US" dirty="0" smtClean="0"/>
              <a:t> “the Prince”,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agar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kokoh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865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Machiavelly</a:t>
            </a:r>
            <a:r>
              <a:rPr lang="en-US" dirty="0" smtClean="0"/>
              <a:t>,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dalil-dalil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Menghalalkan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merebut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/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adu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(</a:t>
            </a:r>
            <a:r>
              <a:rPr lang="en-US" dirty="0" err="1" smtClean="0"/>
              <a:t>disamakan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err="1" smtClean="0"/>
              <a:t>buas</a:t>
            </a:r>
            <a:r>
              <a:rPr lang="en-US" dirty="0" smtClean="0"/>
              <a:t>),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menang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menindas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.</a:t>
            </a:r>
          </a:p>
          <a:p>
            <a:pPr marL="61913" indent="-61913" algn="just">
              <a:buNone/>
            </a:pPr>
            <a:r>
              <a:rPr lang="en-US" dirty="0" smtClean="0"/>
              <a:t>The Prince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beredar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Sri </a:t>
            </a:r>
            <a:r>
              <a:rPr lang="en-US" dirty="0" err="1" smtClean="0"/>
              <a:t>Paus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amoral.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Machiavelly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,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41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Kaisar</a:t>
            </a:r>
            <a:r>
              <a:rPr lang="en-US" dirty="0" smtClean="0"/>
              <a:t> Napoleon Bonaparte (</a:t>
            </a:r>
            <a:r>
              <a:rPr lang="en-US" dirty="0" err="1" smtClean="0"/>
              <a:t>abad</a:t>
            </a:r>
            <a:r>
              <a:rPr lang="en-US" dirty="0" smtClean="0"/>
              <a:t> XVIII)</a:t>
            </a:r>
          </a:p>
          <a:p>
            <a:pPr marL="0" indent="0" algn="just">
              <a:buNone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revolusioner</a:t>
            </a:r>
            <a:r>
              <a:rPr lang="en-US" dirty="0" smtClean="0"/>
              <a:t> 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penganut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Machiavelli. Napoleon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total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mengerahkan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didampingi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terbentuknya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HANKAM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menduduki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menjajah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sekitarnya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terjadilah</a:t>
            </a:r>
            <a:r>
              <a:rPr lang="en-US" dirty="0" smtClean="0"/>
              <a:t> </a:t>
            </a:r>
            <a:r>
              <a:rPr lang="en-US" dirty="0" err="1" smtClean="0"/>
              <a:t>infansi</a:t>
            </a:r>
            <a:r>
              <a:rPr lang="en-US" dirty="0" smtClean="0"/>
              <a:t> </a:t>
            </a:r>
            <a:r>
              <a:rPr lang="en-US" dirty="0" err="1" smtClean="0"/>
              <a:t>besar-besaran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Napoleon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disekitar</a:t>
            </a:r>
            <a:r>
              <a:rPr lang="en-US" dirty="0" smtClean="0"/>
              <a:t> </a:t>
            </a:r>
            <a:r>
              <a:rPr lang="en-US" dirty="0" err="1" smtClean="0"/>
              <a:t>Prancis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0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Jendral</a:t>
            </a:r>
            <a:r>
              <a:rPr lang="en-US" dirty="0" smtClean="0"/>
              <a:t> Clausewitz (</a:t>
            </a:r>
            <a:r>
              <a:rPr lang="en-US" dirty="0" err="1" smtClean="0"/>
              <a:t>abad</a:t>
            </a:r>
            <a:r>
              <a:rPr lang="en-US" dirty="0" smtClean="0"/>
              <a:t> XVIII)</a:t>
            </a:r>
          </a:p>
          <a:p>
            <a:pPr marL="0" indent="0" algn="just">
              <a:buNone/>
            </a:pPr>
            <a:r>
              <a:rPr lang="en-US" dirty="0" err="1" smtClean="0"/>
              <a:t>Bagi</a:t>
            </a:r>
            <a:r>
              <a:rPr lang="en-US" dirty="0" smtClean="0"/>
              <a:t> Clausewitz (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berjudul</a:t>
            </a:r>
            <a:r>
              <a:rPr lang="en-US" dirty="0" smtClean="0"/>
              <a:t> </a:t>
            </a:r>
            <a:r>
              <a:rPr lang="en-US" dirty="0" err="1" smtClean="0"/>
              <a:t>Vom</a:t>
            </a:r>
            <a:r>
              <a:rPr lang="en-US" dirty="0" smtClean="0"/>
              <a:t> </a:t>
            </a:r>
            <a:r>
              <a:rPr lang="en-US" dirty="0" err="1" smtClean="0"/>
              <a:t>Kriege</a:t>
            </a:r>
            <a:r>
              <a:rPr lang="en-US" dirty="0" smtClean="0"/>
              <a:t>/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), 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lain,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sah-sah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Jerman</a:t>
            </a:r>
            <a:r>
              <a:rPr lang="en-US" dirty="0" smtClean="0"/>
              <a:t> </a:t>
            </a:r>
            <a:r>
              <a:rPr lang="en-US" dirty="0" err="1" smtClean="0"/>
              <a:t>berekpansi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lain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I.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Faham</a:t>
            </a:r>
            <a:r>
              <a:rPr lang="en-US" dirty="0" smtClean="0"/>
              <a:t> Feuerbach </a:t>
            </a:r>
            <a:r>
              <a:rPr lang="en-US" dirty="0" err="1" smtClean="0"/>
              <a:t>dan</a:t>
            </a:r>
            <a:r>
              <a:rPr lang="en-US" dirty="0" smtClean="0"/>
              <a:t> Hegel (</a:t>
            </a:r>
            <a:r>
              <a:rPr lang="en-US" dirty="0" err="1" smtClean="0"/>
              <a:t>abad</a:t>
            </a:r>
            <a:r>
              <a:rPr lang="en-US" dirty="0" smtClean="0"/>
              <a:t> XVII)</a:t>
            </a:r>
          </a:p>
          <a:p>
            <a:pPr marL="0" indent="0" algn="just">
              <a:buNone/>
            </a:pP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materialisme</a:t>
            </a:r>
            <a:r>
              <a:rPr lang="en-US" dirty="0" smtClean="0"/>
              <a:t> Feuerbach </a:t>
            </a:r>
            <a:r>
              <a:rPr lang="en-US" dirty="0" err="1" smtClean="0"/>
              <a:t>dan</a:t>
            </a:r>
            <a:r>
              <a:rPr lang="en-US" dirty="0" smtClean="0"/>
              <a:t> Hegel </a:t>
            </a:r>
            <a:r>
              <a:rPr lang="en-US" dirty="0" err="1" smtClean="0"/>
              <a:t>menimbulkan</a:t>
            </a:r>
            <a:r>
              <a:rPr lang="en-US" dirty="0" smtClean="0"/>
              <a:t> 2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Kapitalisme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6172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VII,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nenek</a:t>
            </a:r>
            <a:r>
              <a:rPr lang="en-US" dirty="0" smtClean="0"/>
              <a:t> </a:t>
            </a:r>
            <a:r>
              <a:rPr lang="en-US" dirty="0" err="1" smtClean="0"/>
              <a:t>moyang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kapitalisme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marak</a:t>
            </a:r>
            <a:r>
              <a:rPr lang="en-US" dirty="0" smtClean="0"/>
              <a:t>.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emas</a:t>
            </a:r>
            <a:r>
              <a:rPr lang="en-US" dirty="0" smtClean="0"/>
              <a:t>.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Barat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emas</a:t>
            </a:r>
            <a:r>
              <a:rPr lang="en-US" dirty="0" smtClean="0"/>
              <a:t> </a:t>
            </a:r>
            <a:r>
              <a:rPr lang="en-US" dirty="0" err="1" smtClean="0"/>
              <a:t>ketempat</a:t>
            </a:r>
            <a:r>
              <a:rPr lang="en-US" dirty="0" smtClean="0"/>
              <a:t> lain,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memotifasi</a:t>
            </a:r>
            <a:r>
              <a:rPr lang="en-US" dirty="0" smtClean="0"/>
              <a:t> Columbus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Magellan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(VOC)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menjajah</a:t>
            </a:r>
            <a:r>
              <a:rPr lang="en-US" dirty="0" smtClean="0"/>
              <a:t> Indonesia </a:t>
            </a:r>
            <a:r>
              <a:rPr lang="en-US" dirty="0" err="1" smtClean="0"/>
              <a:t>selama</a:t>
            </a:r>
            <a:r>
              <a:rPr lang="en-US" dirty="0" smtClean="0"/>
              <a:t> 3,5 </a:t>
            </a:r>
            <a:r>
              <a:rPr lang="en-US" dirty="0" err="1" smtClean="0"/>
              <a:t>abad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Faham</a:t>
            </a:r>
            <a:r>
              <a:rPr lang="en-US" dirty="0" smtClean="0"/>
              <a:t> Lenin (</a:t>
            </a:r>
            <a:r>
              <a:rPr lang="en-US" dirty="0" err="1" smtClean="0"/>
              <a:t>abad</a:t>
            </a:r>
            <a:r>
              <a:rPr lang="en-US" dirty="0" smtClean="0"/>
              <a:t> XIX)</a:t>
            </a:r>
          </a:p>
          <a:p>
            <a:pPr marL="0" indent="0" algn="just">
              <a:buNone/>
            </a:pPr>
            <a:r>
              <a:rPr lang="en-US" dirty="0" err="1" smtClean="0"/>
              <a:t>Menurutnya</a:t>
            </a:r>
            <a:r>
              <a:rPr lang="en-US" dirty="0" smtClean="0"/>
              <a:t> 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.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Leninisme</a:t>
            </a:r>
            <a:r>
              <a:rPr lang="en-US" dirty="0" smtClean="0"/>
              <a:t>/</a:t>
            </a:r>
            <a:r>
              <a:rPr lang="en-US" dirty="0" err="1" smtClean="0"/>
              <a:t>Komunisme</a:t>
            </a:r>
            <a:r>
              <a:rPr lang="en-US" dirty="0" smtClean="0"/>
              <a:t>,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pertumpahan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diseluruh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mengkomuniskan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didunia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/>
          </a:bodyPr>
          <a:lstStyle/>
          <a:p>
            <a:r>
              <a:rPr lang="en-US" dirty="0" smtClean="0"/>
              <a:t>TEORI-TEORI GEOPOLITIK</a:t>
            </a:r>
          </a:p>
          <a:p>
            <a:pPr marL="0" indent="0" algn="just">
              <a:buNone/>
            </a:pPr>
            <a:r>
              <a:rPr lang="en-US" dirty="0" err="1" smtClean="0"/>
              <a:t>Geopolitik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“Geo”: </a:t>
            </a:r>
            <a:r>
              <a:rPr lang="en-US" dirty="0" err="1" smtClean="0"/>
              <a:t>Bumi</a:t>
            </a:r>
            <a:r>
              <a:rPr lang="en-US" dirty="0" smtClean="0"/>
              <a:t>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: “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pertimbangan-pertimbangan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alternatif-alternatif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Geopolitik</a:t>
            </a:r>
            <a:r>
              <a:rPr lang="en-US" dirty="0" smtClean="0"/>
              <a:t>: Wilayah </a:t>
            </a:r>
            <a:r>
              <a:rPr lang="en-US" dirty="0" err="1" smtClean="0"/>
              <a:t>kekuasaan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ahli-ahli</a:t>
            </a:r>
            <a:r>
              <a:rPr lang="en-US" dirty="0" smtClean="0"/>
              <a:t> </a:t>
            </a:r>
            <a:r>
              <a:rPr lang="en-US" dirty="0" err="1" smtClean="0"/>
              <a:t>geopolitik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Frederich</a:t>
            </a:r>
            <a:r>
              <a:rPr lang="en-US" dirty="0" smtClean="0"/>
              <a:t> </a:t>
            </a:r>
            <a:r>
              <a:rPr lang="en-US" dirty="0" err="1" smtClean="0"/>
              <a:t>Ratzel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a.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dianalogikan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.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, </a:t>
            </a:r>
            <a:r>
              <a:rPr lang="en-US" dirty="0" err="1" smtClean="0"/>
              <a:t>tumbuh</a:t>
            </a:r>
            <a:r>
              <a:rPr lang="en-US" dirty="0" smtClean="0"/>
              <a:t>,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menyusut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0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b. Negara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ditempati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. Makin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lapang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 (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,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).</a:t>
            </a:r>
          </a:p>
          <a:p>
            <a:pPr algn="just">
              <a:buNone/>
            </a:pPr>
            <a:r>
              <a:rPr lang="en-US" dirty="0" smtClean="0"/>
              <a:t>c.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terlepas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unggul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SDA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458200" cy="6096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diperluas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damai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Ratzel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2 </a:t>
            </a:r>
            <a:r>
              <a:rPr lang="en-US" dirty="0" err="1" smtClean="0"/>
              <a:t>aliran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Berfokus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Berfokus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endParaRPr lang="en-US" dirty="0" smtClean="0"/>
          </a:p>
          <a:p>
            <a:pPr marL="514350" indent="-51435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Ratzel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dasar-dasar</a:t>
            </a:r>
            <a:r>
              <a:rPr lang="en-US" dirty="0" smtClean="0"/>
              <a:t> </a:t>
            </a:r>
            <a:r>
              <a:rPr lang="en-US" dirty="0" err="1" smtClean="0"/>
              <a:t>suprastruktur</a:t>
            </a:r>
            <a:r>
              <a:rPr lang="en-US" dirty="0" smtClean="0"/>
              <a:t> </a:t>
            </a:r>
            <a:r>
              <a:rPr lang="en-US" dirty="0" err="1" smtClean="0"/>
              <a:t>Geopolitik</a:t>
            </a:r>
            <a:r>
              <a:rPr lang="en-US" dirty="0" smtClean="0"/>
              <a:t>: </a:t>
            </a:r>
            <a:r>
              <a:rPr lang="en-US" dirty="0" err="1" smtClean="0"/>
              <a:t>bahwa</a:t>
            </a:r>
            <a:r>
              <a:rPr lang="en-US" dirty="0" smtClean="0"/>
              <a:t>, </a:t>
            </a:r>
            <a:r>
              <a:rPr lang="en-US" dirty="0" err="1" smtClean="0"/>
              <a:t>kekuatan</a:t>
            </a:r>
            <a:r>
              <a:rPr lang="en-US" dirty="0" smtClean="0"/>
              <a:t> total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mewadahi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geografinya</a:t>
            </a:r>
            <a:r>
              <a:rPr lang="en-US" dirty="0" smtClean="0"/>
              <a:t>.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/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0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adu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adu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dominasi</a:t>
            </a:r>
            <a:r>
              <a:rPr lang="en-US" dirty="0" smtClean="0"/>
              <a:t>.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Ratzel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 </a:t>
            </a:r>
            <a:r>
              <a:rPr lang="en-US" dirty="0" err="1" smtClean="0"/>
              <a:t>geografi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dianalogikan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Rudolf </a:t>
            </a:r>
            <a:r>
              <a:rPr lang="en-US" dirty="0" err="1" smtClean="0"/>
              <a:t>Kjellen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Kjellen</a:t>
            </a:r>
            <a:r>
              <a:rPr lang="en-US" dirty="0" smtClean="0"/>
              <a:t> </a:t>
            </a:r>
            <a:r>
              <a:rPr lang="en-US" dirty="0" err="1" smtClean="0"/>
              <a:t>meneruskan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Ratzel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,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. </a:t>
            </a:r>
            <a:r>
              <a:rPr lang="en-US" dirty="0" err="1" smtClean="0"/>
              <a:t>Ajarannya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41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. Negara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patuh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memperlakukan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Ham,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Ham </a:t>
            </a:r>
            <a:r>
              <a:rPr lang="en-US" dirty="0" err="1" smtClean="0"/>
              <a:t>warganegaranya</a:t>
            </a:r>
            <a:r>
              <a:rPr lang="en-US" dirty="0" smtClean="0"/>
              <a:t>. Ham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superioritas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Ham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Ham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Charter of the United Nations (</a:t>
            </a:r>
            <a:r>
              <a:rPr lang="en-US" dirty="0" err="1" smtClean="0"/>
              <a:t>Piagam</a:t>
            </a:r>
            <a:r>
              <a:rPr lang="en-US" dirty="0" smtClean="0"/>
              <a:t> PBB) </a:t>
            </a:r>
            <a:r>
              <a:rPr lang="en-US" dirty="0" err="1" smtClean="0"/>
              <a:t>meletakkan</a:t>
            </a:r>
            <a:r>
              <a:rPr lang="en-US" dirty="0" smtClean="0"/>
              <a:t> Ham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azas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60198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smtClean="0"/>
              <a:t>Negara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biologis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. Negara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agar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rakyatnya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Negara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/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bidang-bidang</a:t>
            </a:r>
            <a:r>
              <a:rPr lang="en-US" dirty="0" smtClean="0"/>
              <a:t>: </a:t>
            </a:r>
            <a:r>
              <a:rPr lang="en-US" dirty="0" err="1" smtClean="0"/>
              <a:t>geopolitik</a:t>
            </a:r>
            <a:r>
              <a:rPr lang="en-US" dirty="0" smtClean="0"/>
              <a:t>, </a:t>
            </a:r>
            <a:r>
              <a:rPr lang="en-US" dirty="0" err="1" smtClean="0"/>
              <a:t>ekopolitik</a:t>
            </a:r>
            <a:r>
              <a:rPr lang="en-US" dirty="0" smtClean="0"/>
              <a:t>, demo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krato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(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memerintah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Negara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pembekalan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.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berswasembada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nasionalnya</a:t>
            </a:r>
            <a:r>
              <a:rPr lang="en-US" dirty="0" smtClean="0"/>
              <a:t>, </a:t>
            </a:r>
            <a:r>
              <a:rPr lang="en-US" dirty="0" err="1" smtClean="0"/>
              <a:t>kedalam</a:t>
            </a:r>
            <a:r>
              <a:rPr lang="en-US" dirty="0" smtClean="0"/>
              <a:t>,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harmonis</a:t>
            </a:r>
            <a:r>
              <a:rPr lang="en-US" dirty="0" smtClean="0"/>
              <a:t>, </a:t>
            </a:r>
            <a:r>
              <a:rPr lang="en-US" dirty="0" err="1" smtClean="0"/>
              <a:t>keluar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 eaLnBrk="0" hangingPunct="0">
              <a:buFontTx/>
              <a:buAutoNum type="arabicPeriod"/>
              <a:tabLst>
                <a:tab pos="571500" algn="l"/>
              </a:tabLst>
              <a:defRPr/>
            </a:pPr>
            <a:r>
              <a:rPr lang="en-US" b="1" u="sng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Demo</a:t>
            </a:r>
            <a:r>
              <a:rPr lang="en-US" b="1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	: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Menangani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demografi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pPr algn="just" eaLnBrk="0" hangingPunct="0">
              <a:buNone/>
              <a:tabLst>
                <a:tab pos="571500" algn="l"/>
              </a:tabLst>
              <a:defRPr/>
            </a:pPr>
            <a:r>
              <a:rPr lang="en-US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en-US" b="1" u="sng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Sosio</a:t>
            </a:r>
            <a:r>
              <a:rPr lang="en-US" b="1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	: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Menanganisoal-soal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kemasyarakatan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pPr algn="just" eaLnBrk="0" hangingPunct="0">
              <a:buNone/>
              <a:tabLst>
                <a:tab pos="571500" algn="l"/>
              </a:tabLst>
              <a:defRPr/>
            </a:pPr>
            <a:r>
              <a:rPr lang="en-US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lang="en-US" b="1" u="sng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Krato</a:t>
            </a:r>
            <a:r>
              <a:rPr lang="en-US" b="1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	: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Menangani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soal-soal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pPr algn="just" eaLnBrk="0" hangingPunct="0">
              <a:buNone/>
              <a:tabLst>
                <a:tab pos="571500" algn="l"/>
              </a:tabLst>
              <a:defRPr/>
            </a:pPr>
            <a:r>
              <a:rPr lang="en-US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lang="en-US" b="1" u="sng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Eko</a:t>
            </a:r>
            <a:r>
              <a:rPr lang="en-US" b="1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	: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Mengurus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pPr algn="just" eaLnBrk="0" hangingPunct="0">
              <a:buNone/>
              <a:tabLst>
                <a:tab pos="571500" algn="l"/>
              </a:tabLst>
              <a:defRPr/>
            </a:pPr>
            <a:r>
              <a:rPr lang="en-US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lang="en-US" b="1" u="sng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Geo</a:t>
            </a:r>
            <a:r>
              <a:rPr lang="en-US" b="1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	: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Karl Haushofer</a:t>
            </a:r>
          </a:p>
          <a:p>
            <a:pPr marL="0" indent="0" algn="just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Adolf Hitler.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(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Hako</a:t>
            </a:r>
            <a:r>
              <a:rPr lang="en-US" dirty="0" smtClean="0"/>
              <a:t> </a:t>
            </a:r>
            <a:r>
              <a:rPr lang="en-US" dirty="0" err="1" smtClean="0"/>
              <a:t>Ichiu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dilandasi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militerisme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fasisme</a:t>
            </a:r>
            <a:r>
              <a:rPr lang="en-US" dirty="0" smtClean="0"/>
              <a:t>). </a:t>
            </a:r>
            <a:r>
              <a:rPr lang="en-US" dirty="0" err="1" smtClean="0"/>
              <a:t>Pokok</a:t>
            </a:r>
            <a:r>
              <a:rPr lang="en-US" dirty="0" smtClean="0"/>
              <a:t> –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Haushofer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diilhami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Kjellen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Imperium</a:t>
            </a:r>
            <a:r>
              <a:rPr lang="en-US" dirty="0" smtClean="0"/>
              <a:t> </a:t>
            </a:r>
            <a:r>
              <a:rPr lang="en-US" dirty="0" err="1" smtClean="0"/>
              <a:t>Daratan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kompak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Imperium</a:t>
            </a:r>
            <a:r>
              <a:rPr lang="en-US" dirty="0" smtClean="0"/>
              <a:t> </a:t>
            </a:r>
            <a:r>
              <a:rPr lang="en-US" dirty="0" err="1" smtClean="0"/>
              <a:t>Maritim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Geopolitik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dokrin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bertitik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perbatasan</a:t>
            </a:r>
            <a:r>
              <a:rPr lang="en-US" dirty="0" smtClean="0"/>
              <a:t>.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tekanan-tekanan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 </a:t>
            </a:r>
            <a:r>
              <a:rPr lang="en-US" dirty="0" err="1" smtClean="0"/>
              <a:t>rasial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Mengharuskan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 </a:t>
            </a:r>
            <a:r>
              <a:rPr lang="en-US" dirty="0" err="1" smtClean="0"/>
              <a:t>Geopolitik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Rudolf </a:t>
            </a:r>
            <a:r>
              <a:rPr lang="en-US" dirty="0" err="1" smtClean="0"/>
              <a:t>Kjellen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ekspansif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Panfangan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Sir </a:t>
            </a:r>
            <a:r>
              <a:rPr lang="en-US" dirty="0" err="1" smtClean="0"/>
              <a:t>Halford</a:t>
            </a:r>
            <a:r>
              <a:rPr lang="en-US" dirty="0" smtClean="0"/>
              <a:t> Mackinder</a:t>
            </a:r>
          </a:p>
          <a:p>
            <a:pPr marL="0" indent="0" algn="just">
              <a:buNone/>
            </a:pPr>
            <a:r>
              <a:rPr lang="en-US" dirty="0" err="1" smtClean="0"/>
              <a:t>Ajarannya</a:t>
            </a:r>
            <a:r>
              <a:rPr lang="en-US" dirty="0" smtClean="0"/>
              <a:t>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mencetuskan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.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ajarannya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 (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Asia),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, </a:t>
            </a:r>
            <a:r>
              <a:rPr lang="en-US" dirty="0" err="1" smtClean="0"/>
              <a:t>asia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afrika</a:t>
            </a:r>
            <a:r>
              <a:rPr lang="en-US" dirty="0" smtClean="0"/>
              <a:t>. Yang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Sir Walter </a:t>
            </a:r>
            <a:r>
              <a:rPr lang="en-US" dirty="0" err="1" smtClean="0"/>
              <a:t>Releigh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Alferd</a:t>
            </a:r>
            <a:r>
              <a:rPr lang="en-US" dirty="0" smtClean="0"/>
              <a:t> </a:t>
            </a:r>
            <a:r>
              <a:rPr lang="en-US" dirty="0" err="1" smtClean="0"/>
              <a:t>Thyer</a:t>
            </a:r>
            <a:r>
              <a:rPr lang="en-US" dirty="0" smtClean="0"/>
              <a:t> Mahan: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lautan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.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W. </a:t>
            </a:r>
            <a:r>
              <a:rPr lang="en-US" dirty="0" err="1" smtClean="0"/>
              <a:t>Mitchael</a:t>
            </a:r>
            <a:r>
              <a:rPr lang="en-US" dirty="0" smtClean="0"/>
              <a:t>, A. </a:t>
            </a:r>
            <a:r>
              <a:rPr lang="en-US" dirty="0" err="1" smtClean="0"/>
              <a:t>Saversky</a:t>
            </a:r>
            <a:r>
              <a:rPr lang="en-US" dirty="0" smtClean="0"/>
              <a:t>: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yang paling </a:t>
            </a:r>
            <a:r>
              <a:rPr lang="en-US" dirty="0" err="1" smtClean="0"/>
              <a:t>menentukan</a:t>
            </a:r>
            <a:r>
              <a:rPr lang="en-US" dirty="0" smtClean="0"/>
              <a:t>. </a:t>
            </a:r>
            <a:r>
              <a:rPr lang="en-US" dirty="0" err="1" smtClean="0"/>
              <a:t>Teori</a:t>
            </a:r>
            <a:r>
              <a:rPr lang="en-US" dirty="0" smtClean="0"/>
              <a:t> “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dirgantara</a:t>
            </a:r>
            <a:r>
              <a:rPr lang="en-US" dirty="0" smtClean="0"/>
              <a:t>” :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.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diandalkan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menagkis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melumpuhkan</a:t>
            </a:r>
            <a:r>
              <a:rPr lang="en-US" dirty="0" smtClean="0"/>
              <a:t> </a:t>
            </a:r>
            <a:r>
              <a:rPr lang="en-US" dirty="0" err="1" smtClean="0"/>
              <a:t>lawan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menghancurkan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kandangnya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Ajaran</a:t>
            </a:r>
            <a:r>
              <a:rPr lang="en-US" dirty="0" smtClean="0"/>
              <a:t> Nicholas I </a:t>
            </a:r>
            <a:r>
              <a:rPr lang="en-US" dirty="0" err="1" smtClean="0"/>
              <a:t>Spykman</a:t>
            </a:r>
            <a:r>
              <a:rPr lang="en-US" dirty="0" smtClean="0"/>
              <a:t> :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(</a:t>
            </a:r>
            <a:r>
              <a:rPr lang="en-US" dirty="0" err="1" smtClean="0"/>
              <a:t>rimland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 yang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,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r>
              <a:rPr lang="en-US" dirty="0" smtClean="0"/>
              <a:t>,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AJARAN WAWASAN NASIONAL INDONESIA</a:t>
            </a:r>
          </a:p>
          <a:p>
            <a:pPr marL="0" indent="0" algn="just">
              <a:buNone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universal.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dijiwai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kakuasaan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geopolitik</a:t>
            </a:r>
            <a:r>
              <a:rPr lang="en-US" dirty="0" smtClean="0"/>
              <a:t> Indonesia.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Geopolitik</a:t>
            </a:r>
            <a:r>
              <a:rPr lang="en-US" dirty="0" smtClean="0"/>
              <a:t> Indonesia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Nusantara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kehidipan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</a:t>
            </a:r>
          </a:p>
          <a:p>
            <a:pPr marL="514350" indent="-49213" algn="just">
              <a:buNone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adu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benih-benih</a:t>
            </a:r>
            <a:r>
              <a:rPr lang="en-US" dirty="0" smtClean="0"/>
              <a:t> </a:t>
            </a:r>
            <a:r>
              <a:rPr lang="en-US" dirty="0" err="1" smtClean="0"/>
              <a:t>persengketaan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ekspansionisme</a:t>
            </a:r>
            <a:r>
              <a:rPr lang="en-US" dirty="0" smtClean="0"/>
              <a:t>. Indonesia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Indonesia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kedaulatannya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,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.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, </a:t>
            </a:r>
            <a:r>
              <a:rPr lang="en-US" dirty="0" err="1" smtClean="0"/>
              <a:t>gangguan</a:t>
            </a:r>
            <a:r>
              <a:rPr lang="en-US" dirty="0" smtClean="0"/>
              <a:t>,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(AGHT).  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Geopolitik</a:t>
            </a:r>
            <a:r>
              <a:rPr lang="en-US" dirty="0" smtClean="0"/>
              <a:t> Indonesia</a:t>
            </a:r>
          </a:p>
          <a:p>
            <a:pPr marL="273050" indent="17463" algn="just">
              <a:buNone/>
            </a:pP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Negara Indonesia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.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archipelago yang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archipelago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25 UUD 1945 </a:t>
            </a:r>
            <a:r>
              <a:rPr lang="en-US" dirty="0" err="1" smtClean="0"/>
              <a:t>Amendemen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IV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yang </a:t>
            </a:r>
            <a:r>
              <a:rPr lang="en-US" dirty="0" err="1" smtClean="0"/>
              <a:t>berciri</a:t>
            </a:r>
            <a:r>
              <a:rPr lang="en-US" dirty="0" smtClean="0"/>
              <a:t> Nusantara.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teletak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2 </a:t>
            </a:r>
            <a:r>
              <a:rPr lang="en-US" dirty="0" err="1" smtClean="0"/>
              <a:t>Samudra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2 </a:t>
            </a:r>
            <a:r>
              <a:rPr lang="en-US" dirty="0" err="1" smtClean="0"/>
              <a:t>benua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permasalahan-permasalahan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keutuhan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jati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penentu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patut</a:t>
            </a:r>
            <a:r>
              <a:rPr lang="en-US" dirty="0" smtClean="0"/>
              <a:t> </a:t>
            </a:r>
            <a:r>
              <a:rPr lang="en-US" dirty="0" err="1" smtClean="0"/>
              <a:t>diperhitungkan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Manusianya</a:t>
            </a:r>
            <a:r>
              <a:rPr lang="en-US" dirty="0" smtClean="0"/>
              <a:t> (</a:t>
            </a:r>
            <a:r>
              <a:rPr lang="en-US" dirty="0" err="1" smtClean="0"/>
              <a:t>Jiwa</a:t>
            </a:r>
            <a:r>
              <a:rPr lang="en-US" dirty="0" smtClean="0"/>
              <a:t>, </a:t>
            </a:r>
            <a:r>
              <a:rPr lang="en-US" dirty="0" err="1" smtClean="0"/>
              <a:t>semangat</a:t>
            </a:r>
            <a:r>
              <a:rPr lang="en-US" dirty="0" smtClean="0"/>
              <a:t>, </a:t>
            </a:r>
            <a:r>
              <a:rPr lang="en-US" dirty="0" err="1" smtClean="0"/>
              <a:t>tekat</a:t>
            </a:r>
            <a:r>
              <a:rPr lang="en-US" dirty="0" smtClean="0"/>
              <a:t>/spirit)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sekitarnya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</a:t>
            </a:r>
          </a:p>
          <a:p>
            <a:pPr marL="514350" indent="-514350" algn="just">
              <a:buAutoNum type="alphaUcPeriod"/>
            </a:pP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 smtClean="0"/>
          </a:p>
          <a:p>
            <a:pPr marL="514350" indent="-6350" algn="just">
              <a:buNone/>
            </a:pP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ciptaan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yang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dikaruni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, </a:t>
            </a:r>
            <a:r>
              <a:rPr lang="en-US" dirty="0" err="1" smtClean="0"/>
              <a:t>budi</a:t>
            </a:r>
            <a:r>
              <a:rPr lang="en-US" dirty="0" smtClean="0"/>
              <a:t> </a:t>
            </a:r>
            <a:r>
              <a:rPr lang="en-US" dirty="0" err="1" smtClean="0"/>
              <a:t>pekerti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aklak</a:t>
            </a:r>
            <a:r>
              <a:rPr lang="en-US" dirty="0" smtClean="0"/>
              <a:t>. </a:t>
            </a:r>
            <a:r>
              <a:rPr lang="en-US" dirty="0" err="1" smtClean="0"/>
              <a:t>Karunia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selayaknya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bekal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0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err="1" smtClean="0"/>
              <a:t>S</a:t>
            </a:r>
            <a:r>
              <a:rPr lang="en-US" smtClean="0"/>
              <a:t>uatu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dirty="0" err="1" smtClean="0"/>
              <a:t>Hak-hak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,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. </a:t>
            </a:r>
            <a:r>
              <a:rPr lang="en-US" dirty="0" err="1" smtClean="0"/>
              <a:t>Hak-hak</a:t>
            </a:r>
            <a:r>
              <a:rPr lang="en-US" dirty="0" smtClean="0"/>
              <a:t> yang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2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(Ordinary Rights)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Human Rights.</a:t>
            </a:r>
          </a:p>
          <a:p>
            <a:pPr marL="0" indent="0" algn="just">
              <a:buNone/>
            </a:pPr>
            <a:r>
              <a:rPr lang="en-US" dirty="0" smtClean="0"/>
              <a:t>Ham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kodratnya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Ham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karunia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keberadaanya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terhubung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,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semesta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penciptanya</a:t>
            </a:r>
            <a:r>
              <a:rPr lang="en-US" dirty="0" smtClean="0"/>
              <a:t>.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memotifasi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damai</a:t>
            </a:r>
            <a:r>
              <a:rPr lang="en-US" dirty="0" smtClean="0"/>
              <a:t>, </a:t>
            </a:r>
            <a:r>
              <a:rPr lang="en-US" dirty="0" err="1" smtClean="0"/>
              <a:t>tentaram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kebahagiaan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membina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bekembang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            1. 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Beradab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Persatuan</a:t>
            </a:r>
            <a:r>
              <a:rPr lang="en-US" dirty="0" smtClean="0"/>
              <a:t> Indonesia</a:t>
            </a:r>
          </a:p>
          <a:p>
            <a:pPr marL="1204913" indent="-349250" algn="just">
              <a:buNone/>
            </a:pPr>
            <a:r>
              <a:rPr lang="en-US" dirty="0" smtClean="0"/>
              <a:t>4.Kerakyatan yang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Hikmat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/</a:t>
            </a:r>
            <a:r>
              <a:rPr lang="en-US" dirty="0" err="1" smtClean="0"/>
              <a:t>Perwakilan</a:t>
            </a:r>
            <a:endParaRPr lang="en-US" dirty="0" smtClean="0"/>
          </a:p>
          <a:p>
            <a:pPr marL="1204913" indent="-349250"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Rakyat Indonesia</a:t>
            </a:r>
          </a:p>
          <a:p>
            <a:pPr marL="1204913" indent="-34925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ASPEK KEWILAYAHAN INDONESIA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Ordonansi</a:t>
            </a:r>
            <a:r>
              <a:rPr lang="en-US" dirty="0" smtClean="0"/>
              <a:t> 1939 (</a:t>
            </a:r>
            <a:r>
              <a:rPr lang="en-US" dirty="0" err="1" smtClean="0"/>
              <a:t>Territoriale</a:t>
            </a:r>
            <a:r>
              <a:rPr lang="en-US" dirty="0" smtClean="0"/>
              <a:t> Zee en Maritime </a:t>
            </a:r>
            <a:r>
              <a:rPr lang="en-US" dirty="0" err="1" smtClean="0"/>
              <a:t>Kringen</a:t>
            </a:r>
            <a:r>
              <a:rPr lang="en-US" dirty="0" smtClean="0"/>
              <a:t> </a:t>
            </a:r>
            <a:r>
              <a:rPr lang="en-US" dirty="0" err="1" smtClean="0"/>
              <a:t>Ordonanzie</a:t>
            </a:r>
            <a:r>
              <a:rPr lang="en-US" dirty="0" smtClean="0"/>
              <a:t>/TZMKO 1939)</a:t>
            </a:r>
          </a:p>
          <a:p>
            <a:pPr marL="0" indent="0" algn="just">
              <a:buNone/>
            </a:pPr>
            <a:r>
              <a:rPr lang="en-US" dirty="0" smtClean="0"/>
              <a:t>TZMKO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3 mil. </a:t>
            </a:r>
            <a:r>
              <a:rPr lang="en-US" dirty="0" err="1" smtClean="0"/>
              <a:t>Ordonansi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Ordonansi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pulau-pulau</a:t>
            </a:r>
            <a:r>
              <a:rPr lang="en-US" dirty="0" smtClean="0"/>
              <a:t> </a:t>
            </a:r>
            <a:r>
              <a:rPr lang="en-US" dirty="0" err="1" smtClean="0"/>
              <a:t>tersebut.TZMKO</a:t>
            </a:r>
            <a:r>
              <a:rPr lang="en-US" dirty="0" smtClean="0"/>
              <a:t> 1939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RI.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32F741-B8D2-4688-8616-1AAFFBA0B2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mtClean="0"/>
          </a:p>
        </p:txBody>
      </p:sp>
      <p:pic>
        <p:nvPicPr>
          <p:cNvPr id="31747" name="Picture 3" descr="3 mil laut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Djuanda</a:t>
            </a:r>
            <a:r>
              <a:rPr lang="en-US" dirty="0" smtClean="0"/>
              <a:t> (13 </a:t>
            </a:r>
            <a:r>
              <a:rPr lang="en-US" dirty="0" err="1" smtClean="0"/>
              <a:t>Desember</a:t>
            </a:r>
            <a:r>
              <a:rPr lang="en-US" dirty="0" smtClean="0"/>
              <a:t> 1957)</a:t>
            </a:r>
          </a:p>
          <a:p>
            <a:pPr marL="0" indent="0" algn="just">
              <a:buNone/>
            </a:pP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Indonesia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ribuan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>, 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yang </a:t>
            </a:r>
            <a:r>
              <a:rPr lang="en-US" dirty="0" err="1" smtClean="0"/>
              <a:t>kecil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pulau-pulau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mengitarinya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pulau-pulau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buatlah</a:t>
            </a:r>
            <a:r>
              <a:rPr lang="en-US" dirty="0" smtClean="0"/>
              <a:t> UU No. 4 </a:t>
            </a:r>
            <a:r>
              <a:rPr lang="en-US" dirty="0" err="1" smtClean="0"/>
              <a:t>Prp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1960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Indonesia, yang </a:t>
            </a: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Perairan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Indonesia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pedalaman</a:t>
            </a:r>
            <a:r>
              <a:rPr lang="en-US" dirty="0" smtClean="0"/>
              <a:t> Indonesia.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Laut</a:t>
            </a:r>
            <a:r>
              <a:rPr lang="en-US" dirty="0" smtClean="0"/>
              <a:t> Wilayah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12 mil </a:t>
            </a:r>
            <a:r>
              <a:rPr lang="en-US" dirty="0" err="1" smtClean="0"/>
              <a:t>laut</a:t>
            </a: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Pedalaman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                  </a:t>
            </a:r>
          </a:p>
          <a:p>
            <a:pPr>
              <a:buNone/>
            </a:pPr>
            <a:r>
              <a:rPr lang="en-US" dirty="0" smtClean="0"/>
              <a:t>                        B                             12 Mil                     C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 LAUT</a:t>
            </a:r>
          </a:p>
          <a:p>
            <a:pPr>
              <a:buNone/>
            </a:pPr>
            <a:r>
              <a:rPr lang="en-US" dirty="0" err="1" smtClean="0"/>
              <a:t>Ket</a:t>
            </a:r>
            <a:r>
              <a:rPr lang="en-US" dirty="0" smtClean="0"/>
              <a:t>:   A: Batas air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Pasang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B: Batas air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diwaktu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C: Batas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493486" y="2162628"/>
            <a:ext cx="7794171" cy="3570515"/>
          </a:xfrm>
          <a:custGeom>
            <a:avLst/>
            <a:gdLst>
              <a:gd name="connsiteX0" fmla="*/ 0 w 7794171"/>
              <a:gd name="connsiteY0" fmla="*/ 406401 h 3570515"/>
              <a:gd name="connsiteX1" fmla="*/ 1654628 w 7794171"/>
              <a:gd name="connsiteY1" fmla="*/ 435429 h 3570515"/>
              <a:gd name="connsiteX2" fmla="*/ 4760685 w 7794171"/>
              <a:gd name="connsiteY2" fmla="*/ 3018972 h 3570515"/>
              <a:gd name="connsiteX3" fmla="*/ 7794171 w 7794171"/>
              <a:gd name="connsiteY3" fmla="*/ 3570515 h 3570515"/>
              <a:gd name="connsiteX4" fmla="*/ 7794171 w 7794171"/>
              <a:gd name="connsiteY4" fmla="*/ 3570515 h 357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4171" h="3570515">
                <a:moveTo>
                  <a:pt x="0" y="406401"/>
                </a:moveTo>
                <a:cubicBezTo>
                  <a:pt x="430590" y="203200"/>
                  <a:pt x="861180" y="0"/>
                  <a:pt x="1654628" y="435429"/>
                </a:cubicBezTo>
                <a:cubicBezTo>
                  <a:pt x="2448076" y="870858"/>
                  <a:pt x="3737428" y="2496458"/>
                  <a:pt x="4760685" y="3018972"/>
                </a:cubicBezTo>
                <a:cubicBezTo>
                  <a:pt x="5783942" y="3541486"/>
                  <a:pt x="7794171" y="3570515"/>
                  <a:pt x="7794171" y="3570515"/>
                </a:cubicBezTo>
                <a:lnTo>
                  <a:pt x="7794171" y="3570515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10800000">
            <a:off x="2514600" y="2819400"/>
            <a:ext cx="5181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Tahun</a:t>
            </a:r>
            <a:r>
              <a:rPr lang="en-US" dirty="0" smtClean="0"/>
              <a:t> 1969 Indonesia </a:t>
            </a:r>
            <a:r>
              <a:rPr lang="en-US" dirty="0" err="1" smtClean="0"/>
              <a:t>mendeklarasikan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, yang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UUNo.1 Th. 1973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                   </a:t>
            </a:r>
          </a:p>
          <a:p>
            <a:pPr>
              <a:buNone/>
            </a:pPr>
            <a:r>
              <a:rPr lang="en-US" dirty="0" smtClean="0"/>
              <a:t>                       B                               C                            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 LAUT                 200 m</a:t>
            </a:r>
          </a:p>
          <a:p>
            <a:pPr>
              <a:buNone/>
            </a:pPr>
            <a:r>
              <a:rPr lang="en-US" sz="2000" dirty="0" err="1" smtClean="0"/>
              <a:t>Ket</a:t>
            </a:r>
            <a:r>
              <a:rPr lang="en-US" sz="2000" dirty="0" smtClean="0"/>
              <a:t>:   A: Batas air </a:t>
            </a:r>
            <a:r>
              <a:rPr lang="en-US" sz="2000" dirty="0" err="1" smtClean="0"/>
              <a:t>laut</a:t>
            </a:r>
            <a:r>
              <a:rPr lang="en-US" sz="2000" dirty="0" smtClean="0"/>
              <a:t> </a:t>
            </a:r>
            <a:r>
              <a:rPr lang="en-US" sz="2000" dirty="0" err="1" smtClean="0"/>
              <a:t>diwaktu</a:t>
            </a:r>
            <a:r>
              <a:rPr lang="en-US" sz="2000" dirty="0" smtClean="0"/>
              <a:t> </a:t>
            </a:r>
            <a:r>
              <a:rPr lang="en-US" sz="2000" dirty="0" err="1" smtClean="0"/>
              <a:t>Pasang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B: Batas air </a:t>
            </a:r>
            <a:r>
              <a:rPr lang="en-US" sz="2000" dirty="0" err="1" smtClean="0"/>
              <a:t>laut</a:t>
            </a:r>
            <a:r>
              <a:rPr lang="en-US" sz="2000" dirty="0" smtClean="0"/>
              <a:t> </a:t>
            </a:r>
            <a:r>
              <a:rPr lang="en-US" sz="2000" dirty="0" err="1" smtClean="0"/>
              <a:t>diwaktu</a:t>
            </a:r>
            <a:r>
              <a:rPr lang="en-US" sz="2000" dirty="0" smtClean="0"/>
              <a:t> </a:t>
            </a:r>
            <a:r>
              <a:rPr lang="en-US" sz="2000" dirty="0" err="1" smtClean="0"/>
              <a:t>surut</a:t>
            </a:r>
            <a:r>
              <a:rPr lang="en-US" sz="2000" dirty="0" smtClean="0"/>
              <a:t>                              </a:t>
            </a:r>
            <a:r>
              <a:rPr lang="en-US" dirty="0" smtClean="0"/>
              <a:t>R</a:t>
            </a:r>
          </a:p>
          <a:p>
            <a:pPr>
              <a:buNone/>
            </a:pPr>
            <a:r>
              <a:rPr lang="en-US" sz="2000" dirty="0" smtClean="0"/>
              <a:t>		C: Batas </a:t>
            </a:r>
            <a:r>
              <a:rPr lang="en-US" sz="2000" dirty="0" err="1" smtClean="0"/>
              <a:t>laut</a:t>
            </a:r>
            <a:r>
              <a:rPr lang="en-US" sz="2000" dirty="0" smtClean="0"/>
              <a:t> </a:t>
            </a:r>
            <a:r>
              <a:rPr lang="en-US" sz="2000" dirty="0" err="1" smtClean="0"/>
              <a:t>teritorial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D: Batas </a:t>
            </a:r>
            <a:r>
              <a:rPr lang="en-US" sz="2000" dirty="0" err="1" smtClean="0"/>
              <a:t>Landas</a:t>
            </a:r>
            <a:r>
              <a:rPr lang="en-US" sz="2000" dirty="0" smtClean="0"/>
              <a:t> </a:t>
            </a:r>
            <a:r>
              <a:rPr lang="en-US" sz="2000" dirty="0" err="1" smtClean="0"/>
              <a:t>Kontinen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R: </a:t>
            </a:r>
            <a:r>
              <a:rPr lang="en-US" sz="2000" dirty="0" err="1" smtClean="0"/>
              <a:t>Kawasan</a:t>
            </a:r>
            <a:r>
              <a:rPr lang="en-US" sz="2000" dirty="0" smtClean="0"/>
              <a:t> </a:t>
            </a:r>
            <a:r>
              <a:rPr lang="en-US" sz="2000" dirty="0" err="1" smtClean="0"/>
              <a:t>landas</a:t>
            </a:r>
            <a:r>
              <a:rPr lang="en-US" sz="2000" dirty="0" smtClean="0"/>
              <a:t> </a:t>
            </a:r>
            <a:r>
              <a:rPr lang="en-US" sz="2000" dirty="0" err="1" smtClean="0"/>
              <a:t>kontinen</a:t>
            </a:r>
            <a:r>
              <a:rPr lang="en-US" sz="2000" dirty="0" smtClean="0"/>
              <a:t>  (</a:t>
            </a:r>
            <a:r>
              <a:rPr lang="en-US" sz="2000" dirty="0" err="1" smtClean="0"/>
              <a:t>Kawasan</a:t>
            </a:r>
            <a:r>
              <a:rPr lang="en-US" sz="2000" dirty="0" smtClean="0"/>
              <a:t> </a:t>
            </a:r>
            <a:r>
              <a:rPr lang="en-US" sz="2000" dirty="0" err="1" smtClean="0"/>
              <a:t>laut</a:t>
            </a:r>
            <a:r>
              <a:rPr lang="en-US" sz="2000" dirty="0" smtClean="0"/>
              <a:t> </a:t>
            </a:r>
            <a:r>
              <a:rPr lang="en-US" sz="2000" dirty="0" err="1" smtClean="0"/>
              <a:t>yg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diekploitasi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    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diexplorasi</a:t>
            </a:r>
            <a:r>
              <a:rPr lang="en-US" sz="2000" dirty="0" smtClean="0"/>
              <a:t> </a:t>
            </a:r>
            <a:r>
              <a:rPr lang="en-US" sz="2000" dirty="0" err="1" smtClean="0"/>
              <a:t>berada</a:t>
            </a:r>
            <a:r>
              <a:rPr lang="en-US" sz="2000" dirty="0" smtClean="0"/>
              <a:t> </a:t>
            </a:r>
            <a:r>
              <a:rPr lang="en-US" sz="2000" dirty="0" err="1" smtClean="0"/>
              <a:t>diluar</a:t>
            </a:r>
            <a:r>
              <a:rPr lang="en-US" sz="2000" dirty="0" smtClean="0"/>
              <a:t> C</a:t>
            </a:r>
            <a:endParaRPr lang="en-US" sz="2000" dirty="0"/>
          </a:p>
        </p:txBody>
      </p:sp>
      <p:sp>
        <p:nvSpPr>
          <p:cNvPr id="7" name="Freeform 6"/>
          <p:cNvSpPr/>
          <p:nvPr/>
        </p:nvSpPr>
        <p:spPr>
          <a:xfrm>
            <a:off x="493486" y="2162628"/>
            <a:ext cx="7794171" cy="3570515"/>
          </a:xfrm>
          <a:custGeom>
            <a:avLst/>
            <a:gdLst>
              <a:gd name="connsiteX0" fmla="*/ 0 w 7794171"/>
              <a:gd name="connsiteY0" fmla="*/ 406401 h 3570515"/>
              <a:gd name="connsiteX1" fmla="*/ 1654628 w 7794171"/>
              <a:gd name="connsiteY1" fmla="*/ 435429 h 3570515"/>
              <a:gd name="connsiteX2" fmla="*/ 4760685 w 7794171"/>
              <a:gd name="connsiteY2" fmla="*/ 3018972 h 3570515"/>
              <a:gd name="connsiteX3" fmla="*/ 7794171 w 7794171"/>
              <a:gd name="connsiteY3" fmla="*/ 3570515 h 3570515"/>
              <a:gd name="connsiteX4" fmla="*/ 7794171 w 7794171"/>
              <a:gd name="connsiteY4" fmla="*/ 3570515 h 357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4171" h="3570515">
                <a:moveTo>
                  <a:pt x="0" y="406401"/>
                </a:moveTo>
                <a:cubicBezTo>
                  <a:pt x="430590" y="203200"/>
                  <a:pt x="861180" y="0"/>
                  <a:pt x="1654628" y="435429"/>
                </a:cubicBezTo>
                <a:cubicBezTo>
                  <a:pt x="2448076" y="870858"/>
                  <a:pt x="3737428" y="2496458"/>
                  <a:pt x="4760685" y="3018972"/>
                </a:cubicBezTo>
                <a:cubicBezTo>
                  <a:pt x="5783942" y="3541486"/>
                  <a:pt x="7794171" y="3570515"/>
                  <a:pt x="7794171" y="3570515"/>
                </a:cubicBezTo>
                <a:lnTo>
                  <a:pt x="7794171" y="3570515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10800000">
            <a:off x="2514600" y="2819400"/>
            <a:ext cx="5181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7162800" y="3505200"/>
            <a:ext cx="1143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Alasan-alasan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ZEE: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Persediaan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ZEE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ZEE </a:t>
            </a:r>
            <a:r>
              <a:rPr lang="en-US" dirty="0" err="1" smtClean="0"/>
              <a:t>diumumkan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21 </a:t>
            </a:r>
            <a:r>
              <a:rPr lang="en-US" dirty="0" err="1" smtClean="0"/>
              <a:t>Maret</a:t>
            </a:r>
            <a:r>
              <a:rPr lang="en-US" dirty="0" smtClean="0"/>
              <a:t> 1980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lebar</a:t>
            </a:r>
            <a:r>
              <a:rPr lang="en-US" dirty="0" smtClean="0"/>
              <a:t> 200 mil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RI.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amat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akirnya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PBB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II </a:t>
            </a:r>
            <a:r>
              <a:rPr lang="en-US" dirty="0" err="1" smtClean="0"/>
              <a:t>di</a:t>
            </a:r>
            <a:r>
              <a:rPr lang="en-US" dirty="0" smtClean="0"/>
              <a:t> New York. 30 April 1982 </a:t>
            </a:r>
            <a:r>
              <a:rPr lang="en-US" dirty="0" err="1" smtClean="0"/>
              <a:t>menerima</a:t>
            </a:r>
            <a:r>
              <a:rPr lang="en-US" dirty="0" smtClean="0"/>
              <a:t> UNCLOS (the united nation </a:t>
            </a:r>
            <a:r>
              <a:rPr lang="en-US" dirty="0" err="1" smtClean="0"/>
              <a:t>convension</a:t>
            </a:r>
            <a:r>
              <a:rPr lang="en-US" dirty="0" smtClean="0"/>
              <a:t> on law of the sea). </a:t>
            </a:r>
            <a:r>
              <a:rPr lang="en-US" dirty="0" err="1" smtClean="0"/>
              <a:t>Uncloos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diratifikasi</a:t>
            </a:r>
            <a:r>
              <a:rPr lang="en-US" dirty="0" smtClean="0"/>
              <a:t> UU No. 17 Th. 1985 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Ratifikasi</a:t>
            </a:r>
            <a:r>
              <a:rPr lang="en-US" dirty="0" smtClean="0"/>
              <a:t> </a:t>
            </a:r>
            <a:r>
              <a:rPr lang="en-US" dirty="0" err="1" smtClean="0"/>
              <a:t>Unclos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ZEE (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                                               200 mil</a:t>
            </a:r>
          </a:p>
          <a:p>
            <a:pPr>
              <a:buNone/>
            </a:pPr>
            <a:r>
              <a:rPr lang="en-US" dirty="0" smtClean="0"/>
              <a:t>                       B                    C                       D             F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 LAUT    200 m</a:t>
            </a:r>
          </a:p>
          <a:p>
            <a:pPr>
              <a:buNone/>
            </a:pPr>
            <a:r>
              <a:rPr lang="en-US" sz="2000" dirty="0" err="1" smtClean="0"/>
              <a:t>Ket</a:t>
            </a:r>
            <a:r>
              <a:rPr lang="en-US" sz="2000" dirty="0" smtClean="0"/>
              <a:t>:   A: Batas air </a:t>
            </a:r>
            <a:r>
              <a:rPr lang="en-US" sz="2000" dirty="0" err="1" smtClean="0"/>
              <a:t>laut</a:t>
            </a:r>
            <a:r>
              <a:rPr lang="en-US" sz="2000" dirty="0" smtClean="0"/>
              <a:t> </a:t>
            </a:r>
            <a:r>
              <a:rPr lang="en-US" sz="2000" dirty="0" err="1" smtClean="0"/>
              <a:t>diwaktu</a:t>
            </a:r>
            <a:r>
              <a:rPr lang="en-US" sz="2000" dirty="0" smtClean="0"/>
              <a:t> </a:t>
            </a:r>
            <a:r>
              <a:rPr lang="en-US" sz="2000" dirty="0" err="1" smtClean="0"/>
              <a:t>Pasang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B: Batas air </a:t>
            </a:r>
            <a:r>
              <a:rPr lang="en-US" sz="2000" dirty="0" err="1" smtClean="0"/>
              <a:t>laut</a:t>
            </a:r>
            <a:r>
              <a:rPr lang="en-US" sz="2000" dirty="0" smtClean="0"/>
              <a:t> </a:t>
            </a:r>
            <a:r>
              <a:rPr lang="en-US" sz="2000" dirty="0" err="1" smtClean="0"/>
              <a:t>diwaktu</a:t>
            </a:r>
            <a:r>
              <a:rPr lang="en-US" sz="2000" dirty="0" smtClean="0"/>
              <a:t> </a:t>
            </a:r>
            <a:r>
              <a:rPr lang="en-US" sz="2000" dirty="0" err="1" smtClean="0"/>
              <a:t>surut</a:t>
            </a:r>
            <a:r>
              <a:rPr lang="en-US" sz="2000" dirty="0" smtClean="0"/>
              <a:t>                              </a:t>
            </a:r>
            <a:endParaRPr lang="en-US" dirty="0" smtClean="0"/>
          </a:p>
          <a:p>
            <a:pPr>
              <a:buNone/>
            </a:pPr>
            <a:r>
              <a:rPr lang="en-US" sz="2000" dirty="0" smtClean="0"/>
              <a:t>		C: Batas </a:t>
            </a:r>
            <a:r>
              <a:rPr lang="en-US" sz="2000" dirty="0" err="1" smtClean="0"/>
              <a:t>laut</a:t>
            </a:r>
            <a:r>
              <a:rPr lang="en-US" sz="2000" dirty="0" smtClean="0"/>
              <a:t> </a:t>
            </a:r>
            <a:r>
              <a:rPr lang="en-US" sz="2000" dirty="0" err="1" smtClean="0"/>
              <a:t>teritorial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D: Batas </a:t>
            </a:r>
            <a:r>
              <a:rPr lang="en-US" sz="2000" dirty="0" err="1" smtClean="0"/>
              <a:t>Landas</a:t>
            </a:r>
            <a:r>
              <a:rPr lang="en-US" sz="2000" dirty="0" smtClean="0"/>
              <a:t> </a:t>
            </a:r>
            <a:r>
              <a:rPr lang="en-US" sz="2000" dirty="0" err="1" smtClean="0"/>
              <a:t>Kontinen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F: Batas ZEE</a:t>
            </a:r>
          </a:p>
        </p:txBody>
      </p:sp>
      <p:sp>
        <p:nvSpPr>
          <p:cNvPr id="7" name="Freeform 6"/>
          <p:cNvSpPr/>
          <p:nvPr/>
        </p:nvSpPr>
        <p:spPr>
          <a:xfrm>
            <a:off x="493486" y="2162628"/>
            <a:ext cx="7794171" cy="3570515"/>
          </a:xfrm>
          <a:custGeom>
            <a:avLst/>
            <a:gdLst>
              <a:gd name="connsiteX0" fmla="*/ 0 w 7794171"/>
              <a:gd name="connsiteY0" fmla="*/ 406401 h 3570515"/>
              <a:gd name="connsiteX1" fmla="*/ 1654628 w 7794171"/>
              <a:gd name="connsiteY1" fmla="*/ 435429 h 3570515"/>
              <a:gd name="connsiteX2" fmla="*/ 4760685 w 7794171"/>
              <a:gd name="connsiteY2" fmla="*/ 3018972 h 3570515"/>
              <a:gd name="connsiteX3" fmla="*/ 7794171 w 7794171"/>
              <a:gd name="connsiteY3" fmla="*/ 3570515 h 3570515"/>
              <a:gd name="connsiteX4" fmla="*/ 7794171 w 7794171"/>
              <a:gd name="connsiteY4" fmla="*/ 3570515 h 357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4171" h="3570515">
                <a:moveTo>
                  <a:pt x="0" y="406401"/>
                </a:moveTo>
                <a:cubicBezTo>
                  <a:pt x="430590" y="203200"/>
                  <a:pt x="861180" y="0"/>
                  <a:pt x="1654628" y="435429"/>
                </a:cubicBezTo>
                <a:cubicBezTo>
                  <a:pt x="2448076" y="870858"/>
                  <a:pt x="3737428" y="2496458"/>
                  <a:pt x="4760685" y="3018972"/>
                </a:cubicBezTo>
                <a:cubicBezTo>
                  <a:pt x="5783942" y="3541486"/>
                  <a:pt x="7794171" y="3570515"/>
                  <a:pt x="7794171" y="3570515"/>
                </a:cubicBezTo>
                <a:lnTo>
                  <a:pt x="7794171" y="3570515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10800000">
            <a:off x="2514600" y="2819400"/>
            <a:ext cx="5181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134100" y="3390900"/>
            <a:ext cx="914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90800" y="2590800"/>
            <a:ext cx="5181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40963" name="Freeform 3"/>
          <p:cNvSpPr>
            <a:spLocks/>
          </p:cNvSpPr>
          <p:nvPr/>
        </p:nvSpPr>
        <p:spPr bwMode="auto">
          <a:xfrm>
            <a:off x="4772025" y="2347913"/>
            <a:ext cx="4359275" cy="1462087"/>
          </a:xfrm>
          <a:custGeom>
            <a:avLst/>
            <a:gdLst>
              <a:gd name="T0" fmla="*/ 4181475 w 2746"/>
              <a:gd name="T1" fmla="*/ 1093787 h 921"/>
              <a:gd name="T2" fmla="*/ 3698875 w 2746"/>
              <a:gd name="T3" fmla="*/ 1017587 h 921"/>
              <a:gd name="T4" fmla="*/ 3533775 w 2746"/>
              <a:gd name="T5" fmla="*/ 915987 h 921"/>
              <a:gd name="T6" fmla="*/ 3381375 w 2746"/>
              <a:gd name="T7" fmla="*/ 788987 h 921"/>
              <a:gd name="T8" fmla="*/ 3089275 w 2746"/>
              <a:gd name="T9" fmla="*/ 674687 h 921"/>
              <a:gd name="T10" fmla="*/ 2924175 w 2746"/>
              <a:gd name="T11" fmla="*/ 776287 h 921"/>
              <a:gd name="T12" fmla="*/ 2797175 w 2746"/>
              <a:gd name="T13" fmla="*/ 890587 h 921"/>
              <a:gd name="T14" fmla="*/ 2530475 w 2746"/>
              <a:gd name="T15" fmla="*/ 738187 h 921"/>
              <a:gd name="T16" fmla="*/ 2416175 w 2746"/>
              <a:gd name="T17" fmla="*/ 395287 h 921"/>
              <a:gd name="T18" fmla="*/ 2339975 w 2746"/>
              <a:gd name="T19" fmla="*/ 90487 h 921"/>
              <a:gd name="T20" fmla="*/ 2136775 w 2746"/>
              <a:gd name="T21" fmla="*/ 1587 h 921"/>
              <a:gd name="T22" fmla="*/ 1819275 w 2746"/>
              <a:gd name="T23" fmla="*/ 103187 h 921"/>
              <a:gd name="T24" fmla="*/ 1095375 w 2746"/>
              <a:gd name="T25" fmla="*/ 420687 h 921"/>
              <a:gd name="T26" fmla="*/ 930275 w 2746"/>
              <a:gd name="T27" fmla="*/ 534987 h 921"/>
              <a:gd name="T28" fmla="*/ 346075 w 2746"/>
              <a:gd name="T29" fmla="*/ 242887 h 921"/>
              <a:gd name="T30" fmla="*/ 41275 w 2746"/>
              <a:gd name="T31" fmla="*/ 52387 h 921"/>
              <a:gd name="T32" fmla="*/ 3175 w 2746"/>
              <a:gd name="T33" fmla="*/ 204787 h 921"/>
              <a:gd name="T34" fmla="*/ 130175 w 2746"/>
              <a:gd name="T35" fmla="*/ 306387 h 921"/>
              <a:gd name="T36" fmla="*/ 346075 w 2746"/>
              <a:gd name="T37" fmla="*/ 471487 h 921"/>
              <a:gd name="T38" fmla="*/ 422275 w 2746"/>
              <a:gd name="T39" fmla="*/ 573087 h 921"/>
              <a:gd name="T40" fmla="*/ 600075 w 2746"/>
              <a:gd name="T41" fmla="*/ 611187 h 921"/>
              <a:gd name="T42" fmla="*/ 777875 w 2746"/>
              <a:gd name="T43" fmla="*/ 674687 h 921"/>
              <a:gd name="T44" fmla="*/ 1120775 w 2746"/>
              <a:gd name="T45" fmla="*/ 725487 h 921"/>
              <a:gd name="T46" fmla="*/ 1222375 w 2746"/>
              <a:gd name="T47" fmla="*/ 623887 h 921"/>
              <a:gd name="T48" fmla="*/ 1831975 w 2746"/>
              <a:gd name="T49" fmla="*/ 496887 h 921"/>
              <a:gd name="T50" fmla="*/ 2073275 w 2746"/>
              <a:gd name="T51" fmla="*/ 242887 h 921"/>
              <a:gd name="T52" fmla="*/ 2187575 w 2746"/>
              <a:gd name="T53" fmla="*/ 204787 h 921"/>
              <a:gd name="T54" fmla="*/ 2263775 w 2746"/>
              <a:gd name="T55" fmla="*/ 446087 h 921"/>
              <a:gd name="T56" fmla="*/ 2238375 w 2746"/>
              <a:gd name="T57" fmla="*/ 357187 h 921"/>
              <a:gd name="T58" fmla="*/ 2276475 w 2746"/>
              <a:gd name="T59" fmla="*/ 585787 h 921"/>
              <a:gd name="T60" fmla="*/ 2212975 w 2746"/>
              <a:gd name="T61" fmla="*/ 687387 h 921"/>
              <a:gd name="T62" fmla="*/ 2530475 w 2746"/>
              <a:gd name="T63" fmla="*/ 954087 h 921"/>
              <a:gd name="T64" fmla="*/ 2695575 w 2746"/>
              <a:gd name="T65" fmla="*/ 992187 h 921"/>
              <a:gd name="T66" fmla="*/ 2936875 w 2746"/>
              <a:gd name="T67" fmla="*/ 1017587 h 921"/>
              <a:gd name="T68" fmla="*/ 3241675 w 2746"/>
              <a:gd name="T69" fmla="*/ 941387 h 921"/>
              <a:gd name="T70" fmla="*/ 3317875 w 2746"/>
              <a:gd name="T71" fmla="*/ 954087 h 921"/>
              <a:gd name="T72" fmla="*/ 3533775 w 2746"/>
              <a:gd name="T73" fmla="*/ 1131887 h 921"/>
              <a:gd name="T74" fmla="*/ 4244975 w 2746"/>
              <a:gd name="T75" fmla="*/ 1411287 h 921"/>
              <a:gd name="T76" fmla="*/ 4333875 w 2746"/>
              <a:gd name="T77" fmla="*/ 1182687 h 921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2746"/>
              <a:gd name="T118" fmla="*/ 0 h 921"/>
              <a:gd name="T119" fmla="*/ 2746 w 2746"/>
              <a:gd name="T120" fmla="*/ 921 h 921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2746" h="921">
                <a:moveTo>
                  <a:pt x="2730" y="745"/>
                </a:moveTo>
                <a:cubicBezTo>
                  <a:pt x="2711" y="688"/>
                  <a:pt x="2679" y="711"/>
                  <a:pt x="2634" y="689"/>
                </a:cubicBezTo>
                <a:cubicBezTo>
                  <a:pt x="2599" y="671"/>
                  <a:pt x="2568" y="646"/>
                  <a:pt x="2530" y="633"/>
                </a:cubicBezTo>
                <a:cubicBezTo>
                  <a:pt x="2463" y="636"/>
                  <a:pt x="2397" y="643"/>
                  <a:pt x="2330" y="641"/>
                </a:cubicBezTo>
                <a:cubicBezTo>
                  <a:pt x="2313" y="640"/>
                  <a:pt x="2282" y="625"/>
                  <a:pt x="2282" y="625"/>
                </a:cubicBezTo>
                <a:cubicBezTo>
                  <a:pt x="2265" y="608"/>
                  <a:pt x="2242" y="596"/>
                  <a:pt x="2226" y="577"/>
                </a:cubicBezTo>
                <a:cubicBezTo>
                  <a:pt x="2178" y="519"/>
                  <a:pt x="2268" y="586"/>
                  <a:pt x="2194" y="537"/>
                </a:cubicBezTo>
                <a:cubicBezTo>
                  <a:pt x="2179" y="492"/>
                  <a:pt x="2166" y="515"/>
                  <a:pt x="2130" y="497"/>
                </a:cubicBezTo>
                <a:cubicBezTo>
                  <a:pt x="2094" y="479"/>
                  <a:pt x="2057" y="463"/>
                  <a:pt x="2018" y="449"/>
                </a:cubicBezTo>
                <a:cubicBezTo>
                  <a:pt x="1994" y="440"/>
                  <a:pt x="1946" y="425"/>
                  <a:pt x="1946" y="425"/>
                </a:cubicBezTo>
                <a:cubicBezTo>
                  <a:pt x="1922" y="428"/>
                  <a:pt x="1897" y="425"/>
                  <a:pt x="1874" y="433"/>
                </a:cubicBezTo>
                <a:cubicBezTo>
                  <a:pt x="1840" y="444"/>
                  <a:pt x="1855" y="466"/>
                  <a:pt x="1842" y="489"/>
                </a:cubicBezTo>
                <a:cubicBezTo>
                  <a:pt x="1836" y="499"/>
                  <a:pt x="1826" y="505"/>
                  <a:pt x="1818" y="513"/>
                </a:cubicBezTo>
                <a:cubicBezTo>
                  <a:pt x="1807" y="545"/>
                  <a:pt x="1793" y="551"/>
                  <a:pt x="1762" y="561"/>
                </a:cubicBezTo>
                <a:cubicBezTo>
                  <a:pt x="1708" y="525"/>
                  <a:pt x="1641" y="526"/>
                  <a:pt x="1578" y="513"/>
                </a:cubicBezTo>
                <a:cubicBezTo>
                  <a:pt x="1583" y="497"/>
                  <a:pt x="1589" y="481"/>
                  <a:pt x="1594" y="465"/>
                </a:cubicBezTo>
                <a:cubicBezTo>
                  <a:pt x="1597" y="457"/>
                  <a:pt x="1602" y="441"/>
                  <a:pt x="1602" y="441"/>
                </a:cubicBezTo>
                <a:cubicBezTo>
                  <a:pt x="1595" y="353"/>
                  <a:pt x="1596" y="298"/>
                  <a:pt x="1522" y="249"/>
                </a:cubicBezTo>
                <a:cubicBezTo>
                  <a:pt x="1511" y="233"/>
                  <a:pt x="1501" y="217"/>
                  <a:pt x="1490" y="201"/>
                </a:cubicBezTo>
                <a:cubicBezTo>
                  <a:pt x="1463" y="161"/>
                  <a:pt x="1520" y="72"/>
                  <a:pt x="1474" y="57"/>
                </a:cubicBezTo>
                <a:cubicBezTo>
                  <a:pt x="1466" y="54"/>
                  <a:pt x="1458" y="52"/>
                  <a:pt x="1450" y="49"/>
                </a:cubicBezTo>
                <a:cubicBezTo>
                  <a:pt x="1405" y="13"/>
                  <a:pt x="1397" y="18"/>
                  <a:pt x="1346" y="1"/>
                </a:cubicBezTo>
                <a:cubicBezTo>
                  <a:pt x="1293" y="4"/>
                  <a:pt x="1239" y="0"/>
                  <a:pt x="1186" y="9"/>
                </a:cubicBezTo>
                <a:cubicBezTo>
                  <a:pt x="1169" y="12"/>
                  <a:pt x="1151" y="54"/>
                  <a:pt x="1146" y="65"/>
                </a:cubicBezTo>
                <a:cubicBezTo>
                  <a:pt x="1128" y="104"/>
                  <a:pt x="1124" y="123"/>
                  <a:pt x="1082" y="137"/>
                </a:cubicBezTo>
                <a:cubicBezTo>
                  <a:pt x="987" y="264"/>
                  <a:pt x="833" y="259"/>
                  <a:pt x="690" y="265"/>
                </a:cubicBezTo>
                <a:cubicBezTo>
                  <a:pt x="642" y="281"/>
                  <a:pt x="663" y="306"/>
                  <a:pt x="626" y="329"/>
                </a:cubicBezTo>
                <a:cubicBezTo>
                  <a:pt x="614" y="336"/>
                  <a:pt x="599" y="334"/>
                  <a:pt x="586" y="337"/>
                </a:cubicBezTo>
                <a:cubicBezTo>
                  <a:pt x="497" y="327"/>
                  <a:pt x="493" y="319"/>
                  <a:pt x="418" y="281"/>
                </a:cubicBezTo>
                <a:cubicBezTo>
                  <a:pt x="389" y="193"/>
                  <a:pt x="299" y="173"/>
                  <a:pt x="218" y="153"/>
                </a:cubicBezTo>
                <a:cubicBezTo>
                  <a:pt x="174" y="127"/>
                  <a:pt x="141" y="94"/>
                  <a:pt x="98" y="65"/>
                </a:cubicBezTo>
                <a:cubicBezTo>
                  <a:pt x="76" y="50"/>
                  <a:pt x="26" y="33"/>
                  <a:pt x="26" y="33"/>
                </a:cubicBezTo>
                <a:cubicBezTo>
                  <a:pt x="23" y="57"/>
                  <a:pt x="24" y="82"/>
                  <a:pt x="18" y="105"/>
                </a:cubicBezTo>
                <a:cubicBezTo>
                  <a:pt x="16" y="114"/>
                  <a:pt x="0" y="120"/>
                  <a:pt x="2" y="129"/>
                </a:cubicBezTo>
                <a:cubicBezTo>
                  <a:pt x="4" y="138"/>
                  <a:pt x="18" y="140"/>
                  <a:pt x="26" y="145"/>
                </a:cubicBezTo>
                <a:cubicBezTo>
                  <a:pt x="38" y="182"/>
                  <a:pt x="50" y="172"/>
                  <a:pt x="82" y="193"/>
                </a:cubicBezTo>
                <a:cubicBezTo>
                  <a:pt x="109" y="233"/>
                  <a:pt x="154" y="254"/>
                  <a:pt x="194" y="281"/>
                </a:cubicBezTo>
                <a:cubicBezTo>
                  <a:pt x="202" y="286"/>
                  <a:pt x="210" y="292"/>
                  <a:pt x="218" y="297"/>
                </a:cubicBezTo>
                <a:cubicBezTo>
                  <a:pt x="226" y="302"/>
                  <a:pt x="242" y="313"/>
                  <a:pt x="242" y="313"/>
                </a:cubicBezTo>
                <a:cubicBezTo>
                  <a:pt x="271" y="401"/>
                  <a:pt x="225" y="268"/>
                  <a:pt x="266" y="361"/>
                </a:cubicBezTo>
                <a:cubicBezTo>
                  <a:pt x="294" y="424"/>
                  <a:pt x="263" y="396"/>
                  <a:pt x="306" y="425"/>
                </a:cubicBezTo>
                <a:cubicBezTo>
                  <a:pt x="357" y="412"/>
                  <a:pt x="333" y="400"/>
                  <a:pt x="378" y="385"/>
                </a:cubicBezTo>
                <a:cubicBezTo>
                  <a:pt x="399" y="388"/>
                  <a:pt x="422" y="386"/>
                  <a:pt x="442" y="393"/>
                </a:cubicBezTo>
                <a:cubicBezTo>
                  <a:pt x="460" y="399"/>
                  <a:pt x="474" y="414"/>
                  <a:pt x="490" y="425"/>
                </a:cubicBezTo>
                <a:cubicBezTo>
                  <a:pt x="523" y="447"/>
                  <a:pt x="586" y="457"/>
                  <a:pt x="626" y="465"/>
                </a:cubicBezTo>
                <a:cubicBezTo>
                  <a:pt x="653" y="462"/>
                  <a:pt x="681" y="465"/>
                  <a:pt x="706" y="457"/>
                </a:cubicBezTo>
                <a:cubicBezTo>
                  <a:pt x="715" y="454"/>
                  <a:pt x="715" y="440"/>
                  <a:pt x="722" y="433"/>
                </a:cubicBezTo>
                <a:cubicBezTo>
                  <a:pt x="737" y="418"/>
                  <a:pt x="754" y="406"/>
                  <a:pt x="770" y="393"/>
                </a:cubicBezTo>
                <a:cubicBezTo>
                  <a:pt x="806" y="363"/>
                  <a:pt x="844" y="366"/>
                  <a:pt x="890" y="361"/>
                </a:cubicBezTo>
                <a:cubicBezTo>
                  <a:pt x="1016" y="319"/>
                  <a:pt x="975" y="322"/>
                  <a:pt x="1154" y="313"/>
                </a:cubicBezTo>
                <a:cubicBezTo>
                  <a:pt x="1192" y="304"/>
                  <a:pt x="1206" y="293"/>
                  <a:pt x="1234" y="265"/>
                </a:cubicBezTo>
                <a:cubicBezTo>
                  <a:pt x="1250" y="218"/>
                  <a:pt x="1250" y="172"/>
                  <a:pt x="1306" y="153"/>
                </a:cubicBezTo>
                <a:cubicBezTo>
                  <a:pt x="1322" y="148"/>
                  <a:pt x="1338" y="142"/>
                  <a:pt x="1354" y="137"/>
                </a:cubicBezTo>
                <a:cubicBezTo>
                  <a:pt x="1362" y="134"/>
                  <a:pt x="1378" y="129"/>
                  <a:pt x="1378" y="129"/>
                </a:cubicBezTo>
                <a:cubicBezTo>
                  <a:pt x="1450" y="141"/>
                  <a:pt x="1430" y="133"/>
                  <a:pt x="1410" y="193"/>
                </a:cubicBezTo>
                <a:cubicBezTo>
                  <a:pt x="1415" y="222"/>
                  <a:pt x="1426" y="251"/>
                  <a:pt x="1426" y="281"/>
                </a:cubicBezTo>
                <a:cubicBezTo>
                  <a:pt x="1426" y="289"/>
                  <a:pt x="1420" y="265"/>
                  <a:pt x="1418" y="257"/>
                </a:cubicBezTo>
                <a:cubicBezTo>
                  <a:pt x="1415" y="246"/>
                  <a:pt x="1413" y="236"/>
                  <a:pt x="1410" y="225"/>
                </a:cubicBezTo>
                <a:cubicBezTo>
                  <a:pt x="1413" y="257"/>
                  <a:pt x="1413" y="289"/>
                  <a:pt x="1418" y="321"/>
                </a:cubicBezTo>
                <a:cubicBezTo>
                  <a:pt x="1421" y="338"/>
                  <a:pt x="1434" y="369"/>
                  <a:pt x="1434" y="369"/>
                </a:cubicBezTo>
                <a:cubicBezTo>
                  <a:pt x="1370" y="401"/>
                  <a:pt x="1353" y="371"/>
                  <a:pt x="1298" y="353"/>
                </a:cubicBezTo>
                <a:cubicBezTo>
                  <a:pt x="1322" y="389"/>
                  <a:pt x="1365" y="398"/>
                  <a:pt x="1394" y="433"/>
                </a:cubicBezTo>
                <a:cubicBezTo>
                  <a:pt x="1422" y="466"/>
                  <a:pt x="1410" y="514"/>
                  <a:pt x="1434" y="545"/>
                </a:cubicBezTo>
                <a:cubicBezTo>
                  <a:pt x="1461" y="578"/>
                  <a:pt x="1558" y="597"/>
                  <a:pt x="1594" y="601"/>
                </a:cubicBezTo>
                <a:cubicBezTo>
                  <a:pt x="1626" y="612"/>
                  <a:pt x="1634" y="633"/>
                  <a:pt x="1658" y="657"/>
                </a:cubicBezTo>
                <a:cubicBezTo>
                  <a:pt x="1738" y="637"/>
                  <a:pt x="1656" y="667"/>
                  <a:pt x="1698" y="625"/>
                </a:cubicBezTo>
                <a:cubicBezTo>
                  <a:pt x="1717" y="606"/>
                  <a:pt x="1751" y="613"/>
                  <a:pt x="1778" y="609"/>
                </a:cubicBezTo>
                <a:cubicBezTo>
                  <a:pt x="1819" y="595"/>
                  <a:pt x="1824" y="607"/>
                  <a:pt x="1850" y="641"/>
                </a:cubicBezTo>
                <a:cubicBezTo>
                  <a:pt x="1908" y="629"/>
                  <a:pt x="1959" y="609"/>
                  <a:pt x="2018" y="601"/>
                </a:cubicBezTo>
                <a:cubicBezTo>
                  <a:pt x="2026" y="598"/>
                  <a:pt x="2034" y="597"/>
                  <a:pt x="2042" y="593"/>
                </a:cubicBezTo>
                <a:cubicBezTo>
                  <a:pt x="2051" y="589"/>
                  <a:pt x="2057" y="575"/>
                  <a:pt x="2066" y="577"/>
                </a:cubicBezTo>
                <a:cubicBezTo>
                  <a:pt x="2077" y="579"/>
                  <a:pt x="2083" y="592"/>
                  <a:pt x="2090" y="601"/>
                </a:cubicBezTo>
                <a:cubicBezTo>
                  <a:pt x="2111" y="627"/>
                  <a:pt x="2135" y="652"/>
                  <a:pt x="2162" y="673"/>
                </a:cubicBezTo>
                <a:cubicBezTo>
                  <a:pt x="2182" y="688"/>
                  <a:pt x="2226" y="713"/>
                  <a:pt x="2226" y="713"/>
                </a:cubicBezTo>
                <a:cubicBezTo>
                  <a:pt x="2309" y="838"/>
                  <a:pt x="2378" y="811"/>
                  <a:pt x="2538" y="817"/>
                </a:cubicBezTo>
                <a:cubicBezTo>
                  <a:pt x="2602" y="881"/>
                  <a:pt x="2589" y="877"/>
                  <a:pt x="2674" y="889"/>
                </a:cubicBezTo>
                <a:cubicBezTo>
                  <a:pt x="2731" y="908"/>
                  <a:pt x="2708" y="896"/>
                  <a:pt x="2746" y="921"/>
                </a:cubicBezTo>
                <a:cubicBezTo>
                  <a:pt x="2717" y="833"/>
                  <a:pt x="2730" y="890"/>
                  <a:pt x="2730" y="745"/>
                </a:cubicBezTo>
                <a:close/>
              </a:path>
            </a:pathLst>
          </a:cu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64" name="Freeform 4"/>
          <p:cNvSpPr>
            <a:spLocks/>
          </p:cNvSpPr>
          <p:nvPr/>
        </p:nvSpPr>
        <p:spPr bwMode="auto">
          <a:xfrm>
            <a:off x="4286250" y="2438400"/>
            <a:ext cx="990600" cy="2762250"/>
          </a:xfrm>
          <a:custGeom>
            <a:avLst/>
            <a:gdLst>
              <a:gd name="T0" fmla="*/ 0 w 624"/>
              <a:gd name="T1" fmla="*/ 2762250 h 1740"/>
              <a:gd name="T2" fmla="*/ 209550 w 624"/>
              <a:gd name="T3" fmla="*/ 2381250 h 1740"/>
              <a:gd name="T4" fmla="*/ 285750 w 624"/>
              <a:gd name="T5" fmla="*/ 2266950 h 1740"/>
              <a:gd name="T6" fmla="*/ 323850 w 624"/>
              <a:gd name="T7" fmla="*/ 2209800 h 1740"/>
              <a:gd name="T8" fmla="*/ 419100 w 624"/>
              <a:gd name="T9" fmla="*/ 1790700 h 1740"/>
              <a:gd name="T10" fmla="*/ 476250 w 624"/>
              <a:gd name="T11" fmla="*/ 1733550 h 1740"/>
              <a:gd name="T12" fmla="*/ 628650 w 624"/>
              <a:gd name="T13" fmla="*/ 1447800 h 1740"/>
              <a:gd name="T14" fmla="*/ 609600 w 624"/>
              <a:gd name="T15" fmla="*/ 1371600 h 1740"/>
              <a:gd name="T16" fmla="*/ 590550 w 624"/>
              <a:gd name="T17" fmla="*/ 1314450 h 1740"/>
              <a:gd name="T18" fmla="*/ 647700 w 624"/>
              <a:gd name="T19" fmla="*/ 1200150 h 1740"/>
              <a:gd name="T20" fmla="*/ 723900 w 624"/>
              <a:gd name="T21" fmla="*/ 1028700 h 1740"/>
              <a:gd name="T22" fmla="*/ 857250 w 624"/>
              <a:gd name="T23" fmla="*/ 628650 h 1740"/>
              <a:gd name="T24" fmla="*/ 990600 w 624"/>
              <a:gd name="T25" fmla="*/ 171450 h 1740"/>
              <a:gd name="T26" fmla="*/ 971550 w 624"/>
              <a:gd name="T27" fmla="*/ 0 h 174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24"/>
              <a:gd name="T43" fmla="*/ 0 h 1740"/>
              <a:gd name="T44" fmla="*/ 624 w 624"/>
              <a:gd name="T45" fmla="*/ 1740 h 174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24" h="1740">
                <a:moveTo>
                  <a:pt x="0" y="1740"/>
                </a:moveTo>
                <a:cubicBezTo>
                  <a:pt x="20" y="1660"/>
                  <a:pt x="89" y="1569"/>
                  <a:pt x="132" y="1500"/>
                </a:cubicBezTo>
                <a:cubicBezTo>
                  <a:pt x="147" y="1475"/>
                  <a:pt x="164" y="1452"/>
                  <a:pt x="180" y="1428"/>
                </a:cubicBezTo>
                <a:cubicBezTo>
                  <a:pt x="188" y="1416"/>
                  <a:pt x="204" y="1392"/>
                  <a:pt x="204" y="1392"/>
                </a:cubicBezTo>
                <a:cubicBezTo>
                  <a:pt x="216" y="1299"/>
                  <a:pt x="235" y="1216"/>
                  <a:pt x="264" y="1128"/>
                </a:cubicBezTo>
                <a:cubicBezTo>
                  <a:pt x="269" y="1112"/>
                  <a:pt x="290" y="1105"/>
                  <a:pt x="300" y="1092"/>
                </a:cubicBezTo>
                <a:cubicBezTo>
                  <a:pt x="340" y="1040"/>
                  <a:pt x="375" y="974"/>
                  <a:pt x="396" y="912"/>
                </a:cubicBezTo>
                <a:cubicBezTo>
                  <a:pt x="392" y="896"/>
                  <a:pt x="389" y="880"/>
                  <a:pt x="384" y="864"/>
                </a:cubicBezTo>
                <a:cubicBezTo>
                  <a:pt x="381" y="852"/>
                  <a:pt x="369" y="840"/>
                  <a:pt x="372" y="828"/>
                </a:cubicBezTo>
                <a:cubicBezTo>
                  <a:pt x="378" y="802"/>
                  <a:pt x="398" y="781"/>
                  <a:pt x="408" y="756"/>
                </a:cubicBezTo>
                <a:cubicBezTo>
                  <a:pt x="456" y="642"/>
                  <a:pt x="407" y="721"/>
                  <a:pt x="456" y="648"/>
                </a:cubicBezTo>
                <a:cubicBezTo>
                  <a:pt x="479" y="555"/>
                  <a:pt x="486" y="477"/>
                  <a:pt x="540" y="396"/>
                </a:cubicBezTo>
                <a:cubicBezTo>
                  <a:pt x="520" y="274"/>
                  <a:pt x="535" y="197"/>
                  <a:pt x="624" y="108"/>
                </a:cubicBezTo>
                <a:lnTo>
                  <a:pt x="612" y="0"/>
                </a:ln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65" name="Freeform 5"/>
          <p:cNvSpPr>
            <a:spLocks/>
          </p:cNvSpPr>
          <p:nvPr/>
        </p:nvSpPr>
        <p:spPr bwMode="auto">
          <a:xfrm>
            <a:off x="5467350" y="2381250"/>
            <a:ext cx="1333500" cy="3009900"/>
          </a:xfrm>
          <a:custGeom>
            <a:avLst/>
            <a:gdLst>
              <a:gd name="T0" fmla="*/ 0 w 840"/>
              <a:gd name="T1" fmla="*/ 3009900 h 1896"/>
              <a:gd name="T2" fmla="*/ 285750 w 840"/>
              <a:gd name="T3" fmla="*/ 2819400 h 1896"/>
              <a:gd name="T4" fmla="*/ 400050 w 840"/>
              <a:gd name="T5" fmla="*/ 2781300 h 1896"/>
              <a:gd name="T6" fmla="*/ 781050 w 840"/>
              <a:gd name="T7" fmla="*/ 2628900 h 1896"/>
              <a:gd name="T8" fmla="*/ 819150 w 840"/>
              <a:gd name="T9" fmla="*/ 2533650 h 1896"/>
              <a:gd name="T10" fmla="*/ 857250 w 840"/>
              <a:gd name="T11" fmla="*/ 2419350 h 1896"/>
              <a:gd name="T12" fmla="*/ 762000 w 840"/>
              <a:gd name="T13" fmla="*/ 1962150 h 1896"/>
              <a:gd name="T14" fmla="*/ 742950 w 840"/>
              <a:gd name="T15" fmla="*/ 1790700 h 1896"/>
              <a:gd name="T16" fmla="*/ 762000 w 840"/>
              <a:gd name="T17" fmla="*/ 1543050 h 1896"/>
              <a:gd name="T18" fmla="*/ 819150 w 840"/>
              <a:gd name="T19" fmla="*/ 1524000 h 1896"/>
              <a:gd name="T20" fmla="*/ 1066800 w 840"/>
              <a:gd name="T21" fmla="*/ 1409700 h 1896"/>
              <a:gd name="T22" fmla="*/ 971550 w 840"/>
              <a:gd name="T23" fmla="*/ 1028700 h 1896"/>
              <a:gd name="T24" fmla="*/ 952500 w 840"/>
              <a:gd name="T25" fmla="*/ 609600 h 1896"/>
              <a:gd name="T26" fmla="*/ 1028700 w 840"/>
              <a:gd name="T27" fmla="*/ 495300 h 1896"/>
              <a:gd name="T28" fmla="*/ 1143000 w 840"/>
              <a:gd name="T29" fmla="*/ 304800 h 1896"/>
              <a:gd name="T30" fmla="*/ 1295400 w 840"/>
              <a:gd name="T31" fmla="*/ 57150 h 1896"/>
              <a:gd name="T32" fmla="*/ 1333500 w 840"/>
              <a:gd name="T33" fmla="*/ 0 h 189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40"/>
              <a:gd name="T52" fmla="*/ 0 h 1896"/>
              <a:gd name="T53" fmla="*/ 840 w 840"/>
              <a:gd name="T54" fmla="*/ 1896 h 189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40" h="1896">
                <a:moveTo>
                  <a:pt x="0" y="1896"/>
                </a:moveTo>
                <a:cubicBezTo>
                  <a:pt x="46" y="1803"/>
                  <a:pt x="94" y="1802"/>
                  <a:pt x="180" y="1776"/>
                </a:cubicBezTo>
                <a:cubicBezTo>
                  <a:pt x="204" y="1769"/>
                  <a:pt x="252" y="1752"/>
                  <a:pt x="252" y="1752"/>
                </a:cubicBezTo>
                <a:cubicBezTo>
                  <a:pt x="307" y="1670"/>
                  <a:pt x="406" y="1685"/>
                  <a:pt x="492" y="1656"/>
                </a:cubicBezTo>
                <a:cubicBezTo>
                  <a:pt x="500" y="1636"/>
                  <a:pt x="509" y="1616"/>
                  <a:pt x="516" y="1596"/>
                </a:cubicBezTo>
                <a:cubicBezTo>
                  <a:pt x="525" y="1572"/>
                  <a:pt x="540" y="1524"/>
                  <a:pt x="540" y="1524"/>
                </a:cubicBezTo>
                <a:cubicBezTo>
                  <a:pt x="528" y="1427"/>
                  <a:pt x="511" y="1329"/>
                  <a:pt x="480" y="1236"/>
                </a:cubicBezTo>
                <a:cubicBezTo>
                  <a:pt x="476" y="1200"/>
                  <a:pt x="468" y="1164"/>
                  <a:pt x="468" y="1128"/>
                </a:cubicBezTo>
                <a:cubicBezTo>
                  <a:pt x="468" y="1076"/>
                  <a:pt x="466" y="1022"/>
                  <a:pt x="480" y="972"/>
                </a:cubicBezTo>
                <a:cubicBezTo>
                  <a:pt x="483" y="960"/>
                  <a:pt x="504" y="965"/>
                  <a:pt x="516" y="960"/>
                </a:cubicBezTo>
                <a:cubicBezTo>
                  <a:pt x="569" y="937"/>
                  <a:pt x="624" y="920"/>
                  <a:pt x="672" y="888"/>
                </a:cubicBezTo>
                <a:cubicBezTo>
                  <a:pt x="660" y="806"/>
                  <a:pt x="638" y="727"/>
                  <a:pt x="612" y="648"/>
                </a:cubicBezTo>
                <a:cubicBezTo>
                  <a:pt x="600" y="555"/>
                  <a:pt x="572" y="480"/>
                  <a:pt x="600" y="384"/>
                </a:cubicBezTo>
                <a:cubicBezTo>
                  <a:pt x="608" y="356"/>
                  <a:pt x="639" y="339"/>
                  <a:pt x="648" y="312"/>
                </a:cubicBezTo>
                <a:cubicBezTo>
                  <a:pt x="665" y="260"/>
                  <a:pt x="686" y="233"/>
                  <a:pt x="720" y="192"/>
                </a:cubicBezTo>
                <a:cubicBezTo>
                  <a:pt x="757" y="147"/>
                  <a:pt x="784" y="84"/>
                  <a:pt x="816" y="36"/>
                </a:cubicBezTo>
                <a:cubicBezTo>
                  <a:pt x="824" y="24"/>
                  <a:pt x="840" y="0"/>
                  <a:pt x="840" y="0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66" name="Freeform 6"/>
          <p:cNvSpPr>
            <a:spLocks/>
          </p:cNvSpPr>
          <p:nvPr/>
        </p:nvSpPr>
        <p:spPr bwMode="auto">
          <a:xfrm>
            <a:off x="6192838" y="4002088"/>
            <a:ext cx="608012" cy="1185862"/>
          </a:xfrm>
          <a:custGeom>
            <a:avLst/>
            <a:gdLst>
              <a:gd name="T0" fmla="*/ 17462 w 383"/>
              <a:gd name="T1" fmla="*/ 36512 h 747"/>
              <a:gd name="T2" fmla="*/ 74612 w 383"/>
              <a:gd name="T3" fmla="*/ 169862 h 747"/>
              <a:gd name="T4" fmla="*/ 169862 w 383"/>
              <a:gd name="T5" fmla="*/ 322262 h 747"/>
              <a:gd name="T6" fmla="*/ 284162 w 383"/>
              <a:gd name="T7" fmla="*/ 493712 h 747"/>
              <a:gd name="T8" fmla="*/ 360362 w 383"/>
              <a:gd name="T9" fmla="*/ 817562 h 747"/>
              <a:gd name="T10" fmla="*/ 474662 w 383"/>
              <a:gd name="T11" fmla="*/ 1008062 h 747"/>
              <a:gd name="T12" fmla="*/ 569912 w 383"/>
              <a:gd name="T13" fmla="*/ 1122362 h 747"/>
              <a:gd name="T14" fmla="*/ 608012 w 383"/>
              <a:gd name="T15" fmla="*/ 1179512 h 74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3"/>
              <a:gd name="T25" fmla="*/ 0 h 747"/>
              <a:gd name="T26" fmla="*/ 383 w 383"/>
              <a:gd name="T27" fmla="*/ 747 h 74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3" h="747">
                <a:moveTo>
                  <a:pt x="11" y="23"/>
                </a:moveTo>
                <a:cubicBezTo>
                  <a:pt x="43" y="150"/>
                  <a:pt x="0" y="0"/>
                  <a:pt x="47" y="107"/>
                </a:cubicBezTo>
                <a:cubicBezTo>
                  <a:pt x="89" y="202"/>
                  <a:pt x="42" y="160"/>
                  <a:pt x="107" y="203"/>
                </a:cubicBezTo>
                <a:cubicBezTo>
                  <a:pt x="131" y="239"/>
                  <a:pt x="165" y="270"/>
                  <a:pt x="179" y="311"/>
                </a:cubicBezTo>
                <a:cubicBezTo>
                  <a:pt x="201" y="378"/>
                  <a:pt x="209" y="447"/>
                  <a:pt x="227" y="515"/>
                </a:cubicBezTo>
                <a:cubicBezTo>
                  <a:pt x="246" y="585"/>
                  <a:pt x="238" y="615"/>
                  <a:pt x="299" y="635"/>
                </a:cubicBezTo>
                <a:cubicBezTo>
                  <a:pt x="326" y="662"/>
                  <a:pt x="342" y="674"/>
                  <a:pt x="359" y="707"/>
                </a:cubicBezTo>
                <a:cubicBezTo>
                  <a:pt x="379" y="747"/>
                  <a:pt x="356" y="743"/>
                  <a:pt x="383" y="743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6216650" y="4127500"/>
            <a:ext cx="152400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8" name="Freeform 8"/>
          <p:cNvSpPr>
            <a:spLocks/>
          </p:cNvSpPr>
          <p:nvPr/>
        </p:nvSpPr>
        <p:spPr bwMode="auto">
          <a:xfrm>
            <a:off x="5791200" y="2362200"/>
            <a:ext cx="590550" cy="742950"/>
          </a:xfrm>
          <a:custGeom>
            <a:avLst/>
            <a:gdLst>
              <a:gd name="T0" fmla="*/ 590550 w 372"/>
              <a:gd name="T1" fmla="*/ 742950 h 468"/>
              <a:gd name="T2" fmla="*/ 533400 w 372"/>
              <a:gd name="T3" fmla="*/ 476250 h 468"/>
              <a:gd name="T4" fmla="*/ 457200 w 372"/>
              <a:gd name="T5" fmla="*/ 361950 h 468"/>
              <a:gd name="T6" fmla="*/ 438150 w 372"/>
              <a:gd name="T7" fmla="*/ 304800 h 468"/>
              <a:gd name="T8" fmla="*/ 0 w 372"/>
              <a:gd name="T9" fmla="*/ 0 h 4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2"/>
              <a:gd name="T16" fmla="*/ 0 h 468"/>
              <a:gd name="T17" fmla="*/ 372 w 372"/>
              <a:gd name="T18" fmla="*/ 468 h 4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2" h="468">
                <a:moveTo>
                  <a:pt x="372" y="468"/>
                </a:moveTo>
                <a:cubicBezTo>
                  <a:pt x="360" y="412"/>
                  <a:pt x="360" y="352"/>
                  <a:pt x="336" y="300"/>
                </a:cubicBezTo>
                <a:cubicBezTo>
                  <a:pt x="324" y="274"/>
                  <a:pt x="304" y="252"/>
                  <a:pt x="288" y="228"/>
                </a:cubicBezTo>
                <a:cubicBezTo>
                  <a:pt x="281" y="217"/>
                  <a:pt x="276" y="192"/>
                  <a:pt x="276" y="192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69" name="Freeform 9"/>
          <p:cNvSpPr>
            <a:spLocks/>
          </p:cNvSpPr>
          <p:nvPr/>
        </p:nvSpPr>
        <p:spPr bwMode="auto">
          <a:xfrm>
            <a:off x="2174875" y="1925638"/>
            <a:ext cx="949325" cy="931862"/>
          </a:xfrm>
          <a:custGeom>
            <a:avLst/>
            <a:gdLst>
              <a:gd name="T0" fmla="*/ 149225 w 598"/>
              <a:gd name="T1" fmla="*/ 798512 h 587"/>
              <a:gd name="T2" fmla="*/ 225425 w 598"/>
              <a:gd name="T3" fmla="*/ 722312 h 587"/>
              <a:gd name="T4" fmla="*/ 320675 w 598"/>
              <a:gd name="T5" fmla="*/ 665162 h 587"/>
              <a:gd name="T6" fmla="*/ 339725 w 598"/>
              <a:gd name="T7" fmla="*/ 569912 h 587"/>
              <a:gd name="T8" fmla="*/ 377825 w 598"/>
              <a:gd name="T9" fmla="*/ 436562 h 587"/>
              <a:gd name="T10" fmla="*/ 492125 w 598"/>
              <a:gd name="T11" fmla="*/ 360362 h 587"/>
              <a:gd name="T12" fmla="*/ 511175 w 598"/>
              <a:gd name="T13" fmla="*/ 436562 h 587"/>
              <a:gd name="T14" fmla="*/ 568325 w 598"/>
              <a:gd name="T15" fmla="*/ 455612 h 587"/>
              <a:gd name="T16" fmla="*/ 625475 w 598"/>
              <a:gd name="T17" fmla="*/ 512762 h 587"/>
              <a:gd name="T18" fmla="*/ 758825 w 598"/>
              <a:gd name="T19" fmla="*/ 569912 h 587"/>
              <a:gd name="T20" fmla="*/ 949325 w 598"/>
              <a:gd name="T21" fmla="*/ 836612 h 587"/>
              <a:gd name="T22" fmla="*/ 892175 w 598"/>
              <a:gd name="T23" fmla="*/ 341312 h 587"/>
              <a:gd name="T24" fmla="*/ 835025 w 598"/>
              <a:gd name="T25" fmla="*/ 303212 h 587"/>
              <a:gd name="T26" fmla="*/ 796925 w 598"/>
              <a:gd name="T27" fmla="*/ 131762 h 587"/>
              <a:gd name="T28" fmla="*/ 682625 w 598"/>
              <a:gd name="T29" fmla="*/ 74612 h 587"/>
              <a:gd name="T30" fmla="*/ 568325 w 598"/>
              <a:gd name="T31" fmla="*/ 17462 h 587"/>
              <a:gd name="T32" fmla="*/ 339725 w 598"/>
              <a:gd name="T33" fmla="*/ 93662 h 587"/>
              <a:gd name="T34" fmla="*/ 92075 w 598"/>
              <a:gd name="T35" fmla="*/ 493712 h 587"/>
              <a:gd name="T36" fmla="*/ 73025 w 598"/>
              <a:gd name="T37" fmla="*/ 931862 h 587"/>
              <a:gd name="T38" fmla="*/ 149225 w 598"/>
              <a:gd name="T39" fmla="*/ 798512 h 58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98"/>
              <a:gd name="T61" fmla="*/ 0 h 587"/>
              <a:gd name="T62" fmla="*/ 598 w 598"/>
              <a:gd name="T63" fmla="*/ 587 h 58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98" h="587">
                <a:moveTo>
                  <a:pt x="94" y="503"/>
                </a:moveTo>
                <a:cubicBezTo>
                  <a:pt x="190" y="471"/>
                  <a:pt x="78" y="519"/>
                  <a:pt x="142" y="455"/>
                </a:cubicBezTo>
                <a:cubicBezTo>
                  <a:pt x="158" y="439"/>
                  <a:pt x="182" y="431"/>
                  <a:pt x="202" y="419"/>
                </a:cubicBezTo>
                <a:cubicBezTo>
                  <a:pt x="206" y="399"/>
                  <a:pt x="214" y="379"/>
                  <a:pt x="214" y="359"/>
                </a:cubicBezTo>
                <a:cubicBezTo>
                  <a:pt x="214" y="300"/>
                  <a:pt x="165" y="340"/>
                  <a:pt x="238" y="275"/>
                </a:cubicBezTo>
                <a:cubicBezTo>
                  <a:pt x="260" y="256"/>
                  <a:pt x="310" y="227"/>
                  <a:pt x="310" y="227"/>
                </a:cubicBezTo>
                <a:cubicBezTo>
                  <a:pt x="314" y="243"/>
                  <a:pt x="312" y="262"/>
                  <a:pt x="322" y="275"/>
                </a:cubicBezTo>
                <a:cubicBezTo>
                  <a:pt x="330" y="285"/>
                  <a:pt x="347" y="280"/>
                  <a:pt x="358" y="287"/>
                </a:cubicBezTo>
                <a:cubicBezTo>
                  <a:pt x="372" y="296"/>
                  <a:pt x="380" y="314"/>
                  <a:pt x="394" y="323"/>
                </a:cubicBezTo>
                <a:cubicBezTo>
                  <a:pt x="419" y="340"/>
                  <a:pt x="451" y="345"/>
                  <a:pt x="478" y="359"/>
                </a:cubicBezTo>
                <a:cubicBezTo>
                  <a:pt x="517" y="417"/>
                  <a:pt x="540" y="488"/>
                  <a:pt x="598" y="527"/>
                </a:cubicBezTo>
                <a:cubicBezTo>
                  <a:pt x="595" y="493"/>
                  <a:pt x="566" y="230"/>
                  <a:pt x="562" y="215"/>
                </a:cubicBezTo>
                <a:cubicBezTo>
                  <a:pt x="558" y="201"/>
                  <a:pt x="538" y="199"/>
                  <a:pt x="526" y="191"/>
                </a:cubicBezTo>
                <a:cubicBezTo>
                  <a:pt x="526" y="190"/>
                  <a:pt x="507" y="90"/>
                  <a:pt x="502" y="83"/>
                </a:cubicBezTo>
                <a:cubicBezTo>
                  <a:pt x="485" y="57"/>
                  <a:pt x="454" y="59"/>
                  <a:pt x="430" y="47"/>
                </a:cubicBezTo>
                <a:cubicBezTo>
                  <a:pt x="337" y="0"/>
                  <a:pt x="448" y="41"/>
                  <a:pt x="358" y="11"/>
                </a:cubicBezTo>
                <a:cubicBezTo>
                  <a:pt x="296" y="21"/>
                  <a:pt x="265" y="25"/>
                  <a:pt x="214" y="59"/>
                </a:cubicBezTo>
                <a:cubicBezTo>
                  <a:pt x="185" y="147"/>
                  <a:pt x="154" y="279"/>
                  <a:pt x="58" y="311"/>
                </a:cubicBezTo>
                <a:cubicBezTo>
                  <a:pt x="0" y="398"/>
                  <a:pt x="32" y="488"/>
                  <a:pt x="46" y="587"/>
                </a:cubicBezTo>
                <a:cubicBezTo>
                  <a:pt x="80" y="536"/>
                  <a:pt x="64" y="564"/>
                  <a:pt x="94" y="503"/>
                </a:cubicBezTo>
                <a:close/>
              </a:path>
            </a:pathLst>
          </a:cu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0" name="Freeform 11"/>
          <p:cNvSpPr>
            <a:spLocks/>
          </p:cNvSpPr>
          <p:nvPr/>
        </p:nvSpPr>
        <p:spPr bwMode="auto">
          <a:xfrm>
            <a:off x="209550" y="1809750"/>
            <a:ext cx="6022975" cy="3924300"/>
          </a:xfrm>
          <a:custGeom>
            <a:avLst/>
            <a:gdLst>
              <a:gd name="T0" fmla="*/ 1409700 w 3794"/>
              <a:gd name="T1" fmla="*/ 914400 h 2472"/>
              <a:gd name="T2" fmla="*/ 1181100 w 3794"/>
              <a:gd name="T3" fmla="*/ 781050 h 2472"/>
              <a:gd name="T4" fmla="*/ 1066800 w 3794"/>
              <a:gd name="T5" fmla="*/ 590550 h 2472"/>
              <a:gd name="T6" fmla="*/ 876300 w 3794"/>
              <a:gd name="T7" fmla="*/ 342900 h 2472"/>
              <a:gd name="T8" fmla="*/ 361950 w 3794"/>
              <a:gd name="T9" fmla="*/ 38100 h 2472"/>
              <a:gd name="T10" fmla="*/ 247650 w 3794"/>
              <a:gd name="T11" fmla="*/ 19050 h 2472"/>
              <a:gd name="T12" fmla="*/ 57150 w 3794"/>
              <a:gd name="T13" fmla="*/ 571500 h 2472"/>
              <a:gd name="T14" fmla="*/ 171450 w 3794"/>
              <a:gd name="T15" fmla="*/ 1143000 h 2472"/>
              <a:gd name="T16" fmla="*/ 476250 w 3794"/>
              <a:gd name="T17" fmla="*/ 1600200 h 2472"/>
              <a:gd name="T18" fmla="*/ 819150 w 3794"/>
              <a:gd name="T19" fmla="*/ 2057400 h 2472"/>
              <a:gd name="T20" fmla="*/ 1066800 w 3794"/>
              <a:gd name="T21" fmla="*/ 2419350 h 2472"/>
              <a:gd name="T22" fmla="*/ 1295400 w 3794"/>
              <a:gd name="T23" fmla="*/ 2819400 h 2472"/>
              <a:gd name="T24" fmla="*/ 1466850 w 3794"/>
              <a:gd name="T25" fmla="*/ 3028950 h 2472"/>
              <a:gd name="T26" fmla="*/ 1657350 w 3794"/>
              <a:gd name="T27" fmla="*/ 3105150 h 2472"/>
              <a:gd name="T28" fmla="*/ 2133600 w 3794"/>
              <a:gd name="T29" fmla="*/ 3276600 h 2472"/>
              <a:gd name="T30" fmla="*/ 2895600 w 3794"/>
              <a:gd name="T31" fmla="*/ 3371850 h 2472"/>
              <a:gd name="T32" fmla="*/ 3867151 w 3794"/>
              <a:gd name="T33" fmla="*/ 3486150 h 2472"/>
              <a:gd name="T34" fmla="*/ 4667250 w 3794"/>
              <a:gd name="T35" fmla="*/ 3676650 h 2472"/>
              <a:gd name="T36" fmla="*/ 4819650 w 3794"/>
              <a:gd name="T37" fmla="*/ 3771900 h 2472"/>
              <a:gd name="T38" fmla="*/ 5029200 w 3794"/>
              <a:gd name="T39" fmla="*/ 3848100 h 2472"/>
              <a:gd name="T40" fmla="*/ 5276850 w 3794"/>
              <a:gd name="T41" fmla="*/ 3790950 h 2472"/>
              <a:gd name="T42" fmla="*/ 5410200 w 3794"/>
              <a:gd name="T43" fmla="*/ 3867150 h 2472"/>
              <a:gd name="T44" fmla="*/ 5715000 w 3794"/>
              <a:gd name="T45" fmla="*/ 3905250 h 2472"/>
              <a:gd name="T46" fmla="*/ 5981700 w 3794"/>
              <a:gd name="T47" fmla="*/ 3714750 h 2472"/>
              <a:gd name="T48" fmla="*/ 5867400 w 3794"/>
              <a:gd name="T49" fmla="*/ 3562350 h 2472"/>
              <a:gd name="T50" fmla="*/ 5791200 w 3794"/>
              <a:gd name="T51" fmla="*/ 3638550 h 2472"/>
              <a:gd name="T52" fmla="*/ 5505450 w 3794"/>
              <a:gd name="T53" fmla="*/ 3810000 h 2472"/>
              <a:gd name="T54" fmla="*/ 5372100 w 3794"/>
              <a:gd name="T55" fmla="*/ 3676650 h 2472"/>
              <a:gd name="T56" fmla="*/ 5200650 w 3794"/>
              <a:gd name="T57" fmla="*/ 3562350 h 2472"/>
              <a:gd name="T58" fmla="*/ 5143500 w 3794"/>
              <a:gd name="T59" fmla="*/ 3676650 h 2472"/>
              <a:gd name="T60" fmla="*/ 4838700 w 3794"/>
              <a:gd name="T61" fmla="*/ 3543300 h 2472"/>
              <a:gd name="T62" fmla="*/ 4800600 w 3794"/>
              <a:gd name="T63" fmla="*/ 3409950 h 2472"/>
              <a:gd name="T64" fmla="*/ 4495800 w 3794"/>
              <a:gd name="T65" fmla="*/ 3390900 h 2472"/>
              <a:gd name="T66" fmla="*/ 4229100 w 3794"/>
              <a:gd name="T67" fmla="*/ 3409950 h 2472"/>
              <a:gd name="T68" fmla="*/ 3695701 w 3794"/>
              <a:gd name="T69" fmla="*/ 3295650 h 2472"/>
              <a:gd name="T70" fmla="*/ 2990850 w 3794"/>
              <a:gd name="T71" fmla="*/ 3276600 h 2472"/>
              <a:gd name="T72" fmla="*/ 2381250 w 3794"/>
              <a:gd name="T73" fmla="*/ 3143250 h 2472"/>
              <a:gd name="T74" fmla="*/ 2247900 w 3794"/>
              <a:gd name="T75" fmla="*/ 3105150 h 2472"/>
              <a:gd name="T76" fmla="*/ 2152650 w 3794"/>
              <a:gd name="T77" fmla="*/ 2952750 h 2472"/>
              <a:gd name="T78" fmla="*/ 2076450 w 3794"/>
              <a:gd name="T79" fmla="*/ 2800350 h 2472"/>
              <a:gd name="T80" fmla="*/ 1447800 w 3794"/>
              <a:gd name="T81" fmla="*/ 2628900 h 2472"/>
              <a:gd name="T82" fmla="*/ 1238250 w 3794"/>
              <a:gd name="T83" fmla="*/ 2114550 h 2472"/>
              <a:gd name="T84" fmla="*/ 1066800 w 3794"/>
              <a:gd name="T85" fmla="*/ 2019300 h 2472"/>
              <a:gd name="T86" fmla="*/ 838200 w 3794"/>
              <a:gd name="T87" fmla="*/ 1771650 h 2472"/>
              <a:gd name="T88" fmla="*/ 552450 w 3794"/>
              <a:gd name="T89" fmla="*/ 1200150 h 2472"/>
              <a:gd name="T90" fmla="*/ 438150 w 3794"/>
              <a:gd name="T91" fmla="*/ 1143000 h 2472"/>
              <a:gd name="T92" fmla="*/ 495300 w 3794"/>
              <a:gd name="T93" fmla="*/ 1181100 h 2472"/>
              <a:gd name="T94" fmla="*/ 495300 w 3794"/>
              <a:gd name="T95" fmla="*/ 1066800 h 2472"/>
              <a:gd name="T96" fmla="*/ 571500 w 3794"/>
              <a:gd name="T97" fmla="*/ 1276350 h 2472"/>
              <a:gd name="T98" fmla="*/ 361950 w 3794"/>
              <a:gd name="T99" fmla="*/ 990600 h 2472"/>
              <a:gd name="T100" fmla="*/ 247650 w 3794"/>
              <a:gd name="T101" fmla="*/ 285750 h 2472"/>
              <a:gd name="T102" fmla="*/ 400050 w 3794"/>
              <a:gd name="T103" fmla="*/ 285750 h 2472"/>
              <a:gd name="T104" fmla="*/ 762000 w 3794"/>
              <a:gd name="T105" fmla="*/ 438150 h 2472"/>
              <a:gd name="T106" fmla="*/ 857250 w 3794"/>
              <a:gd name="T107" fmla="*/ 533400 h 2472"/>
              <a:gd name="T108" fmla="*/ 1009650 w 3794"/>
              <a:gd name="T109" fmla="*/ 742950 h 2472"/>
              <a:gd name="T110" fmla="*/ 1238250 w 3794"/>
              <a:gd name="T111" fmla="*/ 952500 h 2472"/>
              <a:gd name="T112" fmla="*/ 1504950 w 3794"/>
              <a:gd name="T113" fmla="*/ 1009650 h 2472"/>
              <a:gd name="T114" fmla="*/ 1466850 w 3794"/>
              <a:gd name="T115" fmla="*/ 1009650 h 247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794"/>
              <a:gd name="T175" fmla="*/ 0 h 2472"/>
              <a:gd name="T176" fmla="*/ 3794 w 3794"/>
              <a:gd name="T177" fmla="*/ 2472 h 247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794" h="2472">
                <a:moveTo>
                  <a:pt x="960" y="708"/>
                </a:moveTo>
                <a:cubicBezTo>
                  <a:pt x="925" y="621"/>
                  <a:pt x="948" y="666"/>
                  <a:pt x="888" y="576"/>
                </a:cubicBezTo>
                <a:cubicBezTo>
                  <a:pt x="874" y="555"/>
                  <a:pt x="837" y="566"/>
                  <a:pt x="816" y="552"/>
                </a:cubicBezTo>
                <a:cubicBezTo>
                  <a:pt x="766" y="519"/>
                  <a:pt x="790" y="538"/>
                  <a:pt x="744" y="492"/>
                </a:cubicBezTo>
                <a:cubicBezTo>
                  <a:pt x="736" y="468"/>
                  <a:pt x="728" y="444"/>
                  <a:pt x="720" y="420"/>
                </a:cubicBezTo>
                <a:cubicBezTo>
                  <a:pt x="704" y="372"/>
                  <a:pt x="720" y="388"/>
                  <a:pt x="672" y="372"/>
                </a:cubicBezTo>
                <a:cubicBezTo>
                  <a:pt x="643" y="329"/>
                  <a:pt x="622" y="280"/>
                  <a:pt x="588" y="240"/>
                </a:cubicBezTo>
                <a:cubicBezTo>
                  <a:pt x="579" y="229"/>
                  <a:pt x="563" y="225"/>
                  <a:pt x="552" y="216"/>
                </a:cubicBezTo>
                <a:cubicBezTo>
                  <a:pt x="495" y="168"/>
                  <a:pt x="440" y="126"/>
                  <a:pt x="372" y="96"/>
                </a:cubicBezTo>
                <a:cubicBezTo>
                  <a:pt x="223" y="30"/>
                  <a:pt x="378" y="124"/>
                  <a:pt x="228" y="24"/>
                </a:cubicBezTo>
                <a:cubicBezTo>
                  <a:pt x="216" y="16"/>
                  <a:pt x="192" y="0"/>
                  <a:pt x="192" y="0"/>
                </a:cubicBezTo>
                <a:cubicBezTo>
                  <a:pt x="180" y="4"/>
                  <a:pt x="165" y="3"/>
                  <a:pt x="156" y="12"/>
                </a:cubicBezTo>
                <a:cubicBezTo>
                  <a:pt x="147" y="21"/>
                  <a:pt x="111" y="160"/>
                  <a:pt x="108" y="168"/>
                </a:cubicBezTo>
                <a:cubicBezTo>
                  <a:pt x="86" y="233"/>
                  <a:pt x="48" y="290"/>
                  <a:pt x="36" y="360"/>
                </a:cubicBezTo>
                <a:cubicBezTo>
                  <a:pt x="2" y="566"/>
                  <a:pt x="32" y="469"/>
                  <a:pt x="0" y="564"/>
                </a:cubicBezTo>
                <a:cubicBezTo>
                  <a:pt x="19" y="657"/>
                  <a:pt x="39" y="662"/>
                  <a:pt x="108" y="720"/>
                </a:cubicBezTo>
                <a:cubicBezTo>
                  <a:pt x="146" y="752"/>
                  <a:pt x="162" y="788"/>
                  <a:pt x="204" y="816"/>
                </a:cubicBezTo>
                <a:cubicBezTo>
                  <a:pt x="224" y="897"/>
                  <a:pt x="228" y="960"/>
                  <a:pt x="300" y="1008"/>
                </a:cubicBezTo>
                <a:cubicBezTo>
                  <a:pt x="320" y="1068"/>
                  <a:pt x="375" y="1090"/>
                  <a:pt x="396" y="1152"/>
                </a:cubicBezTo>
                <a:cubicBezTo>
                  <a:pt x="429" y="1251"/>
                  <a:pt x="447" y="1244"/>
                  <a:pt x="516" y="1296"/>
                </a:cubicBezTo>
                <a:cubicBezTo>
                  <a:pt x="554" y="1325"/>
                  <a:pt x="578" y="1370"/>
                  <a:pt x="612" y="1404"/>
                </a:cubicBezTo>
                <a:cubicBezTo>
                  <a:pt x="624" y="1440"/>
                  <a:pt x="648" y="1495"/>
                  <a:pt x="672" y="1524"/>
                </a:cubicBezTo>
                <a:cubicBezTo>
                  <a:pt x="721" y="1581"/>
                  <a:pt x="717" y="1535"/>
                  <a:pt x="744" y="1596"/>
                </a:cubicBezTo>
                <a:cubicBezTo>
                  <a:pt x="771" y="1657"/>
                  <a:pt x="770" y="1723"/>
                  <a:pt x="816" y="1776"/>
                </a:cubicBezTo>
                <a:cubicBezTo>
                  <a:pt x="836" y="1800"/>
                  <a:pt x="866" y="1814"/>
                  <a:pt x="888" y="1836"/>
                </a:cubicBezTo>
                <a:cubicBezTo>
                  <a:pt x="918" y="1926"/>
                  <a:pt x="877" y="1815"/>
                  <a:pt x="924" y="1908"/>
                </a:cubicBezTo>
                <a:cubicBezTo>
                  <a:pt x="930" y="1919"/>
                  <a:pt x="924" y="1939"/>
                  <a:pt x="936" y="1944"/>
                </a:cubicBezTo>
                <a:cubicBezTo>
                  <a:pt x="970" y="1957"/>
                  <a:pt x="1008" y="1953"/>
                  <a:pt x="1044" y="1956"/>
                </a:cubicBezTo>
                <a:cubicBezTo>
                  <a:pt x="1100" y="1961"/>
                  <a:pt x="1156" y="1964"/>
                  <a:pt x="1212" y="1968"/>
                </a:cubicBezTo>
                <a:cubicBezTo>
                  <a:pt x="1287" y="1993"/>
                  <a:pt x="1278" y="2022"/>
                  <a:pt x="1344" y="2064"/>
                </a:cubicBezTo>
                <a:cubicBezTo>
                  <a:pt x="1372" y="2082"/>
                  <a:pt x="1442" y="2093"/>
                  <a:pt x="1476" y="2100"/>
                </a:cubicBezTo>
                <a:cubicBezTo>
                  <a:pt x="1578" y="2080"/>
                  <a:pt x="1734" y="2064"/>
                  <a:pt x="1824" y="2124"/>
                </a:cubicBezTo>
                <a:cubicBezTo>
                  <a:pt x="1874" y="2157"/>
                  <a:pt x="1913" y="2190"/>
                  <a:pt x="1968" y="2208"/>
                </a:cubicBezTo>
                <a:cubicBezTo>
                  <a:pt x="2095" y="2204"/>
                  <a:pt x="2292" y="2175"/>
                  <a:pt x="2436" y="2196"/>
                </a:cubicBezTo>
                <a:cubicBezTo>
                  <a:pt x="2479" y="2225"/>
                  <a:pt x="2557" y="2300"/>
                  <a:pt x="2616" y="2304"/>
                </a:cubicBezTo>
                <a:cubicBezTo>
                  <a:pt x="2724" y="2311"/>
                  <a:pt x="2832" y="2312"/>
                  <a:pt x="2940" y="2316"/>
                </a:cubicBezTo>
                <a:cubicBezTo>
                  <a:pt x="2964" y="2324"/>
                  <a:pt x="2988" y="2332"/>
                  <a:pt x="3012" y="2340"/>
                </a:cubicBezTo>
                <a:cubicBezTo>
                  <a:pt x="3026" y="2345"/>
                  <a:pt x="3026" y="2366"/>
                  <a:pt x="3036" y="2376"/>
                </a:cubicBezTo>
                <a:cubicBezTo>
                  <a:pt x="3046" y="2386"/>
                  <a:pt x="3058" y="2395"/>
                  <a:pt x="3072" y="2400"/>
                </a:cubicBezTo>
                <a:cubicBezTo>
                  <a:pt x="3103" y="2411"/>
                  <a:pt x="3168" y="2424"/>
                  <a:pt x="3168" y="2424"/>
                </a:cubicBezTo>
                <a:cubicBezTo>
                  <a:pt x="3227" y="2463"/>
                  <a:pt x="3238" y="2460"/>
                  <a:pt x="3312" y="2448"/>
                </a:cubicBezTo>
                <a:cubicBezTo>
                  <a:pt x="3316" y="2428"/>
                  <a:pt x="3307" y="2399"/>
                  <a:pt x="3324" y="2388"/>
                </a:cubicBezTo>
                <a:cubicBezTo>
                  <a:pt x="3341" y="2377"/>
                  <a:pt x="3366" y="2390"/>
                  <a:pt x="3384" y="2400"/>
                </a:cubicBezTo>
                <a:cubicBezTo>
                  <a:pt x="3397" y="2407"/>
                  <a:pt x="3398" y="2426"/>
                  <a:pt x="3408" y="2436"/>
                </a:cubicBezTo>
                <a:cubicBezTo>
                  <a:pt x="3431" y="2459"/>
                  <a:pt x="3451" y="2462"/>
                  <a:pt x="3480" y="2472"/>
                </a:cubicBezTo>
                <a:cubicBezTo>
                  <a:pt x="3520" y="2468"/>
                  <a:pt x="3561" y="2469"/>
                  <a:pt x="3600" y="2460"/>
                </a:cubicBezTo>
                <a:cubicBezTo>
                  <a:pt x="3647" y="2449"/>
                  <a:pt x="3629" y="2427"/>
                  <a:pt x="3660" y="2400"/>
                </a:cubicBezTo>
                <a:cubicBezTo>
                  <a:pt x="3711" y="2356"/>
                  <a:pt x="3719" y="2356"/>
                  <a:pt x="3768" y="2340"/>
                </a:cubicBezTo>
                <a:cubicBezTo>
                  <a:pt x="3774" y="2322"/>
                  <a:pt x="3794" y="2286"/>
                  <a:pt x="3768" y="2268"/>
                </a:cubicBezTo>
                <a:cubicBezTo>
                  <a:pt x="3747" y="2253"/>
                  <a:pt x="3696" y="2244"/>
                  <a:pt x="3696" y="2244"/>
                </a:cubicBezTo>
                <a:cubicBezTo>
                  <a:pt x="3684" y="2248"/>
                  <a:pt x="3669" y="2247"/>
                  <a:pt x="3660" y="2256"/>
                </a:cubicBezTo>
                <a:cubicBezTo>
                  <a:pt x="3651" y="2265"/>
                  <a:pt x="3654" y="2281"/>
                  <a:pt x="3648" y="2292"/>
                </a:cubicBezTo>
                <a:cubicBezTo>
                  <a:pt x="3642" y="2305"/>
                  <a:pt x="3635" y="2319"/>
                  <a:pt x="3624" y="2328"/>
                </a:cubicBezTo>
                <a:cubicBezTo>
                  <a:pt x="3571" y="2374"/>
                  <a:pt x="3532" y="2384"/>
                  <a:pt x="3468" y="2400"/>
                </a:cubicBezTo>
                <a:cubicBezTo>
                  <a:pt x="3444" y="2384"/>
                  <a:pt x="3405" y="2379"/>
                  <a:pt x="3396" y="2352"/>
                </a:cubicBezTo>
                <a:cubicBezTo>
                  <a:pt x="3392" y="2340"/>
                  <a:pt x="3393" y="2325"/>
                  <a:pt x="3384" y="2316"/>
                </a:cubicBezTo>
                <a:cubicBezTo>
                  <a:pt x="3364" y="2296"/>
                  <a:pt x="3336" y="2284"/>
                  <a:pt x="3312" y="2268"/>
                </a:cubicBezTo>
                <a:cubicBezTo>
                  <a:pt x="3300" y="2260"/>
                  <a:pt x="3276" y="2244"/>
                  <a:pt x="3276" y="2244"/>
                </a:cubicBezTo>
                <a:cubicBezTo>
                  <a:pt x="3268" y="2256"/>
                  <a:pt x="3258" y="2267"/>
                  <a:pt x="3252" y="2280"/>
                </a:cubicBezTo>
                <a:cubicBezTo>
                  <a:pt x="3246" y="2291"/>
                  <a:pt x="3252" y="2311"/>
                  <a:pt x="3240" y="2316"/>
                </a:cubicBezTo>
                <a:cubicBezTo>
                  <a:pt x="3225" y="2322"/>
                  <a:pt x="3208" y="2309"/>
                  <a:pt x="3192" y="2304"/>
                </a:cubicBezTo>
                <a:cubicBezTo>
                  <a:pt x="3138" y="2289"/>
                  <a:pt x="3101" y="2250"/>
                  <a:pt x="3048" y="2232"/>
                </a:cubicBezTo>
                <a:cubicBezTo>
                  <a:pt x="3044" y="2220"/>
                  <a:pt x="3039" y="2208"/>
                  <a:pt x="3036" y="2196"/>
                </a:cubicBezTo>
                <a:cubicBezTo>
                  <a:pt x="3031" y="2180"/>
                  <a:pt x="3037" y="2159"/>
                  <a:pt x="3024" y="2148"/>
                </a:cubicBezTo>
                <a:cubicBezTo>
                  <a:pt x="3005" y="2132"/>
                  <a:pt x="2952" y="2124"/>
                  <a:pt x="2952" y="2124"/>
                </a:cubicBezTo>
                <a:cubicBezTo>
                  <a:pt x="2912" y="2128"/>
                  <a:pt x="2871" y="2127"/>
                  <a:pt x="2832" y="2136"/>
                </a:cubicBezTo>
                <a:cubicBezTo>
                  <a:pt x="2818" y="2139"/>
                  <a:pt x="2810" y="2159"/>
                  <a:pt x="2796" y="2160"/>
                </a:cubicBezTo>
                <a:cubicBezTo>
                  <a:pt x="2752" y="2163"/>
                  <a:pt x="2708" y="2152"/>
                  <a:pt x="2664" y="2148"/>
                </a:cubicBezTo>
                <a:cubicBezTo>
                  <a:pt x="2593" y="2042"/>
                  <a:pt x="2666" y="2131"/>
                  <a:pt x="2400" y="2100"/>
                </a:cubicBezTo>
                <a:cubicBezTo>
                  <a:pt x="2375" y="2097"/>
                  <a:pt x="2352" y="2084"/>
                  <a:pt x="2328" y="2076"/>
                </a:cubicBezTo>
                <a:cubicBezTo>
                  <a:pt x="2316" y="2072"/>
                  <a:pt x="2292" y="2064"/>
                  <a:pt x="2292" y="2064"/>
                </a:cubicBezTo>
                <a:cubicBezTo>
                  <a:pt x="2102" y="2072"/>
                  <a:pt x="2045" y="2087"/>
                  <a:pt x="1884" y="2064"/>
                </a:cubicBezTo>
                <a:cubicBezTo>
                  <a:pt x="1828" y="2056"/>
                  <a:pt x="1796" y="1997"/>
                  <a:pt x="1740" y="1992"/>
                </a:cubicBezTo>
                <a:cubicBezTo>
                  <a:pt x="1660" y="1985"/>
                  <a:pt x="1580" y="1984"/>
                  <a:pt x="1500" y="1980"/>
                </a:cubicBezTo>
                <a:cubicBezTo>
                  <a:pt x="1488" y="1976"/>
                  <a:pt x="1476" y="1971"/>
                  <a:pt x="1464" y="1968"/>
                </a:cubicBezTo>
                <a:cubicBezTo>
                  <a:pt x="1448" y="1963"/>
                  <a:pt x="1427" y="1969"/>
                  <a:pt x="1416" y="1956"/>
                </a:cubicBezTo>
                <a:cubicBezTo>
                  <a:pt x="1400" y="1937"/>
                  <a:pt x="1400" y="1908"/>
                  <a:pt x="1392" y="1884"/>
                </a:cubicBezTo>
                <a:cubicBezTo>
                  <a:pt x="1387" y="1870"/>
                  <a:pt x="1368" y="1868"/>
                  <a:pt x="1356" y="1860"/>
                </a:cubicBezTo>
                <a:cubicBezTo>
                  <a:pt x="1352" y="1832"/>
                  <a:pt x="1357" y="1801"/>
                  <a:pt x="1344" y="1776"/>
                </a:cubicBezTo>
                <a:cubicBezTo>
                  <a:pt x="1338" y="1765"/>
                  <a:pt x="1320" y="1766"/>
                  <a:pt x="1308" y="1764"/>
                </a:cubicBezTo>
                <a:cubicBezTo>
                  <a:pt x="1265" y="1755"/>
                  <a:pt x="1153" y="1744"/>
                  <a:pt x="1116" y="1740"/>
                </a:cubicBezTo>
                <a:cubicBezTo>
                  <a:pt x="1036" y="1720"/>
                  <a:pt x="988" y="1681"/>
                  <a:pt x="912" y="1656"/>
                </a:cubicBezTo>
                <a:cubicBezTo>
                  <a:pt x="878" y="1606"/>
                  <a:pt x="847" y="1545"/>
                  <a:pt x="828" y="1488"/>
                </a:cubicBezTo>
                <a:cubicBezTo>
                  <a:pt x="822" y="1443"/>
                  <a:pt x="821" y="1368"/>
                  <a:pt x="780" y="1332"/>
                </a:cubicBezTo>
                <a:cubicBezTo>
                  <a:pt x="758" y="1313"/>
                  <a:pt x="732" y="1300"/>
                  <a:pt x="708" y="1284"/>
                </a:cubicBezTo>
                <a:cubicBezTo>
                  <a:pt x="697" y="1277"/>
                  <a:pt x="683" y="1278"/>
                  <a:pt x="672" y="1272"/>
                </a:cubicBezTo>
                <a:cubicBezTo>
                  <a:pt x="647" y="1258"/>
                  <a:pt x="600" y="1224"/>
                  <a:pt x="600" y="1224"/>
                </a:cubicBezTo>
                <a:cubicBezTo>
                  <a:pt x="576" y="1188"/>
                  <a:pt x="542" y="1157"/>
                  <a:pt x="528" y="1116"/>
                </a:cubicBezTo>
                <a:cubicBezTo>
                  <a:pt x="493" y="1010"/>
                  <a:pt x="464" y="908"/>
                  <a:pt x="384" y="828"/>
                </a:cubicBezTo>
                <a:cubicBezTo>
                  <a:pt x="376" y="804"/>
                  <a:pt x="369" y="773"/>
                  <a:pt x="348" y="756"/>
                </a:cubicBezTo>
                <a:cubicBezTo>
                  <a:pt x="338" y="748"/>
                  <a:pt x="323" y="750"/>
                  <a:pt x="312" y="744"/>
                </a:cubicBezTo>
                <a:cubicBezTo>
                  <a:pt x="299" y="738"/>
                  <a:pt x="288" y="728"/>
                  <a:pt x="276" y="720"/>
                </a:cubicBezTo>
                <a:cubicBezTo>
                  <a:pt x="273" y="711"/>
                  <a:pt x="238" y="630"/>
                  <a:pt x="300" y="708"/>
                </a:cubicBezTo>
                <a:cubicBezTo>
                  <a:pt x="308" y="718"/>
                  <a:pt x="308" y="732"/>
                  <a:pt x="312" y="744"/>
                </a:cubicBezTo>
                <a:cubicBezTo>
                  <a:pt x="316" y="732"/>
                  <a:pt x="324" y="721"/>
                  <a:pt x="324" y="708"/>
                </a:cubicBezTo>
                <a:cubicBezTo>
                  <a:pt x="324" y="695"/>
                  <a:pt x="312" y="659"/>
                  <a:pt x="312" y="672"/>
                </a:cubicBezTo>
                <a:cubicBezTo>
                  <a:pt x="312" y="741"/>
                  <a:pt x="323" y="718"/>
                  <a:pt x="348" y="768"/>
                </a:cubicBezTo>
                <a:cubicBezTo>
                  <a:pt x="354" y="779"/>
                  <a:pt x="360" y="817"/>
                  <a:pt x="360" y="804"/>
                </a:cubicBezTo>
                <a:cubicBezTo>
                  <a:pt x="360" y="766"/>
                  <a:pt x="329" y="697"/>
                  <a:pt x="300" y="672"/>
                </a:cubicBezTo>
                <a:cubicBezTo>
                  <a:pt x="278" y="653"/>
                  <a:pt x="228" y="624"/>
                  <a:pt x="228" y="624"/>
                </a:cubicBezTo>
                <a:cubicBezTo>
                  <a:pt x="154" y="512"/>
                  <a:pt x="194" y="390"/>
                  <a:pt x="180" y="252"/>
                </a:cubicBezTo>
                <a:cubicBezTo>
                  <a:pt x="177" y="227"/>
                  <a:pt x="156" y="180"/>
                  <a:pt x="156" y="180"/>
                </a:cubicBezTo>
                <a:cubicBezTo>
                  <a:pt x="160" y="164"/>
                  <a:pt x="153" y="139"/>
                  <a:pt x="168" y="132"/>
                </a:cubicBezTo>
                <a:cubicBezTo>
                  <a:pt x="224" y="104"/>
                  <a:pt x="229" y="157"/>
                  <a:pt x="252" y="180"/>
                </a:cubicBezTo>
                <a:cubicBezTo>
                  <a:pt x="285" y="213"/>
                  <a:pt x="302" y="205"/>
                  <a:pt x="348" y="216"/>
                </a:cubicBezTo>
                <a:cubicBezTo>
                  <a:pt x="396" y="228"/>
                  <a:pt x="439" y="249"/>
                  <a:pt x="480" y="276"/>
                </a:cubicBezTo>
                <a:cubicBezTo>
                  <a:pt x="488" y="288"/>
                  <a:pt x="494" y="302"/>
                  <a:pt x="504" y="312"/>
                </a:cubicBezTo>
                <a:cubicBezTo>
                  <a:pt x="514" y="322"/>
                  <a:pt x="531" y="325"/>
                  <a:pt x="540" y="336"/>
                </a:cubicBezTo>
                <a:cubicBezTo>
                  <a:pt x="548" y="346"/>
                  <a:pt x="546" y="361"/>
                  <a:pt x="552" y="372"/>
                </a:cubicBezTo>
                <a:cubicBezTo>
                  <a:pt x="593" y="446"/>
                  <a:pt x="583" y="433"/>
                  <a:pt x="636" y="468"/>
                </a:cubicBezTo>
                <a:cubicBezTo>
                  <a:pt x="648" y="464"/>
                  <a:pt x="660" y="452"/>
                  <a:pt x="672" y="456"/>
                </a:cubicBezTo>
                <a:cubicBezTo>
                  <a:pt x="709" y="468"/>
                  <a:pt x="756" y="565"/>
                  <a:pt x="780" y="600"/>
                </a:cubicBezTo>
                <a:cubicBezTo>
                  <a:pt x="783" y="605"/>
                  <a:pt x="852" y="621"/>
                  <a:pt x="864" y="624"/>
                </a:cubicBezTo>
                <a:cubicBezTo>
                  <a:pt x="947" y="679"/>
                  <a:pt x="927" y="699"/>
                  <a:pt x="948" y="636"/>
                </a:cubicBezTo>
                <a:cubicBezTo>
                  <a:pt x="944" y="624"/>
                  <a:pt x="949" y="600"/>
                  <a:pt x="936" y="600"/>
                </a:cubicBezTo>
                <a:cubicBezTo>
                  <a:pt x="923" y="600"/>
                  <a:pt x="937" y="636"/>
                  <a:pt x="924" y="636"/>
                </a:cubicBezTo>
                <a:cubicBezTo>
                  <a:pt x="910" y="636"/>
                  <a:pt x="900" y="600"/>
                  <a:pt x="900" y="600"/>
                </a:cubicBezTo>
              </a:path>
            </a:pathLst>
          </a:cu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1" name="Freeform 12"/>
          <p:cNvSpPr>
            <a:spLocks/>
          </p:cNvSpPr>
          <p:nvPr/>
        </p:nvSpPr>
        <p:spPr bwMode="auto">
          <a:xfrm>
            <a:off x="1714500" y="2857500"/>
            <a:ext cx="566738" cy="254000"/>
          </a:xfrm>
          <a:custGeom>
            <a:avLst/>
            <a:gdLst>
              <a:gd name="T0" fmla="*/ 0 w 357"/>
              <a:gd name="T1" fmla="*/ 50800 h 160"/>
              <a:gd name="T2" fmla="*/ 76200 w 357"/>
              <a:gd name="T3" fmla="*/ 76200 h 160"/>
              <a:gd name="T4" fmla="*/ 114300 w 357"/>
              <a:gd name="T5" fmla="*/ 114300 h 160"/>
              <a:gd name="T6" fmla="*/ 317500 w 357"/>
              <a:gd name="T7" fmla="*/ 177800 h 160"/>
              <a:gd name="T8" fmla="*/ 495300 w 357"/>
              <a:gd name="T9" fmla="*/ 254000 h 160"/>
              <a:gd name="T10" fmla="*/ 508000 w 357"/>
              <a:gd name="T11" fmla="*/ 152400 h 160"/>
              <a:gd name="T12" fmla="*/ 546100 w 357"/>
              <a:gd name="T13" fmla="*/ 0 h 16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7"/>
              <a:gd name="T22" fmla="*/ 0 h 160"/>
              <a:gd name="T23" fmla="*/ 357 w 357"/>
              <a:gd name="T24" fmla="*/ 160 h 16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7" h="160">
                <a:moveTo>
                  <a:pt x="0" y="32"/>
                </a:moveTo>
                <a:cubicBezTo>
                  <a:pt x="16" y="37"/>
                  <a:pt x="36" y="36"/>
                  <a:pt x="48" y="48"/>
                </a:cubicBezTo>
                <a:cubicBezTo>
                  <a:pt x="56" y="56"/>
                  <a:pt x="62" y="67"/>
                  <a:pt x="72" y="72"/>
                </a:cubicBezTo>
                <a:cubicBezTo>
                  <a:pt x="109" y="93"/>
                  <a:pt x="161" y="96"/>
                  <a:pt x="200" y="112"/>
                </a:cubicBezTo>
                <a:cubicBezTo>
                  <a:pt x="238" y="127"/>
                  <a:pt x="274" y="147"/>
                  <a:pt x="312" y="160"/>
                </a:cubicBezTo>
                <a:cubicBezTo>
                  <a:pt x="357" y="145"/>
                  <a:pt x="332" y="132"/>
                  <a:pt x="320" y="96"/>
                </a:cubicBezTo>
                <a:cubicBezTo>
                  <a:pt x="328" y="58"/>
                  <a:pt x="344" y="38"/>
                  <a:pt x="344" y="0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2" name="Freeform 13"/>
          <p:cNvSpPr>
            <a:spLocks/>
          </p:cNvSpPr>
          <p:nvPr/>
        </p:nvSpPr>
        <p:spPr bwMode="auto">
          <a:xfrm>
            <a:off x="428625" y="2028825"/>
            <a:ext cx="4448175" cy="3219450"/>
          </a:xfrm>
          <a:custGeom>
            <a:avLst/>
            <a:gdLst>
              <a:gd name="T0" fmla="*/ 1266825 w 2802"/>
              <a:gd name="T1" fmla="*/ 866775 h 2028"/>
              <a:gd name="T2" fmla="*/ 1114425 w 2802"/>
              <a:gd name="T3" fmla="*/ 752475 h 2028"/>
              <a:gd name="T4" fmla="*/ 1028700 w 2802"/>
              <a:gd name="T5" fmla="*/ 733425 h 2028"/>
              <a:gd name="T6" fmla="*/ 933450 w 2802"/>
              <a:gd name="T7" fmla="*/ 609600 h 2028"/>
              <a:gd name="T8" fmla="*/ 876300 w 2802"/>
              <a:gd name="T9" fmla="*/ 533400 h 2028"/>
              <a:gd name="T10" fmla="*/ 762000 w 2802"/>
              <a:gd name="T11" fmla="*/ 495300 h 2028"/>
              <a:gd name="T12" fmla="*/ 704850 w 2802"/>
              <a:gd name="T13" fmla="*/ 428625 h 2028"/>
              <a:gd name="T14" fmla="*/ 657225 w 2802"/>
              <a:gd name="T15" fmla="*/ 371475 h 2028"/>
              <a:gd name="T16" fmla="*/ 590550 w 2802"/>
              <a:gd name="T17" fmla="*/ 276225 h 2028"/>
              <a:gd name="T18" fmla="*/ 238125 w 2802"/>
              <a:gd name="T19" fmla="*/ 104775 h 2028"/>
              <a:gd name="T20" fmla="*/ 180975 w 2802"/>
              <a:gd name="T21" fmla="*/ 76200 h 2028"/>
              <a:gd name="T22" fmla="*/ 66675 w 2802"/>
              <a:gd name="T23" fmla="*/ 0 h 2028"/>
              <a:gd name="T24" fmla="*/ 85725 w 2802"/>
              <a:gd name="T25" fmla="*/ 228600 h 2028"/>
              <a:gd name="T26" fmla="*/ 95250 w 2802"/>
              <a:gd name="T27" fmla="*/ 619125 h 2028"/>
              <a:gd name="T28" fmla="*/ 133350 w 2802"/>
              <a:gd name="T29" fmla="*/ 676275 h 2028"/>
              <a:gd name="T30" fmla="*/ 190500 w 2802"/>
              <a:gd name="T31" fmla="*/ 781050 h 2028"/>
              <a:gd name="T32" fmla="*/ 238125 w 2802"/>
              <a:gd name="T33" fmla="*/ 819150 h 2028"/>
              <a:gd name="T34" fmla="*/ 295275 w 2802"/>
              <a:gd name="T35" fmla="*/ 857250 h 2028"/>
              <a:gd name="T36" fmla="*/ 342900 w 2802"/>
              <a:gd name="T37" fmla="*/ 942975 h 2028"/>
              <a:gd name="T38" fmla="*/ 361950 w 2802"/>
              <a:gd name="T39" fmla="*/ 1019175 h 2028"/>
              <a:gd name="T40" fmla="*/ 466725 w 2802"/>
              <a:gd name="T41" fmla="*/ 1171575 h 2028"/>
              <a:gd name="T42" fmla="*/ 485775 w 2802"/>
              <a:gd name="T43" fmla="*/ 1228725 h 2028"/>
              <a:gd name="T44" fmla="*/ 542925 w 2802"/>
              <a:gd name="T45" fmla="*/ 1314450 h 2028"/>
              <a:gd name="T46" fmla="*/ 619125 w 2802"/>
              <a:gd name="T47" fmla="*/ 1485900 h 2028"/>
              <a:gd name="T48" fmla="*/ 771525 w 2802"/>
              <a:gd name="T49" fmla="*/ 1743075 h 2028"/>
              <a:gd name="T50" fmla="*/ 971550 w 2802"/>
              <a:gd name="T51" fmla="*/ 1847850 h 2028"/>
              <a:gd name="T52" fmla="*/ 1057275 w 2802"/>
              <a:gd name="T53" fmla="*/ 1914525 h 2028"/>
              <a:gd name="T54" fmla="*/ 1104900 w 2802"/>
              <a:gd name="T55" fmla="*/ 2000250 h 2028"/>
              <a:gd name="T56" fmla="*/ 1152525 w 2802"/>
              <a:gd name="T57" fmla="*/ 2266950 h 2028"/>
              <a:gd name="T58" fmla="*/ 1266825 w 2802"/>
              <a:gd name="T59" fmla="*/ 2371725 h 2028"/>
              <a:gd name="T60" fmla="*/ 1314450 w 2802"/>
              <a:gd name="T61" fmla="*/ 2428875 h 2028"/>
              <a:gd name="T62" fmla="*/ 1343025 w 2802"/>
              <a:gd name="T63" fmla="*/ 2438400 h 2028"/>
              <a:gd name="T64" fmla="*/ 1533525 w 2802"/>
              <a:gd name="T65" fmla="*/ 2533650 h 2028"/>
              <a:gd name="T66" fmla="*/ 1676400 w 2802"/>
              <a:gd name="T67" fmla="*/ 2581275 h 2028"/>
              <a:gd name="T68" fmla="*/ 1905000 w 2802"/>
              <a:gd name="T69" fmla="*/ 2609850 h 2028"/>
              <a:gd name="T70" fmla="*/ 1971675 w 2802"/>
              <a:gd name="T71" fmla="*/ 2733675 h 2028"/>
              <a:gd name="T72" fmla="*/ 2019300 w 2802"/>
              <a:gd name="T73" fmla="*/ 2809875 h 2028"/>
              <a:gd name="T74" fmla="*/ 2047875 w 2802"/>
              <a:gd name="T75" fmla="*/ 2867025 h 2028"/>
              <a:gd name="T76" fmla="*/ 2305050 w 2802"/>
              <a:gd name="T77" fmla="*/ 2924175 h 2028"/>
              <a:gd name="T78" fmla="*/ 2628900 w 2802"/>
              <a:gd name="T79" fmla="*/ 2981325 h 2028"/>
              <a:gd name="T80" fmla="*/ 2800350 w 2802"/>
              <a:gd name="T81" fmla="*/ 3048000 h 2028"/>
              <a:gd name="T82" fmla="*/ 3009900 w 2802"/>
              <a:gd name="T83" fmla="*/ 3095625 h 2028"/>
              <a:gd name="T84" fmla="*/ 3419475 w 2802"/>
              <a:gd name="T85" fmla="*/ 3057525 h 2028"/>
              <a:gd name="T86" fmla="*/ 3600450 w 2802"/>
              <a:gd name="T87" fmla="*/ 3076575 h 2028"/>
              <a:gd name="T88" fmla="*/ 3724275 w 2802"/>
              <a:gd name="T89" fmla="*/ 3124200 h 2028"/>
              <a:gd name="T90" fmla="*/ 3924300 w 2802"/>
              <a:gd name="T91" fmla="*/ 3133725 h 2028"/>
              <a:gd name="T92" fmla="*/ 4057650 w 2802"/>
              <a:gd name="T93" fmla="*/ 3190875 h 2028"/>
              <a:gd name="T94" fmla="*/ 4191000 w 2802"/>
              <a:gd name="T95" fmla="*/ 3219450 h 2028"/>
              <a:gd name="T96" fmla="*/ 4276725 w 2802"/>
              <a:gd name="T97" fmla="*/ 3200400 h 2028"/>
              <a:gd name="T98" fmla="*/ 4333875 w 2802"/>
              <a:gd name="T99" fmla="*/ 3152775 h 2028"/>
              <a:gd name="T100" fmla="*/ 4448175 w 2802"/>
              <a:gd name="T101" fmla="*/ 3152775 h 2028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802"/>
              <a:gd name="T154" fmla="*/ 0 h 2028"/>
              <a:gd name="T155" fmla="*/ 2802 w 2802"/>
              <a:gd name="T156" fmla="*/ 2028 h 2028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802" h="2028">
                <a:moveTo>
                  <a:pt x="798" y="546"/>
                </a:moveTo>
                <a:cubicBezTo>
                  <a:pt x="745" y="537"/>
                  <a:pt x="732" y="519"/>
                  <a:pt x="702" y="474"/>
                </a:cubicBezTo>
                <a:cubicBezTo>
                  <a:pt x="692" y="459"/>
                  <a:pt x="666" y="465"/>
                  <a:pt x="648" y="462"/>
                </a:cubicBezTo>
                <a:cubicBezTo>
                  <a:pt x="631" y="436"/>
                  <a:pt x="618" y="394"/>
                  <a:pt x="588" y="384"/>
                </a:cubicBezTo>
                <a:cubicBezTo>
                  <a:pt x="574" y="363"/>
                  <a:pt x="574" y="350"/>
                  <a:pt x="552" y="336"/>
                </a:cubicBezTo>
                <a:cubicBezTo>
                  <a:pt x="537" y="292"/>
                  <a:pt x="558" y="336"/>
                  <a:pt x="480" y="312"/>
                </a:cubicBezTo>
                <a:cubicBezTo>
                  <a:pt x="460" y="306"/>
                  <a:pt x="476" y="281"/>
                  <a:pt x="444" y="270"/>
                </a:cubicBezTo>
                <a:cubicBezTo>
                  <a:pt x="435" y="257"/>
                  <a:pt x="422" y="248"/>
                  <a:pt x="414" y="234"/>
                </a:cubicBezTo>
                <a:cubicBezTo>
                  <a:pt x="397" y="203"/>
                  <a:pt x="408" y="186"/>
                  <a:pt x="372" y="174"/>
                </a:cubicBezTo>
                <a:cubicBezTo>
                  <a:pt x="325" y="104"/>
                  <a:pt x="225" y="85"/>
                  <a:pt x="150" y="66"/>
                </a:cubicBezTo>
                <a:cubicBezTo>
                  <a:pt x="139" y="59"/>
                  <a:pt x="125" y="55"/>
                  <a:pt x="114" y="48"/>
                </a:cubicBezTo>
                <a:cubicBezTo>
                  <a:pt x="89" y="31"/>
                  <a:pt x="72" y="10"/>
                  <a:pt x="42" y="0"/>
                </a:cubicBezTo>
                <a:cubicBezTo>
                  <a:pt x="0" y="42"/>
                  <a:pt x="23" y="103"/>
                  <a:pt x="54" y="144"/>
                </a:cubicBezTo>
                <a:cubicBezTo>
                  <a:pt x="56" y="226"/>
                  <a:pt x="51" y="308"/>
                  <a:pt x="60" y="390"/>
                </a:cubicBezTo>
                <a:cubicBezTo>
                  <a:pt x="62" y="404"/>
                  <a:pt x="76" y="414"/>
                  <a:pt x="84" y="426"/>
                </a:cubicBezTo>
                <a:cubicBezTo>
                  <a:pt x="107" y="460"/>
                  <a:pt x="88" y="471"/>
                  <a:pt x="120" y="492"/>
                </a:cubicBezTo>
                <a:cubicBezTo>
                  <a:pt x="142" y="525"/>
                  <a:pt x="119" y="499"/>
                  <a:pt x="150" y="516"/>
                </a:cubicBezTo>
                <a:cubicBezTo>
                  <a:pt x="163" y="523"/>
                  <a:pt x="186" y="540"/>
                  <a:pt x="186" y="540"/>
                </a:cubicBezTo>
                <a:cubicBezTo>
                  <a:pt x="204" y="567"/>
                  <a:pt x="210" y="569"/>
                  <a:pt x="216" y="594"/>
                </a:cubicBezTo>
                <a:cubicBezTo>
                  <a:pt x="218" y="604"/>
                  <a:pt x="222" y="631"/>
                  <a:pt x="228" y="642"/>
                </a:cubicBezTo>
                <a:cubicBezTo>
                  <a:pt x="246" y="675"/>
                  <a:pt x="271" y="709"/>
                  <a:pt x="294" y="738"/>
                </a:cubicBezTo>
                <a:cubicBezTo>
                  <a:pt x="298" y="750"/>
                  <a:pt x="299" y="763"/>
                  <a:pt x="306" y="774"/>
                </a:cubicBezTo>
                <a:cubicBezTo>
                  <a:pt x="318" y="792"/>
                  <a:pt x="335" y="807"/>
                  <a:pt x="342" y="828"/>
                </a:cubicBezTo>
                <a:cubicBezTo>
                  <a:pt x="355" y="866"/>
                  <a:pt x="374" y="900"/>
                  <a:pt x="390" y="936"/>
                </a:cubicBezTo>
                <a:cubicBezTo>
                  <a:pt x="416" y="994"/>
                  <a:pt x="429" y="1060"/>
                  <a:pt x="486" y="1098"/>
                </a:cubicBezTo>
                <a:cubicBezTo>
                  <a:pt x="526" y="1125"/>
                  <a:pt x="569" y="1142"/>
                  <a:pt x="612" y="1164"/>
                </a:cubicBezTo>
                <a:cubicBezTo>
                  <a:pt x="633" y="1174"/>
                  <a:pt x="647" y="1193"/>
                  <a:pt x="666" y="1206"/>
                </a:cubicBezTo>
                <a:cubicBezTo>
                  <a:pt x="694" y="1247"/>
                  <a:pt x="685" y="1228"/>
                  <a:pt x="696" y="1260"/>
                </a:cubicBezTo>
                <a:cubicBezTo>
                  <a:pt x="699" y="1304"/>
                  <a:pt x="699" y="1385"/>
                  <a:pt x="726" y="1428"/>
                </a:cubicBezTo>
                <a:cubicBezTo>
                  <a:pt x="743" y="1454"/>
                  <a:pt x="773" y="1477"/>
                  <a:pt x="798" y="1494"/>
                </a:cubicBezTo>
                <a:cubicBezTo>
                  <a:pt x="867" y="1540"/>
                  <a:pt x="773" y="1486"/>
                  <a:pt x="828" y="1530"/>
                </a:cubicBezTo>
                <a:cubicBezTo>
                  <a:pt x="833" y="1534"/>
                  <a:pt x="840" y="1533"/>
                  <a:pt x="846" y="1536"/>
                </a:cubicBezTo>
                <a:cubicBezTo>
                  <a:pt x="885" y="1558"/>
                  <a:pt x="923" y="1582"/>
                  <a:pt x="966" y="1596"/>
                </a:cubicBezTo>
                <a:cubicBezTo>
                  <a:pt x="998" y="1620"/>
                  <a:pt x="1016" y="1620"/>
                  <a:pt x="1056" y="1626"/>
                </a:cubicBezTo>
                <a:cubicBezTo>
                  <a:pt x="1103" y="1642"/>
                  <a:pt x="1153" y="1628"/>
                  <a:pt x="1200" y="1644"/>
                </a:cubicBezTo>
                <a:cubicBezTo>
                  <a:pt x="1218" y="1672"/>
                  <a:pt x="1214" y="1704"/>
                  <a:pt x="1242" y="1722"/>
                </a:cubicBezTo>
                <a:cubicBezTo>
                  <a:pt x="1273" y="1801"/>
                  <a:pt x="1234" y="1712"/>
                  <a:pt x="1272" y="1770"/>
                </a:cubicBezTo>
                <a:cubicBezTo>
                  <a:pt x="1282" y="1786"/>
                  <a:pt x="1272" y="1793"/>
                  <a:pt x="1290" y="1806"/>
                </a:cubicBezTo>
                <a:cubicBezTo>
                  <a:pt x="1329" y="1834"/>
                  <a:pt x="1408" y="1838"/>
                  <a:pt x="1452" y="1842"/>
                </a:cubicBezTo>
                <a:cubicBezTo>
                  <a:pt x="1520" y="1865"/>
                  <a:pt x="1585" y="1870"/>
                  <a:pt x="1656" y="1878"/>
                </a:cubicBezTo>
                <a:cubicBezTo>
                  <a:pt x="1694" y="1891"/>
                  <a:pt x="1725" y="1909"/>
                  <a:pt x="1764" y="1920"/>
                </a:cubicBezTo>
                <a:cubicBezTo>
                  <a:pt x="1816" y="1951"/>
                  <a:pt x="1822" y="1945"/>
                  <a:pt x="1896" y="1950"/>
                </a:cubicBezTo>
                <a:cubicBezTo>
                  <a:pt x="1998" y="1946"/>
                  <a:pt x="2062" y="1944"/>
                  <a:pt x="2154" y="1926"/>
                </a:cubicBezTo>
                <a:cubicBezTo>
                  <a:pt x="2159" y="1926"/>
                  <a:pt x="2250" y="1933"/>
                  <a:pt x="2268" y="1938"/>
                </a:cubicBezTo>
                <a:cubicBezTo>
                  <a:pt x="2294" y="1946"/>
                  <a:pt x="2317" y="1966"/>
                  <a:pt x="2346" y="1968"/>
                </a:cubicBezTo>
                <a:cubicBezTo>
                  <a:pt x="2388" y="1971"/>
                  <a:pt x="2430" y="1972"/>
                  <a:pt x="2472" y="1974"/>
                </a:cubicBezTo>
                <a:cubicBezTo>
                  <a:pt x="2521" y="1981"/>
                  <a:pt x="2517" y="1988"/>
                  <a:pt x="2556" y="2010"/>
                </a:cubicBezTo>
                <a:cubicBezTo>
                  <a:pt x="2579" y="2023"/>
                  <a:pt x="2614" y="2023"/>
                  <a:pt x="2640" y="2028"/>
                </a:cubicBezTo>
                <a:cubicBezTo>
                  <a:pt x="2644" y="2027"/>
                  <a:pt x="2684" y="2023"/>
                  <a:pt x="2694" y="2016"/>
                </a:cubicBezTo>
                <a:cubicBezTo>
                  <a:pt x="2702" y="2011"/>
                  <a:pt x="2718" y="1988"/>
                  <a:pt x="2730" y="1986"/>
                </a:cubicBezTo>
                <a:cubicBezTo>
                  <a:pt x="2754" y="1983"/>
                  <a:pt x="2778" y="1986"/>
                  <a:pt x="2802" y="1986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3" name="Freeform 14"/>
          <p:cNvSpPr>
            <a:spLocks/>
          </p:cNvSpPr>
          <p:nvPr/>
        </p:nvSpPr>
        <p:spPr bwMode="auto">
          <a:xfrm>
            <a:off x="4867275" y="5160963"/>
            <a:ext cx="1314450" cy="434975"/>
          </a:xfrm>
          <a:custGeom>
            <a:avLst/>
            <a:gdLst>
              <a:gd name="T0" fmla="*/ 0 w 828"/>
              <a:gd name="T1" fmla="*/ 11112 h 274"/>
              <a:gd name="T2" fmla="*/ 161925 w 828"/>
              <a:gd name="T3" fmla="*/ 77787 h 274"/>
              <a:gd name="T4" fmla="*/ 219075 w 828"/>
              <a:gd name="T5" fmla="*/ 153987 h 274"/>
              <a:gd name="T6" fmla="*/ 247650 w 828"/>
              <a:gd name="T7" fmla="*/ 211138 h 274"/>
              <a:gd name="T8" fmla="*/ 323850 w 828"/>
              <a:gd name="T9" fmla="*/ 287337 h 274"/>
              <a:gd name="T10" fmla="*/ 409575 w 828"/>
              <a:gd name="T11" fmla="*/ 296862 h 274"/>
              <a:gd name="T12" fmla="*/ 466725 w 828"/>
              <a:gd name="T13" fmla="*/ 306387 h 274"/>
              <a:gd name="T14" fmla="*/ 533400 w 828"/>
              <a:gd name="T15" fmla="*/ 306387 h 274"/>
              <a:gd name="T16" fmla="*/ 542925 w 828"/>
              <a:gd name="T17" fmla="*/ 220662 h 274"/>
              <a:gd name="T18" fmla="*/ 571500 w 828"/>
              <a:gd name="T19" fmla="*/ 211138 h 274"/>
              <a:gd name="T20" fmla="*/ 723900 w 828"/>
              <a:gd name="T21" fmla="*/ 306387 h 274"/>
              <a:gd name="T22" fmla="*/ 838200 w 828"/>
              <a:gd name="T23" fmla="*/ 430213 h 274"/>
              <a:gd name="T24" fmla="*/ 1076325 w 828"/>
              <a:gd name="T25" fmla="*/ 363537 h 274"/>
              <a:gd name="T26" fmla="*/ 1162050 w 828"/>
              <a:gd name="T27" fmla="*/ 258762 h 274"/>
              <a:gd name="T28" fmla="*/ 1276350 w 828"/>
              <a:gd name="T29" fmla="*/ 249237 h 274"/>
              <a:gd name="T30" fmla="*/ 1314450 w 828"/>
              <a:gd name="T31" fmla="*/ 258762 h 27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28"/>
              <a:gd name="T49" fmla="*/ 0 h 274"/>
              <a:gd name="T50" fmla="*/ 828 w 828"/>
              <a:gd name="T51" fmla="*/ 274 h 27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28" h="274">
                <a:moveTo>
                  <a:pt x="0" y="7"/>
                </a:moveTo>
                <a:cubicBezTo>
                  <a:pt x="64" y="13"/>
                  <a:pt x="73" y="0"/>
                  <a:pt x="102" y="49"/>
                </a:cubicBezTo>
                <a:cubicBezTo>
                  <a:pt x="112" y="101"/>
                  <a:pt x="97" y="62"/>
                  <a:pt x="138" y="97"/>
                </a:cubicBezTo>
                <a:cubicBezTo>
                  <a:pt x="172" y="126"/>
                  <a:pt x="131" y="103"/>
                  <a:pt x="156" y="133"/>
                </a:cubicBezTo>
                <a:cubicBezTo>
                  <a:pt x="170" y="151"/>
                  <a:pt x="188" y="165"/>
                  <a:pt x="204" y="181"/>
                </a:cubicBezTo>
                <a:cubicBezTo>
                  <a:pt x="217" y="194"/>
                  <a:pt x="240" y="185"/>
                  <a:pt x="258" y="187"/>
                </a:cubicBezTo>
                <a:cubicBezTo>
                  <a:pt x="270" y="189"/>
                  <a:pt x="282" y="191"/>
                  <a:pt x="294" y="193"/>
                </a:cubicBezTo>
                <a:cubicBezTo>
                  <a:pt x="317" y="208"/>
                  <a:pt x="325" y="226"/>
                  <a:pt x="336" y="193"/>
                </a:cubicBezTo>
                <a:cubicBezTo>
                  <a:pt x="338" y="175"/>
                  <a:pt x="335" y="156"/>
                  <a:pt x="342" y="139"/>
                </a:cubicBezTo>
                <a:cubicBezTo>
                  <a:pt x="344" y="133"/>
                  <a:pt x="354" y="131"/>
                  <a:pt x="360" y="133"/>
                </a:cubicBezTo>
                <a:cubicBezTo>
                  <a:pt x="374" y="138"/>
                  <a:pt x="439" y="182"/>
                  <a:pt x="456" y="193"/>
                </a:cubicBezTo>
                <a:cubicBezTo>
                  <a:pt x="468" y="229"/>
                  <a:pt x="497" y="250"/>
                  <a:pt x="528" y="271"/>
                </a:cubicBezTo>
                <a:cubicBezTo>
                  <a:pt x="634" y="264"/>
                  <a:pt x="610" y="274"/>
                  <a:pt x="678" y="229"/>
                </a:cubicBezTo>
                <a:cubicBezTo>
                  <a:pt x="692" y="207"/>
                  <a:pt x="712" y="177"/>
                  <a:pt x="732" y="163"/>
                </a:cubicBezTo>
                <a:cubicBezTo>
                  <a:pt x="746" y="121"/>
                  <a:pt x="773" y="148"/>
                  <a:pt x="804" y="157"/>
                </a:cubicBezTo>
                <a:cubicBezTo>
                  <a:pt x="812" y="159"/>
                  <a:pt x="828" y="163"/>
                  <a:pt x="828" y="163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4" name="Freeform 15"/>
          <p:cNvSpPr>
            <a:spLocks/>
          </p:cNvSpPr>
          <p:nvPr/>
        </p:nvSpPr>
        <p:spPr bwMode="auto">
          <a:xfrm>
            <a:off x="6083300" y="5054600"/>
            <a:ext cx="546100" cy="393700"/>
          </a:xfrm>
          <a:custGeom>
            <a:avLst/>
            <a:gdLst>
              <a:gd name="T0" fmla="*/ 88900 w 344"/>
              <a:gd name="T1" fmla="*/ 393700 h 248"/>
              <a:gd name="T2" fmla="*/ 12700 w 344"/>
              <a:gd name="T3" fmla="*/ 88900 h 248"/>
              <a:gd name="T4" fmla="*/ 165100 w 344"/>
              <a:gd name="T5" fmla="*/ 12700 h 248"/>
              <a:gd name="T6" fmla="*/ 241300 w 344"/>
              <a:gd name="T7" fmla="*/ 12700 h 248"/>
              <a:gd name="T8" fmla="*/ 393700 w 344"/>
              <a:gd name="T9" fmla="*/ 12700 h 248"/>
              <a:gd name="T10" fmla="*/ 469900 w 344"/>
              <a:gd name="T11" fmla="*/ 88900 h 248"/>
              <a:gd name="T12" fmla="*/ 546100 w 344"/>
              <a:gd name="T13" fmla="*/ 88900 h 2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44"/>
              <a:gd name="T22" fmla="*/ 0 h 248"/>
              <a:gd name="T23" fmla="*/ 344 w 344"/>
              <a:gd name="T24" fmla="*/ 248 h 2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44" h="248">
                <a:moveTo>
                  <a:pt x="56" y="248"/>
                </a:moveTo>
                <a:cubicBezTo>
                  <a:pt x="28" y="172"/>
                  <a:pt x="0" y="96"/>
                  <a:pt x="8" y="56"/>
                </a:cubicBezTo>
                <a:cubicBezTo>
                  <a:pt x="16" y="16"/>
                  <a:pt x="80" y="16"/>
                  <a:pt x="104" y="8"/>
                </a:cubicBezTo>
                <a:cubicBezTo>
                  <a:pt x="128" y="0"/>
                  <a:pt x="128" y="8"/>
                  <a:pt x="152" y="8"/>
                </a:cubicBezTo>
                <a:cubicBezTo>
                  <a:pt x="176" y="8"/>
                  <a:pt x="224" y="0"/>
                  <a:pt x="248" y="8"/>
                </a:cubicBezTo>
                <a:cubicBezTo>
                  <a:pt x="272" y="16"/>
                  <a:pt x="280" y="48"/>
                  <a:pt x="296" y="56"/>
                </a:cubicBezTo>
                <a:cubicBezTo>
                  <a:pt x="312" y="64"/>
                  <a:pt x="328" y="60"/>
                  <a:pt x="344" y="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5" name="Freeform 16"/>
          <p:cNvSpPr>
            <a:spLocks/>
          </p:cNvSpPr>
          <p:nvPr/>
        </p:nvSpPr>
        <p:spPr bwMode="auto">
          <a:xfrm>
            <a:off x="4735513" y="2409825"/>
            <a:ext cx="4389437" cy="1390650"/>
          </a:xfrm>
          <a:custGeom>
            <a:avLst/>
            <a:gdLst>
              <a:gd name="T0" fmla="*/ 4389437 w 2765"/>
              <a:gd name="T1" fmla="*/ 1390650 h 876"/>
              <a:gd name="T2" fmla="*/ 4332287 w 2765"/>
              <a:gd name="T3" fmla="*/ 1381125 h 876"/>
              <a:gd name="T4" fmla="*/ 4275137 w 2765"/>
              <a:gd name="T5" fmla="*/ 1343025 h 876"/>
              <a:gd name="T6" fmla="*/ 4160837 w 2765"/>
              <a:gd name="T7" fmla="*/ 1323975 h 876"/>
              <a:gd name="T8" fmla="*/ 3903662 w 2765"/>
              <a:gd name="T9" fmla="*/ 1228725 h 876"/>
              <a:gd name="T10" fmla="*/ 3732212 w 2765"/>
              <a:gd name="T11" fmla="*/ 1200150 h 876"/>
              <a:gd name="T12" fmla="*/ 3675062 w 2765"/>
              <a:gd name="T13" fmla="*/ 1181100 h 876"/>
              <a:gd name="T14" fmla="*/ 3646487 w 2765"/>
              <a:gd name="T15" fmla="*/ 1171575 h 876"/>
              <a:gd name="T16" fmla="*/ 3532187 w 2765"/>
              <a:gd name="T17" fmla="*/ 1066800 h 876"/>
              <a:gd name="T18" fmla="*/ 3294063 w 2765"/>
              <a:gd name="T19" fmla="*/ 847725 h 876"/>
              <a:gd name="T20" fmla="*/ 3151187 w 2765"/>
              <a:gd name="T21" fmla="*/ 866775 h 876"/>
              <a:gd name="T22" fmla="*/ 3046412 w 2765"/>
              <a:gd name="T23" fmla="*/ 942975 h 876"/>
              <a:gd name="T24" fmla="*/ 2941637 w 2765"/>
              <a:gd name="T25" fmla="*/ 933450 h 876"/>
              <a:gd name="T26" fmla="*/ 2884487 w 2765"/>
              <a:gd name="T27" fmla="*/ 895350 h 876"/>
              <a:gd name="T28" fmla="*/ 2751137 w 2765"/>
              <a:gd name="T29" fmla="*/ 904875 h 876"/>
              <a:gd name="T30" fmla="*/ 2684462 w 2765"/>
              <a:gd name="T31" fmla="*/ 981075 h 876"/>
              <a:gd name="T32" fmla="*/ 2579687 w 2765"/>
              <a:gd name="T33" fmla="*/ 923925 h 876"/>
              <a:gd name="T34" fmla="*/ 2455862 w 2765"/>
              <a:gd name="T35" fmla="*/ 895350 h 876"/>
              <a:gd name="T36" fmla="*/ 2284412 w 2765"/>
              <a:gd name="T37" fmla="*/ 742950 h 876"/>
              <a:gd name="T38" fmla="*/ 2255837 w 2765"/>
              <a:gd name="T39" fmla="*/ 647700 h 876"/>
              <a:gd name="T40" fmla="*/ 2151062 w 2765"/>
              <a:gd name="T41" fmla="*/ 552450 h 876"/>
              <a:gd name="T42" fmla="*/ 2312987 w 2765"/>
              <a:gd name="T43" fmla="*/ 495300 h 876"/>
              <a:gd name="T44" fmla="*/ 2303462 w 2765"/>
              <a:gd name="T45" fmla="*/ 323850 h 876"/>
              <a:gd name="T46" fmla="*/ 2293937 w 2765"/>
              <a:gd name="T47" fmla="*/ 276225 h 876"/>
              <a:gd name="T48" fmla="*/ 2284412 w 2765"/>
              <a:gd name="T49" fmla="*/ 180975 h 876"/>
              <a:gd name="T50" fmla="*/ 2208212 w 2765"/>
              <a:gd name="T51" fmla="*/ 161925 h 876"/>
              <a:gd name="T52" fmla="*/ 2093912 w 2765"/>
              <a:gd name="T53" fmla="*/ 190500 h 876"/>
              <a:gd name="T54" fmla="*/ 1998662 w 2765"/>
              <a:gd name="T55" fmla="*/ 333375 h 876"/>
              <a:gd name="T56" fmla="*/ 1941512 w 2765"/>
              <a:gd name="T57" fmla="*/ 419100 h 876"/>
              <a:gd name="T58" fmla="*/ 1684337 w 2765"/>
              <a:gd name="T59" fmla="*/ 438150 h 876"/>
              <a:gd name="T60" fmla="*/ 1503362 w 2765"/>
              <a:gd name="T61" fmla="*/ 485775 h 876"/>
              <a:gd name="T62" fmla="*/ 1446212 w 2765"/>
              <a:gd name="T63" fmla="*/ 514350 h 876"/>
              <a:gd name="T64" fmla="*/ 1189037 w 2765"/>
              <a:gd name="T65" fmla="*/ 581025 h 876"/>
              <a:gd name="T66" fmla="*/ 1093787 w 2765"/>
              <a:gd name="T67" fmla="*/ 695325 h 876"/>
              <a:gd name="T68" fmla="*/ 855662 w 2765"/>
              <a:gd name="T69" fmla="*/ 647700 h 876"/>
              <a:gd name="T70" fmla="*/ 779462 w 2765"/>
              <a:gd name="T71" fmla="*/ 590550 h 876"/>
              <a:gd name="T72" fmla="*/ 693737 w 2765"/>
              <a:gd name="T73" fmla="*/ 552450 h 876"/>
              <a:gd name="T74" fmla="*/ 455612 w 2765"/>
              <a:gd name="T75" fmla="*/ 561975 h 876"/>
              <a:gd name="T76" fmla="*/ 436562 w 2765"/>
              <a:gd name="T77" fmla="*/ 504825 h 876"/>
              <a:gd name="T78" fmla="*/ 398462 w 2765"/>
              <a:gd name="T79" fmla="*/ 447675 h 876"/>
              <a:gd name="T80" fmla="*/ 255587 w 2765"/>
              <a:gd name="T81" fmla="*/ 352425 h 876"/>
              <a:gd name="T82" fmla="*/ 188912 w 2765"/>
              <a:gd name="T83" fmla="*/ 285750 h 876"/>
              <a:gd name="T84" fmla="*/ 74612 w 2765"/>
              <a:gd name="T85" fmla="*/ 200025 h 876"/>
              <a:gd name="T86" fmla="*/ 17462 w 2765"/>
              <a:gd name="T87" fmla="*/ 161925 h 876"/>
              <a:gd name="T88" fmla="*/ 65087 w 2765"/>
              <a:gd name="T89" fmla="*/ 123825 h 876"/>
              <a:gd name="T90" fmla="*/ 93662 w 2765"/>
              <a:gd name="T91" fmla="*/ 0 h 87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765"/>
              <a:gd name="T139" fmla="*/ 0 h 876"/>
              <a:gd name="T140" fmla="*/ 2765 w 2765"/>
              <a:gd name="T141" fmla="*/ 876 h 87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765" h="876">
                <a:moveTo>
                  <a:pt x="2765" y="876"/>
                </a:moveTo>
                <a:cubicBezTo>
                  <a:pt x="2753" y="874"/>
                  <a:pt x="2740" y="875"/>
                  <a:pt x="2729" y="870"/>
                </a:cubicBezTo>
                <a:cubicBezTo>
                  <a:pt x="2716" y="864"/>
                  <a:pt x="2707" y="848"/>
                  <a:pt x="2693" y="846"/>
                </a:cubicBezTo>
                <a:cubicBezTo>
                  <a:pt x="2637" y="839"/>
                  <a:pt x="2661" y="844"/>
                  <a:pt x="2621" y="834"/>
                </a:cubicBezTo>
                <a:cubicBezTo>
                  <a:pt x="2582" y="776"/>
                  <a:pt x="2522" y="779"/>
                  <a:pt x="2459" y="774"/>
                </a:cubicBezTo>
                <a:cubicBezTo>
                  <a:pt x="2423" y="767"/>
                  <a:pt x="2386" y="766"/>
                  <a:pt x="2351" y="756"/>
                </a:cubicBezTo>
                <a:cubicBezTo>
                  <a:pt x="2339" y="753"/>
                  <a:pt x="2327" y="748"/>
                  <a:pt x="2315" y="744"/>
                </a:cubicBezTo>
                <a:cubicBezTo>
                  <a:pt x="2309" y="742"/>
                  <a:pt x="2297" y="738"/>
                  <a:pt x="2297" y="738"/>
                </a:cubicBezTo>
                <a:cubicBezTo>
                  <a:pt x="2287" y="709"/>
                  <a:pt x="2254" y="682"/>
                  <a:pt x="2225" y="672"/>
                </a:cubicBezTo>
                <a:cubicBezTo>
                  <a:pt x="2187" y="615"/>
                  <a:pt x="2123" y="582"/>
                  <a:pt x="2075" y="534"/>
                </a:cubicBezTo>
                <a:cubicBezTo>
                  <a:pt x="2045" y="537"/>
                  <a:pt x="2013" y="533"/>
                  <a:pt x="1985" y="546"/>
                </a:cubicBezTo>
                <a:cubicBezTo>
                  <a:pt x="1957" y="559"/>
                  <a:pt x="1948" y="584"/>
                  <a:pt x="1919" y="594"/>
                </a:cubicBezTo>
                <a:cubicBezTo>
                  <a:pt x="1897" y="592"/>
                  <a:pt x="1874" y="594"/>
                  <a:pt x="1853" y="588"/>
                </a:cubicBezTo>
                <a:cubicBezTo>
                  <a:pt x="1839" y="584"/>
                  <a:pt x="1817" y="564"/>
                  <a:pt x="1817" y="564"/>
                </a:cubicBezTo>
                <a:cubicBezTo>
                  <a:pt x="1789" y="566"/>
                  <a:pt x="1760" y="564"/>
                  <a:pt x="1733" y="570"/>
                </a:cubicBezTo>
                <a:cubicBezTo>
                  <a:pt x="1721" y="573"/>
                  <a:pt x="1706" y="608"/>
                  <a:pt x="1691" y="618"/>
                </a:cubicBezTo>
                <a:cubicBezTo>
                  <a:pt x="1646" y="609"/>
                  <a:pt x="1659" y="601"/>
                  <a:pt x="1625" y="582"/>
                </a:cubicBezTo>
                <a:cubicBezTo>
                  <a:pt x="1602" y="569"/>
                  <a:pt x="1572" y="568"/>
                  <a:pt x="1547" y="564"/>
                </a:cubicBezTo>
                <a:cubicBezTo>
                  <a:pt x="1505" y="543"/>
                  <a:pt x="1460" y="514"/>
                  <a:pt x="1439" y="468"/>
                </a:cubicBezTo>
                <a:cubicBezTo>
                  <a:pt x="1431" y="449"/>
                  <a:pt x="1433" y="425"/>
                  <a:pt x="1421" y="408"/>
                </a:cubicBezTo>
                <a:cubicBezTo>
                  <a:pt x="1418" y="404"/>
                  <a:pt x="1362" y="353"/>
                  <a:pt x="1355" y="348"/>
                </a:cubicBezTo>
                <a:cubicBezTo>
                  <a:pt x="1391" y="324"/>
                  <a:pt x="1442" y="357"/>
                  <a:pt x="1457" y="312"/>
                </a:cubicBezTo>
                <a:cubicBezTo>
                  <a:pt x="1455" y="276"/>
                  <a:pt x="1454" y="240"/>
                  <a:pt x="1451" y="204"/>
                </a:cubicBezTo>
                <a:cubicBezTo>
                  <a:pt x="1450" y="194"/>
                  <a:pt x="1446" y="184"/>
                  <a:pt x="1445" y="174"/>
                </a:cubicBezTo>
                <a:cubicBezTo>
                  <a:pt x="1442" y="154"/>
                  <a:pt x="1449" y="132"/>
                  <a:pt x="1439" y="114"/>
                </a:cubicBezTo>
                <a:cubicBezTo>
                  <a:pt x="1431" y="100"/>
                  <a:pt x="1407" y="107"/>
                  <a:pt x="1391" y="102"/>
                </a:cubicBezTo>
                <a:cubicBezTo>
                  <a:pt x="1367" y="110"/>
                  <a:pt x="1343" y="112"/>
                  <a:pt x="1319" y="120"/>
                </a:cubicBezTo>
                <a:cubicBezTo>
                  <a:pt x="1303" y="144"/>
                  <a:pt x="1268" y="182"/>
                  <a:pt x="1259" y="210"/>
                </a:cubicBezTo>
                <a:cubicBezTo>
                  <a:pt x="1253" y="229"/>
                  <a:pt x="1242" y="254"/>
                  <a:pt x="1223" y="264"/>
                </a:cubicBezTo>
                <a:cubicBezTo>
                  <a:pt x="1175" y="288"/>
                  <a:pt x="1115" y="274"/>
                  <a:pt x="1061" y="276"/>
                </a:cubicBezTo>
                <a:cubicBezTo>
                  <a:pt x="1027" y="282"/>
                  <a:pt x="976" y="286"/>
                  <a:pt x="947" y="306"/>
                </a:cubicBezTo>
                <a:cubicBezTo>
                  <a:pt x="932" y="316"/>
                  <a:pt x="929" y="320"/>
                  <a:pt x="911" y="324"/>
                </a:cubicBezTo>
                <a:cubicBezTo>
                  <a:pt x="853" y="336"/>
                  <a:pt x="804" y="348"/>
                  <a:pt x="749" y="366"/>
                </a:cubicBezTo>
                <a:cubicBezTo>
                  <a:pt x="736" y="405"/>
                  <a:pt x="730" y="424"/>
                  <a:pt x="689" y="438"/>
                </a:cubicBezTo>
                <a:cubicBezTo>
                  <a:pt x="642" y="422"/>
                  <a:pt x="588" y="413"/>
                  <a:pt x="539" y="408"/>
                </a:cubicBezTo>
                <a:cubicBezTo>
                  <a:pt x="505" y="397"/>
                  <a:pt x="513" y="390"/>
                  <a:pt x="491" y="372"/>
                </a:cubicBezTo>
                <a:cubicBezTo>
                  <a:pt x="479" y="362"/>
                  <a:pt x="452" y="353"/>
                  <a:pt x="437" y="348"/>
                </a:cubicBezTo>
                <a:cubicBezTo>
                  <a:pt x="387" y="350"/>
                  <a:pt x="336" y="363"/>
                  <a:pt x="287" y="354"/>
                </a:cubicBezTo>
                <a:cubicBezTo>
                  <a:pt x="275" y="352"/>
                  <a:pt x="279" y="330"/>
                  <a:pt x="275" y="318"/>
                </a:cubicBezTo>
                <a:cubicBezTo>
                  <a:pt x="270" y="304"/>
                  <a:pt x="259" y="294"/>
                  <a:pt x="251" y="282"/>
                </a:cubicBezTo>
                <a:cubicBezTo>
                  <a:pt x="231" y="252"/>
                  <a:pt x="192" y="242"/>
                  <a:pt x="161" y="222"/>
                </a:cubicBezTo>
                <a:cubicBezTo>
                  <a:pt x="154" y="193"/>
                  <a:pt x="147" y="189"/>
                  <a:pt x="119" y="180"/>
                </a:cubicBezTo>
                <a:cubicBezTo>
                  <a:pt x="97" y="158"/>
                  <a:pt x="72" y="143"/>
                  <a:pt x="47" y="126"/>
                </a:cubicBezTo>
                <a:cubicBezTo>
                  <a:pt x="35" y="118"/>
                  <a:pt x="11" y="102"/>
                  <a:pt x="11" y="102"/>
                </a:cubicBezTo>
                <a:cubicBezTo>
                  <a:pt x="45" y="50"/>
                  <a:pt x="0" y="111"/>
                  <a:pt x="41" y="78"/>
                </a:cubicBezTo>
                <a:cubicBezTo>
                  <a:pt x="64" y="60"/>
                  <a:pt x="59" y="24"/>
                  <a:pt x="59" y="0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6" name="Freeform 17"/>
          <p:cNvSpPr>
            <a:spLocks/>
          </p:cNvSpPr>
          <p:nvPr/>
        </p:nvSpPr>
        <p:spPr bwMode="auto">
          <a:xfrm>
            <a:off x="6611938" y="4400550"/>
            <a:ext cx="2551112" cy="1228725"/>
          </a:xfrm>
          <a:custGeom>
            <a:avLst/>
            <a:gdLst>
              <a:gd name="T0" fmla="*/ 2522537 w 1607"/>
              <a:gd name="T1" fmla="*/ 981075 h 774"/>
              <a:gd name="T2" fmla="*/ 2389187 w 1607"/>
              <a:gd name="T3" fmla="*/ 1200150 h 774"/>
              <a:gd name="T4" fmla="*/ 2322512 w 1607"/>
              <a:gd name="T5" fmla="*/ 1228725 h 774"/>
              <a:gd name="T6" fmla="*/ 2265362 w 1607"/>
              <a:gd name="T7" fmla="*/ 1200150 h 774"/>
              <a:gd name="T8" fmla="*/ 2227262 w 1607"/>
              <a:gd name="T9" fmla="*/ 1133475 h 774"/>
              <a:gd name="T10" fmla="*/ 2179637 w 1607"/>
              <a:gd name="T11" fmla="*/ 1114425 h 774"/>
              <a:gd name="T12" fmla="*/ 1903412 w 1607"/>
              <a:gd name="T13" fmla="*/ 981075 h 774"/>
              <a:gd name="T14" fmla="*/ 1789112 w 1607"/>
              <a:gd name="T15" fmla="*/ 885825 h 774"/>
              <a:gd name="T16" fmla="*/ 1760537 w 1607"/>
              <a:gd name="T17" fmla="*/ 847725 h 774"/>
              <a:gd name="T18" fmla="*/ 1731962 w 1607"/>
              <a:gd name="T19" fmla="*/ 828675 h 774"/>
              <a:gd name="T20" fmla="*/ 1712912 w 1607"/>
              <a:gd name="T21" fmla="*/ 790575 h 774"/>
              <a:gd name="T22" fmla="*/ 1636712 w 1607"/>
              <a:gd name="T23" fmla="*/ 771525 h 774"/>
              <a:gd name="T24" fmla="*/ 1550987 w 1607"/>
              <a:gd name="T25" fmla="*/ 742950 h 774"/>
              <a:gd name="T26" fmla="*/ 1522412 w 1607"/>
              <a:gd name="T27" fmla="*/ 733425 h 774"/>
              <a:gd name="T28" fmla="*/ 1579562 w 1607"/>
              <a:gd name="T29" fmla="*/ 676275 h 774"/>
              <a:gd name="T30" fmla="*/ 1236662 w 1607"/>
              <a:gd name="T31" fmla="*/ 533400 h 774"/>
              <a:gd name="T32" fmla="*/ 1046162 w 1607"/>
              <a:gd name="T33" fmla="*/ 542925 h 774"/>
              <a:gd name="T34" fmla="*/ 950912 w 1607"/>
              <a:gd name="T35" fmla="*/ 581025 h 774"/>
              <a:gd name="T36" fmla="*/ 884237 w 1607"/>
              <a:gd name="T37" fmla="*/ 666750 h 774"/>
              <a:gd name="T38" fmla="*/ 722312 w 1607"/>
              <a:gd name="T39" fmla="*/ 866775 h 774"/>
              <a:gd name="T40" fmla="*/ 455612 w 1607"/>
              <a:gd name="T41" fmla="*/ 942975 h 774"/>
              <a:gd name="T42" fmla="*/ 255587 w 1607"/>
              <a:gd name="T43" fmla="*/ 933450 h 774"/>
              <a:gd name="T44" fmla="*/ 207962 w 1607"/>
              <a:gd name="T45" fmla="*/ 904875 h 774"/>
              <a:gd name="T46" fmla="*/ 46037 w 1607"/>
              <a:gd name="T47" fmla="*/ 857250 h 774"/>
              <a:gd name="T48" fmla="*/ 588962 w 1607"/>
              <a:gd name="T49" fmla="*/ 762000 h 774"/>
              <a:gd name="T50" fmla="*/ 722312 w 1607"/>
              <a:gd name="T51" fmla="*/ 657225 h 774"/>
              <a:gd name="T52" fmla="*/ 798512 w 1607"/>
              <a:gd name="T53" fmla="*/ 581025 h 774"/>
              <a:gd name="T54" fmla="*/ 855662 w 1607"/>
              <a:gd name="T55" fmla="*/ 542925 h 774"/>
              <a:gd name="T56" fmla="*/ 922337 w 1607"/>
              <a:gd name="T57" fmla="*/ 381000 h 774"/>
              <a:gd name="T58" fmla="*/ 1008062 w 1607"/>
              <a:gd name="T59" fmla="*/ 247650 h 774"/>
              <a:gd name="T60" fmla="*/ 1160462 w 1607"/>
              <a:gd name="T61" fmla="*/ 323850 h 774"/>
              <a:gd name="T62" fmla="*/ 1217612 w 1607"/>
              <a:gd name="T63" fmla="*/ 361950 h 774"/>
              <a:gd name="T64" fmla="*/ 1303337 w 1607"/>
              <a:gd name="T65" fmla="*/ 400050 h 774"/>
              <a:gd name="T66" fmla="*/ 1341437 w 1607"/>
              <a:gd name="T67" fmla="*/ 276225 h 774"/>
              <a:gd name="T68" fmla="*/ 1408112 w 1607"/>
              <a:gd name="T69" fmla="*/ 180975 h 774"/>
              <a:gd name="T70" fmla="*/ 1436687 w 1607"/>
              <a:gd name="T71" fmla="*/ 85725 h 774"/>
              <a:gd name="T72" fmla="*/ 1617662 w 1607"/>
              <a:gd name="T73" fmla="*/ 19050 h 774"/>
              <a:gd name="T74" fmla="*/ 1674812 w 1607"/>
              <a:gd name="T75" fmla="*/ 0 h 774"/>
              <a:gd name="T76" fmla="*/ 1865312 w 1607"/>
              <a:gd name="T77" fmla="*/ 85725 h 774"/>
              <a:gd name="T78" fmla="*/ 2074862 w 1607"/>
              <a:gd name="T79" fmla="*/ 238125 h 774"/>
              <a:gd name="T80" fmla="*/ 2065337 w 1607"/>
              <a:gd name="T81" fmla="*/ 381000 h 774"/>
              <a:gd name="T82" fmla="*/ 2036762 w 1607"/>
              <a:gd name="T83" fmla="*/ 409575 h 774"/>
              <a:gd name="T84" fmla="*/ 1912937 w 1607"/>
              <a:gd name="T85" fmla="*/ 609600 h 774"/>
              <a:gd name="T86" fmla="*/ 1846262 w 1607"/>
              <a:gd name="T87" fmla="*/ 695325 h 774"/>
              <a:gd name="T88" fmla="*/ 2027237 w 1607"/>
              <a:gd name="T89" fmla="*/ 733425 h 774"/>
              <a:gd name="T90" fmla="*/ 2093912 w 1607"/>
              <a:gd name="T91" fmla="*/ 657225 h 774"/>
              <a:gd name="T92" fmla="*/ 2246312 w 1607"/>
              <a:gd name="T93" fmla="*/ 676275 h 774"/>
              <a:gd name="T94" fmla="*/ 2303462 w 1607"/>
              <a:gd name="T95" fmla="*/ 762000 h 774"/>
              <a:gd name="T96" fmla="*/ 2446337 w 1607"/>
              <a:gd name="T97" fmla="*/ 895350 h 774"/>
              <a:gd name="T98" fmla="*/ 2513012 w 1607"/>
              <a:gd name="T99" fmla="*/ 904875 h 774"/>
              <a:gd name="T100" fmla="*/ 2551112 w 1607"/>
              <a:gd name="T101" fmla="*/ 923925 h 774"/>
              <a:gd name="T102" fmla="*/ 2455862 w 1607"/>
              <a:gd name="T103" fmla="*/ 933450 h 7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07"/>
              <a:gd name="T157" fmla="*/ 0 h 774"/>
              <a:gd name="T158" fmla="*/ 1607 w 1607"/>
              <a:gd name="T159" fmla="*/ 774 h 7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07" h="774">
                <a:moveTo>
                  <a:pt x="1589" y="618"/>
                </a:moveTo>
                <a:cubicBezTo>
                  <a:pt x="1541" y="672"/>
                  <a:pt x="1543" y="693"/>
                  <a:pt x="1505" y="756"/>
                </a:cubicBezTo>
                <a:cubicBezTo>
                  <a:pt x="1497" y="769"/>
                  <a:pt x="1477" y="767"/>
                  <a:pt x="1463" y="774"/>
                </a:cubicBezTo>
                <a:cubicBezTo>
                  <a:pt x="1451" y="768"/>
                  <a:pt x="1437" y="765"/>
                  <a:pt x="1427" y="756"/>
                </a:cubicBezTo>
                <a:cubicBezTo>
                  <a:pt x="1408" y="739"/>
                  <a:pt x="1423" y="728"/>
                  <a:pt x="1403" y="714"/>
                </a:cubicBezTo>
                <a:cubicBezTo>
                  <a:pt x="1394" y="708"/>
                  <a:pt x="1383" y="706"/>
                  <a:pt x="1373" y="702"/>
                </a:cubicBezTo>
                <a:cubicBezTo>
                  <a:pt x="1351" y="637"/>
                  <a:pt x="1255" y="637"/>
                  <a:pt x="1199" y="618"/>
                </a:cubicBezTo>
                <a:cubicBezTo>
                  <a:pt x="1189" y="587"/>
                  <a:pt x="1156" y="570"/>
                  <a:pt x="1127" y="558"/>
                </a:cubicBezTo>
                <a:cubicBezTo>
                  <a:pt x="1121" y="550"/>
                  <a:pt x="1116" y="541"/>
                  <a:pt x="1109" y="534"/>
                </a:cubicBezTo>
                <a:cubicBezTo>
                  <a:pt x="1104" y="529"/>
                  <a:pt x="1096" y="528"/>
                  <a:pt x="1091" y="522"/>
                </a:cubicBezTo>
                <a:cubicBezTo>
                  <a:pt x="1085" y="515"/>
                  <a:pt x="1085" y="504"/>
                  <a:pt x="1079" y="498"/>
                </a:cubicBezTo>
                <a:cubicBezTo>
                  <a:pt x="1067" y="486"/>
                  <a:pt x="1047" y="490"/>
                  <a:pt x="1031" y="486"/>
                </a:cubicBezTo>
                <a:cubicBezTo>
                  <a:pt x="1013" y="481"/>
                  <a:pt x="995" y="474"/>
                  <a:pt x="977" y="468"/>
                </a:cubicBezTo>
                <a:cubicBezTo>
                  <a:pt x="971" y="466"/>
                  <a:pt x="959" y="462"/>
                  <a:pt x="959" y="462"/>
                </a:cubicBezTo>
                <a:cubicBezTo>
                  <a:pt x="971" y="450"/>
                  <a:pt x="998" y="443"/>
                  <a:pt x="995" y="426"/>
                </a:cubicBezTo>
                <a:cubicBezTo>
                  <a:pt x="976" y="329"/>
                  <a:pt x="853" y="339"/>
                  <a:pt x="779" y="336"/>
                </a:cubicBezTo>
                <a:cubicBezTo>
                  <a:pt x="739" y="338"/>
                  <a:pt x="699" y="335"/>
                  <a:pt x="659" y="342"/>
                </a:cubicBezTo>
                <a:cubicBezTo>
                  <a:pt x="638" y="346"/>
                  <a:pt x="599" y="366"/>
                  <a:pt x="599" y="366"/>
                </a:cubicBezTo>
                <a:cubicBezTo>
                  <a:pt x="586" y="385"/>
                  <a:pt x="569" y="401"/>
                  <a:pt x="557" y="420"/>
                </a:cubicBezTo>
                <a:cubicBezTo>
                  <a:pt x="530" y="463"/>
                  <a:pt x="502" y="520"/>
                  <a:pt x="455" y="546"/>
                </a:cubicBezTo>
                <a:cubicBezTo>
                  <a:pt x="406" y="573"/>
                  <a:pt x="342" y="585"/>
                  <a:pt x="287" y="594"/>
                </a:cubicBezTo>
                <a:cubicBezTo>
                  <a:pt x="245" y="592"/>
                  <a:pt x="203" y="594"/>
                  <a:pt x="161" y="588"/>
                </a:cubicBezTo>
                <a:cubicBezTo>
                  <a:pt x="149" y="586"/>
                  <a:pt x="141" y="575"/>
                  <a:pt x="131" y="570"/>
                </a:cubicBezTo>
                <a:cubicBezTo>
                  <a:pt x="99" y="554"/>
                  <a:pt x="64" y="547"/>
                  <a:pt x="29" y="540"/>
                </a:cubicBezTo>
                <a:cubicBezTo>
                  <a:pt x="0" y="394"/>
                  <a:pt x="330" y="481"/>
                  <a:pt x="371" y="480"/>
                </a:cubicBezTo>
                <a:cubicBezTo>
                  <a:pt x="403" y="459"/>
                  <a:pt x="416" y="427"/>
                  <a:pt x="455" y="414"/>
                </a:cubicBezTo>
                <a:cubicBezTo>
                  <a:pt x="471" y="398"/>
                  <a:pt x="484" y="379"/>
                  <a:pt x="503" y="366"/>
                </a:cubicBezTo>
                <a:cubicBezTo>
                  <a:pt x="515" y="358"/>
                  <a:pt x="539" y="342"/>
                  <a:pt x="539" y="342"/>
                </a:cubicBezTo>
                <a:cubicBezTo>
                  <a:pt x="551" y="306"/>
                  <a:pt x="568" y="276"/>
                  <a:pt x="581" y="240"/>
                </a:cubicBezTo>
                <a:cubicBezTo>
                  <a:pt x="599" y="190"/>
                  <a:pt x="586" y="176"/>
                  <a:pt x="635" y="156"/>
                </a:cubicBezTo>
                <a:cubicBezTo>
                  <a:pt x="673" y="165"/>
                  <a:pt x="698" y="182"/>
                  <a:pt x="731" y="204"/>
                </a:cubicBezTo>
                <a:cubicBezTo>
                  <a:pt x="743" y="212"/>
                  <a:pt x="767" y="228"/>
                  <a:pt x="767" y="228"/>
                </a:cubicBezTo>
                <a:cubicBezTo>
                  <a:pt x="777" y="258"/>
                  <a:pt x="792" y="259"/>
                  <a:pt x="821" y="252"/>
                </a:cubicBezTo>
                <a:cubicBezTo>
                  <a:pt x="862" y="224"/>
                  <a:pt x="823" y="258"/>
                  <a:pt x="845" y="174"/>
                </a:cubicBezTo>
                <a:cubicBezTo>
                  <a:pt x="851" y="150"/>
                  <a:pt x="873" y="134"/>
                  <a:pt x="887" y="114"/>
                </a:cubicBezTo>
                <a:cubicBezTo>
                  <a:pt x="896" y="100"/>
                  <a:pt x="892" y="63"/>
                  <a:pt x="905" y="54"/>
                </a:cubicBezTo>
                <a:cubicBezTo>
                  <a:pt x="925" y="40"/>
                  <a:pt x="994" y="20"/>
                  <a:pt x="1019" y="12"/>
                </a:cubicBezTo>
                <a:cubicBezTo>
                  <a:pt x="1031" y="8"/>
                  <a:pt x="1055" y="0"/>
                  <a:pt x="1055" y="0"/>
                </a:cubicBezTo>
                <a:cubicBezTo>
                  <a:pt x="1102" y="12"/>
                  <a:pt x="1133" y="33"/>
                  <a:pt x="1175" y="54"/>
                </a:cubicBezTo>
                <a:cubicBezTo>
                  <a:pt x="1203" y="96"/>
                  <a:pt x="1267" y="110"/>
                  <a:pt x="1307" y="150"/>
                </a:cubicBezTo>
                <a:cubicBezTo>
                  <a:pt x="1305" y="180"/>
                  <a:pt x="1308" y="211"/>
                  <a:pt x="1301" y="240"/>
                </a:cubicBezTo>
                <a:cubicBezTo>
                  <a:pt x="1299" y="248"/>
                  <a:pt x="1287" y="251"/>
                  <a:pt x="1283" y="258"/>
                </a:cubicBezTo>
                <a:cubicBezTo>
                  <a:pt x="1255" y="307"/>
                  <a:pt x="1267" y="353"/>
                  <a:pt x="1205" y="384"/>
                </a:cubicBezTo>
                <a:cubicBezTo>
                  <a:pt x="1197" y="409"/>
                  <a:pt x="1177" y="416"/>
                  <a:pt x="1163" y="438"/>
                </a:cubicBezTo>
                <a:cubicBezTo>
                  <a:pt x="1219" y="442"/>
                  <a:pt x="1238" y="436"/>
                  <a:pt x="1277" y="462"/>
                </a:cubicBezTo>
                <a:cubicBezTo>
                  <a:pt x="1323" y="453"/>
                  <a:pt x="1306" y="454"/>
                  <a:pt x="1319" y="414"/>
                </a:cubicBezTo>
                <a:cubicBezTo>
                  <a:pt x="1351" y="417"/>
                  <a:pt x="1391" y="405"/>
                  <a:pt x="1415" y="426"/>
                </a:cubicBezTo>
                <a:cubicBezTo>
                  <a:pt x="1463" y="468"/>
                  <a:pt x="1421" y="450"/>
                  <a:pt x="1451" y="480"/>
                </a:cubicBezTo>
                <a:cubicBezTo>
                  <a:pt x="1462" y="491"/>
                  <a:pt x="1522" y="556"/>
                  <a:pt x="1541" y="564"/>
                </a:cubicBezTo>
                <a:cubicBezTo>
                  <a:pt x="1554" y="569"/>
                  <a:pt x="1569" y="568"/>
                  <a:pt x="1583" y="570"/>
                </a:cubicBezTo>
                <a:cubicBezTo>
                  <a:pt x="1604" y="577"/>
                  <a:pt x="1597" y="572"/>
                  <a:pt x="1607" y="582"/>
                </a:cubicBezTo>
                <a:lnTo>
                  <a:pt x="1547" y="588"/>
                </a:lnTo>
              </a:path>
            </a:pathLst>
          </a:cu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7" name="Freeform 18"/>
          <p:cNvSpPr>
            <a:spLocks/>
          </p:cNvSpPr>
          <p:nvPr/>
        </p:nvSpPr>
        <p:spPr bwMode="auto">
          <a:xfrm>
            <a:off x="6657975" y="4400550"/>
            <a:ext cx="2505075" cy="904875"/>
          </a:xfrm>
          <a:custGeom>
            <a:avLst/>
            <a:gdLst>
              <a:gd name="T0" fmla="*/ 2505075 w 1578"/>
              <a:gd name="T1" fmla="*/ 904875 h 570"/>
              <a:gd name="T2" fmla="*/ 2362200 w 1578"/>
              <a:gd name="T3" fmla="*/ 866775 h 570"/>
              <a:gd name="T4" fmla="*/ 2276475 w 1578"/>
              <a:gd name="T5" fmla="*/ 742950 h 570"/>
              <a:gd name="T6" fmla="*/ 2171700 w 1578"/>
              <a:gd name="T7" fmla="*/ 657225 h 570"/>
              <a:gd name="T8" fmla="*/ 2057400 w 1578"/>
              <a:gd name="T9" fmla="*/ 666750 h 570"/>
              <a:gd name="T10" fmla="*/ 1981200 w 1578"/>
              <a:gd name="T11" fmla="*/ 723900 h 570"/>
              <a:gd name="T12" fmla="*/ 1809750 w 1578"/>
              <a:gd name="T13" fmla="*/ 714375 h 570"/>
              <a:gd name="T14" fmla="*/ 1847850 w 1578"/>
              <a:gd name="T15" fmla="*/ 657225 h 570"/>
              <a:gd name="T16" fmla="*/ 1885950 w 1578"/>
              <a:gd name="T17" fmla="*/ 600075 h 570"/>
              <a:gd name="T18" fmla="*/ 1943100 w 1578"/>
              <a:gd name="T19" fmla="*/ 542925 h 570"/>
              <a:gd name="T20" fmla="*/ 2009775 w 1578"/>
              <a:gd name="T21" fmla="*/ 485775 h 570"/>
              <a:gd name="T22" fmla="*/ 1924050 w 1578"/>
              <a:gd name="T23" fmla="*/ 133350 h 570"/>
              <a:gd name="T24" fmla="*/ 1885950 w 1578"/>
              <a:gd name="T25" fmla="*/ 95250 h 570"/>
              <a:gd name="T26" fmla="*/ 1866900 w 1578"/>
              <a:gd name="T27" fmla="*/ 57150 h 570"/>
              <a:gd name="T28" fmla="*/ 1838325 w 1578"/>
              <a:gd name="T29" fmla="*/ 47625 h 570"/>
              <a:gd name="T30" fmla="*/ 1685925 w 1578"/>
              <a:gd name="T31" fmla="*/ 0 h 570"/>
              <a:gd name="T32" fmla="*/ 1390650 w 1578"/>
              <a:gd name="T33" fmla="*/ 76200 h 570"/>
              <a:gd name="T34" fmla="*/ 1323975 w 1578"/>
              <a:gd name="T35" fmla="*/ 142875 h 570"/>
              <a:gd name="T36" fmla="*/ 1285875 w 1578"/>
              <a:gd name="T37" fmla="*/ 352425 h 570"/>
              <a:gd name="T38" fmla="*/ 1219200 w 1578"/>
              <a:gd name="T39" fmla="*/ 390525 h 570"/>
              <a:gd name="T40" fmla="*/ 1114425 w 1578"/>
              <a:gd name="T41" fmla="*/ 304800 h 570"/>
              <a:gd name="T42" fmla="*/ 981075 w 1578"/>
              <a:gd name="T43" fmla="*/ 266700 h 570"/>
              <a:gd name="T44" fmla="*/ 923925 w 1578"/>
              <a:gd name="T45" fmla="*/ 247650 h 570"/>
              <a:gd name="T46" fmla="*/ 819150 w 1578"/>
              <a:gd name="T47" fmla="*/ 514350 h 570"/>
              <a:gd name="T48" fmla="*/ 685800 w 1578"/>
              <a:gd name="T49" fmla="*/ 619125 h 570"/>
              <a:gd name="T50" fmla="*/ 590550 w 1578"/>
              <a:gd name="T51" fmla="*/ 685800 h 570"/>
              <a:gd name="T52" fmla="*/ 95250 w 1578"/>
              <a:gd name="T53" fmla="*/ 762000 h 570"/>
              <a:gd name="T54" fmla="*/ 0 w 1578"/>
              <a:gd name="T55" fmla="*/ 790575 h 57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578"/>
              <a:gd name="T85" fmla="*/ 0 h 570"/>
              <a:gd name="T86" fmla="*/ 1578 w 1578"/>
              <a:gd name="T87" fmla="*/ 570 h 57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578" h="570">
                <a:moveTo>
                  <a:pt x="1578" y="570"/>
                </a:moveTo>
                <a:cubicBezTo>
                  <a:pt x="1545" y="565"/>
                  <a:pt x="1516" y="565"/>
                  <a:pt x="1488" y="546"/>
                </a:cubicBezTo>
                <a:cubicBezTo>
                  <a:pt x="1477" y="513"/>
                  <a:pt x="1470" y="480"/>
                  <a:pt x="1434" y="468"/>
                </a:cubicBezTo>
                <a:cubicBezTo>
                  <a:pt x="1416" y="441"/>
                  <a:pt x="1399" y="424"/>
                  <a:pt x="1368" y="414"/>
                </a:cubicBezTo>
                <a:cubicBezTo>
                  <a:pt x="1344" y="416"/>
                  <a:pt x="1319" y="412"/>
                  <a:pt x="1296" y="420"/>
                </a:cubicBezTo>
                <a:cubicBezTo>
                  <a:pt x="1277" y="427"/>
                  <a:pt x="1248" y="456"/>
                  <a:pt x="1248" y="456"/>
                </a:cubicBezTo>
                <a:cubicBezTo>
                  <a:pt x="1212" y="454"/>
                  <a:pt x="1172" y="466"/>
                  <a:pt x="1140" y="450"/>
                </a:cubicBezTo>
                <a:cubicBezTo>
                  <a:pt x="1127" y="444"/>
                  <a:pt x="1156" y="426"/>
                  <a:pt x="1164" y="414"/>
                </a:cubicBezTo>
                <a:cubicBezTo>
                  <a:pt x="1172" y="402"/>
                  <a:pt x="1178" y="388"/>
                  <a:pt x="1188" y="378"/>
                </a:cubicBezTo>
                <a:cubicBezTo>
                  <a:pt x="1200" y="366"/>
                  <a:pt x="1224" y="342"/>
                  <a:pt x="1224" y="342"/>
                </a:cubicBezTo>
                <a:cubicBezTo>
                  <a:pt x="1232" y="318"/>
                  <a:pt x="1242" y="314"/>
                  <a:pt x="1266" y="306"/>
                </a:cubicBezTo>
                <a:cubicBezTo>
                  <a:pt x="1290" y="234"/>
                  <a:pt x="1281" y="130"/>
                  <a:pt x="1212" y="84"/>
                </a:cubicBezTo>
                <a:cubicBezTo>
                  <a:pt x="1196" y="36"/>
                  <a:pt x="1220" y="92"/>
                  <a:pt x="1188" y="60"/>
                </a:cubicBezTo>
                <a:cubicBezTo>
                  <a:pt x="1182" y="54"/>
                  <a:pt x="1182" y="42"/>
                  <a:pt x="1176" y="36"/>
                </a:cubicBezTo>
                <a:cubicBezTo>
                  <a:pt x="1172" y="32"/>
                  <a:pt x="1164" y="33"/>
                  <a:pt x="1158" y="30"/>
                </a:cubicBezTo>
                <a:cubicBezTo>
                  <a:pt x="1127" y="15"/>
                  <a:pt x="1095" y="11"/>
                  <a:pt x="1062" y="0"/>
                </a:cubicBezTo>
                <a:cubicBezTo>
                  <a:pt x="945" y="6"/>
                  <a:pt x="955" y="0"/>
                  <a:pt x="876" y="48"/>
                </a:cubicBezTo>
                <a:cubicBezTo>
                  <a:pt x="862" y="70"/>
                  <a:pt x="848" y="68"/>
                  <a:pt x="834" y="90"/>
                </a:cubicBezTo>
                <a:cubicBezTo>
                  <a:pt x="832" y="112"/>
                  <a:pt x="831" y="196"/>
                  <a:pt x="810" y="222"/>
                </a:cubicBezTo>
                <a:cubicBezTo>
                  <a:pt x="804" y="229"/>
                  <a:pt x="774" y="243"/>
                  <a:pt x="768" y="246"/>
                </a:cubicBezTo>
                <a:cubicBezTo>
                  <a:pt x="751" y="297"/>
                  <a:pt x="717" y="215"/>
                  <a:pt x="702" y="192"/>
                </a:cubicBezTo>
                <a:cubicBezTo>
                  <a:pt x="694" y="180"/>
                  <a:pt x="634" y="172"/>
                  <a:pt x="618" y="168"/>
                </a:cubicBezTo>
                <a:cubicBezTo>
                  <a:pt x="606" y="165"/>
                  <a:pt x="582" y="156"/>
                  <a:pt x="582" y="156"/>
                </a:cubicBezTo>
                <a:cubicBezTo>
                  <a:pt x="527" y="193"/>
                  <a:pt x="549" y="274"/>
                  <a:pt x="516" y="324"/>
                </a:cubicBezTo>
                <a:cubicBezTo>
                  <a:pt x="496" y="354"/>
                  <a:pt x="461" y="369"/>
                  <a:pt x="432" y="390"/>
                </a:cubicBezTo>
                <a:cubicBezTo>
                  <a:pt x="408" y="408"/>
                  <a:pt x="401" y="422"/>
                  <a:pt x="372" y="432"/>
                </a:cubicBezTo>
                <a:cubicBezTo>
                  <a:pt x="311" y="524"/>
                  <a:pt x="128" y="478"/>
                  <a:pt x="60" y="480"/>
                </a:cubicBezTo>
                <a:cubicBezTo>
                  <a:pt x="44" y="485"/>
                  <a:pt x="19" y="498"/>
                  <a:pt x="0" y="49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8" name="Freeform 19"/>
          <p:cNvSpPr>
            <a:spLocks/>
          </p:cNvSpPr>
          <p:nvPr/>
        </p:nvSpPr>
        <p:spPr bwMode="auto">
          <a:xfrm>
            <a:off x="2266950" y="2295525"/>
            <a:ext cx="895350" cy="581025"/>
          </a:xfrm>
          <a:custGeom>
            <a:avLst/>
            <a:gdLst>
              <a:gd name="T0" fmla="*/ 0 w 564"/>
              <a:gd name="T1" fmla="*/ 561975 h 366"/>
              <a:gd name="T2" fmla="*/ 47625 w 564"/>
              <a:gd name="T3" fmla="*/ 457200 h 366"/>
              <a:gd name="T4" fmla="*/ 57150 w 564"/>
              <a:gd name="T5" fmla="*/ 419100 h 366"/>
              <a:gd name="T6" fmla="*/ 95250 w 564"/>
              <a:gd name="T7" fmla="*/ 409575 h 366"/>
              <a:gd name="T8" fmla="*/ 171450 w 564"/>
              <a:gd name="T9" fmla="*/ 371475 h 366"/>
              <a:gd name="T10" fmla="*/ 209550 w 564"/>
              <a:gd name="T11" fmla="*/ 285750 h 366"/>
              <a:gd name="T12" fmla="*/ 247650 w 564"/>
              <a:gd name="T13" fmla="*/ 228600 h 366"/>
              <a:gd name="T14" fmla="*/ 257175 w 564"/>
              <a:gd name="T15" fmla="*/ 114300 h 366"/>
              <a:gd name="T16" fmla="*/ 333375 w 564"/>
              <a:gd name="T17" fmla="*/ 47625 h 366"/>
              <a:gd name="T18" fmla="*/ 409575 w 564"/>
              <a:gd name="T19" fmla="*/ 0 h 366"/>
              <a:gd name="T20" fmla="*/ 495300 w 564"/>
              <a:gd name="T21" fmla="*/ 95250 h 366"/>
              <a:gd name="T22" fmla="*/ 619125 w 564"/>
              <a:gd name="T23" fmla="*/ 209550 h 366"/>
              <a:gd name="T24" fmla="*/ 685800 w 564"/>
              <a:gd name="T25" fmla="*/ 238125 h 366"/>
              <a:gd name="T26" fmla="*/ 742950 w 564"/>
              <a:gd name="T27" fmla="*/ 304800 h 366"/>
              <a:gd name="T28" fmla="*/ 838200 w 564"/>
              <a:gd name="T29" fmla="*/ 419100 h 366"/>
              <a:gd name="T30" fmla="*/ 895350 w 564"/>
              <a:gd name="T31" fmla="*/ 581025 h 36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64"/>
              <a:gd name="T49" fmla="*/ 0 h 366"/>
              <a:gd name="T50" fmla="*/ 564 w 564"/>
              <a:gd name="T51" fmla="*/ 366 h 36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64" h="366">
                <a:moveTo>
                  <a:pt x="0" y="354"/>
                </a:moveTo>
                <a:cubicBezTo>
                  <a:pt x="14" y="333"/>
                  <a:pt x="23" y="312"/>
                  <a:pt x="30" y="288"/>
                </a:cubicBezTo>
                <a:cubicBezTo>
                  <a:pt x="32" y="280"/>
                  <a:pt x="30" y="270"/>
                  <a:pt x="36" y="264"/>
                </a:cubicBezTo>
                <a:cubicBezTo>
                  <a:pt x="42" y="258"/>
                  <a:pt x="52" y="261"/>
                  <a:pt x="60" y="258"/>
                </a:cubicBezTo>
                <a:cubicBezTo>
                  <a:pt x="89" y="248"/>
                  <a:pt x="86" y="249"/>
                  <a:pt x="108" y="234"/>
                </a:cubicBezTo>
                <a:cubicBezTo>
                  <a:pt x="119" y="218"/>
                  <a:pt x="121" y="196"/>
                  <a:pt x="132" y="180"/>
                </a:cubicBezTo>
                <a:cubicBezTo>
                  <a:pt x="140" y="168"/>
                  <a:pt x="156" y="144"/>
                  <a:pt x="156" y="144"/>
                </a:cubicBezTo>
                <a:cubicBezTo>
                  <a:pt x="150" y="104"/>
                  <a:pt x="133" y="91"/>
                  <a:pt x="162" y="72"/>
                </a:cubicBezTo>
                <a:cubicBezTo>
                  <a:pt x="176" y="51"/>
                  <a:pt x="186" y="38"/>
                  <a:pt x="210" y="30"/>
                </a:cubicBezTo>
                <a:cubicBezTo>
                  <a:pt x="219" y="4"/>
                  <a:pt x="232" y="7"/>
                  <a:pt x="258" y="0"/>
                </a:cubicBezTo>
                <a:cubicBezTo>
                  <a:pt x="277" y="57"/>
                  <a:pt x="244" y="50"/>
                  <a:pt x="312" y="60"/>
                </a:cubicBezTo>
                <a:cubicBezTo>
                  <a:pt x="351" y="73"/>
                  <a:pt x="359" y="110"/>
                  <a:pt x="390" y="132"/>
                </a:cubicBezTo>
                <a:cubicBezTo>
                  <a:pt x="403" y="141"/>
                  <a:pt x="417" y="145"/>
                  <a:pt x="432" y="150"/>
                </a:cubicBezTo>
                <a:cubicBezTo>
                  <a:pt x="443" y="165"/>
                  <a:pt x="457" y="177"/>
                  <a:pt x="468" y="192"/>
                </a:cubicBezTo>
                <a:cubicBezTo>
                  <a:pt x="487" y="219"/>
                  <a:pt x="500" y="245"/>
                  <a:pt x="528" y="264"/>
                </a:cubicBezTo>
                <a:cubicBezTo>
                  <a:pt x="545" y="290"/>
                  <a:pt x="564" y="334"/>
                  <a:pt x="564" y="366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79" name="Rectangle 20"/>
          <p:cNvSpPr>
            <a:spLocks noChangeArrowheads="1"/>
          </p:cNvSpPr>
          <p:nvPr/>
        </p:nvSpPr>
        <p:spPr bwMode="auto">
          <a:xfrm>
            <a:off x="6248400" y="5257800"/>
            <a:ext cx="1514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 b="1" u="sng">
                <a:solidFill>
                  <a:srgbClr val="FF5050"/>
                </a:solidFill>
                <a:latin typeface="Corbel" pitchFamily="34" charset="0"/>
              </a:rPr>
              <a:t>Rep. Timor Leste</a:t>
            </a:r>
            <a:endParaRPr lang="en-GB" sz="1400" b="1" u="sng">
              <a:solidFill>
                <a:srgbClr val="FF5050"/>
              </a:solidFill>
              <a:latin typeface="Corbel" pitchFamily="34" charset="0"/>
            </a:endParaRPr>
          </a:p>
        </p:txBody>
      </p:sp>
      <p:sp>
        <p:nvSpPr>
          <p:cNvPr id="40980" name="Rectangle 21"/>
          <p:cNvSpPr>
            <a:spLocks noChangeArrowheads="1"/>
          </p:cNvSpPr>
          <p:nvPr/>
        </p:nvSpPr>
        <p:spPr bwMode="auto">
          <a:xfrm>
            <a:off x="2438400" y="4089400"/>
            <a:ext cx="8509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6600CC"/>
                </a:solidFill>
                <a:latin typeface="Corbel" pitchFamily="34" charset="0"/>
              </a:rPr>
              <a:t>ALKI-I</a:t>
            </a:r>
            <a:endParaRPr lang="en-GB" sz="1600" b="1">
              <a:solidFill>
                <a:srgbClr val="6600CC"/>
              </a:solidFill>
              <a:latin typeface="Corbel" pitchFamily="34" charset="0"/>
            </a:endParaRPr>
          </a:p>
          <a:p>
            <a:pPr eaLnBrk="0" hangingPunct="0"/>
            <a:endParaRPr lang="en-GB" sz="1600" b="1">
              <a:solidFill>
                <a:srgbClr val="6600CC"/>
              </a:solidFill>
              <a:latin typeface="Corbel" pitchFamily="34" charset="0"/>
            </a:endParaRPr>
          </a:p>
        </p:txBody>
      </p:sp>
      <p:sp>
        <p:nvSpPr>
          <p:cNvPr id="40981" name="Rectangle 22"/>
          <p:cNvSpPr>
            <a:spLocks noChangeArrowheads="1"/>
          </p:cNvSpPr>
          <p:nvPr/>
        </p:nvSpPr>
        <p:spPr bwMode="auto">
          <a:xfrm>
            <a:off x="4267200" y="4318000"/>
            <a:ext cx="930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6600CC"/>
                </a:solidFill>
                <a:latin typeface="Corbel" pitchFamily="34" charset="0"/>
              </a:rPr>
              <a:t>ALKI-II</a:t>
            </a:r>
            <a:endParaRPr lang="en-GB" sz="1600" b="1">
              <a:solidFill>
                <a:srgbClr val="6600CC"/>
              </a:solidFill>
              <a:latin typeface="Corbel" pitchFamily="34" charset="0"/>
            </a:endParaRPr>
          </a:p>
        </p:txBody>
      </p:sp>
      <p:sp>
        <p:nvSpPr>
          <p:cNvPr id="40982" name="Rectangle 23"/>
          <p:cNvSpPr>
            <a:spLocks noChangeArrowheads="1"/>
          </p:cNvSpPr>
          <p:nvPr/>
        </p:nvSpPr>
        <p:spPr bwMode="auto">
          <a:xfrm>
            <a:off x="6019800" y="3835400"/>
            <a:ext cx="1009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6600CC"/>
                </a:solidFill>
                <a:latin typeface="Corbel" pitchFamily="34" charset="0"/>
              </a:rPr>
              <a:t>ALKI-III</a:t>
            </a:r>
            <a:endParaRPr lang="en-GB" sz="1600" b="1">
              <a:solidFill>
                <a:srgbClr val="6600CC"/>
              </a:solidFill>
              <a:latin typeface="Corbel" pitchFamily="34" charset="0"/>
            </a:endParaRPr>
          </a:p>
        </p:txBody>
      </p:sp>
      <p:sp>
        <p:nvSpPr>
          <p:cNvPr id="40983" name="Rectangle 24"/>
          <p:cNvSpPr>
            <a:spLocks noChangeArrowheads="1"/>
          </p:cNvSpPr>
          <p:nvPr/>
        </p:nvSpPr>
        <p:spPr bwMode="auto">
          <a:xfrm>
            <a:off x="228600" y="5334000"/>
            <a:ext cx="2514600" cy="68580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200">
              <a:latin typeface="Corbel" pitchFamily="34" charset="0"/>
            </a:endParaRPr>
          </a:p>
        </p:txBody>
      </p:sp>
      <p:sp>
        <p:nvSpPr>
          <p:cNvPr id="40984" name="Line 25"/>
          <p:cNvSpPr>
            <a:spLocks noChangeShapeType="1"/>
          </p:cNvSpPr>
          <p:nvPr/>
        </p:nvSpPr>
        <p:spPr bwMode="auto">
          <a:xfrm>
            <a:off x="381000" y="5562600"/>
            <a:ext cx="3810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85" name="Text Box 26"/>
          <p:cNvSpPr txBox="1">
            <a:spLocks noChangeArrowheads="1"/>
          </p:cNvSpPr>
          <p:nvPr/>
        </p:nvSpPr>
        <p:spPr bwMode="auto">
          <a:xfrm>
            <a:off x="762000" y="5410200"/>
            <a:ext cx="197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>
                <a:solidFill>
                  <a:srgbClr val="000099"/>
                </a:solidFill>
                <a:latin typeface="Corbel" pitchFamily="34" charset="0"/>
              </a:rPr>
              <a:t>PERAIRAN NUSANTARA</a:t>
            </a:r>
            <a:endParaRPr lang="en-GB" sz="1200" b="1">
              <a:solidFill>
                <a:srgbClr val="000099"/>
              </a:solidFill>
              <a:latin typeface="Corbel" pitchFamily="34" charset="0"/>
            </a:endParaRPr>
          </a:p>
        </p:txBody>
      </p:sp>
      <p:sp>
        <p:nvSpPr>
          <p:cNvPr id="40986" name="Oval 27"/>
          <p:cNvSpPr>
            <a:spLocks noChangeArrowheads="1"/>
          </p:cNvSpPr>
          <p:nvPr/>
        </p:nvSpPr>
        <p:spPr bwMode="auto">
          <a:xfrm>
            <a:off x="457200" y="5715000"/>
            <a:ext cx="228600" cy="15240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87" name="Text Box 28"/>
          <p:cNvSpPr txBox="1">
            <a:spLocks noChangeArrowheads="1"/>
          </p:cNvSpPr>
          <p:nvPr/>
        </p:nvSpPr>
        <p:spPr bwMode="auto">
          <a:xfrm>
            <a:off x="838200" y="5638800"/>
            <a:ext cx="1438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>
                <a:latin typeface="Corbel" pitchFamily="34" charset="0"/>
              </a:rPr>
              <a:t>PERAIARAN ZEE</a:t>
            </a:r>
            <a:endParaRPr lang="en-GB" sz="1200" b="1">
              <a:latin typeface="Corbel" pitchFamily="34" charset="0"/>
            </a:endParaRPr>
          </a:p>
        </p:txBody>
      </p:sp>
      <p:sp>
        <p:nvSpPr>
          <p:cNvPr id="40988" name="Line 29"/>
          <p:cNvSpPr>
            <a:spLocks noChangeShapeType="1"/>
          </p:cNvSpPr>
          <p:nvPr/>
        </p:nvSpPr>
        <p:spPr bwMode="auto">
          <a:xfrm flipV="1">
            <a:off x="2819400" y="2343150"/>
            <a:ext cx="457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89" name="Freeform 30"/>
          <p:cNvSpPr>
            <a:spLocks/>
          </p:cNvSpPr>
          <p:nvPr/>
        </p:nvSpPr>
        <p:spPr bwMode="auto">
          <a:xfrm>
            <a:off x="2266950" y="2114550"/>
            <a:ext cx="800100" cy="2609850"/>
          </a:xfrm>
          <a:custGeom>
            <a:avLst/>
            <a:gdLst>
              <a:gd name="T0" fmla="*/ 0 w 504"/>
              <a:gd name="T1" fmla="*/ 2609850 h 1644"/>
              <a:gd name="T2" fmla="*/ 171450 w 504"/>
              <a:gd name="T3" fmla="*/ 2381250 h 1644"/>
              <a:gd name="T4" fmla="*/ 285750 w 504"/>
              <a:gd name="T5" fmla="*/ 2343150 h 1644"/>
              <a:gd name="T6" fmla="*/ 419100 w 504"/>
              <a:gd name="T7" fmla="*/ 2190750 h 1644"/>
              <a:gd name="T8" fmla="*/ 647700 w 504"/>
              <a:gd name="T9" fmla="*/ 1905000 h 1644"/>
              <a:gd name="T10" fmla="*/ 800100 w 504"/>
              <a:gd name="T11" fmla="*/ 1752600 h 1644"/>
              <a:gd name="T12" fmla="*/ 666750 w 504"/>
              <a:gd name="T13" fmla="*/ 1543050 h 1644"/>
              <a:gd name="T14" fmla="*/ 609600 w 504"/>
              <a:gd name="T15" fmla="*/ 1257300 h 1644"/>
              <a:gd name="T16" fmla="*/ 571500 w 504"/>
              <a:gd name="T17" fmla="*/ 1200150 h 1644"/>
              <a:gd name="T18" fmla="*/ 514350 w 504"/>
              <a:gd name="T19" fmla="*/ 1009650 h 1644"/>
              <a:gd name="T20" fmla="*/ 457200 w 504"/>
              <a:gd name="T21" fmla="*/ 514350 h 1644"/>
              <a:gd name="T22" fmla="*/ 323850 w 504"/>
              <a:gd name="T23" fmla="*/ 247650 h 1644"/>
              <a:gd name="T24" fmla="*/ 285750 w 504"/>
              <a:gd name="T25" fmla="*/ 152400 h 1644"/>
              <a:gd name="T26" fmla="*/ 152400 w 504"/>
              <a:gd name="T27" fmla="*/ 57150 h 1644"/>
              <a:gd name="T28" fmla="*/ 95250 w 504"/>
              <a:gd name="T29" fmla="*/ 38100 h 1644"/>
              <a:gd name="T30" fmla="*/ 95250 w 504"/>
              <a:gd name="T31" fmla="*/ 0 h 164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04"/>
              <a:gd name="T49" fmla="*/ 0 h 1644"/>
              <a:gd name="T50" fmla="*/ 504 w 504"/>
              <a:gd name="T51" fmla="*/ 1644 h 164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04" h="1644">
                <a:moveTo>
                  <a:pt x="0" y="1644"/>
                </a:moveTo>
                <a:cubicBezTo>
                  <a:pt x="78" y="1550"/>
                  <a:pt x="43" y="1598"/>
                  <a:pt x="108" y="1500"/>
                </a:cubicBezTo>
                <a:cubicBezTo>
                  <a:pt x="122" y="1479"/>
                  <a:pt x="180" y="1476"/>
                  <a:pt x="180" y="1476"/>
                </a:cubicBezTo>
                <a:cubicBezTo>
                  <a:pt x="196" y="1427"/>
                  <a:pt x="222" y="1408"/>
                  <a:pt x="264" y="1380"/>
                </a:cubicBezTo>
                <a:cubicBezTo>
                  <a:pt x="315" y="1303"/>
                  <a:pt x="328" y="1254"/>
                  <a:pt x="408" y="1200"/>
                </a:cubicBezTo>
                <a:cubicBezTo>
                  <a:pt x="435" y="1159"/>
                  <a:pt x="469" y="1139"/>
                  <a:pt x="504" y="1104"/>
                </a:cubicBezTo>
                <a:cubicBezTo>
                  <a:pt x="492" y="1006"/>
                  <a:pt x="503" y="1000"/>
                  <a:pt x="420" y="972"/>
                </a:cubicBezTo>
                <a:cubicBezTo>
                  <a:pt x="412" y="919"/>
                  <a:pt x="403" y="844"/>
                  <a:pt x="384" y="792"/>
                </a:cubicBezTo>
                <a:cubicBezTo>
                  <a:pt x="379" y="778"/>
                  <a:pt x="366" y="769"/>
                  <a:pt x="360" y="756"/>
                </a:cubicBezTo>
                <a:cubicBezTo>
                  <a:pt x="342" y="719"/>
                  <a:pt x="337" y="675"/>
                  <a:pt x="324" y="636"/>
                </a:cubicBezTo>
                <a:cubicBezTo>
                  <a:pt x="331" y="516"/>
                  <a:pt x="373" y="409"/>
                  <a:pt x="288" y="324"/>
                </a:cubicBezTo>
                <a:cubicBezTo>
                  <a:pt x="266" y="259"/>
                  <a:pt x="242" y="213"/>
                  <a:pt x="204" y="156"/>
                </a:cubicBezTo>
                <a:cubicBezTo>
                  <a:pt x="192" y="138"/>
                  <a:pt x="193" y="113"/>
                  <a:pt x="180" y="96"/>
                </a:cubicBezTo>
                <a:cubicBezTo>
                  <a:pt x="177" y="92"/>
                  <a:pt x="108" y="42"/>
                  <a:pt x="96" y="36"/>
                </a:cubicBezTo>
                <a:cubicBezTo>
                  <a:pt x="85" y="30"/>
                  <a:pt x="69" y="33"/>
                  <a:pt x="60" y="24"/>
                </a:cubicBezTo>
                <a:cubicBezTo>
                  <a:pt x="54" y="18"/>
                  <a:pt x="60" y="8"/>
                  <a:pt x="60" y="0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40990" name="Line 31"/>
          <p:cNvSpPr>
            <a:spLocks noChangeShapeType="1"/>
          </p:cNvSpPr>
          <p:nvPr/>
        </p:nvSpPr>
        <p:spPr bwMode="auto">
          <a:xfrm flipV="1">
            <a:off x="5715000" y="5181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1" name="Text Box 32"/>
          <p:cNvSpPr txBox="1">
            <a:spLocks noChangeArrowheads="1"/>
          </p:cNvSpPr>
          <p:nvPr/>
        </p:nvSpPr>
        <p:spPr bwMode="auto">
          <a:xfrm>
            <a:off x="5699125" y="4862513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accent2"/>
                </a:solidFill>
                <a:latin typeface="Corbel" pitchFamily="34" charset="0"/>
              </a:rPr>
              <a:t>A</a:t>
            </a:r>
            <a:endParaRPr lang="en-GB" sz="1600" b="1">
              <a:solidFill>
                <a:schemeClr val="accent2"/>
              </a:solidFill>
              <a:latin typeface="Corbel" pitchFamily="34" charset="0"/>
            </a:endParaRPr>
          </a:p>
        </p:txBody>
      </p:sp>
      <p:sp>
        <p:nvSpPr>
          <p:cNvPr id="40992" name="Text Box 33"/>
          <p:cNvSpPr txBox="1">
            <a:spLocks noChangeArrowheads="1"/>
          </p:cNvSpPr>
          <p:nvPr/>
        </p:nvSpPr>
        <p:spPr bwMode="auto">
          <a:xfrm>
            <a:off x="6537325" y="4633913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accent2"/>
                </a:solidFill>
                <a:latin typeface="Corbel" pitchFamily="34" charset="0"/>
              </a:rPr>
              <a:t>B</a:t>
            </a:r>
            <a:endParaRPr lang="en-GB" sz="1600" b="1">
              <a:solidFill>
                <a:schemeClr val="accent2"/>
              </a:solidFill>
              <a:latin typeface="Corbel" pitchFamily="34" charset="0"/>
            </a:endParaRPr>
          </a:p>
        </p:txBody>
      </p:sp>
      <p:sp>
        <p:nvSpPr>
          <p:cNvPr id="40993" name="Text Box 34"/>
          <p:cNvSpPr txBox="1">
            <a:spLocks noChangeArrowheads="1"/>
          </p:cNvSpPr>
          <p:nvPr/>
        </p:nvSpPr>
        <p:spPr bwMode="auto">
          <a:xfrm>
            <a:off x="7299325" y="4405313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accent2"/>
                </a:solidFill>
                <a:latin typeface="Corbel" pitchFamily="34" charset="0"/>
              </a:rPr>
              <a:t>C</a:t>
            </a:r>
            <a:endParaRPr lang="en-GB" sz="1600" b="1">
              <a:solidFill>
                <a:schemeClr val="accent2"/>
              </a:solidFill>
              <a:latin typeface="Corbel" pitchFamily="34" charset="0"/>
            </a:endParaRPr>
          </a:p>
        </p:txBody>
      </p:sp>
      <p:sp>
        <p:nvSpPr>
          <p:cNvPr id="39970" name="Slide Number Placeholder 3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9C5C72-FD5F-4AAE-A544-832E1984346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 </a:t>
            </a:r>
            <a:r>
              <a:rPr lang="en-US" dirty="0" err="1" smtClean="0"/>
              <a:t>menyakup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, </a:t>
            </a:r>
            <a:r>
              <a:rPr lang="en-US" dirty="0" err="1" smtClean="0"/>
              <a:t>maka</a:t>
            </a:r>
            <a:r>
              <a:rPr lang="en-US" dirty="0" smtClean="0"/>
              <a:t> Indonesia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membulatkan</a:t>
            </a:r>
            <a:r>
              <a:rPr lang="en-US" dirty="0" smtClean="0"/>
              <a:t> </a:t>
            </a:r>
            <a:r>
              <a:rPr lang="en-US" dirty="0" err="1" smtClean="0"/>
              <a:t>wilayahnya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didarat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,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batas-batasnya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geopolitik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berlandaskan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ide-ide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1945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nusantara</a:t>
            </a:r>
            <a:r>
              <a:rPr lang="en-US" dirty="0" smtClean="0"/>
              <a:t> 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perdamaian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Ham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paling </a:t>
            </a:r>
            <a:r>
              <a:rPr lang="en-US" dirty="0" err="1" smtClean="0"/>
              <a:t>mendasar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Ham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dialihkan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dihilangkan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. Ham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sendirinya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dibebani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ham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ham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ham.</a:t>
            </a:r>
          </a:p>
          <a:p>
            <a:pPr marL="0" indent="0" algn="just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4572000"/>
            <a:ext cx="69342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987" name="Slide Number Placeholder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9D0E4C-FF0D-4F3E-A50B-A686DA8354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 smtClean="0"/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0" y="0"/>
            <a:ext cx="8839200" cy="667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Teori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menyatakan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bahwa</a:t>
            </a:r>
            <a:endParaRPr lang="en-US" sz="2400" b="1" dirty="0"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kedaulatan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negara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haruslah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terbatas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adalah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defRPr/>
            </a:pPr>
            <a:endParaRPr lang="en-US" sz="2400" dirty="0"/>
          </a:p>
          <a:p>
            <a:pPr algn="just" eaLnBrk="0" hangingPunct="0">
              <a:buFont typeface="Arial" pitchFamily="34" charset="0"/>
              <a:buChar char="•"/>
              <a:defRPr/>
            </a:pP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Teori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Keamanan</a:t>
            </a:r>
            <a:endParaRPr lang="en-US" sz="2400" b="1" dirty="0"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 typeface="Arial" pitchFamily="34" charset="0"/>
              <a:buChar char="•"/>
              <a:defRPr/>
            </a:pPr>
            <a:endParaRPr lang="en-US" sz="1100" dirty="0"/>
          </a:p>
          <a:p>
            <a:pPr marL="292100" algn="just" eaLnBrk="0" hangingPunct="0">
              <a:defRPr/>
            </a:pP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Fauchille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: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kedaulatan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wilayah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dibatasi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sesuai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kebutuhan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menjaga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keselamatan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keamanan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1100" dirty="0"/>
          </a:p>
          <a:p>
            <a:pPr marL="292100" algn="just" eaLnBrk="0" hangingPunct="0">
              <a:defRPr/>
            </a:pP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tahun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1901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ditentukan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ketinggian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1.500 m,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1910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dirubah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: 500 m</a:t>
            </a:r>
          </a:p>
          <a:p>
            <a:pPr algn="just" eaLnBrk="0" hangingPunct="0">
              <a:defRPr/>
            </a:pPr>
            <a:endParaRPr lang="en-US" sz="1100" dirty="0"/>
          </a:p>
          <a:p>
            <a:pPr algn="just" eaLnBrk="0" hangingPunct="0">
              <a:defRPr/>
            </a:pPr>
            <a:r>
              <a:rPr lang="en-US" sz="20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*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Teori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Penguasaan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Copper</a:t>
            </a:r>
            <a:endParaRPr lang="en-US" sz="2400" dirty="0">
              <a:ea typeface="Times New Roman" pitchFamily="18" charset="0"/>
              <a:cs typeface="Times New Roman" pitchFamily="18" charset="0"/>
            </a:endParaRPr>
          </a:p>
          <a:p>
            <a:pPr marL="342900" algn="just" eaLnBrk="0" hangingPunct="0">
              <a:defRPr/>
            </a:pP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tahun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1951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menyatakan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bahwa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: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Kedaulatan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ditentukan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kemampuan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negara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bersangkutan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menguasai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ruang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diatas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wilayahnya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fisik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ilmiah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 hangingPunct="0">
              <a:defRPr/>
            </a:pPr>
            <a:endParaRPr lang="en-US" sz="1100" dirty="0">
              <a:ea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Menguntungkan</a:t>
            </a:r>
            <a:r>
              <a:rPr lang="en-US" sz="20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bagi</a:t>
            </a:r>
            <a:r>
              <a:rPr lang="en-US" sz="20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negara</a:t>
            </a:r>
            <a:r>
              <a:rPr lang="en-US" sz="20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berteknologi</a:t>
            </a:r>
            <a:r>
              <a:rPr lang="en-US" sz="20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modern</a:t>
            </a:r>
          </a:p>
          <a:p>
            <a:pPr algn="just" eaLnBrk="0" hangingPunct="0">
              <a:defRPr/>
            </a:pPr>
            <a:endParaRPr lang="en-US" sz="1100" dirty="0"/>
          </a:p>
          <a:p>
            <a:pPr algn="just" eaLnBrk="0" hangingPunct="0">
              <a:defRPr/>
            </a:pPr>
            <a:r>
              <a:rPr lang="en-US" sz="20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Teori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lang="en-US" sz="24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Schachter</a:t>
            </a:r>
            <a:endParaRPr lang="en-US" sz="2400" dirty="0"/>
          </a:p>
          <a:p>
            <a:pPr marL="342900" algn="just" eaLnBrk="0" hangingPunct="0">
              <a:defRPr/>
            </a:pP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Menyatakan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: Wilayah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hendaknya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sampai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ketinggian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dimana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masih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cukup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mampu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mengangkat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mengapungkan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balon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pesawat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saat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ketinggian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2000" u="sng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30  mil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muka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bumi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0D7D95-A095-40EF-BAEB-FE242D0A19F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 smtClean="0"/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304800" y="304800"/>
            <a:ext cx="8534400" cy="6047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n-US" sz="28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Teori</a:t>
            </a:r>
            <a:r>
              <a:rPr lang="en-US" sz="28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“Negara </a:t>
            </a:r>
            <a:r>
              <a:rPr lang="en-US" sz="28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berdaulat</a:t>
            </a:r>
            <a:r>
              <a:rPr lang="en-US" sz="28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diudara</a:t>
            </a:r>
            <a:r>
              <a:rPr lang="en-US" sz="2800" b="1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”</a:t>
            </a:r>
          </a:p>
          <a:p>
            <a:pPr algn="just">
              <a:defRPr/>
            </a:pPr>
            <a:endParaRPr lang="en-US" sz="2800" b="1" dirty="0">
              <a:latin typeface="Comic Sans MS" pitchFamily="66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endParaRPr lang="en-US" sz="1100" dirty="0"/>
          </a:p>
          <a:p>
            <a:pPr marL="520700" algn="just" eaLnBrk="0" hangingPunct="0">
              <a:defRPr/>
            </a:pP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Teori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belum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kesepakatan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diforum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Internasional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  <a:p>
            <a:pPr marL="520700" algn="just" eaLnBrk="0" hangingPunct="0">
              <a:defRPr/>
            </a:pP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air space (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ruang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masih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menimbulkan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salah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pengertian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batas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ketinggian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diruang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darimana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awal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pengukuran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nya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 ?</a:t>
            </a:r>
          </a:p>
          <a:p>
            <a:pPr algn="just" eaLnBrk="0" hangingPunct="0">
              <a:defRPr/>
            </a:pPr>
            <a:endParaRPr lang="en-US" sz="2400" dirty="0">
              <a:latin typeface="Comic Sans MS" pitchFamily="66" charset="0"/>
              <a:cs typeface="Times New Roman" pitchFamily="18" charset="0"/>
            </a:endParaRPr>
          </a:p>
          <a:p>
            <a:pPr algn="just" eaLnBrk="0" hangingPunct="0">
              <a:defRPr/>
            </a:pPr>
            <a:endParaRPr lang="en-US" sz="2400" dirty="0"/>
          </a:p>
          <a:p>
            <a:pPr marL="571500" indent="-228600" algn="just" eaLnBrk="0" hangingPunct="0">
              <a:defRPr/>
            </a:pP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Bagi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Indonesia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wilayah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dirgantara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ruang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angkasa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antariksa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termasuk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orbit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geostasioner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jarak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3200" b="1" u="sng" dirty="0">
                <a:latin typeface="Abadi MT Condensed" pitchFamily="34" charset="0"/>
              </a:rPr>
              <a:t>+</a:t>
            </a:r>
            <a:r>
              <a:rPr lang="en-US" sz="3200" b="1" dirty="0">
                <a:latin typeface="Abadi MT Condensed" pitchFamily="34" charset="0"/>
              </a:rPr>
              <a:t> 35.786.557 Km</a:t>
            </a:r>
            <a:endParaRPr lang="en-US" sz="3200" dirty="0"/>
          </a:p>
          <a:p>
            <a:pPr marL="571500" algn="just" eaLnBrk="0" hangingPunct="0">
              <a:defRPr/>
            </a:pP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Dinyatakan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wilayah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Indonesia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penjelasan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pasal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30 UU No. 20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1982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Ketentuan-Ketentuan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Pokok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Pertahanan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Keamanan</a:t>
            </a:r>
            <a:r>
              <a:rPr lang="en-US" sz="24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Negara RI.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0"/>
            <a:ext cx="9296400" cy="6858000"/>
          </a:xfrm>
        </p:spPr>
        <p:txBody>
          <a:bodyPr/>
          <a:lstStyle/>
          <a:p>
            <a:pPr>
              <a:defRPr/>
            </a:pPr>
            <a:endParaRPr lang="en-US" sz="3000" b="1" dirty="0" smtClean="0"/>
          </a:p>
          <a:p>
            <a:pPr>
              <a:buNone/>
              <a:defRPr/>
            </a:pPr>
            <a:r>
              <a:rPr lang="en-US" sz="3000" b="1" dirty="0" smtClean="0"/>
              <a:t>   KETAHANAN NASIONAL</a:t>
            </a:r>
          </a:p>
          <a:p>
            <a:pPr>
              <a:buNone/>
              <a:defRPr/>
            </a:pPr>
            <a:r>
              <a:rPr lang="en-US" sz="3000" b="1" dirty="0" smtClean="0"/>
              <a:t>   </a:t>
            </a:r>
            <a:r>
              <a:rPr lang="en-US" sz="3000" b="1" dirty="0" err="1" smtClean="0"/>
              <a:t>Pengertian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Ketahanan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Nasional</a:t>
            </a:r>
            <a:endParaRPr lang="en-US" sz="3000" dirty="0" smtClean="0"/>
          </a:p>
          <a:p>
            <a:pPr algn="just">
              <a:buNone/>
              <a:defRPr/>
            </a:pPr>
            <a:r>
              <a:rPr lang="en-US" sz="3000" dirty="0" smtClean="0"/>
              <a:t>   “ </a:t>
            </a:r>
            <a:r>
              <a:rPr lang="en-US" sz="3000" dirty="0" err="1" smtClean="0"/>
              <a:t>Ketahanan</a:t>
            </a:r>
            <a:r>
              <a:rPr lang="en-US" sz="3000" dirty="0" smtClean="0"/>
              <a:t> </a:t>
            </a:r>
            <a:r>
              <a:rPr lang="en-US" sz="3000" dirty="0" err="1" smtClean="0"/>
              <a:t>Nasional</a:t>
            </a:r>
            <a:r>
              <a:rPr lang="en-US" sz="3000" dirty="0" smtClean="0"/>
              <a:t> </a:t>
            </a:r>
            <a:r>
              <a:rPr lang="en-US" sz="3000" dirty="0" err="1" smtClean="0"/>
              <a:t>merupakan</a:t>
            </a:r>
            <a:r>
              <a:rPr lang="en-US" sz="3000" dirty="0" smtClean="0"/>
              <a:t> </a:t>
            </a:r>
            <a:r>
              <a:rPr lang="en-US" sz="3000" dirty="0" err="1" smtClean="0"/>
              <a:t>kondisi</a:t>
            </a:r>
            <a:r>
              <a:rPr lang="en-US" sz="3000" dirty="0" smtClean="0"/>
              <a:t> </a:t>
            </a:r>
            <a:r>
              <a:rPr lang="en-US" sz="3000" dirty="0" err="1" smtClean="0"/>
              <a:t>dinamis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</a:t>
            </a:r>
            <a:r>
              <a:rPr lang="en-US" sz="3000" dirty="0" err="1" smtClean="0"/>
              <a:t>bangsa</a:t>
            </a:r>
            <a:r>
              <a:rPr lang="en-US" sz="3000" dirty="0" smtClean="0"/>
              <a:t>, </a:t>
            </a:r>
            <a:r>
              <a:rPr lang="en-US" sz="3000" dirty="0" err="1" smtClean="0"/>
              <a:t>berisi</a:t>
            </a:r>
            <a:r>
              <a:rPr lang="en-US" sz="3000" dirty="0" smtClean="0"/>
              <a:t> </a:t>
            </a:r>
            <a:r>
              <a:rPr lang="en-US" sz="3000" dirty="0" err="1" smtClean="0"/>
              <a:t>keuletan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ketangguhan</a:t>
            </a:r>
            <a:r>
              <a:rPr lang="en-US" sz="3000" dirty="0" smtClean="0"/>
              <a:t>, yang </a:t>
            </a:r>
            <a:r>
              <a:rPr lang="en-US" sz="3000" dirty="0" err="1" smtClean="0"/>
              <a:t>mengandung</a:t>
            </a:r>
            <a:r>
              <a:rPr lang="en-US" sz="3000" dirty="0" smtClean="0"/>
              <a:t> </a:t>
            </a:r>
            <a:r>
              <a:rPr lang="en-US" sz="3000" dirty="0" err="1" smtClean="0"/>
              <a:t>kemampuan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mengembangkan</a:t>
            </a:r>
            <a:r>
              <a:rPr lang="en-US" sz="3000" dirty="0" smtClean="0"/>
              <a:t> </a:t>
            </a:r>
            <a:r>
              <a:rPr lang="en-US" sz="3000" dirty="0" err="1" smtClean="0"/>
              <a:t>kekuatan</a:t>
            </a:r>
            <a:r>
              <a:rPr lang="en-US" sz="3000" dirty="0" smtClean="0"/>
              <a:t> </a:t>
            </a:r>
            <a:r>
              <a:rPr lang="en-US" sz="3000" dirty="0" err="1" smtClean="0"/>
              <a:t>nasional</a:t>
            </a:r>
            <a:r>
              <a:rPr lang="en-US" sz="3000" dirty="0" smtClean="0"/>
              <a:t>, </a:t>
            </a:r>
            <a:r>
              <a:rPr lang="en-US" sz="3000" dirty="0" err="1" smtClean="0"/>
              <a:t>di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menghadapi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mengatasi</a:t>
            </a:r>
            <a:r>
              <a:rPr lang="en-US" sz="3000" dirty="0" smtClean="0"/>
              <a:t> </a:t>
            </a:r>
            <a:r>
              <a:rPr lang="en-US" sz="3000" dirty="0" err="1" smtClean="0"/>
              <a:t>segala</a:t>
            </a:r>
            <a:r>
              <a:rPr lang="en-US" sz="3000" dirty="0" smtClean="0"/>
              <a:t> </a:t>
            </a:r>
            <a:r>
              <a:rPr lang="en-US" sz="3000" dirty="0" err="1" smtClean="0"/>
              <a:t>ancaman</a:t>
            </a:r>
            <a:r>
              <a:rPr lang="en-US" sz="3000" dirty="0" smtClean="0"/>
              <a:t>, </a:t>
            </a:r>
            <a:r>
              <a:rPr lang="en-US" sz="3000" dirty="0" err="1" smtClean="0"/>
              <a:t>gangguan</a:t>
            </a:r>
            <a:r>
              <a:rPr lang="en-US" sz="3000" dirty="0" smtClean="0"/>
              <a:t>, </a:t>
            </a:r>
            <a:r>
              <a:rPr lang="en-US" sz="3000" dirty="0" err="1" smtClean="0"/>
              <a:t>hambatan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tantangan</a:t>
            </a:r>
            <a:r>
              <a:rPr lang="en-US" sz="3000" dirty="0" smtClean="0"/>
              <a:t> (AGHT), </a:t>
            </a:r>
            <a:r>
              <a:rPr lang="en-US" sz="3000" dirty="0" err="1" smtClean="0"/>
              <a:t>baik</a:t>
            </a:r>
            <a:r>
              <a:rPr lang="en-US" sz="3000" dirty="0" smtClean="0"/>
              <a:t> yang </a:t>
            </a:r>
            <a:r>
              <a:rPr lang="en-US" sz="3000" dirty="0" err="1" smtClean="0"/>
              <a:t>datang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luar</a:t>
            </a:r>
            <a:r>
              <a:rPr lang="en-US" sz="3000" dirty="0" smtClean="0"/>
              <a:t> </a:t>
            </a:r>
            <a:r>
              <a:rPr lang="en-US" sz="3000" dirty="0" err="1" smtClean="0"/>
              <a:t>maupun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, yang </a:t>
            </a:r>
            <a:r>
              <a:rPr lang="en-US" sz="3000" dirty="0" err="1" smtClean="0"/>
              <a:t>langsung</a:t>
            </a:r>
            <a:r>
              <a:rPr lang="en-US" sz="3000" dirty="0" smtClean="0"/>
              <a:t> </a:t>
            </a:r>
            <a:r>
              <a:rPr lang="en-US" sz="3000" dirty="0" err="1" smtClean="0"/>
              <a:t>maupun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langsung</a:t>
            </a:r>
            <a:r>
              <a:rPr lang="en-US" sz="3000" dirty="0" smtClean="0"/>
              <a:t> </a:t>
            </a:r>
            <a:r>
              <a:rPr lang="en-US" sz="3000" dirty="0" err="1" smtClean="0"/>
              <a:t>membahayakan</a:t>
            </a:r>
            <a:r>
              <a:rPr lang="en-US" sz="3000" dirty="0" smtClean="0"/>
              <a:t> </a:t>
            </a:r>
            <a:r>
              <a:rPr lang="en-US" sz="3000" dirty="0" err="1" smtClean="0"/>
              <a:t>integritas</a:t>
            </a:r>
            <a:r>
              <a:rPr lang="en-US" sz="3000" dirty="0" smtClean="0"/>
              <a:t>, </a:t>
            </a:r>
            <a:r>
              <a:rPr lang="en-US" sz="3000" dirty="0" err="1" smtClean="0"/>
              <a:t>identitas</a:t>
            </a:r>
            <a:r>
              <a:rPr lang="en-US" sz="3000" dirty="0" smtClean="0"/>
              <a:t>, </a:t>
            </a:r>
            <a:r>
              <a:rPr lang="en-US" sz="3000" dirty="0" err="1" smtClean="0"/>
              <a:t>kelangsungan</a:t>
            </a:r>
            <a:r>
              <a:rPr lang="en-US" sz="3000" dirty="0" smtClean="0"/>
              <a:t> </a:t>
            </a:r>
            <a:r>
              <a:rPr lang="en-US" sz="3000" dirty="0" err="1" smtClean="0"/>
              <a:t>hidup</a:t>
            </a:r>
            <a:r>
              <a:rPr lang="en-US" sz="3000" dirty="0" smtClean="0"/>
              <a:t> </a:t>
            </a:r>
            <a:r>
              <a:rPr lang="en-US" sz="3000" dirty="0" err="1" smtClean="0"/>
              <a:t>bangsa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negara</a:t>
            </a:r>
            <a:r>
              <a:rPr lang="en-US" sz="3000" dirty="0" smtClean="0"/>
              <a:t> </a:t>
            </a:r>
            <a:r>
              <a:rPr lang="en-US" sz="3000" dirty="0" err="1" smtClean="0"/>
              <a:t>serta</a:t>
            </a:r>
            <a:r>
              <a:rPr lang="en-US" sz="3000" dirty="0" smtClean="0"/>
              <a:t> </a:t>
            </a:r>
            <a:r>
              <a:rPr lang="en-US" sz="3000" dirty="0" err="1" smtClean="0"/>
              <a:t>perjuangan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mencapai</a:t>
            </a:r>
            <a:r>
              <a:rPr lang="en-US" sz="3000" dirty="0" smtClean="0"/>
              <a:t> </a:t>
            </a:r>
            <a:r>
              <a:rPr lang="en-US" sz="3000" dirty="0" err="1" smtClean="0"/>
              <a:t>tujuan</a:t>
            </a:r>
            <a:r>
              <a:rPr lang="en-US" sz="3000" dirty="0" smtClean="0"/>
              <a:t> </a:t>
            </a:r>
            <a:r>
              <a:rPr lang="en-US" sz="3000" dirty="0" err="1" smtClean="0"/>
              <a:t>nasional</a:t>
            </a:r>
            <a:r>
              <a:rPr lang="en-US" sz="3000" dirty="0" smtClean="0"/>
              <a:t> ”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,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berobah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dibina</a:t>
            </a:r>
            <a:r>
              <a:rPr lang="en-US" dirty="0" smtClean="0"/>
              <a:t> agar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 </a:t>
            </a:r>
            <a:r>
              <a:rPr lang="en-US" dirty="0" err="1" smtClean="0"/>
              <a:t>Kerajaan</a:t>
            </a:r>
            <a:r>
              <a:rPr lang="en-US" dirty="0" smtClean="0"/>
              <a:t> </a:t>
            </a:r>
            <a:r>
              <a:rPr lang="en-US" dirty="0" err="1" smtClean="0"/>
              <a:t>Sriwijaya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 </a:t>
            </a:r>
            <a:r>
              <a:rPr lang="en-US" dirty="0" err="1" smtClean="0"/>
              <a:t>Majapahit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kasatuan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jamannya</a:t>
            </a:r>
            <a:r>
              <a:rPr lang="en-US" dirty="0" smtClean="0"/>
              <a:t>,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runtuh</a:t>
            </a:r>
            <a:r>
              <a:rPr lang="en-US" dirty="0" smtClean="0"/>
              <a:t>. </a:t>
            </a:r>
            <a:r>
              <a:rPr lang="en-US" dirty="0" err="1" smtClean="0"/>
              <a:t>Keruntuhan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rapuhnya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dimilikioleh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bangsa-bangsa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Indonesia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menjajah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Indonesia,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kebodohan</a:t>
            </a:r>
            <a:r>
              <a:rPr lang="en-US" dirty="0" smtClean="0"/>
              <a:t>, </a:t>
            </a:r>
            <a:r>
              <a:rPr lang="en-US" dirty="0" err="1" smtClean="0"/>
              <a:t>keterbelakangan</a:t>
            </a:r>
            <a:r>
              <a:rPr lang="en-US" dirty="0" smtClean="0"/>
              <a:t>,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kesengsaraan</a:t>
            </a:r>
            <a:r>
              <a:rPr lang="en-US" dirty="0" smtClean="0"/>
              <a:t>. </a:t>
            </a:r>
            <a:r>
              <a:rPr lang="en-US" dirty="0" err="1" smtClean="0"/>
              <a:t>Penderitaan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AMPERA (</a:t>
            </a:r>
            <a:r>
              <a:rPr lang="en-US" dirty="0" err="1" smtClean="0"/>
              <a:t>Amanat</a:t>
            </a:r>
            <a:r>
              <a:rPr lang="en-US" dirty="0" smtClean="0"/>
              <a:t> </a:t>
            </a:r>
            <a:r>
              <a:rPr lang="en-US" dirty="0" err="1" smtClean="0"/>
              <a:t>Penderitaan</a:t>
            </a:r>
            <a:r>
              <a:rPr lang="en-US" dirty="0" smtClean="0"/>
              <a:t> Rakyat) 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6172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err="1" smtClean="0"/>
              <a:t>Amanat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yang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. Kita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kejadian-kejadian</a:t>
            </a:r>
            <a:r>
              <a:rPr lang="en-US" dirty="0" smtClean="0"/>
              <a:t> yang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kenerdekaan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>
              <a:buNone/>
              <a:defRPr/>
            </a:pPr>
            <a:endParaRPr lang="en-US" dirty="0" smtClean="0"/>
          </a:p>
          <a:p>
            <a:pPr>
              <a:buNone/>
              <a:defRPr/>
            </a:pP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Palembang			1816</a:t>
            </a:r>
          </a:p>
          <a:p>
            <a:pPr>
              <a:buNone/>
              <a:defRPr/>
            </a:pP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 </a:t>
            </a:r>
            <a:r>
              <a:rPr lang="en-US" dirty="0" err="1" smtClean="0"/>
              <a:t>Pattimura</a:t>
            </a:r>
            <a:r>
              <a:rPr lang="en-US" dirty="0" smtClean="0"/>
              <a:t>			1819</a:t>
            </a:r>
          </a:p>
          <a:p>
            <a:pPr>
              <a:buNone/>
              <a:defRPr/>
            </a:pP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Imam </a:t>
            </a:r>
            <a:r>
              <a:rPr lang="en-US" dirty="0" err="1" smtClean="0"/>
              <a:t>Bonjol</a:t>
            </a:r>
            <a:r>
              <a:rPr lang="en-US" dirty="0" smtClean="0"/>
              <a:t>   1821-1837   </a:t>
            </a:r>
          </a:p>
          <a:p>
            <a:pPr>
              <a:buNone/>
              <a:defRPr/>
            </a:pP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Pangeran</a:t>
            </a:r>
            <a:r>
              <a:rPr lang="en-US" dirty="0" smtClean="0"/>
              <a:t> </a:t>
            </a:r>
            <a:r>
              <a:rPr lang="en-US" dirty="0" err="1" smtClean="0"/>
              <a:t>Hidayat</a:t>
            </a:r>
            <a:r>
              <a:rPr lang="en-US" dirty="0" smtClean="0"/>
              <a:t> 	1825-1830</a:t>
            </a:r>
          </a:p>
          <a:p>
            <a:pPr>
              <a:buNone/>
              <a:defRPr/>
            </a:pP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 P </a:t>
            </a:r>
            <a:r>
              <a:rPr lang="en-US" dirty="0" err="1" smtClean="0"/>
              <a:t>Diponegoro</a:t>
            </a:r>
            <a:r>
              <a:rPr lang="en-US" dirty="0" smtClean="0"/>
              <a:t>  1825-1830</a:t>
            </a:r>
          </a:p>
          <a:p>
            <a:pPr>
              <a:buNone/>
              <a:defRPr/>
            </a:pP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Teuku</a:t>
            </a:r>
            <a:r>
              <a:rPr lang="en-US" dirty="0" smtClean="0"/>
              <a:t> </a:t>
            </a:r>
            <a:r>
              <a:rPr lang="en-US" dirty="0" err="1" smtClean="0"/>
              <a:t>Umar</a:t>
            </a:r>
            <a:r>
              <a:rPr lang="en-US" dirty="0" smtClean="0"/>
              <a:t>   1873-1904</a:t>
            </a:r>
          </a:p>
          <a:p>
            <a:pPr>
              <a:buNone/>
              <a:defRPr/>
            </a:pP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Sisingamangaraja</a:t>
            </a:r>
            <a:r>
              <a:rPr lang="en-US" dirty="0" smtClean="0"/>
              <a:t>		1905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 algn="just">
              <a:buNone/>
              <a:defRPr/>
            </a:pPr>
            <a:r>
              <a:rPr lang="en-US" dirty="0" err="1" smtClean="0"/>
              <a:t>Perlawanan-perlawanan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dipatahkan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n-US" dirty="0" smtClean="0"/>
              <a:t>FAKTOR KEKALAHAN KARENA LEMAHNYA SISOS DAN SISTEK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SISOS (</a:t>
            </a:r>
            <a:r>
              <a:rPr lang="en-US" dirty="0" err="1" smtClean="0"/>
              <a:t>Sistim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Ketahanan</a:t>
            </a:r>
            <a:r>
              <a:rPr lang="en-US" dirty="0" smtClean="0"/>
              <a:t> moral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,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diadu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Iming-iming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kemewahan</a:t>
            </a:r>
            <a:r>
              <a:rPr lang="en-US" dirty="0" smtClean="0"/>
              <a:t>,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penghianatan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 </a:t>
            </a:r>
          </a:p>
          <a:p>
            <a:pPr>
              <a:defRPr/>
            </a:pPr>
            <a:r>
              <a:rPr lang="en-US" dirty="0" err="1" smtClean="0"/>
              <a:t>SISTEK</a:t>
            </a:r>
            <a:r>
              <a:rPr lang="en-US" dirty="0" smtClean="0"/>
              <a:t> (</a:t>
            </a:r>
            <a:r>
              <a:rPr lang="en-US" dirty="0" err="1" smtClean="0"/>
              <a:t>Sistim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)</a:t>
            </a:r>
          </a:p>
          <a:p>
            <a:pPr marL="225425" indent="-225425">
              <a:buFont typeface="Wingdings" pitchFamily="2" charset="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Persenjataan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pertempuran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banding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 algn="just">
              <a:defRPr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SISOS</a:t>
            </a:r>
            <a:r>
              <a:rPr lang="en-US" dirty="0" smtClean="0"/>
              <a:t> </a:t>
            </a:r>
            <a:r>
              <a:rPr lang="en-US" dirty="0" err="1" smtClean="0"/>
              <a:t>lah</a:t>
            </a:r>
            <a:r>
              <a:rPr lang="en-US" dirty="0" smtClean="0"/>
              <a:t>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yang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tokoh-tokoh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 </a:t>
            </a:r>
            <a:r>
              <a:rPr lang="en-US" dirty="0" err="1" smtClean="0"/>
              <a:t>menumbuhkan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bersatu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diadu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Tujuan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dinamis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, </a:t>
            </a:r>
            <a:r>
              <a:rPr lang="en-US" dirty="0" err="1" smtClean="0"/>
              <a:t>gangguan</a:t>
            </a:r>
            <a:r>
              <a:rPr lang="en-US" dirty="0" smtClean="0"/>
              <a:t>,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membahayakan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,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nasionalnya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324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rasa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rasa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r>
              <a:rPr lang="en-US" dirty="0" smtClean="0"/>
              <a:t> Negara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Negara.</a:t>
            </a:r>
          </a:p>
          <a:p>
            <a:pPr marL="0" indent="0" algn="just">
              <a:buNone/>
            </a:pPr>
            <a:r>
              <a:rPr lang="en-US" dirty="0" err="1" smtClean="0"/>
              <a:t>Adapun</a:t>
            </a:r>
            <a:r>
              <a:rPr lang="en-US" dirty="0" smtClean="0"/>
              <a:t> rasa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dikaruniai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, </a:t>
            </a:r>
            <a:r>
              <a:rPr lang="en-US" dirty="0" err="1" smtClean="0"/>
              <a:t>budi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normal.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ber</a:t>
            </a:r>
            <a:r>
              <a:rPr lang="en-US" dirty="0" smtClean="0"/>
              <a:t> NKRI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lain.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RI yang </a:t>
            </a:r>
            <a:r>
              <a:rPr lang="en-US" dirty="0" err="1" smtClean="0"/>
              <a:t>mencintai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yang lain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 Indonesia.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: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- 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Tuhan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memberi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didunia</a:t>
            </a:r>
            <a:endParaRPr lang="en-US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/>
              <a:t>- 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NKRI yang </a:t>
            </a:r>
            <a:r>
              <a:rPr lang="en-US" sz="2400" dirty="0" err="1" smtClean="0"/>
              <a:t>ber-Pancasila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ber-UUD’1945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/>
              <a:t>- 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RI yang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kehidupannya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bermasyarakat</a:t>
            </a:r>
            <a:r>
              <a:rPr lang="en-US" sz="2400" dirty="0" smtClean="0"/>
              <a:t>, </a:t>
            </a:r>
            <a:r>
              <a:rPr lang="en-US" sz="2400" dirty="0" err="1" smtClean="0"/>
              <a:t>berbangsa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bernegara</a:t>
            </a:r>
            <a:r>
              <a:rPr lang="en-US" sz="2400" dirty="0" smtClean="0"/>
              <a:t>.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/>
              <a:t>- 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bangsa</a:t>
            </a:r>
            <a:r>
              <a:rPr lang="en-US" sz="2400" dirty="0" smtClean="0"/>
              <a:t> Indonesia,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rasa </a:t>
            </a:r>
            <a:r>
              <a:rPr lang="en-US" sz="2400" dirty="0" err="1" smtClean="0"/>
              <a:t>kesatuan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kebangsaan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 UU RI No. 39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disiksa</a:t>
            </a:r>
            <a:r>
              <a:rPr lang="en-US" dirty="0" smtClean="0"/>
              <a:t> ………., </a:t>
            </a:r>
            <a:r>
              <a:rPr lang="en-US" dirty="0" err="1" smtClean="0"/>
              <a:t>Pasal</a:t>
            </a:r>
            <a:r>
              <a:rPr lang="en-US" dirty="0" smtClean="0"/>
              <a:t> 4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penyiksaan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 yang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.  Negara yang </a:t>
            </a:r>
            <a:r>
              <a:rPr lang="en-US" dirty="0" err="1" smtClean="0"/>
              <a:t>berkewajiban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penyiksaan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2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ham </a:t>
            </a:r>
            <a:r>
              <a:rPr lang="en-US" dirty="0" err="1" smtClean="0"/>
              <a:t>tersebut</a:t>
            </a:r>
            <a:r>
              <a:rPr lang="en-US" dirty="0" smtClean="0"/>
              <a:t> 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RI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ham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menjunjung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kodrati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MASALAH-MASALAH YANG TIMBUL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fontScale="85000" lnSpcReduction="20000"/>
          </a:bodyPr>
          <a:lstStyle/>
          <a:p>
            <a:pPr algn="just">
              <a:defRPr/>
            </a:pPr>
            <a:endParaRPr lang="en-US" sz="2800" dirty="0" smtClean="0"/>
          </a:p>
          <a:p>
            <a:pPr algn="just">
              <a:defRPr/>
            </a:pPr>
            <a:endParaRPr lang="en-US" sz="2800" dirty="0" smtClean="0"/>
          </a:p>
          <a:p>
            <a:pPr algn="just">
              <a:defRPr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terlepas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lingkup</a:t>
            </a:r>
            <a:r>
              <a:rPr lang="en-US" sz="2800" dirty="0" smtClean="0"/>
              <a:t> </a:t>
            </a:r>
            <a:r>
              <a:rPr lang="en-US" sz="2800" dirty="0" err="1" smtClean="0"/>
              <a:t>pergaulan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dunia</a:t>
            </a:r>
            <a:r>
              <a:rPr lang="en-US" sz="2800" dirty="0" smtClean="0"/>
              <a:t> </a:t>
            </a:r>
            <a:r>
              <a:rPr lang="en-US" sz="2800" dirty="0" err="1" smtClean="0"/>
              <a:t>dlm</a:t>
            </a:r>
            <a:r>
              <a:rPr lang="en-US" sz="2800" dirty="0" smtClean="0"/>
              <a:t> </a:t>
            </a:r>
            <a:r>
              <a:rPr lang="en-US" sz="2800" dirty="0" err="1" smtClean="0"/>
              <a:t>menjalin</a:t>
            </a:r>
            <a:r>
              <a:rPr lang="en-US" sz="2800" dirty="0" smtClean="0"/>
              <a:t> hub </a:t>
            </a:r>
            <a:r>
              <a:rPr lang="en-US" sz="2800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dgn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nasionalnya</a:t>
            </a:r>
            <a:r>
              <a:rPr lang="en-US" sz="2800" dirty="0" smtClean="0"/>
              <a:t>.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kenyataan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maju</a:t>
            </a:r>
            <a:r>
              <a:rPr lang="en-US" sz="2800" dirty="0" smtClean="0"/>
              <a:t>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memaksakan</a:t>
            </a:r>
            <a:r>
              <a:rPr lang="en-US" sz="2800" dirty="0" smtClean="0"/>
              <a:t> </a:t>
            </a:r>
            <a:r>
              <a:rPr lang="en-US" sz="2800" dirty="0" err="1" smtClean="0"/>
              <a:t>kehendaknya</a:t>
            </a:r>
            <a:r>
              <a:rPr lang="en-US" sz="2800" dirty="0" smtClean="0"/>
              <a:t>. </a:t>
            </a:r>
          </a:p>
          <a:p>
            <a:pPr algn="just">
              <a:defRPr/>
            </a:pPr>
            <a:r>
              <a:rPr lang="en-US" sz="2800" b="1" dirty="0" err="1" smtClean="0"/>
              <a:t>Masalah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kedalam</a:t>
            </a:r>
            <a:endParaRPr lang="en-US" sz="2800" b="1" dirty="0" smtClean="0"/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en-US" sz="2800" dirty="0" err="1" smtClean="0"/>
              <a:t>Sulitnya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menjadikan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patriot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sebagian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diperbudak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harta</a:t>
            </a:r>
            <a:r>
              <a:rPr lang="en-US" sz="2800" dirty="0" smtClean="0"/>
              <a:t>, </a:t>
            </a:r>
            <a:r>
              <a:rPr lang="en-US" sz="2800" dirty="0" err="1" smtClean="0"/>
              <a:t>kekayaan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kemewahan</a:t>
            </a:r>
            <a:r>
              <a:rPr lang="en-US" sz="2800" dirty="0" smtClean="0"/>
              <a:t>,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lain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suka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kemajuan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. </a:t>
            </a:r>
          </a:p>
          <a:p>
            <a:pPr>
              <a:defRPr/>
            </a:pPr>
            <a:r>
              <a:rPr lang="en-US" sz="2800" b="1" dirty="0" err="1" smtClean="0"/>
              <a:t>Masalah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keluar</a:t>
            </a:r>
            <a:endParaRPr lang="en-US" sz="2800" b="1" dirty="0" smtClean="0"/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en-US" sz="2800" dirty="0" err="1" smtClean="0"/>
              <a:t>Bangsa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ber-Pancasila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Tannas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sejajar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negara-negara</a:t>
            </a:r>
            <a:r>
              <a:rPr lang="en-US" sz="2800" dirty="0" smtClean="0"/>
              <a:t> lain, </a:t>
            </a:r>
            <a:r>
              <a:rPr lang="en-US" sz="2800" dirty="0" err="1" smtClean="0"/>
              <a:t>menolak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mengurangi</a:t>
            </a:r>
            <a:r>
              <a:rPr lang="en-US" sz="2800" dirty="0" smtClean="0"/>
              <a:t> </a:t>
            </a:r>
            <a:r>
              <a:rPr lang="en-US" sz="2800" dirty="0" err="1" smtClean="0"/>
              <a:t>kemerdekaan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mampu</a:t>
            </a:r>
            <a:r>
              <a:rPr lang="en-US" sz="2800" dirty="0" smtClean="0"/>
              <a:t> </a:t>
            </a:r>
            <a:r>
              <a:rPr lang="en-US" sz="2800" dirty="0" err="1" smtClean="0"/>
              <a:t>memikul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resikonya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konsepsi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dihubungkan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aspek-aspek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Alamiah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Letak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Geografis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Negara</a:t>
            </a:r>
          </a:p>
          <a:p>
            <a:pPr marL="514350" indent="-5143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pertimbangkan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perhitungan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sudut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letak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geografi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samudra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benua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katulistiwa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Hal-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demikian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perhitungan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sejahtera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damai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berperan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SDA: Wilayah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Indonesia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kesejahteraan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SDA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diamankan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dikelola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kesejahteraan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penduduk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andil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kontribusi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terwujudnya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Persoalan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dihadapi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seimbang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tersedianya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meratanya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memuaskan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ASPEK SOSIAL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IDEOLOGI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kontribusi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terciptanya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melangsungkan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diartikan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keuletan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ketangguhan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menghadapi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mengatasi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ancaman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hambatan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gangguan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menjamin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kelangsungan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Negara RI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POLITIK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kenegaraan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UUD 1945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unsur-unsur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wadah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penyaluran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aspirasi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partisipasi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sekaligus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wadah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pengkaderan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rangkaian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pencerminan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aktualisasi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timbal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aspirasi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pergaulan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Indonesia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Pembukaan</a:t>
            </a:r>
            <a:r>
              <a:rPr lang="en-US" dirty="0" smtClean="0"/>
              <a:t> UUD 1945,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, </a:t>
            </a:r>
            <a:r>
              <a:rPr lang="en-US" dirty="0" err="1" smtClean="0"/>
              <a:t>perdamaian</a:t>
            </a:r>
            <a:r>
              <a:rPr lang="en-US" dirty="0" smtClean="0"/>
              <a:t> </a:t>
            </a:r>
            <a:r>
              <a:rPr lang="en-US" dirty="0" err="1" smtClean="0"/>
              <a:t>abadi</a:t>
            </a:r>
            <a:r>
              <a:rPr lang="en-US" dirty="0" smtClean="0"/>
              <a:t>,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anti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Agar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,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keuletan</a:t>
            </a:r>
            <a:r>
              <a:rPr lang="en-US" dirty="0" smtClean="0"/>
              <a:t>, </a:t>
            </a:r>
            <a:r>
              <a:rPr lang="en-US" dirty="0" err="1" smtClean="0"/>
              <a:t>ketangguhan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menghadapi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mengatasi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ancaman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gangguan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hambatan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menjamin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kelangsungan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UUD 1945.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menghindari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Free Fight Liberalism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menguntungkan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pelaku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kuat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Etatisme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mengikat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mematikan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unit-unit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c.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Pemusatan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perorangan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kontribusi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memperhatikan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diartikan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perekonomian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keuletan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ketangguhan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menghadapi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mengatasi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ancaman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hambatan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gangguan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menjamin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kelangsungan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perekonomian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UUD 1945.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ekonomiperlu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Mewujukan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kemakmuran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kesejahteraan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c. </a:t>
            </a:r>
            <a:r>
              <a:rPr lang="en-US" dirty="0" err="1" smtClean="0"/>
              <a:t>Memantabkan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azas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e.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SOSIAL BUDAYA</a:t>
            </a:r>
          </a:p>
          <a:p>
            <a:pPr marL="0" indent="0" algn="just">
              <a:buNone/>
            </a:pP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 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keuletan</a:t>
            </a:r>
            <a:r>
              <a:rPr lang="en-US" dirty="0" smtClean="0"/>
              <a:t>, </a:t>
            </a:r>
            <a:r>
              <a:rPr lang="en-US" dirty="0" err="1" smtClean="0"/>
              <a:t>ketangguhan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, </a:t>
            </a:r>
            <a:r>
              <a:rPr lang="en-US" dirty="0" err="1" smtClean="0"/>
              <a:t>ancaman</a:t>
            </a:r>
            <a:r>
              <a:rPr lang="en-US" dirty="0" smtClean="0"/>
              <a:t>,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membahayakan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RI. 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Sos</a:t>
            </a:r>
            <a:r>
              <a:rPr lang="en-US" dirty="0" smtClean="0"/>
              <a:t> Bud </a:t>
            </a:r>
            <a:r>
              <a:rPr lang="en-US" dirty="0" err="1" smtClean="0"/>
              <a:t>tercermin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  </a:t>
            </a:r>
            <a:r>
              <a:rPr lang="en-US" dirty="0" err="1" smtClean="0"/>
              <a:t>sosbud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sosbud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beriman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bertakwa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TYME, </a:t>
            </a:r>
            <a:r>
              <a:rPr lang="en-US" dirty="0" err="1" smtClean="0"/>
              <a:t>rukun</a:t>
            </a:r>
            <a:r>
              <a:rPr lang="en-US" dirty="0" smtClean="0"/>
              <a:t>, </a:t>
            </a:r>
            <a:r>
              <a:rPr lang="en-US" dirty="0" err="1" smtClean="0"/>
              <a:t>bersatu</a:t>
            </a:r>
            <a:r>
              <a:rPr lang="en-US" dirty="0" smtClean="0"/>
              <a:t> ,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air, </a:t>
            </a:r>
            <a:r>
              <a:rPr lang="en-US" dirty="0" err="1" smtClean="0"/>
              <a:t>berkualitas</a:t>
            </a:r>
            <a:r>
              <a:rPr lang="en-US" dirty="0" smtClean="0"/>
              <a:t>,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sejahtera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menangkal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.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RI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,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sosbud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RI.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kesejahteraan</a:t>
            </a:r>
            <a:r>
              <a:rPr lang="en-US" dirty="0" smtClean="0"/>
              <a:t>, </a:t>
            </a:r>
            <a:r>
              <a:rPr lang="en-US" dirty="0" err="1" smtClean="0"/>
              <a:t>kebahagiaan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KERANGKA HUKUM HAM</a:t>
            </a:r>
          </a:p>
          <a:p>
            <a:pPr marL="0" indent="0" algn="just">
              <a:buNone/>
            </a:pP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ham yang paling fundamental </a:t>
            </a:r>
            <a:r>
              <a:rPr lang="en-US" dirty="0" err="1" smtClean="0"/>
              <a:t>adalah</a:t>
            </a:r>
            <a:r>
              <a:rPr lang="en-US" dirty="0" smtClean="0"/>
              <a:t> UUD 1945  (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28A s/d </a:t>
            </a:r>
            <a:r>
              <a:rPr lang="en-US" dirty="0" err="1" smtClean="0"/>
              <a:t>Pasal</a:t>
            </a:r>
            <a:r>
              <a:rPr lang="en-US" dirty="0" smtClean="0"/>
              <a:t> 28J).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UUD 1945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ditindaklanjuti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No. 39 </a:t>
            </a:r>
            <a:r>
              <a:rPr lang="en-US" dirty="0" err="1" smtClean="0"/>
              <a:t>Tahun</a:t>
            </a:r>
            <a:r>
              <a:rPr lang="en-US" dirty="0" smtClean="0"/>
              <a:t> 1999. 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UU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ham </a:t>
            </a:r>
            <a:r>
              <a:rPr lang="en-US" dirty="0" err="1" smtClean="0"/>
              <a:t>yaitu</a:t>
            </a:r>
            <a:r>
              <a:rPr lang="en-US" dirty="0" smtClean="0"/>
              <a:t> UU No. 26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Ham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ham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HANKAM</a:t>
            </a:r>
          </a:p>
          <a:p>
            <a:pPr marL="58738" indent="-58738" algn="just">
              <a:buNone/>
            </a:pP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tangkal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dilandasi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bela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Negara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, </a:t>
            </a:r>
            <a:r>
              <a:rPr lang="en-US" dirty="0" err="1" smtClean="0"/>
              <a:t>mengamankan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hasil-hasilnya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menangkal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.</a:t>
            </a:r>
          </a:p>
          <a:p>
            <a:pPr marL="58738" indent="-58738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1945 </a:t>
            </a:r>
            <a:r>
              <a:rPr lang="en-US" dirty="0" err="1" smtClean="0"/>
              <a:t>alinia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segenap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,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POLITIK DAN STRATEGI 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Indonesia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(</a:t>
            </a:r>
            <a:r>
              <a:rPr lang="en-US" dirty="0" err="1" smtClean="0"/>
              <a:t>pengetahuan</a:t>
            </a:r>
            <a:r>
              <a:rPr lang="en-US" dirty="0" smtClean="0"/>
              <a:t>)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,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Politeia</a:t>
            </a:r>
            <a:r>
              <a:rPr lang="en-US" dirty="0" smtClean="0"/>
              <a:t>.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Politeia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“polis”,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 err="1" smtClean="0"/>
              <a:t>negara</a:t>
            </a:r>
            <a:r>
              <a:rPr lang="en-US" dirty="0" smtClean="0"/>
              <a:t>”. </a:t>
            </a:r>
            <a:r>
              <a:rPr lang="en-US" dirty="0" err="1" smtClean="0"/>
              <a:t>Teia</a:t>
            </a:r>
            <a:r>
              <a:rPr lang="en-US" dirty="0" smtClean="0"/>
              <a:t>   </a:t>
            </a:r>
            <a:r>
              <a:rPr lang="en-US" dirty="0" err="1" smtClean="0"/>
              <a:t>berarti</a:t>
            </a:r>
            <a:r>
              <a:rPr lang="en-US" dirty="0" smtClean="0"/>
              <a:t> “</a:t>
            </a:r>
            <a:r>
              <a:rPr lang="en-US" dirty="0" err="1" smtClean="0"/>
              <a:t>urusan</a:t>
            </a:r>
            <a:r>
              <a:rPr lang="en-US" dirty="0" smtClean="0"/>
              <a:t>”.</a:t>
            </a:r>
          </a:p>
          <a:p>
            <a:pPr marL="0" indent="0" algn="just">
              <a:buNone/>
            </a:pPr>
            <a:r>
              <a:rPr lang="en-US" dirty="0" smtClean="0"/>
              <a:t>Politics (Bhs. </a:t>
            </a:r>
            <a:r>
              <a:rPr lang="en-US" dirty="0" err="1" smtClean="0"/>
              <a:t>Inggris</a:t>
            </a:r>
            <a:r>
              <a:rPr lang="en-US" dirty="0" smtClean="0"/>
              <a:t>):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azas</a:t>
            </a:r>
            <a:r>
              <a:rPr lang="en-US" dirty="0" smtClean="0"/>
              <a:t> (</a:t>
            </a:r>
            <a:r>
              <a:rPr lang="en-US" dirty="0" err="1" smtClean="0"/>
              <a:t>prinsip</a:t>
            </a:r>
            <a:r>
              <a:rPr lang="en-US" dirty="0" smtClean="0"/>
              <a:t>),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Policy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kebijakan</a:t>
            </a:r>
            <a:r>
              <a:rPr lang="en-US" dirty="0" smtClean="0"/>
              <a:t>”.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pertimbangan-pertimbangan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terjaminnya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dicita-citakan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menyangkut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penentuan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melaksanakannya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kebijakan-kebijakan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(public policies),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menyangkut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pengaturan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pembagian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sumber-sumber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(authority).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pentingdalam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pembinaan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membicarakan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(policy),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distribusi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Negara</a:t>
            </a:r>
          </a:p>
          <a:p>
            <a:pPr marL="514350" indent="-6350" algn="just">
              <a:buNone/>
            </a:pPr>
            <a:r>
              <a:rPr lang="en-US" dirty="0" smtClean="0"/>
              <a:t>Negara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ditaati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raktatnya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 startAt="2"/>
            </a:pPr>
            <a:r>
              <a:rPr lang="en-US" dirty="0" err="1" smtClean="0"/>
              <a:t>Kekuasaan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keinginanya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terpenting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, </a:t>
            </a:r>
            <a:r>
              <a:rPr lang="en-US" dirty="0" err="1" smtClean="0"/>
              <a:t>mempertahankannya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 startAt="3"/>
            </a:pP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terpenting</a:t>
            </a:r>
            <a:r>
              <a:rPr lang="en-US" dirty="0" smtClean="0"/>
              <a:t>.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Kebijakan</a:t>
            </a:r>
            <a:r>
              <a:rPr lang="en-US" dirty="0" smtClean="0"/>
              <a:t> (Policy)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Distribusi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pengalokasian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diinginkan</a:t>
            </a:r>
            <a:r>
              <a:rPr lang="en-US" dirty="0" smtClean="0"/>
              <a:t> )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.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pengalokasian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“The art of the general (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panglima</a:t>
            </a:r>
            <a:r>
              <a:rPr lang="en-US" dirty="0" smtClean="0"/>
              <a:t>)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pertempuran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memenangkan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pertempuran</a:t>
            </a:r>
            <a:r>
              <a:rPr lang="en-US" dirty="0" smtClean="0"/>
              <a:t>.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(Clausewitz, 1780-1831)</a:t>
            </a:r>
          </a:p>
          <a:p>
            <a:pPr marL="0" indent="0" algn="just">
              <a:buNone/>
            </a:pP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peperangan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olah</a:t>
            </a:r>
            <a:r>
              <a:rPr lang="en-US" dirty="0" smtClean="0"/>
              <a:t> raga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Dari </a:t>
            </a:r>
            <a:r>
              <a:rPr lang="en-US" dirty="0" err="1" smtClean="0"/>
              <a:t>uraian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azas</a:t>
            </a:r>
            <a:r>
              <a:rPr lang="en-US" dirty="0" smtClean="0"/>
              <a:t>, </a:t>
            </a:r>
            <a:r>
              <a:rPr lang="en-US" dirty="0" err="1" smtClean="0"/>
              <a:t>haluan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(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pengembangan</a:t>
            </a:r>
            <a:r>
              <a:rPr lang="en-US" dirty="0" smtClean="0"/>
              <a:t>, </a:t>
            </a:r>
            <a:r>
              <a:rPr lang="en-US" dirty="0" err="1" smtClean="0"/>
              <a:t>pemeliharaan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)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Otonomi</a:t>
            </a:r>
            <a:r>
              <a:rPr lang="en-US" smtClean="0"/>
              <a:t> </a:t>
            </a:r>
            <a:r>
              <a:rPr lang="en-US" dirty="0" err="1" smtClean="0"/>
              <a:t>D</a:t>
            </a:r>
            <a:r>
              <a:rPr lang="en-US" smtClean="0"/>
              <a:t>aerah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Otonomi</a:t>
            </a:r>
            <a:r>
              <a:rPr lang="en-US" dirty="0" smtClean="0"/>
              <a:t> Daerah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UUD 1945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Indonesia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.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UU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diera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No. 22 </a:t>
            </a:r>
            <a:r>
              <a:rPr lang="en-US" dirty="0" err="1" smtClean="0"/>
              <a:t>Th</a:t>
            </a:r>
            <a:r>
              <a:rPr lang="en-US" dirty="0" smtClean="0"/>
              <a:t> 1999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direvisi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No. 32 Th.2004.</a:t>
            </a: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mecakup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bidang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kecuali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pertahanan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keamanan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peradilan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agama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UU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Pembangunan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nasioanal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Standarisasi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Daerah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wujud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diharapkan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mempercepat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terwujudnya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kesejahteraan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kesejahteraan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keputuan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konteks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terobosan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strtegi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Indonesia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desentralisasi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wujud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tuntutan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strategis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globaliasi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reformasi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Era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menuntut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berpartisipasi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otonomi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tegaknya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menegakkan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41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ham </a:t>
            </a:r>
            <a:r>
              <a:rPr lang="en-US" dirty="0" err="1" smtClean="0"/>
              <a:t>Internasional</a:t>
            </a:r>
            <a:r>
              <a:rPr lang="en-US" dirty="0" smtClean="0"/>
              <a:t>: </a:t>
            </a:r>
            <a:r>
              <a:rPr lang="en-US" dirty="0" err="1" smtClean="0"/>
              <a:t>Piagam</a:t>
            </a:r>
            <a:r>
              <a:rPr lang="en-US" dirty="0" smtClean="0"/>
              <a:t> PBB (Charter of the United Nations), Universal Declaration of Human Rights,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ham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diratifikasi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Kebiasaan-kebiasan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ham.</a:t>
            </a:r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, ham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genosida</a:t>
            </a:r>
            <a:r>
              <a:rPr lang="en-US" dirty="0" smtClean="0"/>
              <a:t>, </a:t>
            </a:r>
            <a:r>
              <a:rPr lang="en-US" dirty="0" err="1" smtClean="0"/>
              <a:t>penyiksaan</a:t>
            </a:r>
            <a:r>
              <a:rPr lang="en-US" dirty="0" smtClean="0"/>
              <a:t>, </a:t>
            </a:r>
            <a:r>
              <a:rPr lang="en-US" dirty="0" err="1" smtClean="0"/>
              <a:t>pembunuhan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sewenang-wenang</a:t>
            </a:r>
            <a:r>
              <a:rPr lang="en-US" dirty="0" smtClean="0"/>
              <a:t>,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rasial</a:t>
            </a:r>
            <a:r>
              <a:rPr lang="en-US" dirty="0" smtClean="0"/>
              <a:t>, </a:t>
            </a:r>
            <a:r>
              <a:rPr lang="en-US" dirty="0" err="1" smtClean="0"/>
              <a:t>perbudakan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WAWASAN NUSANTARA</a:t>
            </a:r>
          </a:p>
          <a:p>
            <a:pPr marL="514350" indent="-514350" algn="just">
              <a:buAutoNum type="alphaUcPeriod"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universal: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yang </a:t>
            </a:r>
            <a:r>
              <a:rPr lang="en-US" dirty="0" err="1" smtClean="0"/>
              <a:t>hakiki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 </a:t>
            </a:r>
            <a:r>
              <a:rPr lang="en-US" dirty="0" err="1" smtClean="0"/>
              <a:t>datangnya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.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,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budi</a:t>
            </a:r>
            <a:r>
              <a:rPr lang="en-US" dirty="0" smtClean="0"/>
              <a:t> </a:t>
            </a:r>
            <a:r>
              <a:rPr lang="en-US" dirty="0" err="1" smtClean="0"/>
              <a:t>pekerti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,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, yang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, </a:t>
            </a:r>
            <a:r>
              <a:rPr lang="en-US" dirty="0" err="1" smtClean="0"/>
              <a:t>kehidupan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. </a:t>
            </a:r>
            <a:r>
              <a:rPr lang="en-US" dirty="0" err="1" smtClean="0"/>
              <a:t>Perbedaan-perbedaan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0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perekat</a:t>
            </a:r>
            <a:r>
              <a:rPr lang="en-US" dirty="0" smtClean="0"/>
              <a:t> agar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bersatu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menegara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kehidupannya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terlepas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filosofi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ideologi</a:t>
            </a:r>
            <a:r>
              <a:rPr lang="en-US" dirty="0" smtClean="0"/>
              <a:t>,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tradisi</a:t>
            </a:r>
            <a:r>
              <a:rPr lang="en-US" dirty="0" smtClean="0"/>
              <a:t>,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konsepsi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kehidupannya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3683</TotalTime>
  <Words>4726</Words>
  <Application>Microsoft Office PowerPoint</Application>
  <PresentationFormat>On-screen Show (4:3)</PresentationFormat>
  <Paragraphs>352</Paragraphs>
  <Slides>68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Default Theme</vt:lpstr>
      <vt:lpstr>HAM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ASPEK KEWILAYAHAN INDONESIA</vt:lpstr>
      <vt:lpstr>Slide 32</vt:lpstr>
      <vt:lpstr>Slide 33</vt:lpstr>
      <vt:lpstr>Laut Teritorial Indonesia</vt:lpstr>
      <vt:lpstr>Landas kontinen Indonesia</vt:lpstr>
      <vt:lpstr>Slide 36</vt:lpstr>
      <vt:lpstr>ZEE (Zona Ekonomi Eksklusif)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            </vt:lpstr>
      <vt:lpstr>Slide 47</vt:lpstr>
      <vt:lpstr>Slide 48</vt:lpstr>
      <vt:lpstr>Slide 49</vt:lpstr>
      <vt:lpstr>MASALAH-MASALAH YANG TIMBUL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POLITIK DAN STRATEGI NASIONAL</vt:lpstr>
      <vt:lpstr>Slide 62</vt:lpstr>
      <vt:lpstr>Slide 63</vt:lpstr>
      <vt:lpstr>Slide 64</vt:lpstr>
      <vt:lpstr>Slide 65</vt:lpstr>
      <vt:lpstr>Slide 66</vt:lpstr>
      <vt:lpstr>Slide 67</vt:lpstr>
      <vt:lpstr>Slide 68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BAGAS</dc:creator>
  <cp:lastModifiedBy>BAGAS</cp:lastModifiedBy>
  <cp:revision>363</cp:revision>
  <dcterms:created xsi:type="dcterms:W3CDTF">2018-02-21T12:36:17Z</dcterms:created>
  <dcterms:modified xsi:type="dcterms:W3CDTF">2019-05-10T04:05:36Z</dcterms:modified>
</cp:coreProperties>
</file>