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70" r:id="rId11"/>
    <p:sldId id="269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089C0-D857-4B59-AA68-8A6A1B54EF1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7543800" cy="5333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KEPEGAWAIAN DAERAH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7924800" cy="556260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dasarnya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Sipil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Negara (ASN)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manapun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tiga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serupa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pelaksana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</a:t>
            </a:r>
          </a:p>
          <a:p>
            <a:pPr marL="457200" indent="-457200"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pemerintah.Untuk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mengemban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netralitas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elakukan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playanan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Ukuran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mengevaluasi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seberapa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jauh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msyarakat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ASN,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ASN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mengerti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benar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keinginan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harapan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setempat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Penanggung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menejemen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berada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2.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penanggungjawab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mnajemen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kpegawaian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dibantu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Komisi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3.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dibina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dikembangkan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karier</a:t>
            </a:r>
            <a:r>
              <a:rPr lang="en-US" dirty="0">
                <a:latin typeface="Arial" pitchFamily="34" charset="0"/>
                <a:cs typeface="Arial" pitchFamily="34" charset="0"/>
              </a:rPr>
              <a:t>.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sesuaidengan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prestasi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pengabdiannya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4.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kompetensi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normatif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Calon</a:t>
            </a:r>
            <a:r>
              <a:rPr lang="en-US" dirty="0">
                <a:latin typeface="Arial" pitchFamily="34" charset="0"/>
                <a:cs typeface="Arial" pitchFamily="34" charset="0"/>
              </a:rPr>
              <a:t> ASN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Diklat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Prajabatan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Sedangkan</a:t>
            </a:r>
            <a:r>
              <a:rPr lang="en-US" dirty="0">
                <a:latin typeface="Arial" pitchFamily="34" charset="0"/>
                <a:cs typeface="Arial" pitchFamily="34" charset="0"/>
              </a:rPr>
              <a:t> ASN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penuh</a:t>
            </a:r>
            <a:r>
              <a:rPr lang="en-US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mengemban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tugas-tugas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kenegaraan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diembannya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Diklat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136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10600" cy="548639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5000" dirty="0" smtClean="0">
                <a:latin typeface="Arial" pitchFamily="34" charset="0"/>
                <a:cs typeface="Arial" pitchFamily="34" charset="0"/>
              </a:rPr>
              <a:t> 5.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Pangkat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tertinggi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karier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I/b,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sedangkan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pengkat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tertinggi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karier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pd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/Kota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adlah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II/a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Reformasi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di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konsekuensi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politik,ekonomi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begitu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cepat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terjadi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sejak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paruh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1998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ditandai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berlakunya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43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1999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Pokok-pokok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Kepegawaian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penyempurnaan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8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1974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pokok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bahasan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kemudian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diikuti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pelaksanaannya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berupa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(PP)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Keppres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),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terlaksananya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43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1999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terarah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endParaRPr lang="en-US" sz="5100" dirty="0"/>
          </a:p>
        </p:txBody>
      </p:sp>
    </p:spTree>
    <p:extLst>
      <p:ext uri="{BB962C8B-B14F-4D97-AF65-F5344CB8AC3E}">
        <p14:creationId xmlns:p14="http://schemas.microsoft.com/office/powerpoint/2010/main" val="1551514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mensyaratkan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rekrutmen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berada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Namun,hal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saja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berjalan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mulus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permasalahan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Kesiapan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kunci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utama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langsung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sini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ekstra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keras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menggali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potensi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terutama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potensi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jeli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melihatpeluang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tantangan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kemungkinan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muncul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50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mampu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mengelola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Artinya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fungsi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ASN.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diambil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dimengerti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dipahami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disosialisasikan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tujuan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tersebut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hubungan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dilakukan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terpusat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meskipun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fungsi-fungsi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lain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telahdiserahkan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kota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kabupaten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rangka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yangdiberlakukan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Pokok-pokok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lain: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1355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1</a:t>
            </a:r>
            <a:r>
              <a:rPr lang="en-US" sz="4500" dirty="0"/>
              <a:t>. </a:t>
            </a:r>
            <a:r>
              <a:rPr lang="en-US" sz="4500" dirty="0" err="1" smtClean="0"/>
              <a:t>Pegawai</a:t>
            </a:r>
            <a:r>
              <a:rPr lang="en-US" sz="4500" dirty="0" smtClean="0"/>
              <a:t> </a:t>
            </a:r>
            <a:r>
              <a:rPr lang="en-US" sz="4500" dirty="0" err="1" smtClean="0"/>
              <a:t>Negeri</a:t>
            </a:r>
            <a:r>
              <a:rPr lang="en-US" sz="4500" dirty="0" smtClean="0"/>
              <a:t> </a:t>
            </a:r>
            <a:r>
              <a:rPr lang="en-US" sz="4500" dirty="0" err="1" smtClean="0"/>
              <a:t>terdiri</a:t>
            </a:r>
            <a:r>
              <a:rPr lang="en-US" sz="4500" dirty="0" smtClean="0"/>
              <a:t> ASN, </a:t>
            </a:r>
            <a:r>
              <a:rPr lang="en-US" sz="4500" dirty="0" err="1"/>
              <a:t>anggota</a:t>
            </a:r>
            <a:r>
              <a:rPr lang="en-US" sz="4500" dirty="0"/>
              <a:t> TNI, </a:t>
            </a:r>
            <a:r>
              <a:rPr lang="en-US" sz="4500" dirty="0" smtClean="0"/>
              <a:t>&amp; </a:t>
            </a:r>
            <a:r>
              <a:rPr lang="en-US" sz="4500" dirty="0" err="1"/>
              <a:t>anggota</a:t>
            </a:r>
            <a:r>
              <a:rPr lang="en-US" sz="4500" dirty="0"/>
              <a:t> POLRI.</a:t>
            </a:r>
          </a:p>
          <a:p>
            <a:pPr>
              <a:buNone/>
            </a:pPr>
            <a:r>
              <a:rPr lang="en-US" sz="4500" dirty="0"/>
              <a:t>2. </a:t>
            </a:r>
            <a:r>
              <a:rPr lang="en-US" sz="4500" dirty="0" err="1"/>
              <a:t>Pegawai</a:t>
            </a:r>
            <a:r>
              <a:rPr lang="en-US" sz="4500" dirty="0"/>
              <a:t> </a:t>
            </a:r>
            <a:r>
              <a:rPr lang="en-US" sz="4500" dirty="0" err="1"/>
              <a:t>Pusat</a:t>
            </a:r>
            <a:r>
              <a:rPr lang="en-US" sz="4500" dirty="0"/>
              <a:t> </a:t>
            </a:r>
            <a:r>
              <a:rPr lang="en-US" sz="4500" dirty="0" err="1"/>
              <a:t>adalah</a:t>
            </a:r>
            <a:r>
              <a:rPr lang="en-US" sz="4500" dirty="0"/>
              <a:t> </a:t>
            </a:r>
            <a:r>
              <a:rPr lang="en-US" sz="4500" dirty="0" err="1"/>
              <a:t>pegawai</a:t>
            </a:r>
            <a:r>
              <a:rPr lang="en-US" sz="4500" dirty="0"/>
              <a:t> </a:t>
            </a:r>
            <a:r>
              <a:rPr lang="en-US" sz="4500" dirty="0" err="1"/>
              <a:t>negeri</a:t>
            </a:r>
            <a:r>
              <a:rPr lang="en-US" sz="4500" dirty="0"/>
              <a:t> yang </a:t>
            </a:r>
            <a:r>
              <a:rPr lang="en-US" sz="4500" dirty="0" err="1"/>
              <a:t>gajinya</a:t>
            </a:r>
            <a:r>
              <a:rPr lang="en-US" sz="4500" dirty="0"/>
              <a:t> </a:t>
            </a:r>
            <a:r>
              <a:rPr lang="en-US" sz="4500" dirty="0" err="1"/>
              <a:t>dibebankan</a:t>
            </a:r>
            <a:r>
              <a:rPr lang="en-US" sz="4500" dirty="0"/>
              <a:t> </a:t>
            </a:r>
            <a:r>
              <a:rPr lang="en-US" sz="4500" dirty="0" err="1"/>
              <a:t>pada</a:t>
            </a:r>
            <a:r>
              <a:rPr lang="en-US" sz="4500" dirty="0"/>
              <a:t> APBN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bekerja</a:t>
            </a:r>
            <a:r>
              <a:rPr lang="en-US" sz="4500" dirty="0"/>
              <a:t> </a:t>
            </a:r>
            <a:r>
              <a:rPr lang="en-US" sz="4500" dirty="0" err="1" smtClean="0"/>
              <a:t>pada</a:t>
            </a:r>
            <a:r>
              <a:rPr lang="en-US" sz="4500" dirty="0" smtClean="0"/>
              <a:t> </a:t>
            </a:r>
            <a:r>
              <a:rPr lang="en-US" sz="4500" dirty="0" err="1" smtClean="0"/>
              <a:t>perangkat</a:t>
            </a:r>
            <a:r>
              <a:rPr lang="en-US" sz="4500" dirty="0" smtClean="0"/>
              <a:t> </a:t>
            </a:r>
            <a:r>
              <a:rPr lang="en-US" sz="4500" dirty="0" err="1"/>
              <a:t>Pemerintah</a:t>
            </a:r>
            <a:r>
              <a:rPr lang="en-US" sz="4500" dirty="0"/>
              <a:t> </a:t>
            </a:r>
            <a:r>
              <a:rPr lang="en-US" sz="4500" dirty="0" err="1"/>
              <a:t>Pusat</a:t>
            </a:r>
            <a:r>
              <a:rPr lang="en-US" sz="4500" dirty="0"/>
              <a:t> </a:t>
            </a:r>
            <a:r>
              <a:rPr lang="en-US" sz="4500" dirty="0" err="1"/>
              <a:t>atau</a:t>
            </a:r>
            <a:r>
              <a:rPr lang="en-US" sz="4500" dirty="0"/>
              <a:t> </a:t>
            </a:r>
            <a:r>
              <a:rPr lang="en-US" sz="4500" dirty="0" err="1"/>
              <a:t>kantor</a:t>
            </a:r>
            <a:r>
              <a:rPr lang="en-US" sz="4500" dirty="0"/>
              <a:t> </a:t>
            </a:r>
            <a:r>
              <a:rPr lang="en-US" sz="4500" dirty="0" err="1"/>
              <a:t>cabangnya</a:t>
            </a:r>
            <a:r>
              <a:rPr lang="en-US" sz="4500" dirty="0"/>
              <a:t> di </a:t>
            </a:r>
            <a:r>
              <a:rPr lang="en-US" sz="4500" dirty="0" err="1"/>
              <a:t>daerah</a:t>
            </a:r>
            <a:r>
              <a:rPr lang="en-US" sz="4500" dirty="0"/>
              <a:t>.</a:t>
            </a:r>
          </a:p>
          <a:p>
            <a:pPr>
              <a:buNone/>
            </a:pPr>
            <a:r>
              <a:rPr lang="en-US" sz="4500" dirty="0"/>
              <a:t>3. </a:t>
            </a:r>
            <a:r>
              <a:rPr lang="en-US" sz="4500" dirty="0" err="1"/>
              <a:t>Pegawai</a:t>
            </a:r>
            <a:r>
              <a:rPr lang="en-US" sz="4500" dirty="0"/>
              <a:t> Daerah </a:t>
            </a:r>
            <a:r>
              <a:rPr lang="en-US" sz="4500" dirty="0" err="1"/>
              <a:t>adalah</a:t>
            </a:r>
            <a:r>
              <a:rPr lang="en-US" sz="4500" dirty="0"/>
              <a:t> </a:t>
            </a:r>
            <a:r>
              <a:rPr lang="en-US" sz="4500" dirty="0" err="1"/>
              <a:t>pegawai</a:t>
            </a:r>
            <a:r>
              <a:rPr lang="en-US" sz="4500" dirty="0"/>
              <a:t> </a:t>
            </a:r>
            <a:r>
              <a:rPr lang="en-US" sz="4500" dirty="0" err="1"/>
              <a:t>negeri</a:t>
            </a:r>
            <a:r>
              <a:rPr lang="en-US" sz="4500" dirty="0"/>
              <a:t> yang </a:t>
            </a:r>
            <a:r>
              <a:rPr lang="en-US" sz="4500" dirty="0" err="1"/>
              <a:t>gajinya</a:t>
            </a:r>
            <a:r>
              <a:rPr lang="en-US" sz="4500" dirty="0"/>
              <a:t> </a:t>
            </a:r>
            <a:r>
              <a:rPr lang="en-US" sz="4500" dirty="0" err="1"/>
              <a:t>dibebankan</a:t>
            </a:r>
            <a:r>
              <a:rPr lang="en-US" sz="4500" dirty="0"/>
              <a:t> </a:t>
            </a:r>
            <a:r>
              <a:rPr lang="en-US" sz="4500" dirty="0" err="1" smtClean="0"/>
              <a:t>pd</a:t>
            </a:r>
            <a:r>
              <a:rPr lang="en-US" sz="4500" dirty="0" smtClean="0"/>
              <a:t> </a:t>
            </a:r>
            <a:r>
              <a:rPr lang="en-US" sz="4500" dirty="0"/>
              <a:t>APBD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bekerja</a:t>
            </a:r>
            <a:r>
              <a:rPr lang="en-US" sz="4500" dirty="0"/>
              <a:t> </a:t>
            </a:r>
            <a:r>
              <a:rPr lang="en-US" sz="4500" dirty="0" err="1" smtClean="0"/>
              <a:t>pd</a:t>
            </a:r>
            <a:r>
              <a:rPr lang="en-US" sz="4500" dirty="0" smtClean="0"/>
              <a:t> </a:t>
            </a:r>
            <a:r>
              <a:rPr lang="en-US" sz="4500" dirty="0" err="1" smtClean="0"/>
              <a:t>perangkat</a:t>
            </a:r>
            <a:r>
              <a:rPr lang="en-US" sz="4500" dirty="0" smtClean="0"/>
              <a:t> </a:t>
            </a:r>
            <a:r>
              <a:rPr lang="en-US" sz="4500" dirty="0" err="1" smtClean="0"/>
              <a:t>Pem</a:t>
            </a:r>
            <a:r>
              <a:rPr lang="en-US" sz="4500" dirty="0" smtClean="0"/>
              <a:t> - Da</a:t>
            </a:r>
            <a:endParaRPr lang="en-US" sz="4500" dirty="0"/>
          </a:p>
          <a:p>
            <a:pPr>
              <a:buNone/>
            </a:pPr>
            <a:r>
              <a:rPr lang="en-US" sz="4500" dirty="0"/>
              <a:t>4. </a:t>
            </a:r>
            <a:r>
              <a:rPr lang="en-US" sz="4500" dirty="0" err="1"/>
              <a:t>Pejabat</a:t>
            </a:r>
            <a:r>
              <a:rPr lang="en-US" sz="4500" dirty="0"/>
              <a:t> Negara </a:t>
            </a:r>
            <a:r>
              <a:rPr lang="en-US" sz="4500" dirty="0" err="1"/>
              <a:t>adalah</a:t>
            </a:r>
            <a:r>
              <a:rPr lang="en-US" sz="4500" dirty="0"/>
              <a:t> </a:t>
            </a:r>
            <a:r>
              <a:rPr lang="en-US" sz="4500" dirty="0" err="1"/>
              <a:t>orang</a:t>
            </a:r>
            <a:r>
              <a:rPr lang="en-US" sz="4500" dirty="0"/>
              <a:t> yang </a:t>
            </a:r>
            <a:r>
              <a:rPr lang="en-US" sz="4500" dirty="0" err="1"/>
              <a:t>diangkat</a:t>
            </a:r>
            <a:r>
              <a:rPr lang="en-US" sz="4500" dirty="0"/>
              <a:t> </a:t>
            </a:r>
            <a:r>
              <a:rPr lang="en-US" sz="4500" dirty="0" err="1"/>
              <a:t>untuk</a:t>
            </a:r>
            <a:r>
              <a:rPr lang="en-US" sz="4500" dirty="0"/>
              <a:t> </a:t>
            </a:r>
            <a:r>
              <a:rPr lang="en-US" sz="4500" dirty="0" err="1"/>
              <a:t>menduduki</a:t>
            </a:r>
            <a:r>
              <a:rPr lang="en-US" sz="4500" dirty="0"/>
              <a:t> </a:t>
            </a:r>
            <a:r>
              <a:rPr lang="en-US" sz="4500" dirty="0" err="1"/>
              <a:t>jabatan-jabatan</a:t>
            </a:r>
            <a:r>
              <a:rPr lang="en-US" sz="4500" dirty="0"/>
              <a:t> </a:t>
            </a:r>
            <a:r>
              <a:rPr lang="en-US" sz="4500" dirty="0" err="1"/>
              <a:t>tertentu</a:t>
            </a:r>
            <a:r>
              <a:rPr lang="en-US" sz="4500" dirty="0"/>
              <a:t> </a:t>
            </a:r>
            <a:r>
              <a:rPr lang="en-US" sz="4500" dirty="0" err="1" smtClean="0"/>
              <a:t>seperti</a:t>
            </a:r>
            <a:r>
              <a:rPr lang="en-US" sz="4500" dirty="0" smtClean="0"/>
              <a:t> </a:t>
            </a:r>
            <a:r>
              <a:rPr lang="en-US" sz="4500" dirty="0" err="1" smtClean="0"/>
              <a:t>Presiden</a:t>
            </a:r>
            <a:r>
              <a:rPr lang="en-US" sz="4500" dirty="0"/>
              <a:t>, </a:t>
            </a:r>
            <a:r>
              <a:rPr lang="en-US" sz="4500" dirty="0" err="1"/>
              <a:t>Wakil</a:t>
            </a:r>
            <a:r>
              <a:rPr lang="en-US" sz="4500" dirty="0"/>
              <a:t> </a:t>
            </a:r>
            <a:r>
              <a:rPr lang="en-US" sz="4500" dirty="0" err="1"/>
              <a:t>Presiden</a:t>
            </a:r>
            <a:r>
              <a:rPr lang="en-US" sz="4500" dirty="0"/>
              <a:t>, </a:t>
            </a:r>
            <a:r>
              <a:rPr lang="en-US" sz="4500" dirty="0" err="1"/>
              <a:t>Ketua</a:t>
            </a:r>
            <a:r>
              <a:rPr lang="en-US" sz="4500" dirty="0"/>
              <a:t> MPR, </a:t>
            </a:r>
            <a:r>
              <a:rPr lang="en-US" sz="4500" dirty="0" err="1"/>
              <a:t>Ketua</a:t>
            </a:r>
            <a:r>
              <a:rPr lang="en-US" sz="4500" dirty="0"/>
              <a:t> DPR, </a:t>
            </a:r>
            <a:r>
              <a:rPr lang="en-US" sz="4500" dirty="0" err="1"/>
              <a:t>dan</a:t>
            </a:r>
            <a:r>
              <a:rPr lang="en-US" sz="4500" dirty="0"/>
              <a:t> lain-lain.</a:t>
            </a:r>
          </a:p>
          <a:p>
            <a:pPr>
              <a:buNone/>
            </a:pPr>
            <a:r>
              <a:rPr lang="en-US" sz="4500" dirty="0"/>
              <a:t>5. </a:t>
            </a:r>
            <a:r>
              <a:rPr lang="en-US" sz="4500" dirty="0" err="1"/>
              <a:t>Pegawai</a:t>
            </a:r>
            <a:r>
              <a:rPr lang="en-US" sz="4500" dirty="0"/>
              <a:t> </a:t>
            </a:r>
            <a:r>
              <a:rPr lang="en-US" sz="4500" dirty="0" err="1"/>
              <a:t>Negeri</a:t>
            </a:r>
            <a:r>
              <a:rPr lang="en-US" sz="4500" dirty="0"/>
              <a:t> </a:t>
            </a:r>
            <a:r>
              <a:rPr lang="en-US" sz="4500" dirty="0" err="1"/>
              <a:t>berkewajiban</a:t>
            </a:r>
            <a:r>
              <a:rPr lang="en-US" sz="4500" dirty="0"/>
              <a:t> </a:t>
            </a:r>
            <a:r>
              <a:rPr lang="en-US" sz="4500" dirty="0" err="1"/>
              <a:t>menaati</a:t>
            </a:r>
            <a:r>
              <a:rPr lang="en-US" sz="4500" dirty="0"/>
              <a:t> </a:t>
            </a:r>
            <a:r>
              <a:rPr lang="en-US" sz="4500" dirty="0" err="1"/>
              <a:t>Pancasila</a:t>
            </a:r>
            <a:r>
              <a:rPr lang="en-US" sz="4500" dirty="0"/>
              <a:t>, UNDANG-UNDANG DASAR 1945,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 smtClean="0"/>
              <a:t>setia</a:t>
            </a:r>
            <a:r>
              <a:rPr lang="en-US" sz="4500" dirty="0" smtClean="0"/>
              <a:t> </a:t>
            </a:r>
            <a:r>
              <a:rPr lang="en-US" sz="4500" dirty="0" err="1" smtClean="0"/>
              <a:t>pada</a:t>
            </a:r>
            <a:r>
              <a:rPr lang="en-US" sz="4500" dirty="0" smtClean="0"/>
              <a:t> </a:t>
            </a:r>
            <a:r>
              <a:rPr lang="en-US" sz="4500" dirty="0"/>
              <a:t>Negara </a:t>
            </a:r>
            <a:r>
              <a:rPr lang="en-US" sz="4500" dirty="0" err="1"/>
              <a:t>Kesatuan</a:t>
            </a:r>
            <a:r>
              <a:rPr lang="en-US" sz="4500" dirty="0"/>
              <a:t> </a:t>
            </a:r>
            <a:r>
              <a:rPr lang="en-US" sz="4500" dirty="0" err="1"/>
              <a:t>Republik</a:t>
            </a:r>
            <a:r>
              <a:rPr lang="en-US" sz="4500" dirty="0"/>
              <a:t> Indonesia. Di </a:t>
            </a:r>
            <a:r>
              <a:rPr lang="en-US" sz="4500" dirty="0" err="1"/>
              <a:t>samping</a:t>
            </a:r>
            <a:r>
              <a:rPr lang="en-US" sz="4500" dirty="0"/>
              <a:t> </a:t>
            </a:r>
            <a:r>
              <a:rPr lang="en-US" sz="4500" dirty="0" err="1"/>
              <a:t>itu</a:t>
            </a:r>
            <a:r>
              <a:rPr lang="en-US" sz="4500" dirty="0"/>
              <a:t>, </a:t>
            </a:r>
            <a:r>
              <a:rPr lang="en-US" sz="4500" dirty="0" err="1"/>
              <a:t>Pegawai</a:t>
            </a:r>
            <a:r>
              <a:rPr lang="en-US" sz="4500" dirty="0"/>
              <a:t> </a:t>
            </a:r>
            <a:r>
              <a:rPr lang="en-US" sz="4500" dirty="0" err="1"/>
              <a:t>Negeri</a:t>
            </a:r>
            <a:r>
              <a:rPr lang="en-US" sz="4500" dirty="0"/>
              <a:t> </a:t>
            </a:r>
            <a:r>
              <a:rPr lang="en-US" sz="4500" dirty="0" err="1"/>
              <a:t>mempuyai</a:t>
            </a:r>
            <a:r>
              <a:rPr lang="en-US" sz="4500" dirty="0"/>
              <a:t> </a:t>
            </a:r>
            <a:r>
              <a:rPr lang="en-US" sz="4500" dirty="0" err="1" smtClean="0"/>
              <a:t>hak</a:t>
            </a:r>
            <a:r>
              <a:rPr lang="en-US" sz="4500" dirty="0" smtClean="0"/>
              <a:t> </a:t>
            </a:r>
            <a:r>
              <a:rPr lang="en-US" sz="4500" dirty="0" err="1" smtClean="0"/>
              <a:t>mendapatkan</a:t>
            </a:r>
            <a:r>
              <a:rPr lang="en-US" sz="4500" dirty="0" smtClean="0"/>
              <a:t> </a:t>
            </a:r>
            <a:r>
              <a:rPr lang="en-US" sz="4500" dirty="0" err="1"/>
              <a:t>gaji</a:t>
            </a:r>
            <a:r>
              <a:rPr lang="en-US" sz="4500" dirty="0"/>
              <a:t> yang </a:t>
            </a:r>
            <a:r>
              <a:rPr lang="en-US" sz="4500" dirty="0" err="1"/>
              <a:t>adil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 smtClean="0"/>
              <a:t>layak</a:t>
            </a:r>
            <a:endParaRPr lang="en-US" sz="4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sz="4000" b="1" dirty="0" err="1"/>
              <a:t>Rekrutmen</a:t>
            </a:r>
            <a:r>
              <a:rPr lang="en-US" sz="4000" b="1" dirty="0"/>
              <a:t> </a:t>
            </a:r>
            <a:r>
              <a:rPr lang="en-US" sz="4000" b="1" dirty="0" err="1"/>
              <a:t>Pegawai</a:t>
            </a:r>
            <a:r>
              <a:rPr lang="en-US" sz="4000" b="1" dirty="0"/>
              <a:t> Daerah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Autofit/>
          </a:bodyPr>
          <a:lstStyle/>
          <a:p>
            <a:r>
              <a:rPr lang="en-US" sz="2400" dirty="0">
                <a:cs typeface="Arial" pitchFamily="34" charset="0"/>
              </a:rPr>
              <a:t>Otonomi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telah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berlangsung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selama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lebih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delapan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belas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tentunya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memberikan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implikasi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tertentu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pada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sistem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kepegawaian</a:t>
            </a:r>
            <a:r>
              <a:rPr lang="en-US" sz="2400" dirty="0">
                <a:cs typeface="Arial" pitchFamily="34" charset="0"/>
              </a:rPr>
              <a:t> di Indonesia. </a:t>
            </a:r>
            <a:endParaRPr lang="en-US" sz="2400" dirty="0" smtClean="0">
              <a:cs typeface="Arial" pitchFamily="34" charset="0"/>
            </a:endParaRPr>
          </a:p>
          <a:p>
            <a:r>
              <a:rPr lang="en-US" sz="2400" dirty="0" err="1" smtClean="0">
                <a:cs typeface="Arial" pitchFamily="34" charset="0"/>
              </a:rPr>
              <a:t>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mulanya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sebelum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dilaksanakannya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era </a:t>
            </a:r>
            <a:r>
              <a:rPr lang="en-US" sz="2400" dirty="0" err="1" smtClean="0">
                <a:cs typeface="Arial" pitchFamily="34" charset="0"/>
              </a:rPr>
              <a:t>otonomi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sistem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kepegawaian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terpusat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dlm </a:t>
            </a:r>
            <a:r>
              <a:rPr lang="en-US" sz="2400" dirty="0" err="1">
                <a:cs typeface="Arial" pitchFamily="34" charset="0"/>
              </a:rPr>
              <a:t>arti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segala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kebijakan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kepegawaian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ada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pada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pemerintah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hanya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menerima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jatah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sesuai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permintaan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ketersediaan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pegawai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yang </a:t>
            </a:r>
            <a:r>
              <a:rPr lang="en-US" sz="2400" dirty="0" err="1">
                <a:cs typeface="Arial" pitchFamily="34" charset="0"/>
              </a:rPr>
              <a:t>ada</a:t>
            </a:r>
            <a:r>
              <a:rPr lang="en-US" sz="2400" dirty="0">
                <a:cs typeface="Arial" pitchFamily="34" charset="0"/>
              </a:rPr>
              <a:t> di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. Dan </a:t>
            </a:r>
            <a:r>
              <a:rPr lang="en-US" sz="2400" dirty="0" err="1">
                <a:cs typeface="Arial" pitchFamily="34" charset="0"/>
              </a:rPr>
              <a:t>pegawai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tempat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berpindah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tempat</a:t>
            </a:r>
            <a:r>
              <a:rPr lang="en-US" sz="2400" dirty="0">
                <a:cs typeface="Arial" pitchFamily="34" charset="0"/>
              </a:rPr>
              <a:t> lain </a:t>
            </a:r>
            <a:r>
              <a:rPr lang="en-US" sz="2400" dirty="0" err="1">
                <a:cs typeface="Arial" pitchFamily="34" charset="0"/>
              </a:rPr>
              <a:t>sesuai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keputusan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atasan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hal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tentunya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sangat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berbeda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adanya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kebijakan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desentralisasi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yaitu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pegawai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sulit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berpindah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antar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tempat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tempat</a:t>
            </a:r>
            <a:r>
              <a:rPr lang="en-US" sz="2400" dirty="0">
                <a:cs typeface="Arial" pitchFamily="34" charset="0"/>
              </a:rPr>
              <a:t> yang lain. </a:t>
            </a:r>
          </a:p>
          <a:p>
            <a:r>
              <a:rPr lang="en-US" sz="2400" dirty="0">
                <a:cs typeface="Arial" pitchFamily="34" charset="0"/>
              </a:rPr>
              <a:t>Dengan </a:t>
            </a:r>
            <a:r>
              <a:rPr lang="en-US" sz="2400" dirty="0" err="1">
                <a:cs typeface="Arial" pitchFamily="34" charset="0"/>
              </a:rPr>
              <a:t>adanya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desentralisasi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kewenangan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diberikan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kepada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ada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kemungkinan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jumlah</a:t>
            </a:r>
            <a:r>
              <a:rPr lang="en-US" sz="2400" dirty="0">
                <a:cs typeface="Arial" pitchFamily="34" charset="0"/>
              </a:rPr>
              <a:t> &amp;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struktur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A</a:t>
            </a:r>
            <a:r>
              <a:rPr lang="en-US" sz="2400" dirty="0" smtClean="0">
                <a:cs typeface="Arial" pitchFamily="34" charset="0"/>
              </a:rPr>
              <a:t>S N di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menjadi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tidak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terkendali</a:t>
            </a:r>
            <a:r>
              <a:rPr lang="en-US" sz="2400" dirty="0"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ASN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mutasi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“merit </a:t>
            </a:r>
            <a:r>
              <a:rPr lang="en-US" dirty="0" err="1"/>
              <a:t>sistem</a:t>
            </a:r>
            <a:r>
              <a:rPr lang="en-US" dirty="0"/>
              <a:t>”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“ </a:t>
            </a:r>
            <a:r>
              <a:rPr lang="en-US" dirty="0" err="1" smtClean="0"/>
              <a:t>spols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/>
              <a:t>)”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lama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berakar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33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terbitnya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96 </a:t>
            </a:r>
            <a:r>
              <a:rPr lang="en-US" dirty="0" err="1"/>
              <a:t>Tahun</a:t>
            </a:r>
            <a:r>
              <a:rPr lang="en-US" dirty="0"/>
              <a:t> 2000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,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mengangkat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memberhentikan</a:t>
            </a:r>
            <a:r>
              <a:rPr lang="en-US" dirty="0"/>
              <a:t> PNS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daerahnya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I/a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IV/e, Pembina </a:t>
            </a:r>
            <a:r>
              <a:rPr lang="en-US" dirty="0" err="1"/>
              <a:t>Utama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364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terbit</a:t>
            </a:r>
            <a:r>
              <a:rPr lang="en-US" dirty="0"/>
              <a:t> </a:t>
            </a:r>
            <a:r>
              <a:rPr lang="en-US" dirty="0" err="1"/>
              <a:t>PeraturanPemerintah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terpusat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Formasi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pangkat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agar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selaku</a:t>
            </a:r>
            <a:r>
              <a:rPr lang="en-US" dirty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, </a:t>
            </a:r>
            <a:r>
              <a:rPr lang="en-US" dirty="0" err="1"/>
              <a:t>pemindahan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dilakukanoleh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mendelegasikan</a:t>
            </a:r>
            <a:r>
              <a:rPr lang="en-US" dirty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kpada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Pembina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&amp;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/>
              <a:t>wewenangnya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/>
              <a:t>Daerah.</a:t>
            </a:r>
            <a:r>
              <a:rPr lang="en-US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terhormat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terhormat</a:t>
            </a:r>
            <a:r>
              <a:rPr lang="en-US" dirty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/>
              <a:t>dunia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/>
              <a:t>disiplin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d</a:t>
            </a:r>
            <a:r>
              <a:rPr lang="en-US" dirty="0" smtClean="0"/>
              <a:t>.   </a:t>
            </a:r>
            <a:r>
              <a:rPr lang="en-US" dirty="0" err="1"/>
              <a:t>Perampingan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smtClean="0"/>
              <a:t> 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f. </a:t>
            </a:r>
            <a:r>
              <a:rPr lang="en-US" dirty="0" smtClean="0"/>
              <a:t>   </a:t>
            </a:r>
            <a:r>
              <a:rPr lang="en-US" dirty="0" err="1" smtClean="0"/>
              <a:t>Dipidana</a:t>
            </a:r>
            <a:r>
              <a:rPr lang="en-US" dirty="0" smtClean="0"/>
              <a:t> </a:t>
            </a:r>
            <a:r>
              <a:rPr lang="en-US" dirty="0" err="1"/>
              <a:t>penjara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g. </a:t>
            </a:r>
            <a:r>
              <a:rPr lang="en-US" dirty="0" smtClean="0"/>
              <a:t> 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/>
              <a:t>hilang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h. </a:t>
            </a:r>
            <a:r>
              <a:rPr lang="en-US" dirty="0" smtClean="0"/>
              <a:t>  </a:t>
            </a:r>
            <a:r>
              <a:rPr lang="en-US" dirty="0" err="1" smtClean="0"/>
              <a:t>Keuzuran</a:t>
            </a:r>
            <a:r>
              <a:rPr lang="en-US" dirty="0" smtClean="0"/>
              <a:t> </a:t>
            </a:r>
            <a:r>
              <a:rPr lang="en-US" dirty="0" err="1"/>
              <a:t>jasmani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i. </a:t>
            </a:r>
            <a:r>
              <a:rPr lang="en-US" dirty="0" smtClean="0"/>
              <a:t>  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pensiun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/>
              <a:t>Pembinaan</a:t>
            </a:r>
            <a:r>
              <a:rPr lang="en-US" sz="3600" b="1" dirty="0" smtClean="0"/>
              <a:t> &amp; </a:t>
            </a:r>
            <a:r>
              <a:rPr lang="en-US" sz="3600" b="1" dirty="0" err="1"/>
              <a:t>Pengembangan</a:t>
            </a:r>
            <a:r>
              <a:rPr lang="en-US" sz="3600" b="1" dirty="0"/>
              <a:t> </a:t>
            </a:r>
            <a:r>
              <a:rPr lang="en-US" sz="3600" b="1" dirty="0" err="1"/>
              <a:t>Pegawai</a:t>
            </a:r>
            <a:r>
              <a:rPr lang="en-US" sz="3600" b="1" dirty="0"/>
              <a:t> Daerah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yang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lima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159 </a:t>
            </a:r>
            <a:r>
              <a:rPr lang="en-US" dirty="0" err="1"/>
              <a:t>Tahun</a:t>
            </a:r>
            <a:r>
              <a:rPr lang="en-US" dirty="0"/>
              <a:t> 2000,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Daerah </a:t>
            </a:r>
            <a:r>
              <a:rPr lang="en-US" dirty="0"/>
              <a:t>(BKD)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/>
              <a:t>Negara (BKN)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kantor-kantor</a:t>
            </a:r>
            <a:r>
              <a:rPr lang="en-US" dirty="0"/>
              <a:t> regional BKN </a:t>
            </a:r>
            <a:r>
              <a:rPr lang="en-US" dirty="0" smtClean="0"/>
              <a:t>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delapan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/>
              <a:t>problematis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internal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/>
              <a:t>subsistem</a:t>
            </a:r>
            <a:r>
              <a:rPr lang="en-US" dirty="0"/>
              <a:t> yang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Subsistem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terdiri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410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Rekrutmen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Penggajian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reward,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Pengukuran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kinerja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Promosi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Kegagalan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reformasi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terkait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subsistem-subsistem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melahirkan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birokrat-birokrat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dicirikan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kerusakan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moral (moral hazard) &amp;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kesenjangan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tanggungjawabnya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(lack of competencies).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87419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1102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KEPEGAWAIAN DAERAH</vt:lpstr>
      <vt:lpstr>PowerPoint Presentation</vt:lpstr>
      <vt:lpstr> Pokok-pokok Kepegawaian antara lain: </vt:lpstr>
      <vt:lpstr>  Rekrutmen Pegawai Daerah </vt:lpstr>
      <vt:lpstr>PowerPoint Presentation</vt:lpstr>
      <vt:lpstr>PowerPoint Presentation</vt:lpstr>
      <vt:lpstr>PowerPoint Presentation</vt:lpstr>
      <vt:lpstr> Pembinaan &amp; Pengembangan Pegawai Daerah </vt:lpstr>
      <vt:lpstr>Subsistem kepegawaian negara terdiri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KEPEGAWAIAN DAERAH</dc:title>
  <dc:creator>HERAWATI</dc:creator>
  <cp:lastModifiedBy>asus</cp:lastModifiedBy>
  <cp:revision>13</cp:revision>
  <dcterms:created xsi:type="dcterms:W3CDTF">2019-08-21T07:57:33Z</dcterms:created>
  <dcterms:modified xsi:type="dcterms:W3CDTF">2019-09-16T08:19:12Z</dcterms:modified>
</cp:coreProperties>
</file>