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772400" cy="990600"/>
          </a:xfrm>
        </p:spPr>
        <p:txBody>
          <a:bodyPr/>
          <a:lstStyle/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?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7315200" cy="4648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Guba (1990: 17)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serangkaian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keyakinan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dasar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membimbing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berurusan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prinsip-prinsip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dasar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konstruksi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manusia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menentukan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pandangan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dunia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meliputi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epistemologi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ontologi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metodologi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mengetahui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dunia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ontologi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berkaitan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realitas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metodologi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memfokuskan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meraih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96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AU" sz="2400" dirty="0" err="1" smtClean="0"/>
              <a:t>Paradigma</a:t>
            </a:r>
            <a:r>
              <a:rPr lang="en-AU" sz="2400" dirty="0" smtClean="0"/>
              <a:t> </a:t>
            </a:r>
            <a:r>
              <a:rPr lang="en-AU" sz="2400" dirty="0" err="1" smtClean="0"/>
              <a:t>menggariskan</a:t>
            </a:r>
            <a:r>
              <a:rPr lang="en-AU" sz="2400" dirty="0" smtClean="0"/>
              <a:t> </a:t>
            </a:r>
            <a:r>
              <a:rPr lang="en-AU" sz="2400" dirty="0" err="1" smtClean="0"/>
              <a:t>apa</a:t>
            </a:r>
            <a:r>
              <a:rPr lang="en-AU" sz="2400" dirty="0" smtClean="0"/>
              <a:t> yang </a:t>
            </a:r>
            <a:r>
              <a:rPr lang="en-AU" sz="2400" dirty="0" err="1" smtClean="0"/>
              <a:t>sebenarnya</a:t>
            </a:r>
            <a:r>
              <a:rPr lang="en-AU" sz="2400" dirty="0" smtClean="0"/>
              <a:t> </a:t>
            </a:r>
            <a:r>
              <a:rPr lang="en-AU" sz="2400" dirty="0" err="1" smtClean="0"/>
              <a:t>dipelajari</a:t>
            </a:r>
            <a:r>
              <a:rPr lang="en-AU" sz="2400" dirty="0" smtClean="0"/>
              <a:t>, </a:t>
            </a:r>
            <a:r>
              <a:rPr lang="en-AU" sz="2400" dirty="0" err="1" smtClean="0"/>
              <a:t>pernyataan-pernyataan</a:t>
            </a:r>
            <a:r>
              <a:rPr lang="en-AU" sz="2400" dirty="0" smtClean="0"/>
              <a:t>  </a:t>
            </a:r>
            <a:r>
              <a:rPr lang="en-AU" sz="2400" dirty="0" err="1" smtClean="0"/>
              <a:t>apa</a:t>
            </a:r>
            <a:r>
              <a:rPr lang="en-AU" sz="2400" dirty="0" smtClean="0"/>
              <a:t> yang </a:t>
            </a:r>
            <a:r>
              <a:rPr lang="en-AU" sz="2400" dirty="0" err="1" smtClean="0"/>
              <a:t>seharusnya</a:t>
            </a:r>
            <a:r>
              <a:rPr lang="en-AU" sz="2400" dirty="0" smtClean="0"/>
              <a:t> </a:t>
            </a:r>
            <a:r>
              <a:rPr lang="en-AU" sz="2400" dirty="0" err="1" smtClean="0"/>
              <a:t>dikemukakan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kaidah-kaidah</a:t>
            </a:r>
            <a:r>
              <a:rPr lang="en-AU" sz="2400" dirty="0" smtClean="0"/>
              <a:t> </a:t>
            </a:r>
            <a:r>
              <a:rPr lang="en-AU" sz="2400" dirty="0" err="1" smtClean="0"/>
              <a:t>apa</a:t>
            </a:r>
            <a:r>
              <a:rPr lang="en-AU" sz="2400" dirty="0" smtClean="0"/>
              <a:t> yang </a:t>
            </a:r>
            <a:r>
              <a:rPr lang="en-AU" sz="2400" dirty="0" err="1" smtClean="0"/>
              <a:t>seharusnya</a:t>
            </a:r>
            <a:r>
              <a:rPr lang="en-AU" sz="2400" dirty="0" smtClean="0"/>
              <a:t> </a:t>
            </a:r>
            <a:r>
              <a:rPr lang="en-AU" sz="2400" dirty="0" err="1" smtClean="0"/>
              <a:t>diikuti</a:t>
            </a:r>
            <a:r>
              <a:rPr lang="en-AU" sz="2400" dirty="0" smtClean="0"/>
              <a:t> </a:t>
            </a:r>
            <a:r>
              <a:rPr lang="en-AU" sz="2400" dirty="0" err="1" smtClean="0"/>
              <a:t>dalam</a:t>
            </a:r>
            <a:r>
              <a:rPr lang="en-AU" sz="2400" dirty="0" smtClean="0"/>
              <a:t> </a:t>
            </a:r>
            <a:r>
              <a:rPr lang="en-AU" sz="2400" dirty="0" err="1" smtClean="0"/>
              <a:t>menafsirkan</a:t>
            </a:r>
            <a:r>
              <a:rPr lang="en-AU" sz="2400" dirty="0" smtClean="0"/>
              <a:t> </a:t>
            </a:r>
            <a:r>
              <a:rPr lang="en-AU" sz="2400" dirty="0" err="1" smtClean="0"/>
              <a:t>jawaban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diperolehnya</a:t>
            </a:r>
            <a:r>
              <a:rPr lang="en-AU" sz="2400" dirty="0" smtClean="0"/>
              <a:t>. </a:t>
            </a:r>
          </a:p>
          <a:p>
            <a:pPr algn="just"/>
            <a:r>
              <a:rPr lang="en-AU" sz="2400" dirty="0" err="1" smtClean="0"/>
              <a:t>Paradigma</a:t>
            </a:r>
            <a:r>
              <a:rPr lang="en-AU" sz="2400" dirty="0" smtClean="0"/>
              <a:t> </a:t>
            </a:r>
            <a:r>
              <a:rPr lang="en-AU" sz="2400" dirty="0" err="1" smtClean="0"/>
              <a:t>ilmu</a:t>
            </a:r>
            <a:r>
              <a:rPr lang="en-AU" sz="2400" dirty="0" smtClean="0"/>
              <a:t>: </a:t>
            </a:r>
            <a:r>
              <a:rPr lang="en-AU" sz="2400" dirty="0" err="1" smtClean="0"/>
              <a:t>ilmuwan</a:t>
            </a:r>
            <a:r>
              <a:rPr lang="en-AU" sz="2400" dirty="0" smtClean="0"/>
              <a:t> </a:t>
            </a:r>
            <a:r>
              <a:rPr lang="en-AU" sz="2400" dirty="0" err="1" smtClean="0"/>
              <a:t>telah</a:t>
            </a:r>
            <a:r>
              <a:rPr lang="en-AU" sz="2400" dirty="0" smtClean="0"/>
              <a:t> </a:t>
            </a:r>
            <a:r>
              <a:rPr lang="en-AU" sz="2400" dirty="0" err="1" smtClean="0"/>
              <a:t>mengembangkan</a:t>
            </a:r>
            <a:r>
              <a:rPr lang="en-AU" sz="2400" dirty="0" smtClean="0"/>
              <a:t> </a:t>
            </a:r>
            <a:r>
              <a:rPr lang="en-AU" sz="2400" dirty="0" err="1" smtClean="0"/>
              <a:t>keyakinan</a:t>
            </a:r>
            <a:r>
              <a:rPr lang="en-AU" sz="2400" dirty="0" smtClean="0"/>
              <a:t> </a:t>
            </a:r>
            <a:r>
              <a:rPr lang="en-AU" sz="2400" dirty="0" err="1" smtClean="0"/>
              <a:t>dasar</a:t>
            </a:r>
            <a:r>
              <a:rPr lang="en-AU" sz="2400" dirty="0" smtClean="0"/>
              <a:t> </a:t>
            </a:r>
            <a:r>
              <a:rPr lang="en-AU" sz="2400" dirty="0" err="1" smtClean="0"/>
              <a:t>yg</a:t>
            </a:r>
            <a:r>
              <a:rPr lang="en-AU" sz="2400" dirty="0" smtClean="0"/>
              <a:t> </a:t>
            </a:r>
            <a:r>
              <a:rPr lang="en-AU" sz="2400" dirty="0" err="1" smtClean="0"/>
              <a:t>mereka</a:t>
            </a:r>
            <a:r>
              <a:rPr lang="en-AU" sz="2400" dirty="0" smtClean="0"/>
              <a:t> </a:t>
            </a:r>
            <a:r>
              <a:rPr lang="en-AU" sz="2400" dirty="0" err="1" smtClean="0"/>
              <a:t>gunakan</a:t>
            </a:r>
            <a:r>
              <a:rPr lang="en-AU" sz="2400" dirty="0" smtClean="0"/>
              <a:t> </a:t>
            </a:r>
            <a:r>
              <a:rPr lang="en-AU" sz="2400" dirty="0" err="1" smtClean="0"/>
              <a:t>dalam</a:t>
            </a:r>
            <a:r>
              <a:rPr lang="en-AU" sz="2400" dirty="0" smtClean="0"/>
              <a:t> </a:t>
            </a:r>
            <a:r>
              <a:rPr lang="en-AU" sz="2400" dirty="0" err="1" smtClean="0"/>
              <a:t>mengungkapkan</a:t>
            </a:r>
            <a:r>
              <a:rPr lang="en-AU" sz="2400" dirty="0" smtClean="0"/>
              <a:t> </a:t>
            </a:r>
            <a:r>
              <a:rPr lang="en-AU" sz="2400" dirty="0" err="1" smtClean="0"/>
              <a:t>hakikat</a:t>
            </a:r>
            <a:r>
              <a:rPr lang="en-AU" sz="2400" dirty="0" smtClean="0"/>
              <a:t> </a:t>
            </a:r>
            <a:r>
              <a:rPr lang="en-AU" sz="2400" dirty="0" err="1" smtClean="0"/>
              <a:t>ilmu</a:t>
            </a:r>
            <a:r>
              <a:rPr lang="en-AU" sz="2400" dirty="0" smtClean="0"/>
              <a:t> yang </a:t>
            </a:r>
            <a:r>
              <a:rPr lang="en-AU" sz="2400" dirty="0" err="1" smtClean="0"/>
              <a:t>sebenarnya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bagaimana</a:t>
            </a:r>
            <a:r>
              <a:rPr lang="en-AU" sz="2400" dirty="0" smtClean="0"/>
              <a:t> </a:t>
            </a:r>
            <a:r>
              <a:rPr lang="en-AU" sz="2400" dirty="0" err="1" smtClean="0"/>
              <a:t>cara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mendapatkannya</a:t>
            </a:r>
            <a:r>
              <a:rPr lang="en-AU" dirty="0" smtClean="0"/>
              <a:t>.</a:t>
            </a:r>
          </a:p>
          <a:p>
            <a:pPr algn="just"/>
            <a:r>
              <a:rPr lang="en-AU" sz="2400" dirty="0" err="1"/>
              <a:t>Tradisi</a:t>
            </a:r>
            <a:r>
              <a:rPr lang="en-AU" sz="2400" dirty="0"/>
              <a:t> </a:t>
            </a:r>
            <a:r>
              <a:rPr lang="en-AU" sz="2400" dirty="0" err="1"/>
              <a:t>pengungkapan</a:t>
            </a:r>
            <a:r>
              <a:rPr lang="en-AU" sz="2400" dirty="0"/>
              <a:t> </a:t>
            </a:r>
            <a:r>
              <a:rPr lang="en-AU" sz="2400" dirty="0" err="1"/>
              <a:t>ilmu</a:t>
            </a:r>
            <a:r>
              <a:rPr lang="en-AU" sz="2400" dirty="0"/>
              <a:t> </a:t>
            </a:r>
            <a:r>
              <a:rPr lang="en-AU" sz="2400" dirty="0" err="1"/>
              <a:t>dimulai</a:t>
            </a:r>
            <a:r>
              <a:rPr lang="en-AU" sz="2400" dirty="0"/>
              <a:t> </a:t>
            </a:r>
            <a:r>
              <a:rPr lang="en-AU" sz="2400" dirty="0" err="1"/>
              <a:t>sejak</a:t>
            </a:r>
            <a:r>
              <a:rPr lang="en-AU" sz="2400" dirty="0"/>
              <a:t> </a:t>
            </a:r>
            <a:r>
              <a:rPr lang="en-AU" sz="2400" dirty="0" err="1"/>
              <a:t>keberadaan</a:t>
            </a:r>
            <a:r>
              <a:rPr lang="en-AU" sz="2400" dirty="0"/>
              <a:t>  </a:t>
            </a:r>
            <a:r>
              <a:rPr lang="en-AU" sz="2400" dirty="0" err="1"/>
              <a:t>manusia</a:t>
            </a:r>
            <a:r>
              <a:rPr lang="en-AU" sz="2400" dirty="0"/>
              <a:t> </a:t>
            </a:r>
            <a:r>
              <a:rPr lang="en-AU" sz="2400" dirty="0" err="1"/>
              <a:t>namun</a:t>
            </a:r>
            <a:r>
              <a:rPr lang="en-AU" sz="2400" dirty="0"/>
              <a:t> </a:t>
            </a:r>
            <a:r>
              <a:rPr lang="en-AU" sz="2400" dirty="0" err="1"/>
              <a:t>secara</a:t>
            </a:r>
            <a:r>
              <a:rPr lang="en-AU" sz="2400" dirty="0"/>
              <a:t> </a:t>
            </a:r>
            <a:r>
              <a:rPr lang="en-AU" sz="2400" dirty="0" err="1"/>
              <a:t>sistematis</a:t>
            </a:r>
            <a:r>
              <a:rPr lang="en-AU" sz="2400" dirty="0"/>
              <a:t> </a:t>
            </a:r>
            <a:r>
              <a:rPr lang="en-AU" sz="2400" dirty="0" err="1"/>
              <a:t>dimulai</a:t>
            </a:r>
            <a:r>
              <a:rPr lang="en-AU" sz="2400" dirty="0"/>
              <a:t> </a:t>
            </a:r>
            <a:r>
              <a:rPr lang="en-AU" sz="2400" dirty="0" err="1"/>
              <a:t>sejak</a:t>
            </a:r>
            <a:r>
              <a:rPr lang="en-AU" sz="2400" dirty="0"/>
              <a:t> </a:t>
            </a:r>
            <a:r>
              <a:rPr lang="en-AU" sz="2400" dirty="0" err="1"/>
              <a:t>abad</a:t>
            </a:r>
            <a:r>
              <a:rPr lang="en-AU" sz="2400" dirty="0"/>
              <a:t> 17 </a:t>
            </a:r>
            <a:r>
              <a:rPr lang="en-AU" sz="2400" dirty="0" err="1"/>
              <a:t>ketika</a:t>
            </a:r>
            <a:r>
              <a:rPr lang="en-AU" sz="2400" dirty="0"/>
              <a:t> Descartes (1596) </a:t>
            </a:r>
            <a:r>
              <a:rPr lang="en-AU" sz="2400" dirty="0" err="1"/>
              <a:t>dan</a:t>
            </a:r>
            <a:r>
              <a:rPr lang="en-AU" sz="2400" dirty="0"/>
              <a:t> para </a:t>
            </a:r>
            <a:r>
              <a:rPr lang="en-AU" sz="2400" dirty="0" err="1"/>
              <a:t>penerusnya</a:t>
            </a:r>
            <a:r>
              <a:rPr lang="en-AU" sz="2400" dirty="0"/>
              <a:t> </a:t>
            </a:r>
            <a:r>
              <a:rPr lang="en-AU" sz="2400" dirty="0" err="1"/>
              <a:t>mengembangkan</a:t>
            </a:r>
            <a:r>
              <a:rPr lang="en-AU" sz="2400" dirty="0"/>
              <a:t> </a:t>
            </a:r>
            <a:r>
              <a:rPr lang="en-AU" sz="2400" dirty="0" err="1"/>
              <a:t>cara</a:t>
            </a:r>
            <a:r>
              <a:rPr lang="en-AU" sz="2400" dirty="0"/>
              <a:t> </a:t>
            </a:r>
            <a:r>
              <a:rPr lang="en-AU" sz="2400" dirty="0" err="1"/>
              <a:t>pandang</a:t>
            </a:r>
            <a:r>
              <a:rPr lang="en-AU" sz="2400" dirty="0"/>
              <a:t> </a:t>
            </a:r>
            <a:r>
              <a:rPr lang="en-AU" sz="2400" dirty="0" err="1"/>
              <a:t>positivisme</a:t>
            </a:r>
            <a:r>
              <a:rPr lang="en-AU" sz="2400" dirty="0"/>
              <a:t> </a:t>
            </a:r>
          </a:p>
          <a:p>
            <a:pPr algn="just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608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Aspek</a:t>
            </a:r>
            <a:r>
              <a:rPr lang="en-AU" sz="2800" dirty="0" smtClean="0"/>
              <a:t> </a:t>
            </a:r>
            <a:r>
              <a:rPr lang="en-AU" sz="2800" dirty="0" err="1" smtClean="0"/>
              <a:t>pengembangan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ilmu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/>
            <a:r>
              <a:rPr lang="en-AU" dirty="0" smtClean="0"/>
              <a:t>Ada </a:t>
            </a:r>
            <a:r>
              <a:rPr lang="en-AU" dirty="0" err="1" smtClean="0"/>
              <a:t>tiga</a:t>
            </a:r>
            <a:r>
              <a:rPr lang="en-AU" dirty="0" smtClean="0"/>
              <a:t> </a:t>
            </a:r>
            <a:r>
              <a:rPr lang="en-AU" dirty="0" err="1" smtClean="0"/>
              <a:t>pertanyaan</a:t>
            </a:r>
            <a:r>
              <a:rPr lang="en-AU" dirty="0" smtClean="0"/>
              <a:t> </a:t>
            </a:r>
            <a:r>
              <a:rPr lang="en-AU" dirty="0" err="1" smtClean="0"/>
              <a:t>dasar</a:t>
            </a:r>
            <a:r>
              <a:rPr lang="en-AU" dirty="0" smtClean="0"/>
              <a:t> yang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aspek</a:t>
            </a:r>
            <a:r>
              <a:rPr lang="en-AU" dirty="0" smtClean="0"/>
              <a:t> </a:t>
            </a:r>
            <a:r>
              <a:rPr lang="en-AU" dirty="0" err="1" smtClean="0"/>
              <a:t>filosofis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metodologis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menemukan</a:t>
            </a:r>
            <a:r>
              <a:rPr lang="en-AU" dirty="0" smtClean="0"/>
              <a:t> </a:t>
            </a:r>
            <a:r>
              <a:rPr lang="en-AU" dirty="0" err="1" smtClean="0"/>
              <a:t>ilmu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dimensi</a:t>
            </a:r>
            <a:r>
              <a:rPr lang="en-AU" dirty="0" smtClean="0"/>
              <a:t> </a:t>
            </a:r>
            <a:r>
              <a:rPr lang="en-AU" b="1" dirty="0" err="1" smtClean="0"/>
              <a:t>ontologis</a:t>
            </a:r>
            <a:r>
              <a:rPr lang="en-AU" dirty="0" smtClean="0"/>
              <a:t>; </a:t>
            </a:r>
            <a:r>
              <a:rPr lang="en-AU" dirty="0" err="1" smtClean="0"/>
              <a:t>pertanyaan</a:t>
            </a:r>
            <a:r>
              <a:rPr lang="en-AU" dirty="0" smtClean="0"/>
              <a:t> </a:t>
            </a:r>
            <a:r>
              <a:rPr lang="en-AU" dirty="0" err="1" smtClean="0"/>
              <a:t>yg</a:t>
            </a:r>
            <a:r>
              <a:rPr lang="en-AU" dirty="0" smtClean="0"/>
              <a:t>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dijawab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ilmuwan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apakah</a:t>
            </a:r>
            <a:r>
              <a:rPr lang="en-AU" dirty="0" smtClean="0"/>
              <a:t> </a:t>
            </a:r>
            <a:r>
              <a:rPr lang="en-AU" dirty="0" err="1" smtClean="0"/>
              <a:t>hakikat</a:t>
            </a:r>
            <a:r>
              <a:rPr lang="en-AU" dirty="0" smtClean="0"/>
              <a:t> </a:t>
            </a:r>
            <a:r>
              <a:rPr lang="en-AU" dirty="0" err="1" smtClean="0"/>
              <a:t>dr</a:t>
            </a:r>
            <a:r>
              <a:rPr lang="en-AU" dirty="0" smtClean="0"/>
              <a:t> </a:t>
            </a:r>
            <a:r>
              <a:rPr lang="en-AU" dirty="0" err="1" smtClean="0"/>
              <a:t>sesuatu</a:t>
            </a:r>
            <a:r>
              <a:rPr lang="en-AU" dirty="0" smtClean="0"/>
              <a:t> yang </a:t>
            </a:r>
            <a:r>
              <a:rPr lang="en-AU" dirty="0" err="1" smtClean="0"/>
              <a:t>dpt</a:t>
            </a:r>
            <a:r>
              <a:rPr lang="en-AU" dirty="0" smtClean="0"/>
              <a:t> </a:t>
            </a:r>
            <a:r>
              <a:rPr lang="en-AU" dirty="0" err="1" smtClean="0"/>
              <a:t>diketahui</a:t>
            </a:r>
            <a:r>
              <a:rPr lang="en-AU" dirty="0" smtClean="0"/>
              <a:t> (knowable)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 </a:t>
            </a:r>
            <a:r>
              <a:rPr lang="en-AU" dirty="0" err="1" smtClean="0"/>
              <a:t>sebenarnya</a:t>
            </a:r>
            <a:r>
              <a:rPr lang="en-AU" dirty="0" smtClean="0"/>
              <a:t> </a:t>
            </a:r>
            <a:r>
              <a:rPr lang="en-AU" dirty="0" err="1" smtClean="0"/>
              <a:t>hakikat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realitas</a:t>
            </a:r>
            <a:r>
              <a:rPr lang="en-AU" dirty="0" smtClean="0"/>
              <a:t>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183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AU" dirty="0" smtClean="0"/>
              <a:t>2)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dimensi</a:t>
            </a:r>
            <a:r>
              <a:rPr lang="en-AU" dirty="0" smtClean="0"/>
              <a:t> </a:t>
            </a:r>
            <a:r>
              <a:rPr lang="en-AU" b="1" dirty="0" err="1" smtClean="0"/>
              <a:t>epistemologi</a:t>
            </a:r>
            <a:r>
              <a:rPr lang="en-AU" dirty="0" smtClean="0"/>
              <a:t>, </a:t>
            </a:r>
            <a:r>
              <a:rPr lang="en-AU" dirty="0" err="1" smtClean="0"/>
              <a:t>pertanyaan</a:t>
            </a:r>
            <a:r>
              <a:rPr lang="en-AU" dirty="0" smtClean="0"/>
              <a:t> yang hrs </a:t>
            </a:r>
            <a:r>
              <a:rPr lang="en-AU" dirty="0" err="1" smtClean="0"/>
              <a:t>dijawab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 </a:t>
            </a:r>
            <a:r>
              <a:rPr lang="en-AU" dirty="0" err="1" smtClean="0"/>
              <a:t>sebenarnya</a:t>
            </a:r>
            <a:r>
              <a:rPr lang="en-AU" dirty="0" smtClean="0"/>
              <a:t> </a:t>
            </a:r>
            <a:r>
              <a:rPr lang="en-AU" dirty="0" err="1" smtClean="0"/>
              <a:t>hakikat</a:t>
            </a:r>
            <a:r>
              <a:rPr lang="en-AU" dirty="0" smtClean="0"/>
              <a:t> </a:t>
            </a:r>
            <a:r>
              <a:rPr lang="en-AU" dirty="0" err="1" smtClean="0"/>
              <a:t>hubungan</a:t>
            </a:r>
            <a:r>
              <a:rPr lang="en-AU" dirty="0" smtClean="0"/>
              <a:t> </a:t>
            </a:r>
            <a:r>
              <a:rPr lang="en-AU" dirty="0" err="1" smtClean="0"/>
              <a:t>antara</a:t>
            </a:r>
            <a:r>
              <a:rPr lang="en-AU" dirty="0" smtClean="0"/>
              <a:t> </a:t>
            </a:r>
            <a:r>
              <a:rPr lang="en-AU" dirty="0" err="1" smtClean="0"/>
              <a:t>pencari</a:t>
            </a:r>
            <a:r>
              <a:rPr lang="en-AU" dirty="0" smtClean="0"/>
              <a:t> </a:t>
            </a:r>
            <a:r>
              <a:rPr lang="en-AU" dirty="0" err="1" smtClean="0"/>
              <a:t>ilmu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objek</a:t>
            </a:r>
            <a:r>
              <a:rPr lang="en-AU" dirty="0" smtClean="0"/>
              <a:t> yang </a:t>
            </a:r>
            <a:r>
              <a:rPr lang="en-AU" dirty="0" err="1" smtClean="0"/>
              <a:t>ditemukan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 smtClean="0"/>
              <a:t>3)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dimensi</a:t>
            </a:r>
            <a:r>
              <a:rPr lang="en-AU" dirty="0" smtClean="0"/>
              <a:t> </a:t>
            </a:r>
            <a:r>
              <a:rPr lang="en-AU" dirty="0" err="1" smtClean="0"/>
              <a:t>aksiologi</a:t>
            </a:r>
            <a:r>
              <a:rPr lang="en-AU" dirty="0" smtClean="0"/>
              <a:t>, yang </a:t>
            </a:r>
            <a:r>
              <a:rPr lang="en-AU" dirty="0" err="1" smtClean="0"/>
              <a:t>dipermasalahkan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peran</a:t>
            </a:r>
            <a:r>
              <a:rPr lang="en-AU" dirty="0" smtClean="0"/>
              <a:t> </a:t>
            </a:r>
            <a:r>
              <a:rPr lang="en-AU" dirty="0" err="1" smtClean="0"/>
              <a:t>nilai-nilai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penelitian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 smtClean="0"/>
              <a:t>4)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dimensi</a:t>
            </a:r>
            <a:r>
              <a:rPr lang="en-AU" dirty="0" smtClean="0"/>
              <a:t> </a:t>
            </a:r>
            <a:r>
              <a:rPr lang="en-AU" dirty="0" err="1" smtClean="0"/>
              <a:t>retorik</a:t>
            </a:r>
            <a:r>
              <a:rPr lang="en-AU" dirty="0" smtClean="0"/>
              <a:t>, yang </a:t>
            </a:r>
            <a:r>
              <a:rPr lang="en-AU" dirty="0" err="1" smtClean="0"/>
              <a:t>dipermasalahkan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bahasa</a:t>
            </a:r>
            <a:r>
              <a:rPr lang="en-AU" dirty="0" smtClean="0"/>
              <a:t> yang </a:t>
            </a:r>
            <a:r>
              <a:rPr lang="en-AU" dirty="0" err="1" smtClean="0"/>
              <a:t>digunakan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penelitian</a:t>
            </a:r>
            <a:r>
              <a:rPr lang="en-AU" dirty="0" smtClean="0"/>
              <a:t> </a:t>
            </a:r>
          </a:p>
          <a:p>
            <a:pPr marL="0" indent="0" algn="just">
              <a:buNone/>
            </a:pPr>
            <a:r>
              <a:rPr lang="en-AU" dirty="0" smtClean="0"/>
              <a:t>5)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dimensi</a:t>
            </a:r>
            <a:r>
              <a:rPr lang="en-AU" dirty="0" smtClean="0"/>
              <a:t> </a:t>
            </a:r>
            <a:r>
              <a:rPr lang="en-AU" b="1" dirty="0" err="1" smtClean="0"/>
              <a:t>metodologis</a:t>
            </a:r>
            <a:r>
              <a:rPr lang="en-AU" dirty="0" smtClean="0"/>
              <a:t>; </a:t>
            </a:r>
            <a:r>
              <a:rPr lang="en-AU" dirty="0" err="1" smtClean="0"/>
              <a:t>seorang</a:t>
            </a:r>
            <a:r>
              <a:rPr lang="en-AU" dirty="0" smtClean="0"/>
              <a:t> </a:t>
            </a:r>
            <a:r>
              <a:rPr lang="en-AU" dirty="0" err="1" smtClean="0"/>
              <a:t>ilmuwan</a:t>
            </a:r>
            <a:r>
              <a:rPr lang="en-AU" dirty="0" smtClean="0"/>
              <a:t> hrs </a:t>
            </a:r>
            <a:r>
              <a:rPr lang="en-AU" dirty="0" err="1" smtClean="0"/>
              <a:t>menjawab</a:t>
            </a:r>
            <a:r>
              <a:rPr lang="en-AU" dirty="0" smtClean="0"/>
              <a:t> </a:t>
            </a:r>
            <a:r>
              <a:rPr lang="en-AU" dirty="0" err="1" smtClean="0"/>
              <a:t>pertanyaan</a:t>
            </a:r>
            <a:r>
              <a:rPr lang="en-AU" dirty="0" smtClean="0"/>
              <a:t>  </a:t>
            </a:r>
            <a:r>
              <a:rPr lang="en-AU" dirty="0" err="1" smtClean="0"/>
              <a:t>bagaimana</a:t>
            </a:r>
            <a:r>
              <a:rPr lang="en-AU" dirty="0" smtClean="0"/>
              <a:t> </a:t>
            </a:r>
            <a:r>
              <a:rPr lang="en-AU" dirty="0" err="1" smtClean="0"/>
              <a:t>cara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metodologi</a:t>
            </a:r>
            <a:r>
              <a:rPr lang="en-AU" dirty="0" smtClean="0"/>
              <a:t> yang </a:t>
            </a:r>
            <a:r>
              <a:rPr lang="en-AU" dirty="0" err="1" smtClean="0"/>
              <a:t>dipakai</a:t>
            </a:r>
            <a:r>
              <a:rPr lang="en-AU" dirty="0" smtClean="0"/>
              <a:t> </a:t>
            </a:r>
            <a:r>
              <a:rPr lang="en-AU" dirty="0" err="1" smtClean="0"/>
              <a:t>seseorang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menemukan</a:t>
            </a:r>
            <a:r>
              <a:rPr lang="en-AU" dirty="0" smtClean="0"/>
              <a:t> </a:t>
            </a:r>
            <a:r>
              <a:rPr lang="en-AU" dirty="0" err="1" smtClean="0"/>
              <a:t>kebenaran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ilmu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247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AU" sz="2400" dirty="0" err="1" smtClean="0"/>
              <a:t>Tiga</a:t>
            </a:r>
            <a:r>
              <a:rPr lang="en-AU" sz="2400" dirty="0" smtClean="0"/>
              <a:t> </a:t>
            </a:r>
            <a:r>
              <a:rPr lang="en-AU" sz="2400" dirty="0" err="1" smtClean="0"/>
              <a:t>dimensi</a:t>
            </a:r>
            <a:r>
              <a:rPr lang="en-AU" sz="2400" dirty="0" smtClean="0"/>
              <a:t> yang </a:t>
            </a:r>
            <a:r>
              <a:rPr lang="en-AU" sz="2400" dirty="0" err="1" smtClean="0"/>
              <a:t>menentukan</a:t>
            </a:r>
            <a:r>
              <a:rPr lang="en-AU" sz="2400" dirty="0" smtClean="0"/>
              <a:t> </a:t>
            </a:r>
            <a:r>
              <a:rPr lang="en-AU" sz="2400" dirty="0" err="1" smtClean="0"/>
              <a:t>posisi</a:t>
            </a:r>
            <a:r>
              <a:rPr lang="en-AU" sz="2400" dirty="0" smtClean="0"/>
              <a:t> </a:t>
            </a:r>
            <a:r>
              <a:rPr lang="en-AU" sz="2400" dirty="0" err="1" smtClean="0"/>
              <a:t>paradigma</a:t>
            </a:r>
            <a:r>
              <a:rPr lang="en-AU" sz="2400" dirty="0" smtClean="0"/>
              <a:t> </a:t>
            </a:r>
            <a:r>
              <a:rPr lang="en-AU" sz="2400" dirty="0" err="1" smtClean="0"/>
              <a:t>ilmu</a:t>
            </a:r>
            <a:endParaRPr lang="en-AU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2980615"/>
              </p:ext>
            </p:extLst>
          </p:nvPr>
        </p:nvGraphicFramePr>
        <p:xfrm>
          <a:off x="457200" y="990600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Dimensi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ontologis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kuantitatif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peneliti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memandang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kenyataan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diteliti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sebagai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objek</a:t>
                      </a:r>
                      <a:r>
                        <a:rPr lang="en-AU" dirty="0" smtClean="0"/>
                        <a:t>  yang </a:t>
                      </a:r>
                      <a:r>
                        <a:rPr lang="en-AU" dirty="0" err="1" smtClean="0"/>
                        <a:t>jauh</a:t>
                      </a:r>
                      <a:r>
                        <a:rPr lang="en-AU" dirty="0" smtClean="0"/>
                        <a:t> di </a:t>
                      </a:r>
                      <a:r>
                        <a:rPr lang="en-AU" dirty="0" err="1" smtClean="0"/>
                        <a:t>sana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bebas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dari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penelitinya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dapat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diukur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secara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objektif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dgn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instrumen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kuesioner</a:t>
                      </a:r>
                      <a:r>
                        <a:rPr lang="en-AU" dirty="0" smtClean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 err="1" smtClean="0"/>
                        <a:t>Bagi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kualitatif</a:t>
                      </a:r>
                      <a:r>
                        <a:rPr lang="en-AU" dirty="0" smtClean="0"/>
                        <a:t>,  </a:t>
                      </a:r>
                      <a:r>
                        <a:rPr lang="en-AU" dirty="0" err="1" smtClean="0"/>
                        <a:t>satu-satunya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kenyataan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adalah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kenyataan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dikonstruksikan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oleh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individu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terlibat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dalam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situasi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penelitian</a:t>
                      </a:r>
                      <a:endParaRPr lang="en-AU" dirty="0" smtClean="0"/>
                    </a:p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Dimensi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epistemologi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kuantitatif</a:t>
                      </a:r>
                      <a:r>
                        <a:rPr lang="en-AU" dirty="0" smtClean="0"/>
                        <a:t>; </a:t>
                      </a:r>
                      <a:r>
                        <a:rPr lang="en-AU" dirty="0" err="1" smtClean="0"/>
                        <a:t>peneliti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harus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mempertahankan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jarak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bebas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dari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yg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diteliti</a:t>
                      </a:r>
                      <a:r>
                        <a:rPr lang="en-AU" dirty="0" smtClean="0"/>
                        <a:t>.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kualitatif</a:t>
                      </a:r>
                      <a:r>
                        <a:rPr lang="en-AU" dirty="0" smtClean="0"/>
                        <a:t>: </a:t>
                      </a:r>
                      <a:r>
                        <a:rPr lang="en-AU" dirty="0" err="1" smtClean="0"/>
                        <a:t>peneliti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berinteraksi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dengan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objek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ditelitinya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interaksi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bisa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dengan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tinggal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bersama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atau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mengamati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perilakunya</a:t>
                      </a:r>
                      <a:r>
                        <a:rPr lang="en-AU" dirty="0" smtClean="0"/>
                        <a:t>.  </a:t>
                      </a:r>
                      <a:r>
                        <a:rPr lang="en-AU" dirty="0" err="1" smtClean="0"/>
                        <a:t>Sehingga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peneliti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meminimalkan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jarak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antara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dirinya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objek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ditelitinya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829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047121"/>
              </p:ext>
            </p:extLst>
          </p:nvPr>
        </p:nvGraphicFramePr>
        <p:xfrm>
          <a:off x="457200" y="6096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63246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Dimensi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aksiologi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kuantitatif</a:t>
                      </a:r>
                      <a:r>
                        <a:rPr lang="en-AU" dirty="0" smtClean="0"/>
                        <a:t>;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nilai-nilai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dianut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peneliti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dilarang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keras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mempengaruhi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penelitian</a:t>
                      </a:r>
                      <a:r>
                        <a:rPr lang="en-AU" dirty="0" smtClean="0"/>
                        <a:t>.  </a:t>
                      </a:r>
                      <a:r>
                        <a:rPr lang="en-AU" dirty="0" err="1" smtClean="0"/>
                        <a:t>Penelitian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kuantitatf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bersifat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langsung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pendapat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merujuk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pada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perangkat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hasil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pemrosesan</a:t>
                      </a:r>
                      <a:r>
                        <a:rPr lang="en-AU" dirty="0" smtClean="0"/>
                        <a:t> data </a:t>
                      </a:r>
                      <a:r>
                        <a:rPr lang="en-AU" dirty="0" err="1" smtClean="0"/>
                        <a:t>secara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sistematis</a:t>
                      </a:r>
                      <a:r>
                        <a:rPr lang="en-AU" dirty="0" smtClean="0"/>
                        <a:t>. </a:t>
                      </a:r>
                    </a:p>
                    <a:p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kualitatif</a:t>
                      </a:r>
                      <a:r>
                        <a:rPr lang="en-AU" dirty="0" smtClean="0"/>
                        <a:t>; </a:t>
                      </a:r>
                      <a:r>
                        <a:rPr lang="en-AU" dirty="0" err="1" smtClean="0"/>
                        <a:t>penelitian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disampaikan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dengan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penjelasan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panjang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lebar</a:t>
                      </a:r>
                      <a:r>
                        <a:rPr lang="en-AU" dirty="0" smtClean="0"/>
                        <a:t> , </a:t>
                      </a:r>
                      <a:r>
                        <a:rPr lang="en-AU" dirty="0" err="1" smtClean="0"/>
                        <a:t>seperti</a:t>
                      </a:r>
                      <a:r>
                        <a:rPr lang="en-AU" dirty="0" smtClean="0"/>
                        <a:t> orang </a:t>
                      </a:r>
                      <a:r>
                        <a:rPr lang="en-AU" dirty="0" err="1" smtClean="0"/>
                        <a:t>bercerita</a:t>
                      </a:r>
                      <a:r>
                        <a:rPr lang="en-AU" dirty="0" smtClean="0"/>
                        <a:t>  yang </a:t>
                      </a:r>
                      <a:r>
                        <a:rPr lang="en-AU" dirty="0" err="1" smtClean="0"/>
                        <a:t>didukung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dnegan</a:t>
                      </a:r>
                      <a:r>
                        <a:rPr lang="en-AU" dirty="0" smtClean="0"/>
                        <a:t> penjelasan2. 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Dimensi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retorik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kuantitaif</a:t>
                      </a:r>
                      <a:r>
                        <a:rPr lang="en-AU" dirty="0" smtClean="0"/>
                        <a:t>; kata-kata yang </a:t>
                      </a:r>
                      <a:r>
                        <a:rPr lang="en-AU" dirty="0" err="1" smtClean="0"/>
                        <a:t>disampaikan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bersifat</a:t>
                      </a:r>
                      <a:r>
                        <a:rPr lang="en-AU" dirty="0" smtClean="0"/>
                        <a:t> formal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tidak</a:t>
                      </a:r>
                      <a:r>
                        <a:rPr lang="en-AU" dirty="0" smtClean="0"/>
                        <a:t> personal yang </a:t>
                      </a:r>
                      <a:r>
                        <a:rPr lang="en-AU" dirty="0" err="1" smtClean="0"/>
                        <a:t>mengacu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pada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hasil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statistik</a:t>
                      </a:r>
                      <a:endParaRPr lang="en-AU" dirty="0" smtClean="0"/>
                    </a:p>
                    <a:p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kualitatif</a:t>
                      </a:r>
                      <a:r>
                        <a:rPr lang="en-AU" dirty="0" smtClean="0"/>
                        <a:t>: </a:t>
                      </a:r>
                      <a:r>
                        <a:rPr lang="en-AU" dirty="0" err="1" smtClean="0"/>
                        <a:t>bahasa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digunakan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mencoba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menemukan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makna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bahasa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bersifat</a:t>
                      </a:r>
                      <a:r>
                        <a:rPr lang="en-AU" dirty="0" smtClean="0"/>
                        <a:t> personal,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informal  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Dimensi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metodologis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kuantitatif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menggunakan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logika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deduktif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dimana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teori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hipotesis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diuji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dalam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urutan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sebab-akibat</a:t>
                      </a:r>
                      <a:endParaRPr lang="en-AU" dirty="0" smtClean="0"/>
                    </a:p>
                    <a:p>
                      <a:r>
                        <a:rPr lang="en-AU" dirty="0" err="1" smtClean="0"/>
                        <a:t>Bila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kualitatif</a:t>
                      </a:r>
                      <a:r>
                        <a:rPr lang="en-AU" dirty="0" smtClean="0"/>
                        <a:t> : </a:t>
                      </a:r>
                      <a:r>
                        <a:rPr lang="en-AU" dirty="0" err="1" smtClean="0"/>
                        <a:t>menggunakan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logika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induktif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kategori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muncul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dari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interaksi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antara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peneliti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dgn</a:t>
                      </a:r>
                      <a:r>
                        <a:rPr lang="en-AU" dirty="0" smtClean="0"/>
                        <a:t> para </a:t>
                      </a:r>
                      <a:r>
                        <a:rPr lang="en-AU" dirty="0" err="1" smtClean="0"/>
                        <a:t>informannya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756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467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Apakah paradigma? </vt:lpstr>
      <vt:lpstr>PowerPoint Presentation</vt:lpstr>
      <vt:lpstr>Aspek pengembangan ilmu</vt:lpstr>
      <vt:lpstr>PowerPoint Presentation</vt:lpstr>
      <vt:lpstr>Tiga dimensi yang menentukan posisi paradigma ilmu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Apakah paradigma? </dc:title>
  <dc:creator>Fadjarini S</dc:creator>
  <cp:lastModifiedBy>AFNAN TAM</cp:lastModifiedBy>
  <cp:revision>10</cp:revision>
  <dcterms:created xsi:type="dcterms:W3CDTF">2006-08-16T00:00:00Z</dcterms:created>
  <dcterms:modified xsi:type="dcterms:W3CDTF">2017-03-07T14:22:02Z</dcterms:modified>
</cp:coreProperties>
</file>