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696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99D67-F1E3-4A63-925D-36BF791A0EA3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626CE-767E-4C7C-A27B-123456C9C4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potret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yang </a:t>
            </a:r>
            <a:r>
              <a:rPr lang="en-US" dirty="0" err="1" smtClean="0"/>
              <a:t>menurut</a:t>
            </a:r>
            <a:r>
              <a:rPr lang="en-US" dirty="0" smtClean="0"/>
              <a:t> kalian </a:t>
            </a:r>
            <a:r>
              <a:rPr lang="en-US" dirty="0" err="1" smtClean="0"/>
              <a:t>menarik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ulasan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segala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bentuk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jasa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pelayanan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baik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dalam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bentuk</a:t>
            </a:r>
            <a:r>
              <a:rPr lang="en-US" dirty="0" smtClean="0">
                <a:solidFill>
                  <a:srgbClr val="FF0000"/>
                </a:solidFill>
              </a:rPr>
              <a:t> BARANG PUBLIK </a:t>
            </a:r>
            <a:r>
              <a:rPr lang="en-US" dirty="0" err="1" smtClean="0">
                <a:solidFill>
                  <a:srgbClr val="FF0000"/>
                </a:solidFill>
              </a:rPr>
              <a:t>maupun</a:t>
            </a:r>
            <a:r>
              <a:rPr lang="en-US" dirty="0" smtClean="0">
                <a:solidFill>
                  <a:srgbClr val="FF0000"/>
                </a:solidFill>
              </a:rPr>
              <a:t> JASA PUBLIK </a:t>
            </a:r>
            <a:r>
              <a:rPr lang="en-US" dirty="0" err="1" smtClean="0">
                <a:solidFill>
                  <a:srgbClr val="FF0000"/>
                </a:solidFill>
              </a:rPr>
              <a:t>yg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jalankan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oleh</a:t>
            </a:r>
            <a:r>
              <a:rPr lang="en-US" dirty="0" smtClean="0">
                <a:solidFill>
                  <a:srgbClr val="FF0000"/>
                </a:solidFill>
              </a:rPr>
              <a:t> INSTITUSI PEMERINTAHAN </a:t>
            </a:r>
            <a:r>
              <a:rPr lang="en-US" dirty="0" err="1" smtClean="0">
                <a:solidFill>
                  <a:srgbClr val="FF0000"/>
                </a:solidFill>
              </a:rPr>
              <a:t>dalam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rangka</a:t>
            </a:r>
            <a:r>
              <a:rPr lang="en-US" dirty="0" smtClean="0">
                <a:solidFill>
                  <a:srgbClr val="FF0000"/>
                </a:solidFill>
              </a:rPr>
              <a:t> PEMENUHAN KEBUTUHAN MASYARAKAT </a:t>
            </a:r>
            <a:r>
              <a:rPr lang="en-US" dirty="0" err="1" smtClean="0">
                <a:solidFill>
                  <a:srgbClr val="FF0000"/>
                </a:solidFill>
              </a:rPr>
              <a:t>sesuai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dengan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Undang-Undang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non </a:t>
            </a:r>
            <a:r>
              <a:rPr lang="en-US" dirty="0" err="1" smtClean="0"/>
              <a:t>pemerintah</a:t>
            </a:r>
            <a:r>
              <a:rPr lang="en-US" dirty="0" smtClean="0"/>
              <a:t>/</a:t>
            </a:r>
            <a:r>
              <a:rPr lang="en-US" dirty="0" err="1" smtClean="0"/>
              <a:t>korporasi</a:t>
            </a:r>
            <a:r>
              <a:rPr lang="en-US" dirty="0" smtClean="0"/>
              <a:t> yang </a:t>
            </a:r>
            <a:r>
              <a:rPr lang="en-US" dirty="0" err="1" smtClean="0"/>
              <a:t>menyediakan</a:t>
            </a:r>
            <a:r>
              <a:rPr lang="en-US" dirty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kesehatan?apakah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re-</a:t>
            </a:r>
            <a:r>
              <a:rPr lang="en-US" dirty="0" err="1" smtClean="0"/>
              <a:t>definisi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menyebabkan?transformasi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penyedian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transformasi</a:t>
            </a:r>
            <a:r>
              <a:rPr lang="en-US" dirty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ranah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Transformasi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ranah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non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semi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domain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,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KARAKTERISTIK </a:t>
            </a:r>
            <a:r>
              <a:rPr lang="en-US" dirty="0" err="1" smtClean="0"/>
              <a:t>dan</a:t>
            </a:r>
            <a:r>
              <a:rPr lang="en-US" dirty="0" smtClean="0"/>
              <a:t> SIFAT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Apa</a:t>
            </a:r>
            <a:r>
              <a:rPr lang="en-US" sz="3200" dirty="0" smtClean="0"/>
              <a:t> yang </a:t>
            </a:r>
            <a:r>
              <a:rPr lang="en-US" sz="3200" dirty="0" err="1" smtClean="0"/>
              <a:t>kemudian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menentukan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dikategorikan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: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eksternalitas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mengkonsumsi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: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.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(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,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: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didefinsikan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, yang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hajat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Perbedaan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Privat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229600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Ciri-ciri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Publik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Privat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Sifat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publik</a:t>
                      </a:r>
                      <a:r>
                        <a:rPr lang="en-US" dirty="0" smtClean="0"/>
                        <a:t>, semi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publik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memiliki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eksternalitas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privat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Resiko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kegagalan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penyelenggaraan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Resiko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kolektif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banyak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orang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bersama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Kerugian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perseorangan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Akses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warga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terhadap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pelayanan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r>
                        <a:rPr lang="en-US" dirty="0" smtClean="0"/>
                        <a:t> 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warga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Keterkaitan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pencapaian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misi</a:t>
                      </a:r>
                      <a:r>
                        <a:rPr lang="en-US" baseline="0" dirty="0" smtClean="0"/>
                        <a:t> 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Tinggi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langsung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Rendah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langsung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penyelenggaraannya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Konstitusi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kebijakan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publik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peraturan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perundangan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Kesepakatan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penggunan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penyelenggara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perusahaan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penyelenggara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Instansi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non </a:t>
                      </a:r>
                      <a:r>
                        <a:rPr lang="en-US" dirty="0" err="1" smtClean="0"/>
                        <a:t>pemerintah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Korporasi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lembaga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nirlaba</a:t>
                      </a:r>
                      <a:r>
                        <a:rPr lang="en-US" dirty="0" smtClean="0"/>
                        <a:t>, BUMN&lt; BUMD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Sumber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pembiayaan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Anggaran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subsidi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Kekayaan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negara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dipisahkan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hasil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penjualan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Millenium</a:t>
            </a:r>
            <a:r>
              <a:rPr lang="en-US" dirty="0" smtClean="0"/>
              <a:t> Development Goals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Suistanable</a:t>
            </a:r>
            <a:r>
              <a:rPr lang="en-US" dirty="0" smtClean="0"/>
              <a:t> Development Goals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451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Pelayanan Publik dan Pelayanan Privat</vt:lpstr>
      <vt:lpstr>Pelayanan Publik</vt:lpstr>
      <vt:lpstr>Slide 3</vt:lpstr>
      <vt:lpstr>Slide 4</vt:lpstr>
      <vt:lpstr>Apa yang kemudian dapat digunakan untuk menentukan suatu pelayanan dapat dikategorikan sebagai Pelayanan Publik?</vt:lpstr>
      <vt:lpstr>Slide 6</vt:lpstr>
      <vt:lpstr>Pelayanan Privat</vt:lpstr>
      <vt:lpstr>Perbedaan antara Pelayanan Publik dan Privat</vt:lpstr>
      <vt:lpstr>Tugas individu Minggu 4</vt:lpstr>
      <vt:lpstr>Tugas kelompok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Publik dan Pelayanan Privat</dc:title>
  <dc:creator>Heri</dc:creator>
  <cp:lastModifiedBy>Heri</cp:lastModifiedBy>
  <cp:revision>3</cp:revision>
  <dcterms:created xsi:type="dcterms:W3CDTF">2018-10-10T23:28:29Z</dcterms:created>
  <dcterms:modified xsi:type="dcterms:W3CDTF">2018-10-11T10:01:45Z</dcterms:modified>
</cp:coreProperties>
</file>