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1" r:id="rId2"/>
    <p:sldId id="262" r:id="rId3"/>
    <p:sldId id="280" r:id="rId4"/>
    <p:sldId id="265" r:id="rId5"/>
    <p:sldId id="266" r:id="rId6"/>
    <p:sldId id="271" r:id="rId7"/>
    <p:sldId id="272" r:id="rId8"/>
    <p:sldId id="273" r:id="rId9"/>
    <p:sldId id="274" r:id="rId10"/>
    <p:sldId id="277" r:id="rId11"/>
    <p:sldId id="279" r:id="rId12"/>
    <p:sldId id="28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DEBE3-E3D3-4281-BA4B-B3A3D91ECC33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E5A3F-798B-4226-954D-842D589D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03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109FF-93F2-4E03-89B2-F43DB7D5D9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42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109FF-93F2-4E03-89B2-F43DB7D5D98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97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4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7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5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3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5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7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0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3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9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2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ADDA6-4CBD-405F-BBB9-661DA86A06D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7002A-33E6-4AED-B483-7DA269646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43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153400" cy="6858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Asas-2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pnyelenggaraan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Pemerintahan-Daerah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Autofit/>
          </a:bodyPr>
          <a:lstStyle/>
          <a:p>
            <a:pPr marL="514350" lvl="1" indent="-514350">
              <a:buFont typeface="+mj-lt"/>
              <a:buAutoNum type="arabicPeriod"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Sentralisasi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dimana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segala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dipusatkan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pusat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514350" lvl="1" indent="-514350">
              <a:buFont typeface="+mj-lt"/>
              <a:buAutoNum type="arabicPeriod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 Menurut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UU No.32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penyerahan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otonom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mengurus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urusan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NKRI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lvl="1" indent="-514350">
              <a:buFont typeface="+mj-lt"/>
              <a:buAutoNum type="arabicPeriod" startAt="3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Dekonsentrasi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pelimpahan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wewwnang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wakil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instansi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vertikal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wilayah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(UU No. 32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2004 )</a:t>
            </a:r>
          </a:p>
          <a:p>
            <a:pPr marL="514350" lvl="1" indent="-514350">
              <a:buFont typeface="+mj-lt"/>
              <a:buAutoNum type="arabicPeriod" startAt="3"/>
            </a:pPr>
            <a:r>
              <a:rPr lang="en-US" sz="2000" b="1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penugasaan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(UU No. 32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2004)</a:t>
            </a:r>
          </a:p>
          <a:p>
            <a:pPr marL="0" lvl="1" indent="0">
              <a:buNone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514350" lvl="1" indent="-51435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lvl="1" indent="-51435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26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embantuan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Medebewind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b="1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penugasaan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(UU No. 32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2004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Penyerahan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disertai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pembiayaannya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inisiatif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pelaksanaannya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diserahkan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tetap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dipertanggungjawabkan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DD.</a:t>
            </a:r>
          </a:p>
          <a:p>
            <a:pPr marL="0" lvl="1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lvl="1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diberikannya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efesiensi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efektifitas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kpd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masyarakat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memperlancar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permasalahan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membantu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potensi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karakteristiknya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lvl="1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49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Latar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belakang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perlunya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aerah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esa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Landasannya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pasal 18 A UUD 1945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UU No 32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2004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UU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No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33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2004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politacal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will/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prima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akurat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enyelenggarakan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scr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efesiensi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efektivitas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transparan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akuntabel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Pertimbangan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ugas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Keterbatasan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Sifat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sulit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mengikut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berhasil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ditugaskan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36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5. </a:t>
            </a:r>
            <a:r>
              <a:rPr lang="en-US" b="1" dirty="0" err="1" smtClean="0"/>
              <a:t>Vriij</a:t>
            </a:r>
            <a:r>
              <a:rPr lang="en-US" b="1" dirty="0" smtClean="0"/>
              <a:t> </a:t>
            </a:r>
            <a:r>
              <a:rPr lang="en-US" b="1" dirty="0" err="1" smtClean="0"/>
              <a:t>bestuur</a:t>
            </a:r>
            <a:r>
              <a:rPr lang="en-US" b="1" dirty="0" smtClean="0"/>
              <a:t> (</a:t>
            </a:r>
            <a:r>
              <a:rPr lang="en-US" b="1" dirty="0" err="1" smtClean="0"/>
              <a:t>tugas</a:t>
            </a:r>
            <a:r>
              <a:rPr lang="en-US" b="1" dirty="0" smtClean="0"/>
              <a:t> </a:t>
            </a:r>
            <a:r>
              <a:rPr lang="en-US" b="1" dirty="0" err="1" smtClean="0"/>
              <a:t>sampiran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Vriij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bestuur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sampiran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penyerahan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tambahan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anggaran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seseorang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Misalnya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surat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diantar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kealamat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lokasi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jauh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didrop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kecamatan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didesa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kemudian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dititipkan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kades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8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kadus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RT </a:t>
            </a:r>
            <a:r>
              <a:rPr lang="en-US" sz="28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baru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kewarga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67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001000" cy="4873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Sentralisasi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001000" cy="54102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Sentralisasi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segala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dipusatkan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lvl="1" indent="0"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Kelebihan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Sentralisasi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mnrt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J. I Het Veld)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Kelebihannya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landasan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mencegah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nafsu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memisahkan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rasa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persatuan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&amp; rasa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persamaan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per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undang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-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undangan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pengadilan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sepanjang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meliputi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serupa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lvl="1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037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/>
          </a:bodyPr>
          <a:lstStyle/>
          <a:p>
            <a:pPr marL="457200" lvl="1" indent="-457200">
              <a:buFont typeface="+mj-lt"/>
              <a:buAutoNum type="arabicPeriod" startAt="2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Kelebihannya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hasrat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mengutamakan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golongan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perorangan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merata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tenaga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lemah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dihimpun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kekuatan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-457200">
              <a:buFont typeface="+mj-lt"/>
              <a:buAutoNum type="arabicPeriod" startAt="2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Kelebihannya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meskipun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kepastian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tenaga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dihimpun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kekuatan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meskipun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kepastian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845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Alasan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emerintah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usat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Mendesentralisaikan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ekuasaan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emda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Segi</a:t>
            </a:r>
            <a:r>
              <a:rPr lang="en-US" b="1" dirty="0" smtClean="0"/>
              <a:t> politik</a:t>
            </a:r>
            <a:r>
              <a:rPr lang="en-US" b="1" dirty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mengikutsertakan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proses </a:t>
            </a:r>
            <a:r>
              <a:rPr lang="en-US" b="1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sendiri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politik &amp;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nasonal</a:t>
            </a:r>
            <a:r>
              <a:rPr lang="en-US" dirty="0" smtClean="0"/>
              <a:t> 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b="1" dirty="0" smtClean="0"/>
              <a:t>proses </a:t>
            </a:r>
            <a:r>
              <a:rPr lang="en-US" b="1" dirty="0" err="1" smtClean="0"/>
              <a:t>demokrasi</a:t>
            </a:r>
            <a:r>
              <a:rPr lang="en-US" b="1" dirty="0" smtClean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sudut</a:t>
            </a:r>
            <a:r>
              <a:rPr lang="en-US" dirty="0" smtClean="0">
                <a:sym typeface="Wingdings" pitchFamily="2" charset="2"/>
              </a:rPr>
              <a:t> politik </a:t>
            </a:r>
            <a:r>
              <a:rPr lang="en-US" dirty="0" err="1" smtClean="0">
                <a:sym typeface="Wingdings" pitchFamily="2" charset="2"/>
              </a:rPr>
              <a:t>desentralisasi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</a:t>
            </a:r>
            <a:r>
              <a:rPr lang="en-US" dirty="0" err="1" smtClean="0">
                <a:sym typeface="Wingdings" pitchFamily="2" charset="2"/>
              </a:rPr>
              <a:t>imaksudkan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mencegah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pemupukan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kekuasaan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pihak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saja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yg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err="1" smtClean="0">
                <a:sym typeface="Wingdings" pitchFamily="2" charset="2"/>
              </a:rPr>
              <a:t>menimbulkan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tirani</a:t>
            </a:r>
            <a:r>
              <a:rPr lang="en-US" dirty="0" smtClean="0">
                <a:sym typeface="Wingdings" pitchFamily="2" charset="2"/>
              </a:rPr>
              <a:t>, 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pendemokrasian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agar </a:t>
            </a:r>
            <a:r>
              <a:rPr lang="en-US" dirty="0" err="1" smtClean="0">
                <a:sym typeface="Wingdings" pitchFamily="2" charset="2"/>
              </a:rPr>
              <a:t>rakyat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hak</a:t>
            </a:r>
            <a:r>
              <a:rPr lang="en-US" dirty="0" err="1">
                <a:sym typeface="Wingdings" pitchFamily="2" charset="2"/>
              </a:rPr>
              <a:t>-</a:t>
            </a:r>
            <a:r>
              <a:rPr lang="en-US" dirty="0" err="1" smtClean="0">
                <a:sym typeface="Wingdings" pitchFamily="2" charset="2"/>
              </a:rPr>
              <a:t>hak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demokrasi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514350" indent="-514350">
              <a:buAutoNum type="arabicPeriod" startAt="2"/>
            </a:pPr>
            <a:r>
              <a:rPr lang="en-US" b="1" dirty="0" err="1" smtClean="0"/>
              <a:t>Segi</a:t>
            </a:r>
            <a:r>
              <a:rPr lang="en-US" b="1" dirty="0" smtClean="0"/>
              <a:t> manajemen </a:t>
            </a:r>
            <a:r>
              <a:rPr lang="en-US" b="1" dirty="0" err="1" smtClean="0"/>
              <a:t>pemerintahan</a:t>
            </a:r>
            <a:r>
              <a:rPr lang="en-US" dirty="0" smtClean="0"/>
              <a:t>: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, </a:t>
            </a:r>
            <a:r>
              <a:rPr lang="en-US" dirty="0" err="1" smtClean="0"/>
              <a:t>efesiensi</a:t>
            </a:r>
            <a:r>
              <a:rPr lang="en-US" dirty="0" smtClean="0"/>
              <a:t>, </a:t>
            </a:r>
            <a:r>
              <a:rPr lang="en-US" dirty="0" err="1" smtClean="0"/>
              <a:t>efektivitas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b="1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53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6388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Segi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kultural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kekhususan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keistimewaan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geografis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demografi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ekonomi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budaya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latar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belakang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sejarahnya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Segi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mengatasi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kelemahan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mengawasi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programnya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Segi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percepatan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persaingan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positif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antar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inovasi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kualitas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11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867400"/>
          </a:xfrm>
        </p:spPr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Menurut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UU No.32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penyerahan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otonom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NKRI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Konsep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kebaikan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al: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Memberi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penilaian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penduduk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beraneka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ragam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meringankan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beban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potensi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menonjol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berkesempatan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ikut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control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tingkah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9038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82000" cy="6096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Kelebihan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Mengurangi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bertumpuknya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pusat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menghadapi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mendesak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membutuhkan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cepat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menunggu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instruksi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pusat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mengurangai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buruk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Mngurangi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kmungkinan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kesewenang2an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pusat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krn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sifatnya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Kelemahan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besarnya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organ-organ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makin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komlek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mempersulit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koordinas.i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Keseimbangan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keserasian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bermacam-macam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terganggu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timbulnya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fanatisme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diambil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memerlukan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lama.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beaya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10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001000" cy="4572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Dekonsentrasi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82000" cy="5943600"/>
          </a:xfrm>
        </p:spPr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Dekonsentrasi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pelimpahan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wakil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vertikal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ttt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(UU No.32Th 2004 )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Dekonsentrasi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pelimpahan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sbagian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diwilayah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Wilayah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adminisrasi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Wilayah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adminisrasi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wakil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terbentuk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krn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dekonsentrasi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kantor-2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fasilitasnya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mrpkan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cabang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kantor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vertiakl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vertikal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vertikal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adlh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mpkn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kementerian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adminisrasi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kepanjangan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dpartemen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38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Kelebihan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Dekonsentrasi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politis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mengurangi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keluhan2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protes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aparat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dekonsentrasi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membantu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merumuskan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intensif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disampaikan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melindungi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eksploitasi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sekelopok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orang.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Dekonsentrasi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memngkinkan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kontak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diperintah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mengamankan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administrasi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menjamin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persatuan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19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998</Words>
  <Application>Microsoft Office PowerPoint</Application>
  <PresentationFormat>On-screen Show (4:3)</PresentationFormat>
  <Paragraphs>84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Asas-2 pnyelenggaraan Pemerintahan-Daerah</vt:lpstr>
      <vt:lpstr>1. Sentralisasi</vt:lpstr>
      <vt:lpstr>Lanjutan </vt:lpstr>
      <vt:lpstr>Alasan Pemerintah Pusat Mendesentralisaikan Kekuasaan kepada Pemda</vt:lpstr>
      <vt:lpstr>PowerPoint Presentation</vt:lpstr>
      <vt:lpstr>2. Desentralisasi</vt:lpstr>
      <vt:lpstr>PowerPoint Presentation</vt:lpstr>
      <vt:lpstr>3. Dekonsentrasi</vt:lpstr>
      <vt:lpstr>PowerPoint Presentation</vt:lpstr>
      <vt:lpstr>4. Tugas Pembantuan /Medebewind</vt:lpstr>
      <vt:lpstr>Latar belakang perlunya Tugas Pembantuan kepada Daerah dan Desa</vt:lpstr>
      <vt:lpstr>5. Vriij bestuur (tugas sampiran)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Asas-2 pnyelenggaraan Pemerintahan-Da</dc:title>
  <dc:creator>asus</dc:creator>
  <cp:lastModifiedBy>asus</cp:lastModifiedBy>
  <cp:revision>11</cp:revision>
  <dcterms:created xsi:type="dcterms:W3CDTF">2020-09-30T23:51:00Z</dcterms:created>
  <dcterms:modified xsi:type="dcterms:W3CDTF">2020-10-06T01:10:09Z</dcterms:modified>
</cp:coreProperties>
</file>