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99" r:id="rId2"/>
    <p:sldId id="272" r:id="rId3"/>
    <p:sldId id="262" r:id="rId4"/>
    <p:sldId id="266" r:id="rId5"/>
    <p:sldId id="304" r:id="rId6"/>
    <p:sldId id="305" r:id="rId7"/>
    <p:sldId id="300" r:id="rId8"/>
    <p:sldId id="303" r:id="rId9"/>
    <p:sldId id="302" r:id="rId10"/>
    <p:sldId id="306" r:id="rId11"/>
    <p:sldId id="308" r:id="rId12"/>
    <p:sldId id="307" r:id="rId13"/>
    <p:sldId id="28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53" autoAdjust="0"/>
  </p:normalViewPr>
  <p:slideViewPr>
    <p:cSldViewPr>
      <p:cViewPr>
        <p:scale>
          <a:sx n="79" d="100"/>
          <a:sy n="79" d="100"/>
        </p:scale>
        <p:origin x="-11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9E8FD-95E3-425D-9B4A-4AF1A59CBEC2}" type="doc">
      <dgm:prSet loTypeId="urn:microsoft.com/office/officeart/2005/8/layout/process4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7088FAA-C1B9-44A6-B9A0-0339AB6DAC1E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800" b="1" dirty="0" smtClean="0"/>
            <a:t>ISU-ISU STRATEGIS</a:t>
          </a:r>
          <a:endParaRPr lang="en-US" sz="1800" b="1" dirty="0"/>
        </a:p>
      </dgm:t>
    </dgm:pt>
    <dgm:pt modelId="{39DC7481-9A0F-4667-BAC1-33F2E1A8215F}" type="parTrans" cxnId="{4035AF61-7C52-4B43-9F30-912F747B9510}">
      <dgm:prSet/>
      <dgm:spPr/>
      <dgm:t>
        <a:bodyPr/>
        <a:lstStyle/>
        <a:p>
          <a:endParaRPr lang="en-US" sz="1800"/>
        </a:p>
      </dgm:t>
    </dgm:pt>
    <dgm:pt modelId="{32648CA1-5C52-43BF-B520-AA9DAF2C3025}" type="sibTrans" cxnId="{4035AF61-7C52-4B43-9F30-912F747B9510}">
      <dgm:prSet/>
      <dgm:spPr/>
      <dgm:t>
        <a:bodyPr/>
        <a:lstStyle/>
        <a:p>
          <a:endParaRPr lang="en-US" sz="1800"/>
        </a:p>
      </dgm:t>
    </dgm:pt>
    <dgm:pt modelId="{9F790543-9350-497D-BFDE-DE5D3A16B1F3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FF0000"/>
              </a:solidFill>
            </a:rPr>
            <a:t>KESEJAHTERAAN</a:t>
          </a:r>
          <a:endParaRPr lang="id-ID" sz="2000" b="1" dirty="0" smtClean="0">
            <a:solidFill>
              <a:srgbClr val="FF0000"/>
            </a:solidFill>
          </a:endParaRPr>
        </a:p>
        <a:p>
          <a:r>
            <a:rPr lang="id-ID" sz="1800" dirty="0" smtClean="0"/>
            <a:t> (Desa)</a:t>
          </a:r>
          <a:endParaRPr lang="en-US" sz="1800" dirty="0"/>
        </a:p>
      </dgm:t>
    </dgm:pt>
    <dgm:pt modelId="{0B9AE762-BF4B-46BC-8FAA-5AE1BB132AA6}" type="parTrans" cxnId="{00E4E3D8-053F-4ED7-873B-4ABDBF7CC17D}">
      <dgm:prSet/>
      <dgm:spPr/>
      <dgm:t>
        <a:bodyPr/>
        <a:lstStyle/>
        <a:p>
          <a:endParaRPr lang="en-US" sz="1800"/>
        </a:p>
      </dgm:t>
    </dgm:pt>
    <dgm:pt modelId="{36152720-B735-421C-A8A7-42890F8552FA}" type="sibTrans" cxnId="{00E4E3D8-053F-4ED7-873B-4ABDBF7CC17D}">
      <dgm:prSet/>
      <dgm:spPr/>
      <dgm:t>
        <a:bodyPr/>
        <a:lstStyle/>
        <a:p>
          <a:endParaRPr lang="en-US" sz="1800"/>
        </a:p>
      </dgm:t>
    </dgm:pt>
    <dgm:pt modelId="{A5B34C01-521F-4497-A858-698DB4548945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FF0000"/>
              </a:solidFill>
            </a:rPr>
            <a:t>PEMERATAAN</a:t>
          </a:r>
          <a:endParaRPr lang="id-ID" sz="2000" b="1" dirty="0" smtClean="0">
            <a:solidFill>
              <a:srgbClr val="FF0000"/>
            </a:solidFill>
          </a:endParaRPr>
        </a:p>
        <a:p>
          <a:r>
            <a:rPr lang="id-ID" sz="1800" dirty="0" smtClean="0"/>
            <a:t> (PDT)</a:t>
          </a:r>
          <a:endParaRPr lang="en-US" sz="1800" dirty="0"/>
        </a:p>
      </dgm:t>
    </dgm:pt>
    <dgm:pt modelId="{3E695F2C-894A-4EC5-B0F4-4F95995BA812}" type="parTrans" cxnId="{94700E6E-7C5D-4F95-9CD9-69FC738321B2}">
      <dgm:prSet/>
      <dgm:spPr/>
      <dgm:t>
        <a:bodyPr/>
        <a:lstStyle/>
        <a:p>
          <a:endParaRPr lang="en-US" sz="1800"/>
        </a:p>
      </dgm:t>
    </dgm:pt>
    <dgm:pt modelId="{A27F64E7-5EAF-4347-B14F-EA8DF27F595E}" type="sibTrans" cxnId="{94700E6E-7C5D-4F95-9CD9-69FC738321B2}">
      <dgm:prSet/>
      <dgm:spPr/>
      <dgm:t>
        <a:bodyPr/>
        <a:lstStyle/>
        <a:p>
          <a:endParaRPr lang="en-US" sz="1800"/>
        </a:p>
      </dgm:t>
    </dgm:pt>
    <dgm:pt modelId="{E9144440-C9C7-402F-8157-013F47EA1FCB}">
      <dgm:prSet phldrT="[Text]" custT="1"/>
      <dgm:spPr/>
      <dgm:t>
        <a:bodyPr/>
        <a:lstStyle/>
        <a:p>
          <a:r>
            <a:rPr lang="en-US" sz="2000" b="1" dirty="0" smtClean="0"/>
            <a:t>TRISAKTI</a:t>
          </a:r>
          <a:endParaRPr lang="en-US" sz="2000" b="1" dirty="0"/>
        </a:p>
      </dgm:t>
    </dgm:pt>
    <dgm:pt modelId="{88F80EC8-D86C-4A9B-8A97-A0F64932742C}" type="parTrans" cxnId="{B6ECB27C-1CEF-4FA8-82FE-24D2C96CA3FD}">
      <dgm:prSet/>
      <dgm:spPr/>
      <dgm:t>
        <a:bodyPr/>
        <a:lstStyle/>
        <a:p>
          <a:endParaRPr lang="en-US" sz="1800"/>
        </a:p>
      </dgm:t>
    </dgm:pt>
    <dgm:pt modelId="{F53C3714-843E-493D-98E0-9E682C80278F}" type="sibTrans" cxnId="{B6ECB27C-1CEF-4FA8-82FE-24D2C96CA3FD}">
      <dgm:prSet/>
      <dgm:spPr/>
      <dgm:t>
        <a:bodyPr/>
        <a:lstStyle/>
        <a:p>
          <a:endParaRPr lang="en-US" sz="1800"/>
        </a:p>
      </dgm:t>
    </dgm:pt>
    <dgm:pt modelId="{7AA4CD52-793B-44A7-B2B5-37E630B1C9CA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FF0000"/>
              </a:solidFill>
            </a:rPr>
            <a:t>PERTUMBUHAN</a:t>
          </a:r>
          <a:endParaRPr lang="id-ID" sz="2000" b="1" dirty="0" smtClean="0">
            <a:solidFill>
              <a:srgbClr val="FF0000"/>
            </a:solidFill>
          </a:endParaRPr>
        </a:p>
        <a:p>
          <a:r>
            <a:rPr lang="id-ID" sz="1800" dirty="0" smtClean="0"/>
            <a:t>(Transmigrasi)</a:t>
          </a:r>
          <a:endParaRPr lang="en-US" sz="1800" dirty="0"/>
        </a:p>
      </dgm:t>
    </dgm:pt>
    <dgm:pt modelId="{BA7725CB-50F8-4A1F-BD82-A03B86F9B322}" type="parTrans" cxnId="{8DE63B42-C2AA-466D-8783-43E1376FF39C}">
      <dgm:prSet/>
      <dgm:spPr/>
      <dgm:t>
        <a:bodyPr/>
        <a:lstStyle/>
        <a:p>
          <a:endParaRPr lang="en-US" sz="1800"/>
        </a:p>
      </dgm:t>
    </dgm:pt>
    <dgm:pt modelId="{B152FAB9-D81C-492F-82EE-9D11F94A8DD6}" type="sibTrans" cxnId="{8DE63B42-C2AA-466D-8783-43E1376FF39C}">
      <dgm:prSet/>
      <dgm:spPr/>
      <dgm:t>
        <a:bodyPr/>
        <a:lstStyle/>
        <a:p>
          <a:endParaRPr lang="en-US" sz="1800"/>
        </a:p>
      </dgm:t>
    </dgm:pt>
    <dgm:pt modelId="{D4DCD9DA-9ED9-4168-93B9-99C8F23E803D}">
      <dgm:prSet phldrT="[Text]" custT="1"/>
      <dgm:spPr/>
      <dgm:t>
        <a:bodyPr/>
        <a:lstStyle/>
        <a:p>
          <a:r>
            <a:rPr lang="en-US" sz="1800" b="0" dirty="0" err="1" smtClean="0"/>
            <a:t>Berdikari</a:t>
          </a:r>
          <a:r>
            <a:rPr lang="en-US" sz="1800" b="0" dirty="0" smtClean="0"/>
            <a:t> di </a:t>
          </a:r>
          <a:r>
            <a:rPr lang="en-US" sz="1800" b="0" dirty="0" err="1" smtClean="0"/>
            <a:t>Bidang</a:t>
          </a:r>
          <a:r>
            <a:rPr lang="en-US" sz="1800" b="0" dirty="0" smtClean="0"/>
            <a:t> </a:t>
          </a:r>
          <a:r>
            <a:rPr lang="en-US" sz="1800" b="0" dirty="0" err="1" smtClean="0"/>
            <a:t>Ekonomi</a:t>
          </a:r>
          <a:r>
            <a:rPr lang="en-US" sz="1800" b="0" dirty="0" smtClean="0"/>
            <a:t>; </a:t>
          </a:r>
          <a:endParaRPr lang="en-US" sz="1800" dirty="0"/>
        </a:p>
      </dgm:t>
    </dgm:pt>
    <dgm:pt modelId="{15232E3A-00B6-47FF-878E-5FBA89A3A877}" type="parTrans" cxnId="{3526808F-4E74-47FD-A67D-B840DF689056}">
      <dgm:prSet/>
      <dgm:spPr/>
      <dgm:t>
        <a:bodyPr/>
        <a:lstStyle/>
        <a:p>
          <a:endParaRPr lang="en-US" sz="1800"/>
        </a:p>
      </dgm:t>
    </dgm:pt>
    <dgm:pt modelId="{FAAD4380-506F-41DD-95A3-F236A9B6A4D7}" type="sibTrans" cxnId="{3526808F-4E74-47FD-A67D-B840DF689056}">
      <dgm:prSet/>
      <dgm:spPr/>
      <dgm:t>
        <a:bodyPr/>
        <a:lstStyle/>
        <a:p>
          <a:endParaRPr lang="en-US" sz="1800"/>
        </a:p>
      </dgm:t>
    </dgm:pt>
    <dgm:pt modelId="{F3D57CC4-0756-46BE-833C-4F38F3F0D75F}">
      <dgm:prSet phldrT="[Text]" custT="1"/>
      <dgm:spPr/>
      <dgm:t>
        <a:bodyPr/>
        <a:lstStyle/>
        <a:p>
          <a:r>
            <a:rPr lang="en-US" sz="1800" b="0" dirty="0" err="1" smtClean="0"/>
            <a:t>Berkepribadian</a:t>
          </a:r>
          <a:r>
            <a:rPr lang="en-US" sz="1800" b="0" dirty="0" smtClean="0"/>
            <a:t> </a:t>
          </a:r>
          <a:r>
            <a:rPr lang="en-US" sz="1800" b="0" dirty="0" err="1" smtClean="0"/>
            <a:t>dalam</a:t>
          </a:r>
          <a:r>
            <a:rPr lang="en-US" sz="1800" b="0" dirty="0" smtClean="0"/>
            <a:t> </a:t>
          </a:r>
          <a:r>
            <a:rPr lang="en-US" sz="1800" b="0" dirty="0" err="1" smtClean="0"/>
            <a:t>Kebudayaan</a:t>
          </a:r>
          <a:endParaRPr lang="en-US" sz="1800" dirty="0"/>
        </a:p>
      </dgm:t>
    </dgm:pt>
    <dgm:pt modelId="{FBEF4AF6-B2A8-4A02-8EE9-D9936BD2011B}" type="parTrans" cxnId="{B427C7C0-C4E5-47C1-81DD-46B5E09EA426}">
      <dgm:prSet/>
      <dgm:spPr/>
      <dgm:t>
        <a:bodyPr/>
        <a:lstStyle/>
        <a:p>
          <a:endParaRPr lang="en-US" sz="1800"/>
        </a:p>
      </dgm:t>
    </dgm:pt>
    <dgm:pt modelId="{D0BAC8F4-ABCB-4C50-8709-E29028202538}" type="sibTrans" cxnId="{B427C7C0-C4E5-47C1-81DD-46B5E09EA426}">
      <dgm:prSet/>
      <dgm:spPr/>
      <dgm:t>
        <a:bodyPr/>
        <a:lstStyle/>
        <a:p>
          <a:endParaRPr lang="en-US" sz="1800"/>
        </a:p>
      </dgm:t>
    </dgm:pt>
    <dgm:pt modelId="{E92F07B8-C4A5-4957-B5FF-64591EB9C8C9}">
      <dgm:prSet phldrT="[Text]" custT="1"/>
      <dgm:spPr/>
      <dgm:t>
        <a:bodyPr/>
        <a:lstStyle/>
        <a:p>
          <a:r>
            <a:rPr lang="en-US" sz="1800" b="0" dirty="0" err="1" smtClean="0"/>
            <a:t>Berdaulat</a:t>
          </a:r>
          <a:r>
            <a:rPr lang="en-US" sz="1800" b="0" dirty="0" smtClean="0"/>
            <a:t> di </a:t>
          </a:r>
          <a:r>
            <a:rPr lang="en-US" sz="1800" b="0" dirty="0" err="1" smtClean="0"/>
            <a:t>Bidang</a:t>
          </a:r>
          <a:r>
            <a:rPr lang="en-US" sz="1800" b="0" dirty="0" smtClean="0"/>
            <a:t> </a:t>
          </a:r>
          <a:r>
            <a:rPr lang="en-US" sz="1800" b="0" dirty="0" err="1" smtClean="0"/>
            <a:t>Politik</a:t>
          </a:r>
          <a:r>
            <a:rPr lang="en-US" sz="1800" b="0" dirty="0" smtClean="0"/>
            <a:t>; </a:t>
          </a:r>
          <a:endParaRPr lang="en-US" sz="1800" dirty="0"/>
        </a:p>
      </dgm:t>
    </dgm:pt>
    <dgm:pt modelId="{030DF382-8F4F-4CB6-A5C4-D3A3DBB362CF}" type="parTrans" cxnId="{2C65E6FD-13FA-4D8D-B44C-BF63AA2CAD69}">
      <dgm:prSet/>
      <dgm:spPr/>
      <dgm:t>
        <a:bodyPr/>
        <a:lstStyle/>
        <a:p>
          <a:endParaRPr lang="en-US" sz="1800"/>
        </a:p>
      </dgm:t>
    </dgm:pt>
    <dgm:pt modelId="{E19A4047-B9A4-48B4-BB06-506F311CEFAA}" type="sibTrans" cxnId="{2C65E6FD-13FA-4D8D-B44C-BF63AA2CAD69}">
      <dgm:prSet/>
      <dgm:spPr/>
      <dgm:t>
        <a:bodyPr/>
        <a:lstStyle/>
        <a:p>
          <a:endParaRPr lang="en-US" sz="1800"/>
        </a:p>
      </dgm:t>
    </dgm:pt>
    <dgm:pt modelId="{46BE0BB9-E102-43A0-889C-D9DABCFA4264}" type="pres">
      <dgm:prSet presAssocID="{6779E8FD-95E3-425D-9B4A-4AF1A59CBE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4BE647A-3173-4562-ABF6-81E3B93801FB}" type="pres">
      <dgm:prSet presAssocID="{E9144440-C9C7-402F-8157-013F47EA1FCB}" presName="boxAndChildren" presStyleCnt="0"/>
      <dgm:spPr/>
    </dgm:pt>
    <dgm:pt modelId="{B3C6434D-FB0E-400C-AA40-1F53B63FF928}" type="pres">
      <dgm:prSet presAssocID="{E9144440-C9C7-402F-8157-013F47EA1FCB}" presName="parentTextBox" presStyleLbl="node1" presStyleIdx="0" presStyleCnt="2"/>
      <dgm:spPr/>
      <dgm:t>
        <a:bodyPr/>
        <a:lstStyle/>
        <a:p>
          <a:endParaRPr lang="en-US"/>
        </a:p>
      </dgm:t>
    </dgm:pt>
    <dgm:pt modelId="{6D3DDCE2-A76E-4137-91BE-C0D37C577BB9}" type="pres">
      <dgm:prSet presAssocID="{E9144440-C9C7-402F-8157-013F47EA1FCB}" presName="entireBox" presStyleLbl="node1" presStyleIdx="0" presStyleCnt="2" custScaleY="108663" custLinFactNeighborY="-9295"/>
      <dgm:spPr/>
      <dgm:t>
        <a:bodyPr/>
        <a:lstStyle/>
        <a:p>
          <a:endParaRPr lang="en-US"/>
        </a:p>
      </dgm:t>
    </dgm:pt>
    <dgm:pt modelId="{6E2316A3-6BB9-4474-B01F-D427FE7D3958}" type="pres">
      <dgm:prSet presAssocID="{E9144440-C9C7-402F-8157-013F47EA1FCB}" presName="descendantBox" presStyleCnt="0"/>
      <dgm:spPr/>
    </dgm:pt>
    <dgm:pt modelId="{88D591E3-2330-4D7C-A399-EEFEF4453550}" type="pres">
      <dgm:prSet presAssocID="{E92F07B8-C4A5-4957-B5FF-64591EB9C8C9}" presName="childTextBox" presStyleLbl="fgAccFollowNode1" presStyleIdx="0" presStyleCnt="6" custScaleY="154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5428E8-7B6E-4287-B4D0-8DC1FA319F48}" type="pres">
      <dgm:prSet presAssocID="{D4DCD9DA-9ED9-4168-93B9-99C8F23E803D}" presName="childTextBox" presStyleLbl="fgAccFollowNode1" presStyleIdx="1" presStyleCnt="6" custScaleY="154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23466-BE01-45F0-AEE8-816AE2A77609}" type="pres">
      <dgm:prSet presAssocID="{F3D57CC4-0756-46BE-833C-4F38F3F0D75F}" presName="childTextBox" presStyleLbl="fgAccFollowNode1" presStyleIdx="2" presStyleCnt="6" custScaleY="1540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854EBC-884D-4AF4-890C-2628A8CE7193}" type="pres">
      <dgm:prSet presAssocID="{32648CA1-5C52-43BF-B520-AA9DAF2C3025}" presName="sp" presStyleCnt="0"/>
      <dgm:spPr/>
    </dgm:pt>
    <dgm:pt modelId="{E02836BD-DA78-41DE-B65B-CA77D9F3D6B9}" type="pres">
      <dgm:prSet presAssocID="{67088FAA-C1B9-44A6-B9A0-0339AB6DAC1E}" presName="arrowAndChildren" presStyleCnt="0"/>
      <dgm:spPr/>
    </dgm:pt>
    <dgm:pt modelId="{3B0AF596-EE94-444B-A4A5-54B14934D881}" type="pres">
      <dgm:prSet presAssocID="{67088FAA-C1B9-44A6-B9A0-0339AB6DAC1E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53C643CB-4CCC-4854-8AAB-9281C9B348BF}" type="pres">
      <dgm:prSet presAssocID="{67088FAA-C1B9-44A6-B9A0-0339AB6DAC1E}" presName="arrow" presStyleLbl="node1" presStyleIdx="1" presStyleCnt="2" custLinFactNeighborY="-94"/>
      <dgm:spPr/>
      <dgm:t>
        <a:bodyPr/>
        <a:lstStyle/>
        <a:p>
          <a:endParaRPr lang="en-US"/>
        </a:p>
      </dgm:t>
    </dgm:pt>
    <dgm:pt modelId="{EBEA9ABB-35EC-451E-8789-3DF6FA166032}" type="pres">
      <dgm:prSet presAssocID="{67088FAA-C1B9-44A6-B9A0-0339AB6DAC1E}" presName="descendantArrow" presStyleCnt="0"/>
      <dgm:spPr/>
    </dgm:pt>
    <dgm:pt modelId="{37C48038-D904-403D-91F0-8E39DBADC44C}" type="pres">
      <dgm:prSet presAssocID="{9F790543-9350-497D-BFDE-DE5D3A16B1F3}" presName="childTextArrow" presStyleLbl="fgAccFollowNode1" presStyleIdx="3" presStyleCnt="6" custScaleY="136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2BB864-C84C-43E7-9962-6EDB56A1785C}" type="pres">
      <dgm:prSet presAssocID="{A5B34C01-521F-4497-A858-698DB4548945}" presName="childTextArrow" presStyleLbl="fgAccFollowNode1" presStyleIdx="4" presStyleCnt="6" custScaleY="136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071FE9-BB3C-490C-80A3-BBBD14FD43FA}" type="pres">
      <dgm:prSet presAssocID="{7AA4CD52-793B-44A7-B2B5-37E630B1C9CA}" presName="childTextArrow" presStyleLbl="fgAccFollowNode1" presStyleIdx="5" presStyleCnt="6" custScaleY="136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94319D-10B8-42D2-937C-C6EC1327B1CD}" type="presOf" srcId="{E9144440-C9C7-402F-8157-013F47EA1FCB}" destId="{B3C6434D-FB0E-400C-AA40-1F53B63FF928}" srcOrd="0" destOrd="0" presId="urn:microsoft.com/office/officeart/2005/8/layout/process4"/>
    <dgm:cxn modelId="{3526808F-4E74-47FD-A67D-B840DF689056}" srcId="{E9144440-C9C7-402F-8157-013F47EA1FCB}" destId="{D4DCD9DA-9ED9-4168-93B9-99C8F23E803D}" srcOrd="1" destOrd="0" parTransId="{15232E3A-00B6-47FF-878E-5FBA89A3A877}" sibTransId="{FAAD4380-506F-41DD-95A3-F236A9B6A4D7}"/>
    <dgm:cxn modelId="{4035AF61-7C52-4B43-9F30-912F747B9510}" srcId="{6779E8FD-95E3-425D-9B4A-4AF1A59CBEC2}" destId="{67088FAA-C1B9-44A6-B9A0-0339AB6DAC1E}" srcOrd="0" destOrd="0" parTransId="{39DC7481-9A0F-4667-BAC1-33F2E1A8215F}" sibTransId="{32648CA1-5C52-43BF-B520-AA9DAF2C3025}"/>
    <dgm:cxn modelId="{2302C3C5-D609-482A-AA33-20410E4983A5}" type="presOf" srcId="{6779E8FD-95E3-425D-9B4A-4AF1A59CBEC2}" destId="{46BE0BB9-E102-43A0-889C-D9DABCFA4264}" srcOrd="0" destOrd="0" presId="urn:microsoft.com/office/officeart/2005/8/layout/process4"/>
    <dgm:cxn modelId="{B93E9272-7665-497E-A4ED-D10BE8DC11B9}" type="presOf" srcId="{D4DCD9DA-9ED9-4168-93B9-99C8F23E803D}" destId="{7C5428E8-7B6E-4287-B4D0-8DC1FA319F48}" srcOrd="0" destOrd="0" presId="urn:microsoft.com/office/officeart/2005/8/layout/process4"/>
    <dgm:cxn modelId="{B427C7C0-C4E5-47C1-81DD-46B5E09EA426}" srcId="{E9144440-C9C7-402F-8157-013F47EA1FCB}" destId="{F3D57CC4-0756-46BE-833C-4F38F3F0D75F}" srcOrd="2" destOrd="0" parTransId="{FBEF4AF6-B2A8-4A02-8EE9-D9936BD2011B}" sibTransId="{D0BAC8F4-ABCB-4C50-8709-E29028202538}"/>
    <dgm:cxn modelId="{677D96D1-9832-4367-8313-FA878D71D876}" type="presOf" srcId="{E92F07B8-C4A5-4957-B5FF-64591EB9C8C9}" destId="{88D591E3-2330-4D7C-A399-EEFEF4453550}" srcOrd="0" destOrd="0" presId="urn:microsoft.com/office/officeart/2005/8/layout/process4"/>
    <dgm:cxn modelId="{2C65E6FD-13FA-4D8D-B44C-BF63AA2CAD69}" srcId="{E9144440-C9C7-402F-8157-013F47EA1FCB}" destId="{E92F07B8-C4A5-4957-B5FF-64591EB9C8C9}" srcOrd="0" destOrd="0" parTransId="{030DF382-8F4F-4CB6-A5C4-D3A3DBB362CF}" sibTransId="{E19A4047-B9A4-48B4-BB06-506F311CEFAA}"/>
    <dgm:cxn modelId="{7CFADF44-89A4-46C9-83B3-E9639ED38F67}" type="presOf" srcId="{67088FAA-C1B9-44A6-B9A0-0339AB6DAC1E}" destId="{53C643CB-4CCC-4854-8AAB-9281C9B348BF}" srcOrd="1" destOrd="0" presId="urn:microsoft.com/office/officeart/2005/8/layout/process4"/>
    <dgm:cxn modelId="{52255433-4013-4025-9F20-F88878F0FC3E}" type="presOf" srcId="{7AA4CD52-793B-44A7-B2B5-37E630B1C9CA}" destId="{3E071FE9-BB3C-490C-80A3-BBBD14FD43FA}" srcOrd="0" destOrd="0" presId="urn:microsoft.com/office/officeart/2005/8/layout/process4"/>
    <dgm:cxn modelId="{4AC85F2E-313F-4BF7-A410-5ADD0CB53C2B}" type="presOf" srcId="{E9144440-C9C7-402F-8157-013F47EA1FCB}" destId="{6D3DDCE2-A76E-4137-91BE-C0D37C577BB9}" srcOrd="1" destOrd="0" presId="urn:microsoft.com/office/officeart/2005/8/layout/process4"/>
    <dgm:cxn modelId="{3DEDC5AC-F85E-415A-A35B-525A5197B64E}" type="presOf" srcId="{F3D57CC4-0756-46BE-833C-4F38F3F0D75F}" destId="{8C623466-BE01-45F0-AEE8-816AE2A77609}" srcOrd="0" destOrd="0" presId="urn:microsoft.com/office/officeart/2005/8/layout/process4"/>
    <dgm:cxn modelId="{E0284622-D7A7-42C3-BF93-58B24B6C4C30}" type="presOf" srcId="{67088FAA-C1B9-44A6-B9A0-0339AB6DAC1E}" destId="{3B0AF596-EE94-444B-A4A5-54B14934D881}" srcOrd="0" destOrd="0" presId="urn:microsoft.com/office/officeart/2005/8/layout/process4"/>
    <dgm:cxn modelId="{AB7B4D43-BE8B-41BF-B5FA-FF55F8CA0F78}" type="presOf" srcId="{9F790543-9350-497D-BFDE-DE5D3A16B1F3}" destId="{37C48038-D904-403D-91F0-8E39DBADC44C}" srcOrd="0" destOrd="0" presId="urn:microsoft.com/office/officeart/2005/8/layout/process4"/>
    <dgm:cxn modelId="{06A296C9-71F1-4B9F-BAD7-9198EDF50FE8}" type="presOf" srcId="{A5B34C01-521F-4497-A858-698DB4548945}" destId="{562BB864-C84C-43E7-9962-6EDB56A1785C}" srcOrd="0" destOrd="0" presId="urn:microsoft.com/office/officeart/2005/8/layout/process4"/>
    <dgm:cxn modelId="{00E4E3D8-053F-4ED7-873B-4ABDBF7CC17D}" srcId="{67088FAA-C1B9-44A6-B9A0-0339AB6DAC1E}" destId="{9F790543-9350-497D-BFDE-DE5D3A16B1F3}" srcOrd="0" destOrd="0" parTransId="{0B9AE762-BF4B-46BC-8FAA-5AE1BB132AA6}" sibTransId="{36152720-B735-421C-A8A7-42890F8552FA}"/>
    <dgm:cxn modelId="{B6ECB27C-1CEF-4FA8-82FE-24D2C96CA3FD}" srcId="{6779E8FD-95E3-425D-9B4A-4AF1A59CBEC2}" destId="{E9144440-C9C7-402F-8157-013F47EA1FCB}" srcOrd="1" destOrd="0" parTransId="{88F80EC8-D86C-4A9B-8A97-A0F64932742C}" sibTransId="{F53C3714-843E-493D-98E0-9E682C80278F}"/>
    <dgm:cxn modelId="{94700E6E-7C5D-4F95-9CD9-69FC738321B2}" srcId="{67088FAA-C1B9-44A6-B9A0-0339AB6DAC1E}" destId="{A5B34C01-521F-4497-A858-698DB4548945}" srcOrd="1" destOrd="0" parTransId="{3E695F2C-894A-4EC5-B0F4-4F95995BA812}" sibTransId="{A27F64E7-5EAF-4347-B14F-EA8DF27F595E}"/>
    <dgm:cxn modelId="{8DE63B42-C2AA-466D-8783-43E1376FF39C}" srcId="{67088FAA-C1B9-44A6-B9A0-0339AB6DAC1E}" destId="{7AA4CD52-793B-44A7-B2B5-37E630B1C9CA}" srcOrd="2" destOrd="0" parTransId="{BA7725CB-50F8-4A1F-BD82-A03B86F9B322}" sibTransId="{B152FAB9-D81C-492F-82EE-9D11F94A8DD6}"/>
    <dgm:cxn modelId="{831E1DDD-200A-4141-9D39-BAF073F12E6B}" type="presParOf" srcId="{46BE0BB9-E102-43A0-889C-D9DABCFA4264}" destId="{D4BE647A-3173-4562-ABF6-81E3B93801FB}" srcOrd="0" destOrd="0" presId="urn:microsoft.com/office/officeart/2005/8/layout/process4"/>
    <dgm:cxn modelId="{3D9AD63D-6160-4D18-9EC1-7CB600E63905}" type="presParOf" srcId="{D4BE647A-3173-4562-ABF6-81E3B93801FB}" destId="{B3C6434D-FB0E-400C-AA40-1F53B63FF928}" srcOrd="0" destOrd="0" presId="urn:microsoft.com/office/officeart/2005/8/layout/process4"/>
    <dgm:cxn modelId="{8E4602C8-E69D-414E-A1C2-BD86C126D4ED}" type="presParOf" srcId="{D4BE647A-3173-4562-ABF6-81E3B93801FB}" destId="{6D3DDCE2-A76E-4137-91BE-C0D37C577BB9}" srcOrd="1" destOrd="0" presId="urn:microsoft.com/office/officeart/2005/8/layout/process4"/>
    <dgm:cxn modelId="{406D9CB5-0DC1-4A92-804F-F530BDAE93FB}" type="presParOf" srcId="{D4BE647A-3173-4562-ABF6-81E3B93801FB}" destId="{6E2316A3-6BB9-4474-B01F-D427FE7D3958}" srcOrd="2" destOrd="0" presId="urn:microsoft.com/office/officeart/2005/8/layout/process4"/>
    <dgm:cxn modelId="{AF9A8DE6-DEAE-4447-B905-88C0ED72DFA6}" type="presParOf" srcId="{6E2316A3-6BB9-4474-B01F-D427FE7D3958}" destId="{88D591E3-2330-4D7C-A399-EEFEF4453550}" srcOrd="0" destOrd="0" presId="urn:microsoft.com/office/officeart/2005/8/layout/process4"/>
    <dgm:cxn modelId="{5902AD93-21EF-4212-BA1B-72FBC65BCA92}" type="presParOf" srcId="{6E2316A3-6BB9-4474-B01F-D427FE7D3958}" destId="{7C5428E8-7B6E-4287-B4D0-8DC1FA319F48}" srcOrd="1" destOrd="0" presId="urn:microsoft.com/office/officeart/2005/8/layout/process4"/>
    <dgm:cxn modelId="{A0D96C42-52EE-4A76-8B95-CEA253FA4A5E}" type="presParOf" srcId="{6E2316A3-6BB9-4474-B01F-D427FE7D3958}" destId="{8C623466-BE01-45F0-AEE8-816AE2A77609}" srcOrd="2" destOrd="0" presId="urn:microsoft.com/office/officeart/2005/8/layout/process4"/>
    <dgm:cxn modelId="{359F1FAD-5E28-47AA-B957-93620660DE1B}" type="presParOf" srcId="{46BE0BB9-E102-43A0-889C-D9DABCFA4264}" destId="{A1854EBC-884D-4AF4-890C-2628A8CE7193}" srcOrd="1" destOrd="0" presId="urn:microsoft.com/office/officeart/2005/8/layout/process4"/>
    <dgm:cxn modelId="{8B12BE7D-A960-4270-86BE-9F4F9B1862C9}" type="presParOf" srcId="{46BE0BB9-E102-43A0-889C-D9DABCFA4264}" destId="{E02836BD-DA78-41DE-B65B-CA77D9F3D6B9}" srcOrd="2" destOrd="0" presId="urn:microsoft.com/office/officeart/2005/8/layout/process4"/>
    <dgm:cxn modelId="{1F582CE5-0934-4260-B347-4AC07B4BEF89}" type="presParOf" srcId="{E02836BD-DA78-41DE-B65B-CA77D9F3D6B9}" destId="{3B0AF596-EE94-444B-A4A5-54B14934D881}" srcOrd="0" destOrd="0" presId="urn:microsoft.com/office/officeart/2005/8/layout/process4"/>
    <dgm:cxn modelId="{E3429CE6-E4BB-4BD4-8BB2-6A1F5E300677}" type="presParOf" srcId="{E02836BD-DA78-41DE-B65B-CA77D9F3D6B9}" destId="{53C643CB-4CCC-4854-8AAB-9281C9B348BF}" srcOrd="1" destOrd="0" presId="urn:microsoft.com/office/officeart/2005/8/layout/process4"/>
    <dgm:cxn modelId="{00F142FB-0F1E-4912-B356-2BFC6735B233}" type="presParOf" srcId="{E02836BD-DA78-41DE-B65B-CA77D9F3D6B9}" destId="{EBEA9ABB-35EC-451E-8789-3DF6FA166032}" srcOrd="2" destOrd="0" presId="urn:microsoft.com/office/officeart/2005/8/layout/process4"/>
    <dgm:cxn modelId="{B49F4EB2-9A70-4F31-813B-342D08E7A6B3}" type="presParOf" srcId="{EBEA9ABB-35EC-451E-8789-3DF6FA166032}" destId="{37C48038-D904-403D-91F0-8E39DBADC44C}" srcOrd="0" destOrd="0" presId="urn:microsoft.com/office/officeart/2005/8/layout/process4"/>
    <dgm:cxn modelId="{BD171824-9074-4303-AC0C-08C003DA03A1}" type="presParOf" srcId="{EBEA9ABB-35EC-451E-8789-3DF6FA166032}" destId="{562BB864-C84C-43E7-9962-6EDB56A1785C}" srcOrd="1" destOrd="0" presId="urn:microsoft.com/office/officeart/2005/8/layout/process4"/>
    <dgm:cxn modelId="{CF6DC791-1322-4FB6-8C3C-3A64E392E61C}" type="presParOf" srcId="{EBEA9ABB-35EC-451E-8789-3DF6FA166032}" destId="{3E071FE9-BB3C-490C-80A3-BBBD14FD43FA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2D0FD3-C527-49B8-B6B6-60F27725B849}" type="doc">
      <dgm:prSet loTypeId="urn:microsoft.com/office/officeart/2005/8/layout/process4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DF348F4-FFB9-4A52-889E-B5F922BD4BD1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 PRESIDEN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4833A8-284F-4ECD-B5BC-745DCDD357E3}" type="parTrans" cxnId="{94ED0818-1C27-46F1-9AC3-99EFE60D6A33}">
      <dgm:prSet/>
      <dgm:spPr/>
      <dgm:t>
        <a:bodyPr/>
        <a:lstStyle/>
        <a:p>
          <a:endParaRPr 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2D09A2C-EA98-4496-8AF7-CCA8DE6F11A1}" type="sibTrans" cxnId="{94ED0818-1C27-46F1-9AC3-99EFE60D6A33}">
      <dgm:prSet/>
      <dgm:spPr/>
      <dgm:t>
        <a:bodyPr/>
        <a:lstStyle/>
        <a:p>
          <a:endParaRPr 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86A40D-84C0-4837-9A89-5F5EBA45E95D}">
      <dgm:prSet phldrT="[Text]" custT="1"/>
      <dgm:spPr/>
      <dgm:t>
        <a:bodyPr/>
        <a:lstStyle/>
        <a:p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NAWACITA (Sembilan Agenda </a:t>
          </a:r>
          <a:r>
            <a:rPr 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Prioritas</a:t>
          </a:r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 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122AC1A-C54A-49B2-A9DB-F4F495465947}" type="parTrans" cxnId="{A149C775-C415-472C-B24A-059C484C11E5}">
      <dgm:prSet/>
      <dgm:spPr/>
      <dgm:t>
        <a:bodyPr/>
        <a:lstStyle/>
        <a:p>
          <a:endParaRPr 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F7A71A-91A7-44A1-B065-8F6703DEC629}" type="sibTrans" cxnId="{A149C775-C415-472C-B24A-059C484C11E5}">
      <dgm:prSet/>
      <dgm:spPr/>
      <dgm:t>
        <a:bodyPr/>
        <a:lstStyle/>
        <a:p>
          <a:endParaRPr lang="en-US" sz="2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DAA51B-7141-4172-A685-0BA499A05670}">
      <dgm:prSet phldrT="[Text]" custT="1"/>
      <dgm:spPr/>
      <dgm:t>
        <a:bodyPr/>
        <a:lstStyle/>
        <a:p>
          <a:r>
            <a: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TUJUH MISI PRESIDEN</a:t>
          </a:r>
          <a:endParaRPr 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AD7BFD-D6FD-4EFD-B005-520D8D22BFFE}" type="parTrans" cxnId="{0FB25CA4-9A15-446D-81CD-B67CC67CE743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DCD0C8-4496-4B4B-B3FE-4F7BE9EA27D7}" type="sibTrans" cxnId="{0FB25CA4-9A15-446D-81CD-B67CC67CE743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822F1B-9308-4992-B4A3-8848563EC603}" type="pres">
      <dgm:prSet presAssocID="{9D2D0FD3-C527-49B8-B6B6-60F27725B8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31CCDE-3D50-4EB1-B073-8FC41E86F492}" type="pres">
      <dgm:prSet presAssocID="{9586A40D-84C0-4837-9A89-5F5EBA45E95D}" presName="boxAndChildren" presStyleCnt="0"/>
      <dgm:spPr/>
    </dgm:pt>
    <dgm:pt modelId="{A777A87B-7BB6-4806-9B8C-28D8BFBFD692}" type="pres">
      <dgm:prSet presAssocID="{9586A40D-84C0-4837-9A89-5F5EBA45E95D}" presName="parentTextBox" presStyleLbl="node1" presStyleIdx="0" presStyleCnt="3"/>
      <dgm:spPr/>
      <dgm:t>
        <a:bodyPr/>
        <a:lstStyle/>
        <a:p>
          <a:endParaRPr lang="en-US"/>
        </a:p>
      </dgm:t>
    </dgm:pt>
    <dgm:pt modelId="{001D5B8F-CF35-44A4-9BDF-B3158B174EE4}" type="pres">
      <dgm:prSet presAssocID="{26DCD0C8-4496-4B4B-B3FE-4F7BE9EA27D7}" presName="sp" presStyleCnt="0"/>
      <dgm:spPr/>
    </dgm:pt>
    <dgm:pt modelId="{3E623E05-29B6-4D70-88A0-E9949393EF20}" type="pres">
      <dgm:prSet presAssocID="{DEDAA51B-7141-4172-A685-0BA499A05670}" presName="arrowAndChildren" presStyleCnt="0"/>
      <dgm:spPr/>
    </dgm:pt>
    <dgm:pt modelId="{CA524040-E33E-4912-ADC4-B8294E902F21}" type="pres">
      <dgm:prSet presAssocID="{DEDAA51B-7141-4172-A685-0BA499A05670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0693298A-F80C-43A7-A330-861A7F802DEC}" type="pres">
      <dgm:prSet presAssocID="{32D09A2C-EA98-4496-8AF7-CCA8DE6F11A1}" presName="sp" presStyleCnt="0"/>
      <dgm:spPr/>
    </dgm:pt>
    <dgm:pt modelId="{A052658F-8337-4FED-B495-FC64B6A3F1EF}" type="pres">
      <dgm:prSet presAssocID="{BDF348F4-FFB9-4A52-889E-B5F922BD4BD1}" presName="arrowAndChildren" presStyleCnt="0"/>
      <dgm:spPr/>
    </dgm:pt>
    <dgm:pt modelId="{D03C7E5C-E17F-4BA2-BA55-DFA8791ADDF8}" type="pres">
      <dgm:prSet presAssocID="{BDF348F4-FFB9-4A52-889E-B5F922BD4BD1}" presName="parentTextArrow" presStyleLbl="node1" presStyleIdx="2" presStyleCnt="3" custLinFactNeighborX="1569" custLinFactNeighborY="-46"/>
      <dgm:spPr/>
      <dgm:t>
        <a:bodyPr/>
        <a:lstStyle/>
        <a:p>
          <a:endParaRPr lang="en-US"/>
        </a:p>
      </dgm:t>
    </dgm:pt>
  </dgm:ptLst>
  <dgm:cxnLst>
    <dgm:cxn modelId="{6F07CCAA-77BB-414D-AC08-67373025F372}" type="presOf" srcId="{9586A40D-84C0-4837-9A89-5F5EBA45E95D}" destId="{A777A87B-7BB6-4806-9B8C-28D8BFBFD692}" srcOrd="0" destOrd="0" presId="urn:microsoft.com/office/officeart/2005/8/layout/process4"/>
    <dgm:cxn modelId="{2E483016-8301-4AE3-B8CA-2DB61450D5DA}" type="presOf" srcId="{DEDAA51B-7141-4172-A685-0BA499A05670}" destId="{CA524040-E33E-4912-ADC4-B8294E902F21}" srcOrd="0" destOrd="0" presId="urn:microsoft.com/office/officeart/2005/8/layout/process4"/>
    <dgm:cxn modelId="{27607FFD-4E5C-451A-AF23-23C221A411D2}" type="presOf" srcId="{BDF348F4-FFB9-4A52-889E-B5F922BD4BD1}" destId="{D03C7E5C-E17F-4BA2-BA55-DFA8791ADDF8}" srcOrd="0" destOrd="0" presId="urn:microsoft.com/office/officeart/2005/8/layout/process4"/>
    <dgm:cxn modelId="{0FB25CA4-9A15-446D-81CD-B67CC67CE743}" srcId="{9D2D0FD3-C527-49B8-B6B6-60F27725B849}" destId="{DEDAA51B-7141-4172-A685-0BA499A05670}" srcOrd="1" destOrd="0" parTransId="{12AD7BFD-D6FD-4EFD-B005-520D8D22BFFE}" sibTransId="{26DCD0C8-4496-4B4B-B3FE-4F7BE9EA27D7}"/>
    <dgm:cxn modelId="{A149C775-C415-472C-B24A-059C484C11E5}" srcId="{9D2D0FD3-C527-49B8-B6B6-60F27725B849}" destId="{9586A40D-84C0-4837-9A89-5F5EBA45E95D}" srcOrd="2" destOrd="0" parTransId="{F122AC1A-C54A-49B2-A9DB-F4F495465947}" sibTransId="{4FF7A71A-91A7-44A1-B065-8F6703DEC629}"/>
    <dgm:cxn modelId="{94ED0818-1C27-46F1-9AC3-99EFE60D6A33}" srcId="{9D2D0FD3-C527-49B8-B6B6-60F27725B849}" destId="{BDF348F4-FFB9-4A52-889E-B5F922BD4BD1}" srcOrd="0" destOrd="0" parTransId="{CB4833A8-284F-4ECD-B5BC-745DCDD357E3}" sibTransId="{32D09A2C-EA98-4496-8AF7-CCA8DE6F11A1}"/>
    <dgm:cxn modelId="{5CC90B5B-051B-44EA-8441-3A5D98D3FC36}" type="presOf" srcId="{9D2D0FD3-C527-49B8-B6B6-60F27725B849}" destId="{FF822F1B-9308-4992-B4A3-8848563EC603}" srcOrd="0" destOrd="0" presId="urn:microsoft.com/office/officeart/2005/8/layout/process4"/>
    <dgm:cxn modelId="{F02E99A8-C58A-4EF2-8AB4-DCBC59952E23}" type="presParOf" srcId="{FF822F1B-9308-4992-B4A3-8848563EC603}" destId="{CE31CCDE-3D50-4EB1-B073-8FC41E86F492}" srcOrd="0" destOrd="0" presId="urn:microsoft.com/office/officeart/2005/8/layout/process4"/>
    <dgm:cxn modelId="{1A28DCA4-C965-4AC5-A74B-95F697E8552C}" type="presParOf" srcId="{CE31CCDE-3D50-4EB1-B073-8FC41E86F492}" destId="{A777A87B-7BB6-4806-9B8C-28D8BFBFD692}" srcOrd="0" destOrd="0" presId="urn:microsoft.com/office/officeart/2005/8/layout/process4"/>
    <dgm:cxn modelId="{DD173F12-D343-442A-83EE-248A8FC9EDCB}" type="presParOf" srcId="{FF822F1B-9308-4992-B4A3-8848563EC603}" destId="{001D5B8F-CF35-44A4-9BDF-B3158B174EE4}" srcOrd="1" destOrd="0" presId="urn:microsoft.com/office/officeart/2005/8/layout/process4"/>
    <dgm:cxn modelId="{3BC15EF8-9A0F-43A3-BC21-3063AF1CB77E}" type="presParOf" srcId="{FF822F1B-9308-4992-B4A3-8848563EC603}" destId="{3E623E05-29B6-4D70-88A0-E9949393EF20}" srcOrd="2" destOrd="0" presId="urn:microsoft.com/office/officeart/2005/8/layout/process4"/>
    <dgm:cxn modelId="{3A0157D8-2E55-4017-A2FF-4060F3C657BB}" type="presParOf" srcId="{3E623E05-29B6-4D70-88A0-E9949393EF20}" destId="{CA524040-E33E-4912-ADC4-B8294E902F21}" srcOrd="0" destOrd="0" presId="urn:microsoft.com/office/officeart/2005/8/layout/process4"/>
    <dgm:cxn modelId="{A5FFB720-A0CC-4DCF-AD30-A0F07568D82F}" type="presParOf" srcId="{FF822F1B-9308-4992-B4A3-8848563EC603}" destId="{0693298A-F80C-43A7-A330-861A7F802DEC}" srcOrd="3" destOrd="0" presId="urn:microsoft.com/office/officeart/2005/8/layout/process4"/>
    <dgm:cxn modelId="{0867FBC0-BF50-470D-83D1-A6396F57FAD6}" type="presParOf" srcId="{FF822F1B-9308-4992-B4A3-8848563EC603}" destId="{A052658F-8337-4FED-B495-FC64B6A3F1EF}" srcOrd="4" destOrd="0" presId="urn:microsoft.com/office/officeart/2005/8/layout/process4"/>
    <dgm:cxn modelId="{708DC151-5144-4B39-8040-64F5B793F1C0}" type="presParOf" srcId="{A052658F-8337-4FED-B495-FC64B6A3F1EF}" destId="{D03C7E5C-E17F-4BA2-BA55-DFA8791ADDF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E49116-44CC-4213-A737-A9B4F60766A9}" type="doc">
      <dgm:prSet loTypeId="urn:microsoft.com/office/officeart/2005/8/layout/process4" loCatId="process" qsTypeId="urn:microsoft.com/office/officeart/2005/8/quickstyle/3d2" qsCatId="3D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610669AC-3B71-4F01-A13B-53ED664E1FA3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</a:t>
          </a:r>
          <a:endParaRPr lang="en-US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74C8911-C775-4E9D-B548-32443FE96F6F}" type="parTrans" cxnId="{A4EEBA9B-EF05-4C20-AB2C-C3334CA6FB17}">
      <dgm:prSet/>
      <dgm:spPr/>
      <dgm:t>
        <a:bodyPr/>
        <a:lstStyle/>
        <a:p>
          <a:endParaRPr lang="en-US" sz="1600" b="1"/>
        </a:p>
      </dgm:t>
    </dgm:pt>
    <dgm:pt modelId="{948A9A02-5512-4BCE-9534-CF105DDAD15E}" type="sibTrans" cxnId="{A4EEBA9B-EF05-4C20-AB2C-C3334CA6FB17}">
      <dgm:prSet/>
      <dgm:spPr/>
      <dgm:t>
        <a:bodyPr/>
        <a:lstStyle/>
        <a:p>
          <a:endParaRPr lang="en-US" sz="1600" b="1"/>
        </a:p>
      </dgm:t>
    </dgm:pt>
    <dgm:pt modelId="{F6455F13-753D-4B9A-8BF1-3EF144C733E3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1" i="1" dirty="0" smtClean="0"/>
            <a:t>TERWUJUDNYA INDONESIA YANG BERDAULAT, MANDIRI, DAN   BERKEPRIBADIAN BERLANDASKAN GOTONG ROYONG</a:t>
          </a:r>
          <a:endParaRPr lang="en-US" sz="1800" b="1" dirty="0"/>
        </a:p>
      </dgm:t>
    </dgm:pt>
    <dgm:pt modelId="{9D60D7DC-7382-4BE4-AF89-0F026EC5654D}" type="parTrans" cxnId="{E5E0FC73-AA49-4546-94E6-3C232687A92D}">
      <dgm:prSet/>
      <dgm:spPr/>
      <dgm:t>
        <a:bodyPr/>
        <a:lstStyle/>
        <a:p>
          <a:endParaRPr lang="en-US" sz="1600" b="1"/>
        </a:p>
      </dgm:t>
    </dgm:pt>
    <dgm:pt modelId="{0F4EA206-F307-4019-B209-0E9C47587246}" type="sibTrans" cxnId="{E5E0FC73-AA49-4546-94E6-3C232687A92D}">
      <dgm:prSet/>
      <dgm:spPr/>
      <dgm:t>
        <a:bodyPr/>
        <a:lstStyle/>
        <a:p>
          <a:endParaRPr lang="en-US" sz="1600" b="1"/>
        </a:p>
      </dgm:t>
    </dgm:pt>
    <dgm:pt modelId="{43A7C8C1-2848-4A49-97E9-DEF0E067EB24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b="1" dirty="0" smtClean="0"/>
            <a:t>MISI</a:t>
          </a:r>
          <a:endParaRPr lang="en-US" sz="2800" b="1" dirty="0"/>
        </a:p>
      </dgm:t>
    </dgm:pt>
    <dgm:pt modelId="{6FF1155C-A623-4FBD-B7F9-37EF609FE303}" type="parTrans" cxnId="{218A9FD4-B8AF-41CE-B6BD-94E054AF325A}">
      <dgm:prSet/>
      <dgm:spPr/>
      <dgm:t>
        <a:bodyPr/>
        <a:lstStyle/>
        <a:p>
          <a:endParaRPr lang="en-US" sz="1600" b="1"/>
        </a:p>
      </dgm:t>
    </dgm:pt>
    <dgm:pt modelId="{25E13DEA-C937-4B67-9650-C7D116F996AC}" type="sibTrans" cxnId="{218A9FD4-B8AF-41CE-B6BD-94E054AF325A}">
      <dgm:prSet/>
      <dgm:spPr/>
      <dgm:t>
        <a:bodyPr/>
        <a:lstStyle/>
        <a:p>
          <a:endParaRPr lang="en-US" sz="1600" b="1"/>
        </a:p>
      </dgm:t>
    </dgm:pt>
    <dgm:pt modelId="{0E80D8A2-EE1E-463D-BE7E-381B8A4BAE74}" type="pres">
      <dgm:prSet presAssocID="{13E49116-44CC-4213-A737-A9B4F60766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9325B95-F384-45CD-8C33-18CDDB2FEB11}" type="pres">
      <dgm:prSet presAssocID="{43A7C8C1-2848-4A49-97E9-DEF0E067EB24}" presName="boxAndChildren" presStyleCnt="0"/>
      <dgm:spPr/>
    </dgm:pt>
    <dgm:pt modelId="{F0A63668-419F-451E-836A-D0B182D32CA7}" type="pres">
      <dgm:prSet presAssocID="{43A7C8C1-2848-4A49-97E9-DEF0E067EB24}" presName="parentTextBox" presStyleLbl="node1" presStyleIdx="0" presStyleCnt="2" custScaleY="46454"/>
      <dgm:spPr/>
      <dgm:t>
        <a:bodyPr/>
        <a:lstStyle/>
        <a:p>
          <a:endParaRPr lang="en-US"/>
        </a:p>
      </dgm:t>
    </dgm:pt>
    <dgm:pt modelId="{E667D046-CE63-4710-8281-048E2C4C2546}" type="pres">
      <dgm:prSet presAssocID="{948A9A02-5512-4BCE-9534-CF105DDAD15E}" presName="sp" presStyleCnt="0"/>
      <dgm:spPr/>
    </dgm:pt>
    <dgm:pt modelId="{E310F05F-59C5-41F9-8104-66C4DA923839}" type="pres">
      <dgm:prSet presAssocID="{610669AC-3B71-4F01-A13B-53ED664E1FA3}" presName="arrowAndChildren" presStyleCnt="0"/>
      <dgm:spPr/>
    </dgm:pt>
    <dgm:pt modelId="{0DB408A9-E13B-4AFF-B662-084329022F0A}" type="pres">
      <dgm:prSet presAssocID="{610669AC-3B71-4F01-A13B-53ED664E1FA3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903A5F00-7611-4FB0-B842-E6069B1A1B86}" type="pres">
      <dgm:prSet presAssocID="{610669AC-3B71-4F01-A13B-53ED664E1FA3}" presName="arrow" presStyleLbl="node1" presStyleIdx="1" presStyleCnt="2"/>
      <dgm:spPr/>
      <dgm:t>
        <a:bodyPr/>
        <a:lstStyle/>
        <a:p>
          <a:endParaRPr lang="en-US"/>
        </a:p>
      </dgm:t>
    </dgm:pt>
    <dgm:pt modelId="{6CF757D1-9528-4053-BF21-BA31A839FD4E}" type="pres">
      <dgm:prSet presAssocID="{610669AC-3B71-4F01-A13B-53ED664E1FA3}" presName="descendantArrow" presStyleCnt="0"/>
      <dgm:spPr/>
    </dgm:pt>
    <dgm:pt modelId="{1DC20B0D-BB62-4C0A-A4E7-516DBEFBE7BA}" type="pres">
      <dgm:prSet presAssocID="{F6455F13-753D-4B9A-8BF1-3EF144C733E3}" presName="childTextArrow" presStyleLbl="fgAccFollowNode1" presStyleIdx="0" presStyleCnt="1" custScaleY="123733" custLinFactNeighborY="92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AD1822-CACE-4328-968B-332CCFF71BE4}" type="presOf" srcId="{610669AC-3B71-4F01-A13B-53ED664E1FA3}" destId="{903A5F00-7611-4FB0-B842-E6069B1A1B86}" srcOrd="1" destOrd="0" presId="urn:microsoft.com/office/officeart/2005/8/layout/process4"/>
    <dgm:cxn modelId="{E5E0FC73-AA49-4546-94E6-3C232687A92D}" srcId="{610669AC-3B71-4F01-A13B-53ED664E1FA3}" destId="{F6455F13-753D-4B9A-8BF1-3EF144C733E3}" srcOrd="0" destOrd="0" parTransId="{9D60D7DC-7382-4BE4-AF89-0F026EC5654D}" sibTransId="{0F4EA206-F307-4019-B209-0E9C47587246}"/>
    <dgm:cxn modelId="{8AFD7C05-C02E-4998-9344-65ABC912E364}" type="presOf" srcId="{13E49116-44CC-4213-A737-A9B4F60766A9}" destId="{0E80D8A2-EE1E-463D-BE7E-381B8A4BAE74}" srcOrd="0" destOrd="0" presId="urn:microsoft.com/office/officeart/2005/8/layout/process4"/>
    <dgm:cxn modelId="{218A9FD4-B8AF-41CE-B6BD-94E054AF325A}" srcId="{13E49116-44CC-4213-A737-A9B4F60766A9}" destId="{43A7C8C1-2848-4A49-97E9-DEF0E067EB24}" srcOrd="1" destOrd="0" parTransId="{6FF1155C-A623-4FBD-B7F9-37EF609FE303}" sibTransId="{25E13DEA-C937-4B67-9650-C7D116F996AC}"/>
    <dgm:cxn modelId="{85AB9CBD-FBC0-481C-9129-93C7CE588FD9}" type="presOf" srcId="{43A7C8C1-2848-4A49-97E9-DEF0E067EB24}" destId="{F0A63668-419F-451E-836A-D0B182D32CA7}" srcOrd="0" destOrd="0" presId="urn:microsoft.com/office/officeart/2005/8/layout/process4"/>
    <dgm:cxn modelId="{D1D9B9A3-E012-4D70-BA6D-98630A96E6E7}" type="presOf" srcId="{610669AC-3B71-4F01-A13B-53ED664E1FA3}" destId="{0DB408A9-E13B-4AFF-B662-084329022F0A}" srcOrd="0" destOrd="0" presId="urn:microsoft.com/office/officeart/2005/8/layout/process4"/>
    <dgm:cxn modelId="{A4EEBA9B-EF05-4C20-AB2C-C3334CA6FB17}" srcId="{13E49116-44CC-4213-A737-A9B4F60766A9}" destId="{610669AC-3B71-4F01-A13B-53ED664E1FA3}" srcOrd="0" destOrd="0" parTransId="{974C8911-C775-4E9D-B548-32443FE96F6F}" sibTransId="{948A9A02-5512-4BCE-9534-CF105DDAD15E}"/>
    <dgm:cxn modelId="{66CD6A96-22B6-43F1-83CC-39621A6F5213}" type="presOf" srcId="{F6455F13-753D-4B9A-8BF1-3EF144C733E3}" destId="{1DC20B0D-BB62-4C0A-A4E7-516DBEFBE7BA}" srcOrd="0" destOrd="0" presId="urn:microsoft.com/office/officeart/2005/8/layout/process4"/>
    <dgm:cxn modelId="{753B2239-FD2F-4C9E-8DF2-66C4CE34D244}" type="presParOf" srcId="{0E80D8A2-EE1E-463D-BE7E-381B8A4BAE74}" destId="{F9325B95-F384-45CD-8C33-18CDDB2FEB11}" srcOrd="0" destOrd="0" presId="urn:microsoft.com/office/officeart/2005/8/layout/process4"/>
    <dgm:cxn modelId="{1489F818-A345-4972-B4F8-9EBD441D0904}" type="presParOf" srcId="{F9325B95-F384-45CD-8C33-18CDDB2FEB11}" destId="{F0A63668-419F-451E-836A-D0B182D32CA7}" srcOrd="0" destOrd="0" presId="urn:microsoft.com/office/officeart/2005/8/layout/process4"/>
    <dgm:cxn modelId="{A690B448-F7D2-47DB-A95B-EC3BC3196CF8}" type="presParOf" srcId="{0E80D8A2-EE1E-463D-BE7E-381B8A4BAE74}" destId="{E667D046-CE63-4710-8281-048E2C4C2546}" srcOrd="1" destOrd="0" presId="urn:microsoft.com/office/officeart/2005/8/layout/process4"/>
    <dgm:cxn modelId="{8D37B27E-8715-469F-B467-EC7E70E3A285}" type="presParOf" srcId="{0E80D8A2-EE1E-463D-BE7E-381B8A4BAE74}" destId="{E310F05F-59C5-41F9-8104-66C4DA923839}" srcOrd="2" destOrd="0" presId="urn:microsoft.com/office/officeart/2005/8/layout/process4"/>
    <dgm:cxn modelId="{01BDB498-E645-41B9-9DCD-BA0D16AEF543}" type="presParOf" srcId="{E310F05F-59C5-41F9-8104-66C4DA923839}" destId="{0DB408A9-E13B-4AFF-B662-084329022F0A}" srcOrd="0" destOrd="0" presId="urn:microsoft.com/office/officeart/2005/8/layout/process4"/>
    <dgm:cxn modelId="{B2520D1E-20FD-43D9-BD86-6811FDAE27C6}" type="presParOf" srcId="{E310F05F-59C5-41F9-8104-66C4DA923839}" destId="{903A5F00-7611-4FB0-B842-E6069B1A1B86}" srcOrd="1" destOrd="0" presId="urn:microsoft.com/office/officeart/2005/8/layout/process4"/>
    <dgm:cxn modelId="{917A67F6-6A96-48E2-800D-78C54ADAB3B7}" type="presParOf" srcId="{E310F05F-59C5-41F9-8104-66C4DA923839}" destId="{6CF757D1-9528-4053-BF21-BA31A839FD4E}" srcOrd="2" destOrd="0" presId="urn:microsoft.com/office/officeart/2005/8/layout/process4"/>
    <dgm:cxn modelId="{04CA5EB6-E559-4E46-876B-9B1B83A932C6}" type="presParOf" srcId="{6CF757D1-9528-4053-BF21-BA31A839FD4E}" destId="{1DC20B0D-BB62-4C0A-A4E7-516DBEFBE7B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0F7A2A-B641-48A3-BFE4-FA1474DBCB94}" type="doc">
      <dgm:prSet loTypeId="urn:microsoft.com/office/officeart/2005/8/layout/hProcess9" loCatId="process" qsTypeId="urn:microsoft.com/office/officeart/2005/8/quickstyle/3d1" qsCatId="3D" csTypeId="urn:microsoft.com/office/officeart/2005/8/colors/colorful1#6" csCatId="colorful" phldr="1"/>
      <dgm:spPr/>
    </dgm:pt>
    <dgm:pt modelId="{63E8E164-8E56-410E-9837-146F93B7EFC3}">
      <dgm:prSet phldrT="[Text]" custT="1"/>
      <dgm:spPr/>
      <dgm:t>
        <a:bodyPr/>
        <a:lstStyle/>
        <a:p>
          <a:r>
            <a:rPr lang="en-US" sz="1600" dirty="0" smtClean="0"/>
            <a:t>VISI</a:t>
          </a:r>
          <a:endParaRPr lang="en-US" sz="1600" dirty="0"/>
        </a:p>
      </dgm:t>
    </dgm:pt>
    <dgm:pt modelId="{5CE9FF80-0572-4612-A178-20916079FF97}" type="parTrans" cxnId="{2E9FCA66-4F0C-4026-84F3-884503CC7F72}">
      <dgm:prSet/>
      <dgm:spPr/>
      <dgm:t>
        <a:bodyPr/>
        <a:lstStyle/>
        <a:p>
          <a:endParaRPr lang="en-US" sz="2800"/>
        </a:p>
      </dgm:t>
    </dgm:pt>
    <dgm:pt modelId="{FE1956F3-2E0A-4B2C-92B5-A766509247FB}" type="sibTrans" cxnId="{2E9FCA66-4F0C-4026-84F3-884503CC7F72}">
      <dgm:prSet/>
      <dgm:spPr/>
      <dgm:t>
        <a:bodyPr/>
        <a:lstStyle/>
        <a:p>
          <a:endParaRPr lang="en-US" sz="2800"/>
        </a:p>
      </dgm:t>
    </dgm:pt>
    <dgm:pt modelId="{27D06F6F-44E9-4A09-A399-85C562C2B935}">
      <dgm:prSet phldrT="[Text]" custT="1"/>
      <dgm:spPr/>
      <dgm:t>
        <a:bodyPr/>
        <a:lstStyle/>
        <a:p>
          <a:r>
            <a:rPr lang="en-US" sz="1600" dirty="0" smtClean="0"/>
            <a:t>MISI</a:t>
          </a:r>
          <a:endParaRPr lang="en-US" sz="1600" dirty="0"/>
        </a:p>
      </dgm:t>
    </dgm:pt>
    <dgm:pt modelId="{0E8C2818-E7E8-42AB-9E5A-93667CC1A326}" type="parTrans" cxnId="{D15646DD-E5C0-4A75-85DE-F532C869D9C7}">
      <dgm:prSet/>
      <dgm:spPr/>
      <dgm:t>
        <a:bodyPr/>
        <a:lstStyle/>
        <a:p>
          <a:endParaRPr lang="en-US" sz="2800"/>
        </a:p>
      </dgm:t>
    </dgm:pt>
    <dgm:pt modelId="{EE6830FD-B878-4471-923F-616F2948294D}" type="sibTrans" cxnId="{D15646DD-E5C0-4A75-85DE-F532C869D9C7}">
      <dgm:prSet/>
      <dgm:spPr/>
      <dgm:t>
        <a:bodyPr/>
        <a:lstStyle/>
        <a:p>
          <a:endParaRPr lang="en-US" sz="2800"/>
        </a:p>
      </dgm:t>
    </dgm:pt>
    <dgm:pt modelId="{CF6690D7-358A-4284-8F8F-8DC013F6A42F}">
      <dgm:prSet phldrT="[Text]" custT="1"/>
      <dgm:spPr/>
      <dgm:t>
        <a:bodyPr/>
        <a:lstStyle/>
        <a:p>
          <a:r>
            <a:rPr lang="en-US" sz="1600" dirty="0" smtClean="0"/>
            <a:t>AGENDA PRIORITAS</a:t>
          </a:r>
          <a:endParaRPr lang="en-US" sz="1600" dirty="0"/>
        </a:p>
      </dgm:t>
    </dgm:pt>
    <dgm:pt modelId="{3A66BE28-0D8B-46F3-B34B-27EAC03FD2BF}" type="parTrans" cxnId="{EE8B232B-9F39-4D4A-9C9F-1C6B13EBF1B2}">
      <dgm:prSet/>
      <dgm:spPr/>
      <dgm:t>
        <a:bodyPr/>
        <a:lstStyle/>
        <a:p>
          <a:endParaRPr lang="en-US" sz="2800"/>
        </a:p>
      </dgm:t>
    </dgm:pt>
    <dgm:pt modelId="{985AF15F-3A39-452C-AD9E-362C5345D164}" type="sibTrans" cxnId="{EE8B232B-9F39-4D4A-9C9F-1C6B13EBF1B2}">
      <dgm:prSet/>
      <dgm:spPr/>
      <dgm:t>
        <a:bodyPr/>
        <a:lstStyle/>
        <a:p>
          <a:endParaRPr lang="en-US" sz="2800"/>
        </a:p>
      </dgm:t>
    </dgm:pt>
    <dgm:pt modelId="{95ACAC31-9C5F-4670-B08C-DED9E8364CD4}" type="pres">
      <dgm:prSet presAssocID="{D90F7A2A-B641-48A3-BFE4-FA1474DBCB94}" presName="CompostProcess" presStyleCnt="0">
        <dgm:presLayoutVars>
          <dgm:dir/>
          <dgm:resizeHandles val="exact"/>
        </dgm:presLayoutVars>
      </dgm:prSet>
      <dgm:spPr/>
    </dgm:pt>
    <dgm:pt modelId="{8FEE3171-3076-43A3-B89D-66B0961631B7}" type="pres">
      <dgm:prSet presAssocID="{D90F7A2A-B641-48A3-BFE4-FA1474DBCB94}" presName="arrow" presStyleLbl="bgShp" presStyleIdx="0" presStyleCnt="1"/>
      <dgm:spPr/>
    </dgm:pt>
    <dgm:pt modelId="{1466BEBB-CD6F-42A8-ABE8-BA6D46E034D0}" type="pres">
      <dgm:prSet presAssocID="{D90F7A2A-B641-48A3-BFE4-FA1474DBCB94}" presName="linearProcess" presStyleCnt="0"/>
      <dgm:spPr/>
    </dgm:pt>
    <dgm:pt modelId="{83F136FE-4042-4E78-BF47-8DAD3F09C0E8}" type="pres">
      <dgm:prSet presAssocID="{63E8E164-8E56-410E-9837-146F93B7EFC3}" presName="textNode" presStyleLbl="node1" presStyleIdx="0" presStyleCnt="3" custScaleY="833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DC8A63-1381-4BC6-A283-09DF539A8B7F}" type="pres">
      <dgm:prSet presAssocID="{FE1956F3-2E0A-4B2C-92B5-A766509247FB}" presName="sibTrans" presStyleCnt="0"/>
      <dgm:spPr/>
    </dgm:pt>
    <dgm:pt modelId="{69143B5D-172A-4C16-A3E8-92578BE61BDA}" type="pres">
      <dgm:prSet presAssocID="{27D06F6F-44E9-4A09-A399-85C562C2B935}" presName="textNode" presStyleLbl="node1" presStyleIdx="1" presStyleCnt="3" custScaleY="833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6F95D3-D784-4000-A2F9-067174398254}" type="pres">
      <dgm:prSet presAssocID="{EE6830FD-B878-4471-923F-616F2948294D}" presName="sibTrans" presStyleCnt="0"/>
      <dgm:spPr/>
    </dgm:pt>
    <dgm:pt modelId="{5A7BB9A2-8C33-4001-B8A9-A373E4DF0364}" type="pres">
      <dgm:prSet presAssocID="{CF6690D7-358A-4284-8F8F-8DC013F6A42F}" presName="textNode" presStyleLbl="node1" presStyleIdx="2" presStyleCnt="3" custScaleY="833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971EAF-CD25-42E3-8456-547583B6BCB7}" type="presOf" srcId="{63E8E164-8E56-410E-9837-146F93B7EFC3}" destId="{83F136FE-4042-4E78-BF47-8DAD3F09C0E8}" srcOrd="0" destOrd="0" presId="urn:microsoft.com/office/officeart/2005/8/layout/hProcess9"/>
    <dgm:cxn modelId="{D0D658D9-A4E4-4FE9-B00A-C091EB3DF67F}" type="presOf" srcId="{27D06F6F-44E9-4A09-A399-85C562C2B935}" destId="{69143B5D-172A-4C16-A3E8-92578BE61BDA}" srcOrd="0" destOrd="0" presId="urn:microsoft.com/office/officeart/2005/8/layout/hProcess9"/>
    <dgm:cxn modelId="{F9C3FC37-43F6-4727-8AD0-C45ACF9FA0AF}" type="presOf" srcId="{CF6690D7-358A-4284-8F8F-8DC013F6A42F}" destId="{5A7BB9A2-8C33-4001-B8A9-A373E4DF0364}" srcOrd="0" destOrd="0" presId="urn:microsoft.com/office/officeart/2005/8/layout/hProcess9"/>
    <dgm:cxn modelId="{EE8B232B-9F39-4D4A-9C9F-1C6B13EBF1B2}" srcId="{D90F7A2A-B641-48A3-BFE4-FA1474DBCB94}" destId="{CF6690D7-358A-4284-8F8F-8DC013F6A42F}" srcOrd="2" destOrd="0" parTransId="{3A66BE28-0D8B-46F3-B34B-27EAC03FD2BF}" sibTransId="{985AF15F-3A39-452C-AD9E-362C5345D164}"/>
    <dgm:cxn modelId="{2E9FCA66-4F0C-4026-84F3-884503CC7F72}" srcId="{D90F7A2A-B641-48A3-BFE4-FA1474DBCB94}" destId="{63E8E164-8E56-410E-9837-146F93B7EFC3}" srcOrd="0" destOrd="0" parTransId="{5CE9FF80-0572-4612-A178-20916079FF97}" sibTransId="{FE1956F3-2E0A-4B2C-92B5-A766509247FB}"/>
    <dgm:cxn modelId="{D15646DD-E5C0-4A75-85DE-F532C869D9C7}" srcId="{D90F7A2A-B641-48A3-BFE4-FA1474DBCB94}" destId="{27D06F6F-44E9-4A09-A399-85C562C2B935}" srcOrd="1" destOrd="0" parTransId="{0E8C2818-E7E8-42AB-9E5A-93667CC1A326}" sibTransId="{EE6830FD-B878-4471-923F-616F2948294D}"/>
    <dgm:cxn modelId="{66F6DA78-49F7-4582-8D94-581ACA4295B3}" type="presOf" srcId="{D90F7A2A-B641-48A3-BFE4-FA1474DBCB94}" destId="{95ACAC31-9C5F-4670-B08C-DED9E8364CD4}" srcOrd="0" destOrd="0" presId="urn:microsoft.com/office/officeart/2005/8/layout/hProcess9"/>
    <dgm:cxn modelId="{CD9DEC47-2143-40D8-A5BF-AC3CD34009BD}" type="presParOf" srcId="{95ACAC31-9C5F-4670-B08C-DED9E8364CD4}" destId="{8FEE3171-3076-43A3-B89D-66B0961631B7}" srcOrd="0" destOrd="0" presId="urn:microsoft.com/office/officeart/2005/8/layout/hProcess9"/>
    <dgm:cxn modelId="{FAA93259-F431-4873-B298-FC0C28717833}" type="presParOf" srcId="{95ACAC31-9C5F-4670-B08C-DED9E8364CD4}" destId="{1466BEBB-CD6F-42A8-ABE8-BA6D46E034D0}" srcOrd="1" destOrd="0" presId="urn:microsoft.com/office/officeart/2005/8/layout/hProcess9"/>
    <dgm:cxn modelId="{5EA94F37-E9E6-421F-B31F-86F2A379228C}" type="presParOf" srcId="{1466BEBB-CD6F-42A8-ABE8-BA6D46E034D0}" destId="{83F136FE-4042-4E78-BF47-8DAD3F09C0E8}" srcOrd="0" destOrd="0" presId="urn:microsoft.com/office/officeart/2005/8/layout/hProcess9"/>
    <dgm:cxn modelId="{E2679ADC-483B-49EB-BAB8-0229AE7C678A}" type="presParOf" srcId="{1466BEBB-CD6F-42A8-ABE8-BA6D46E034D0}" destId="{6CDC8A63-1381-4BC6-A283-09DF539A8B7F}" srcOrd="1" destOrd="0" presId="urn:microsoft.com/office/officeart/2005/8/layout/hProcess9"/>
    <dgm:cxn modelId="{4CC53C5C-4597-4766-8D05-52F6E2593CBC}" type="presParOf" srcId="{1466BEBB-CD6F-42A8-ABE8-BA6D46E034D0}" destId="{69143B5D-172A-4C16-A3E8-92578BE61BDA}" srcOrd="2" destOrd="0" presId="urn:microsoft.com/office/officeart/2005/8/layout/hProcess9"/>
    <dgm:cxn modelId="{9EA6F853-36D8-423E-A327-3FBB3ED54A82}" type="presParOf" srcId="{1466BEBB-CD6F-42A8-ABE8-BA6D46E034D0}" destId="{AB6F95D3-D784-4000-A2F9-067174398254}" srcOrd="3" destOrd="0" presId="urn:microsoft.com/office/officeart/2005/8/layout/hProcess9"/>
    <dgm:cxn modelId="{A059C96E-AF3A-40F4-9792-7CF4F83078DC}" type="presParOf" srcId="{1466BEBB-CD6F-42A8-ABE8-BA6D46E034D0}" destId="{5A7BB9A2-8C33-4001-B8A9-A373E4DF036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2E76F1-2A5F-4221-888E-6865DB54C458}" type="doc">
      <dgm:prSet loTypeId="urn:microsoft.com/office/officeart/2005/8/layout/hList1" loCatId="list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BAB7EC83-1CBD-4BD7-8A69-163CF419AA6C}">
      <dgm:prSet phldrT="[Text]"/>
      <dgm:spPr/>
      <dgm:t>
        <a:bodyPr/>
        <a:lstStyle/>
        <a:p>
          <a:r>
            <a:rPr lang="en-US" b="1" dirty="0" smtClean="0"/>
            <a:t>PRIORITAS SEKTORAL</a:t>
          </a:r>
          <a:endParaRPr lang="en-US" b="1" dirty="0"/>
        </a:p>
      </dgm:t>
    </dgm:pt>
    <dgm:pt modelId="{73F16F65-0B38-4948-9A58-BEB381C7EDBB}" type="parTrans" cxnId="{D1D0C2AB-6565-4161-98A7-AC6E0FA423D6}">
      <dgm:prSet/>
      <dgm:spPr/>
      <dgm:t>
        <a:bodyPr/>
        <a:lstStyle/>
        <a:p>
          <a:endParaRPr lang="en-US"/>
        </a:p>
      </dgm:t>
    </dgm:pt>
    <dgm:pt modelId="{378D3AF6-E453-42DB-B70E-221520CA6C1D}" type="sibTrans" cxnId="{D1D0C2AB-6565-4161-98A7-AC6E0FA423D6}">
      <dgm:prSet/>
      <dgm:spPr/>
      <dgm:t>
        <a:bodyPr/>
        <a:lstStyle/>
        <a:p>
          <a:endParaRPr lang="en-US"/>
        </a:p>
      </dgm:t>
    </dgm:pt>
    <dgm:pt modelId="{73DE1FCC-3120-4E8B-96A8-FCD9F49DD2A5}">
      <dgm:prSet phldrT="[Text]"/>
      <dgm:spPr/>
      <dgm:t>
        <a:bodyPr/>
        <a:lstStyle/>
        <a:p>
          <a:r>
            <a:rPr lang="id-ID" b="1" dirty="0" smtClean="0"/>
            <a:t>Pangan</a:t>
          </a:r>
          <a:endParaRPr lang="en-US" dirty="0"/>
        </a:p>
      </dgm:t>
    </dgm:pt>
    <dgm:pt modelId="{47A3503E-9320-4F11-BDF8-3B907F375FD3}" type="parTrans" cxnId="{7C01E7F1-3D60-4955-95FD-37F79A6BB277}">
      <dgm:prSet/>
      <dgm:spPr/>
      <dgm:t>
        <a:bodyPr/>
        <a:lstStyle/>
        <a:p>
          <a:endParaRPr lang="en-US"/>
        </a:p>
      </dgm:t>
    </dgm:pt>
    <dgm:pt modelId="{C2E7F55C-5726-4647-BD59-4C1D5CEA52A2}" type="sibTrans" cxnId="{7C01E7F1-3D60-4955-95FD-37F79A6BB277}">
      <dgm:prSet/>
      <dgm:spPr/>
      <dgm:t>
        <a:bodyPr/>
        <a:lstStyle/>
        <a:p>
          <a:endParaRPr lang="en-US"/>
        </a:p>
      </dgm:t>
    </dgm:pt>
    <dgm:pt modelId="{D2E493E7-FEC1-4B9E-AA28-915A1D825A21}">
      <dgm:prSet phldrT="[Text]"/>
      <dgm:spPr/>
      <dgm:t>
        <a:bodyPr/>
        <a:lstStyle/>
        <a:p>
          <a:r>
            <a:rPr lang="en-US" b="1" dirty="0" smtClean="0"/>
            <a:t>PRIORITAS KEWILAYAHAN</a:t>
          </a:r>
          <a:endParaRPr lang="en-US" b="1" dirty="0"/>
        </a:p>
      </dgm:t>
    </dgm:pt>
    <dgm:pt modelId="{89CE830B-DBF7-419D-A2C9-3AC306B59CAA}" type="parTrans" cxnId="{A632B906-FF4D-47E5-A61A-289956379E34}">
      <dgm:prSet/>
      <dgm:spPr/>
      <dgm:t>
        <a:bodyPr/>
        <a:lstStyle/>
        <a:p>
          <a:endParaRPr lang="en-US"/>
        </a:p>
      </dgm:t>
    </dgm:pt>
    <dgm:pt modelId="{68C64FDC-1FCD-4332-B521-C79E82EB4653}" type="sibTrans" cxnId="{A632B906-FF4D-47E5-A61A-289956379E34}">
      <dgm:prSet/>
      <dgm:spPr/>
      <dgm:t>
        <a:bodyPr/>
        <a:lstStyle/>
        <a:p>
          <a:endParaRPr lang="en-US"/>
        </a:p>
      </dgm:t>
    </dgm:pt>
    <dgm:pt modelId="{03B62840-9D57-4EB7-9F06-7D023133BFA3}">
      <dgm:prSet phldrT="[Text]"/>
      <dgm:spPr/>
      <dgm:t>
        <a:bodyPr/>
        <a:lstStyle/>
        <a:p>
          <a:r>
            <a:rPr lang="id-ID" b="1" dirty="0" smtClean="0"/>
            <a:t>Desa</a:t>
          </a:r>
          <a:endParaRPr lang="en-US" dirty="0"/>
        </a:p>
      </dgm:t>
    </dgm:pt>
    <dgm:pt modelId="{A22AF5AE-0E18-4073-8985-F56AECB5CEF8}" type="parTrans" cxnId="{B4E536AD-F32C-4A82-B3B1-58C2596001AF}">
      <dgm:prSet/>
      <dgm:spPr/>
      <dgm:t>
        <a:bodyPr/>
        <a:lstStyle/>
        <a:p>
          <a:endParaRPr lang="en-US"/>
        </a:p>
      </dgm:t>
    </dgm:pt>
    <dgm:pt modelId="{206FCBCF-171A-4AB8-80EF-B1150447D3D7}" type="sibTrans" cxnId="{B4E536AD-F32C-4A82-B3B1-58C2596001AF}">
      <dgm:prSet/>
      <dgm:spPr/>
      <dgm:t>
        <a:bodyPr/>
        <a:lstStyle/>
        <a:p>
          <a:endParaRPr lang="en-US"/>
        </a:p>
      </dgm:t>
    </dgm:pt>
    <dgm:pt modelId="{81946653-6A24-4F47-91D5-D02F52F4EA30}">
      <dgm:prSet phldrT="[Text]"/>
      <dgm:spPr/>
      <dgm:t>
        <a:bodyPr/>
        <a:lstStyle/>
        <a:p>
          <a:r>
            <a:rPr lang="en-US" b="1" dirty="0" smtClean="0"/>
            <a:t>PRIORITAS KARENA WAJIB DENGAN SENDIRINYA</a:t>
          </a:r>
          <a:endParaRPr lang="en-US" dirty="0"/>
        </a:p>
      </dgm:t>
    </dgm:pt>
    <dgm:pt modelId="{34C88C7F-C87D-44C1-A2BB-43150D85932D}" type="parTrans" cxnId="{3ADFA5D0-2934-4A74-9C48-2591072AD9BE}">
      <dgm:prSet/>
      <dgm:spPr/>
      <dgm:t>
        <a:bodyPr/>
        <a:lstStyle/>
        <a:p>
          <a:endParaRPr lang="en-US"/>
        </a:p>
      </dgm:t>
    </dgm:pt>
    <dgm:pt modelId="{202E68AA-6782-4B0B-BF26-48DD3C4D17AD}" type="sibTrans" cxnId="{3ADFA5D0-2934-4A74-9C48-2591072AD9BE}">
      <dgm:prSet/>
      <dgm:spPr/>
      <dgm:t>
        <a:bodyPr/>
        <a:lstStyle/>
        <a:p>
          <a:endParaRPr lang="en-US"/>
        </a:p>
      </dgm:t>
    </dgm:pt>
    <dgm:pt modelId="{78E63135-BAF6-47C6-B090-AA9BBBAE709C}">
      <dgm:prSet phldrT="[Text]"/>
      <dgm:spPr/>
      <dgm:t>
        <a:bodyPr/>
        <a:lstStyle/>
        <a:p>
          <a:r>
            <a:rPr lang="id-ID" b="1" dirty="0" smtClean="0"/>
            <a:t>Pendidikan</a:t>
          </a:r>
          <a:endParaRPr lang="en-US" dirty="0"/>
        </a:p>
      </dgm:t>
    </dgm:pt>
    <dgm:pt modelId="{08EC81E3-54C0-46CF-9E58-CF1F1B4FC4ED}" type="parTrans" cxnId="{3BC50E81-F0B4-463C-A02C-3B2B5E49A32F}">
      <dgm:prSet/>
      <dgm:spPr/>
      <dgm:t>
        <a:bodyPr/>
        <a:lstStyle/>
        <a:p>
          <a:endParaRPr lang="en-US"/>
        </a:p>
      </dgm:t>
    </dgm:pt>
    <dgm:pt modelId="{AA17474B-1586-445F-BEC4-EC215D942386}" type="sibTrans" cxnId="{3BC50E81-F0B4-463C-A02C-3B2B5E49A32F}">
      <dgm:prSet/>
      <dgm:spPr/>
      <dgm:t>
        <a:bodyPr/>
        <a:lstStyle/>
        <a:p>
          <a:endParaRPr lang="en-US"/>
        </a:p>
      </dgm:t>
    </dgm:pt>
    <dgm:pt modelId="{6F6E5DF3-B28C-4E74-9004-321C0F6D0A03}">
      <dgm:prSet/>
      <dgm:spPr/>
      <dgm:t>
        <a:bodyPr/>
        <a:lstStyle/>
        <a:p>
          <a:r>
            <a:rPr lang="id-ID" b="1" smtClean="0"/>
            <a:t>Energi</a:t>
          </a:r>
          <a:endParaRPr lang="en-US" dirty="0"/>
        </a:p>
      </dgm:t>
    </dgm:pt>
    <dgm:pt modelId="{7C531413-E0C4-4E4B-9C8E-737CE7CC86DB}" type="parTrans" cxnId="{9A4A75AD-B64C-4FDE-BBCD-94DCA37C90BD}">
      <dgm:prSet/>
      <dgm:spPr/>
      <dgm:t>
        <a:bodyPr/>
        <a:lstStyle/>
        <a:p>
          <a:endParaRPr lang="en-US"/>
        </a:p>
      </dgm:t>
    </dgm:pt>
    <dgm:pt modelId="{4A84F64C-73BB-47FC-998F-A4D401954301}" type="sibTrans" cxnId="{9A4A75AD-B64C-4FDE-BBCD-94DCA37C90BD}">
      <dgm:prSet/>
      <dgm:spPr/>
      <dgm:t>
        <a:bodyPr/>
        <a:lstStyle/>
        <a:p>
          <a:endParaRPr lang="en-US"/>
        </a:p>
      </dgm:t>
    </dgm:pt>
    <dgm:pt modelId="{35D5412F-37C7-452D-9B25-13FEC3B82C33}">
      <dgm:prSet/>
      <dgm:spPr/>
      <dgm:t>
        <a:bodyPr/>
        <a:lstStyle/>
        <a:p>
          <a:r>
            <a:rPr lang="id-ID" b="1" dirty="0" smtClean="0"/>
            <a:t>Maritim dan kelautan</a:t>
          </a:r>
          <a:endParaRPr lang="en-US" dirty="0"/>
        </a:p>
      </dgm:t>
    </dgm:pt>
    <dgm:pt modelId="{00D55DAA-7F9C-4216-82AF-D8997F87DDC4}" type="parTrans" cxnId="{67E51DF6-D20E-4F1A-B878-6DF4A4C12F63}">
      <dgm:prSet/>
      <dgm:spPr/>
      <dgm:t>
        <a:bodyPr/>
        <a:lstStyle/>
        <a:p>
          <a:endParaRPr lang="en-US"/>
        </a:p>
      </dgm:t>
    </dgm:pt>
    <dgm:pt modelId="{DA68504C-ED79-4DB0-A993-C3CBB51C93E3}" type="sibTrans" cxnId="{67E51DF6-D20E-4F1A-B878-6DF4A4C12F63}">
      <dgm:prSet/>
      <dgm:spPr/>
      <dgm:t>
        <a:bodyPr/>
        <a:lstStyle/>
        <a:p>
          <a:endParaRPr lang="en-US"/>
        </a:p>
      </dgm:t>
    </dgm:pt>
    <dgm:pt modelId="{3F29DD84-12A9-4707-BDC5-397250A21275}">
      <dgm:prSet/>
      <dgm:spPr/>
      <dgm:t>
        <a:bodyPr/>
        <a:lstStyle/>
        <a:p>
          <a:r>
            <a:rPr lang="id-ID" b="1" dirty="0" smtClean="0"/>
            <a:t>Pariwisata</a:t>
          </a:r>
          <a:endParaRPr lang="en-US" dirty="0"/>
        </a:p>
      </dgm:t>
    </dgm:pt>
    <dgm:pt modelId="{9DF7EB86-A2C6-4261-943F-7C9BDA3A40FD}" type="parTrans" cxnId="{A499A301-3D1D-4A92-A3E6-9F71644770CD}">
      <dgm:prSet/>
      <dgm:spPr/>
      <dgm:t>
        <a:bodyPr/>
        <a:lstStyle/>
        <a:p>
          <a:endParaRPr lang="en-US"/>
        </a:p>
      </dgm:t>
    </dgm:pt>
    <dgm:pt modelId="{7939D8AF-6628-4D50-800C-55208381307C}" type="sibTrans" cxnId="{A499A301-3D1D-4A92-A3E6-9F71644770CD}">
      <dgm:prSet/>
      <dgm:spPr/>
      <dgm:t>
        <a:bodyPr/>
        <a:lstStyle/>
        <a:p>
          <a:endParaRPr lang="en-US"/>
        </a:p>
      </dgm:t>
    </dgm:pt>
    <dgm:pt modelId="{10F39071-427C-40AE-9754-9675AF85DA76}">
      <dgm:prSet/>
      <dgm:spPr/>
      <dgm:t>
        <a:bodyPr/>
        <a:lstStyle/>
        <a:p>
          <a:r>
            <a:rPr lang="id-ID" b="1" dirty="0" smtClean="0"/>
            <a:t>Daerah </a:t>
          </a:r>
          <a:r>
            <a:rPr lang="en-US" b="1" dirty="0" smtClean="0"/>
            <a:t>P</a:t>
          </a:r>
          <a:r>
            <a:rPr lang="id-ID" b="1" dirty="0" smtClean="0"/>
            <a:t>inggir</a:t>
          </a:r>
          <a:endParaRPr lang="en-US" dirty="0"/>
        </a:p>
      </dgm:t>
    </dgm:pt>
    <dgm:pt modelId="{DD77ED65-B2F8-4845-BB6E-2C134681DC14}" type="parTrans" cxnId="{E6DEE72B-66D2-4DAF-BD2E-D4447A3A6F64}">
      <dgm:prSet/>
      <dgm:spPr/>
      <dgm:t>
        <a:bodyPr/>
        <a:lstStyle/>
        <a:p>
          <a:endParaRPr lang="en-US"/>
        </a:p>
      </dgm:t>
    </dgm:pt>
    <dgm:pt modelId="{2C954D7B-4522-4B74-9B95-17A720D40520}" type="sibTrans" cxnId="{E6DEE72B-66D2-4DAF-BD2E-D4447A3A6F64}">
      <dgm:prSet/>
      <dgm:spPr/>
      <dgm:t>
        <a:bodyPr/>
        <a:lstStyle/>
        <a:p>
          <a:endParaRPr lang="en-US"/>
        </a:p>
      </dgm:t>
    </dgm:pt>
    <dgm:pt modelId="{5D57D576-229A-4226-8D54-66BC047F8B9F}">
      <dgm:prSet/>
      <dgm:spPr/>
      <dgm:t>
        <a:bodyPr/>
        <a:lstStyle/>
        <a:p>
          <a:r>
            <a:rPr lang="id-ID" b="1" dirty="0" smtClean="0"/>
            <a:t>Kawasan Timur </a:t>
          </a:r>
          <a:r>
            <a:rPr lang="en-US" b="1" dirty="0" smtClean="0"/>
            <a:t>(</a:t>
          </a:r>
          <a:r>
            <a:rPr lang="id-ID" b="1" dirty="0" smtClean="0"/>
            <a:t>termasuk </a:t>
          </a:r>
          <a:r>
            <a:rPr lang="en-US" b="1" dirty="0" smtClean="0"/>
            <a:t>K</a:t>
          </a:r>
          <a:r>
            <a:rPr lang="id-ID" b="1" dirty="0" smtClean="0"/>
            <a:t>alimantan</a:t>
          </a:r>
          <a:r>
            <a:rPr lang="en-US" b="1" dirty="0" smtClean="0"/>
            <a:t>)</a:t>
          </a:r>
          <a:endParaRPr lang="en-US" dirty="0"/>
        </a:p>
      </dgm:t>
    </dgm:pt>
    <dgm:pt modelId="{5157D388-35EB-4D77-B2C4-8366FF5A66EC}" type="parTrans" cxnId="{9D4E2887-19C1-48F3-AE29-D328C07B3713}">
      <dgm:prSet/>
      <dgm:spPr/>
      <dgm:t>
        <a:bodyPr/>
        <a:lstStyle/>
        <a:p>
          <a:endParaRPr lang="en-US"/>
        </a:p>
      </dgm:t>
    </dgm:pt>
    <dgm:pt modelId="{DCDEDECE-931B-4267-B4D9-7047348B0104}" type="sibTrans" cxnId="{9D4E2887-19C1-48F3-AE29-D328C07B3713}">
      <dgm:prSet/>
      <dgm:spPr/>
      <dgm:t>
        <a:bodyPr/>
        <a:lstStyle/>
        <a:p>
          <a:endParaRPr lang="en-US"/>
        </a:p>
      </dgm:t>
    </dgm:pt>
    <dgm:pt modelId="{53D56D80-EA27-44CA-87FE-2EAB97C207F8}">
      <dgm:prSet/>
      <dgm:spPr/>
      <dgm:t>
        <a:bodyPr/>
        <a:lstStyle/>
        <a:p>
          <a:r>
            <a:rPr lang="id-ID" b="1" smtClean="0"/>
            <a:t>Kesehatan</a:t>
          </a:r>
          <a:endParaRPr lang="en-US" dirty="0"/>
        </a:p>
      </dgm:t>
    </dgm:pt>
    <dgm:pt modelId="{C0C8B12D-E1F3-4712-A164-B79B6A26248B}" type="parTrans" cxnId="{415FA0A6-A536-47A4-A164-6FB98116619E}">
      <dgm:prSet/>
      <dgm:spPr/>
      <dgm:t>
        <a:bodyPr/>
        <a:lstStyle/>
        <a:p>
          <a:endParaRPr lang="en-US"/>
        </a:p>
      </dgm:t>
    </dgm:pt>
    <dgm:pt modelId="{8762E36E-DFB2-44D2-B413-A767B5C2BA2D}" type="sibTrans" cxnId="{415FA0A6-A536-47A4-A164-6FB98116619E}">
      <dgm:prSet/>
      <dgm:spPr/>
      <dgm:t>
        <a:bodyPr/>
        <a:lstStyle/>
        <a:p>
          <a:endParaRPr lang="en-US"/>
        </a:p>
      </dgm:t>
    </dgm:pt>
    <dgm:pt modelId="{73683CF7-AFB2-4DCD-861B-78A62CCDB5AC}">
      <dgm:prSet/>
      <dgm:spPr/>
      <dgm:t>
        <a:bodyPr/>
        <a:lstStyle/>
        <a:p>
          <a:r>
            <a:rPr lang="id-ID" b="1" dirty="0" smtClean="0"/>
            <a:t>Perumahan</a:t>
          </a:r>
          <a:endParaRPr lang="en-US" dirty="0"/>
        </a:p>
      </dgm:t>
    </dgm:pt>
    <dgm:pt modelId="{DDD27535-9A33-4EE3-A9C9-AD1387F0659E}" type="parTrans" cxnId="{E2305501-4254-4BA6-B44E-91464637C1A9}">
      <dgm:prSet/>
      <dgm:spPr/>
      <dgm:t>
        <a:bodyPr/>
        <a:lstStyle/>
        <a:p>
          <a:endParaRPr lang="en-US"/>
        </a:p>
      </dgm:t>
    </dgm:pt>
    <dgm:pt modelId="{A2E8F6CB-9396-49DC-85DF-98EEA7530E9C}" type="sibTrans" cxnId="{E2305501-4254-4BA6-B44E-91464637C1A9}">
      <dgm:prSet/>
      <dgm:spPr/>
      <dgm:t>
        <a:bodyPr/>
        <a:lstStyle/>
        <a:p>
          <a:endParaRPr lang="en-US"/>
        </a:p>
      </dgm:t>
    </dgm:pt>
    <dgm:pt modelId="{9E41F201-1BF4-420A-8FCA-B33C6B2F3099}">
      <dgm:prSet/>
      <dgm:spPr/>
      <dgm:t>
        <a:bodyPr/>
        <a:lstStyle/>
        <a:p>
          <a:r>
            <a:rPr lang="id-ID" b="1" dirty="0" smtClean="0"/>
            <a:t>Desa di Kawasan Perbatasan</a:t>
          </a:r>
          <a:endParaRPr lang="en-US" b="1" dirty="0"/>
        </a:p>
      </dgm:t>
    </dgm:pt>
    <dgm:pt modelId="{C9C039B1-37BC-494E-8F17-246D640DE42B}" type="parTrans" cxnId="{A467597D-1D53-4749-A4C4-E09F73575CC8}">
      <dgm:prSet/>
      <dgm:spPr/>
    </dgm:pt>
    <dgm:pt modelId="{FD8F27DE-0C13-4EC4-8E9B-01C4864CECB0}" type="sibTrans" cxnId="{A467597D-1D53-4749-A4C4-E09F73575CC8}">
      <dgm:prSet/>
      <dgm:spPr/>
    </dgm:pt>
    <dgm:pt modelId="{648D9F87-9190-4475-883E-F33BFF0E7D65}" type="pres">
      <dgm:prSet presAssocID="{842E76F1-2A5F-4221-888E-6865DB54C4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F0A436-7A0B-432A-A022-D5B98A6C5AA6}" type="pres">
      <dgm:prSet presAssocID="{BAB7EC83-1CBD-4BD7-8A69-163CF419AA6C}" presName="composite" presStyleCnt="0"/>
      <dgm:spPr/>
    </dgm:pt>
    <dgm:pt modelId="{D8A6276C-4D17-4B2B-BA48-A210E6692B6F}" type="pres">
      <dgm:prSet presAssocID="{BAB7EC83-1CBD-4BD7-8A69-163CF419AA6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823372-56CF-4DE9-9842-46811989883C}" type="pres">
      <dgm:prSet presAssocID="{BAB7EC83-1CBD-4BD7-8A69-163CF419AA6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2521E-62C9-4DEC-B821-905CBB89AD1B}" type="pres">
      <dgm:prSet presAssocID="{378D3AF6-E453-42DB-B70E-221520CA6C1D}" presName="space" presStyleCnt="0"/>
      <dgm:spPr/>
    </dgm:pt>
    <dgm:pt modelId="{32DE4078-1A98-42AB-AA3F-7891315535FA}" type="pres">
      <dgm:prSet presAssocID="{D2E493E7-FEC1-4B9E-AA28-915A1D825A21}" presName="composite" presStyleCnt="0"/>
      <dgm:spPr/>
    </dgm:pt>
    <dgm:pt modelId="{3B4D05E5-4D59-469F-A253-3ED94F3AAA6F}" type="pres">
      <dgm:prSet presAssocID="{D2E493E7-FEC1-4B9E-AA28-915A1D825A2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4EC83-ED38-48BD-9F6F-BE3A306C93E7}" type="pres">
      <dgm:prSet presAssocID="{D2E493E7-FEC1-4B9E-AA28-915A1D825A2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B01C9-7C3B-4074-8E5D-ECE587DB4CD5}" type="pres">
      <dgm:prSet presAssocID="{68C64FDC-1FCD-4332-B521-C79E82EB4653}" presName="space" presStyleCnt="0"/>
      <dgm:spPr/>
    </dgm:pt>
    <dgm:pt modelId="{87D505D2-10F3-46C5-9B0D-E9F263562A23}" type="pres">
      <dgm:prSet presAssocID="{81946653-6A24-4F47-91D5-D02F52F4EA30}" presName="composite" presStyleCnt="0"/>
      <dgm:spPr/>
    </dgm:pt>
    <dgm:pt modelId="{4DCC3E56-80B6-48DE-95FA-C27C1EDA5011}" type="pres">
      <dgm:prSet presAssocID="{81946653-6A24-4F47-91D5-D02F52F4EA3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7D9537-2A8A-4EBC-B12C-0ECB812779A2}" type="pres">
      <dgm:prSet presAssocID="{81946653-6A24-4F47-91D5-D02F52F4EA3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7BF75A-7C00-48BE-8AB0-6A24E39F2C2A}" type="presOf" srcId="{78E63135-BAF6-47C6-B090-AA9BBBAE709C}" destId="{007D9537-2A8A-4EBC-B12C-0ECB812779A2}" srcOrd="0" destOrd="0" presId="urn:microsoft.com/office/officeart/2005/8/layout/hList1"/>
    <dgm:cxn modelId="{7E3E7383-3DE5-4FD2-934E-FECED2596672}" type="presOf" srcId="{53D56D80-EA27-44CA-87FE-2EAB97C207F8}" destId="{007D9537-2A8A-4EBC-B12C-0ECB812779A2}" srcOrd="0" destOrd="1" presId="urn:microsoft.com/office/officeart/2005/8/layout/hList1"/>
    <dgm:cxn modelId="{9360C107-93D4-4D8F-957D-11700E5DC2D5}" type="presOf" srcId="{73DE1FCC-3120-4E8B-96A8-FCD9F49DD2A5}" destId="{DC823372-56CF-4DE9-9842-46811989883C}" srcOrd="0" destOrd="0" presId="urn:microsoft.com/office/officeart/2005/8/layout/hList1"/>
    <dgm:cxn modelId="{E2305501-4254-4BA6-B44E-91464637C1A9}" srcId="{81946653-6A24-4F47-91D5-D02F52F4EA30}" destId="{73683CF7-AFB2-4DCD-861B-78A62CCDB5AC}" srcOrd="2" destOrd="0" parTransId="{DDD27535-9A33-4EE3-A9C9-AD1387F0659E}" sibTransId="{A2E8F6CB-9396-49DC-85DF-98EEA7530E9C}"/>
    <dgm:cxn modelId="{A499A301-3D1D-4A92-A3E6-9F71644770CD}" srcId="{BAB7EC83-1CBD-4BD7-8A69-163CF419AA6C}" destId="{3F29DD84-12A9-4707-BDC5-397250A21275}" srcOrd="3" destOrd="0" parTransId="{9DF7EB86-A2C6-4261-943F-7C9BDA3A40FD}" sibTransId="{7939D8AF-6628-4D50-800C-55208381307C}"/>
    <dgm:cxn modelId="{FEA2EC41-881D-42B8-B7B1-450BCFCF99AA}" type="presOf" srcId="{73683CF7-AFB2-4DCD-861B-78A62CCDB5AC}" destId="{007D9537-2A8A-4EBC-B12C-0ECB812779A2}" srcOrd="0" destOrd="2" presId="urn:microsoft.com/office/officeart/2005/8/layout/hList1"/>
    <dgm:cxn modelId="{2FDF6EC5-07CB-428E-B4C5-C024604DD5CA}" type="presOf" srcId="{3F29DD84-12A9-4707-BDC5-397250A21275}" destId="{DC823372-56CF-4DE9-9842-46811989883C}" srcOrd="0" destOrd="3" presId="urn:microsoft.com/office/officeart/2005/8/layout/hList1"/>
    <dgm:cxn modelId="{65AAAA6F-7415-47A6-AE63-AAD332612786}" type="presOf" srcId="{35D5412F-37C7-452D-9B25-13FEC3B82C33}" destId="{DC823372-56CF-4DE9-9842-46811989883C}" srcOrd="0" destOrd="2" presId="urn:microsoft.com/office/officeart/2005/8/layout/hList1"/>
    <dgm:cxn modelId="{9A4A75AD-B64C-4FDE-BBCD-94DCA37C90BD}" srcId="{BAB7EC83-1CBD-4BD7-8A69-163CF419AA6C}" destId="{6F6E5DF3-B28C-4E74-9004-321C0F6D0A03}" srcOrd="1" destOrd="0" parTransId="{7C531413-E0C4-4E4B-9C8E-737CE7CC86DB}" sibTransId="{4A84F64C-73BB-47FC-998F-A4D401954301}"/>
    <dgm:cxn modelId="{415FA0A6-A536-47A4-A164-6FB98116619E}" srcId="{81946653-6A24-4F47-91D5-D02F52F4EA30}" destId="{53D56D80-EA27-44CA-87FE-2EAB97C207F8}" srcOrd="1" destOrd="0" parTransId="{C0C8B12D-E1F3-4712-A164-B79B6A26248B}" sibTransId="{8762E36E-DFB2-44D2-B413-A767B5C2BA2D}"/>
    <dgm:cxn modelId="{DAEB4C61-ACB7-4A4E-A7CB-0447C624092F}" type="presOf" srcId="{5D57D576-229A-4226-8D54-66BC047F8B9F}" destId="{6384EC83-ED38-48BD-9F6F-BE3A306C93E7}" srcOrd="0" destOrd="2" presId="urn:microsoft.com/office/officeart/2005/8/layout/hList1"/>
    <dgm:cxn modelId="{D1D0C2AB-6565-4161-98A7-AC6E0FA423D6}" srcId="{842E76F1-2A5F-4221-888E-6865DB54C458}" destId="{BAB7EC83-1CBD-4BD7-8A69-163CF419AA6C}" srcOrd="0" destOrd="0" parTransId="{73F16F65-0B38-4948-9A58-BEB381C7EDBB}" sibTransId="{378D3AF6-E453-42DB-B70E-221520CA6C1D}"/>
    <dgm:cxn modelId="{A2FD7B01-B7C4-437F-B268-639C347AE8B0}" type="presOf" srcId="{9E41F201-1BF4-420A-8FCA-B33C6B2F3099}" destId="{6384EC83-ED38-48BD-9F6F-BE3A306C93E7}" srcOrd="0" destOrd="3" presId="urn:microsoft.com/office/officeart/2005/8/layout/hList1"/>
    <dgm:cxn modelId="{DA0CFA26-AD50-467D-9622-BBDF7C241DE1}" type="presOf" srcId="{03B62840-9D57-4EB7-9F06-7D023133BFA3}" destId="{6384EC83-ED38-48BD-9F6F-BE3A306C93E7}" srcOrd="0" destOrd="0" presId="urn:microsoft.com/office/officeart/2005/8/layout/hList1"/>
    <dgm:cxn modelId="{7C01E7F1-3D60-4955-95FD-37F79A6BB277}" srcId="{BAB7EC83-1CBD-4BD7-8A69-163CF419AA6C}" destId="{73DE1FCC-3120-4E8B-96A8-FCD9F49DD2A5}" srcOrd="0" destOrd="0" parTransId="{47A3503E-9320-4F11-BDF8-3B907F375FD3}" sibTransId="{C2E7F55C-5726-4647-BD59-4C1D5CEA52A2}"/>
    <dgm:cxn modelId="{3ADFA5D0-2934-4A74-9C48-2591072AD9BE}" srcId="{842E76F1-2A5F-4221-888E-6865DB54C458}" destId="{81946653-6A24-4F47-91D5-D02F52F4EA30}" srcOrd="2" destOrd="0" parTransId="{34C88C7F-C87D-44C1-A2BB-43150D85932D}" sibTransId="{202E68AA-6782-4B0B-BF26-48DD3C4D17AD}"/>
    <dgm:cxn modelId="{91CCDC61-4055-477B-A221-D2B586EF6FAD}" type="presOf" srcId="{6F6E5DF3-B28C-4E74-9004-321C0F6D0A03}" destId="{DC823372-56CF-4DE9-9842-46811989883C}" srcOrd="0" destOrd="1" presId="urn:microsoft.com/office/officeart/2005/8/layout/hList1"/>
    <dgm:cxn modelId="{9D4E2887-19C1-48F3-AE29-D328C07B3713}" srcId="{D2E493E7-FEC1-4B9E-AA28-915A1D825A21}" destId="{5D57D576-229A-4226-8D54-66BC047F8B9F}" srcOrd="2" destOrd="0" parTransId="{5157D388-35EB-4D77-B2C4-8366FF5A66EC}" sibTransId="{DCDEDECE-931B-4267-B4D9-7047348B0104}"/>
    <dgm:cxn modelId="{218282B5-521B-42C6-A0C6-0255CDB35474}" type="presOf" srcId="{BAB7EC83-1CBD-4BD7-8A69-163CF419AA6C}" destId="{D8A6276C-4D17-4B2B-BA48-A210E6692B6F}" srcOrd="0" destOrd="0" presId="urn:microsoft.com/office/officeart/2005/8/layout/hList1"/>
    <dgm:cxn modelId="{E6DEE72B-66D2-4DAF-BD2E-D4447A3A6F64}" srcId="{D2E493E7-FEC1-4B9E-AA28-915A1D825A21}" destId="{10F39071-427C-40AE-9754-9675AF85DA76}" srcOrd="1" destOrd="0" parTransId="{DD77ED65-B2F8-4845-BB6E-2C134681DC14}" sibTransId="{2C954D7B-4522-4B74-9B95-17A720D40520}"/>
    <dgm:cxn modelId="{2BF34D7E-2486-48B4-B2F5-FC08CB4C5C62}" type="presOf" srcId="{D2E493E7-FEC1-4B9E-AA28-915A1D825A21}" destId="{3B4D05E5-4D59-469F-A253-3ED94F3AAA6F}" srcOrd="0" destOrd="0" presId="urn:microsoft.com/office/officeart/2005/8/layout/hList1"/>
    <dgm:cxn modelId="{3BC50E81-F0B4-463C-A02C-3B2B5E49A32F}" srcId="{81946653-6A24-4F47-91D5-D02F52F4EA30}" destId="{78E63135-BAF6-47C6-B090-AA9BBBAE709C}" srcOrd="0" destOrd="0" parTransId="{08EC81E3-54C0-46CF-9E58-CF1F1B4FC4ED}" sibTransId="{AA17474B-1586-445F-BEC4-EC215D942386}"/>
    <dgm:cxn modelId="{1EBC93ED-0128-472A-B8B1-FBAF377A8A5E}" type="presOf" srcId="{842E76F1-2A5F-4221-888E-6865DB54C458}" destId="{648D9F87-9190-4475-883E-F33BFF0E7D65}" srcOrd="0" destOrd="0" presId="urn:microsoft.com/office/officeart/2005/8/layout/hList1"/>
    <dgm:cxn modelId="{A632B906-FF4D-47E5-A61A-289956379E34}" srcId="{842E76F1-2A5F-4221-888E-6865DB54C458}" destId="{D2E493E7-FEC1-4B9E-AA28-915A1D825A21}" srcOrd="1" destOrd="0" parTransId="{89CE830B-DBF7-419D-A2C9-3AC306B59CAA}" sibTransId="{68C64FDC-1FCD-4332-B521-C79E82EB4653}"/>
    <dgm:cxn modelId="{67E51DF6-D20E-4F1A-B878-6DF4A4C12F63}" srcId="{BAB7EC83-1CBD-4BD7-8A69-163CF419AA6C}" destId="{35D5412F-37C7-452D-9B25-13FEC3B82C33}" srcOrd="2" destOrd="0" parTransId="{00D55DAA-7F9C-4216-82AF-D8997F87DDC4}" sibTransId="{DA68504C-ED79-4DB0-A993-C3CBB51C93E3}"/>
    <dgm:cxn modelId="{B4E536AD-F32C-4A82-B3B1-58C2596001AF}" srcId="{D2E493E7-FEC1-4B9E-AA28-915A1D825A21}" destId="{03B62840-9D57-4EB7-9F06-7D023133BFA3}" srcOrd="0" destOrd="0" parTransId="{A22AF5AE-0E18-4073-8985-F56AECB5CEF8}" sibTransId="{206FCBCF-171A-4AB8-80EF-B1150447D3D7}"/>
    <dgm:cxn modelId="{6E46C271-7254-4B32-A08E-59AEE9169A5A}" type="presOf" srcId="{10F39071-427C-40AE-9754-9675AF85DA76}" destId="{6384EC83-ED38-48BD-9F6F-BE3A306C93E7}" srcOrd="0" destOrd="1" presId="urn:microsoft.com/office/officeart/2005/8/layout/hList1"/>
    <dgm:cxn modelId="{4CB3779D-F183-42CA-9B12-461848F32210}" type="presOf" srcId="{81946653-6A24-4F47-91D5-D02F52F4EA30}" destId="{4DCC3E56-80B6-48DE-95FA-C27C1EDA5011}" srcOrd="0" destOrd="0" presId="urn:microsoft.com/office/officeart/2005/8/layout/hList1"/>
    <dgm:cxn modelId="{A467597D-1D53-4749-A4C4-E09F73575CC8}" srcId="{D2E493E7-FEC1-4B9E-AA28-915A1D825A21}" destId="{9E41F201-1BF4-420A-8FCA-B33C6B2F3099}" srcOrd="3" destOrd="0" parTransId="{C9C039B1-37BC-494E-8F17-246D640DE42B}" sibTransId="{FD8F27DE-0C13-4EC4-8E9B-01C4864CECB0}"/>
    <dgm:cxn modelId="{EB4891E3-CEBD-4126-B32F-51AE49423EBB}" type="presParOf" srcId="{648D9F87-9190-4475-883E-F33BFF0E7D65}" destId="{FDF0A436-7A0B-432A-A022-D5B98A6C5AA6}" srcOrd="0" destOrd="0" presId="urn:microsoft.com/office/officeart/2005/8/layout/hList1"/>
    <dgm:cxn modelId="{8BD54A71-7481-4C3D-A6F3-023C544FD844}" type="presParOf" srcId="{FDF0A436-7A0B-432A-A022-D5B98A6C5AA6}" destId="{D8A6276C-4D17-4B2B-BA48-A210E6692B6F}" srcOrd="0" destOrd="0" presId="urn:microsoft.com/office/officeart/2005/8/layout/hList1"/>
    <dgm:cxn modelId="{B0E2FB45-D18A-4A41-A0C3-B476678D5925}" type="presParOf" srcId="{FDF0A436-7A0B-432A-A022-D5B98A6C5AA6}" destId="{DC823372-56CF-4DE9-9842-46811989883C}" srcOrd="1" destOrd="0" presId="urn:microsoft.com/office/officeart/2005/8/layout/hList1"/>
    <dgm:cxn modelId="{DB0316C6-B7F7-49A1-8731-E301FEE1418B}" type="presParOf" srcId="{648D9F87-9190-4475-883E-F33BFF0E7D65}" destId="{A662521E-62C9-4DEC-B821-905CBB89AD1B}" srcOrd="1" destOrd="0" presId="urn:microsoft.com/office/officeart/2005/8/layout/hList1"/>
    <dgm:cxn modelId="{DA4D8D96-747A-4CA6-A1A9-FDD45F63F02E}" type="presParOf" srcId="{648D9F87-9190-4475-883E-F33BFF0E7D65}" destId="{32DE4078-1A98-42AB-AA3F-7891315535FA}" srcOrd="2" destOrd="0" presId="urn:microsoft.com/office/officeart/2005/8/layout/hList1"/>
    <dgm:cxn modelId="{38AD7DA0-922E-474D-BD8B-20D380522F29}" type="presParOf" srcId="{32DE4078-1A98-42AB-AA3F-7891315535FA}" destId="{3B4D05E5-4D59-469F-A253-3ED94F3AAA6F}" srcOrd="0" destOrd="0" presId="urn:microsoft.com/office/officeart/2005/8/layout/hList1"/>
    <dgm:cxn modelId="{B7191C6F-6DFE-4105-BCD2-0C777D79DEAD}" type="presParOf" srcId="{32DE4078-1A98-42AB-AA3F-7891315535FA}" destId="{6384EC83-ED38-48BD-9F6F-BE3A306C93E7}" srcOrd="1" destOrd="0" presId="urn:microsoft.com/office/officeart/2005/8/layout/hList1"/>
    <dgm:cxn modelId="{8FE75954-0E33-45F1-A7C8-C542AA8F4452}" type="presParOf" srcId="{648D9F87-9190-4475-883E-F33BFF0E7D65}" destId="{53AB01C9-7C3B-4074-8E5D-ECE587DB4CD5}" srcOrd="3" destOrd="0" presId="urn:microsoft.com/office/officeart/2005/8/layout/hList1"/>
    <dgm:cxn modelId="{5F738F59-DDC8-4736-A811-0702C31F73CA}" type="presParOf" srcId="{648D9F87-9190-4475-883E-F33BFF0E7D65}" destId="{87D505D2-10F3-46C5-9B0D-E9F263562A23}" srcOrd="4" destOrd="0" presId="urn:microsoft.com/office/officeart/2005/8/layout/hList1"/>
    <dgm:cxn modelId="{27654EAE-0174-4F79-82E8-2A4CE8D3CE32}" type="presParOf" srcId="{87D505D2-10F3-46C5-9B0D-E9F263562A23}" destId="{4DCC3E56-80B6-48DE-95FA-C27C1EDA5011}" srcOrd="0" destOrd="0" presId="urn:microsoft.com/office/officeart/2005/8/layout/hList1"/>
    <dgm:cxn modelId="{2278FB29-5045-4735-9CD0-CBF90956705E}" type="presParOf" srcId="{87D505D2-10F3-46C5-9B0D-E9F263562A23}" destId="{007D9537-2A8A-4EBC-B12C-0ECB812779A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1B060A-E9CA-4266-A623-23F17652A32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59E71ACC-4204-487A-9E34-90C3C5DA94A0}">
      <dgm:prSet phldrT="[Text]"/>
      <dgm:spPr>
        <a:solidFill>
          <a:schemeClr val="accent2"/>
        </a:solidFill>
      </dgm:spPr>
      <dgm:t>
        <a:bodyPr/>
        <a:lstStyle/>
        <a:p>
          <a:r>
            <a:rPr lang="en-US" b="1" smtClean="0">
              <a:solidFill>
                <a:schemeClr val="bg1"/>
              </a:solidFill>
            </a:rPr>
            <a:t>Membangun Indonesia</a:t>
          </a:r>
          <a:r>
            <a:rPr lang="id-ID" b="1" smtClean="0">
              <a:solidFill>
                <a:schemeClr val="bg1"/>
              </a:solidFill>
            </a:rPr>
            <a:t> d</a:t>
          </a:r>
          <a:r>
            <a:rPr lang="en-US" b="1" smtClean="0">
              <a:solidFill>
                <a:schemeClr val="bg1"/>
              </a:solidFill>
            </a:rPr>
            <a:t>ari </a:t>
          </a:r>
          <a:r>
            <a:rPr lang="id-ID" b="1" smtClean="0">
              <a:solidFill>
                <a:schemeClr val="bg1"/>
              </a:solidFill>
            </a:rPr>
            <a:t>p</a:t>
          </a:r>
          <a:r>
            <a:rPr lang="en-US" b="1" smtClean="0">
              <a:solidFill>
                <a:schemeClr val="bg1"/>
              </a:solidFill>
            </a:rPr>
            <a:t>inggiran</a:t>
          </a:r>
          <a:endParaRPr lang="en-GB">
            <a:solidFill>
              <a:schemeClr val="bg1"/>
            </a:solidFill>
          </a:endParaRPr>
        </a:p>
      </dgm:t>
    </dgm:pt>
    <dgm:pt modelId="{69AAEBED-ABA3-4EF5-B9C8-D60CF54D7814}" type="parTrans" cxnId="{520D5F5E-4F88-464C-9FAB-40BB364C681C}">
      <dgm:prSet/>
      <dgm:spPr/>
      <dgm:t>
        <a:bodyPr/>
        <a:lstStyle/>
        <a:p>
          <a:endParaRPr lang="en-GB"/>
        </a:p>
      </dgm:t>
    </dgm:pt>
    <dgm:pt modelId="{1ACD36C5-5806-49FC-BA6E-A5FCBDE06856}" type="sibTrans" cxnId="{520D5F5E-4F88-464C-9FAB-40BB364C681C}">
      <dgm:prSet/>
      <dgm:spPr/>
      <dgm:t>
        <a:bodyPr/>
        <a:lstStyle/>
        <a:p>
          <a:endParaRPr lang="en-GB"/>
        </a:p>
      </dgm:t>
    </dgm:pt>
    <dgm:pt modelId="{923AF6D1-BA94-4593-B114-2429A74B3807}">
      <dgm:prSet phldrT="[Text]"/>
      <dgm:spPr>
        <a:solidFill>
          <a:srgbClr val="00B050"/>
        </a:solidFill>
      </dgm:spPr>
      <dgm:t>
        <a:bodyPr/>
        <a:lstStyle/>
        <a:p>
          <a:r>
            <a:rPr lang="id-ID" smtClean="0">
              <a:solidFill>
                <a:schemeClr val="bg1"/>
              </a:solidFill>
            </a:rPr>
            <a:t>Negara hadir melakukan pemerataan pembangunan ke seluruh pelosok desa dengan pendekatan “membangun desa” </a:t>
          </a:r>
          <a:endParaRPr lang="en-GB">
            <a:solidFill>
              <a:schemeClr val="bg1"/>
            </a:solidFill>
          </a:endParaRPr>
        </a:p>
      </dgm:t>
    </dgm:pt>
    <dgm:pt modelId="{3152A0F4-6B68-4AC6-9A3C-70760902269C}" type="parTrans" cxnId="{8C2BC653-0EF2-454F-92B8-EFEE0CF3CB14}">
      <dgm:prSet/>
      <dgm:spPr/>
      <dgm:t>
        <a:bodyPr/>
        <a:lstStyle/>
        <a:p>
          <a:endParaRPr lang="en-GB"/>
        </a:p>
      </dgm:t>
    </dgm:pt>
    <dgm:pt modelId="{6F8DDCE3-5B7F-47FF-A174-67A1805545CF}" type="sibTrans" cxnId="{8C2BC653-0EF2-454F-92B8-EFEE0CF3CB14}">
      <dgm:prSet/>
      <dgm:spPr/>
      <dgm:t>
        <a:bodyPr/>
        <a:lstStyle/>
        <a:p>
          <a:endParaRPr lang="en-GB"/>
        </a:p>
      </dgm:t>
    </dgm:pt>
    <dgm:pt modelId="{4DA04223-4758-4191-B930-3A413B984B8C}">
      <dgm:prSet phldrT="[Text]"/>
      <dgm:spPr>
        <a:solidFill>
          <a:srgbClr val="00B050"/>
        </a:solidFill>
      </dgm:spPr>
      <dgm:t>
        <a:bodyPr/>
        <a:lstStyle/>
        <a:p>
          <a:r>
            <a:rPr lang="id-ID" smtClean="0">
              <a:solidFill>
                <a:schemeClr val="bg1"/>
              </a:solidFill>
            </a:rPr>
            <a:t>Memperkuat entitas desa sebagai basis kehidupan dan penghidupan dengan pendekatan “desa membangun” </a:t>
          </a:r>
          <a:endParaRPr lang="en-GB">
            <a:solidFill>
              <a:schemeClr val="bg1"/>
            </a:solidFill>
          </a:endParaRPr>
        </a:p>
      </dgm:t>
    </dgm:pt>
    <dgm:pt modelId="{A63A4DB5-3BDC-4B0D-9BB3-2CBA96F6A539}" type="parTrans" cxnId="{50B8B0FF-4032-436E-BD5D-D5A56A9B318C}">
      <dgm:prSet/>
      <dgm:spPr/>
      <dgm:t>
        <a:bodyPr/>
        <a:lstStyle/>
        <a:p>
          <a:endParaRPr lang="en-GB"/>
        </a:p>
      </dgm:t>
    </dgm:pt>
    <dgm:pt modelId="{580A4F3C-928A-4D50-BB32-C734313A0BD5}" type="sibTrans" cxnId="{50B8B0FF-4032-436E-BD5D-D5A56A9B318C}">
      <dgm:prSet/>
      <dgm:spPr/>
      <dgm:t>
        <a:bodyPr/>
        <a:lstStyle/>
        <a:p>
          <a:endParaRPr lang="en-GB"/>
        </a:p>
      </dgm:t>
    </dgm:pt>
    <dgm:pt modelId="{6AF4A55E-2D49-4ED5-8986-5BFABEE54578}" type="pres">
      <dgm:prSet presAssocID="{5D1B060A-E9CA-4266-A623-23F17652A32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858F339-4B0E-4809-90EB-8E190F463CAF}" type="pres">
      <dgm:prSet presAssocID="{59E71ACC-4204-487A-9E34-90C3C5DA94A0}" presName="hierRoot1" presStyleCnt="0"/>
      <dgm:spPr/>
    </dgm:pt>
    <dgm:pt modelId="{C477D1C0-43FC-41ED-BD8C-9810C46C8F81}" type="pres">
      <dgm:prSet presAssocID="{59E71ACC-4204-487A-9E34-90C3C5DA94A0}" presName="composite" presStyleCnt="0"/>
      <dgm:spPr/>
    </dgm:pt>
    <dgm:pt modelId="{8EFE5054-C85D-4A90-B935-22D12A444B6D}" type="pres">
      <dgm:prSet presAssocID="{59E71ACC-4204-487A-9E34-90C3C5DA94A0}" presName="background" presStyleLbl="node0" presStyleIdx="0" presStyleCnt="1"/>
      <dgm:spPr/>
    </dgm:pt>
    <dgm:pt modelId="{7005BCC5-825F-4E4C-8E9C-9C512D0F3B3E}" type="pres">
      <dgm:prSet presAssocID="{59E71ACC-4204-487A-9E34-90C3C5DA94A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09F14C-8672-4534-BB67-B6D100E69685}" type="pres">
      <dgm:prSet presAssocID="{59E71ACC-4204-487A-9E34-90C3C5DA94A0}" presName="hierChild2" presStyleCnt="0"/>
      <dgm:spPr/>
    </dgm:pt>
    <dgm:pt modelId="{9DE98FCF-43CE-4FE5-A64B-BA96C019D5A2}" type="pres">
      <dgm:prSet presAssocID="{3152A0F4-6B68-4AC6-9A3C-70760902269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7CAD50B-DBE0-4048-BC79-FA3EB5C51A5F}" type="pres">
      <dgm:prSet presAssocID="{923AF6D1-BA94-4593-B114-2429A74B3807}" presName="hierRoot2" presStyleCnt="0"/>
      <dgm:spPr/>
    </dgm:pt>
    <dgm:pt modelId="{D4B333A1-51A2-4753-9EC2-2D9C24189F92}" type="pres">
      <dgm:prSet presAssocID="{923AF6D1-BA94-4593-B114-2429A74B3807}" presName="composite2" presStyleCnt="0"/>
      <dgm:spPr/>
    </dgm:pt>
    <dgm:pt modelId="{9669CF8C-84AC-4AE3-B19D-AE53D34969C6}" type="pres">
      <dgm:prSet presAssocID="{923AF6D1-BA94-4593-B114-2429A74B3807}" presName="background2" presStyleLbl="node2" presStyleIdx="0" presStyleCnt="2"/>
      <dgm:spPr/>
    </dgm:pt>
    <dgm:pt modelId="{15B34980-1AC8-45DB-ABAC-4AAC63ABC746}" type="pres">
      <dgm:prSet presAssocID="{923AF6D1-BA94-4593-B114-2429A74B3807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9EAA0F8-630A-4990-B4DB-8F89CB19B1D3}" type="pres">
      <dgm:prSet presAssocID="{923AF6D1-BA94-4593-B114-2429A74B3807}" presName="hierChild3" presStyleCnt="0"/>
      <dgm:spPr/>
    </dgm:pt>
    <dgm:pt modelId="{6631AE44-5749-4C06-844A-946F7D26DDF0}" type="pres">
      <dgm:prSet presAssocID="{A63A4DB5-3BDC-4B0D-9BB3-2CBA96F6A53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432B2E75-6588-48A3-AE21-3275EF208417}" type="pres">
      <dgm:prSet presAssocID="{4DA04223-4758-4191-B930-3A413B984B8C}" presName="hierRoot2" presStyleCnt="0"/>
      <dgm:spPr/>
    </dgm:pt>
    <dgm:pt modelId="{8EAC8F46-E949-43E0-8DBB-30A811401352}" type="pres">
      <dgm:prSet presAssocID="{4DA04223-4758-4191-B930-3A413B984B8C}" presName="composite2" presStyleCnt="0"/>
      <dgm:spPr/>
    </dgm:pt>
    <dgm:pt modelId="{24206659-DC8D-47C3-BC9F-7DA31518AC11}" type="pres">
      <dgm:prSet presAssocID="{4DA04223-4758-4191-B930-3A413B984B8C}" presName="background2" presStyleLbl="node2" presStyleIdx="1" presStyleCnt="2"/>
      <dgm:spPr/>
    </dgm:pt>
    <dgm:pt modelId="{79BBCC21-F2B4-4EE0-A6C5-C4C79F7D2D56}" type="pres">
      <dgm:prSet presAssocID="{4DA04223-4758-4191-B930-3A413B984B8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1B5805-8AEA-44F7-8598-DA821879B6D4}" type="pres">
      <dgm:prSet presAssocID="{4DA04223-4758-4191-B930-3A413B984B8C}" presName="hierChild3" presStyleCnt="0"/>
      <dgm:spPr/>
    </dgm:pt>
  </dgm:ptLst>
  <dgm:cxnLst>
    <dgm:cxn modelId="{CB5A2F19-A922-4921-B167-39724B2C364D}" type="presOf" srcId="{A63A4DB5-3BDC-4B0D-9BB3-2CBA96F6A539}" destId="{6631AE44-5749-4C06-844A-946F7D26DDF0}" srcOrd="0" destOrd="0" presId="urn:microsoft.com/office/officeart/2005/8/layout/hierarchy1"/>
    <dgm:cxn modelId="{5D7FCF87-8A16-4377-99AA-78F4C05B729E}" type="presOf" srcId="{59E71ACC-4204-487A-9E34-90C3C5DA94A0}" destId="{7005BCC5-825F-4E4C-8E9C-9C512D0F3B3E}" srcOrd="0" destOrd="0" presId="urn:microsoft.com/office/officeart/2005/8/layout/hierarchy1"/>
    <dgm:cxn modelId="{DD4A3016-8CF5-4529-BD2C-B64EEAFAAC46}" type="presOf" srcId="{3152A0F4-6B68-4AC6-9A3C-70760902269C}" destId="{9DE98FCF-43CE-4FE5-A64B-BA96C019D5A2}" srcOrd="0" destOrd="0" presId="urn:microsoft.com/office/officeart/2005/8/layout/hierarchy1"/>
    <dgm:cxn modelId="{6C80617F-4572-460B-90F4-BED00037A5C6}" type="presOf" srcId="{923AF6D1-BA94-4593-B114-2429A74B3807}" destId="{15B34980-1AC8-45DB-ABAC-4AAC63ABC746}" srcOrd="0" destOrd="0" presId="urn:microsoft.com/office/officeart/2005/8/layout/hierarchy1"/>
    <dgm:cxn modelId="{8D82F24B-A24B-4221-B74E-A2AE760FF084}" type="presOf" srcId="{5D1B060A-E9CA-4266-A623-23F17652A324}" destId="{6AF4A55E-2D49-4ED5-8986-5BFABEE54578}" srcOrd="0" destOrd="0" presId="urn:microsoft.com/office/officeart/2005/8/layout/hierarchy1"/>
    <dgm:cxn modelId="{8C2BC653-0EF2-454F-92B8-EFEE0CF3CB14}" srcId="{59E71ACC-4204-487A-9E34-90C3C5DA94A0}" destId="{923AF6D1-BA94-4593-B114-2429A74B3807}" srcOrd="0" destOrd="0" parTransId="{3152A0F4-6B68-4AC6-9A3C-70760902269C}" sibTransId="{6F8DDCE3-5B7F-47FF-A174-67A1805545CF}"/>
    <dgm:cxn modelId="{520D5F5E-4F88-464C-9FAB-40BB364C681C}" srcId="{5D1B060A-E9CA-4266-A623-23F17652A324}" destId="{59E71ACC-4204-487A-9E34-90C3C5DA94A0}" srcOrd="0" destOrd="0" parTransId="{69AAEBED-ABA3-4EF5-B9C8-D60CF54D7814}" sibTransId="{1ACD36C5-5806-49FC-BA6E-A5FCBDE06856}"/>
    <dgm:cxn modelId="{E0ABDBD2-1783-45DC-A5BB-689D2724BB86}" type="presOf" srcId="{4DA04223-4758-4191-B930-3A413B984B8C}" destId="{79BBCC21-F2B4-4EE0-A6C5-C4C79F7D2D56}" srcOrd="0" destOrd="0" presId="urn:microsoft.com/office/officeart/2005/8/layout/hierarchy1"/>
    <dgm:cxn modelId="{50B8B0FF-4032-436E-BD5D-D5A56A9B318C}" srcId="{59E71ACC-4204-487A-9E34-90C3C5DA94A0}" destId="{4DA04223-4758-4191-B930-3A413B984B8C}" srcOrd="1" destOrd="0" parTransId="{A63A4DB5-3BDC-4B0D-9BB3-2CBA96F6A539}" sibTransId="{580A4F3C-928A-4D50-BB32-C734313A0BD5}"/>
    <dgm:cxn modelId="{6CF6EB01-DCB2-4112-88D4-98809DC27826}" type="presParOf" srcId="{6AF4A55E-2D49-4ED5-8986-5BFABEE54578}" destId="{9858F339-4B0E-4809-90EB-8E190F463CAF}" srcOrd="0" destOrd="0" presId="urn:microsoft.com/office/officeart/2005/8/layout/hierarchy1"/>
    <dgm:cxn modelId="{3307A7B2-252E-4FC3-85B3-F3A40A2DD4B3}" type="presParOf" srcId="{9858F339-4B0E-4809-90EB-8E190F463CAF}" destId="{C477D1C0-43FC-41ED-BD8C-9810C46C8F81}" srcOrd="0" destOrd="0" presId="urn:microsoft.com/office/officeart/2005/8/layout/hierarchy1"/>
    <dgm:cxn modelId="{ED3FFEB3-4F16-4B65-AE20-2FFDF98F3BDB}" type="presParOf" srcId="{C477D1C0-43FC-41ED-BD8C-9810C46C8F81}" destId="{8EFE5054-C85D-4A90-B935-22D12A444B6D}" srcOrd="0" destOrd="0" presId="urn:microsoft.com/office/officeart/2005/8/layout/hierarchy1"/>
    <dgm:cxn modelId="{DBD4CFCF-B915-4964-AB56-B53439BF16D7}" type="presParOf" srcId="{C477D1C0-43FC-41ED-BD8C-9810C46C8F81}" destId="{7005BCC5-825F-4E4C-8E9C-9C512D0F3B3E}" srcOrd="1" destOrd="0" presId="urn:microsoft.com/office/officeart/2005/8/layout/hierarchy1"/>
    <dgm:cxn modelId="{C5DF47F0-634D-45EF-A39A-465C44DC2898}" type="presParOf" srcId="{9858F339-4B0E-4809-90EB-8E190F463CAF}" destId="{2C09F14C-8672-4534-BB67-B6D100E69685}" srcOrd="1" destOrd="0" presId="urn:microsoft.com/office/officeart/2005/8/layout/hierarchy1"/>
    <dgm:cxn modelId="{505614C7-B528-48FA-B105-A00F1AB07E56}" type="presParOf" srcId="{2C09F14C-8672-4534-BB67-B6D100E69685}" destId="{9DE98FCF-43CE-4FE5-A64B-BA96C019D5A2}" srcOrd="0" destOrd="0" presId="urn:microsoft.com/office/officeart/2005/8/layout/hierarchy1"/>
    <dgm:cxn modelId="{CE77CBB5-CCE6-4841-8413-A8C7D4699FA6}" type="presParOf" srcId="{2C09F14C-8672-4534-BB67-B6D100E69685}" destId="{77CAD50B-DBE0-4048-BC79-FA3EB5C51A5F}" srcOrd="1" destOrd="0" presId="urn:microsoft.com/office/officeart/2005/8/layout/hierarchy1"/>
    <dgm:cxn modelId="{547998AE-6572-456B-BC23-326202DCA78E}" type="presParOf" srcId="{77CAD50B-DBE0-4048-BC79-FA3EB5C51A5F}" destId="{D4B333A1-51A2-4753-9EC2-2D9C24189F92}" srcOrd="0" destOrd="0" presId="urn:microsoft.com/office/officeart/2005/8/layout/hierarchy1"/>
    <dgm:cxn modelId="{40822D85-A845-4B44-85C4-019A15BF1504}" type="presParOf" srcId="{D4B333A1-51A2-4753-9EC2-2D9C24189F92}" destId="{9669CF8C-84AC-4AE3-B19D-AE53D34969C6}" srcOrd="0" destOrd="0" presId="urn:microsoft.com/office/officeart/2005/8/layout/hierarchy1"/>
    <dgm:cxn modelId="{DE879010-474E-4B49-93F9-6BAA501AD8FF}" type="presParOf" srcId="{D4B333A1-51A2-4753-9EC2-2D9C24189F92}" destId="{15B34980-1AC8-45DB-ABAC-4AAC63ABC746}" srcOrd="1" destOrd="0" presId="urn:microsoft.com/office/officeart/2005/8/layout/hierarchy1"/>
    <dgm:cxn modelId="{56759E9B-18B9-4681-B895-7F973F25B924}" type="presParOf" srcId="{77CAD50B-DBE0-4048-BC79-FA3EB5C51A5F}" destId="{79EAA0F8-630A-4990-B4DB-8F89CB19B1D3}" srcOrd="1" destOrd="0" presId="urn:microsoft.com/office/officeart/2005/8/layout/hierarchy1"/>
    <dgm:cxn modelId="{70651906-DD11-4A33-8EC9-3A36376D8DD2}" type="presParOf" srcId="{2C09F14C-8672-4534-BB67-B6D100E69685}" destId="{6631AE44-5749-4C06-844A-946F7D26DDF0}" srcOrd="2" destOrd="0" presId="urn:microsoft.com/office/officeart/2005/8/layout/hierarchy1"/>
    <dgm:cxn modelId="{10E8773E-E290-498A-8E5C-D46784EA8475}" type="presParOf" srcId="{2C09F14C-8672-4534-BB67-B6D100E69685}" destId="{432B2E75-6588-48A3-AE21-3275EF208417}" srcOrd="3" destOrd="0" presId="urn:microsoft.com/office/officeart/2005/8/layout/hierarchy1"/>
    <dgm:cxn modelId="{D032D4CC-9819-466E-88D1-0A408D8E6AAF}" type="presParOf" srcId="{432B2E75-6588-48A3-AE21-3275EF208417}" destId="{8EAC8F46-E949-43E0-8DBB-30A811401352}" srcOrd="0" destOrd="0" presId="urn:microsoft.com/office/officeart/2005/8/layout/hierarchy1"/>
    <dgm:cxn modelId="{46BC6DDD-19CB-4359-88DF-E8EA4D5DAA82}" type="presParOf" srcId="{8EAC8F46-E949-43E0-8DBB-30A811401352}" destId="{24206659-DC8D-47C3-BC9F-7DA31518AC11}" srcOrd="0" destOrd="0" presId="urn:microsoft.com/office/officeart/2005/8/layout/hierarchy1"/>
    <dgm:cxn modelId="{C505F0E1-0416-464B-B440-05BA1B6D75BD}" type="presParOf" srcId="{8EAC8F46-E949-43E0-8DBB-30A811401352}" destId="{79BBCC21-F2B4-4EE0-A6C5-C4C79F7D2D56}" srcOrd="1" destOrd="0" presId="urn:microsoft.com/office/officeart/2005/8/layout/hierarchy1"/>
    <dgm:cxn modelId="{46D60C62-383B-4BD1-9D1E-B6630EA48B29}" type="presParOf" srcId="{432B2E75-6588-48A3-AE21-3275EF208417}" destId="{6E1B5805-8AEA-44F7-8598-DA821879B6D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3531ED8-5985-4F16-AE4C-B2CAB95E0EEB}" type="doc">
      <dgm:prSet loTypeId="urn:microsoft.com/office/officeart/2008/layout/RadialCluster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GB"/>
        </a:p>
      </dgm:t>
    </dgm:pt>
    <dgm:pt modelId="{B71BE0F0-6C29-414C-936E-4070C86E3573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d-ID" smtClean="0">
              <a:solidFill>
                <a:schemeClr val="bg1"/>
              </a:solidFill>
            </a:rPr>
            <a:t>Desa yang kuat, maju, mandiri, demokratis dan sejahtera </a:t>
          </a:r>
          <a:endParaRPr lang="en-GB">
            <a:solidFill>
              <a:schemeClr val="bg1"/>
            </a:solidFill>
          </a:endParaRPr>
        </a:p>
      </dgm:t>
    </dgm:pt>
    <dgm:pt modelId="{3EC83951-167A-4E0B-A6E2-B65C4275657E}" type="parTrans" cxnId="{D4FC0274-3DAF-40D8-AB10-8A46AA67792B}">
      <dgm:prSet/>
      <dgm:spPr/>
      <dgm:t>
        <a:bodyPr/>
        <a:lstStyle/>
        <a:p>
          <a:endParaRPr lang="en-GB"/>
        </a:p>
      </dgm:t>
    </dgm:pt>
    <dgm:pt modelId="{144F9585-3D52-4675-862B-65343F4CD11F}" type="sibTrans" cxnId="{D4FC0274-3DAF-40D8-AB10-8A46AA67792B}">
      <dgm:prSet/>
      <dgm:spPr/>
      <dgm:t>
        <a:bodyPr/>
        <a:lstStyle/>
        <a:p>
          <a:endParaRPr lang="en-GB"/>
        </a:p>
      </dgm:t>
    </dgm:pt>
    <dgm:pt modelId="{817907E5-6747-4BDA-902C-51E5514CEE0B}">
      <dgm:prSet phldrT="[Text]"/>
      <dgm:spPr>
        <a:solidFill>
          <a:srgbClr val="C00000"/>
        </a:solidFill>
      </dgm:spPr>
      <dgm:t>
        <a:bodyPr/>
        <a:lstStyle/>
        <a:p>
          <a:r>
            <a:rPr lang="id-ID" b="1" smtClean="0"/>
            <a:t>Pemerintahan:</a:t>
          </a:r>
        </a:p>
        <a:p>
          <a:r>
            <a:rPr lang="id-ID" smtClean="0"/>
            <a:t>Efektif, profesional,  transparan dan akuntabel</a:t>
          </a:r>
          <a:endParaRPr lang="en-GB"/>
        </a:p>
      </dgm:t>
    </dgm:pt>
    <dgm:pt modelId="{00410442-0900-416D-91D5-D07C2363EAD7}" type="parTrans" cxnId="{EE42DFC6-6CA7-4280-880D-A3E5098E5DB5}">
      <dgm:prSet/>
      <dgm:spPr/>
      <dgm:t>
        <a:bodyPr/>
        <a:lstStyle/>
        <a:p>
          <a:endParaRPr lang="en-GB"/>
        </a:p>
      </dgm:t>
    </dgm:pt>
    <dgm:pt modelId="{89BA020B-FB67-4767-9B29-8761AEA2B46A}" type="sibTrans" cxnId="{EE42DFC6-6CA7-4280-880D-A3E5098E5DB5}">
      <dgm:prSet/>
      <dgm:spPr/>
      <dgm:t>
        <a:bodyPr/>
        <a:lstStyle/>
        <a:p>
          <a:endParaRPr lang="en-GB"/>
        </a:p>
      </dgm:t>
    </dgm:pt>
    <dgm:pt modelId="{075B08F1-BD1E-48EA-89AB-418187CCCFD4}">
      <dgm:prSet phldrT="[Text]"/>
      <dgm:spPr>
        <a:solidFill>
          <a:srgbClr val="7030A0"/>
        </a:solidFill>
      </dgm:spPr>
      <dgm:t>
        <a:bodyPr/>
        <a:lstStyle/>
        <a:p>
          <a:r>
            <a:rPr lang="id-ID" b="1" smtClean="0"/>
            <a:t>Pembangunan</a:t>
          </a:r>
          <a:r>
            <a:rPr lang="id-ID" smtClean="0"/>
            <a:t>: peningkatan kualitas hidup manusia, penanggulangan kemiskinan dan  kesejahteraan </a:t>
          </a:r>
          <a:endParaRPr lang="en-GB"/>
        </a:p>
      </dgm:t>
    </dgm:pt>
    <dgm:pt modelId="{407114D0-BFD7-4E89-997E-2027D3511F88}" type="parTrans" cxnId="{5261E300-0D83-4798-B40B-879A9582B821}">
      <dgm:prSet/>
      <dgm:spPr/>
      <dgm:t>
        <a:bodyPr/>
        <a:lstStyle/>
        <a:p>
          <a:endParaRPr lang="en-GB"/>
        </a:p>
      </dgm:t>
    </dgm:pt>
    <dgm:pt modelId="{DEA78FD8-8913-4647-ABEF-46BCC4909EB8}" type="sibTrans" cxnId="{5261E300-0D83-4798-B40B-879A9582B821}">
      <dgm:prSet/>
      <dgm:spPr/>
      <dgm:t>
        <a:bodyPr/>
        <a:lstStyle/>
        <a:p>
          <a:endParaRPr lang="en-GB"/>
        </a:p>
      </dgm:t>
    </dgm:pt>
    <dgm:pt modelId="{979CB61B-C08F-4BA2-A16F-EF5BBB4D34D3}">
      <dgm:prSet phldrT="[Text]"/>
      <dgm:spPr>
        <a:solidFill>
          <a:srgbClr val="0070C0"/>
        </a:solidFill>
      </dgm:spPr>
      <dgm:t>
        <a:bodyPr/>
        <a:lstStyle/>
        <a:p>
          <a:r>
            <a:rPr lang="id-ID" b="1" smtClean="0"/>
            <a:t>Kemasyarakatan: </a:t>
          </a:r>
        </a:p>
        <a:p>
          <a:r>
            <a:rPr lang="id-ID" b="0" smtClean="0"/>
            <a:t>kerukunan, kegotongroyongan, solidaritas, swadaya ,  kebersamaan</a:t>
          </a:r>
          <a:endParaRPr lang="en-GB" b="0"/>
        </a:p>
      </dgm:t>
    </dgm:pt>
    <dgm:pt modelId="{6CCE0FD2-7765-4411-B7C4-BE2BFD1CB777}" type="parTrans" cxnId="{8C68674B-8C15-4CF5-BEBA-28462DBC8798}">
      <dgm:prSet/>
      <dgm:spPr/>
      <dgm:t>
        <a:bodyPr/>
        <a:lstStyle/>
        <a:p>
          <a:endParaRPr lang="en-GB"/>
        </a:p>
      </dgm:t>
    </dgm:pt>
    <dgm:pt modelId="{13A0BEC4-F95F-429A-8132-DDA13D1F764F}" type="sibTrans" cxnId="{8C68674B-8C15-4CF5-BEBA-28462DBC8798}">
      <dgm:prSet/>
      <dgm:spPr/>
      <dgm:t>
        <a:bodyPr/>
        <a:lstStyle/>
        <a:p>
          <a:endParaRPr lang="en-GB"/>
        </a:p>
      </dgm:t>
    </dgm:pt>
    <dgm:pt modelId="{56CA0309-98AA-4275-BA4D-9E3DCE373F09}">
      <dgm:prSet phldrT="[Text]"/>
      <dgm:spPr>
        <a:solidFill>
          <a:srgbClr val="002060"/>
        </a:solidFill>
      </dgm:spPr>
      <dgm:t>
        <a:bodyPr/>
        <a:lstStyle/>
        <a:p>
          <a:r>
            <a:rPr lang="id-ID" b="1" smtClean="0"/>
            <a:t>Pemberdayaan</a:t>
          </a:r>
          <a:r>
            <a:rPr lang="id-ID" smtClean="0"/>
            <a:t>: kesadaran, kapasitas dan prakarsa lokal </a:t>
          </a:r>
          <a:endParaRPr lang="en-GB"/>
        </a:p>
      </dgm:t>
    </dgm:pt>
    <dgm:pt modelId="{A2ABDB39-EE3D-495F-9687-53A2BFCE8D8B}" type="parTrans" cxnId="{A503C4C5-E361-401D-9DB0-FC41163A3E9E}">
      <dgm:prSet/>
      <dgm:spPr/>
      <dgm:t>
        <a:bodyPr/>
        <a:lstStyle/>
        <a:p>
          <a:endParaRPr lang="en-GB"/>
        </a:p>
      </dgm:t>
    </dgm:pt>
    <dgm:pt modelId="{A197F1AF-0594-4E0C-A3A6-C3F8D30FB354}" type="sibTrans" cxnId="{A503C4C5-E361-401D-9DB0-FC41163A3E9E}">
      <dgm:prSet/>
      <dgm:spPr/>
      <dgm:t>
        <a:bodyPr/>
        <a:lstStyle/>
        <a:p>
          <a:endParaRPr lang="en-GB"/>
        </a:p>
      </dgm:t>
    </dgm:pt>
    <dgm:pt modelId="{7F524B4F-68CF-497D-AAEE-E0DBD15B7D7B}" type="pres">
      <dgm:prSet presAssocID="{E3531ED8-5985-4F16-AE4C-B2CAB95E0EE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0910189E-E525-4D4D-8C54-4BDFE61510DD}" type="pres">
      <dgm:prSet presAssocID="{B71BE0F0-6C29-414C-936E-4070C86E3573}" presName="singleCycle" presStyleCnt="0"/>
      <dgm:spPr/>
    </dgm:pt>
    <dgm:pt modelId="{25DF7BB3-F446-461A-A909-F94121CD1792}" type="pres">
      <dgm:prSet presAssocID="{B71BE0F0-6C29-414C-936E-4070C86E3573}" presName="singleCenter" presStyleLbl="node1" presStyleIdx="0" presStyleCnt="5">
        <dgm:presLayoutVars>
          <dgm:chMax val="7"/>
          <dgm:chPref val="7"/>
        </dgm:presLayoutVars>
      </dgm:prSet>
      <dgm:spPr/>
      <dgm:t>
        <a:bodyPr/>
        <a:lstStyle/>
        <a:p>
          <a:endParaRPr lang="en-GB"/>
        </a:p>
      </dgm:t>
    </dgm:pt>
    <dgm:pt modelId="{444178C6-152B-4324-95E4-20F77E394E90}" type="pres">
      <dgm:prSet presAssocID="{00410442-0900-416D-91D5-D07C2363EAD7}" presName="Name56" presStyleLbl="parChTrans1D2" presStyleIdx="0" presStyleCnt="4"/>
      <dgm:spPr/>
      <dgm:t>
        <a:bodyPr/>
        <a:lstStyle/>
        <a:p>
          <a:endParaRPr lang="en-GB"/>
        </a:p>
      </dgm:t>
    </dgm:pt>
    <dgm:pt modelId="{17CA2870-4C0E-4679-BF52-46C36971677E}" type="pres">
      <dgm:prSet presAssocID="{817907E5-6747-4BDA-902C-51E5514CEE0B}" presName="text0" presStyleLbl="node1" presStyleIdx="1" presStyleCnt="5" custScaleX="27806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7906B1-A41E-414B-945C-5AF1AA81660C}" type="pres">
      <dgm:prSet presAssocID="{407114D0-BFD7-4E89-997E-2027D3511F88}" presName="Name56" presStyleLbl="parChTrans1D2" presStyleIdx="1" presStyleCnt="4"/>
      <dgm:spPr/>
      <dgm:t>
        <a:bodyPr/>
        <a:lstStyle/>
        <a:p>
          <a:endParaRPr lang="en-GB"/>
        </a:p>
      </dgm:t>
    </dgm:pt>
    <dgm:pt modelId="{542F3047-F0E5-4C24-8980-6D932FC6028B}" type="pres">
      <dgm:prSet presAssocID="{075B08F1-BD1E-48EA-89AB-418187CCCFD4}" presName="text0" presStyleLbl="node1" presStyleIdx="2" presStyleCnt="5" custScaleX="269307" custScaleY="144919" custRadScaleRad="138326" custRadScaleInc="156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2D8D9A-2A62-4186-919E-F6F9E258F6B7}" type="pres">
      <dgm:prSet presAssocID="{6CCE0FD2-7765-4411-B7C4-BE2BFD1CB777}" presName="Name56" presStyleLbl="parChTrans1D2" presStyleIdx="2" presStyleCnt="4"/>
      <dgm:spPr/>
      <dgm:t>
        <a:bodyPr/>
        <a:lstStyle/>
        <a:p>
          <a:endParaRPr lang="en-GB"/>
        </a:p>
      </dgm:t>
    </dgm:pt>
    <dgm:pt modelId="{97EEA81C-066D-4314-B7D8-7F8C94C6EEF7}" type="pres">
      <dgm:prSet presAssocID="{979CB61B-C08F-4BA2-A16F-EF5BBB4D34D3}" presName="text0" presStyleLbl="node1" presStyleIdx="3" presStyleCnt="5" custScaleX="278852" custScaleY="131717" custRadScaleRad="92062" custRadScaleInc="-27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CBAA706-3C89-4690-8FDE-0555CCF552BC}" type="pres">
      <dgm:prSet presAssocID="{A2ABDB39-EE3D-495F-9687-53A2BFCE8D8B}" presName="Name56" presStyleLbl="parChTrans1D2" presStyleIdx="3" presStyleCnt="4"/>
      <dgm:spPr/>
      <dgm:t>
        <a:bodyPr/>
        <a:lstStyle/>
        <a:p>
          <a:endParaRPr lang="en-GB"/>
        </a:p>
      </dgm:t>
    </dgm:pt>
    <dgm:pt modelId="{4B1D2F8C-2850-49D2-9E40-6CF6DE5CB619}" type="pres">
      <dgm:prSet presAssocID="{56CA0309-98AA-4275-BA4D-9E3DCE373F09}" presName="text0" presStyleLbl="node1" presStyleIdx="4" presStyleCnt="5" custScaleX="270456" custRadScaleRad="136530" custRadScaleInc="193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503C4C5-E361-401D-9DB0-FC41163A3E9E}" srcId="{B71BE0F0-6C29-414C-936E-4070C86E3573}" destId="{56CA0309-98AA-4275-BA4D-9E3DCE373F09}" srcOrd="3" destOrd="0" parTransId="{A2ABDB39-EE3D-495F-9687-53A2BFCE8D8B}" sibTransId="{A197F1AF-0594-4E0C-A3A6-C3F8D30FB354}"/>
    <dgm:cxn modelId="{EE42DFC6-6CA7-4280-880D-A3E5098E5DB5}" srcId="{B71BE0F0-6C29-414C-936E-4070C86E3573}" destId="{817907E5-6747-4BDA-902C-51E5514CEE0B}" srcOrd="0" destOrd="0" parTransId="{00410442-0900-416D-91D5-D07C2363EAD7}" sibTransId="{89BA020B-FB67-4767-9B29-8761AEA2B46A}"/>
    <dgm:cxn modelId="{46746501-9007-4EC1-BEDA-030EF678191A}" type="presOf" srcId="{817907E5-6747-4BDA-902C-51E5514CEE0B}" destId="{17CA2870-4C0E-4679-BF52-46C36971677E}" srcOrd="0" destOrd="0" presId="urn:microsoft.com/office/officeart/2008/layout/RadialCluster"/>
    <dgm:cxn modelId="{96CA9E70-D2D4-4297-BEFE-60C000102F7F}" type="presOf" srcId="{A2ABDB39-EE3D-495F-9687-53A2BFCE8D8B}" destId="{9CBAA706-3C89-4690-8FDE-0555CCF552BC}" srcOrd="0" destOrd="0" presId="urn:microsoft.com/office/officeart/2008/layout/RadialCluster"/>
    <dgm:cxn modelId="{4990FE08-7892-4351-B7E0-4171731C4D97}" type="presOf" srcId="{6CCE0FD2-7765-4411-B7C4-BE2BFD1CB777}" destId="{CA2D8D9A-2A62-4186-919E-F6F9E258F6B7}" srcOrd="0" destOrd="0" presId="urn:microsoft.com/office/officeart/2008/layout/RadialCluster"/>
    <dgm:cxn modelId="{5261E300-0D83-4798-B40B-879A9582B821}" srcId="{B71BE0F0-6C29-414C-936E-4070C86E3573}" destId="{075B08F1-BD1E-48EA-89AB-418187CCCFD4}" srcOrd="1" destOrd="0" parTransId="{407114D0-BFD7-4E89-997E-2027D3511F88}" sibTransId="{DEA78FD8-8913-4647-ABEF-46BCC4909EB8}"/>
    <dgm:cxn modelId="{DDB06F30-2F8D-43C4-A222-6B06E19290D5}" type="presOf" srcId="{979CB61B-C08F-4BA2-A16F-EF5BBB4D34D3}" destId="{97EEA81C-066D-4314-B7D8-7F8C94C6EEF7}" srcOrd="0" destOrd="0" presId="urn:microsoft.com/office/officeart/2008/layout/RadialCluster"/>
    <dgm:cxn modelId="{21B85431-A137-4EDE-8B0A-5185B2C597E8}" type="presOf" srcId="{B71BE0F0-6C29-414C-936E-4070C86E3573}" destId="{25DF7BB3-F446-461A-A909-F94121CD1792}" srcOrd="0" destOrd="0" presId="urn:microsoft.com/office/officeart/2008/layout/RadialCluster"/>
    <dgm:cxn modelId="{320EDC1C-16FC-4682-8EFD-DB0AE0F4B3CA}" type="presOf" srcId="{407114D0-BFD7-4E89-997E-2027D3511F88}" destId="{E07906B1-A41E-414B-945C-5AF1AA81660C}" srcOrd="0" destOrd="0" presId="urn:microsoft.com/office/officeart/2008/layout/RadialCluster"/>
    <dgm:cxn modelId="{8C68674B-8C15-4CF5-BEBA-28462DBC8798}" srcId="{B71BE0F0-6C29-414C-936E-4070C86E3573}" destId="{979CB61B-C08F-4BA2-A16F-EF5BBB4D34D3}" srcOrd="2" destOrd="0" parTransId="{6CCE0FD2-7765-4411-B7C4-BE2BFD1CB777}" sibTransId="{13A0BEC4-F95F-429A-8132-DDA13D1F764F}"/>
    <dgm:cxn modelId="{82DD61F6-64D7-4824-8A88-C218773FE06E}" type="presOf" srcId="{56CA0309-98AA-4275-BA4D-9E3DCE373F09}" destId="{4B1D2F8C-2850-49D2-9E40-6CF6DE5CB619}" srcOrd="0" destOrd="0" presId="urn:microsoft.com/office/officeart/2008/layout/RadialCluster"/>
    <dgm:cxn modelId="{D4FC0274-3DAF-40D8-AB10-8A46AA67792B}" srcId="{E3531ED8-5985-4F16-AE4C-B2CAB95E0EEB}" destId="{B71BE0F0-6C29-414C-936E-4070C86E3573}" srcOrd="0" destOrd="0" parTransId="{3EC83951-167A-4E0B-A6E2-B65C4275657E}" sibTransId="{144F9585-3D52-4675-862B-65343F4CD11F}"/>
    <dgm:cxn modelId="{D2757791-F324-4778-A624-F11E4905878D}" type="presOf" srcId="{00410442-0900-416D-91D5-D07C2363EAD7}" destId="{444178C6-152B-4324-95E4-20F77E394E90}" srcOrd="0" destOrd="0" presId="urn:microsoft.com/office/officeart/2008/layout/RadialCluster"/>
    <dgm:cxn modelId="{A123B67B-06B4-42B1-BD98-7B20113409E3}" type="presOf" srcId="{075B08F1-BD1E-48EA-89AB-418187CCCFD4}" destId="{542F3047-F0E5-4C24-8980-6D932FC6028B}" srcOrd="0" destOrd="0" presId="urn:microsoft.com/office/officeart/2008/layout/RadialCluster"/>
    <dgm:cxn modelId="{33AB586B-ED71-4360-8CCE-330BF5821F9F}" type="presOf" srcId="{E3531ED8-5985-4F16-AE4C-B2CAB95E0EEB}" destId="{7F524B4F-68CF-497D-AAEE-E0DBD15B7D7B}" srcOrd="0" destOrd="0" presId="urn:microsoft.com/office/officeart/2008/layout/RadialCluster"/>
    <dgm:cxn modelId="{94A9922D-6CAC-43BC-9077-1D9C9A37753E}" type="presParOf" srcId="{7F524B4F-68CF-497D-AAEE-E0DBD15B7D7B}" destId="{0910189E-E525-4D4D-8C54-4BDFE61510DD}" srcOrd="0" destOrd="0" presId="urn:microsoft.com/office/officeart/2008/layout/RadialCluster"/>
    <dgm:cxn modelId="{A28B37C7-286B-491A-BCF6-4197F1D33279}" type="presParOf" srcId="{0910189E-E525-4D4D-8C54-4BDFE61510DD}" destId="{25DF7BB3-F446-461A-A909-F94121CD1792}" srcOrd="0" destOrd="0" presId="urn:microsoft.com/office/officeart/2008/layout/RadialCluster"/>
    <dgm:cxn modelId="{8A605059-C1C2-4F16-B028-9C39768C7679}" type="presParOf" srcId="{0910189E-E525-4D4D-8C54-4BDFE61510DD}" destId="{444178C6-152B-4324-95E4-20F77E394E90}" srcOrd="1" destOrd="0" presId="urn:microsoft.com/office/officeart/2008/layout/RadialCluster"/>
    <dgm:cxn modelId="{F374E347-9410-4BBA-8162-26BC0B91F7BF}" type="presParOf" srcId="{0910189E-E525-4D4D-8C54-4BDFE61510DD}" destId="{17CA2870-4C0E-4679-BF52-46C36971677E}" srcOrd="2" destOrd="0" presId="urn:microsoft.com/office/officeart/2008/layout/RadialCluster"/>
    <dgm:cxn modelId="{20AD388F-EDE7-40F9-AC37-163F7ED805EC}" type="presParOf" srcId="{0910189E-E525-4D4D-8C54-4BDFE61510DD}" destId="{E07906B1-A41E-414B-945C-5AF1AA81660C}" srcOrd="3" destOrd="0" presId="urn:microsoft.com/office/officeart/2008/layout/RadialCluster"/>
    <dgm:cxn modelId="{07746182-8BE8-4295-833D-327DA4F704BE}" type="presParOf" srcId="{0910189E-E525-4D4D-8C54-4BDFE61510DD}" destId="{542F3047-F0E5-4C24-8980-6D932FC6028B}" srcOrd="4" destOrd="0" presId="urn:microsoft.com/office/officeart/2008/layout/RadialCluster"/>
    <dgm:cxn modelId="{6C9F8B93-9451-44C8-9EA9-53E2BD9372AC}" type="presParOf" srcId="{0910189E-E525-4D4D-8C54-4BDFE61510DD}" destId="{CA2D8D9A-2A62-4186-919E-F6F9E258F6B7}" srcOrd="5" destOrd="0" presId="urn:microsoft.com/office/officeart/2008/layout/RadialCluster"/>
    <dgm:cxn modelId="{985F5C1E-4892-44D2-BA8D-823E249D6D53}" type="presParOf" srcId="{0910189E-E525-4D4D-8C54-4BDFE61510DD}" destId="{97EEA81C-066D-4314-B7D8-7F8C94C6EEF7}" srcOrd="6" destOrd="0" presId="urn:microsoft.com/office/officeart/2008/layout/RadialCluster"/>
    <dgm:cxn modelId="{62AD2830-A32C-447E-8150-C35D8CAC8337}" type="presParOf" srcId="{0910189E-E525-4D4D-8C54-4BDFE61510DD}" destId="{9CBAA706-3C89-4690-8FDE-0555CCF552BC}" srcOrd="7" destOrd="0" presId="urn:microsoft.com/office/officeart/2008/layout/RadialCluster"/>
    <dgm:cxn modelId="{BE1807EA-3E89-459C-9BCE-6CAA931CADF9}" type="presParOf" srcId="{0910189E-E525-4D4D-8C54-4BDFE61510DD}" destId="{4B1D2F8C-2850-49D2-9E40-6CF6DE5CB619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3DDCE2-A76E-4137-91BE-C0D37C577BB9}">
      <dsp:nvSpPr>
        <dsp:cNvPr id="0" name=""/>
        <dsp:cNvSpPr/>
      </dsp:nvSpPr>
      <dsp:spPr>
        <a:xfrm>
          <a:off x="0" y="1349390"/>
          <a:ext cx="6203032" cy="102430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TRISAKTI</a:t>
          </a:r>
          <a:endParaRPr lang="en-US" sz="2000" b="1" kern="1200" dirty="0"/>
        </a:p>
      </dsp:txBody>
      <dsp:txXfrm>
        <a:off x="0" y="1349390"/>
        <a:ext cx="6203032" cy="553124"/>
      </dsp:txXfrm>
    </dsp:sp>
    <dsp:sp modelId="{88D591E3-2330-4D7C-A399-EEFEF4453550}">
      <dsp:nvSpPr>
        <dsp:cNvPr id="0" name=""/>
        <dsp:cNvSpPr/>
      </dsp:nvSpPr>
      <dsp:spPr>
        <a:xfrm>
          <a:off x="3028" y="1850727"/>
          <a:ext cx="2065658" cy="66818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err="1" smtClean="0"/>
            <a:t>Berdaulat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Bidang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Politik</a:t>
          </a:r>
          <a:r>
            <a:rPr lang="en-US" sz="1800" b="0" kern="1200" dirty="0" smtClean="0"/>
            <a:t>; </a:t>
          </a:r>
          <a:endParaRPr lang="en-US" sz="1800" kern="1200" dirty="0"/>
        </a:p>
      </dsp:txBody>
      <dsp:txXfrm>
        <a:off x="3028" y="1850727"/>
        <a:ext cx="2065658" cy="668189"/>
      </dsp:txXfrm>
    </dsp:sp>
    <dsp:sp modelId="{7C5428E8-7B6E-4287-B4D0-8DC1FA319F48}">
      <dsp:nvSpPr>
        <dsp:cNvPr id="0" name=""/>
        <dsp:cNvSpPr/>
      </dsp:nvSpPr>
      <dsp:spPr>
        <a:xfrm>
          <a:off x="2068686" y="1850727"/>
          <a:ext cx="2065658" cy="668189"/>
        </a:xfrm>
        <a:prstGeom prst="rect">
          <a:avLst/>
        </a:prstGeom>
        <a:solidFill>
          <a:schemeClr val="accent5">
            <a:tint val="40000"/>
            <a:alpha val="90000"/>
            <a:hueOff val="-2148096"/>
            <a:satOff val="9651"/>
            <a:lumOff val="663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err="1" smtClean="0"/>
            <a:t>Berdikari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Bidang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Ekonomi</a:t>
          </a:r>
          <a:r>
            <a:rPr lang="en-US" sz="1800" b="0" kern="1200" dirty="0" smtClean="0"/>
            <a:t>; </a:t>
          </a:r>
          <a:endParaRPr lang="en-US" sz="1800" kern="1200" dirty="0"/>
        </a:p>
      </dsp:txBody>
      <dsp:txXfrm>
        <a:off x="2068686" y="1850727"/>
        <a:ext cx="2065658" cy="668189"/>
      </dsp:txXfrm>
    </dsp:sp>
    <dsp:sp modelId="{8C623466-BE01-45F0-AEE8-816AE2A77609}">
      <dsp:nvSpPr>
        <dsp:cNvPr id="0" name=""/>
        <dsp:cNvSpPr/>
      </dsp:nvSpPr>
      <dsp:spPr>
        <a:xfrm>
          <a:off x="4134345" y="1850730"/>
          <a:ext cx="2065658" cy="668185"/>
        </a:xfrm>
        <a:prstGeom prst="rect">
          <a:avLst/>
        </a:prstGeom>
        <a:solidFill>
          <a:schemeClr val="accent5">
            <a:tint val="40000"/>
            <a:alpha val="90000"/>
            <a:hueOff val="-4296193"/>
            <a:satOff val="19301"/>
            <a:lumOff val="132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err="1" smtClean="0"/>
            <a:t>Berkepribadian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dalam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Kebudayaan</a:t>
          </a:r>
          <a:endParaRPr lang="en-US" sz="1800" kern="1200" dirty="0"/>
        </a:p>
      </dsp:txBody>
      <dsp:txXfrm>
        <a:off x="4134345" y="1850730"/>
        <a:ext cx="2065658" cy="668185"/>
      </dsp:txXfrm>
    </dsp:sp>
    <dsp:sp modelId="{53C643CB-4CCC-4854-8AAB-9281C9B348BF}">
      <dsp:nvSpPr>
        <dsp:cNvPr id="0" name=""/>
        <dsp:cNvSpPr/>
      </dsp:nvSpPr>
      <dsp:spPr>
        <a:xfrm rot="10800000">
          <a:off x="0" y="0"/>
          <a:ext cx="6203032" cy="1449786"/>
        </a:xfrm>
        <a:prstGeom prst="upArrowCallou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ISU-ISU STRATEGIS</a:t>
          </a:r>
          <a:endParaRPr lang="en-US" sz="1800" b="1" kern="1200" dirty="0"/>
        </a:p>
      </dsp:txBody>
      <dsp:txXfrm rot="-10800000">
        <a:off x="0" y="0"/>
        <a:ext cx="6203032" cy="508874"/>
      </dsp:txXfrm>
    </dsp:sp>
    <dsp:sp modelId="{37C48038-D904-403D-91F0-8E39DBADC44C}">
      <dsp:nvSpPr>
        <dsp:cNvPr id="0" name=""/>
        <dsp:cNvSpPr/>
      </dsp:nvSpPr>
      <dsp:spPr>
        <a:xfrm>
          <a:off x="3028" y="432047"/>
          <a:ext cx="2065658" cy="589866"/>
        </a:xfrm>
        <a:prstGeom prst="rect">
          <a:avLst/>
        </a:prstGeom>
        <a:solidFill>
          <a:schemeClr val="accent5">
            <a:tint val="40000"/>
            <a:alpha val="90000"/>
            <a:hueOff val="-6444289"/>
            <a:satOff val="28952"/>
            <a:lumOff val="199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0000"/>
              </a:solidFill>
            </a:rPr>
            <a:t>KESEJAHTERAAN</a:t>
          </a:r>
          <a:endParaRPr lang="id-ID" sz="2000" b="1" kern="1200" dirty="0" smtClean="0">
            <a:solidFill>
              <a:srgbClr val="FF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 (Desa)</a:t>
          </a:r>
          <a:endParaRPr lang="en-US" sz="1800" kern="1200" dirty="0"/>
        </a:p>
      </dsp:txBody>
      <dsp:txXfrm>
        <a:off x="3028" y="432047"/>
        <a:ext cx="2065658" cy="589866"/>
      </dsp:txXfrm>
    </dsp:sp>
    <dsp:sp modelId="{562BB864-C84C-43E7-9962-6EDB56A1785C}">
      <dsp:nvSpPr>
        <dsp:cNvPr id="0" name=""/>
        <dsp:cNvSpPr/>
      </dsp:nvSpPr>
      <dsp:spPr>
        <a:xfrm>
          <a:off x="2068686" y="432047"/>
          <a:ext cx="2065658" cy="589866"/>
        </a:xfrm>
        <a:prstGeom prst="rect">
          <a:avLst/>
        </a:prstGeom>
        <a:solidFill>
          <a:schemeClr val="accent5">
            <a:tint val="40000"/>
            <a:alpha val="90000"/>
            <a:hueOff val="-8592385"/>
            <a:satOff val="38602"/>
            <a:lumOff val="2654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0000"/>
              </a:solidFill>
            </a:rPr>
            <a:t>PEMERATAAN</a:t>
          </a:r>
          <a:endParaRPr lang="id-ID" sz="2000" b="1" kern="1200" dirty="0" smtClean="0">
            <a:solidFill>
              <a:srgbClr val="FF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 (PDT)</a:t>
          </a:r>
          <a:endParaRPr lang="en-US" sz="1800" kern="1200" dirty="0"/>
        </a:p>
      </dsp:txBody>
      <dsp:txXfrm>
        <a:off x="2068686" y="432047"/>
        <a:ext cx="2065658" cy="589866"/>
      </dsp:txXfrm>
    </dsp:sp>
    <dsp:sp modelId="{3E071FE9-BB3C-490C-80A3-BBBD14FD43FA}">
      <dsp:nvSpPr>
        <dsp:cNvPr id="0" name=""/>
        <dsp:cNvSpPr/>
      </dsp:nvSpPr>
      <dsp:spPr>
        <a:xfrm>
          <a:off x="4134345" y="432047"/>
          <a:ext cx="2065658" cy="589866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0000"/>
              </a:solidFill>
            </a:rPr>
            <a:t>PERTUMBUHAN</a:t>
          </a:r>
          <a:endParaRPr lang="id-ID" sz="2000" b="1" kern="1200" dirty="0" smtClean="0">
            <a:solidFill>
              <a:srgbClr val="FF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(Transmigrasi)</a:t>
          </a:r>
          <a:endParaRPr lang="en-US" sz="1800" kern="1200" dirty="0"/>
        </a:p>
      </dsp:txBody>
      <dsp:txXfrm>
        <a:off x="4134345" y="432047"/>
        <a:ext cx="2065658" cy="5898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7A87B-7BB6-4806-9B8C-28D8BFBFD692}">
      <dsp:nvSpPr>
        <dsp:cNvPr id="0" name=""/>
        <dsp:cNvSpPr/>
      </dsp:nvSpPr>
      <dsp:spPr>
        <a:xfrm>
          <a:off x="0" y="1638002"/>
          <a:ext cx="6096000" cy="53762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NAWACITA (Sembilan Agenda </a:t>
          </a:r>
          <a:r>
            <a:rPr 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Prioritas</a:t>
          </a: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 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638002"/>
        <a:ext cx="6096000" cy="537628"/>
      </dsp:txXfrm>
    </dsp:sp>
    <dsp:sp modelId="{CA524040-E33E-4912-ADC4-B8294E902F21}">
      <dsp:nvSpPr>
        <dsp:cNvPr id="0" name=""/>
        <dsp:cNvSpPr/>
      </dsp:nvSpPr>
      <dsp:spPr>
        <a:xfrm rot="10800000">
          <a:off x="0" y="819193"/>
          <a:ext cx="6096000" cy="826873"/>
        </a:xfrm>
        <a:prstGeom prst="upArrowCallou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TUJUH MISI PRESIDEN</a:t>
          </a:r>
          <a:endParaRPr 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0" y="819193"/>
        <a:ext cx="6096000" cy="537277"/>
      </dsp:txXfrm>
    </dsp:sp>
    <dsp:sp modelId="{D03C7E5C-E17F-4BA2-BA55-DFA8791ADDF8}">
      <dsp:nvSpPr>
        <dsp:cNvPr id="0" name=""/>
        <dsp:cNvSpPr/>
      </dsp:nvSpPr>
      <dsp:spPr>
        <a:xfrm rot="10800000">
          <a:off x="0" y="4"/>
          <a:ext cx="6096000" cy="826873"/>
        </a:xfrm>
        <a:prstGeom prst="upArrowCallout">
          <a:avLst/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 PRESIDEN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0" y="4"/>
        <a:ext cx="6096000" cy="5372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A63668-419F-451E-836A-D0B182D32CA7}">
      <dsp:nvSpPr>
        <dsp:cNvPr id="0" name=""/>
        <dsp:cNvSpPr/>
      </dsp:nvSpPr>
      <dsp:spPr>
        <a:xfrm>
          <a:off x="0" y="1599931"/>
          <a:ext cx="7992888" cy="487875"/>
        </a:xfrm>
        <a:prstGeom prst="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MISI</a:t>
          </a:r>
          <a:endParaRPr lang="en-US" sz="2800" b="1" kern="1200" dirty="0"/>
        </a:p>
      </dsp:txBody>
      <dsp:txXfrm>
        <a:off x="0" y="1599931"/>
        <a:ext cx="7992888" cy="487875"/>
      </dsp:txXfrm>
    </dsp:sp>
    <dsp:sp modelId="{903A5F00-7611-4FB0-B842-E6069B1A1B86}">
      <dsp:nvSpPr>
        <dsp:cNvPr id="0" name=""/>
        <dsp:cNvSpPr/>
      </dsp:nvSpPr>
      <dsp:spPr>
        <a:xfrm rot="10800000">
          <a:off x="0" y="425"/>
          <a:ext cx="7992888" cy="1615259"/>
        </a:xfrm>
        <a:prstGeom prst="upArrowCallou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VISI</a:t>
          </a:r>
          <a:endParaRPr lang="en-US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425"/>
        <a:ext cx="7992888" cy="566956"/>
      </dsp:txXfrm>
    </dsp:sp>
    <dsp:sp modelId="{1DC20B0D-BB62-4C0A-A4E7-516DBEFBE7BA}">
      <dsp:nvSpPr>
        <dsp:cNvPr id="0" name=""/>
        <dsp:cNvSpPr/>
      </dsp:nvSpPr>
      <dsp:spPr>
        <a:xfrm>
          <a:off x="0" y="554546"/>
          <a:ext cx="7992888" cy="597584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i="1" kern="1200" dirty="0" smtClean="0"/>
            <a:t>TERWUJUDNYA INDONESIA YANG BERDAULAT, MANDIRI, DAN   BERKEPRIBADIAN BERLANDASKAN GOTONG ROYONG</a:t>
          </a:r>
          <a:endParaRPr lang="en-US" sz="1800" b="1" kern="1200" dirty="0"/>
        </a:p>
      </dsp:txBody>
      <dsp:txXfrm>
        <a:off x="0" y="554546"/>
        <a:ext cx="7992888" cy="5975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E3171-3076-43A3-B89D-66B0961631B7}">
      <dsp:nvSpPr>
        <dsp:cNvPr id="0" name=""/>
        <dsp:cNvSpPr/>
      </dsp:nvSpPr>
      <dsp:spPr>
        <a:xfrm>
          <a:off x="617219" y="0"/>
          <a:ext cx="6995160" cy="1512168"/>
        </a:xfrm>
        <a:prstGeom prst="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83F136FE-4042-4E78-BF47-8DAD3F09C0E8}">
      <dsp:nvSpPr>
        <dsp:cNvPr id="0" name=""/>
        <dsp:cNvSpPr/>
      </dsp:nvSpPr>
      <dsp:spPr>
        <a:xfrm>
          <a:off x="0" y="504053"/>
          <a:ext cx="2468880" cy="5040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VISI</a:t>
          </a:r>
          <a:endParaRPr lang="en-US" sz="1600" kern="1200" dirty="0"/>
        </a:p>
      </dsp:txBody>
      <dsp:txXfrm>
        <a:off x="24606" y="528659"/>
        <a:ext cx="2419668" cy="454848"/>
      </dsp:txXfrm>
    </dsp:sp>
    <dsp:sp modelId="{69143B5D-172A-4C16-A3E8-92578BE61BDA}">
      <dsp:nvSpPr>
        <dsp:cNvPr id="0" name=""/>
        <dsp:cNvSpPr/>
      </dsp:nvSpPr>
      <dsp:spPr>
        <a:xfrm>
          <a:off x="2880359" y="504053"/>
          <a:ext cx="2468880" cy="5040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MISI</a:t>
          </a:r>
          <a:endParaRPr lang="en-US" sz="1600" kern="1200" dirty="0"/>
        </a:p>
      </dsp:txBody>
      <dsp:txXfrm>
        <a:off x="2904965" y="528659"/>
        <a:ext cx="2419668" cy="454848"/>
      </dsp:txXfrm>
    </dsp:sp>
    <dsp:sp modelId="{5A7BB9A2-8C33-4001-B8A9-A373E4DF0364}">
      <dsp:nvSpPr>
        <dsp:cNvPr id="0" name=""/>
        <dsp:cNvSpPr/>
      </dsp:nvSpPr>
      <dsp:spPr>
        <a:xfrm>
          <a:off x="5760720" y="504053"/>
          <a:ext cx="2468880" cy="5040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AGENDA PRIORITAS</a:t>
          </a:r>
          <a:endParaRPr lang="en-US" sz="1600" kern="1200" dirty="0"/>
        </a:p>
      </dsp:txBody>
      <dsp:txXfrm>
        <a:off x="5785326" y="528659"/>
        <a:ext cx="2419668" cy="4548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A6276C-4D17-4B2B-BA48-A210E6692B6F}">
      <dsp:nvSpPr>
        <dsp:cNvPr id="0" name=""/>
        <dsp:cNvSpPr/>
      </dsp:nvSpPr>
      <dsp:spPr>
        <a:xfrm>
          <a:off x="2722" y="257365"/>
          <a:ext cx="2654732" cy="105251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PRIORITAS SEKTORAL</a:t>
          </a:r>
          <a:endParaRPr lang="en-US" sz="2100" b="1" kern="1200" dirty="0"/>
        </a:p>
      </dsp:txBody>
      <dsp:txXfrm>
        <a:off x="2722" y="257365"/>
        <a:ext cx="2654732" cy="1052518"/>
      </dsp:txXfrm>
    </dsp:sp>
    <dsp:sp modelId="{DC823372-56CF-4DE9-9842-46811989883C}">
      <dsp:nvSpPr>
        <dsp:cNvPr id="0" name=""/>
        <dsp:cNvSpPr/>
      </dsp:nvSpPr>
      <dsp:spPr>
        <a:xfrm>
          <a:off x="2722" y="1309884"/>
          <a:ext cx="2654732" cy="249674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Pangan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smtClean="0"/>
            <a:t>Energi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Maritim dan kelautan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Pariwisata</a:t>
          </a:r>
          <a:endParaRPr lang="en-US" sz="2100" kern="1200" dirty="0"/>
        </a:p>
      </dsp:txBody>
      <dsp:txXfrm>
        <a:off x="2722" y="1309884"/>
        <a:ext cx="2654732" cy="2496749"/>
      </dsp:txXfrm>
    </dsp:sp>
    <dsp:sp modelId="{3B4D05E5-4D59-469F-A253-3ED94F3AAA6F}">
      <dsp:nvSpPr>
        <dsp:cNvPr id="0" name=""/>
        <dsp:cNvSpPr/>
      </dsp:nvSpPr>
      <dsp:spPr>
        <a:xfrm>
          <a:off x="3029117" y="257365"/>
          <a:ext cx="2654732" cy="105251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PRIORITAS KEWILAYAHAN</a:t>
          </a:r>
          <a:endParaRPr lang="en-US" sz="2100" b="1" kern="1200" dirty="0"/>
        </a:p>
      </dsp:txBody>
      <dsp:txXfrm>
        <a:off x="3029117" y="257365"/>
        <a:ext cx="2654732" cy="1052518"/>
      </dsp:txXfrm>
    </dsp:sp>
    <dsp:sp modelId="{6384EC83-ED38-48BD-9F6F-BE3A306C93E7}">
      <dsp:nvSpPr>
        <dsp:cNvPr id="0" name=""/>
        <dsp:cNvSpPr/>
      </dsp:nvSpPr>
      <dsp:spPr>
        <a:xfrm>
          <a:off x="3029117" y="1309884"/>
          <a:ext cx="2654732" cy="249674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Desa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Daerah </a:t>
          </a:r>
          <a:r>
            <a:rPr lang="en-US" sz="2100" b="1" kern="1200" dirty="0" smtClean="0"/>
            <a:t>P</a:t>
          </a:r>
          <a:r>
            <a:rPr lang="id-ID" sz="2100" b="1" kern="1200" dirty="0" smtClean="0"/>
            <a:t>inggir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Kawasan Timur </a:t>
          </a:r>
          <a:r>
            <a:rPr lang="en-US" sz="2100" b="1" kern="1200" dirty="0" smtClean="0"/>
            <a:t>(</a:t>
          </a:r>
          <a:r>
            <a:rPr lang="id-ID" sz="2100" b="1" kern="1200" dirty="0" smtClean="0"/>
            <a:t>termasuk </a:t>
          </a:r>
          <a:r>
            <a:rPr lang="en-US" sz="2100" b="1" kern="1200" dirty="0" smtClean="0"/>
            <a:t>K</a:t>
          </a:r>
          <a:r>
            <a:rPr lang="id-ID" sz="2100" b="1" kern="1200" dirty="0" smtClean="0"/>
            <a:t>alimantan</a:t>
          </a:r>
          <a:r>
            <a:rPr lang="en-US" sz="2100" b="1" kern="1200" dirty="0" smtClean="0"/>
            <a:t>)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Desa di Kawasan Perbatasan</a:t>
          </a:r>
          <a:endParaRPr lang="en-US" sz="2100" b="1" kern="1200" dirty="0"/>
        </a:p>
      </dsp:txBody>
      <dsp:txXfrm>
        <a:off x="3029117" y="1309884"/>
        <a:ext cx="2654732" cy="2496749"/>
      </dsp:txXfrm>
    </dsp:sp>
    <dsp:sp modelId="{4DCC3E56-80B6-48DE-95FA-C27C1EDA5011}">
      <dsp:nvSpPr>
        <dsp:cNvPr id="0" name=""/>
        <dsp:cNvSpPr/>
      </dsp:nvSpPr>
      <dsp:spPr>
        <a:xfrm>
          <a:off x="6055512" y="257365"/>
          <a:ext cx="2654732" cy="105251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PRIORITAS KARENA WAJIB DENGAN SENDIRINYA</a:t>
          </a:r>
          <a:endParaRPr lang="en-US" sz="2100" kern="1200" dirty="0"/>
        </a:p>
      </dsp:txBody>
      <dsp:txXfrm>
        <a:off x="6055512" y="257365"/>
        <a:ext cx="2654732" cy="1052518"/>
      </dsp:txXfrm>
    </dsp:sp>
    <dsp:sp modelId="{007D9537-2A8A-4EBC-B12C-0ECB812779A2}">
      <dsp:nvSpPr>
        <dsp:cNvPr id="0" name=""/>
        <dsp:cNvSpPr/>
      </dsp:nvSpPr>
      <dsp:spPr>
        <a:xfrm>
          <a:off x="6055512" y="1309884"/>
          <a:ext cx="2654732" cy="249674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Pendidikan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smtClean="0"/>
            <a:t>Kesehatan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100" b="1" kern="1200" dirty="0" smtClean="0"/>
            <a:t>Perumahan</a:t>
          </a:r>
          <a:endParaRPr lang="en-US" sz="2100" kern="1200" dirty="0"/>
        </a:p>
      </dsp:txBody>
      <dsp:txXfrm>
        <a:off x="6055512" y="1309884"/>
        <a:ext cx="2654732" cy="24967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1AE44-5749-4C06-844A-946F7D26DDF0}">
      <dsp:nvSpPr>
        <dsp:cNvPr id="0" name=""/>
        <dsp:cNvSpPr/>
      </dsp:nvSpPr>
      <dsp:spPr>
        <a:xfrm>
          <a:off x="3963910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659783" y="538297"/>
              </a:lnTo>
              <a:lnTo>
                <a:pt x="1659783" y="7899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98FCF-43CE-4FE5-A64B-BA96C019D5A2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FE5054-C85D-4A90-B935-22D12A444B6D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05BCC5-825F-4E4C-8E9C-9C512D0F3B3E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>
              <a:solidFill>
                <a:schemeClr val="bg1"/>
              </a:solidFill>
            </a:rPr>
            <a:t>Membangun Indonesia</a:t>
          </a:r>
          <a:r>
            <a:rPr lang="id-ID" sz="1700" b="1" kern="1200" smtClean="0">
              <a:solidFill>
                <a:schemeClr val="bg1"/>
              </a:solidFill>
            </a:rPr>
            <a:t> d</a:t>
          </a:r>
          <a:r>
            <a:rPr lang="en-US" sz="1700" b="1" kern="1200" smtClean="0">
              <a:solidFill>
                <a:schemeClr val="bg1"/>
              </a:solidFill>
            </a:rPr>
            <a:t>ari </a:t>
          </a:r>
          <a:r>
            <a:rPr lang="id-ID" sz="1700" b="1" kern="1200" smtClean="0">
              <a:solidFill>
                <a:schemeClr val="bg1"/>
              </a:solidFill>
            </a:rPr>
            <a:t>p</a:t>
          </a:r>
          <a:r>
            <a:rPr lang="en-US" sz="1700" b="1" kern="1200" smtClean="0">
              <a:solidFill>
                <a:schemeClr val="bg1"/>
              </a:solidFill>
            </a:rPr>
            <a:t>inggiran</a:t>
          </a:r>
          <a:endParaRPr lang="en-GB" sz="1700" kern="1200">
            <a:solidFill>
              <a:schemeClr val="bg1"/>
            </a:solidFill>
          </a:endParaRPr>
        </a:p>
      </dsp:txBody>
      <dsp:txXfrm>
        <a:off x="2958198" y="337221"/>
        <a:ext cx="2614981" cy="1623637"/>
      </dsp:txXfrm>
    </dsp:sp>
    <dsp:sp modelId="{9669CF8C-84AC-4AE3-B19D-AE53D34969C6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34980-1AC8-45DB-ABAC-4AAC63ABC746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smtClean="0">
              <a:solidFill>
                <a:schemeClr val="bg1"/>
              </a:solidFill>
            </a:rPr>
            <a:t>Negara hadir melakukan pemerataan pembangunan ke seluruh pelosok desa dengan pendekatan “membangun desa” </a:t>
          </a:r>
          <a:endParaRPr lang="en-GB" sz="1700" kern="1200">
            <a:solidFill>
              <a:schemeClr val="bg1"/>
            </a:solidFill>
          </a:endParaRPr>
        </a:p>
      </dsp:txBody>
      <dsp:txXfrm>
        <a:off x="1298415" y="2851793"/>
        <a:ext cx="2614981" cy="1623637"/>
      </dsp:txXfrm>
    </dsp:sp>
    <dsp:sp modelId="{24206659-DC8D-47C3-BC9F-7DA31518AC11}">
      <dsp:nvSpPr>
        <dsp:cNvPr id="0" name=""/>
        <dsp:cNvSpPr/>
      </dsp:nvSpPr>
      <dsp:spPr>
        <a:xfrm>
          <a:off x="4265689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BBCC21-F2B4-4EE0-A6C5-C4C79F7D2D56}">
      <dsp:nvSpPr>
        <dsp:cNvPr id="0" name=""/>
        <dsp:cNvSpPr/>
      </dsp:nvSpPr>
      <dsp:spPr>
        <a:xfrm>
          <a:off x="4567468" y="2801279"/>
          <a:ext cx="2716009" cy="1724665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kern="1200" smtClean="0">
              <a:solidFill>
                <a:schemeClr val="bg1"/>
              </a:solidFill>
            </a:rPr>
            <a:t>Memperkuat entitas desa sebagai basis kehidupan dan penghidupan dengan pendekatan “desa membangun” </a:t>
          </a:r>
          <a:endParaRPr lang="en-GB" sz="1700" kern="1200">
            <a:solidFill>
              <a:schemeClr val="bg1"/>
            </a:solidFill>
          </a:endParaRPr>
        </a:p>
      </dsp:txBody>
      <dsp:txXfrm>
        <a:off x="4617982" y="2851793"/>
        <a:ext cx="2614981" cy="16236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F7BB3-F446-461A-A909-F94121CD1792}">
      <dsp:nvSpPr>
        <dsp:cNvPr id="0" name=""/>
        <dsp:cNvSpPr/>
      </dsp:nvSpPr>
      <dsp:spPr>
        <a:xfrm>
          <a:off x="3396183" y="1756026"/>
          <a:ext cx="1576975" cy="1576975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smtClean="0">
              <a:solidFill>
                <a:schemeClr val="bg1"/>
              </a:solidFill>
            </a:rPr>
            <a:t>Desa yang kuat, maju, mandiri, demokratis dan sejahtera </a:t>
          </a:r>
          <a:endParaRPr lang="en-GB" sz="1800" kern="1200">
            <a:solidFill>
              <a:schemeClr val="bg1"/>
            </a:solidFill>
          </a:endParaRPr>
        </a:p>
      </dsp:txBody>
      <dsp:txXfrm>
        <a:off x="3473165" y="1833008"/>
        <a:ext cx="1423011" cy="1423011"/>
      </dsp:txXfrm>
    </dsp:sp>
    <dsp:sp modelId="{444178C6-152B-4324-95E4-20F77E394E90}">
      <dsp:nvSpPr>
        <dsp:cNvPr id="0" name=""/>
        <dsp:cNvSpPr/>
      </dsp:nvSpPr>
      <dsp:spPr>
        <a:xfrm rot="16200000">
          <a:off x="3793281" y="1364636"/>
          <a:ext cx="7827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82779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A2870-4C0E-4679-BF52-46C36971677E}">
      <dsp:nvSpPr>
        <dsp:cNvPr id="0" name=""/>
        <dsp:cNvSpPr/>
      </dsp:nvSpPr>
      <dsp:spPr>
        <a:xfrm>
          <a:off x="2715669" y="-83326"/>
          <a:ext cx="2938003" cy="1056573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smtClean="0"/>
            <a:t>Pemerintahan: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smtClean="0"/>
            <a:t>Efektif, profesional,  transparan dan akuntabel</a:t>
          </a:r>
          <a:endParaRPr lang="en-GB" sz="1800" kern="1200"/>
        </a:p>
      </dsp:txBody>
      <dsp:txXfrm>
        <a:off x="2767247" y="-31748"/>
        <a:ext cx="2834847" cy="953417"/>
      </dsp:txXfrm>
    </dsp:sp>
    <dsp:sp modelId="{E07906B1-A41E-414B-945C-5AF1AA81660C}">
      <dsp:nvSpPr>
        <dsp:cNvPr id="0" name=""/>
        <dsp:cNvSpPr/>
      </dsp:nvSpPr>
      <dsp:spPr>
        <a:xfrm rot="44469">
          <a:off x="4973135" y="2558236"/>
          <a:ext cx="54473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4732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F3047-F0E5-4C24-8980-6D932FC6028B}">
      <dsp:nvSpPr>
        <dsp:cNvPr id="0" name=""/>
        <dsp:cNvSpPr/>
      </dsp:nvSpPr>
      <dsp:spPr>
        <a:xfrm>
          <a:off x="5517845" y="1814576"/>
          <a:ext cx="2845426" cy="1531175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smtClean="0"/>
            <a:t>Pembangunan</a:t>
          </a:r>
          <a:r>
            <a:rPr lang="id-ID" sz="1800" kern="1200" smtClean="0"/>
            <a:t>: peningkatan kualitas hidup manusia, penanggulangan kemiskinan dan  kesejahteraan </a:t>
          </a:r>
          <a:endParaRPr lang="en-GB" sz="1800" kern="1200"/>
        </a:p>
      </dsp:txBody>
      <dsp:txXfrm>
        <a:off x="5592591" y="1889322"/>
        <a:ext cx="2695934" cy="1381683"/>
      </dsp:txXfrm>
    </dsp:sp>
    <dsp:sp modelId="{CA2D8D9A-2A62-4186-919E-F6F9E258F6B7}">
      <dsp:nvSpPr>
        <dsp:cNvPr id="0" name=""/>
        <dsp:cNvSpPr/>
      </dsp:nvSpPr>
      <dsp:spPr>
        <a:xfrm rot="5326776">
          <a:off x="3982129" y="3557062"/>
          <a:ext cx="4482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8223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EA81C-066D-4314-B7D8-7F8C94C6EEF7}">
      <dsp:nvSpPr>
        <dsp:cNvPr id="0" name=""/>
        <dsp:cNvSpPr/>
      </dsp:nvSpPr>
      <dsp:spPr>
        <a:xfrm>
          <a:off x="2752700" y="3781122"/>
          <a:ext cx="2946276" cy="1391686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b="1" kern="1200" smtClean="0"/>
            <a:t>Kemasyarakatan: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00" b="0" kern="1200" smtClean="0"/>
            <a:t>kerukunan, kegotongroyongan, solidaritas, swadaya ,  kebersamaan</a:t>
          </a:r>
          <a:endParaRPr lang="en-GB" sz="1700" b="0" kern="1200"/>
        </a:p>
      </dsp:txBody>
      <dsp:txXfrm>
        <a:off x="2820637" y="3849059"/>
        <a:ext cx="2810402" cy="1255812"/>
      </dsp:txXfrm>
    </dsp:sp>
    <dsp:sp modelId="{9CBAA706-3C89-4690-8FDE-0555CCF552BC}">
      <dsp:nvSpPr>
        <dsp:cNvPr id="0" name=""/>
        <dsp:cNvSpPr/>
      </dsp:nvSpPr>
      <dsp:spPr>
        <a:xfrm rot="10854195">
          <a:off x="2857532" y="2527836"/>
          <a:ext cx="5386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38684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D2F8C-2850-49D2-9E40-6CF6DE5CB619}">
      <dsp:nvSpPr>
        <dsp:cNvPr id="0" name=""/>
        <dsp:cNvSpPr/>
      </dsp:nvSpPr>
      <dsp:spPr>
        <a:xfrm>
          <a:off x="0" y="1972777"/>
          <a:ext cx="2857566" cy="1056573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smtClean="0"/>
            <a:t>Pemberdayaan</a:t>
          </a:r>
          <a:r>
            <a:rPr lang="id-ID" sz="2000" kern="1200" smtClean="0"/>
            <a:t>: kesadaran, kapasitas dan prakarsa lokal </a:t>
          </a:r>
          <a:endParaRPr lang="en-GB" sz="2000" kern="1200"/>
        </a:p>
      </dsp:txBody>
      <dsp:txXfrm>
        <a:off x="51578" y="2024355"/>
        <a:ext cx="2754410" cy="953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05291-D596-4EBF-9306-249D8288C789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1EA7F-B395-4AF5-9765-5295D54E47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34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1EA7F-B395-4AF5-9765-5295D54E47B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1EA7F-B395-4AF5-9765-5295D54E47B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1EA7F-B395-4AF5-9765-5295D54E47B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52DF73-A28A-4665-9598-9496BAAAC6F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1EA7F-B395-4AF5-9765-5295D54E47B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8072" y="2130425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r">
              <a:defRPr b="1" cap="none" spc="50">
                <a:ln w="11430"/>
                <a:solidFill>
                  <a:srgbClr val="0033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anose="020405030504060302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9672" y="3886200"/>
            <a:ext cx="6400800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4" name="Freeform 27" descr="Dark upward diagonal"/>
          <p:cNvSpPr>
            <a:spLocks/>
          </p:cNvSpPr>
          <p:nvPr/>
        </p:nvSpPr>
        <p:spPr bwMode="gray">
          <a:xfrm>
            <a:off x="94" y="44624"/>
            <a:ext cx="9143906" cy="50006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5546" y="0"/>
              </a:cxn>
              <a:cxn ang="0">
                <a:pos x="5655" y="84"/>
              </a:cxn>
              <a:cxn ang="0">
                <a:pos x="5649" y="315"/>
              </a:cxn>
              <a:cxn ang="0">
                <a:pos x="1" y="314"/>
              </a:cxn>
              <a:cxn ang="0">
                <a:pos x="0" y="1"/>
              </a:cxn>
            </a:cxnLst>
            <a:rect l="0" t="0" r="r" b="b"/>
            <a:pathLst>
              <a:path w="5655" h="315">
                <a:moveTo>
                  <a:pt x="0" y="1"/>
                </a:moveTo>
                <a:lnTo>
                  <a:pt x="5546" y="0"/>
                </a:lnTo>
                <a:cubicBezTo>
                  <a:pt x="5652" y="0"/>
                  <a:pt x="5655" y="84"/>
                  <a:pt x="5655" y="84"/>
                </a:cubicBezTo>
                <a:lnTo>
                  <a:pt x="5649" y="315"/>
                </a:lnTo>
                <a:lnTo>
                  <a:pt x="1" y="314"/>
                </a:lnTo>
                <a:lnTo>
                  <a:pt x="0" y="1"/>
                </a:lnTo>
                <a:close/>
              </a:path>
            </a:pathLst>
          </a:custGeom>
          <a:pattFill prst="dkUpDiag">
            <a:fgClr>
              <a:srgbClr val="C000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Freeform 30"/>
          <p:cNvSpPr>
            <a:spLocks/>
          </p:cNvSpPr>
          <p:nvPr/>
        </p:nvSpPr>
        <p:spPr bwMode="gray">
          <a:xfrm>
            <a:off x="0" y="1436042"/>
            <a:ext cx="9157631" cy="40878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6" y="0"/>
              </a:cxn>
              <a:cxn ang="0">
                <a:pos x="5446" y="312"/>
              </a:cxn>
              <a:cxn ang="0">
                <a:pos x="5446" y="451"/>
              </a:cxn>
              <a:cxn ang="0">
                <a:pos x="1512" y="443"/>
              </a:cxn>
              <a:cxn ang="0">
                <a:pos x="1288" y="584"/>
              </a:cxn>
              <a:cxn ang="0">
                <a:pos x="0" y="590"/>
              </a:cxn>
              <a:cxn ang="0">
                <a:pos x="0" y="0"/>
              </a:cxn>
            </a:cxnLst>
            <a:rect l="0" t="0" r="r" b="b"/>
            <a:pathLst>
              <a:path w="5446" h="590">
                <a:moveTo>
                  <a:pt x="0" y="0"/>
                </a:moveTo>
                <a:lnTo>
                  <a:pt x="5446" y="0"/>
                </a:lnTo>
                <a:lnTo>
                  <a:pt x="5446" y="312"/>
                </a:lnTo>
                <a:lnTo>
                  <a:pt x="5446" y="451"/>
                </a:lnTo>
                <a:cubicBezTo>
                  <a:pt x="4790" y="473"/>
                  <a:pt x="2205" y="421"/>
                  <a:pt x="1512" y="443"/>
                </a:cubicBezTo>
                <a:lnTo>
                  <a:pt x="1288" y="584"/>
                </a:lnTo>
                <a:lnTo>
                  <a:pt x="0" y="59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rgbClr val="C00000"/>
              </a:gs>
              <a:gs pos="100000">
                <a:schemeClr val="bg1">
                  <a:alpha val="50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Freeform 31"/>
          <p:cNvSpPr>
            <a:spLocks/>
          </p:cNvSpPr>
          <p:nvPr/>
        </p:nvSpPr>
        <p:spPr bwMode="gray">
          <a:xfrm>
            <a:off x="0" y="773436"/>
            <a:ext cx="9157631" cy="866924"/>
          </a:xfrm>
          <a:custGeom>
            <a:avLst/>
            <a:gdLst/>
            <a:ahLst/>
            <a:cxnLst>
              <a:cxn ang="0">
                <a:pos x="1" y="0"/>
              </a:cxn>
              <a:cxn ang="0">
                <a:pos x="5657" y="0"/>
              </a:cxn>
              <a:cxn ang="0">
                <a:pos x="5658" y="534"/>
              </a:cxn>
              <a:cxn ang="0">
                <a:pos x="1553" y="528"/>
              </a:cxn>
              <a:cxn ang="0">
                <a:pos x="1317" y="651"/>
              </a:cxn>
              <a:cxn ang="0">
                <a:pos x="0" y="655"/>
              </a:cxn>
              <a:cxn ang="0">
                <a:pos x="1" y="0"/>
              </a:cxn>
            </a:cxnLst>
            <a:rect l="0" t="0" r="r" b="b"/>
            <a:pathLst>
              <a:path w="5658" h="655">
                <a:moveTo>
                  <a:pt x="1" y="0"/>
                </a:moveTo>
                <a:lnTo>
                  <a:pt x="5657" y="0"/>
                </a:lnTo>
                <a:lnTo>
                  <a:pt x="5658" y="534"/>
                </a:lnTo>
                <a:lnTo>
                  <a:pt x="1553" y="528"/>
                </a:lnTo>
                <a:lnTo>
                  <a:pt x="1317" y="651"/>
                </a:lnTo>
                <a:lnTo>
                  <a:pt x="0" y="655"/>
                </a:lnTo>
                <a:lnTo>
                  <a:pt x="1" y="0"/>
                </a:lnTo>
                <a:close/>
              </a:path>
            </a:pathLst>
          </a:custGeom>
          <a:solidFill>
            <a:srgbClr val="00AC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Freeform 32"/>
          <p:cNvSpPr>
            <a:spLocks/>
          </p:cNvSpPr>
          <p:nvPr/>
        </p:nvSpPr>
        <p:spPr bwMode="gray">
          <a:xfrm>
            <a:off x="29816" y="1436042"/>
            <a:ext cx="2354989" cy="151785"/>
          </a:xfrm>
          <a:custGeom>
            <a:avLst/>
            <a:gdLst/>
            <a:ahLst/>
            <a:cxnLst>
              <a:cxn ang="0">
                <a:pos x="1440" y="1"/>
              </a:cxn>
              <a:cxn ang="0">
                <a:pos x="1261" y="112"/>
              </a:cxn>
              <a:cxn ang="0">
                <a:pos x="0" y="110"/>
              </a:cxn>
              <a:cxn ang="0">
                <a:pos x="0" y="49"/>
              </a:cxn>
              <a:cxn ang="0">
                <a:pos x="1069" y="50"/>
              </a:cxn>
              <a:cxn ang="0">
                <a:pos x="1142" y="0"/>
              </a:cxn>
              <a:cxn ang="0">
                <a:pos x="1440" y="1"/>
              </a:cxn>
            </a:cxnLst>
            <a:rect l="0" t="0" r="r" b="b"/>
            <a:pathLst>
              <a:path w="1440" h="112">
                <a:moveTo>
                  <a:pt x="1440" y="1"/>
                </a:moveTo>
                <a:lnTo>
                  <a:pt x="1261" y="112"/>
                </a:lnTo>
                <a:lnTo>
                  <a:pt x="0" y="110"/>
                </a:lnTo>
                <a:lnTo>
                  <a:pt x="0" y="49"/>
                </a:lnTo>
                <a:lnTo>
                  <a:pt x="1069" y="50"/>
                </a:lnTo>
                <a:lnTo>
                  <a:pt x="1142" y="0"/>
                </a:lnTo>
                <a:lnTo>
                  <a:pt x="1440" y="1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64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gray">
          <a:xfrm>
            <a:off x="29816" y="571470"/>
            <a:ext cx="9157631" cy="185738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chemeClr val="bg1">
                  <a:alpha val="5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24"/>
          <p:cNvSpPr>
            <a:spLocks/>
          </p:cNvSpPr>
          <p:nvPr/>
        </p:nvSpPr>
        <p:spPr bwMode="gray">
          <a:xfrm>
            <a:off x="-15765" y="6021288"/>
            <a:ext cx="9170641" cy="366812"/>
          </a:xfrm>
          <a:custGeom>
            <a:avLst/>
            <a:gdLst/>
            <a:ahLst/>
            <a:cxnLst>
              <a:cxn ang="0">
                <a:pos x="5626" y="349"/>
              </a:cxn>
              <a:cxn ang="0">
                <a:pos x="0" y="349"/>
              </a:cxn>
              <a:cxn ang="0">
                <a:pos x="0" y="187"/>
              </a:cxn>
              <a:cxn ang="0">
                <a:pos x="0" y="114"/>
              </a:cxn>
              <a:cxn ang="0">
                <a:pos x="4064" y="118"/>
              </a:cxn>
              <a:cxn ang="0">
                <a:pos x="4329" y="0"/>
              </a:cxn>
              <a:cxn ang="0">
                <a:pos x="5623" y="0"/>
              </a:cxn>
              <a:cxn ang="0">
                <a:pos x="5626" y="349"/>
              </a:cxn>
            </a:cxnLst>
            <a:rect l="0" t="0" r="r" b="b"/>
            <a:pathLst>
              <a:path w="5626" h="349">
                <a:moveTo>
                  <a:pt x="5626" y="349"/>
                </a:moveTo>
                <a:lnTo>
                  <a:pt x="0" y="349"/>
                </a:lnTo>
                <a:lnTo>
                  <a:pt x="0" y="187"/>
                </a:lnTo>
                <a:lnTo>
                  <a:pt x="0" y="114"/>
                </a:lnTo>
                <a:cubicBezTo>
                  <a:pt x="678" y="103"/>
                  <a:pt x="3343" y="137"/>
                  <a:pt x="4064" y="118"/>
                </a:cubicBezTo>
                <a:lnTo>
                  <a:pt x="4329" y="0"/>
                </a:lnTo>
                <a:lnTo>
                  <a:pt x="5623" y="0"/>
                </a:lnTo>
                <a:lnTo>
                  <a:pt x="5626" y="349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rgbClr val="C00000"/>
              </a:gs>
              <a:gs pos="100000">
                <a:schemeClr val="bg1">
                  <a:alpha val="50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Freeform 25"/>
          <p:cNvSpPr>
            <a:spLocks/>
          </p:cNvSpPr>
          <p:nvPr/>
        </p:nvSpPr>
        <p:spPr bwMode="gray">
          <a:xfrm>
            <a:off x="-15765" y="6187330"/>
            <a:ext cx="9170641" cy="554038"/>
          </a:xfrm>
          <a:custGeom>
            <a:avLst/>
            <a:gdLst/>
            <a:ahLst/>
            <a:cxnLst>
              <a:cxn ang="0">
                <a:pos x="5626" y="349"/>
              </a:cxn>
              <a:cxn ang="0">
                <a:pos x="0" y="349"/>
              </a:cxn>
              <a:cxn ang="0">
                <a:pos x="0" y="187"/>
              </a:cxn>
              <a:cxn ang="0">
                <a:pos x="0" y="114"/>
              </a:cxn>
              <a:cxn ang="0">
                <a:pos x="4082" y="118"/>
              </a:cxn>
              <a:cxn ang="0">
                <a:pos x="4345" y="0"/>
              </a:cxn>
              <a:cxn ang="0">
                <a:pos x="5623" y="6"/>
              </a:cxn>
              <a:cxn ang="0">
                <a:pos x="5626" y="349"/>
              </a:cxn>
            </a:cxnLst>
            <a:rect l="0" t="0" r="r" b="b"/>
            <a:pathLst>
              <a:path w="5626" h="349">
                <a:moveTo>
                  <a:pt x="5626" y="349"/>
                </a:moveTo>
                <a:lnTo>
                  <a:pt x="0" y="349"/>
                </a:lnTo>
                <a:lnTo>
                  <a:pt x="0" y="187"/>
                </a:lnTo>
                <a:lnTo>
                  <a:pt x="0" y="114"/>
                </a:lnTo>
                <a:cubicBezTo>
                  <a:pt x="680" y="103"/>
                  <a:pt x="3358" y="137"/>
                  <a:pt x="4082" y="118"/>
                </a:cubicBezTo>
                <a:lnTo>
                  <a:pt x="4345" y="0"/>
                </a:lnTo>
                <a:lnTo>
                  <a:pt x="5623" y="6"/>
                </a:lnTo>
                <a:lnTo>
                  <a:pt x="5626" y="349"/>
                </a:lnTo>
                <a:close/>
              </a:path>
            </a:pathLst>
          </a:custGeom>
          <a:solidFill>
            <a:srgbClr val="00AC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28"/>
          <p:cNvSpPr>
            <a:spLocks noChangeArrowheads="1"/>
          </p:cNvSpPr>
          <p:nvPr/>
        </p:nvSpPr>
        <p:spPr bwMode="gray">
          <a:xfrm>
            <a:off x="-1" y="6748093"/>
            <a:ext cx="9157631" cy="13729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rgbClr val="C00000"/>
              </a:gs>
              <a:gs pos="100000">
                <a:schemeClr val="bg1">
                  <a:alpha val="50000"/>
                </a:schemeClr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31775" y="6445250"/>
            <a:ext cx="2205038" cy="317500"/>
          </a:xfrm>
        </p:spPr>
        <p:txBody>
          <a:bodyPr/>
          <a:lstStyle>
            <a:lvl1pPr>
              <a:defRPr/>
            </a:lvl1pPr>
          </a:lstStyle>
          <a:p>
            <a:fld id="{25FC80CE-23F0-41CF-B701-DE75B43546E1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28" name="Rectangle 54"/>
          <p:cNvSpPr>
            <a:spLocks noChangeArrowheads="1"/>
          </p:cNvSpPr>
          <p:nvPr/>
        </p:nvSpPr>
        <p:spPr bwMode="gray">
          <a:xfrm>
            <a:off x="128588" y="3705225"/>
            <a:ext cx="742950" cy="74295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38" descr="1"/>
          <p:cNvSpPr>
            <a:spLocks noChangeArrowheads="1"/>
          </p:cNvSpPr>
          <p:nvPr/>
        </p:nvSpPr>
        <p:spPr bwMode="gray">
          <a:xfrm>
            <a:off x="119678" y="5314950"/>
            <a:ext cx="741363" cy="74295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" name="Picture 43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130175" y="2905174"/>
            <a:ext cx="1347788" cy="1531938"/>
          </a:xfrm>
          <a:prstGeom prst="rect">
            <a:avLst/>
          </a:prstGeom>
          <a:noFill/>
        </p:spPr>
      </p:pic>
      <p:sp>
        <p:nvSpPr>
          <p:cNvPr id="31" name="Rectangle 70" descr="2"/>
          <p:cNvSpPr>
            <a:spLocks noChangeArrowheads="1"/>
          </p:cNvSpPr>
          <p:nvPr/>
        </p:nvSpPr>
        <p:spPr bwMode="gray">
          <a:xfrm>
            <a:off x="107504" y="4509120"/>
            <a:ext cx="764034" cy="74295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2" name="Picture 2" descr="C:\Users\Agung\Pictures\rumput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1" y="5314949"/>
            <a:ext cx="1038155" cy="74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C:\Users\Agung\Pictures\FOTO-FOTO\DAK Raja 4\Back Up USB\Removable Disk\Foto Pemandangan RA\Tambata Perahu (Dermaga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181" y="5314949"/>
            <a:ext cx="1038563" cy="740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Freeform 26"/>
          <p:cNvSpPr>
            <a:spLocks/>
          </p:cNvSpPr>
          <p:nvPr/>
        </p:nvSpPr>
        <p:spPr bwMode="gray">
          <a:xfrm>
            <a:off x="6764445" y="6248400"/>
            <a:ext cx="2366962" cy="139700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23" y="0"/>
              </a:cxn>
              <a:cxn ang="0">
                <a:pos x="1491" y="0"/>
              </a:cxn>
              <a:cxn ang="0">
                <a:pos x="1488" y="60"/>
              </a:cxn>
              <a:cxn ang="0">
                <a:pos x="383" y="59"/>
              </a:cxn>
              <a:cxn ang="0">
                <a:pos x="273" y="88"/>
              </a:cxn>
              <a:cxn ang="0">
                <a:pos x="0" y="84"/>
              </a:cxn>
            </a:cxnLst>
            <a:rect l="0" t="0" r="r" b="b"/>
            <a:pathLst>
              <a:path w="1491" h="88">
                <a:moveTo>
                  <a:pt x="0" y="84"/>
                </a:moveTo>
                <a:lnTo>
                  <a:pt x="223" y="0"/>
                </a:lnTo>
                <a:lnTo>
                  <a:pt x="1491" y="0"/>
                </a:lnTo>
                <a:lnTo>
                  <a:pt x="1488" y="60"/>
                </a:lnTo>
                <a:lnTo>
                  <a:pt x="383" y="59"/>
                </a:lnTo>
                <a:lnTo>
                  <a:pt x="273" y="88"/>
                </a:lnTo>
                <a:lnTo>
                  <a:pt x="0" y="84"/>
                </a:lnTo>
                <a:close/>
              </a:path>
            </a:pathLst>
          </a:custGeom>
          <a:solidFill>
            <a:srgbClr val="92D050">
              <a:alpha val="75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4" name="Picture 2" descr="C:\Documents and Settings\Administrator\My Documents\untitled folder\DSC0188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84" t="2753" b="16515"/>
          <a:stretch>
            <a:fillRect/>
          </a:stretch>
        </p:blipFill>
        <p:spPr bwMode="auto">
          <a:xfrm>
            <a:off x="2038865" y="4509121"/>
            <a:ext cx="1020967" cy="743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 descr="C:\Documents and Settings\Administrator\My Documents\untitled folder\Arongo (25)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5"/>
          <a:stretch>
            <a:fillRect/>
          </a:stretch>
        </p:blipFill>
        <p:spPr bwMode="auto">
          <a:xfrm>
            <a:off x="939395" y="4510090"/>
            <a:ext cx="1040317" cy="742949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ounded Rectangle 26"/>
          <p:cNvSpPr/>
          <p:nvPr/>
        </p:nvSpPr>
        <p:spPr>
          <a:xfrm>
            <a:off x="2339752" y="5313405"/>
            <a:ext cx="1152128" cy="741747"/>
          </a:xfrm>
          <a:prstGeom prst="roundRect">
            <a:avLst>
              <a:gd name="adj" fmla="val 0"/>
            </a:avLst>
          </a:prstGeom>
          <a:blipFill rotWithShape="1">
            <a:blip r:embed="rId9" cstate="print"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34" name="Picture 2" descr="D:\My Works\2010\ADUM 2010\Garuda.gi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3" y="60469"/>
            <a:ext cx="864095" cy="9134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5765" y="900009"/>
            <a:ext cx="9173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MENTERI DESA, PEMBANGUNAN DAERAH TERTINGGAL DAN TRANSMIGRASI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REPUBLIK</a:t>
            </a:r>
            <a:r>
              <a:rPr lang="en-US" sz="16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INDONESIA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5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750"/>
                            </p:stCondLst>
                            <p:childTnLst>
                              <p:par>
                                <p:cTn id="6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250"/>
                            </p:stCondLst>
                            <p:childTnLst>
                              <p:par>
                                <p:cTn id="6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75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animBg="1"/>
      <p:bldP spid="18" grpId="0" animBg="1"/>
      <p:bldP spid="23" grpId="0" animBg="1"/>
      <p:bldP spid="31" grpId="0" animBg="1"/>
      <p:bldP spid="4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1662-329A-48B2-8BA5-558F98E31B90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1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756A-E2DA-462A-B9BB-BD9D38EE8A96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03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0" y="6633356"/>
            <a:ext cx="417512" cy="20876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51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38073"/>
            <a:ext cx="7920880" cy="1058679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4000" b="1" cap="none" spc="5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91DD-444D-45C6-AFE7-DB9746466D25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28"/>
          <p:cNvSpPr>
            <a:spLocks/>
          </p:cNvSpPr>
          <p:nvPr/>
        </p:nvSpPr>
        <p:spPr bwMode="gray">
          <a:xfrm>
            <a:off x="-36513" y="-27384"/>
            <a:ext cx="9180511" cy="177524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0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Freeform 29"/>
          <p:cNvSpPr>
            <a:spLocks/>
          </p:cNvSpPr>
          <p:nvPr/>
        </p:nvSpPr>
        <p:spPr bwMode="gray">
          <a:xfrm>
            <a:off x="-18257" y="33839"/>
            <a:ext cx="9180511" cy="65098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rgbClr val="CC00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Freeform 25"/>
          <p:cNvSpPr>
            <a:spLocks/>
          </p:cNvSpPr>
          <p:nvPr/>
        </p:nvSpPr>
        <p:spPr bwMode="gray">
          <a:xfrm>
            <a:off x="0" y="6477000"/>
            <a:ext cx="9144000" cy="264368"/>
          </a:xfrm>
          <a:custGeom>
            <a:avLst/>
            <a:gdLst/>
            <a:ahLst/>
            <a:cxnLst>
              <a:cxn ang="0">
                <a:pos x="4" y="198"/>
              </a:cxn>
              <a:cxn ang="0">
                <a:pos x="5651" y="198"/>
              </a:cxn>
              <a:cxn ang="0">
                <a:pos x="5646" y="94"/>
              </a:cxn>
              <a:cxn ang="0">
                <a:pos x="1491" y="94"/>
              </a:cxn>
              <a:cxn ang="0">
                <a:pos x="1343" y="2"/>
              </a:cxn>
              <a:cxn ang="0">
                <a:pos x="0" y="0"/>
              </a:cxn>
              <a:cxn ang="0">
                <a:pos x="4" y="198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Freeform 26"/>
          <p:cNvSpPr>
            <a:spLocks/>
          </p:cNvSpPr>
          <p:nvPr/>
        </p:nvSpPr>
        <p:spPr bwMode="gray">
          <a:xfrm>
            <a:off x="0" y="6525344"/>
            <a:ext cx="9144000" cy="332656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rgbClr val="CC00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32"/>
          <p:cNvSpPr>
            <a:spLocks noChangeArrowheads="1"/>
          </p:cNvSpPr>
          <p:nvPr/>
        </p:nvSpPr>
        <p:spPr bwMode="gray">
          <a:xfrm flipV="1">
            <a:off x="0" y="6741368"/>
            <a:ext cx="9144000" cy="55562"/>
          </a:xfrm>
          <a:prstGeom prst="rect">
            <a:avLst/>
          </a:prstGeom>
          <a:solidFill>
            <a:srgbClr val="71EF5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7" descr="Dark upward diagonal"/>
          <p:cNvSpPr>
            <a:spLocks/>
          </p:cNvSpPr>
          <p:nvPr/>
        </p:nvSpPr>
        <p:spPr bwMode="gray">
          <a:xfrm>
            <a:off x="0" y="1219200"/>
            <a:ext cx="9143999" cy="7306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82" y="0"/>
              </a:cxn>
              <a:cxn ang="0">
                <a:pos x="5639" y="45"/>
              </a:cxn>
              <a:cxn ang="0">
                <a:pos x="5636" y="113"/>
              </a:cxn>
              <a:cxn ang="0">
                <a:pos x="0" y="113"/>
              </a:cxn>
              <a:cxn ang="0">
                <a:pos x="0" y="0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sphere">
            <a:fgClr>
              <a:srgbClr val="0099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0" y="6633356"/>
            <a:ext cx="417512" cy="20876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gray">
          <a:xfrm rot="10800000" flipV="1">
            <a:off x="685800" y="6606899"/>
            <a:ext cx="1676400" cy="84773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23" y="0"/>
              </a:cxn>
              <a:cxn ang="0">
                <a:pos x="1491" y="0"/>
              </a:cxn>
              <a:cxn ang="0">
                <a:pos x="1488" y="60"/>
              </a:cxn>
              <a:cxn ang="0">
                <a:pos x="383" y="59"/>
              </a:cxn>
              <a:cxn ang="0">
                <a:pos x="273" y="88"/>
              </a:cxn>
              <a:cxn ang="0">
                <a:pos x="0" y="84"/>
              </a:cxn>
            </a:cxnLst>
            <a:rect l="0" t="0" r="r" b="b"/>
            <a:pathLst>
              <a:path w="1491" h="88">
                <a:moveTo>
                  <a:pt x="0" y="84"/>
                </a:moveTo>
                <a:lnTo>
                  <a:pt x="223" y="0"/>
                </a:lnTo>
                <a:lnTo>
                  <a:pt x="1491" y="0"/>
                </a:lnTo>
                <a:lnTo>
                  <a:pt x="1488" y="60"/>
                </a:lnTo>
                <a:lnTo>
                  <a:pt x="383" y="59"/>
                </a:lnTo>
                <a:lnTo>
                  <a:pt x="273" y="88"/>
                </a:lnTo>
                <a:lnTo>
                  <a:pt x="0" y="84"/>
                </a:lnTo>
                <a:close/>
              </a:path>
            </a:pathLst>
          </a:custGeom>
          <a:solidFill>
            <a:srgbClr val="FFFFFF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6606900"/>
            <a:ext cx="685800" cy="6026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D:\My Works\2010\ADUM 2010\Garuda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32353"/>
            <a:ext cx="792088" cy="82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20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564904"/>
            <a:ext cx="7745679" cy="1506091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>
              <a:defRPr sz="4000" b="1" cap="none" spc="5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79529-5BE6-4DA4-88DC-EB7AF916CB64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Date Placeholder 3"/>
          <p:cNvSpPr txBox="1">
            <a:spLocks/>
          </p:cNvSpPr>
          <p:nvPr/>
        </p:nvSpPr>
        <p:spPr>
          <a:xfrm>
            <a:off x="457200" y="4103118"/>
            <a:ext cx="2133600" cy="2755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7E18FC5-D6C3-4E63-B9EA-398AB05A1F8D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19" name="Freeform 25"/>
          <p:cNvSpPr>
            <a:spLocks/>
          </p:cNvSpPr>
          <p:nvPr/>
        </p:nvSpPr>
        <p:spPr bwMode="gray">
          <a:xfrm>
            <a:off x="0" y="4039018"/>
            <a:ext cx="9144000" cy="326086"/>
          </a:xfrm>
          <a:custGeom>
            <a:avLst/>
            <a:gdLst/>
            <a:ahLst/>
            <a:cxnLst>
              <a:cxn ang="0">
                <a:pos x="4" y="198"/>
              </a:cxn>
              <a:cxn ang="0">
                <a:pos x="5651" y="198"/>
              </a:cxn>
              <a:cxn ang="0">
                <a:pos x="5646" y="94"/>
              </a:cxn>
              <a:cxn ang="0">
                <a:pos x="1491" y="94"/>
              </a:cxn>
              <a:cxn ang="0">
                <a:pos x="1343" y="2"/>
              </a:cxn>
              <a:cxn ang="0">
                <a:pos x="0" y="0"/>
              </a:cxn>
              <a:cxn ang="0">
                <a:pos x="4" y="198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rgbClr val="33CC33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Freeform 26"/>
          <p:cNvSpPr>
            <a:spLocks/>
          </p:cNvSpPr>
          <p:nvPr/>
        </p:nvSpPr>
        <p:spPr bwMode="gray">
          <a:xfrm>
            <a:off x="0" y="4121970"/>
            <a:ext cx="9144000" cy="359766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rgbClr val="CC00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Rectangle 32"/>
          <p:cNvSpPr>
            <a:spLocks noChangeArrowheads="1"/>
          </p:cNvSpPr>
          <p:nvPr/>
        </p:nvSpPr>
        <p:spPr bwMode="gray">
          <a:xfrm flipV="1">
            <a:off x="0" y="4370119"/>
            <a:ext cx="9144000" cy="6552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 rot="10800000">
            <a:off x="6571750" y="2329685"/>
            <a:ext cx="2142876" cy="333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7E18FC5-D6C3-4E63-B9EA-398AB05A1F8D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24" name="Freeform 25"/>
          <p:cNvSpPr>
            <a:spLocks/>
          </p:cNvSpPr>
          <p:nvPr/>
        </p:nvSpPr>
        <p:spPr bwMode="gray">
          <a:xfrm rot="10800000">
            <a:off x="-9941" y="2311497"/>
            <a:ext cx="9183755" cy="395016"/>
          </a:xfrm>
          <a:custGeom>
            <a:avLst/>
            <a:gdLst/>
            <a:ahLst/>
            <a:cxnLst>
              <a:cxn ang="0">
                <a:pos x="4" y="198"/>
              </a:cxn>
              <a:cxn ang="0">
                <a:pos x="5651" y="198"/>
              </a:cxn>
              <a:cxn ang="0">
                <a:pos x="5646" y="94"/>
              </a:cxn>
              <a:cxn ang="0">
                <a:pos x="1491" y="94"/>
              </a:cxn>
              <a:cxn ang="0">
                <a:pos x="1343" y="2"/>
              </a:cxn>
              <a:cxn ang="0">
                <a:pos x="0" y="0"/>
              </a:cxn>
              <a:cxn ang="0">
                <a:pos x="4" y="198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rgbClr val="33CC33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Freeform 26"/>
          <p:cNvSpPr>
            <a:spLocks/>
          </p:cNvSpPr>
          <p:nvPr/>
        </p:nvSpPr>
        <p:spPr bwMode="gray">
          <a:xfrm rot="10800000">
            <a:off x="-9941" y="2204862"/>
            <a:ext cx="9183755" cy="435815"/>
          </a:xfrm>
          <a:custGeom>
            <a:avLst/>
            <a:gdLst/>
            <a:ahLst/>
            <a:cxnLst>
              <a:cxn ang="0">
                <a:pos x="0" y="176"/>
              </a:cxn>
              <a:cxn ang="0">
                <a:pos x="5650" y="169"/>
              </a:cxn>
              <a:cxn ang="0">
                <a:pos x="5646" y="95"/>
              </a:cxn>
              <a:cxn ang="0">
                <a:pos x="1478" y="95"/>
              </a:cxn>
              <a:cxn ang="0">
                <a:pos x="1317" y="3"/>
              </a:cxn>
              <a:cxn ang="0">
                <a:pos x="0" y="0"/>
              </a:cxn>
              <a:cxn ang="0">
                <a:pos x="0" y="176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rgbClr val="CC00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Rectangle 32"/>
          <p:cNvSpPr>
            <a:spLocks noChangeArrowheads="1"/>
          </p:cNvSpPr>
          <p:nvPr/>
        </p:nvSpPr>
        <p:spPr bwMode="gray">
          <a:xfrm rot="10800000" flipV="1">
            <a:off x="-9942" y="2260697"/>
            <a:ext cx="9183755" cy="6898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0" y="6633356"/>
            <a:ext cx="417512" cy="20876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reeform 26"/>
          <p:cNvSpPr>
            <a:spLocks/>
          </p:cNvSpPr>
          <p:nvPr/>
        </p:nvSpPr>
        <p:spPr bwMode="gray">
          <a:xfrm flipV="1">
            <a:off x="6777038" y="2362200"/>
            <a:ext cx="1681162" cy="177330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23" y="0"/>
              </a:cxn>
              <a:cxn ang="0">
                <a:pos x="1491" y="0"/>
              </a:cxn>
              <a:cxn ang="0">
                <a:pos x="1488" y="60"/>
              </a:cxn>
              <a:cxn ang="0">
                <a:pos x="383" y="59"/>
              </a:cxn>
              <a:cxn ang="0">
                <a:pos x="273" y="88"/>
              </a:cxn>
              <a:cxn ang="0">
                <a:pos x="0" y="84"/>
              </a:cxn>
            </a:cxnLst>
            <a:rect l="0" t="0" r="r" b="b"/>
            <a:pathLst>
              <a:path w="1491" h="88">
                <a:moveTo>
                  <a:pt x="0" y="84"/>
                </a:moveTo>
                <a:lnTo>
                  <a:pt x="223" y="0"/>
                </a:lnTo>
                <a:lnTo>
                  <a:pt x="1491" y="0"/>
                </a:lnTo>
                <a:lnTo>
                  <a:pt x="1488" y="60"/>
                </a:lnTo>
                <a:lnTo>
                  <a:pt x="383" y="59"/>
                </a:lnTo>
                <a:lnTo>
                  <a:pt x="273" y="88"/>
                </a:lnTo>
                <a:lnTo>
                  <a:pt x="0" y="84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  <a:alpha val="7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gray">
          <a:xfrm rot="10800000" flipV="1">
            <a:off x="685800" y="4166069"/>
            <a:ext cx="1676400" cy="177331"/>
          </a:xfrm>
          <a:custGeom>
            <a:avLst/>
            <a:gdLst/>
            <a:ahLst/>
            <a:cxnLst>
              <a:cxn ang="0">
                <a:pos x="0" y="84"/>
              </a:cxn>
              <a:cxn ang="0">
                <a:pos x="223" y="0"/>
              </a:cxn>
              <a:cxn ang="0">
                <a:pos x="1491" y="0"/>
              </a:cxn>
              <a:cxn ang="0">
                <a:pos x="1488" y="60"/>
              </a:cxn>
              <a:cxn ang="0">
                <a:pos x="383" y="59"/>
              </a:cxn>
              <a:cxn ang="0">
                <a:pos x="273" y="88"/>
              </a:cxn>
              <a:cxn ang="0">
                <a:pos x="0" y="84"/>
              </a:cxn>
            </a:cxnLst>
            <a:rect l="0" t="0" r="r" b="b"/>
            <a:pathLst>
              <a:path w="1491" h="88">
                <a:moveTo>
                  <a:pt x="0" y="84"/>
                </a:moveTo>
                <a:lnTo>
                  <a:pt x="223" y="0"/>
                </a:lnTo>
                <a:lnTo>
                  <a:pt x="1491" y="0"/>
                </a:lnTo>
                <a:lnTo>
                  <a:pt x="1488" y="60"/>
                </a:lnTo>
                <a:lnTo>
                  <a:pt x="383" y="59"/>
                </a:lnTo>
                <a:lnTo>
                  <a:pt x="273" y="88"/>
                </a:lnTo>
                <a:lnTo>
                  <a:pt x="0" y="84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  <a:alpha val="7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4166070"/>
            <a:ext cx="685800" cy="123990"/>
          </a:xfrm>
          <a:prstGeom prst="rect">
            <a:avLst/>
          </a:prstGeom>
          <a:solidFill>
            <a:schemeClr val="accent3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458200" y="2413888"/>
            <a:ext cx="715614" cy="125642"/>
          </a:xfrm>
          <a:prstGeom prst="rect">
            <a:avLst/>
          </a:prstGeom>
          <a:solidFill>
            <a:schemeClr val="accent3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My Works\2010\ADUM 2010\Garuda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180246"/>
            <a:ext cx="1008112" cy="952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889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95A1D-393B-4029-9E92-185009F8F3A4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92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458-CF7E-464D-8AF0-F68715091F69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01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25760"/>
            <a:ext cx="7643192" cy="97062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4000" b="1" cap="none" spc="5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088F-7CEA-4AE6-8E0B-91BD5C40B084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reeform 28"/>
          <p:cNvSpPr>
            <a:spLocks/>
          </p:cNvSpPr>
          <p:nvPr/>
        </p:nvSpPr>
        <p:spPr bwMode="gray">
          <a:xfrm>
            <a:off x="-36513" y="-27384"/>
            <a:ext cx="9180511" cy="177524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rgbClr val="D9EF9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Freeform 29"/>
          <p:cNvSpPr>
            <a:spLocks/>
          </p:cNvSpPr>
          <p:nvPr/>
        </p:nvSpPr>
        <p:spPr bwMode="gray">
          <a:xfrm>
            <a:off x="-36513" y="-3720"/>
            <a:ext cx="9180511" cy="117267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rgbClr val="00990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Freeform 27" descr="Dark upward diagonal"/>
          <p:cNvSpPr>
            <a:spLocks/>
          </p:cNvSpPr>
          <p:nvPr/>
        </p:nvSpPr>
        <p:spPr bwMode="gray">
          <a:xfrm>
            <a:off x="0" y="1196752"/>
            <a:ext cx="9143999" cy="7306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82" y="0"/>
              </a:cxn>
              <a:cxn ang="0">
                <a:pos x="5639" y="45"/>
              </a:cxn>
              <a:cxn ang="0">
                <a:pos x="5636" y="113"/>
              </a:cxn>
              <a:cxn ang="0">
                <a:pos x="0" y="113"/>
              </a:cxn>
              <a:cxn ang="0">
                <a:pos x="0" y="0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sphere">
            <a:fgClr>
              <a:srgbClr val="009900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0" y="6633356"/>
            <a:ext cx="417512" cy="20876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D:\My Works\2010\ADUM 2010\LOGO PDT doang 5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" y="304800"/>
            <a:ext cx="121273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385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C504-6052-4C1E-8A59-5B4CAB4BB805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63000" y="6633356"/>
            <a:ext cx="417512" cy="20876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14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765F9-5B23-4728-B718-714C2D604944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7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EFB-1696-4E51-8DD2-D0F6CAE77CF9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0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80AD4-700E-4E90-9356-FADFCB534EE5}" type="datetime1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75B66-0E96-49D0-A375-194A4591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8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hyperlink" Target="01%20ISU-ISU%20KESEJAHTERAAN.pptx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6" Type="http://schemas.openxmlformats.org/officeDocument/2006/relationships/hyperlink" Target="04%20INDONESIA%20YANG%20DITUJU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hyperlink" Target="03%20ISU-ISU%20PEMERATAAN.pptx" TargetMode="Externa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hyperlink" Target="02%20ISU-ISU%20DISPARITAS.ppt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492896"/>
            <a:ext cx="9144000" cy="1578099"/>
          </a:xfrm>
        </p:spPr>
        <p:txBody>
          <a:bodyPr>
            <a:noAutofit/>
          </a:bodyPr>
          <a:lstStyle/>
          <a:p>
            <a:r>
              <a:rPr lang="en-US" smtClean="0">
                <a:effectLst/>
                <a:latin typeface="Calibri" pitchFamily="34" charset="0"/>
                <a:cs typeface="Calibri" pitchFamily="34" charset="0"/>
              </a:rPr>
              <a:t>Memuliakan dan Memperkuat Desa</a:t>
            </a:r>
            <a:br>
              <a:rPr lang="en-US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n-US" smtClean="0"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Menjadi Desa Mandiri </a:t>
            </a:r>
            <a:endParaRPr lang="en-US" dirty="0">
              <a:solidFill>
                <a:schemeClr val="accent3">
                  <a:lumMod val="5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4725144"/>
            <a:ext cx="9144000" cy="16561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id-ID" sz="2800" b="1" smtClean="0">
                <a:solidFill>
                  <a:srgbClr val="00823B"/>
                </a:solidFill>
              </a:rPr>
              <a:t>Marwan Jafar</a:t>
            </a:r>
            <a:endParaRPr lang="en-US" sz="2800" b="1" dirty="0" smtClean="0">
              <a:solidFill>
                <a:srgbClr val="00823B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id-ID" sz="2000" b="1" smtClean="0"/>
              <a:t>Menteri Desa, Pembangunan Daerah Tertinggal dan Transmigrasi </a:t>
            </a:r>
            <a:endParaRPr lang="en-US" sz="2000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350667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accent3">
                    <a:lumMod val="5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Menuju Desa Mandiri</a:t>
            </a:r>
            <a:endParaRPr lang="en-US">
              <a:solidFill>
                <a:schemeClr val="accent3">
                  <a:lumMod val="5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19256" cy="4641379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Desa menyiapkan dan menjalankan perencanaan pembangunan sesuai dengan kewenangan desa, kebutuhan dan kepentingan lokal yang mengoptimalkan potensi dan aset lokal.</a:t>
            </a:r>
          </a:p>
          <a:p>
            <a:r>
              <a:rPr lang="en-US" smtClean="0"/>
              <a:t>Desa mampu menyediakan pelayanan dasar kepada masyarakat seperti air bersih, Posyandu dan poskesdes untuk kesehatan.</a:t>
            </a:r>
          </a:p>
          <a:p>
            <a:r>
              <a:rPr lang="en-US" smtClean="0"/>
              <a:t>Desa mampu memenuhi kebutuhan masyarakat seperti pangan dan energi.</a:t>
            </a:r>
          </a:p>
          <a:p>
            <a:r>
              <a:rPr lang="en-US" smtClean="0"/>
              <a:t>Dalam jangka panjang desa mampu menyediakan lapangan pekerjaan dan pendapatan desa yang memadai.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3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smtClean="0">
                <a:effectLst/>
                <a:latin typeface="Calibri" pitchFamily="34" charset="0"/>
                <a:cs typeface="Calibri" pitchFamily="34" charset="0"/>
              </a:rPr>
              <a:t>Kewenangan Lokal </a:t>
            </a:r>
            <a:br>
              <a:rPr lang="en-GB" sz="3200" b="1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n-GB" sz="3200" b="1" smtClean="0">
                <a:effectLst/>
                <a:latin typeface="Calibri" pitchFamily="34" charset="0"/>
                <a:cs typeface="Calibri" pitchFamily="34" charset="0"/>
              </a:rPr>
              <a:t>Kunci Desa Mandiri</a:t>
            </a:r>
            <a:endParaRPr lang="en-GB" sz="3200" b="1">
              <a:effectLst/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235906"/>
              </p:ext>
            </p:extLst>
          </p:nvPr>
        </p:nvGraphicFramePr>
        <p:xfrm>
          <a:off x="467544" y="1412776"/>
          <a:ext cx="8352928" cy="490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5196"/>
                <a:gridCol w="2096934"/>
                <a:gridCol w="5660798"/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Mandat </a:t>
                      </a:r>
                      <a:r>
                        <a:rPr lang="en-GB" sz="2000" smtClean="0">
                          <a:solidFill>
                            <a:schemeClr val="tx1"/>
                          </a:solidFill>
                          <a:effectLst/>
                        </a:rPr>
                        <a:t>pembangunan (UU Desa) 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smtClean="0">
                          <a:solidFill>
                            <a:schemeClr val="tx1"/>
                          </a:solidFill>
                          <a:effectLst/>
                        </a:rPr>
                        <a:t>Jenis </a:t>
                      </a:r>
                      <a:r>
                        <a:rPr lang="en-GB" sz="2000">
                          <a:solidFill>
                            <a:schemeClr val="tx1"/>
                          </a:solidFill>
                          <a:effectLst/>
                        </a:rPr>
                        <a:t>kewenangan lokal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1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Pelayanan dasar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Posyandu, penyediaan air bersih, </a:t>
                      </a:r>
                      <a:r>
                        <a:rPr lang="id-ID" sz="2000" smtClean="0">
                          <a:effectLst/>
                        </a:rPr>
                        <a:t>PAUD,</a:t>
                      </a:r>
                      <a:r>
                        <a:rPr lang="id-ID" sz="2000" baseline="0" smtClean="0">
                          <a:effectLst/>
                        </a:rPr>
                        <a:t> sanggar belajar</a:t>
                      </a:r>
                      <a:r>
                        <a:rPr lang="en-US" sz="2000" baseline="0" smtClean="0">
                          <a:effectLst/>
                        </a:rPr>
                        <a:t>, sanggar seni budaya, perpustakaan desa, dll.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Sarana dan prasarana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Jalan desa, jalan usaha tani, embung desa, rumah ibadah, </a:t>
                      </a:r>
                      <a:r>
                        <a:rPr lang="en-GB" sz="2000" smtClean="0">
                          <a:effectLst/>
                        </a:rPr>
                        <a:t>sanitasi lingkungan, </a:t>
                      </a:r>
                      <a:r>
                        <a:rPr lang="en-US" sz="2000" smtClean="0">
                          <a:effectLst/>
                        </a:rPr>
                        <a:t>balai</a:t>
                      </a:r>
                      <a:r>
                        <a:rPr lang="en-US" sz="2000" baseline="0" smtClean="0">
                          <a:effectLst/>
                        </a:rPr>
                        <a:t> rakyat, irigasi tersier, lapangan, taman desa, dll.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3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smtClean="0">
                          <a:effectLst/>
                        </a:rPr>
                        <a:t>Pengembangan Ekonomi </a:t>
                      </a:r>
                      <a:r>
                        <a:rPr lang="en-GB" sz="2000">
                          <a:effectLst/>
                        </a:rPr>
                        <a:t>lokal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Pasar desa, usaha kecil berbasis desa, karamba ikan, lumbung pangan</a:t>
                      </a:r>
                      <a:r>
                        <a:rPr lang="en-GB" sz="2000" smtClean="0">
                          <a:effectLst/>
                        </a:rPr>
                        <a:t>, benih,  ternak</a:t>
                      </a:r>
                      <a:r>
                        <a:rPr lang="en-GB" sz="2000" baseline="0" smtClean="0">
                          <a:effectLst/>
                        </a:rPr>
                        <a:t> kolektif, energi mandiri, buah dan sayur mayur, </a:t>
                      </a:r>
                      <a:r>
                        <a:rPr lang="en-GB" sz="2000" smtClean="0">
                          <a:effectLst/>
                        </a:rPr>
                        <a:t>BUMDes</a:t>
                      </a:r>
                      <a:r>
                        <a:rPr lang="en-GB" sz="2000">
                          <a:effectLst/>
                        </a:rPr>
                        <a:t>, tambatan perahu, wisata </a:t>
                      </a:r>
                      <a:r>
                        <a:rPr lang="en-GB" sz="2000" smtClean="0">
                          <a:effectLst/>
                        </a:rPr>
                        <a:t>desa.</a:t>
                      </a:r>
                      <a:r>
                        <a:rPr lang="en-GB" sz="2000" baseline="0" smtClean="0">
                          <a:effectLst/>
                        </a:rPr>
                        <a:t> 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SDA dan lingkungan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Hutan dan kebun rakyat, hutan bakau, </a:t>
                      </a:r>
                      <a:r>
                        <a:rPr lang="en-GB" sz="2000" smtClean="0">
                          <a:effectLst/>
                        </a:rPr>
                        <a:t>pengelolaan sampah,</a:t>
                      </a:r>
                      <a:r>
                        <a:rPr lang="en-GB" sz="2000" baseline="0" smtClean="0">
                          <a:effectLst/>
                        </a:rPr>
                        <a:t> </a:t>
                      </a:r>
                      <a:r>
                        <a:rPr lang="en-GB" sz="2000" smtClean="0">
                          <a:effectLst/>
                        </a:rPr>
                        <a:t>dll</a:t>
                      </a:r>
                      <a:r>
                        <a:rPr lang="en-GB" sz="2000">
                          <a:effectLst/>
                        </a:rPr>
                        <a:t>.</a:t>
                      </a:r>
                      <a:endParaRPr lang="en-GB" sz="2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500" marR="635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85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  <a:latin typeface="Calibri" pitchFamily="34" charset="0"/>
                <a:cs typeface="Calibri" pitchFamily="34" charset="0"/>
              </a:rPr>
              <a:t>Prasyarat dan Revolusi Mental</a:t>
            </a:r>
            <a:endParaRPr lang="en-US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824536"/>
          </a:xfrm>
        </p:spPr>
        <p:txBody>
          <a:bodyPr>
            <a:normAutofit fontScale="62500" lnSpcReduction="20000"/>
          </a:bodyPr>
          <a:lstStyle/>
          <a:p>
            <a:r>
              <a:rPr lang="en-US" smtClean="0"/>
              <a:t>Perubahan posisi desa dari obyek pembangunan menjadi subyek pembangunan. </a:t>
            </a:r>
          </a:p>
          <a:p>
            <a:r>
              <a:rPr lang="en-US" smtClean="0"/>
              <a:t>Perubahan dari tradisi proposal ke tradisi perencanaan yang matang. </a:t>
            </a:r>
          </a:p>
          <a:p>
            <a:r>
              <a:rPr lang="en-US" smtClean="0"/>
              <a:t>Kepala desa hadir sebagai pemimpin masyarakat yang sejati: mempunyai visi, kemauan dan keberanian.</a:t>
            </a:r>
          </a:p>
          <a:p>
            <a:r>
              <a:rPr lang="en-US" smtClean="0"/>
              <a:t>Penyelenggaraan pemerintahan, termasuk pengelolaan keuangan, secara demokratis (transparan, partisipatif dan akuntabel).</a:t>
            </a:r>
          </a:p>
          <a:p>
            <a:r>
              <a:rPr lang="en-US" smtClean="0"/>
              <a:t>Kebersamaan dan gotong royong antara pemimpin desa, lembaga-lembaga desa, dan masyarakat.   </a:t>
            </a:r>
          </a:p>
          <a:p>
            <a:r>
              <a:rPr lang="en-US" smtClean="0"/>
              <a:t>Pemerintah tidak boleh “cuci tangan”, tidak boleh “campur tangan” terlalu dalam, melainkan memberikan “uluran tangan” kepada desa dengan prinsip </a:t>
            </a:r>
            <a:r>
              <a:rPr lang="en-US" i="1" smtClean="0"/>
              <a:t>tut wuri handayani. </a:t>
            </a:r>
          </a:p>
          <a:p>
            <a:r>
              <a:rPr lang="en-US" smtClean="0"/>
              <a:t>Kemitraan antara pemerintah, perguruan tinggi, organisasi masyarakat sipil, perusahaan dan lembaga-lembaga internasional dalam mendukung pemberdayaan dan penguatan kapasitas desa. </a:t>
            </a:r>
          </a:p>
          <a:p>
            <a:r>
              <a:rPr lang="en-US" smtClean="0"/>
              <a:t>Konsolidasi kelembagaan, kebijakan, program dan anggaran pemerintah agar tercipta “satu desa, satu perencanaan, satu anggaran”. </a:t>
            </a:r>
          </a:p>
          <a:p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0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SEKIAN DAN TERIMA KASIH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4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ARAH KEBIJAKAN</a:t>
            </a:r>
            <a:br>
              <a:rPr lang="en-US" dirty="0" smtClean="0">
                <a:effectLst/>
              </a:rPr>
            </a:br>
            <a:r>
              <a:rPr lang="en-US" sz="2700" dirty="0" smtClean="0">
                <a:effectLst/>
              </a:rPr>
              <a:t>KEMENTERIAN DESA, PDT DAN TRANSMIGRASI</a:t>
            </a:r>
            <a:endParaRPr lang="en-US" dirty="0"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891547"/>
              </p:ext>
            </p:extLst>
          </p:nvPr>
        </p:nvGraphicFramePr>
        <p:xfrm>
          <a:off x="457200" y="1412776"/>
          <a:ext cx="6203032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55988949"/>
              </p:ext>
            </p:extLst>
          </p:nvPr>
        </p:nvGraphicFramePr>
        <p:xfrm>
          <a:off x="564232" y="4365104"/>
          <a:ext cx="6096000" cy="217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210679" y="3429000"/>
            <a:ext cx="1825817" cy="172819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INDONESIA YANG DITUJU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5400000">
            <a:off x="7290986" y="2331562"/>
            <a:ext cx="504056" cy="169082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Striped Right Arrow 9"/>
          <p:cNvSpPr/>
          <p:nvPr/>
        </p:nvSpPr>
        <p:spPr>
          <a:xfrm rot="5400000">
            <a:off x="3383868" y="3681029"/>
            <a:ext cx="432049" cy="936105"/>
          </a:xfrm>
          <a:prstGeom prst="strip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hlinkClick r:id="rId13" action="ppaction://hlinkpres?slideindex=1&amp;slidetitle="/>
          </p:cNvPr>
          <p:cNvSpPr/>
          <p:nvPr/>
        </p:nvSpPr>
        <p:spPr>
          <a:xfrm>
            <a:off x="395536" y="2276872"/>
            <a:ext cx="504056" cy="36004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Oval 11">
            <a:hlinkClick r:id="rId14" action="ppaction://hlinkpres?slideindex=1&amp;slidetitle="/>
          </p:cNvPr>
          <p:cNvSpPr/>
          <p:nvPr/>
        </p:nvSpPr>
        <p:spPr>
          <a:xfrm>
            <a:off x="4067944" y="2276872"/>
            <a:ext cx="504056" cy="36004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Oval 12">
            <a:hlinkClick r:id="rId15" action="ppaction://hlinkpres?slideindex=1&amp;slidetitle="/>
          </p:cNvPr>
          <p:cNvSpPr/>
          <p:nvPr/>
        </p:nvSpPr>
        <p:spPr>
          <a:xfrm>
            <a:off x="6372200" y="2276872"/>
            <a:ext cx="504056" cy="36004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4" name="Oval 13">
            <a:hlinkClick r:id="rId16" action="ppaction://hlinkpres?slideindex=1&amp;slidetitle="/>
          </p:cNvPr>
          <p:cNvSpPr/>
          <p:nvPr/>
        </p:nvSpPr>
        <p:spPr>
          <a:xfrm>
            <a:off x="7092398" y="3248980"/>
            <a:ext cx="504056" cy="36004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6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latin typeface="Calibri" pitchFamily="34" charset="0"/>
                <a:cs typeface="Calibri" pitchFamily="34" charset="0"/>
              </a:rPr>
              <a:t>VISI &amp; </a:t>
            </a:r>
            <a:r>
              <a:rPr lang="en-US" dirty="0" smtClean="0">
                <a:effectLst/>
                <a:latin typeface="Calibri" pitchFamily="34" charset="0"/>
                <a:cs typeface="Calibri" pitchFamily="34" charset="0"/>
              </a:rPr>
              <a:t>MISI PRESIDEN</a:t>
            </a:r>
            <a:endParaRPr lang="en-US" dirty="0">
              <a:effectLst/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35689441"/>
              </p:ext>
            </p:extLst>
          </p:nvPr>
        </p:nvGraphicFramePr>
        <p:xfrm>
          <a:off x="755576" y="1340768"/>
          <a:ext cx="7992888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67853"/>
              </p:ext>
            </p:extLst>
          </p:nvPr>
        </p:nvGraphicFramePr>
        <p:xfrm>
          <a:off x="755576" y="3501008"/>
          <a:ext cx="7920880" cy="287121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04056"/>
                <a:gridCol w="7416824"/>
              </a:tblGrid>
              <a:tr h="200974"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b="1" dirty="0" smtClean="0"/>
                        <a:t>TUJUH MISI PRESIDEN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7326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 smtClean="0"/>
                        <a:t>1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="1" dirty="0" err="1" smtClean="0">
                          <a:effectLst/>
                        </a:rPr>
                        <a:t>Mewujudkan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keamanan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nasional</a:t>
                      </a:r>
                      <a:r>
                        <a:rPr lang="en-US" sz="1400" b="1" dirty="0" smtClean="0">
                          <a:effectLst/>
                        </a:rPr>
                        <a:t> yang </a:t>
                      </a:r>
                      <a:r>
                        <a:rPr lang="en-US" sz="1400" b="1" dirty="0" err="1" smtClean="0">
                          <a:effectLst/>
                        </a:rPr>
                        <a:t>mampu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menjaga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kedaulatan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wilayah</a:t>
                      </a:r>
                      <a:r>
                        <a:rPr lang="en-US" sz="1400" b="1" dirty="0" smtClean="0">
                          <a:effectLst/>
                        </a:rPr>
                        <a:t>, </a:t>
                      </a:r>
                      <a:r>
                        <a:rPr lang="en-US" sz="1400" b="1" dirty="0" err="1" smtClean="0">
                          <a:effectLst/>
                        </a:rPr>
                        <a:t>menopang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kemandirian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ekonomi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dengan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mengamankan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sumberdaya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maritim</a:t>
                      </a:r>
                      <a:r>
                        <a:rPr lang="en-US" sz="1400" b="1" dirty="0" smtClean="0">
                          <a:effectLst/>
                        </a:rPr>
                        <a:t>, </a:t>
                      </a:r>
                      <a:r>
                        <a:rPr lang="en-US" sz="1400" b="1" dirty="0" err="1" smtClean="0">
                          <a:effectLst/>
                        </a:rPr>
                        <a:t>dan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mencerminkan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kepribadian</a:t>
                      </a:r>
                      <a:r>
                        <a:rPr lang="en-US" sz="1400" b="1" dirty="0" smtClean="0">
                          <a:effectLst/>
                        </a:rPr>
                        <a:t> Indonesia </a:t>
                      </a:r>
                      <a:r>
                        <a:rPr lang="en-US" sz="1400" b="1" dirty="0" err="1" smtClean="0">
                          <a:effectLst/>
                        </a:rPr>
                        <a:t>sebagai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negara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kepulauan</a:t>
                      </a:r>
                      <a:r>
                        <a:rPr lang="en-US" sz="1400" b="1" dirty="0" smtClean="0">
                          <a:effectLst/>
                        </a:rPr>
                        <a:t>; </a:t>
                      </a:r>
                      <a:endParaRPr lang="en-US" sz="1400" b="1" dirty="0"/>
                    </a:p>
                  </a:txBody>
                  <a:tcPr/>
                </a:tc>
              </a:tr>
              <a:tr h="20097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 smtClean="0"/>
                        <a:t>2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="1" dirty="0" err="1" smtClean="0">
                          <a:effectLst/>
                        </a:rPr>
                        <a:t>Mewujudkan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masyarakat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maju</a:t>
                      </a:r>
                      <a:r>
                        <a:rPr lang="en-US" sz="1400" b="1" dirty="0" smtClean="0">
                          <a:effectLst/>
                        </a:rPr>
                        <a:t>, </a:t>
                      </a:r>
                      <a:r>
                        <a:rPr lang="en-US" sz="1400" b="1" dirty="0" err="1" smtClean="0">
                          <a:effectLst/>
                        </a:rPr>
                        <a:t>berkeseimbangan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dan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demokratis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berlandaskan</a:t>
                      </a:r>
                      <a:r>
                        <a:rPr lang="en-US" sz="1400" b="1" dirty="0" smtClean="0">
                          <a:effectLst/>
                        </a:rPr>
                        <a:t> Negara </a:t>
                      </a:r>
                      <a:r>
                        <a:rPr lang="en-US" sz="1400" b="1" dirty="0" err="1" smtClean="0">
                          <a:effectLst/>
                        </a:rPr>
                        <a:t>Hukum</a:t>
                      </a:r>
                      <a:r>
                        <a:rPr lang="en-US" sz="1400" b="1" dirty="0" smtClean="0">
                          <a:effectLst/>
                        </a:rPr>
                        <a:t>;</a:t>
                      </a:r>
                      <a:endParaRPr lang="en-US" sz="1400" b="1" dirty="0"/>
                    </a:p>
                  </a:txBody>
                  <a:tcPr/>
                </a:tc>
              </a:tr>
              <a:tr h="20097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 smtClean="0"/>
                        <a:t>3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="1" dirty="0" err="1" smtClean="0">
                          <a:effectLst/>
                        </a:rPr>
                        <a:t>Mewujudkan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politik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luar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negeri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bebas-aktif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dan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memperkuat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jati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diri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sebagai</a:t>
                      </a:r>
                      <a:r>
                        <a:rPr lang="en-US" sz="1400" b="1" dirty="0" smtClean="0">
                          <a:effectLst/>
                        </a:rPr>
                        <a:t> Negara </a:t>
                      </a:r>
                      <a:r>
                        <a:rPr lang="en-US" sz="1400" b="1" dirty="0" err="1" smtClean="0">
                          <a:effectLst/>
                        </a:rPr>
                        <a:t>Maritim</a:t>
                      </a:r>
                      <a:r>
                        <a:rPr lang="en-US" sz="1400" b="1" dirty="0" smtClean="0">
                          <a:effectLst/>
                        </a:rPr>
                        <a:t>; </a:t>
                      </a:r>
                      <a:endParaRPr lang="en-US" sz="1400" b="1" dirty="0"/>
                    </a:p>
                  </a:txBody>
                  <a:tcPr/>
                </a:tc>
              </a:tr>
              <a:tr h="20097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 smtClean="0"/>
                        <a:t>4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="1" dirty="0" err="1" smtClean="0">
                          <a:effectLst/>
                        </a:rPr>
                        <a:t>Mewujudkan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kualitas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hidup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manusia</a:t>
                      </a:r>
                      <a:r>
                        <a:rPr lang="en-US" sz="1400" b="1" dirty="0" smtClean="0">
                          <a:effectLst/>
                        </a:rPr>
                        <a:t> Indonesia yang </a:t>
                      </a:r>
                      <a:r>
                        <a:rPr lang="en-US" sz="1400" b="1" dirty="0" err="1" smtClean="0">
                          <a:effectLst/>
                        </a:rPr>
                        <a:t>tinggi</a:t>
                      </a:r>
                      <a:r>
                        <a:rPr lang="en-US" sz="1400" b="1" dirty="0" smtClean="0">
                          <a:effectLst/>
                        </a:rPr>
                        <a:t>, </a:t>
                      </a:r>
                      <a:r>
                        <a:rPr lang="en-US" sz="1400" b="1" dirty="0" err="1" smtClean="0">
                          <a:effectLst/>
                        </a:rPr>
                        <a:t>maju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dan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sejahtera</a:t>
                      </a:r>
                      <a:r>
                        <a:rPr lang="en-US" sz="1400" b="1" dirty="0" smtClean="0">
                          <a:effectLst/>
                        </a:rPr>
                        <a:t>; </a:t>
                      </a:r>
                      <a:endParaRPr lang="en-US" sz="1400" b="1" dirty="0"/>
                    </a:p>
                  </a:txBody>
                  <a:tcPr/>
                </a:tc>
              </a:tr>
              <a:tr h="20097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 smtClean="0"/>
                        <a:t>5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="1" dirty="0" err="1" smtClean="0">
                          <a:effectLst/>
                        </a:rPr>
                        <a:t>Mewujudkan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bangsa</a:t>
                      </a:r>
                      <a:r>
                        <a:rPr lang="en-US" sz="1400" b="1" dirty="0" smtClean="0">
                          <a:effectLst/>
                        </a:rPr>
                        <a:t> yang </a:t>
                      </a:r>
                      <a:r>
                        <a:rPr lang="en-US" sz="1400" b="1" dirty="0" err="1" smtClean="0">
                          <a:effectLst/>
                        </a:rPr>
                        <a:t>berdaya-saing</a:t>
                      </a:r>
                      <a:r>
                        <a:rPr lang="en-US" sz="1400" b="1" dirty="0" smtClean="0">
                          <a:effectLst/>
                        </a:rPr>
                        <a:t>; </a:t>
                      </a:r>
                      <a:endParaRPr lang="en-US" sz="1400" b="1" dirty="0"/>
                    </a:p>
                  </a:txBody>
                  <a:tcPr/>
                </a:tc>
              </a:tr>
              <a:tr h="337118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 smtClean="0"/>
                        <a:t>6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="1" dirty="0" err="1" smtClean="0">
                          <a:effectLst/>
                        </a:rPr>
                        <a:t>Mewujudkan</a:t>
                      </a:r>
                      <a:r>
                        <a:rPr lang="en-US" sz="1400" b="1" dirty="0" smtClean="0">
                          <a:effectLst/>
                        </a:rPr>
                        <a:t> Indonesia </a:t>
                      </a:r>
                      <a:r>
                        <a:rPr lang="en-US" sz="1400" b="1" dirty="0" err="1" smtClean="0">
                          <a:effectLst/>
                        </a:rPr>
                        <a:t>menjadi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negara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maritim</a:t>
                      </a:r>
                      <a:r>
                        <a:rPr lang="en-US" sz="1400" b="1" dirty="0" smtClean="0">
                          <a:effectLst/>
                        </a:rPr>
                        <a:t> yang </a:t>
                      </a:r>
                      <a:r>
                        <a:rPr lang="en-US" sz="1400" b="1" dirty="0" err="1" smtClean="0">
                          <a:effectLst/>
                        </a:rPr>
                        <a:t>mandiri</a:t>
                      </a:r>
                      <a:r>
                        <a:rPr lang="en-US" sz="1400" b="1" dirty="0" smtClean="0">
                          <a:effectLst/>
                        </a:rPr>
                        <a:t>, </a:t>
                      </a:r>
                      <a:r>
                        <a:rPr lang="en-US" sz="1400" b="1" dirty="0" err="1" smtClean="0">
                          <a:effectLst/>
                        </a:rPr>
                        <a:t>maju</a:t>
                      </a:r>
                      <a:r>
                        <a:rPr lang="en-US" sz="1400" b="1" dirty="0" smtClean="0">
                          <a:effectLst/>
                        </a:rPr>
                        <a:t>, </a:t>
                      </a:r>
                      <a:r>
                        <a:rPr lang="en-US" sz="1400" b="1" dirty="0" err="1" smtClean="0">
                          <a:effectLst/>
                        </a:rPr>
                        <a:t>kuat</a:t>
                      </a:r>
                      <a:r>
                        <a:rPr lang="en-US" sz="1400" b="1" dirty="0" smtClean="0">
                          <a:effectLst/>
                        </a:rPr>
                        <a:t>, </a:t>
                      </a:r>
                      <a:r>
                        <a:rPr lang="en-US" sz="1400" b="1" dirty="0" err="1" smtClean="0">
                          <a:effectLst/>
                        </a:rPr>
                        <a:t>dan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berbasiskan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kepentingan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nasional</a:t>
                      </a:r>
                      <a:r>
                        <a:rPr lang="en-US" sz="1400" b="1" dirty="0" smtClean="0">
                          <a:effectLst/>
                        </a:rPr>
                        <a:t>; </a:t>
                      </a:r>
                      <a:endParaRPr lang="en-US" sz="1400" b="1" dirty="0"/>
                    </a:p>
                  </a:txBody>
                  <a:tcPr/>
                </a:tc>
              </a:tr>
              <a:tr h="20097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 smtClean="0"/>
                        <a:t>7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="1" dirty="0" err="1" smtClean="0">
                          <a:effectLst/>
                        </a:rPr>
                        <a:t>Mewujudkan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masyarakat</a:t>
                      </a:r>
                      <a:r>
                        <a:rPr lang="en-US" sz="1400" b="1" dirty="0" smtClean="0">
                          <a:effectLst/>
                        </a:rPr>
                        <a:t> yang </a:t>
                      </a:r>
                      <a:r>
                        <a:rPr lang="en-US" sz="1400" b="1" dirty="0" err="1" smtClean="0">
                          <a:effectLst/>
                        </a:rPr>
                        <a:t>berkepribadian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dalam</a:t>
                      </a:r>
                      <a:r>
                        <a:rPr lang="en-US" sz="1400" b="1" dirty="0" smtClean="0">
                          <a:effectLst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</a:rPr>
                        <a:t>kebudayaan</a:t>
                      </a:r>
                      <a:r>
                        <a:rPr lang="en-US" sz="1400" b="1" dirty="0" smtClean="0">
                          <a:effectLst/>
                        </a:rPr>
                        <a:t>.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7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effectLst/>
              </a:rPr>
              <a:t>SEMBILAN AGENDA STRATEGIS PRIORITAS </a:t>
            </a:r>
            <a:r>
              <a:rPr lang="en-US" sz="3200" dirty="0" smtClean="0">
                <a:effectLst/>
              </a:rPr>
              <a:t>(NAWACITA)</a:t>
            </a:r>
            <a:endParaRPr lang="en-US" sz="3200" dirty="0"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566990"/>
              </p:ext>
            </p:extLst>
          </p:nvPr>
        </p:nvGraphicFramePr>
        <p:xfrm>
          <a:off x="446856" y="908720"/>
          <a:ext cx="8229600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087937"/>
              </p:ext>
            </p:extLst>
          </p:nvPr>
        </p:nvGraphicFramePr>
        <p:xfrm>
          <a:off x="395536" y="2247096"/>
          <a:ext cx="8640960" cy="42062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4070"/>
                <a:gridCol w="8176890"/>
              </a:tblGrid>
              <a:tr h="19538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SEMBILAN AGENDA STRATEGIS PRIORITAS (NAWA CITA)</a:t>
                      </a:r>
                      <a:endParaRPr lang="en-US" sz="1600" dirty="0"/>
                    </a:p>
                  </a:txBody>
                  <a:tcPr/>
                </a:tc>
              </a:tr>
              <a:tr h="337477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Menghadirkan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kembali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negara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melindungi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segenap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bangsa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memberikan</a:t>
                      </a:r>
                      <a:r>
                        <a:rPr lang="en-US" sz="1600" dirty="0" smtClean="0"/>
                        <a:t> rasa </a:t>
                      </a:r>
                      <a:r>
                        <a:rPr lang="en-US" sz="1600" dirty="0" err="1" smtClean="0"/>
                        <a:t>aman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pada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seluruh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warga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negara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37477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 smtClean="0"/>
                        <a:t>MEMBUAT PEMERINTAH TIDAK ABSEN DENGAN MEMBANGUN TATA KELOLA PEMERINTAHAN YANG BERSIH, EFEKTIF, DEMOKRATIS, DAN TERPERCAYA.</a:t>
                      </a:r>
                      <a:endParaRPr lang="en-US" sz="1600" b="1" dirty="0"/>
                    </a:p>
                  </a:txBody>
                  <a:tcPr/>
                </a:tc>
              </a:tr>
              <a:tr h="337477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MEMBANGUN INDONESIA DARI PINGGIRAN DENGAN </a:t>
                      </a:r>
                      <a:r>
                        <a:rPr lang="en-US" sz="1600" b="1" smtClean="0"/>
                        <a:t>MEMPERKUAT DAERAH-DAERAH </a:t>
                      </a:r>
                      <a:r>
                        <a:rPr lang="en-US" sz="1600" b="1" dirty="0" smtClean="0"/>
                        <a:t>DAN DESA DALAM KERANGKA NEGARA KESATUAN. </a:t>
                      </a:r>
                      <a:endParaRPr lang="en-US" sz="1600" b="1" dirty="0"/>
                    </a:p>
                  </a:txBody>
                  <a:tcPr/>
                </a:tc>
              </a:tr>
              <a:tr h="337477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 smtClean="0"/>
                        <a:t>Menolak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negara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lemah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melakukan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reformasi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sistem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penegakan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hukum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bebas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korupsi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bermartabat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terpercaya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19538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 smtClean="0"/>
                        <a:t>MENINGKATKAN KUALITAS HIDUP MANUSIA INDONESIA.</a:t>
                      </a:r>
                      <a:endParaRPr lang="en-US" sz="1600" b="1" dirty="0"/>
                    </a:p>
                  </a:txBody>
                  <a:tcPr/>
                </a:tc>
              </a:tr>
              <a:tr h="19538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 smtClean="0"/>
                        <a:t>Meningkatkan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produktivitas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rakyat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saing</a:t>
                      </a:r>
                      <a:r>
                        <a:rPr lang="en-US" sz="1600" dirty="0" smtClean="0"/>
                        <a:t> di </a:t>
                      </a:r>
                      <a:r>
                        <a:rPr lang="en-US" sz="1600" dirty="0" err="1" smtClean="0"/>
                        <a:t>pasar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internasional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337477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 smtClean="0"/>
                        <a:t>MEWUJUDKAN KEMANDIRIAN EKONOMI DENGAN MENGGERAKKAN SEKTOR-SEKTOR STRATEGIS EKONOMI DOMESTIK.</a:t>
                      </a:r>
                      <a:endParaRPr lang="en-US" sz="1600" b="1" dirty="0"/>
                    </a:p>
                  </a:txBody>
                  <a:tcPr/>
                </a:tc>
              </a:tr>
              <a:tr h="19538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 smtClean="0"/>
                        <a:t>Melakukan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revolusi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karakter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bangsa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19538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Memperteguh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kebhinekaan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memperkuat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restorasi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sosial</a:t>
                      </a:r>
                      <a:r>
                        <a:rPr lang="en-US" sz="1600" dirty="0" smtClean="0"/>
                        <a:t> Indonesia.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251520" y="3645024"/>
            <a:ext cx="288032" cy="36004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51520" y="4653136"/>
            <a:ext cx="288032" cy="36004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51520" y="5373216"/>
            <a:ext cx="288032" cy="36004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51520" y="3212976"/>
            <a:ext cx="288032" cy="360040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5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Calibri" pitchFamily="34" charset="0"/>
                <a:cs typeface="Calibri" pitchFamily="34" charset="0"/>
              </a:rPr>
              <a:t>PRIORITAS DAN LANGKAH </a:t>
            </a:r>
            <a:r>
              <a:rPr lang="en-US" smtClean="0">
                <a:effectLst/>
                <a:latin typeface="Calibri" pitchFamily="34" charset="0"/>
                <a:cs typeface="Calibri" pitchFamily="34" charset="0"/>
              </a:rPr>
              <a:t>MEWUJUDKAN </a:t>
            </a:r>
            <a:r>
              <a:rPr lang="en-US" i="1" smtClean="0">
                <a:effectLst/>
                <a:latin typeface="Calibri" pitchFamily="34" charset="0"/>
                <a:cs typeface="Calibri" pitchFamily="34" charset="0"/>
              </a:rPr>
              <a:t>NAWACITA</a:t>
            </a:r>
            <a:endParaRPr lang="en-US" i="1" dirty="0">
              <a:effectLst/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270421619"/>
              </p:ext>
            </p:extLst>
          </p:nvPr>
        </p:nvGraphicFramePr>
        <p:xfrm>
          <a:off x="179512" y="1813272"/>
          <a:ext cx="87129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1115616" y="1556792"/>
            <a:ext cx="655272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115616" y="1556792"/>
            <a:ext cx="0" cy="57606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499992" y="1340768"/>
            <a:ext cx="0" cy="792088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668344" y="1592796"/>
            <a:ext cx="0" cy="54006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3528" y="6073551"/>
            <a:ext cx="7128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Sumber</a:t>
            </a:r>
            <a:r>
              <a:rPr lang="en-US" sz="1400" dirty="0" smtClean="0"/>
              <a:t>: </a:t>
            </a:r>
            <a:r>
              <a:rPr lang="en-US" sz="1400" dirty="0" err="1" smtClean="0"/>
              <a:t>Paparan</a:t>
            </a:r>
            <a:r>
              <a:rPr lang="en-US" sz="1400" dirty="0" smtClean="0"/>
              <a:t> </a:t>
            </a:r>
            <a:r>
              <a:rPr lang="en-US" sz="1400" dirty="0" err="1" smtClean="0"/>
              <a:t>Menteri</a:t>
            </a:r>
            <a:r>
              <a:rPr lang="en-US" sz="1400" dirty="0" smtClean="0"/>
              <a:t> PPN/ </a:t>
            </a:r>
            <a:r>
              <a:rPr lang="en-US" sz="1400" dirty="0" err="1" smtClean="0"/>
              <a:t>Kepala</a:t>
            </a:r>
            <a:r>
              <a:rPr lang="en-US" sz="1400" dirty="0" smtClean="0"/>
              <a:t> </a:t>
            </a:r>
            <a:r>
              <a:rPr lang="en-US" sz="1400" dirty="0" err="1" smtClean="0"/>
              <a:t>Bappenas</a:t>
            </a:r>
            <a:r>
              <a:rPr lang="en-US" sz="1400" dirty="0" smtClean="0"/>
              <a:t>, </a:t>
            </a:r>
            <a:r>
              <a:rPr lang="en-US" sz="1400" dirty="0" err="1" smtClean="0"/>
              <a:t>tgl</a:t>
            </a:r>
            <a:r>
              <a:rPr lang="en-US" sz="1400" dirty="0" smtClean="0"/>
              <a:t> 7 November 2014 di </a:t>
            </a:r>
            <a:r>
              <a:rPr lang="en-US" sz="1400" dirty="0" err="1" smtClean="0"/>
              <a:t>Kemenkeu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8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NAWAKERJA PRIORITAS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Perluncuran</a:t>
            </a:r>
            <a:r>
              <a:rPr lang="en-US" dirty="0" smtClean="0"/>
              <a:t> “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” di 3.500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Pendampingan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di 3.500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5.000 BUMDES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Revitalisasi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5.000 </a:t>
            </a:r>
            <a:r>
              <a:rPr lang="en-US" dirty="0" err="1" smtClean="0"/>
              <a:t>desa</a:t>
            </a:r>
            <a:r>
              <a:rPr lang="en-US" dirty="0" smtClean="0"/>
              <a:t>/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Pembangunan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unggulan</a:t>
            </a:r>
            <a:r>
              <a:rPr lang="en-US" dirty="0" smtClean="0"/>
              <a:t> di 3.500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Penyiapan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penyaluran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ana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1,4 </a:t>
            </a:r>
            <a:r>
              <a:rPr lang="en-US" dirty="0" err="1" smtClean="0"/>
              <a:t>miliar</a:t>
            </a:r>
            <a:r>
              <a:rPr lang="en-US" dirty="0" smtClean="0"/>
              <a:t> per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Penyaluran</a:t>
            </a:r>
            <a:r>
              <a:rPr lang="en-US" dirty="0" smtClean="0"/>
              <a:t> Modal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/UKM di 5.000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Pilot project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koneksi</a:t>
            </a:r>
            <a:r>
              <a:rPr lang="en-US" dirty="0" smtClean="0"/>
              <a:t> online di 3.500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“Save villages”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perbatasan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pulau-pulau</a:t>
            </a:r>
            <a:r>
              <a:rPr lang="en-US" dirty="0" smtClean="0"/>
              <a:t> </a:t>
            </a:r>
            <a:r>
              <a:rPr lang="en-US" err="1" smtClean="0"/>
              <a:t>terdepan</a:t>
            </a:r>
            <a:r>
              <a:rPr lang="en-US" smtClean="0"/>
              <a:t>,</a:t>
            </a:r>
            <a:r>
              <a:rPr lang="id-ID" smtClean="0"/>
              <a:t> </a:t>
            </a:r>
            <a:r>
              <a:rPr lang="en-US" smtClean="0"/>
              <a:t>terluar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7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ffectLst/>
                <a:latin typeface="Calibri" pitchFamily="34" charset="0"/>
                <a:cs typeface="Calibri" pitchFamily="34" charset="0"/>
              </a:rPr>
              <a:t>CITA KETIGA – DARI SISI DESA</a:t>
            </a:r>
            <a:endParaRPr lang="en-GB">
              <a:effectLst/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0309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5B66-0E96-49D0-A375-194A459188C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0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smtClean="0">
                <a:solidFill>
                  <a:srgbClr val="002060"/>
                </a:solidFill>
                <a:effectLst/>
              </a:rPr>
              <a:t>Misi -- Sesuai UU Desa</a:t>
            </a:r>
            <a:endParaRPr lang="en-GB" b="1"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958545"/>
              </p:ext>
            </p:extLst>
          </p:nvPr>
        </p:nvGraphicFramePr>
        <p:xfrm>
          <a:off x="457200" y="1124744"/>
          <a:ext cx="836327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872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96944" cy="864096"/>
          </a:xfrm>
        </p:spPr>
        <p:txBody>
          <a:bodyPr>
            <a:noAutofit/>
          </a:bodyPr>
          <a:lstStyle/>
          <a:p>
            <a:r>
              <a:rPr lang="en-US" sz="3200" smtClean="0">
                <a:effectLst/>
                <a:latin typeface="Calibri" pitchFamily="34" charset="0"/>
                <a:cs typeface="Calibri" pitchFamily="34" charset="0"/>
              </a:rPr>
              <a:t>MISI dan TUJUAN MENTERI DESA: MEMULIAKAN DAN MEMPERKUAT DESA</a:t>
            </a:r>
            <a:endParaRPr lang="en-US" sz="3200">
              <a:effectLst/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44191"/>
              </p:ext>
            </p:extLst>
          </p:nvPr>
        </p:nvGraphicFramePr>
        <p:xfrm>
          <a:off x="457200" y="1190771"/>
          <a:ext cx="8435280" cy="535024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87523"/>
                <a:gridCol w="6947757"/>
              </a:tblGrid>
              <a:tr h="374100">
                <a:tc>
                  <a:txBody>
                    <a:bodyPr/>
                    <a:lstStyle/>
                    <a:p>
                      <a:r>
                        <a:rPr lang="id-ID" sz="1400" smtClean="0"/>
                        <a:t>Pilar</a:t>
                      </a:r>
                      <a:r>
                        <a:rPr lang="id-ID" sz="1400" baseline="0" smtClean="0"/>
                        <a:t> 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Misi</a:t>
                      </a:r>
                      <a:r>
                        <a:rPr lang="en-US" sz="1400" baseline="0" smtClean="0"/>
                        <a:t> dan </a:t>
                      </a:r>
                      <a:r>
                        <a:rPr lang="en-US" sz="1400" smtClean="0"/>
                        <a:t>Tujuan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6879">
                <a:tc>
                  <a:txBody>
                    <a:bodyPr/>
                    <a:lstStyle/>
                    <a:p>
                      <a:r>
                        <a:rPr lang="en-US" sz="1400" smtClean="0"/>
                        <a:t>Pemerintahan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lvl="1" indent="-173038">
                        <a:buFont typeface="Arial" pitchFamily="34" charset="0"/>
                        <a:buChar char="•"/>
                      </a:pPr>
                      <a:r>
                        <a:rPr lang="en-US" sz="1400" smtClean="0"/>
                        <a:t>Memperkuat penyelenggaraan pemerintahan desa yang efektif, profesional, transparan dan akuntabel.</a:t>
                      </a:r>
                    </a:p>
                    <a:p>
                      <a:pPr marL="265113" lvl="1" indent="-173038">
                        <a:buFont typeface="Arial" pitchFamily="34" charset="0"/>
                        <a:buChar char="•"/>
                      </a:pPr>
                      <a:r>
                        <a:rPr lang="en-US" sz="1400" smtClean="0"/>
                        <a:t>Memperkuat kepala desa sebagai pemimpin masyarakat. </a:t>
                      </a:r>
                      <a:endParaRPr lang="id-ID" sz="1400" smtClean="0"/>
                    </a:p>
                    <a:p>
                      <a:pPr marL="265113" lvl="1" indent="-173038">
                        <a:buFont typeface="Arial" pitchFamily="34" charset="0"/>
                        <a:buChar char="•"/>
                      </a:pPr>
                      <a:r>
                        <a:rPr lang="id-ID" sz="1400" smtClean="0"/>
                        <a:t>Meningkatkan</a:t>
                      </a:r>
                      <a:r>
                        <a:rPr lang="id-ID" sz="1400" baseline="0" smtClean="0"/>
                        <a:t> kapasitas penyelenggaraan pemerintahan desa. </a:t>
                      </a:r>
                      <a:endParaRPr lang="en-US" sz="1400" smtClean="0"/>
                    </a:p>
                    <a:p>
                      <a:pPr marL="265113" lvl="1" indent="-173038">
                        <a:buFont typeface="Arial" pitchFamily="34" charset="0"/>
                        <a:buChar char="•"/>
                      </a:pPr>
                      <a:r>
                        <a:rPr lang="en-US" sz="1400" smtClean="0"/>
                        <a:t>Memperkuat kinerja pemerintah desa dalam memberikan pelayanan publik kepada warga</a:t>
                      </a:r>
                      <a:endParaRPr lang="id-ID" sz="1400" smtClean="0"/>
                    </a:p>
                    <a:p>
                      <a:pPr marL="265113" lvl="1" indent="-173038">
                        <a:buFont typeface="Arial" pitchFamily="34" charset="0"/>
                        <a:buChar char="•"/>
                      </a:pPr>
                      <a:r>
                        <a:rPr lang="id-ID" sz="1400" smtClean="0"/>
                        <a:t>Mengoptimalkan dana/keuangan desa dan aset desa untuk kesejahteraan rakyat. 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787">
                <a:tc>
                  <a:txBody>
                    <a:bodyPr/>
                    <a:lstStyle/>
                    <a:p>
                      <a:r>
                        <a:rPr lang="en-US" sz="1400" smtClean="0"/>
                        <a:t>Pembangunan 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smtClean="0"/>
                        <a:t>Memperkuat desa </a:t>
                      </a:r>
                      <a:r>
                        <a:rPr lang="id-ID" sz="1400" smtClean="0"/>
                        <a:t> sebagai subyek pembangunan.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1400" smtClean="0"/>
                        <a:t>Meningkatkan</a:t>
                      </a:r>
                      <a:r>
                        <a:rPr lang="id-ID" sz="1400" baseline="0" smtClean="0"/>
                        <a:t> kualitas hidup manusia dan menanggulangi kemiskinan.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1400" baseline="0" smtClean="0"/>
                        <a:t>Meningkatkan /mengembangkan potensi ekonomi desa menjadi ekonomi produktif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1400" baseline="0" smtClean="0"/>
                        <a:t>Membangun infrastruktur dan meningkatkan sumber-sumber ekonomi  di kawasan perdesaan untuk membuka akses ekonomi desa, membuka lapangan pekerjaan dan memacu pertumbuhan ekonomi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697">
                <a:tc>
                  <a:txBody>
                    <a:bodyPr/>
                    <a:lstStyle/>
                    <a:p>
                      <a:r>
                        <a:rPr lang="id-ID" sz="1400" smtClean="0"/>
                        <a:t>Pemberdayaan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1400" smtClean="0"/>
                        <a:t>Membangkitkan prakarsa, kemampuan, gerakan, dan partisipasi masyarakat Desa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1400" smtClean="0"/>
                        <a:t>Memperkuat emansipasi  lembaga/organisasi masyarakat.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1400" smtClean="0"/>
                        <a:t>Meningkatkan kesadaran hak an kewajiban masyarakat desa.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787">
                <a:tc>
                  <a:txBody>
                    <a:bodyPr/>
                    <a:lstStyle/>
                    <a:p>
                      <a:r>
                        <a:rPr lang="id-ID" sz="1400" smtClean="0"/>
                        <a:t>Kemasyarakatan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d-ID" sz="1400" smtClean="0"/>
                        <a:t>Melindungi,</a:t>
                      </a:r>
                      <a:r>
                        <a:rPr lang="id-ID" sz="1400" baseline="0" smtClean="0"/>
                        <a:t> m</a:t>
                      </a:r>
                      <a:r>
                        <a:rPr lang="id-ID" sz="1400" smtClean="0"/>
                        <a:t>elestarikan dan memajukan adat, tradisi, dan budaya masyarakat Desa.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d-ID" sz="1400" smtClean="0"/>
                        <a:t>Memperkuat</a:t>
                      </a:r>
                      <a:r>
                        <a:rPr lang="id-ID" sz="1400" baseline="0" smtClean="0"/>
                        <a:t> </a:t>
                      </a:r>
                      <a:r>
                        <a:rPr lang="en-US" sz="1400" smtClean="0"/>
                        <a:t>ketahanan sosial budaya masyarakat </a:t>
                      </a:r>
                      <a:r>
                        <a:rPr lang="id-ID" sz="1400" smtClean="0"/>
                        <a:t>Desa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d-ID" sz="1400" smtClean="0"/>
                        <a:t>Memelihara</a:t>
                      </a:r>
                      <a:r>
                        <a:rPr lang="id-ID" sz="1400" baseline="0" smtClean="0"/>
                        <a:t> kerukunan sosial dan kegotongroyongan.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d-ID" sz="1400" baseline="0" smtClean="0"/>
                        <a:t>Memupuk kebersamaan dan aksi bersama antara pemerintah desa, lembaga-lembaga desa, dan masyarakat. 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01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mendesPDTT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KemendesPDTT2</Template>
  <TotalTime>1540</TotalTime>
  <Words>1088</Words>
  <Application>Microsoft Office PowerPoint</Application>
  <PresentationFormat>On-screen Show (4:3)</PresentationFormat>
  <Paragraphs>173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KemendesPDTT2</vt:lpstr>
      <vt:lpstr>Memuliakan dan Memperkuat Desa Menjadi Desa Mandiri </vt:lpstr>
      <vt:lpstr>ARAH KEBIJAKAN KEMENTERIAN DESA, PDT DAN TRANSMIGRASI</vt:lpstr>
      <vt:lpstr>VISI &amp; MISI PRESIDEN</vt:lpstr>
      <vt:lpstr>SEMBILAN AGENDA STRATEGIS PRIORITAS (NAWACITA)</vt:lpstr>
      <vt:lpstr>PRIORITAS DAN LANGKAH MEWUJUDKAN NAWACITA</vt:lpstr>
      <vt:lpstr>NAWAKERJA PRIORITAS</vt:lpstr>
      <vt:lpstr>CITA KETIGA – DARI SISI DESA</vt:lpstr>
      <vt:lpstr>Misi -- Sesuai UU Desa</vt:lpstr>
      <vt:lpstr>MISI dan TUJUAN MENTERI DESA: MEMULIAKAN DAN MEMPERKUAT DESA</vt:lpstr>
      <vt:lpstr>Menuju Desa Mandiri</vt:lpstr>
      <vt:lpstr>Kewenangan Lokal  Kunci Desa Mandiri</vt:lpstr>
      <vt:lpstr>Prasyarat dan Revolusi Mental</vt:lpstr>
      <vt:lpstr>SEKIAN DAN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Agung</dc:creator>
  <cp:lastModifiedBy>My ASUS</cp:lastModifiedBy>
  <cp:revision>102</cp:revision>
  <dcterms:created xsi:type="dcterms:W3CDTF">2014-11-06T23:12:27Z</dcterms:created>
  <dcterms:modified xsi:type="dcterms:W3CDTF">2023-10-04T05:25:58Z</dcterms:modified>
</cp:coreProperties>
</file>