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3" r:id="rId15"/>
    <p:sldId id="270" r:id="rId16"/>
    <p:sldId id="271" r:id="rId17"/>
    <p:sldId id="272" r:id="rId18"/>
    <p:sldId id="274" r:id="rId19"/>
    <p:sldId id="275" r:id="rId20"/>
    <p:sldId id="266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432" y="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01B2-41D1-40FC-87E4-AC7A5B0B224D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801B2-41D1-40FC-87E4-AC7A5B0B224D}" type="datetimeFigureOut">
              <a:rPr lang="en-US" smtClean="0"/>
              <a:pPr/>
              <a:t>5/12/2012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188F6-042F-42D9-9698-42063890EA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838199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Telaah</a:t>
            </a:r>
            <a:r>
              <a:rPr lang="en-US" sz="3200" dirty="0" smtClean="0"/>
              <a:t> </a:t>
            </a:r>
            <a:r>
              <a:rPr lang="en-US" sz="3200" dirty="0" err="1" smtClean="0"/>
              <a:t>pustaka</a:t>
            </a:r>
            <a:r>
              <a:rPr lang="en-US" sz="3200" dirty="0" smtClean="0"/>
              <a:t>/</a:t>
            </a:r>
            <a:r>
              <a:rPr lang="en-US" sz="3200" dirty="0" err="1" smtClean="0"/>
              <a:t>kajian</a:t>
            </a:r>
            <a:r>
              <a:rPr lang="en-US" sz="3200" dirty="0" smtClean="0"/>
              <a:t> </a:t>
            </a:r>
            <a:r>
              <a:rPr lang="en-US" sz="3200" dirty="0" err="1" smtClean="0"/>
              <a:t>pustaka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600200"/>
            <a:ext cx="7696200" cy="40386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Tugas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pokok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telaah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pustaka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mengemukakan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relevan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kemudian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dideduksikan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gejala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hendak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diteliti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membangun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hipotesa</a:t>
            </a:r>
            <a:r>
              <a:rPr lang="en-US" dirty="0" smtClean="0">
                <a:solidFill>
                  <a:schemeClr val="tx1"/>
                </a:solidFill>
              </a:rPr>
              <a:t> 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Tugas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pokok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telaah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pustaka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jelajahan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literatur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guna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menemukan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beberapa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misalnya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bagaimana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penelitian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topik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sama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mirip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peneliti</a:t>
            </a:r>
            <a:r>
              <a:rPr lang="en-US" dirty="0" smtClean="0">
                <a:solidFill>
                  <a:schemeClr val="tx1"/>
                </a:solidFill>
              </a:rPr>
              <a:t> lain.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Upaya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telaah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pustaka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tetap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pneliti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mencoba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mengupayakan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analisis</a:t>
            </a:r>
            <a:r>
              <a:rPr lang="en-US" dirty="0" smtClean="0">
                <a:solidFill>
                  <a:schemeClr val="tx1"/>
                </a:solidFill>
              </a:rPr>
              <a:t> data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hendak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menarik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kesimpulan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just"/>
            <a:r>
              <a:rPr lang="en-US" dirty="0" err="1" smtClean="0"/>
              <a:t>Penarikan</a:t>
            </a:r>
            <a:r>
              <a:rPr lang="en-US" dirty="0" smtClean="0"/>
              <a:t>/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,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mengimplementasikan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induktif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data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kecenderungan</a:t>
            </a:r>
            <a:r>
              <a:rPr lang="en-US" dirty="0" smtClean="0"/>
              <a:t> display data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Kongkrit</a:t>
            </a:r>
            <a:r>
              <a:rPr lang="en-US" sz="2800" dirty="0" smtClean="0"/>
              <a:t> </a:t>
            </a:r>
            <a:r>
              <a:rPr lang="en-US" sz="2800" dirty="0" err="1" smtClean="0"/>
              <a:t>pengolahan</a:t>
            </a:r>
            <a:r>
              <a:rPr lang="en-US" sz="2800" dirty="0" smtClean="0"/>
              <a:t> </a:t>
            </a:r>
            <a:r>
              <a:rPr lang="en-US" sz="2800" dirty="0" err="1" smtClean="0"/>
              <a:t>datanya</a:t>
            </a:r>
            <a:r>
              <a:rPr lang="en-US" sz="2800" dirty="0" smtClean="0"/>
              <a:t>: </a:t>
            </a:r>
            <a:r>
              <a:rPr lang="en-US" sz="2800" dirty="0" err="1" smtClean="0"/>
              <a:t>pertama</a:t>
            </a:r>
            <a:r>
              <a:rPr lang="en-US" sz="2800" dirty="0" smtClean="0"/>
              <a:t>-tama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mengorganisir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menyusun</a:t>
            </a:r>
            <a:r>
              <a:rPr lang="en-US" sz="2800" dirty="0" smtClean="0"/>
              <a:t> data </a:t>
            </a:r>
            <a:r>
              <a:rPr lang="en-US" sz="2800" dirty="0" err="1" smtClean="0"/>
              <a:t>yng</a:t>
            </a:r>
            <a:r>
              <a:rPr lang="en-US" sz="2800" dirty="0" smtClean="0"/>
              <a:t>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diperolehnya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kronologis</a:t>
            </a:r>
            <a:r>
              <a:rPr lang="en-US" sz="2800" dirty="0" smtClean="0"/>
              <a:t> </a:t>
            </a:r>
            <a:r>
              <a:rPr lang="en-US" sz="2800" dirty="0" err="1" smtClean="0"/>
              <a:t>menurut</a:t>
            </a:r>
            <a:r>
              <a:rPr lang="en-US" sz="2800" dirty="0" smtClean="0"/>
              <a:t> </a:t>
            </a:r>
            <a:r>
              <a:rPr lang="en-US" sz="2800" dirty="0" err="1" smtClean="0"/>
              <a:t>urutan</a:t>
            </a:r>
            <a:r>
              <a:rPr lang="en-US" sz="2800" dirty="0" smtClean="0"/>
              <a:t> </a:t>
            </a:r>
            <a:r>
              <a:rPr lang="en-US" sz="2800" dirty="0" err="1" smtClean="0"/>
              <a:t>kejadianselama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berlangsung</a:t>
            </a:r>
            <a:r>
              <a:rPr lang="en-US" sz="2800" dirty="0" smtClean="0"/>
              <a:t>.  </a:t>
            </a:r>
            <a:r>
              <a:rPr lang="en-US" sz="2800" dirty="0" err="1" smtClean="0"/>
              <a:t>Selanjutnya</a:t>
            </a:r>
            <a:r>
              <a:rPr lang="en-US" sz="2800" dirty="0" smtClean="0"/>
              <a:t>,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diberi</a:t>
            </a:r>
            <a:r>
              <a:rPr lang="en-US" sz="2800" dirty="0" smtClean="0"/>
              <a:t> </a:t>
            </a:r>
            <a:r>
              <a:rPr lang="en-US" sz="2800" dirty="0" err="1" smtClean="0"/>
              <a:t>kode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mengetahui</a:t>
            </a:r>
            <a:r>
              <a:rPr lang="en-US" sz="2800" dirty="0" smtClean="0"/>
              <a:t> </a:t>
            </a:r>
            <a:r>
              <a:rPr lang="en-US" sz="2800" dirty="0" err="1" smtClean="0"/>
              <a:t>sumbernya</a:t>
            </a:r>
            <a:r>
              <a:rPr lang="en-US" sz="2800" dirty="0" smtClean="0"/>
              <a:t>. 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catatan,transkrip</a:t>
            </a:r>
            <a:r>
              <a:rPr lang="en-US" sz="2800" dirty="0" smtClean="0"/>
              <a:t> </a:t>
            </a:r>
            <a:r>
              <a:rPr lang="en-US" sz="2800" dirty="0" err="1" smtClean="0"/>
              <a:t>wawancara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 </a:t>
            </a:r>
            <a:r>
              <a:rPr lang="en-US" sz="2800" dirty="0" err="1" smtClean="0"/>
              <a:t>lainnya</a:t>
            </a:r>
            <a:r>
              <a:rPr lang="en-US" sz="2800" dirty="0" smtClean="0"/>
              <a:t> </a:t>
            </a:r>
            <a:r>
              <a:rPr lang="en-US" sz="2800" b="1" dirty="0" err="1" smtClean="0"/>
              <a:t>harus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tersedia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foto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copynya</a:t>
            </a:r>
            <a:r>
              <a:rPr lang="en-US" sz="2800" dirty="0" smtClean="0"/>
              <a:t>.  Data </a:t>
            </a:r>
            <a:r>
              <a:rPr lang="en-US" sz="2800" dirty="0" err="1" smtClean="0"/>
              <a:t>kemudian</a:t>
            </a:r>
            <a:r>
              <a:rPr lang="en-US" sz="2800" dirty="0" smtClean="0"/>
              <a:t> </a:t>
            </a:r>
            <a:r>
              <a:rPr lang="en-US" sz="2800" dirty="0" err="1" smtClean="0"/>
              <a:t>disusun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ditentukan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sebelumnya</a:t>
            </a:r>
            <a:r>
              <a:rPr lang="en-US" sz="2800" dirty="0" smtClean="0"/>
              <a:t>, </a:t>
            </a:r>
            <a:r>
              <a:rPr lang="en-US" sz="2800" dirty="0" err="1" smtClean="0"/>
              <a:t>misalnya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teori</a:t>
            </a:r>
            <a:r>
              <a:rPr lang="en-US" sz="2800" dirty="0" smtClean="0"/>
              <a:t> yang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sebelumnya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/>
              <a:t>Data </a:t>
            </a:r>
            <a:r>
              <a:rPr lang="en-US" sz="2800" dirty="0" err="1" smtClean="0"/>
              <a:t>kualitatif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dianalisis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teknik</a:t>
            </a:r>
            <a:r>
              <a:rPr lang="en-US" sz="2800" dirty="0" smtClean="0"/>
              <a:t> </a:t>
            </a:r>
            <a:r>
              <a:rPr lang="en-US" sz="2800" dirty="0" err="1" smtClean="0"/>
              <a:t>analisis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Teknik</a:t>
            </a:r>
            <a:r>
              <a:rPr lang="en-US" sz="2800" dirty="0" smtClean="0"/>
              <a:t> </a:t>
            </a:r>
            <a:r>
              <a:rPr lang="en-US" sz="2800" dirty="0" err="1" smtClean="0"/>
              <a:t>komparatif</a:t>
            </a:r>
            <a:r>
              <a:rPr lang="en-US" sz="2800" dirty="0" smtClean="0"/>
              <a:t> </a:t>
            </a:r>
            <a:r>
              <a:rPr lang="en-US" sz="2800" dirty="0" err="1" smtClean="0"/>
              <a:t>tetap</a:t>
            </a:r>
            <a:r>
              <a:rPr lang="en-US" sz="2800" dirty="0" smtClean="0"/>
              <a:t> –</a:t>
            </a:r>
            <a:r>
              <a:rPr lang="en-US" sz="2800" i="1" dirty="0" smtClean="0"/>
              <a:t>the constant comparative technique—</a:t>
            </a:r>
            <a:r>
              <a:rPr lang="en-US" sz="2800" dirty="0" err="1" smtClean="0"/>
              <a:t>yakni</a:t>
            </a:r>
            <a:r>
              <a:rPr lang="en-US" sz="2800" dirty="0" smtClean="0"/>
              <a:t> </a:t>
            </a:r>
            <a:r>
              <a:rPr lang="en-US" sz="2800" dirty="0" err="1" smtClean="0"/>
              <a:t>teknik</a:t>
            </a:r>
            <a:r>
              <a:rPr lang="en-US" sz="2800" dirty="0" smtClean="0"/>
              <a:t> yang I </a:t>
            </a:r>
            <a:r>
              <a:rPr lang="en-US" sz="2800" dirty="0" err="1" smtClean="0"/>
              <a:t>dikemukakan</a:t>
            </a:r>
            <a:r>
              <a:rPr lang="en-US" sz="2800" dirty="0" smtClean="0"/>
              <a:t> </a:t>
            </a:r>
            <a:r>
              <a:rPr lang="en-US" sz="2800" dirty="0" err="1" smtClean="0"/>
              <a:t>Glassser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Strauss (1967) (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Morissan</a:t>
            </a:r>
            <a:r>
              <a:rPr lang="en-US" sz="2800" dirty="0" smtClean="0"/>
              <a:t>, 2012:28).  </a:t>
            </a:r>
            <a:r>
              <a:rPr lang="en-US" sz="2800" dirty="0" err="1" smtClean="0"/>
              <a:t>Tekniknya</a:t>
            </a:r>
            <a:r>
              <a:rPr lang="en-US" sz="2800" dirty="0" smtClean="0"/>
              <a:t> </a:t>
            </a:r>
            <a:r>
              <a:rPr lang="en-US" sz="2800" dirty="0" err="1" smtClean="0"/>
              <a:t>terdiri</a:t>
            </a:r>
            <a:r>
              <a:rPr lang="en-US" sz="2800" dirty="0" smtClean="0"/>
              <a:t> 4 </a:t>
            </a:r>
            <a:r>
              <a:rPr lang="en-US" sz="2800" dirty="0" err="1" smtClean="0"/>
              <a:t>tahapan</a:t>
            </a:r>
            <a:r>
              <a:rPr lang="en-US" sz="2800" dirty="0" smtClean="0"/>
              <a:t>:</a:t>
            </a:r>
          </a:p>
          <a:p>
            <a:pPr algn="just">
              <a:buNone/>
            </a:pPr>
            <a:r>
              <a:rPr lang="en-US" sz="2800" dirty="0" smtClean="0"/>
              <a:t>1.kategorisasi </a:t>
            </a:r>
            <a:r>
              <a:rPr lang="en-US" sz="2800" dirty="0" err="1" smtClean="0"/>
              <a:t>kejadian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smtClean="0"/>
              <a:t>2. </a:t>
            </a:r>
            <a:r>
              <a:rPr lang="en-US" sz="2800" dirty="0" err="1" smtClean="0"/>
              <a:t>Perbaikan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smtClean="0"/>
              <a:t>3. </a:t>
            </a:r>
            <a:r>
              <a:rPr lang="en-US" sz="2800" dirty="0" err="1" smtClean="0"/>
              <a:t>Mencari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tema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smtClean="0"/>
              <a:t>4. </a:t>
            </a:r>
            <a:r>
              <a:rPr lang="en-US" sz="2800" dirty="0" err="1" smtClean="0"/>
              <a:t>Menyederhanakan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mengintegrasikan</a:t>
            </a:r>
            <a:r>
              <a:rPr lang="en-US" sz="2800" dirty="0" smtClean="0"/>
              <a:t> data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struktur</a:t>
            </a:r>
            <a:r>
              <a:rPr lang="en-US" sz="2800" dirty="0" smtClean="0"/>
              <a:t> </a:t>
            </a:r>
            <a:r>
              <a:rPr lang="en-US" sz="2800" dirty="0" err="1" smtClean="0"/>
              <a:t>teorinya</a:t>
            </a:r>
            <a:r>
              <a:rPr lang="en-US" sz="2800" dirty="0" smtClean="0"/>
              <a:t>  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Kategorisasi</a:t>
            </a:r>
            <a:r>
              <a:rPr lang="en-US" sz="2800" dirty="0" smtClean="0"/>
              <a:t> </a:t>
            </a:r>
            <a:r>
              <a:rPr lang="en-US" sz="2800" dirty="0" err="1" smtClean="0"/>
              <a:t>kejadian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algn="just"/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.  </a:t>
            </a:r>
            <a:r>
              <a:rPr lang="en-US" dirty="0" err="1" smtClean="0"/>
              <a:t>Setelah</a:t>
            </a:r>
            <a:r>
              <a:rPr lang="en-US" dirty="0" smtClean="0"/>
              <a:t> data </a:t>
            </a:r>
            <a:r>
              <a:rPr lang="en-US" dirty="0" err="1" smtClean="0"/>
              <a:t>dipersiapkan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dianalisis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meletakkan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unit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.  </a:t>
            </a:r>
            <a:r>
              <a:rPr lang="en-US" dirty="0" err="1" smtClean="0"/>
              <a:t>Setiap</a:t>
            </a:r>
            <a:r>
              <a:rPr lang="en-US" dirty="0" smtClean="0"/>
              <a:t> unit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diperiksa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unit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.  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Misal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situs</a:t>
            </a:r>
            <a:r>
              <a:rPr lang="en-US" dirty="0" smtClean="0"/>
              <a:t> </a:t>
            </a:r>
            <a:r>
              <a:rPr lang="en-US" dirty="0" err="1" smtClean="0"/>
              <a:t>jejaring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facebook</a:t>
            </a:r>
            <a:r>
              <a:rPr lang="en-US" dirty="0" smtClean="0"/>
              <a:t>, twitter?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transkrip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. 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peryataan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unit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menuliskan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indeks</a:t>
            </a:r>
            <a:r>
              <a:rPr lang="en-US" dirty="0" smtClean="0"/>
              <a:t>. 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: </a:t>
            </a:r>
            <a:r>
              <a:rPr lang="en-US" dirty="0" err="1" smtClean="0"/>
              <a:t>karena</a:t>
            </a:r>
            <a:r>
              <a:rPr lang="en-US" dirty="0" smtClean="0"/>
              <a:t> “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temannya</a:t>
            </a:r>
            <a:r>
              <a:rPr lang="en-US" dirty="0" smtClean="0"/>
              <a:t>’–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interpersonal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indeks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.  </a:t>
            </a:r>
            <a:r>
              <a:rPr lang="en-US" dirty="0" err="1" smtClean="0"/>
              <a:t>Kedua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kelompoknya—sebagai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disisihkan</a:t>
            </a:r>
            <a:r>
              <a:rPr lang="en-US" dirty="0" smtClean="0"/>
              <a:t> 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yang </a:t>
            </a:r>
            <a:r>
              <a:rPr lang="en-US" dirty="0" err="1" smtClean="0"/>
              <a:t>pertama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Perbaikan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menuliskan</a:t>
            </a:r>
            <a:r>
              <a:rPr lang="en-US" sz="2800" dirty="0" smtClean="0"/>
              <a:t> </a:t>
            </a:r>
            <a:r>
              <a:rPr lang="en-US" sz="2800" dirty="0" err="1" smtClean="0"/>
              <a:t>aturan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pernyataan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menjelaskan</a:t>
            </a:r>
            <a:r>
              <a:rPr lang="en-US" sz="2800" dirty="0" smtClean="0"/>
              <a:t> </a:t>
            </a:r>
            <a:r>
              <a:rPr lang="en-US" sz="2800" dirty="0" err="1" smtClean="0"/>
              <a:t>apa</a:t>
            </a:r>
            <a:r>
              <a:rPr lang="en-US" sz="2800" dirty="0" smtClean="0"/>
              <a:t> </a:t>
            </a:r>
            <a:r>
              <a:rPr lang="en-US" sz="2800" dirty="0" err="1" smtClean="0"/>
              <a:t>saja</a:t>
            </a:r>
            <a:r>
              <a:rPr lang="en-US" sz="2800" dirty="0" smtClean="0"/>
              <a:t> </a:t>
            </a:r>
            <a:r>
              <a:rPr lang="en-US" sz="2800" dirty="0" err="1" smtClean="0"/>
              <a:t>kriteria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r>
              <a:rPr lang="en-US" sz="2800" dirty="0" smtClean="0"/>
              <a:t>.  </a:t>
            </a:r>
            <a:r>
              <a:rPr lang="en-US" sz="2800" dirty="0" err="1" smtClean="0"/>
              <a:t>Aturan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sebelumya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kriteria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r>
              <a:rPr lang="en-US" sz="2800" dirty="0" smtClean="0"/>
              <a:t> </a:t>
            </a:r>
            <a:r>
              <a:rPr lang="en-US" sz="2800" dirty="0" err="1" smtClean="0"/>
              <a:t>mungkin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ditulis</a:t>
            </a:r>
            <a:r>
              <a:rPr lang="en-US" sz="2800" dirty="0" smtClean="0"/>
              <a:t> </a:t>
            </a:r>
            <a:r>
              <a:rPr lang="en-US" sz="2800" dirty="0" err="1" smtClean="0"/>
              <a:t>kembali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direvisi</a:t>
            </a:r>
            <a:r>
              <a:rPr lang="en-US" sz="2800" dirty="0" smtClean="0"/>
              <a:t>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.  </a:t>
            </a:r>
            <a:r>
              <a:rPr lang="en-US" sz="2800" dirty="0" err="1" smtClean="0"/>
              <a:t>Aturan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membantu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fokus</a:t>
            </a:r>
            <a:r>
              <a:rPr lang="en-US" sz="2800" dirty="0" smtClean="0"/>
              <a:t> pd </a:t>
            </a:r>
            <a:r>
              <a:rPr lang="en-US" sz="2800" dirty="0" err="1" smtClean="0"/>
              <a:t>penelitiannya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memungkinkan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mulai</a:t>
            </a:r>
            <a:r>
              <a:rPr lang="en-US" sz="2800" dirty="0" smtClean="0"/>
              <a:t> </a:t>
            </a:r>
            <a:r>
              <a:rPr lang="en-US" sz="2800" dirty="0" err="1" smtClean="0"/>
              <a:t>menggali</a:t>
            </a:r>
            <a:r>
              <a:rPr lang="en-US" sz="2800" dirty="0" smtClean="0"/>
              <a:t> </a:t>
            </a:r>
            <a:r>
              <a:rPr lang="en-US" sz="2800" dirty="0" err="1" smtClean="0"/>
              <a:t>dimensi</a:t>
            </a:r>
            <a:r>
              <a:rPr lang="en-US" sz="2800" dirty="0" smtClean="0"/>
              <a:t> </a:t>
            </a:r>
            <a:r>
              <a:rPr lang="en-US" sz="2800" dirty="0" err="1" smtClean="0"/>
              <a:t>teoritis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r>
              <a:rPr lang="en-US" sz="2800" dirty="0" smtClean="0"/>
              <a:t> yang </a:t>
            </a:r>
            <a:r>
              <a:rPr lang="en-US" sz="2800" dirty="0" err="1" smtClean="0"/>
              <a:t>muncul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penelitiannya</a:t>
            </a:r>
            <a:r>
              <a:rPr lang="en-US" sz="2800" dirty="0" smtClean="0"/>
              <a:t>.   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Mencari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tema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pola-pola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 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berarti</a:t>
            </a:r>
            <a:r>
              <a:rPr lang="en-US" dirty="0" smtClean="0"/>
              <a:t>. 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bis</a:t>
            </a:r>
            <a:r>
              <a:rPr lang="en-US" dirty="0" smtClean="0"/>
              <a:t> </a:t>
            </a:r>
            <a:r>
              <a:rPr lang="en-US" dirty="0" err="1" smtClean="0"/>
              <a:t>ajadi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 </a:t>
            </a:r>
            <a:r>
              <a:rPr lang="en-US" dirty="0" err="1" smtClean="0"/>
              <a:t>Apa</a:t>
            </a:r>
            <a:r>
              <a:rPr lang="en-US" dirty="0" smtClean="0"/>
              <a:t> pun </a:t>
            </a:r>
            <a:r>
              <a:rPr lang="en-US" dirty="0" err="1" smtClean="0"/>
              <a:t>situasinya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yang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diteliti</a:t>
            </a:r>
            <a:r>
              <a:rPr lang="en-US" dirty="0" smtClean="0"/>
              <a:t>.  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Menyederhanakan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mengintegrasikan</a:t>
            </a:r>
            <a:r>
              <a:rPr lang="en-US" sz="2800" dirty="0" smtClean="0"/>
              <a:t> data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struktur</a:t>
            </a:r>
            <a:r>
              <a:rPr lang="en-US" sz="2800" dirty="0" smtClean="0"/>
              <a:t> </a:t>
            </a:r>
            <a:r>
              <a:rPr lang="en-US" sz="2800" dirty="0" err="1" smtClean="0"/>
              <a:t>teori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terpadu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tahap</a:t>
            </a:r>
            <a:r>
              <a:rPr lang="en-US" sz="2800" dirty="0" smtClean="0"/>
              <a:t> </a:t>
            </a:r>
            <a:r>
              <a:rPr lang="en-US" sz="2800" dirty="0" err="1" smtClean="0"/>
              <a:t>akhir</a:t>
            </a:r>
            <a:r>
              <a:rPr lang="en-US" sz="2800" dirty="0" smtClean="0"/>
              <a:t>,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ringkasan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penelitiannnya</a:t>
            </a:r>
            <a:r>
              <a:rPr lang="en-US" sz="2800" dirty="0" smtClean="0"/>
              <a:t>. 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analisis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sebelumnya</a:t>
            </a:r>
            <a:r>
              <a:rPr lang="en-US" sz="2800" dirty="0" smtClean="0"/>
              <a:t> </a:t>
            </a:r>
            <a:r>
              <a:rPr lang="en-US" sz="2800" dirty="0" err="1" smtClean="0"/>
              <a:t>disatukan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penjelasan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terpadu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fenomena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diteliti</a:t>
            </a:r>
            <a:r>
              <a:rPr lang="en-US" sz="2800" dirty="0" smtClean="0"/>
              <a:t>. 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,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berupaya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menuliskan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penjelasan</a:t>
            </a:r>
            <a:r>
              <a:rPr lang="en-US" sz="2800" dirty="0" smtClean="0"/>
              <a:t> </a:t>
            </a:r>
            <a:r>
              <a:rPr lang="en-US" sz="2800" dirty="0" err="1" smtClean="0"/>
              <a:t>singkat</a:t>
            </a:r>
            <a:r>
              <a:rPr lang="en-US" sz="2800" dirty="0" smtClean="0"/>
              <a:t> </a:t>
            </a:r>
            <a:r>
              <a:rPr lang="en-US" sz="2800" dirty="0" err="1" smtClean="0"/>
              <a:t>namun</a:t>
            </a:r>
            <a:r>
              <a:rPr lang="en-US" sz="2800" dirty="0" smtClean="0"/>
              <a:t> </a:t>
            </a:r>
            <a:r>
              <a:rPr lang="en-US" sz="2800" dirty="0" err="1" smtClean="0"/>
              <a:t>cukup</a:t>
            </a:r>
            <a:r>
              <a:rPr lang="en-US" sz="2800" dirty="0" smtClean="0"/>
              <a:t> </a:t>
            </a:r>
            <a:r>
              <a:rPr lang="en-US" sz="2800" dirty="0" err="1" smtClean="0"/>
              <a:t>komprehensif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menyampaikan</a:t>
            </a:r>
            <a:r>
              <a:rPr lang="en-US" sz="2800" dirty="0" smtClean="0"/>
              <a:t> </a:t>
            </a:r>
            <a:r>
              <a:rPr lang="en-US" sz="2800" dirty="0" err="1" smtClean="0"/>
              <a:t>gagasan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 </a:t>
            </a:r>
            <a:r>
              <a:rPr lang="en-US" sz="2800" dirty="0" err="1" smtClean="0"/>
              <a:t>lingkup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penelitiannnya</a:t>
            </a:r>
            <a:r>
              <a:rPr lang="en-US" sz="2800" dirty="0" smtClean="0"/>
              <a:t>.  </a:t>
            </a:r>
            <a:r>
              <a:rPr lang="en-US" sz="2800" dirty="0" err="1" smtClean="0"/>
              <a:t>Tujuannya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 </a:t>
            </a:r>
            <a:r>
              <a:rPr lang="en-US" sz="2800" dirty="0" err="1" smtClean="0"/>
              <a:t>menghasilkan</a:t>
            </a:r>
            <a:r>
              <a:rPr lang="en-US" sz="2800" dirty="0" smtClean="0"/>
              <a:t> </a:t>
            </a:r>
            <a:r>
              <a:rPr lang="en-US" sz="2800" dirty="0" err="1" smtClean="0"/>
              <a:t>pemahaman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peristiwa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tengah</a:t>
            </a:r>
            <a:r>
              <a:rPr lang="en-US" sz="2800" dirty="0" smtClean="0"/>
              <a:t> </a:t>
            </a:r>
            <a:r>
              <a:rPr lang="en-US" sz="2800" dirty="0" err="1" smtClean="0"/>
              <a:t>diteliti</a:t>
            </a:r>
            <a:r>
              <a:rPr lang="en-US" sz="2800" smtClean="0"/>
              <a:t>. 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Strategi</a:t>
            </a:r>
            <a:r>
              <a:rPr lang="en-US" sz="2800" dirty="0" smtClean="0"/>
              <a:t> </a:t>
            </a:r>
            <a:r>
              <a:rPr lang="en-US" sz="2800" dirty="0" err="1" smtClean="0"/>
              <a:t>Induksi</a:t>
            </a:r>
            <a:r>
              <a:rPr lang="en-US" sz="2800" dirty="0" smtClean="0"/>
              <a:t> </a:t>
            </a:r>
            <a:r>
              <a:rPr lang="en-US" sz="2800" dirty="0" err="1" smtClean="0"/>
              <a:t>Analitis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yang </a:t>
            </a:r>
            <a:r>
              <a:rPr lang="en-US" dirty="0" err="1" smtClean="0"/>
              <a:t>menggabungkan</a:t>
            </a:r>
            <a:r>
              <a:rPr lang="en-US" dirty="0" smtClean="0"/>
              <a:t> </a:t>
            </a:r>
            <a:r>
              <a:rPr lang="en-US" dirty="0" err="1" smtClean="0"/>
              <a:t>konstruksi</a:t>
            </a:r>
            <a:r>
              <a:rPr lang="en-US" dirty="0" smtClean="0"/>
              <a:t> </a:t>
            </a:r>
            <a:r>
              <a:rPr lang="en-US" dirty="0" err="1" smtClean="0"/>
              <a:t>perkiraan</a:t>
            </a:r>
            <a:r>
              <a:rPr lang="en-US" dirty="0" smtClean="0"/>
              <a:t> </a:t>
            </a:r>
            <a:r>
              <a:rPr lang="en-US" dirty="0" err="1" smtClean="0"/>
              <a:t>temuan—hipotesis</a:t>
            </a:r>
            <a:r>
              <a:rPr lang="en-US" dirty="0" smtClean="0"/>
              <a:t>--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data . 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, (</a:t>
            </a:r>
            <a:r>
              <a:rPr lang="en-US" dirty="0" err="1" smtClean="0"/>
              <a:t>Stainback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Stainback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Morisan</a:t>
            </a:r>
            <a:r>
              <a:rPr lang="en-US" dirty="0" smtClean="0"/>
              <a:t>: 31):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Meneliti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hipotesisnya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Meneliti</a:t>
            </a:r>
            <a:r>
              <a:rPr lang="en-US" dirty="0" smtClean="0"/>
              <a:t> </a:t>
            </a:r>
            <a:r>
              <a:rPr lang="en-US" dirty="0" err="1" smtClean="0"/>
              <a:t>kasus-kasus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hipotesisnya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Lanjutkan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 </a:t>
            </a:r>
            <a:r>
              <a:rPr lang="en-US" dirty="0" err="1" smtClean="0"/>
              <a:t>teruji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800" dirty="0" err="1" smtClean="0"/>
              <a:t>Misalnya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ingin</a:t>
            </a:r>
            <a:r>
              <a:rPr lang="en-US" sz="2800" dirty="0" smtClean="0"/>
              <a:t> </a:t>
            </a:r>
            <a:r>
              <a:rPr lang="en-US" sz="2800" dirty="0" err="1" smtClean="0"/>
              <a:t>mengetahui</a:t>
            </a:r>
            <a:r>
              <a:rPr lang="en-US" sz="2800" dirty="0" smtClean="0"/>
              <a:t> </a:t>
            </a:r>
            <a:r>
              <a:rPr lang="en-US" sz="2800" dirty="0" err="1" smtClean="0"/>
              <a:t>mengapa</a:t>
            </a:r>
            <a:r>
              <a:rPr lang="en-US" sz="2800" dirty="0" smtClean="0"/>
              <a:t> </a:t>
            </a:r>
            <a:r>
              <a:rPr lang="en-US" sz="2800" dirty="0" err="1" smtClean="0"/>
              <a:t>konsumen</a:t>
            </a:r>
            <a:r>
              <a:rPr lang="en-US" sz="2800" dirty="0" smtClean="0"/>
              <a:t> </a:t>
            </a:r>
            <a:r>
              <a:rPr lang="en-US" sz="2800" dirty="0" err="1" smtClean="0"/>
              <a:t>membaca</a:t>
            </a:r>
            <a:r>
              <a:rPr lang="en-US" sz="2800" dirty="0" smtClean="0"/>
              <a:t> </a:t>
            </a:r>
            <a:r>
              <a:rPr lang="en-US" sz="2800" dirty="0" err="1" smtClean="0"/>
              <a:t>katalog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brosur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dikirimkan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perbelanjaan</a:t>
            </a:r>
            <a:r>
              <a:rPr lang="en-US" sz="2800" dirty="0" smtClean="0"/>
              <a:t>?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wawancara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pelanggan</a:t>
            </a:r>
            <a:r>
              <a:rPr lang="en-US" sz="2800" dirty="0" smtClean="0"/>
              <a:t> </a:t>
            </a:r>
            <a:r>
              <a:rPr lang="en-US" sz="2800" dirty="0" err="1" smtClean="0"/>
              <a:t>diketahui</a:t>
            </a:r>
            <a:r>
              <a:rPr lang="en-US" sz="2800" dirty="0" smtClean="0"/>
              <a:t> </a:t>
            </a:r>
            <a:r>
              <a:rPr lang="en-US" sz="2800" dirty="0" err="1" smtClean="0"/>
              <a:t>mereka</a:t>
            </a:r>
            <a:r>
              <a:rPr lang="en-US" sz="2800" dirty="0" smtClean="0"/>
              <a:t> </a:t>
            </a:r>
            <a:r>
              <a:rPr lang="en-US" sz="2800" dirty="0" err="1" smtClean="0"/>
              <a:t>membaca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melihat-lihat</a:t>
            </a:r>
            <a:r>
              <a:rPr lang="en-US" sz="2800" dirty="0" smtClean="0"/>
              <a:t>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r>
              <a:rPr lang="en-US" sz="2800" dirty="0" smtClean="0"/>
              <a:t>. 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merumuskan</a:t>
            </a:r>
            <a:r>
              <a:rPr lang="en-US" sz="2800" dirty="0" smtClean="0"/>
              <a:t> </a:t>
            </a:r>
            <a:r>
              <a:rPr lang="en-US" sz="2800" dirty="0" err="1" smtClean="0"/>
              <a:t>hipotesis</a:t>
            </a:r>
            <a:r>
              <a:rPr lang="en-US" sz="2800" dirty="0" smtClean="0"/>
              <a:t>  “</a:t>
            </a:r>
            <a:r>
              <a:rPr lang="en-US" sz="2800" dirty="0" err="1" smtClean="0"/>
              <a:t>konsumen</a:t>
            </a:r>
            <a:r>
              <a:rPr lang="en-US" sz="2800" dirty="0" smtClean="0"/>
              <a:t> </a:t>
            </a:r>
            <a:r>
              <a:rPr lang="en-US" sz="2800" dirty="0" err="1" smtClean="0"/>
              <a:t>membaca</a:t>
            </a:r>
            <a:r>
              <a:rPr lang="en-US" sz="2800" dirty="0" smtClean="0"/>
              <a:t> </a:t>
            </a:r>
            <a:r>
              <a:rPr lang="en-US" sz="2800" dirty="0" err="1" smtClean="0"/>
              <a:t>katalog</a:t>
            </a:r>
            <a:r>
              <a:rPr lang="en-US" sz="2800" dirty="0" smtClean="0"/>
              <a:t> </a:t>
            </a:r>
            <a:r>
              <a:rPr lang="en-US" sz="2800" dirty="0" err="1" smtClean="0"/>
              <a:t>belanja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maksud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membeli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mendapatkan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r>
              <a:rPr lang="en-US" sz="2800" dirty="0" smtClean="0"/>
              <a:t>”.  </a:t>
            </a:r>
            <a:r>
              <a:rPr lang="en-US" sz="2800" dirty="0" err="1" smtClean="0"/>
              <a:t>Wawancara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berikut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, </a:t>
            </a:r>
            <a:r>
              <a:rPr lang="en-US" sz="2800" dirty="0" err="1" smtClean="0"/>
              <a:t>yakni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membandingkan</a:t>
            </a:r>
            <a:r>
              <a:rPr lang="en-US" sz="2800" dirty="0" smtClean="0"/>
              <a:t> </a:t>
            </a:r>
            <a:r>
              <a:rPr lang="en-US" sz="2800" dirty="0" err="1" smtClean="0"/>
              <a:t>harga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hipotesis</a:t>
            </a:r>
            <a:r>
              <a:rPr lang="en-US" sz="2800" dirty="0" smtClean="0"/>
              <a:t> </a:t>
            </a:r>
            <a:r>
              <a:rPr lang="en-US" sz="2800" dirty="0" err="1" smtClean="0"/>
              <a:t>diperbaiki</a:t>
            </a:r>
            <a:r>
              <a:rPr lang="en-US" sz="2800" dirty="0" smtClean="0"/>
              <a:t> “</a:t>
            </a:r>
            <a:r>
              <a:rPr lang="en-US" sz="2800" dirty="0" err="1" smtClean="0"/>
              <a:t>konsumen</a:t>
            </a:r>
            <a:r>
              <a:rPr lang="en-US" sz="2800" dirty="0" smtClean="0"/>
              <a:t> </a:t>
            </a:r>
            <a:r>
              <a:rPr lang="en-US" sz="2800" dirty="0" err="1" smtClean="0"/>
              <a:t>membaca</a:t>
            </a:r>
            <a:r>
              <a:rPr lang="en-US" sz="2800" dirty="0" smtClean="0"/>
              <a:t> </a:t>
            </a:r>
            <a:r>
              <a:rPr lang="en-US" sz="2800" dirty="0" err="1" smtClean="0"/>
              <a:t>katalog</a:t>
            </a:r>
            <a:r>
              <a:rPr lang="en-US" sz="2800" dirty="0" smtClean="0"/>
              <a:t> </a:t>
            </a:r>
            <a:r>
              <a:rPr lang="en-US" sz="2800" dirty="0" err="1" smtClean="0"/>
              <a:t>belanja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alasan</a:t>
            </a:r>
            <a:r>
              <a:rPr lang="en-US" sz="2800" dirty="0" smtClean="0"/>
              <a:t> </a:t>
            </a:r>
            <a:r>
              <a:rPr lang="en-US" sz="2800" dirty="0" err="1" smtClean="0"/>
              <a:t>praktis</a:t>
            </a:r>
            <a:r>
              <a:rPr lang="en-US" sz="2800" dirty="0" smtClean="0"/>
              <a:t> </a:t>
            </a:r>
            <a:r>
              <a:rPr lang="en-US" sz="2800" dirty="0" err="1" smtClean="0"/>
              <a:t>mencari</a:t>
            </a:r>
            <a:r>
              <a:rPr lang="en-US" sz="2800" dirty="0" smtClean="0"/>
              <a:t> </a:t>
            </a:r>
            <a:r>
              <a:rPr lang="en-US" sz="2800" dirty="0" err="1" smtClean="0"/>
              <a:t>harga</a:t>
            </a:r>
            <a:r>
              <a:rPr lang="en-US" sz="2800" dirty="0" smtClean="0"/>
              <a:t> yang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murah</a:t>
            </a:r>
            <a:r>
              <a:rPr lang="en-US" sz="2800" dirty="0" smtClean="0"/>
              <a:t>, </a:t>
            </a:r>
            <a:r>
              <a:rPr lang="en-US" sz="2800" dirty="0" err="1" smtClean="0"/>
              <a:t>mempelajari</a:t>
            </a:r>
            <a:r>
              <a:rPr lang="en-US" sz="2800" dirty="0" smtClean="0"/>
              <a:t> </a:t>
            </a:r>
            <a:r>
              <a:rPr lang="en-US" sz="2800" dirty="0" err="1" smtClean="0"/>
              <a:t>produk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membandingkan</a:t>
            </a:r>
            <a:r>
              <a:rPr lang="en-US" sz="2800" dirty="0" smtClean="0"/>
              <a:t> </a:t>
            </a:r>
            <a:r>
              <a:rPr lang="en-US" sz="2800" dirty="0" err="1" smtClean="0"/>
              <a:t>harga</a:t>
            </a:r>
            <a:r>
              <a:rPr lang="en-US" sz="2800" dirty="0" smtClean="0"/>
              <a:t>”. 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terus</a:t>
            </a:r>
            <a:r>
              <a:rPr lang="en-US" sz="2800" dirty="0" smtClean="0"/>
              <a:t> </a:t>
            </a:r>
            <a:r>
              <a:rPr lang="en-US" sz="2800" dirty="0" err="1" smtClean="0"/>
              <a:t>menerus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mungkin</a:t>
            </a:r>
            <a:r>
              <a:rPr lang="en-US" sz="2800" dirty="0" smtClean="0"/>
              <a:t> </a:t>
            </a:r>
            <a:r>
              <a:rPr lang="en-US" sz="2800" dirty="0" err="1" smtClean="0"/>
              <a:t>nanti</a:t>
            </a:r>
            <a:r>
              <a:rPr lang="en-US" sz="2800" dirty="0" smtClean="0"/>
              <a:t> </a:t>
            </a:r>
            <a:r>
              <a:rPr lang="en-US" sz="2800" dirty="0" err="1" smtClean="0"/>
              <a:t>terumuskan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tepat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golongan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</a:t>
            </a:r>
            <a:r>
              <a:rPr lang="en-US" sz="2800" dirty="0" err="1" smtClean="0"/>
              <a:t>menengah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mencari</a:t>
            </a:r>
            <a:r>
              <a:rPr lang="en-US" sz="2800" dirty="0" smtClean="0"/>
              <a:t> </a:t>
            </a:r>
            <a:r>
              <a:rPr lang="en-US" sz="2800" dirty="0" err="1" smtClean="0"/>
              <a:t>subyek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</a:t>
            </a:r>
            <a:r>
              <a:rPr lang="en-US" sz="2800" dirty="0" err="1" smtClean="0"/>
              <a:t>menengah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bawah</a:t>
            </a:r>
            <a:r>
              <a:rPr lang="en-US" sz="2800" dirty="0" smtClean="0"/>
              <a:t>.  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telaah</a:t>
            </a:r>
            <a:r>
              <a:rPr lang="en-US" sz="3200" dirty="0" smtClean="0"/>
              <a:t> </a:t>
            </a:r>
            <a:r>
              <a:rPr lang="en-US" sz="3200" dirty="0" err="1" smtClean="0"/>
              <a:t>pustaka</a:t>
            </a:r>
            <a:r>
              <a:rPr lang="en-US" sz="3200" dirty="0" smtClean="0"/>
              <a:t> (</a:t>
            </a:r>
            <a:r>
              <a:rPr lang="en-US" sz="3200" dirty="0" err="1" smtClean="0"/>
              <a:t>Pawito</a:t>
            </a:r>
            <a:r>
              <a:rPr lang="en-US" sz="3200" dirty="0" smtClean="0"/>
              <a:t>: 2008)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sz="3800" dirty="0" err="1" smtClean="0"/>
              <a:t>Menemukan</a:t>
            </a:r>
            <a:r>
              <a:rPr lang="en-US" sz="3800" dirty="0" smtClean="0"/>
              <a:t> </a:t>
            </a:r>
            <a:r>
              <a:rPr lang="en-US" sz="3800" dirty="0" err="1" smtClean="0"/>
              <a:t>acuan</a:t>
            </a:r>
            <a:r>
              <a:rPr lang="en-US" sz="3800" dirty="0" smtClean="0"/>
              <a:t> </a:t>
            </a:r>
            <a:r>
              <a:rPr lang="en-US" sz="3800" dirty="0" err="1" smtClean="0"/>
              <a:t>definisi</a:t>
            </a:r>
            <a:r>
              <a:rPr lang="en-US" sz="3800" dirty="0" smtClean="0"/>
              <a:t> </a:t>
            </a:r>
            <a:r>
              <a:rPr lang="en-US" sz="3800" dirty="0" err="1" smtClean="0"/>
              <a:t>bagi</a:t>
            </a:r>
            <a:r>
              <a:rPr lang="en-US" sz="3800" dirty="0" smtClean="0"/>
              <a:t> </a:t>
            </a:r>
            <a:r>
              <a:rPr lang="en-US" sz="3800" dirty="0" err="1" smtClean="0"/>
              <a:t>konsep-konsep</a:t>
            </a:r>
            <a:r>
              <a:rPr lang="en-US" sz="3800" dirty="0" smtClean="0"/>
              <a:t> </a:t>
            </a:r>
            <a:r>
              <a:rPr lang="en-US" sz="3800" dirty="0" err="1" smtClean="0"/>
              <a:t>penting</a:t>
            </a:r>
            <a:r>
              <a:rPr lang="en-US" sz="3800" dirty="0" smtClean="0"/>
              <a:t>  yang </a:t>
            </a:r>
            <a:r>
              <a:rPr lang="en-US" sz="3800" dirty="0" err="1" smtClean="0"/>
              <a:t>digunakan</a:t>
            </a:r>
            <a:r>
              <a:rPr lang="en-US" sz="3800" dirty="0" smtClean="0"/>
              <a:t> </a:t>
            </a:r>
            <a:r>
              <a:rPr lang="en-US" sz="3800" dirty="0" err="1" smtClean="0"/>
              <a:t>serta</a:t>
            </a:r>
            <a:r>
              <a:rPr lang="en-US" sz="3800" dirty="0" smtClean="0"/>
              <a:t> </a:t>
            </a:r>
            <a:r>
              <a:rPr lang="en-US" sz="3800" dirty="0" err="1" smtClean="0"/>
              <a:t>penjelasan</a:t>
            </a:r>
            <a:r>
              <a:rPr lang="en-US" sz="3800" dirty="0" smtClean="0"/>
              <a:t> </a:t>
            </a:r>
            <a:r>
              <a:rPr lang="en-US" sz="3800" dirty="0" err="1" smtClean="0"/>
              <a:t>aspek-aspek</a:t>
            </a:r>
            <a:r>
              <a:rPr lang="en-US" sz="3800" dirty="0" smtClean="0"/>
              <a:t> yang </a:t>
            </a:r>
            <a:r>
              <a:rPr lang="en-US" sz="3800" dirty="0" err="1" smtClean="0"/>
              <a:t>tercangkup</a:t>
            </a:r>
            <a:r>
              <a:rPr lang="en-US" sz="3800" dirty="0" smtClean="0"/>
              <a:t> </a:t>
            </a:r>
            <a:r>
              <a:rPr lang="en-US" sz="3800" dirty="0" err="1" smtClean="0"/>
              <a:t>di</a:t>
            </a:r>
            <a:r>
              <a:rPr lang="en-US" sz="3800" dirty="0" smtClean="0"/>
              <a:t> </a:t>
            </a:r>
            <a:r>
              <a:rPr lang="en-US" sz="3800" dirty="0" err="1" smtClean="0"/>
              <a:t>dalamnya</a:t>
            </a:r>
            <a:r>
              <a:rPr lang="en-US" sz="3800" dirty="0" smtClean="0"/>
              <a:t>.</a:t>
            </a:r>
          </a:p>
          <a:p>
            <a:pPr algn="just"/>
            <a:r>
              <a:rPr lang="en-US" sz="3800" dirty="0" err="1" smtClean="0"/>
              <a:t>Memperoleh</a:t>
            </a:r>
            <a:r>
              <a:rPr lang="en-US" sz="3800" dirty="0" smtClean="0"/>
              <a:t> </a:t>
            </a:r>
            <a:r>
              <a:rPr lang="en-US" sz="3800" dirty="0" err="1" smtClean="0"/>
              <a:t>pijakan</a:t>
            </a:r>
            <a:r>
              <a:rPr lang="en-US" sz="3800" dirty="0" smtClean="0"/>
              <a:t> </a:t>
            </a:r>
            <a:r>
              <a:rPr lang="en-US" sz="3800" dirty="0" err="1" smtClean="0"/>
              <a:t>untuk</a:t>
            </a:r>
            <a:r>
              <a:rPr lang="en-US" sz="3800" dirty="0" smtClean="0"/>
              <a:t> </a:t>
            </a:r>
            <a:r>
              <a:rPr lang="en-US" sz="3800" dirty="0" err="1" smtClean="0"/>
              <a:t>dapat</a:t>
            </a:r>
            <a:r>
              <a:rPr lang="en-US" sz="3800" dirty="0" smtClean="0"/>
              <a:t> </a:t>
            </a:r>
            <a:r>
              <a:rPr lang="en-US" sz="3800" dirty="0" err="1" smtClean="0"/>
              <a:t>mengemukakan</a:t>
            </a:r>
            <a:r>
              <a:rPr lang="en-US" sz="3800" dirty="0" smtClean="0"/>
              <a:t> </a:t>
            </a:r>
            <a:r>
              <a:rPr lang="en-US" sz="3800" dirty="0" err="1" smtClean="0"/>
              <a:t>penjelasan</a:t>
            </a:r>
            <a:r>
              <a:rPr lang="en-US" sz="3800" dirty="0" smtClean="0"/>
              <a:t> </a:t>
            </a:r>
            <a:r>
              <a:rPr lang="en-US" sz="3800" dirty="0" err="1" smtClean="0"/>
              <a:t>teoritik</a:t>
            </a:r>
            <a:r>
              <a:rPr lang="en-US" sz="3800" dirty="0" smtClean="0"/>
              <a:t> </a:t>
            </a:r>
            <a:r>
              <a:rPr lang="en-US" sz="3800" dirty="0" err="1" smtClean="0"/>
              <a:t>tentang</a:t>
            </a:r>
            <a:r>
              <a:rPr lang="en-US" sz="3800" dirty="0" smtClean="0"/>
              <a:t> </a:t>
            </a:r>
            <a:r>
              <a:rPr lang="en-US" sz="3800" dirty="0" err="1" smtClean="0"/>
              <a:t>pendekatan</a:t>
            </a:r>
            <a:r>
              <a:rPr lang="en-US" sz="3800" dirty="0" smtClean="0"/>
              <a:t> yang </a:t>
            </a:r>
            <a:r>
              <a:rPr lang="en-US" sz="3800" dirty="0" err="1" smtClean="0"/>
              <a:t>digunakan</a:t>
            </a:r>
            <a:r>
              <a:rPr lang="en-US" sz="3800" dirty="0" smtClean="0"/>
              <a:t> </a:t>
            </a:r>
            <a:r>
              <a:rPr lang="en-US" sz="3800" dirty="0" err="1" smtClean="0"/>
              <a:t>peneliti</a:t>
            </a:r>
            <a:r>
              <a:rPr lang="en-US" sz="3800" dirty="0" smtClean="0"/>
              <a:t> </a:t>
            </a:r>
            <a:r>
              <a:rPr lang="en-US" sz="3800" dirty="0" err="1" smtClean="0"/>
              <a:t>dalam</a:t>
            </a:r>
            <a:r>
              <a:rPr lang="en-US" sz="3800" dirty="0" smtClean="0"/>
              <a:t> </a:t>
            </a:r>
            <a:r>
              <a:rPr lang="en-US" sz="3800" dirty="0" err="1" smtClean="0"/>
              <a:t>upaya</a:t>
            </a:r>
            <a:r>
              <a:rPr lang="en-US" sz="3800" dirty="0" smtClean="0"/>
              <a:t> </a:t>
            </a:r>
            <a:r>
              <a:rPr lang="en-US" sz="3800" dirty="0" err="1" smtClean="0"/>
              <a:t>menjawab</a:t>
            </a:r>
            <a:r>
              <a:rPr lang="en-US" sz="3800" dirty="0" smtClean="0"/>
              <a:t> </a:t>
            </a:r>
            <a:r>
              <a:rPr lang="en-US" sz="3800" dirty="0" err="1" smtClean="0"/>
              <a:t>pertanyaan</a:t>
            </a:r>
            <a:r>
              <a:rPr lang="en-US" sz="3800" dirty="0" smtClean="0"/>
              <a:t> </a:t>
            </a:r>
            <a:r>
              <a:rPr lang="en-US" sz="3800" dirty="0" err="1" smtClean="0"/>
              <a:t>peneliti</a:t>
            </a:r>
            <a:endParaRPr lang="en-US" sz="3800" dirty="0" smtClean="0"/>
          </a:p>
          <a:p>
            <a:pPr algn="just"/>
            <a:r>
              <a:rPr lang="en-US" sz="3800" dirty="0" err="1" smtClean="0"/>
              <a:t>Memperoleh</a:t>
            </a:r>
            <a:r>
              <a:rPr lang="en-US" sz="3800" dirty="0" smtClean="0"/>
              <a:t> </a:t>
            </a:r>
            <a:r>
              <a:rPr lang="en-US" sz="3800" dirty="0" err="1" smtClean="0"/>
              <a:t>acuan</a:t>
            </a:r>
            <a:r>
              <a:rPr lang="en-US" sz="3800" dirty="0" smtClean="0"/>
              <a:t> </a:t>
            </a:r>
            <a:r>
              <a:rPr lang="en-US" sz="3800" dirty="0" err="1" smtClean="0"/>
              <a:t>dalam</a:t>
            </a:r>
            <a:r>
              <a:rPr lang="en-US" sz="3800" dirty="0" smtClean="0"/>
              <a:t> </a:t>
            </a:r>
            <a:r>
              <a:rPr lang="en-US" sz="3800" dirty="0" err="1" smtClean="0"/>
              <a:t>upaya</a:t>
            </a:r>
            <a:r>
              <a:rPr lang="en-US" sz="3800" dirty="0" smtClean="0"/>
              <a:t> </a:t>
            </a:r>
            <a:r>
              <a:rPr lang="en-US" sz="3800" dirty="0" err="1" smtClean="0"/>
              <a:t>mengidentifikasikan</a:t>
            </a:r>
            <a:r>
              <a:rPr lang="en-US" sz="3800" dirty="0" smtClean="0"/>
              <a:t> </a:t>
            </a:r>
            <a:r>
              <a:rPr lang="en-US" sz="3800" dirty="0" err="1" smtClean="0"/>
              <a:t>dan</a:t>
            </a:r>
            <a:r>
              <a:rPr lang="en-US" sz="3800" dirty="0" smtClean="0"/>
              <a:t> </a:t>
            </a:r>
            <a:r>
              <a:rPr lang="en-US" sz="3800" dirty="0" err="1" smtClean="0"/>
              <a:t>mengemukakan</a:t>
            </a:r>
            <a:r>
              <a:rPr lang="en-US" sz="3800" dirty="0" smtClean="0"/>
              <a:t> </a:t>
            </a:r>
            <a:r>
              <a:rPr lang="en-US" sz="3800" dirty="0" err="1" smtClean="0"/>
              <a:t>justifikasi</a:t>
            </a:r>
            <a:r>
              <a:rPr lang="en-US" sz="3800" dirty="0" smtClean="0"/>
              <a:t> </a:t>
            </a:r>
            <a:r>
              <a:rPr lang="en-US" sz="3800" dirty="0" err="1" smtClean="0"/>
              <a:t>mengenai</a:t>
            </a:r>
            <a:r>
              <a:rPr lang="en-US" sz="3800" dirty="0" smtClean="0"/>
              <a:t> </a:t>
            </a:r>
            <a:r>
              <a:rPr lang="en-US" sz="3800" dirty="0" err="1" smtClean="0"/>
              <a:t>ruang</a:t>
            </a:r>
            <a:r>
              <a:rPr lang="en-US" sz="3800" dirty="0" smtClean="0"/>
              <a:t> </a:t>
            </a:r>
            <a:r>
              <a:rPr lang="en-US" sz="3800" dirty="0" err="1" smtClean="0"/>
              <a:t>lingkup</a:t>
            </a:r>
            <a:r>
              <a:rPr lang="en-US" sz="3800" dirty="0" smtClean="0"/>
              <a:t> </a:t>
            </a:r>
            <a:r>
              <a:rPr lang="en-US" sz="3800" dirty="0" err="1" smtClean="0"/>
              <a:t>dari</a:t>
            </a:r>
            <a:r>
              <a:rPr lang="en-US" sz="3800" dirty="0" smtClean="0"/>
              <a:t> </a:t>
            </a:r>
            <a:r>
              <a:rPr lang="en-US" sz="3800" dirty="0" err="1" smtClean="0"/>
              <a:t>gejala</a:t>
            </a:r>
            <a:r>
              <a:rPr lang="en-US" sz="3800" dirty="0" smtClean="0"/>
              <a:t> </a:t>
            </a:r>
            <a:r>
              <a:rPr lang="en-US" sz="3800" dirty="0" err="1" smtClean="0"/>
              <a:t>komunikasi</a:t>
            </a:r>
            <a:r>
              <a:rPr lang="en-US" sz="3800" dirty="0" smtClean="0"/>
              <a:t> yang </a:t>
            </a:r>
            <a:r>
              <a:rPr lang="en-US" sz="3800" dirty="0" err="1" smtClean="0"/>
              <a:t>diteliti</a:t>
            </a:r>
            <a:r>
              <a:rPr lang="en-US" sz="3800" dirty="0" smtClean="0"/>
              <a:t>.</a:t>
            </a:r>
          </a:p>
          <a:p>
            <a:pPr algn="just"/>
            <a:r>
              <a:rPr lang="en-US" sz="3800" dirty="0" err="1" smtClean="0"/>
              <a:t>Memperoleh</a:t>
            </a:r>
            <a:r>
              <a:rPr lang="en-US" sz="3800" dirty="0" smtClean="0"/>
              <a:t> </a:t>
            </a:r>
            <a:r>
              <a:rPr lang="en-US" sz="3800" dirty="0" err="1" smtClean="0"/>
              <a:t>ilustrasi</a:t>
            </a:r>
            <a:r>
              <a:rPr lang="en-US" sz="3800" dirty="0" smtClean="0"/>
              <a:t> </a:t>
            </a:r>
            <a:r>
              <a:rPr lang="en-US" sz="3800" dirty="0" err="1" smtClean="0"/>
              <a:t>penelitian</a:t>
            </a:r>
            <a:r>
              <a:rPr lang="en-US" sz="3800" dirty="0" smtClean="0"/>
              <a:t> </a:t>
            </a:r>
            <a:r>
              <a:rPr lang="en-US" sz="3800" dirty="0" err="1" smtClean="0"/>
              <a:t>sejenis</a:t>
            </a:r>
            <a:r>
              <a:rPr lang="en-US" sz="3800" dirty="0" smtClean="0"/>
              <a:t> </a:t>
            </a:r>
            <a:r>
              <a:rPr lang="en-US" sz="3800" dirty="0" err="1" smtClean="0"/>
              <a:t>baik</a:t>
            </a:r>
            <a:r>
              <a:rPr lang="en-US" sz="3800" dirty="0" smtClean="0"/>
              <a:t> </a:t>
            </a:r>
            <a:r>
              <a:rPr lang="en-US" sz="3800" dirty="0" err="1" smtClean="0"/>
              <a:t>dilihat</a:t>
            </a:r>
            <a:r>
              <a:rPr lang="en-US" sz="3800" dirty="0" smtClean="0"/>
              <a:t> </a:t>
            </a:r>
            <a:r>
              <a:rPr lang="en-US" sz="3800" dirty="0" err="1" smtClean="0"/>
              <a:t>dari</a:t>
            </a:r>
            <a:r>
              <a:rPr lang="en-US" sz="3800" dirty="0" smtClean="0"/>
              <a:t> </a:t>
            </a:r>
            <a:r>
              <a:rPr lang="en-US" sz="3800" dirty="0" err="1" smtClean="0"/>
              <a:t>metode</a:t>
            </a:r>
            <a:r>
              <a:rPr lang="en-US" sz="3800" dirty="0" smtClean="0"/>
              <a:t> </a:t>
            </a:r>
            <a:r>
              <a:rPr lang="en-US" sz="3800" dirty="0" err="1" smtClean="0"/>
              <a:t>dan</a:t>
            </a:r>
            <a:r>
              <a:rPr lang="en-US" sz="3800" dirty="0" smtClean="0"/>
              <a:t> </a:t>
            </a:r>
            <a:r>
              <a:rPr lang="en-US" sz="3800" dirty="0" err="1" smtClean="0"/>
              <a:t>atau</a:t>
            </a:r>
            <a:r>
              <a:rPr lang="en-US" sz="3800" dirty="0" smtClean="0"/>
              <a:t> </a:t>
            </a:r>
            <a:r>
              <a:rPr lang="en-US" sz="3800" dirty="0" err="1" smtClean="0"/>
              <a:t>prosedur</a:t>
            </a:r>
            <a:r>
              <a:rPr lang="en-US" sz="3800" dirty="0" smtClean="0"/>
              <a:t> </a:t>
            </a:r>
            <a:r>
              <a:rPr lang="en-US" sz="3800" dirty="0" err="1" smtClean="0"/>
              <a:t>penelitian</a:t>
            </a:r>
            <a:r>
              <a:rPr lang="en-US" sz="3800" dirty="0" smtClean="0"/>
              <a:t> yang </a:t>
            </a:r>
            <a:r>
              <a:rPr lang="en-US" sz="3800" dirty="0" err="1" smtClean="0"/>
              <a:t>digunakan</a:t>
            </a:r>
            <a:r>
              <a:rPr lang="en-US" sz="3800" dirty="0" smtClean="0"/>
              <a:t> </a:t>
            </a:r>
            <a:r>
              <a:rPr lang="en-US" sz="3800" dirty="0" err="1" smtClean="0"/>
              <a:t>maupun</a:t>
            </a:r>
            <a:r>
              <a:rPr lang="en-US" sz="3800" dirty="0" smtClean="0"/>
              <a:t> </a:t>
            </a:r>
            <a:r>
              <a:rPr lang="en-US" sz="3800" dirty="0" err="1" smtClean="0"/>
              <a:t>temuan</a:t>
            </a:r>
            <a:r>
              <a:rPr lang="en-US" sz="3800" dirty="0" smtClean="0"/>
              <a:t> yang </a:t>
            </a:r>
            <a:r>
              <a:rPr lang="en-US" sz="3800" dirty="0" err="1" smtClean="0"/>
              <a:t>dihasilkan</a:t>
            </a:r>
            <a:r>
              <a:rPr lang="en-US" sz="3800" dirty="0" smtClean="0"/>
              <a:t> </a:t>
            </a:r>
            <a:r>
              <a:rPr lang="en-US" sz="3800" dirty="0" err="1" smtClean="0"/>
              <a:t>peneliti</a:t>
            </a:r>
            <a:r>
              <a:rPr lang="en-US" sz="3800" dirty="0" smtClean="0"/>
              <a:t> lain.</a:t>
            </a:r>
          </a:p>
          <a:p>
            <a:pPr algn="just"/>
            <a:r>
              <a:rPr lang="en-US" sz="3800" dirty="0" err="1" smtClean="0"/>
              <a:t>Membantu</a:t>
            </a:r>
            <a:r>
              <a:rPr lang="en-US" sz="3800" dirty="0" smtClean="0"/>
              <a:t> </a:t>
            </a:r>
            <a:r>
              <a:rPr lang="en-US" sz="3800" dirty="0" err="1" smtClean="0"/>
              <a:t>menemukan</a:t>
            </a:r>
            <a:r>
              <a:rPr lang="en-US" sz="3800" dirty="0" smtClean="0"/>
              <a:t> </a:t>
            </a:r>
            <a:r>
              <a:rPr lang="en-US" sz="3800" dirty="0" err="1" smtClean="0"/>
              <a:t>keyakinan</a:t>
            </a:r>
            <a:r>
              <a:rPr lang="en-US" sz="3800" dirty="0" smtClean="0"/>
              <a:t> </a:t>
            </a:r>
            <a:r>
              <a:rPr lang="en-US" sz="3800" dirty="0" err="1" smtClean="0"/>
              <a:t>mengenai</a:t>
            </a:r>
            <a:r>
              <a:rPr lang="en-US" sz="3800" dirty="0" smtClean="0"/>
              <a:t> </a:t>
            </a:r>
            <a:r>
              <a:rPr lang="en-US" sz="3800" dirty="0" err="1" smtClean="0"/>
              <a:t>posisi</a:t>
            </a:r>
            <a:r>
              <a:rPr lang="en-US" sz="3800" dirty="0" smtClean="0"/>
              <a:t> </a:t>
            </a:r>
            <a:r>
              <a:rPr lang="en-US" sz="3800" dirty="0" err="1" smtClean="0"/>
              <a:t>penelitian</a:t>
            </a:r>
            <a:r>
              <a:rPr lang="en-US" sz="3800" dirty="0" smtClean="0"/>
              <a:t> yang </a:t>
            </a:r>
            <a:r>
              <a:rPr lang="en-US" sz="3800" dirty="0" err="1" smtClean="0"/>
              <a:t>sedang</a:t>
            </a:r>
            <a:r>
              <a:rPr lang="en-US" sz="3800" dirty="0" smtClean="0"/>
              <a:t> </a:t>
            </a:r>
            <a:r>
              <a:rPr lang="en-US" sz="3800" dirty="0" err="1" smtClean="0"/>
              <a:t>dilakukan</a:t>
            </a:r>
            <a:r>
              <a:rPr lang="en-US" sz="3800" dirty="0" smtClean="0"/>
              <a:t> </a:t>
            </a:r>
            <a:r>
              <a:rPr lang="en-US" sz="3800" dirty="0" err="1" smtClean="0"/>
              <a:t>diantara</a:t>
            </a:r>
            <a:r>
              <a:rPr lang="en-US" sz="3800" dirty="0" smtClean="0"/>
              <a:t> </a:t>
            </a:r>
            <a:r>
              <a:rPr lang="en-US" sz="3800" dirty="0" err="1" smtClean="0"/>
              <a:t>penelitian</a:t>
            </a:r>
            <a:r>
              <a:rPr lang="en-US" sz="3800" dirty="0" smtClean="0"/>
              <a:t> lain yang </a:t>
            </a:r>
            <a:r>
              <a:rPr lang="en-US" sz="3800" dirty="0" err="1" smtClean="0"/>
              <a:t>sudah</a:t>
            </a:r>
            <a:r>
              <a:rPr lang="en-US" sz="3800" dirty="0" smtClean="0"/>
              <a:t> </a:t>
            </a:r>
            <a:r>
              <a:rPr lang="en-US" sz="3800" dirty="0" err="1" smtClean="0"/>
              <a:t>ada</a:t>
            </a:r>
            <a:r>
              <a:rPr lang="en-US" sz="3800" dirty="0" smtClean="0"/>
              <a:t> </a:t>
            </a:r>
            <a:r>
              <a:rPr lang="en-US" sz="3800" dirty="0" err="1" smtClean="0"/>
              <a:t>sebelumnya</a:t>
            </a:r>
            <a:r>
              <a:rPr lang="en-US" sz="3800" dirty="0" smtClean="0"/>
              <a:t>.</a:t>
            </a:r>
          </a:p>
          <a:p>
            <a:pPr algn="just"/>
            <a:r>
              <a:rPr lang="en-US" sz="3800" dirty="0" err="1" smtClean="0"/>
              <a:t>Dapat</a:t>
            </a:r>
            <a:r>
              <a:rPr lang="en-US" sz="3800" dirty="0" smtClean="0"/>
              <a:t> </a:t>
            </a:r>
            <a:r>
              <a:rPr lang="en-US" sz="3800" dirty="0" err="1" smtClean="0"/>
              <a:t>mengemukakan</a:t>
            </a:r>
            <a:r>
              <a:rPr lang="en-US" sz="3800" dirty="0" smtClean="0"/>
              <a:t> </a:t>
            </a:r>
            <a:r>
              <a:rPr lang="en-US" sz="3800" dirty="0" err="1" smtClean="0"/>
              <a:t>gagasan</a:t>
            </a:r>
            <a:r>
              <a:rPr lang="en-US" sz="3800" dirty="0" smtClean="0"/>
              <a:t> </a:t>
            </a:r>
            <a:r>
              <a:rPr lang="en-US" sz="3800" dirty="0" err="1" smtClean="0"/>
              <a:t>penegasan</a:t>
            </a:r>
            <a:r>
              <a:rPr lang="en-US" sz="3800" dirty="0" smtClean="0"/>
              <a:t> </a:t>
            </a:r>
            <a:r>
              <a:rPr lang="en-US" sz="3800" dirty="0" err="1" smtClean="0"/>
              <a:t>mengenai</a:t>
            </a:r>
            <a:r>
              <a:rPr lang="en-US" sz="3800" dirty="0" smtClean="0"/>
              <a:t> </a:t>
            </a:r>
            <a:r>
              <a:rPr lang="en-US" sz="3800" dirty="0" err="1" smtClean="0"/>
              <a:t>posisi</a:t>
            </a:r>
            <a:r>
              <a:rPr lang="en-US" sz="3800" dirty="0" smtClean="0"/>
              <a:t> </a:t>
            </a:r>
            <a:r>
              <a:rPr lang="en-US" sz="3800" dirty="0" err="1" smtClean="0"/>
              <a:t>hasil</a:t>
            </a:r>
            <a:r>
              <a:rPr lang="en-US" sz="3800" dirty="0" smtClean="0"/>
              <a:t> (</a:t>
            </a:r>
            <a:r>
              <a:rPr lang="en-US" sz="3800" dirty="0" err="1" smtClean="0"/>
              <a:t>temuan</a:t>
            </a:r>
            <a:r>
              <a:rPr lang="en-US" sz="3800" dirty="0" smtClean="0"/>
              <a:t>) </a:t>
            </a:r>
            <a:r>
              <a:rPr lang="en-US" sz="3800" dirty="0" err="1" smtClean="0"/>
              <a:t>penelitian</a:t>
            </a:r>
            <a:r>
              <a:rPr lang="en-US" sz="3800" dirty="0" smtClean="0"/>
              <a:t> yang </a:t>
            </a:r>
            <a:r>
              <a:rPr lang="en-US" sz="3800" dirty="0" err="1" smtClean="0"/>
              <a:t>dilakukan</a:t>
            </a:r>
            <a:r>
              <a:rPr lang="en-US" sz="3800" dirty="0" smtClean="0"/>
              <a:t> </a:t>
            </a:r>
            <a:r>
              <a:rPr lang="en-US" sz="3800" dirty="0" err="1" smtClean="0"/>
              <a:t>diantara</a:t>
            </a:r>
            <a:r>
              <a:rPr lang="en-US" sz="3800" dirty="0" smtClean="0"/>
              <a:t> </a:t>
            </a:r>
            <a:r>
              <a:rPr lang="en-US" sz="3800" dirty="0" err="1" smtClean="0"/>
              <a:t>hasil</a:t>
            </a:r>
            <a:r>
              <a:rPr lang="en-US" sz="3800" dirty="0" smtClean="0"/>
              <a:t> (</a:t>
            </a:r>
            <a:r>
              <a:rPr lang="en-US" sz="3800" dirty="0" err="1" smtClean="0"/>
              <a:t>temuan</a:t>
            </a:r>
            <a:r>
              <a:rPr lang="en-US" sz="3800" dirty="0" smtClean="0"/>
              <a:t>) </a:t>
            </a:r>
            <a:r>
              <a:rPr lang="en-US" sz="3800" dirty="0" err="1" smtClean="0"/>
              <a:t>penelitian</a:t>
            </a:r>
            <a:r>
              <a:rPr lang="en-US" sz="3800" dirty="0" smtClean="0"/>
              <a:t> lain </a:t>
            </a:r>
            <a:r>
              <a:rPr lang="en-US" sz="2800" dirty="0" smtClean="0"/>
              <a:t>  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Teknik</a:t>
            </a:r>
            <a:r>
              <a:rPr lang="en-US" sz="3200" dirty="0" smtClean="0"/>
              <a:t> </a:t>
            </a:r>
            <a:r>
              <a:rPr lang="en-US" sz="3200" dirty="0" err="1" smtClean="0"/>
              <a:t>analisis</a:t>
            </a:r>
            <a:r>
              <a:rPr lang="en-US" sz="3200" dirty="0" smtClean="0"/>
              <a:t> data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teori</a:t>
            </a:r>
            <a:r>
              <a:rPr lang="en-US" sz="3200" dirty="0" smtClean="0"/>
              <a:t> grounded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pnelitian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berpangkal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data yang </a:t>
            </a:r>
            <a:r>
              <a:rPr lang="en-US" dirty="0" err="1" smtClean="0"/>
              <a:t>ada</a:t>
            </a:r>
            <a:r>
              <a:rPr lang="en-US" dirty="0" smtClean="0"/>
              <a:t>.  </a:t>
            </a:r>
          </a:p>
          <a:p>
            <a:pPr algn="just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: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abstraksi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ktegori-kategori</a:t>
            </a:r>
            <a:r>
              <a:rPr lang="en-US" dirty="0" smtClean="0"/>
              <a:t> </a:t>
            </a:r>
            <a:r>
              <a:rPr lang="en-US" dirty="0" err="1" smtClean="0"/>
              <a:t>konseptual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bertolak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data yang </a:t>
            </a:r>
            <a:r>
              <a:rPr lang="en-US" dirty="0" err="1" smtClean="0"/>
              <a:t>ada</a:t>
            </a:r>
            <a:r>
              <a:rPr lang="en-US" dirty="0" smtClean="0"/>
              <a:t>. </a:t>
            </a:r>
            <a:r>
              <a:rPr lang="en-US" dirty="0" err="1" smtClean="0"/>
              <a:t>Kedua</a:t>
            </a:r>
            <a:r>
              <a:rPr lang="en-US" dirty="0" smtClean="0"/>
              <a:t>, </a:t>
            </a:r>
            <a:r>
              <a:rPr lang="en-US" dirty="0" err="1" smtClean="0"/>
              <a:t>menemukan</a:t>
            </a:r>
            <a:r>
              <a:rPr lang="en-US" dirty="0" smtClean="0"/>
              <a:t> hubungan2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kategori-kategori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,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mengkonseptualisasikan</a:t>
            </a:r>
            <a:r>
              <a:rPr lang="en-US" dirty="0" smtClean="0"/>
              <a:t> </a:t>
            </a:r>
            <a:r>
              <a:rPr lang="en-US" dirty="0" err="1" smtClean="0"/>
              <a:t>hubungan-hubungan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kategori-kategori</a:t>
            </a:r>
            <a:r>
              <a:rPr lang="en-US" dirty="0" smtClean="0"/>
              <a:t> </a:t>
            </a:r>
            <a:r>
              <a:rPr lang="en-US" dirty="0" err="1" smtClean="0"/>
              <a:t>tadi</a:t>
            </a:r>
            <a:r>
              <a:rPr lang="en-US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eksploratif</a:t>
            </a:r>
            <a:r>
              <a:rPr lang="en-US" dirty="0" smtClean="0"/>
              <a:t>, </a:t>
            </a:r>
            <a:r>
              <a:rPr lang="en-US" dirty="0" err="1" smtClean="0"/>
              <a:t>dekskriptif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eksplanatif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eksploratif</a:t>
            </a:r>
            <a:r>
              <a:rPr lang="en-US" sz="2800" dirty="0" smtClean="0"/>
              <a:t>: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mengeksplorasi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topik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.  Yang </a:t>
            </a:r>
            <a:r>
              <a:rPr lang="en-US" sz="2800" dirty="0" err="1" smtClean="0"/>
              <a:t>dimaksudkan</a:t>
            </a:r>
            <a:r>
              <a:rPr lang="en-US" sz="2800" dirty="0" smtClean="0"/>
              <a:t> agar </a:t>
            </a: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mengenali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topik</a:t>
            </a:r>
            <a:r>
              <a:rPr lang="en-US" sz="2800" dirty="0" smtClean="0"/>
              <a:t> yang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ditelitinya</a:t>
            </a:r>
            <a:r>
              <a:rPr lang="en-US" sz="2800" dirty="0" smtClean="0"/>
              <a:t>. 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pendekatan</a:t>
            </a:r>
            <a:r>
              <a:rPr lang="en-US" sz="2800" dirty="0" smtClean="0"/>
              <a:t> </a:t>
            </a:r>
            <a:r>
              <a:rPr lang="en-US" sz="2800" dirty="0" err="1" smtClean="0"/>
              <a:t>eksploratif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topik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dipilih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b="1" dirty="0" err="1" smtClean="0"/>
              <a:t>topik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baru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belum</a:t>
            </a:r>
            <a:r>
              <a:rPr lang="en-US" sz="2800" b="1" dirty="0" smtClean="0"/>
              <a:t> </a:t>
            </a:r>
            <a:r>
              <a:rPr lang="en-US" sz="2800" dirty="0" err="1" smtClean="0"/>
              <a:t>pernah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eksploratif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awal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bertujuan</a:t>
            </a:r>
            <a:r>
              <a:rPr lang="en-US" sz="2800" dirty="0" smtClean="0"/>
              <a:t> </a:t>
            </a:r>
            <a:r>
              <a:rPr lang="en-US" sz="2800" dirty="0" err="1" smtClean="0"/>
              <a:t>mendapatkan</a:t>
            </a:r>
            <a:r>
              <a:rPr lang="en-US" sz="2800" dirty="0" smtClean="0"/>
              <a:t> </a:t>
            </a:r>
            <a:r>
              <a:rPr lang="en-US" sz="2800" b="1" dirty="0" err="1" smtClean="0"/>
              <a:t>gambaran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mengenai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suatu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topik</a:t>
            </a:r>
            <a:r>
              <a:rPr lang="en-US" sz="2800" b="1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nantinya</a:t>
            </a:r>
            <a:r>
              <a:rPr lang="en-US" sz="2800" dirty="0" smtClean="0"/>
              <a:t> </a:t>
            </a:r>
            <a:r>
              <a:rPr lang="en-US" sz="2800" dirty="0" err="1" smtClean="0"/>
              <a:t>diteliti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jauh</a:t>
            </a:r>
            <a:r>
              <a:rPr lang="en-US" sz="2800" dirty="0" smtClean="0"/>
              <a:t>.    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just"/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r>
              <a:rPr lang="en-US" dirty="0" smtClean="0"/>
              <a:t>: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berapakah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?</a:t>
            </a:r>
          </a:p>
          <a:p>
            <a:pPr algn="just"/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cermat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hati-hati</a:t>
            </a:r>
            <a:r>
              <a:rPr lang="en-US" dirty="0" smtClean="0"/>
              <a:t> </a:t>
            </a:r>
            <a:r>
              <a:rPr lang="en-US" dirty="0" err="1" smtClean="0"/>
              <a:t>karenanya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akurat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eksplanatif</a:t>
            </a:r>
            <a:r>
              <a:rPr lang="en-US" dirty="0" smtClean="0"/>
              <a:t>,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“</a:t>
            </a:r>
            <a:r>
              <a:rPr lang="en-US" dirty="0" err="1" smtClean="0"/>
              <a:t>mengapa</a:t>
            </a:r>
            <a:r>
              <a:rPr lang="en-US" dirty="0" smtClean="0"/>
              <a:t>”. 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eksplanatif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.  </a:t>
            </a:r>
            <a:r>
              <a:rPr lang="en-US" dirty="0" err="1" smtClean="0"/>
              <a:t>Misalnya</a:t>
            </a:r>
            <a:r>
              <a:rPr lang="en-US" dirty="0" smtClean="0"/>
              <a:t>,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orang-orang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rasa </a:t>
            </a:r>
            <a:r>
              <a:rPr lang="en-US" dirty="0" err="1" smtClean="0"/>
              <a:t>curiga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lain? </a:t>
            </a:r>
          </a:p>
          <a:p>
            <a:pPr algn="just"/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riset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premanisme</a:t>
            </a:r>
            <a:r>
              <a:rPr lang="en-US" dirty="0" smtClean="0"/>
              <a:t> yang </a:t>
            </a:r>
            <a:r>
              <a:rPr lang="en-US" dirty="0" err="1" smtClean="0"/>
              <a:t>marak</a:t>
            </a:r>
            <a:r>
              <a:rPr lang="en-US" dirty="0" smtClean="0"/>
              <a:t> 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upayanya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“</a:t>
            </a:r>
            <a:r>
              <a:rPr lang="en-US" dirty="0" err="1" smtClean="0"/>
              <a:t>geng</a:t>
            </a:r>
            <a:r>
              <a:rPr lang="en-US" dirty="0" smtClean="0"/>
              <a:t>”  </a:t>
            </a:r>
            <a:r>
              <a:rPr lang="en-US" dirty="0" err="1" smtClean="0"/>
              <a:t>preman</a:t>
            </a:r>
            <a:r>
              <a:rPr lang="en-US" dirty="0" smtClean="0"/>
              <a:t> </a:t>
            </a:r>
            <a:r>
              <a:rPr lang="en-US" dirty="0" err="1" smtClean="0"/>
              <a:t>merupak</a:t>
            </a:r>
            <a:r>
              <a:rPr lang="en-US" dirty="0" smtClean="0"/>
              <a:t> </a:t>
            </a:r>
            <a:r>
              <a:rPr lang="en-US" dirty="0" err="1" smtClean="0"/>
              <a:t>deskriptif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bentrokan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“</a:t>
            </a:r>
            <a:r>
              <a:rPr lang="en-US" dirty="0" err="1" smtClean="0"/>
              <a:t>geng</a:t>
            </a:r>
            <a:r>
              <a:rPr lang="en-US" dirty="0" smtClean="0"/>
              <a:t>” 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eksplanatif</a:t>
            </a:r>
            <a:r>
              <a:rPr lang="en-US" smtClean="0"/>
              <a:t>.    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Pemilihan</a:t>
            </a:r>
            <a:r>
              <a:rPr lang="en-US" sz="2800" dirty="0" smtClean="0"/>
              <a:t> </a:t>
            </a:r>
            <a:r>
              <a:rPr lang="en-US" sz="2800" dirty="0" err="1" smtClean="0"/>
              <a:t>narasumber</a:t>
            </a:r>
            <a:r>
              <a:rPr lang="en-US" sz="2800" dirty="0" smtClean="0"/>
              <a:t>/</a:t>
            </a:r>
            <a:r>
              <a:rPr lang="en-US" sz="2800" dirty="0" err="1" smtClean="0"/>
              <a:t>informan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r>
              <a:rPr lang="en-US" dirty="0" smtClean="0"/>
              <a:t> (</a:t>
            </a:r>
            <a:r>
              <a:rPr lang="en-US" dirty="0" err="1" smtClean="0"/>
              <a:t>sampel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krusial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kualitatf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keterwakilan</a:t>
            </a:r>
            <a:r>
              <a:rPr lang="en-US" dirty="0" smtClean="0"/>
              <a:t> (</a:t>
            </a:r>
            <a:r>
              <a:rPr lang="en-US" dirty="0" err="1" smtClean="0"/>
              <a:t>representatif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yang </a:t>
            </a:r>
            <a:r>
              <a:rPr lang="en-US" dirty="0" err="1" smtClean="0"/>
              <a:t>dipilih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representatif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representativitas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data.</a:t>
            </a:r>
          </a:p>
          <a:p>
            <a:pPr algn="just"/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mendasarkan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b="1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b="1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sampling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hakikatnya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PURPOSIVE SAMPLING.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just"/>
            <a:r>
              <a:rPr lang="en-US" dirty="0" smtClean="0"/>
              <a:t>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keterwakilan</a:t>
            </a:r>
            <a:r>
              <a:rPr lang="en-US" dirty="0" smtClean="0"/>
              <a:t> </a:t>
            </a: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data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data </a:t>
            </a:r>
            <a:r>
              <a:rPr lang="en-US" dirty="0" err="1" smtClean="0"/>
              <a:t>penelitian</a:t>
            </a:r>
            <a:r>
              <a:rPr lang="en-US" dirty="0" smtClean="0"/>
              <a:t>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divalidasi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trianggulasi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Teknik</a:t>
            </a:r>
            <a:r>
              <a:rPr lang="en-US" sz="3200" dirty="0" smtClean="0"/>
              <a:t> </a:t>
            </a:r>
            <a:r>
              <a:rPr lang="en-US" sz="3200" dirty="0" err="1" smtClean="0"/>
              <a:t>trianggulasi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Trianggulasi</a:t>
            </a:r>
            <a:r>
              <a:rPr lang="en-US" dirty="0" smtClean="0"/>
              <a:t> data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mengakses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bervariasi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data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trianggulasi</a:t>
            </a:r>
            <a:r>
              <a:rPr lang="en-US" dirty="0" smtClean="0"/>
              <a:t> data,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data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konsisten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konsisten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berlawanan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Trianggulasi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,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membandingkan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data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meode</a:t>
            </a:r>
            <a:r>
              <a:rPr lang="en-US" dirty="0" smtClean="0"/>
              <a:t> lain (</a:t>
            </a:r>
            <a:r>
              <a:rPr lang="en-US" dirty="0" err="1" smtClean="0"/>
              <a:t>misalnya</a:t>
            </a:r>
            <a:r>
              <a:rPr lang="en-US" dirty="0" smtClean="0"/>
              <a:t> data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transkrip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just"/>
            <a:r>
              <a:rPr lang="en-US" dirty="0" err="1" smtClean="0"/>
              <a:t>Trianggulasi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yang </a:t>
            </a:r>
            <a:r>
              <a:rPr lang="en-US" dirty="0" err="1" smtClean="0"/>
              <a:t>bervariasi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menginterpretasikan</a:t>
            </a:r>
            <a:r>
              <a:rPr lang="en-US" dirty="0" smtClean="0"/>
              <a:t> data yang </a:t>
            </a:r>
            <a:r>
              <a:rPr lang="en-US" dirty="0" err="1" smtClean="0"/>
              <a:t>sama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 data </a:t>
            </a:r>
            <a:r>
              <a:rPr lang="en-US" dirty="0" err="1" smtClean="0"/>
              <a:t>pengaruh</a:t>
            </a:r>
            <a:r>
              <a:rPr lang="en-US" dirty="0" smtClean="0"/>
              <a:t> personal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i="1" dirty="0" err="1" smtClean="0"/>
              <a:t>getok</a:t>
            </a:r>
            <a:r>
              <a:rPr lang="en-US" i="1" dirty="0" smtClean="0"/>
              <a:t> </a:t>
            </a:r>
            <a:r>
              <a:rPr lang="en-US" i="1" dirty="0" err="1" smtClean="0"/>
              <a:t>tula</a:t>
            </a:r>
            <a:r>
              <a:rPr lang="en-US" dirty="0" err="1" smtClean="0"/>
              <a:t>r</a:t>
            </a:r>
            <a:r>
              <a:rPr lang="en-US" dirty="0" smtClean="0"/>
              <a:t> (word of mouth communication),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pemuka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Trianggulasi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Analisis</a:t>
            </a:r>
            <a:r>
              <a:rPr lang="en-US" sz="2800" dirty="0" smtClean="0"/>
              <a:t> data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penarikan</a:t>
            </a:r>
            <a:r>
              <a:rPr lang="en-US" sz="2800" dirty="0" smtClean="0"/>
              <a:t> </a:t>
            </a:r>
            <a:r>
              <a:rPr lang="en-US" sz="2800" dirty="0" err="1" smtClean="0"/>
              <a:t>kesimpulan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Analisis</a:t>
            </a:r>
            <a:r>
              <a:rPr lang="en-US" dirty="0" smtClean="0"/>
              <a:t> data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b="1" dirty="0" err="1" smtClean="0"/>
              <a:t>memberikan</a:t>
            </a:r>
            <a:r>
              <a:rPr lang="en-US" b="1" dirty="0" smtClean="0"/>
              <a:t> </a:t>
            </a:r>
            <a:r>
              <a:rPr lang="en-US" b="1" dirty="0" err="1" smtClean="0"/>
              <a:t>makna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making sense of</a:t>
            </a:r>
            <a:r>
              <a:rPr lang="en-US" dirty="0" smtClean="0"/>
              <a:t>) </a:t>
            </a:r>
            <a:r>
              <a:rPr lang="en-US" dirty="0" err="1" smtClean="0"/>
              <a:t>terhadap</a:t>
            </a:r>
            <a:r>
              <a:rPr lang="en-US" dirty="0" smtClean="0"/>
              <a:t> data, </a:t>
            </a:r>
            <a:r>
              <a:rPr lang="en-US" b="1" dirty="0" err="1" smtClean="0"/>
              <a:t>menafsirkan</a:t>
            </a:r>
            <a:r>
              <a:rPr lang="en-US" dirty="0" smtClean="0"/>
              <a:t> (i</a:t>
            </a:r>
            <a:r>
              <a:rPr lang="en-US" i="1" dirty="0" smtClean="0"/>
              <a:t>nterpreting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err="1" smtClean="0"/>
              <a:t>mentransformasikan</a:t>
            </a:r>
            <a:r>
              <a:rPr lang="en-US" dirty="0" smtClean="0"/>
              <a:t> data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b="1" dirty="0" err="1" smtClean="0"/>
              <a:t>narasi</a:t>
            </a:r>
            <a:r>
              <a:rPr lang="en-US" dirty="0" smtClean="0"/>
              <a:t> yang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yang </a:t>
            </a:r>
            <a:r>
              <a:rPr lang="en-US" dirty="0" err="1" smtClean="0"/>
              <a:t>bernuansakan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yang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data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bertolak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data yang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, </a:t>
            </a:r>
            <a:r>
              <a:rPr lang="en-US" dirty="0" err="1" smtClean="0"/>
              <a:t>kesimpulan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TIDAK DIMAKSUDKAN SEBAGAI GENERALISASI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interpretif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realitas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yang </a:t>
            </a:r>
            <a:r>
              <a:rPr lang="en-US" dirty="0" err="1" smtClean="0"/>
              <a:t>diteliti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holistik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Intinya</a:t>
            </a:r>
            <a:r>
              <a:rPr lang="en-US" dirty="0" smtClean="0"/>
              <a:t>, </a:t>
            </a:r>
            <a:r>
              <a:rPr lang="en-US" dirty="0" err="1" smtClean="0"/>
              <a:t>temuan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b="1" dirty="0" err="1" smtClean="0"/>
              <a:t>bersifat</a:t>
            </a:r>
            <a:r>
              <a:rPr lang="en-US" b="1" dirty="0" smtClean="0"/>
              <a:t> </a:t>
            </a:r>
            <a:r>
              <a:rPr lang="en-US" b="1" dirty="0" err="1" smtClean="0"/>
              <a:t>terbatas</a:t>
            </a:r>
            <a:r>
              <a:rPr lang="en-US" b="1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yang </a:t>
            </a:r>
            <a:r>
              <a:rPr lang="en-US" dirty="0" err="1" smtClean="0"/>
              <a:t>diamati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b="1" dirty="0" err="1" smtClean="0"/>
              <a:t>induktif</a:t>
            </a:r>
            <a:r>
              <a:rPr lang="en-US" b="1" dirty="0" smtClean="0"/>
              <a:t>.</a:t>
            </a:r>
          </a:p>
          <a:p>
            <a:pPr algn="just"/>
            <a:r>
              <a:rPr lang="en-US" dirty="0" err="1" smtClean="0"/>
              <a:t>Gambaran</a:t>
            </a:r>
            <a:r>
              <a:rPr lang="en-US" dirty="0" smtClean="0"/>
              <a:t> (</a:t>
            </a:r>
            <a:r>
              <a:rPr lang="en-US" dirty="0" err="1" smtClean="0"/>
              <a:t>deskription</a:t>
            </a:r>
            <a:r>
              <a:rPr lang="en-US" dirty="0" smtClean="0"/>
              <a:t>)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dieksplisitkan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data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terangkum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rumusan-rumusan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yang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data </a:t>
            </a:r>
            <a:r>
              <a:rPr lang="en-US" dirty="0" err="1" smtClean="0"/>
              <a:t>interaktif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Miles an </a:t>
            </a:r>
            <a:r>
              <a:rPr lang="en-US" dirty="0" err="1" smtClean="0"/>
              <a:t>Huberman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: </a:t>
            </a:r>
            <a:r>
              <a:rPr lang="en-US" dirty="0" err="1" smtClean="0"/>
              <a:t>reduksi</a:t>
            </a:r>
            <a:r>
              <a:rPr lang="en-US" dirty="0" smtClean="0"/>
              <a:t> data, </a:t>
            </a:r>
            <a:r>
              <a:rPr lang="en-US" dirty="0" err="1" smtClean="0"/>
              <a:t>penyajian</a:t>
            </a:r>
            <a:r>
              <a:rPr lang="en-US" dirty="0" smtClean="0"/>
              <a:t> data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reduksi</a:t>
            </a:r>
            <a:r>
              <a:rPr lang="en-US" dirty="0" smtClean="0"/>
              <a:t> data 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, </a:t>
            </a:r>
            <a:r>
              <a:rPr lang="en-US" dirty="0" err="1" smtClean="0"/>
              <a:t>melibatkan</a:t>
            </a:r>
            <a:r>
              <a:rPr lang="en-US" dirty="0" smtClean="0"/>
              <a:t> langkah2 editing, </a:t>
            </a:r>
            <a:r>
              <a:rPr lang="en-US" dirty="0" err="1" smtClean="0"/>
              <a:t>pengelompokan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meringkas</a:t>
            </a:r>
            <a:r>
              <a:rPr lang="en-US" dirty="0" smtClean="0"/>
              <a:t> data.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,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kode-kode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catatan-catatan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proses-proses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,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pola-pola</a:t>
            </a:r>
            <a:r>
              <a:rPr lang="en-US" dirty="0" smtClean="0"/>
              <a:t> data.</a:t>
            </a:r>
          </a:p>
          <a:p>
            <a:pPr algn="just"/>
            <a:r>
              <a:rPr lang="en-US" dirty="0" err="1" smtClean="0"/>
              <a:t>Penyajian</a:t>
            </a:r>
            <a:r>
              <a:rPr lang="en-US" dirty="0" smtClean="0"/>
              <a:t> data: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mengorganisasikan</a:t>
            </a:r>
            <a:r>
              <a:rPr lang="en-US" dirty="0" smtClean="0"/>
              <a:t> data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menjalin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data 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data yang lain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data yang </a:t>
            </a:r>
            <a:r>
              <a:rPr lang="en-US" dirty="0" err="1" smtClean="0"/>
              <a:t>dianalisis</a:t>
            </a:r>
            <a:r>
              <a:rPr lang="en-US" dirty="0" smtClean="0"/>
              <a:t>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dilibatkan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.  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1621</Words>
  <Application>Microsoft Office PowerPoint</Application>
  <PresentationFormat>On-screen Show (4:3)</PresentationFormat>
  <Paragraphs>68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Telaah pustaka/kajian pustaka</vt:lpstr>
      <vt:lpstr>Tujuan telaah pustaka (Pawito: 2008)</vt:lpstr>
      <vt:lpstr>Pemilihan narasumber/informan</vt:lpstr>
      <vt:lpstr>Slide 4</vt:lpstr>
      <vt:lpstr>Teknik trianggulasi</vt:lpstr>
      <vt:lpstr>Slide 6</vt:lpstr>
      <vt:lpstr>Analisis data dan penarikan kesimpulan</vt:lpstr>
      <vt:lpstr>Slide 8</vt:lpstr>
      <vt:lpstr>Teknik analisis data interaktif dari Miles an Huberman</vt:lpstr>
      <vt:lpstr>Slide 10</vt:lpstr>
      <vt:lpstr>Slide 11</vt:lpstr>
      <vt:lpstr>Data kualitatif dapat dianalisis dengan teknik analisis:</vt:lpstr>
      <vt:lpstr>Kategorisasi kejadian</vt:lpstr>
      <vt:lpstr>Slide 14</vt:lpstr>
      <vt:lpstr>Perbaikan kategori</vt:lpstr>
      <vt:lpstr>Mencari hubungan dan tema di antara kategori</vt:lpstr>
      <vt:lpstr>Menyederhanakan dan mengintegrasikan data ke dalam suatu struktur teori yang terpadu</vt:lpstr>
      <vt:lpstr>Strategi Induksi Analitis</vt:lpstr>
      <vt:lpstr>Slide 19</vt:lpstr>
      <vt:lpstr>Teknik analisis data dengan teori grounded</vt:lpstr>
      <vt:lpstr>Perbedaan antara penelitian eksploratif, dekskriptif dan eksplanatif</vt:lpstr>
      <vt:lpstr>Slide 22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Telaah pustaka/kajian pustaka</dc:title>
  <dc:creator>FADJARINI</dc:creator>
  <cp:lastModifiedBy>FADJARINI</cp:lastModifiedBy>
  <cp:revision>25</cp:revision>
  <dcterms:created xsi:type="dcterms:W3CDTF">2011-04-27T14:49:22Z</dcterms:created>
  <dcterms:modified xsi:type="dcterms:W3CDTF">2012-05-12T02:19:21Z</dcterms:modified>
</cp:coreProperties>
</file>