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1" d="100"/>
          <a:sy n="41" d="100"/>
        </p:scale>
        <p:origin x="-126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946512-0727-472E-AAA3-C0256EE86787}"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879FF-644F-4701-9B12-317AF02673B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946512-0727-472E-AAA3-C0256EE86787}"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879FF-644F-4701-9B12-317AF02673B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946512-0727-472E-AAA3-C0256EE86787}"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879FF-644F-4701-9B12-317AF02673B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946512-0727-472E-AAA3-C0256EE86787}"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879FF-644F-4701-9B12-317AF02673B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946512-0727-472E-AAA3-C0256EE86787}"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879FF-644F-4701-9B12-317AF02673B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946512-0727-472E-AAA3-C0256EE86787}" type="datetimeFigureOut">
              <a:rPr lang="en-US" smtClean="0"/>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879FF-644F-4701-9B12-317AF02673B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946512-0727-472E-AAA3-C0256EE86787}" type="datetimeFigureOut">
              <a:rPr lang="en-US" smtClean="0"/>
              <a:t>11/12/2018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8879FF-644F-4701-9B12-317AF02673B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946512-0727-472E-AAA3-C0256EE86787}" type="datetimeFigureOut">
              <a:rPr lang="en-US" smtClean="0"/>
              <a:t>11/12/2018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8879FF-644F-4701-9B12-317AF02673B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946512-0727-472E-AAA3-C0256EE86787}" type="datetimeFigureOut">
              <a:rPr lang="en-US" smtClean="0"/>
              <a:t>11/12/2018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8879FF-644F-4701-9B12-317AF02673B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946512-0727-472E-AAA3-C0256EE86787}" type="datetimeFigureOut">
              <a:rPr lang="en-US" smtClean="0"/>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879FF-644F-4701-9B12-317AF02673B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946512-0727-472E-AAA3-C0256EE86787}" type="datetimeFigureOut">
              <a:rPr lang="en-US" smtClean="0"/>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879FF-644F-4701-9B12-317AF02673B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946512-0727-472E-AAA3-C0256EE86787}" type="datetimeFigureOut">
              <a:rPr lang="en-US" smtClean="0"/>
              <a:t>11/12/2018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879FF-644F-4701-9B12-317AF02673B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file:///D:\KERJA_PRODI%20PMD%20APMD\Materi%20Kuliah%20Sistem%20Informasi%20Desa\DAFTAR%20ISIAN%20DATA%20DASAR%20KELUARGA.doc%20NEW%201.doc"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PERKULIAHAN 7: PENGISIAN DATA DASAR</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err="1" smtClean="0"/>
              <a:t>Persiapan</a:t>
            </a:r>
            <a:r>
              <a:rPr lang="en-US" b="1" dirty="0" smtClean="0"/>
              <a:t> data: data </a:t>
            </a:r>
            <a:r>
              <a:rPr lang="en-US" b="1" dirty="0" err="1" smtClean="0"/>
              <a:t>dasar</a:t>
            </a:r>
            <a:r>
              <a:rPr lang="en-US" b="1" dirty="0" smtClean="0"/>
              <a:t> </a:t>
            </a:r>
            <a:r>
              <a:rPr lang="en-US" b="1" dirty="0" err="1" smtClean="0"/>
              <a:t>dan</a:t>
            </a:r>
            <a:r>
              <a:rPr lang="en-US" b="1" dirty="0" smtClean="0"/>
              <a:t> </a:t>
            </a:r>
            <a:r>
              <a:rPr lang="en-US" b="1" dirty="0" err="1" smtClean="0"/>
              <a:t>keluarannya</a:t>
            </a:r>
            <a:endParaRPr lang="en-US" b="1" dirty="0" smtClean="0"/>
          </a:p>
          <a:p>
            <a:r>
              <a:rPr lang="id-ID" dirty="0" smtClean="0"/>
              <a:t>Sumber data dalam SID ini berasal dari tiga hal, yaitu data kependudukan yang berasal dari Kartu Keluarga, data profil desa yang dikeluarkan oleh Departemen Dalam Negeri dan data sumber daya komunitas</a:t>
            </a:r>
            <a:r>
              <a:rPr lang="en-US" dirty="0" smtClean="0"/>
              <a:t>/</a:t>
            </a:r>
            <a:r>
              <a:rPr lang="en-US" dirty="0" err="1" smtClean="0"/>
              <a:t>pemerintah</a:t>
            </a:r>
            <a:r>
              <a:rPr lang="en-US" dirty="0" smtClean="0"/>
              <a:t> </a:t>
            </a:r>
            <a:r>
              <a:rPr lang="en-US" dirty="0" err="1" smtClean="0"/>
              <a:t>desa</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DASAR</a:t>
            </a:r>
            <a:endParaRPr lang="en-US" dirty="0"/>
          </a:p>
        </p:txBody>
      </p:sp>
      <p:sp>
        <p:nvSpPr>
          <p:cNvPr id="3" name="Content Placeholder 2"/>
          <p:cNvSpPr>
            <a:spLocks noGrp="1"/>
          </p:cNvSpPr>
          <p:nvPr>
            <p:ph idx="1"/>
          </p:nvPr>
        </p:nvSpPr>
        <p:spPr/>
        <p:txBody>
          <a:bodyPr/>
          <a:lstStyle/>
          <a:p>
            <a:r>
              <a:rPr lang="en-US" dirty="0" smtClean="0"/>
              <a:t>BERDASARKAN </a:t>
            </a:r>
            <a:r>
              <a:rPr lang="en-US" dirty="0"/>
              <a:t>: PERATURAN MENTRI DALAM NEGRI NOMOR : 12 TAHUN 2007 TENTANG PEDOMAN PENYUSUNAN DAN PENDAYAGUNAAN DATA FROFIL DESA DAN </a:t>
            </a:r>
            <a:r>
              <a:rPr lang="en-US" dirty="0" smtClean="0"/>
              <a:t>KELURAHAN</a:t>
            </a:r>
          </a:p>
          <a:p>
            <a:pPr>
              <a:buNone/>
            </a:pPr>
            <a:r>
              <a:rPr lang="en-US" dirty="0" smtClean="0">
                <a:hlinkClick r:id="rId2" action="ppaction://hlinkfile"/>
              </a:rPr>
              <a:t>CONTOH:</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73</Words>
  <Application>Microsoft Office PowerPoint</Application>
  <PresentationFormat>On-screen Show (4:3)</PresentationFormat>
  <Paragraphs>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PERKULIAHAN 7: PENGISIAN DATA DASAR</vt:lpstr>
      <vt:lpstr>Slide 2</vt:lpstr>
      <vt:lpstr>DATA DASAR</vt:lpstr>
    </vt:vector>
  </TitlesOfParts>
  <Company>Atom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PERKULIAHAN 7: PENGISIAN DATA DASAR</dc:title>
  <dc:creator>Heri</dc:creator>
  <cp:lastModifiedBy>Heri</cp:lastModifiedBy>
  <cp:revision>1</cp:revision>
  <dcterms:created xsi:type="dcterms:W3CDTF">2018-11-12T09:01:24Z</dcterms:created>
  <dcterms:modified xsi:type="dcterms:W3CDTF">2018-11-12T09:05:27Z</dcterms:modified>
</cp:coreProperties>
</file>