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277BD15-6B79-406A-A1E9-04185E48F378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E110CE-DA58-46BF-9836-E9C5A79744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96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Strategi</a:t>
            </a:r>
            <a:r>
              <a:rPr lang="en-US" dirty="0" smtClean="0"/>
              <a:t> demand side</a:t>
            </a:r>
          </a:p>
          <a:p>
            <a:pPr marL="515938" indent="58738">
              <a:buNone/>
            </a:pPr>
            <a:r>
              <a:rPr lang="en-US" dirty="0" err="1" smtClean="0"/>
              <a:t>Diupayakan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</a:p>
          <a:p>
            <a:pPr marL="515938" indent="58738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2.     </a:t>
            </a:r>
            <a:r>
              <a:rPr lang="en-US" dirty="0" err="1" smtClean="0"/>
              <a:t>Strategi</a:t>
            </a:r>
            <a:r>
              <a:rPr lang="en-US" dirty="0" smtClean="0"/>
              <a:t> supply side</a:t>
            </a:r>
          </a:p>
          <a:p>
            <a:pPr marL="457200" indent="0">
              <a:buNone/>
            </a:pPr>
            <a:r>
              <a:rPr lang="en-US" dirty="0" err="1" smtClean="0"/>
              <a:t>Diupayakan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modal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.</a:t>
            </a:r>
          </a:p>
          <a:p>
            <a:pPr marL="457200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komoditi</a:t>
            </a:r>
            <a:r>
              <a:rPr lang="en-US" dirty="0" smtClean="0"/>
              <a:t> yang </a:t>
            </a:r>
            <a:r>
              <a:rPr lang="en-US" dirty="0" err="1" smtClean="0"/>
              <a:t>paa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diproses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</a:p>
          <a:p>
            <a:pPr marL="457200" indent="0">
              <a:buNone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ekspor</a:t>
            </a:r>
            <a:r>
              <a:rPr lang="en-US" dirty="0" smtClean="0"/>
              <a:t> yang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</a:p>
          <a:p>
            <a:pPr marL="457200" indent="0">
              <a:buNone/>
            </a:pP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enclave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Strategi</a:t>
            </a:r>
            <a:r>
              <a:rPr lang="en-US" sz="3200" dirty="0" smtClean="0"/>
              <a:t> Pembangunan </a:t>
            </a:r>
            <a:r>
              <a:rPr lang="en-US" sz="3200" dirty="0" err="1" smtClean="0"/>
              <a:t>wilayah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67927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birimbang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demand side.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sinergi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antarkawasan</a:t>
            </a:r>
            <a:r>
              <a:rPr lang="en-US" dirty="0"/>
              <a:t> </a:t>
            </a:r>
            <a:r>
              <a:rPr lang="en-US" dirty="0" smtClean="0"/>
              <a:t>(linkages)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kebijakan-kebijakan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Pemberlakuan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ketimpangan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ketidakadilan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 (inter-regional)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ketidakseimbangan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Otda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memotong</a:t>
            </a:r>
            <a:r>
              <a:rPr lang="en-US" dirty="0" smtClean="0"/>
              <a:t> proses backwash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67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</TotalTime>
  <Words>163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Pembangunan antar wilayah secara berimbang</vt:lpstr>
      <vt:lpstr>Strategi Pembangunan wilayah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Pembangunan antar wilayah secara berimbang</dc:title>
  <dc:creator>Widati</dc:creator>
  <cp:lastModifiedBy>Widati</cp:lastModifiedBy>
  <cp:revision>6</cp:revision>
  <dcterms:created xsi:type="dcterms:W3CDTF">2017-03-13T00:48:49Z</dcterms:created>
  <dcterms:modified xsi:type="dcterms:W3CDTF">2017-03-13T01:34:03Z</dcterms:modified>
</cp:coreProperties>
</file>