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0" r:id="rId4"/>
    <p:sldId id="258" r:id="rId5"/>
    <p:sldId id="262" r:id="rId6"/>
    <p:sldId id="259" r:id="rId7"/>
    <p:sldId id="263" r:id="rId8"/>
    <p:sldId id="264" r:id="rId9"/>
    <p:sldId id="268" r:id="rId10"/>
    <p:sldId id="269" r:id="rId11"/>
    <p:sldId id="270" r:id="rId12"/>
    <p:sldId id="271" r:id="rId13"/>
    <p:sldId id="272" r:id="rId14"/>
    <p:sldId id="273" r:id="rId15"/>
    <p:sldId id="303" r:id="rId16"/>
    <p:sldId id="275" r:id="rId17"/>
    <p:sldId id="276" r:id="rId18"/>
    <p:sldId id="277" r:id="rId19"/>
    <p:sldId id="280" r:id="rId20"/>
    <p:sldId id="285" r:id="rId21"/>
    <p:sldId id="286" r:id="rId22"/>
    <p:sldId id="290" r:id="rId23"/>
    <p:sldId id="291" r:id="rId24"/>
    <p:sldId id="309"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1691600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2761244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227850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280185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723232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4091564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4138240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3196379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1219669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1181742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1D4877-C756-4FF0-941C-D9EA5E186BBA}" type="datetimeFigureOut">
              <a:rPr lang="id-ID" smtClean="0"/>
              <a:pPr/>
              <a:t>13/04/2022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9D6837-4DBF-45D5-BF82-B46733725FDE}" type="slidenum">
              <a:rPr lang="id-ID" smtClean="0"/>
              <a:pPr/>
              <a:t>‹#›</a:t>
            </a:fld>
            <a:endParaRPr lang="id-ID"/>
          </a:p>
        </p:txBody>
      </p:sp>
    </p:spTree>
    <p:extLst>
      <p:ext uri="{BB962C8B-B14F-4D97-AF65-F5344CB8AC3E}">
        <p14:creationId xmlns:p14="http://schemas.microsoft.com/office/powerpoint/2010/main" val="3670250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1D4877-C756-4FF0-941C-D9EA5E186BBA}" type="datetimeFigureOut">
              <a:rPr lang="id-ID" smtClean="0"/>
              <a:pPr/>
              <a:t>13/04/2022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D6837-4DBF-45D5-BF82-B46733725FDE}" type="slidenum">
              <a:rPr lang="id-ID" smtClean="0"/>
              <a:pPr/>
              <a:t>‹#›</a:t>
            </a:fld>
            <a:endParaRPr lang="id-ID"/>
          </a:p>
        </p:txBody>
      </p:sp>
    </p:spTree>
    <p:extLst>
      <p:ext uri="{BB962C8B-B14F-4D97-AF65-F5344CB8AC3E}">
        <p14:creationId xmlns:p14="http://schemas.microsoft.com/office/powerpoint/2010/main" val="831537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krut.com/media/tipe-tipe-kepemimpin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a:t>TIPE-TIPE KEPEMIMPINAN</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3709728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7. </a:t>
            </a:r>
            <a:r>
              <a:rPr lang="en-US" b="1" dirty="0" err="1"/>
              <a:t>Kepemimpinan</a:t>
            </a:r>
            <a:r>
              <a:rPr lang="en-US" b="1" dirty="0"/>
              <a:t> Tim</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a:t>Kepemimpinan</a:t>
            </a:r>
            <a:r>
              <a:rPr lang="en-US" dirty="0"/>
              <a:t> </a:t>
            </a:r>
            <a:r>
              <a:rPr lang="en-US" dirty="0" err="1"/>
              <a:t>tim</a:t>
            </a:r>
            <a:r>
              <a:rPr lang="en-US" dirty="0"/>
              <a:t> </a:t>
            </a:r>
            <a:r>
              <a:rPr lang="en-US" dirty="0" err="1"/>
              <a:t>biasanya</a:t>
            </a:r>
            <a:r>
              <a:rPr lang="en-US" dirty="0"/>
              <a:t> </a:t>
            </a:r>
            <a:r>
              <a:rPr lang="en-US" dirty="0" err="1"/>
              <a:t>dibentuk</a:t>
            </a:r>
            <a:r>
              <a:rPr lang="en-US" dirty="0"/>
              <a:t> </a:t>
            </a:r>
            <a:r>
              <a:rPr lang="en-US" dirty="0" err="1"/>
              <a:t>dari</a:t>
            </a:r>
            <a:r>
              <a:rPr lang="en-US" dirty="0"/>
              <a:t> </a:t>
            </a:r>
            <a:r>
              <a:rPr lang="en-US" dirty="0" err="1"/>
              <a:t>hasil</a:t>
            </a:r>
            <a:r>
              <a:rPr lang="en-US" dirty="0"/>
              <a:t> </a:t>
            </a:r>
            <a:r>
              <a:rPr lang="en-US" dirty="0" err="1"/>
              <a:t>rembuk</a:t>
            </a:r>
            <a:r>
              <a:rPr lang="en-US" dirty="0"/>
              <a:t> </a:t>
            </a:r>
            <a:r>
              <a:rPr lang="en-US" dirty="0" err="1"/>
              <a:t>bersama</a:t>
            </a:r>
            <a:r>
              <a:rPr lang="en-US" dirty="0"/>
              <a:t> </a:t>
            </a:r>
            <a:r>
              <a:rPr lang="en-US" dirty="0" err="1"/>
              <a:t>dalam</a:t>
            </a:r>
            <a:r>
              <a:rPr lang="en-US" dirty="0"/>
              <a:t> </a:t>
            </a:r>
            <a:r>
              <a:rPr lang="en-US" dirty="0" err="1"/>
              <a:t>sebuah</a:t>
            </a:r>
            <a:r>
              <a:rPr lang="en-US" dirty="0"/>
              <a:t> </a:t>
            </a:r>
            <a:r>
              <a:rPr lang="en-US" dirty="0" err="1"/>
              <a:t>tim.</a:t>
            </a:r>
            <a:r>
              <a:rPr lang="en-US" dirty="0"/>
              <a:t> Hal yang </a:t>
            </a:r>
            <a:r>
              <a:rPr lang="en-US" dirty="0" err="1"/>
              <a:t>ditekankan</a:t>
            </a:r>
            <a:r>
              <a:rPr lang="en-US" dirty="0"/>
              <a:t> </a:t>
            </a:r>
            <a:r>
              <a:rPr lang="en-US" dirty="0" err="1"/>
              <a:t>yakni</a:t>
            </a:r>
            <a:r>
              <a:rPr lang="en-US" dirty="0"/>
              <a:t> </a:t>
            </a:r>
            <a:r>
              <a:rPr lang="en-US" dirty="0" err="1"/>
              <a:t>kerjasama</a:t>
            </a:r>
            <a:r>
              <a:rPr lang="en-US" dirty="0"/>
              <a:t> yang </a:t>
            </a:r>
            <a:r>
              <a:rPr lang="en-US" dirty="0" err="1"/>
              <a:t>melibatkan</a:t>
            </a:r>
            <a:r>
              <a:rPr lang="en-US" dirty="0"/>
              <a:t> </a:t>
            </a:r>
            <a:r>
              <a:rPr lang="en-US" dirty="0" err="1"/>
              <a:t>hati</a:t>
            </a:r>
            <a:r>
              <a:rPr lang="en-US" dirty="0"/>
              <a:t> </a:t>
            </a:r>
            <a:r>
              <a:rPr lang="en-US" dirty="0" err="1"/>
              <a:t>serta</a:t>
            </a:r>
            <a:r>
              <a:rPr lang="en-US" dirty="0"/>
              <a:t> </a:t>
            </a:r>
            <a:r>
              <a:rPr lang="en-US" dirty="0" err="1"/>
              <a:t>pikiran</a:t>
            </a:r>
            <a:r>
              <a:rPr lang="en-US" dirty="0"/>
              <a:t> </a:t>
            </a:r>
            <a:r>
              <a:rPr lang="en-US" dirty="0" err="1"/>
              <a:t>semua</a:t>
            </a:r>
            <a:r>
              <a:rPr lang="en-US" dirty="0"/>
              <a:t> </a:t>
            </a:r>
            <a:r>
              <a:rPr lang="en-US" dirty="0" err="1"/>
              <a:t>anggota</a:t>
            </a:r>
            <a:r>
              <a:rPr lang="en-US" dirty="0"/>
              <a:t>. </a:t>
            </a:r>
            <a:r>
              <a:rPr lang="en-US" dirty="0" err="1"/>
              <a:t>Anggota</a:t>
            </a:r>
            <a:r>
              <a:rPr lang="en-US" dirty="0"/>
              <a:t> </a:t>
            </a:r>
            <a:r>
              <a:rPr lang="en-US" dirty="0" err="1"/>
              <a:t>tim</a:t>
            </a:r>
            <a:r>
              <a:rPr lang="en-US" dirty="0"/>
              <a:t> </a:t>
            </a:r>
            <a:r>
              <a:rPr lang="en-US" dirty="0" err="1"/>
              <a:t>diajak</a:t>
            </a:r>
            <a:r>
              <a:rPr lang="en-US" dirty="0"/>
              <a:t> </a:t>
            </a:r>
            <a:r>
              <a:rPr lang="en-US" dirty="0" err="1"/>
              <a:t>bergerak</a:t>
            </a:r>
            <a:r>
              <a:rPr lang="en-US" dirty="0"/>
              <a:t> </a:t>
            </a:r>
            <a:r>
              <a:rPr lang="en-US" dirty="0" err="1"/>
              <a:t>bersama</a:t>
            </a:r>
            <a:r>
              <a:rPr lang="en-US" dirty="0"/>
              <a:t> </a:t>
            </a:r>
            <a:r>
              <a:rPr lang="en-US" dirty="0" err="1"/>
              <a:t>mencapai</a:t>
            </a:r>
            <a:r>
              <a:rPr lang="en-US" dirty="0"/>
              <a:t> </a:t>
            </a:r>
            <a:r>
              <a:rPr lang="en-US" dirty="0" err="1"/>
              <a:t>visi</a:t>
            </a:r>
            <a:r>
              <a:rPr lang="en-US" dirty="0"/>
              <a:t> </a:t>
            </a:r>
            <a:r>
              <a:rPr lang="en-US" dirty="0" err="1"/>
              <a:t>dan</a:t>
            </a:r>
            <a:r>
              <a:rPr lang="en-US" dirty="0"/>
              <a:t> </a:t>
            </a:r>
            <a:r>
              <a:rPr lang="en-US" dirty="0" err="1"/>
              <a:t>tujuan</a:t>
            </a:r>
            <a:r>
              <a:rPr lang="en-US" dirty="0"/>
              <a:t> yang </a:t>
            </a:r>
            <a:r>
              <a:rPr lang="en-US" dirty="0" err="1"/>
              <a:t>telah</a:t>
            </a:r>
            <a:r>
              <a:rPr lang="en-US" dirty="0"/>
              <a:t> </a:t>
            </a:r>
            <a:r>
              <a:rPr lang="en-US" dirty="0" err="1"/>
              <a:t>disepakati</a:t>
            </a:r>
            <a:r>
              <a:rPr lang="en-US" dirty="0"/>
              <a:t>. </a:t>
            </a:r>
          </a:p>
          <a:p>
            <a:r>
              <a:rPr lang="en-US" dirty="0"/>
              <a:t>Hal yang </a:t>
            </a:r>
            <a:r>
              <a:rPr lang="en-US" dirty="0" err="1"/>
              <a:t>menantang</a:t>
            </a:r>
            <a:r>
              <a:rPr lang="en-US" dirty="0"/>
              <a:t> </a:t>
            </a:r>
            <a:r>
              <a:rPr lang="en-US" dirty="0" err="1"/>
              <a:t>dari</a:t>
            </a:r>
            <a:r>
              <a:rPr lang="en-US" dirty="0"/>
              <a:t> </a:t>
            </a:r>
            <a:r>
              <a:rPr lang="en-US" dirty="0" err="1"/>
              <a:t>kepemimpinan</a:t>
            </a:r>
            <a:r>
              <a:rPr lang="en-US" dirty="0"/>
              <a:t> </a:t>
            </a:r>
            <a:r>
              <a:rPr lang="en-US" dirty="0" err="1"/>
              <a:t>tim</a:t>
            </a:r>
            <a:r>
              <a:rPr lang="en-US" dirty="0"/>
              <a:t> </a:t>
            </a:r>
            <a:r>
              <a:rPr lang="en-US" dirty="0" err="1"/>
              <a:t>adalah</a:t>
            </a:r>
            <a:r>
              <a:rPr lang="en-US" dirty="0"/>
              <a:t> </a:t>
            </a:r>
            <a:r>
              <a:rPr lang="en-US" dirty="0" err="1"/>
              <a:t>tidak</a:t>
            </a:r>
            <a:r>
              <a:rPr lang="en-US" dirty="0"/>
              <a:t> </a:t>
            </a:r>
            <a:r>
              <a:rPr lang="en-US" dirty="0" err="1"/>
              <a:t>selamanya</a:t>
            </a:r>
            <a:r>
              <a:rPr lang="en-US" dirty="0"/>
              <a:t> </a:t>
            </a:r>
            <a:r>
              <a:rPr lang="en-US" dirty="0" err="1"/>
              <a:t>akan</a:t>
            </a:r>
            <a:r>
              <a:rPr lang="en-US" dirty="0"/>
              <a:t> </a:t>
            </a:r>
            <a:r>
              <a:rPr lang="en-US" dirty="0" err="1"/>
              <a:t>membuahkan</a:t>
            </a:r>
            <a:r>
              <a:rPr lang="en-US" dirty="0"/>
              <a:t> </a:t>
            </a:r>
            <a:r>
              <a:rPr lang="en-US" dirty="0" err="1"/>
              <a:t>hasil</a:t>
            </a:r>
            <a:r>
              <a:rPr lang="en-US" dirty="0"/>
              <a:t> yang </a:t>
            </a:r>
            <a:r>
              <a:rPr lang="en-US" dirty="0" err="1"/>
              <a:t>bagus</a:t>
            </a:r>
            <a:r>
              <a:rPr lang="en-US" dirty="0"/>
              <a:t>. </a:t>
            </a:r>
            <a:r>
              <a:rPr lang="en-US" dirty="0" err="1"/>
              <a:t>Kepemimpinan</a:t>
            </a:r>
            <a:r>
              <a:rPr lang="en-US" dirty="0"/>
              <a:t>  </a:t>
            </a:r>
            <a:r>
              <a:rPr lang="en-US" dirty="0" err="1"/>
              <a:t>macam</a:t>
            </a:r>
            <a:r>
              <a:rPr lang="en-US" dirty="0"/>
              <a:t> </a:t>
            </a:r>
            <a:r>
              <a:rPr lang="en-US" dirty="0" err="1"/>
              <a:t>ini</a:t>
            </a:r>
            <a:r>
              <a:rPr lang="en-US" dirty="0"/>
              <a:t> pun </a:t>
            </a:r>
            <a:r>
              <a:rPr lang="en-US" dirty="0" err="1"/>
              <a:t>bisa</a:t>
            </a:r>
            <a:r>
              <a:rPr lang="en-US" dirty="0"/>
              <a:t> </a:t>
            </a:r>
            <a:r>
              <a:rPr lang="en-US" dirty="0" err="1"/>
              <a:t>gagal</a:t>
            </a:r>
            <a:r>
              <a:rPr lang="en-US" dirty="0"/>
              <a:t> </a:t>
            </a:r>
            <a:r>
              <a:rPr lang="en-US" dirty="0" err="1"/>
              <a:t>karena</a:t>
            </a:r>
            <a:r>
              <a:rPr lang="en-US" dirty="0"/>
              <a:t> </a:t>
            </a:r>
            <a:r>
              <a:rPr lang="en-US" dirty="0" err="1"/>
              <a:t>kualitas</a:t>
            </a:r>
            <a:r>
              <a:rPr lang="en-US" dirty="0"/>
              <a:t> </a:t>
            </a:r>
            <a:r>
              <a:rPr lang="en-US" dirty="0" err="1"/>
              <a:t>pemimpin</a:t>
            </a:r>
            <a:r>
              <a:rPr lang="en-US" dirty="0"/>
              <a:t> yang </a:t>
            </a:r>
            <a:r>
              <a:rPr lang="en-US" dirty="0" err="1"/>
              <a:t>buruk</a:t>
            </a:r>
            <a:r>
              <a:rPr lang="en-US" dirty="0"/>
              <a:t>, </a:t>
            </a:r>
            <a:r>
              <a:rPr lang="en-US" dirty="0" err="1"/>
              <a:t>namun</a:t>
            </a:r>
            <a:r>
              <a:rPr lang="en-US" dirty="0"/>
              <a:t> </a:t>
            </a:r>
            <a:r>
              <a:rPr lang="en-US" dirty="0" err="1"/>
              <a:t>bisa</a:t>
            </a:r>
            <a:r>
              <a:rPr lang="en-US" dirty="0"/>
              <a:t> pula </a:t>
            </a:r>
            <a:r>
              <a:rPr lang="en-US" dirty="0" err="1"/>
              <a:t>sebaliknya</a:t>
            </a:r>
            <a:endParaRPr lang="en-US" dirty="0"/>
          </a:p>
        </p:txBody>
      </p:sp>
    </p:spTree>
    <p:extLst>
      <p:ext uri="{BB962C8B-B14F-4D97-AF65-F5344CB8AC3E}">
        <p14:creationId xmlns:p14="http://schemas.microsoft.com/office/powerpoint/2010/main" val="1163631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8. </a:t>
            </a:r>
            <a:r>
              <a:rPr lang="en-US" b="1" dirty="0" err="1"/>
              <a:t>Kepemimpinan</a:t>
            </a:r>
            <a:r>
              <a:rPr lang="en-US" b="1" dirty="0"/>
              <a:t> </a:t>
            </a:r>
            <a:r>
              <a:rPr lang="en-US" b="1" dirty="0" err="1"/>
              <a:t>Transformasional</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Kepemimpinan</a:t>
            </a:r>
            <a:r>
              <a:rPr lang="en-US" dirty="0"/>
              <a:t> </a:t>
            </a:r>
            <a:r>
              <a:rPr lang="en-US" dirty="0" err="1"/>
              <a:t>transformasional</a:t>
            </a:r>
            <a:r>
              <a:rPr lang="en-US" dirty="0"/>
              <a:t> </a:t>
            </a:r>
            <a:r>
              <a:rPr lang="en-US" dirty="0" err="1"/>
              <a:t>berkaitan</a:t>
            </a:r>
            <a:r>
              <a:rPr lang="en-US" dirty="0"/>
              <a:t> </a:t>
            </a:r>
            <a:r>
              <a:rPr lang="en-US" dirty="0" err="1"/>
              <a:t>erat</a:t>
            </a:r>
            <a:r>
              <a:rPr lang="en-US" dirty="0"/>
              <a:t> </a:t>
            </a:r>
            <a:r>
              <a:rPr lang="en-US" dirty="0" err="1"/>
              <a:t>dengan</a:t>
            </a:r>
            <a:r>
              <a:rPr lang="en-US" dirty="0"/>
              <a:t> </a:t>
            </a:r>
            <a:r>
              <a:rPr lang="en-US" dirty="0" err="1"/>
              <a:t>memulai</a:t>
            </a:r>
            <a:r>
              <a:rPr lang="en-US" dirty="0"/>
              <a:t> </a:t>
            </a:r>
            <a:r>
              <a:rPr lang="en-US" dirty="0" err="1"/>
              <a:t>perubahan</a:t>
            </a:r>
            <a:r>
              <a:rPr lang="en-US" dirty="0"/>
              <a:t> </a:t>
            </a:r>
            <a:r>
              <a:rPr lang="en-US" dirty="0" err="1"/>
              <a:t>baik</a:t>
            </a:r>
            <a:r>
              <a:rPr lang="en-US" dirty="0"/>
              <a:t> </a:t>
            </a:r>
            <a:r>
              <a:rPr lang="en-US" dirty="0" err="1"/>
              <a:t>dalam</a:t>
            </a:r>
            <a:r>
              <a:rPr lang="en-US" dirty="0"/>
              <a:t> </a:t>
            </a:r>
            <a:r>
              <a:rPr lang="en-US" dirty="0" err="1"/>
              <a:t>diri</a:t>
            </a:r>
            <a:r>
              <a:rPr lang="en-US" dirty="0"/>
              <a:t> </a:t>
            </a:r>
            <a:r>
              <a:rPr lang="en-US" dirty="0" err="1"/>
              <a:t>sendiri</a:t>
            </a:r>
            <a:r>
              <a:rPr lang="en-US" dirty="0"/>
              <a:t>, orang lain, </a:t>
            </a:r>
            <a:r>
              <a:rPr lang="en-US" dirty="0" err="1"/>
              <a:t>kelompok</a:t>
            </a:r>
            <a:r>
              <a:rPr lang="en-US" dirty="0"/>
              <a:t> </a:t>
            </a:r>
            <a:r>
              <a:rPr lang="en-US" dirty="0" err="1"/>
              <a:t>maupun</a:t>
            </a:r>
            <a:r>
              <a:rPr lang="en-US" dirty="0"/>
              <a:t> </a:t>
            </a:r>
            <a:r>
              <a:rPr lang="en-US" dirty="0" err="1"/>
              <a:t>organisasi</a:t>
            </a:r>
            <a:r>
              <a:rPr lang="en-US" dirty="0"/>
              <a:t>. </a:t>
            </a:r>
            <a:r>
              <a:rPr lang="en-US" dirty="0" err="1"/>
              <a:t>Pemimpin</a:t>
            </a:r>
            <a:r>
              <a:rPr lang="en-US" dirty="0"/>
              <a:t> yang </a:t>
            </a:r>
            <a:r>
              <a:rPr lang="en-US" dirty="0" err="1"/>
              <a:t>transformasional</a:t>
            </a:r>
            <a:r>
              <a:rPr lang="en-US" dirty="0"/>
              <a:t> </a:t>
            </a:r>
            <a:r>
              <a:rPr lang="en-US" dirty="0" err="1"/>
              <a:t>mampu</a:t>
            </a:r>
            <a:r>
              <a:rPr lang="en-US" dirty="0"/>
              <a:t> </a:t>
            </a:r>
            <a:r>
              <a:rPr lang="en-US" dirty="0" err="1"/>
              <a:t>memotivasi</a:t>
            </a:r>
            <a:r>
              <a:rPr lang="en-US" dirty="0"/>
              <a:t> orang lain </a:t>
            </a:r>
            <a:r>
              <a:rPr lang="en-US" dirty="0" err="1"/>
              <a:t>untuk</a:t>
            </a:r>
            <a:r>
              <a:rPr lang="en-US" dirty="0"/>
              <a:t> </a:t>
            </a:r>
            <a:r>
              <a:rPr lang="en-US" dirty="0" err="1"/>
              <a:t>melakukan</a:t>
            </a:r>
            <a:r>
              <a:rPr lang="en-US" dirty="0"/>
              <a:t> </a:t>
            </a:r>
            <a:r>
              <a:rPr lang="en-US" dirty="0" err="1"/>
              <a:t>sesuatu</a:t>
            </a:r>
            <a:r>
              <a:rPr lang="en-US" dirty="0"/>
              <a:t> </a:t>
            </a:r>
            <a:r>
              <a:rPr lang="en-US" dirty="0" err="1"/>
              <a:t>melebihi</a:t>
            </a:r>
            <a:r>
              <a:rPr lang="en-US" dirty="0"/>
              <a:t> </a:t>
            </a:r>
            <a:r>
              <a:rPr lang="en-US" dirty="0" err="1"/>
              <a:t>apa</a:t>
            </a:r>
            <a:r>
              <a:rPr lang="en-US" dirty="0"/>
              <a:t> yang </a:t>
            </a:r>
            <a:r>
              <a:rPr lang="en-US" dirty="0" err="1"/>
              <a:t>diharapkan</a:t>
            </a:r>
            <a:r>
              <a:rPr lang="en-US" dirty="0"/>
              <a:t>.</a:t>
            </a:r>
          </a:p>
          <a:p>
            <a:r>
              <a:rPr lang="en-US" dirty="0" err="1"/>
              <a:t>Oleh</a:t>
            </a:r>
            <a:r>
              <a:rPr lang="en-US" dirty="0"/>
              <a:t> </a:t>
            </a:r>
            <a:r>
              <a:rPr lang="en-US" dirty="0" err="1"/>
              <a:t>karena</a:t>
            </a:r>
            <a:r>
              <a:rPr lang="en-US" dirty="0"/>
              <a:t> </a:t>
            </a:r>
            <a:r>
              <a:rPr lang="en-US" dirty="0" err="1"/>
              <a:t>itu</a:t>
            </a:r>
            <a:r>
              <a:rPr lang="en-US" dirty="0"/>
              <a:t> </a:t>
            </a:r>
            <a:r>
              <a:rPr lang="en-US" dirty="0" err="1"/>
              <a:t>kepemimpinan</a:t>
            </a:r>
            <a:r>
              <a:rPr lang="en-US" dirty="0"/>
              <a:t> </a:t>
            </a:r>
            <a:r>
              <a:rPr lang="en-US" dirty="0" err="1"/>
              <a:t>ini</a:t>
            </a:r>
            <a:r>
              <a:rPr lang="en-US" dirty="0"/>
              <a:t> </a:t>
            </a:r>
            <a:r>
              <a:rPr lang="en-US" dirty="0" err="1"/>
              <a:t>selalu</a:t>
            </a:r>
            <a:r>
              <a:rPr lang="en-US" dirty="0"/>
              <a:t> </a:t>
            </a:r>
            <a:r>
              <a:rPr lang="en-US" dirty="0" err="1"/>
              <a:t>memiliki</a:t>
            </a:r>
            <a:r>
              <a:rPr lang="en-US" dirty="0"/>
              <a:t> </a:t>
            </a:r>
            <a:r>
              <a:rPr lang="en-US" dirty="0" err="1"/>
              <a:t>anggota</a:t>
            </a:r>
            <a:r>
              <a:rPr lang="en-US" dirty="0"/>
              <a:t> yang </a:t>
            </a:r>
            <a:r>
              <a:rPr lang="en-US" dirty="0" err="1"/>
              <a:t>berkomitmen</a:t>
            </a:r>
            <a:r>
              <a:rPr lang="en-US" dirty="0"/>
              <a:t> </a:t>
            </a:r>
            <a:r>
              <a:rPr lang="en-US" dirty="0" err="1"/>
              <a:t>dan</a:t>
            </a:r>
            <a:r>
              <a:rPr lang="en-US" dirty="0"/>
              <a:t> </a:t>
            </a:r>
            <a:r>
              <a:rPr lang="en-US" dirty="0" err="1"/>
              <a:t>merasa</a:t>
            </a:r>
            <a:r>
              <a:rPr lang="en-US" dirty="0"/>
              <a:t> </a:t>
            </a:r>
            <a:r>
              <a:rPr lang="en-US" dirty="0" err="1"/>
              <a:t>puas</a:t>
            </a:r>
            <a:r>
              <a:rPr lang="en-US" dirty="0"/>
              <a:t>. </a:t>
            </a:r>
            <a:r>
              <a:rPr lang="en-US" dirty="0" err="1"/>
              <a:t>Itu</a:t>
            </a:r>
            <a:r>
              <a:rPr lang="en-US" dirty="0"/>
              <a:t> </a:t>
            </a:r>
            <a:r>
              <a:rPr lang="en-US" dirty="0" err="1"/>
              <a:t>karena</a:t>
            </a:r>
            <a:r>
              <a:rPr lang="en-US" dirty="0"/>
              <a:t> Sang </a:t>
            </a:r>
            <a:r>
              <a:rPr lang="en-US" dirty="0" err="1"/>
              <a:t>Pimpinan</a:t>
            </a:r>
            <a:r>
              <a:rPr lang="en-US" dirty="0"/>
              <a:t> </a:t>
            </a:r>
            <a:r>
              <a:rPr lang="en-US" dirty="0" err="1"/>
              <a:t>sangat</a:t>
            </a:r>
            <a:r>
              <a:rPr lang="en-US" dirty="0"/>
              <a:t> </a:t>
            </a:r>
            <a:r>
              <a:rPr lang="en-US" dirty="0" err="1"/>
              <a:t>memberdayakan</a:t>
            </a:r>
            <a:r>
              <a:rPr lang="en-US" dirty="0"/>
              <a:t> </a:t>
            </a:r>
            <a:r>
              <a:rPr lang="en-US" dirty="0" err="1"/>
              <a:t>pengikut</a:t>
            </a:r>
            <a:r>
              <a:rPr lang="en-US" dirty="0"/>
              <a:t> </a:t>
            </a:r>
            <a:r>
              <a:rPr lang="en-US" dirty="0" err="1"/>
              <a:t>dengan</a:t>
            </a:r>
            <a:r>
              <a:rPr lang="en-US" dirty="0"/>
              <a:t> </a:t>
            </a:r>
            <a:r>
              <a:rPr lang="en-US" dirty="0" err="1"/>
              <a:t>visi-misi</a:t>
            </a:r>
            <a:r>
              <a:rPr lang="en-US" dirty="0"/>
              <a:t> yang </a:t>
            </a:r>
            <a:r>
              <a:rPr lang="en-US" dirty="0" err="1"/>
              <a:t>sama</a:t>
            </a:r>
            <a:r>
              <a:rPr lang="en-US" dirty="0"/>
              <a:t>.</a:t>
            </a:r>
          </a:p>
          <a:p>
            <a:endParaRPr lang="en-US" dirty="0"/>
          </a:p>
          <a:p>
            <a:endParaRPr lang="en-US" dirty="0"/>
          </a:p>
        </p:txBody>
      </p:sp>
    </p:spTree>
    <p:extLst>
      <p:ext uri="{BB962C8B-B14F-4D97-AF65-F5344CB8AC3E}">
        <p14:creationId xmlns:p14="http://schemas.microsoft.com/office/powerpoint/2010/main" val="374883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9.Kepemimpinan </a:t>
            </a:r>
            <a:r>
              <a:rPr lang="en-US" b="1" dirty="0" err="1"/>
              <a:t>Fasilitatif</a:t>
            </a:r>
            <a:endParaRPr lang="en-US" dirty="0"/>
          </a:p>
        </p:txBody>
      </p:sp>
      <p:sp>
        <p:nvSpPr>
          <p:cNvPr id="3" name="Content Placeholder 2"/>
          <p:cNvSpPr>
            <a:spLocks noGrp="1"/>
          </p:cNvSpPr>
          <p:nvPr>
            <p:ph idx="1"/>
          </p:nvPr>
        </p:nvSpPr>
        <p:spPr/>
        <p:txBody>
          <a:bodyPr>
            <a:normAutofit fontScale="92500"/>
          </a:bodyPr>
          <a:lstStyle/>
          <a:p>
            <a:r>
              <a:rPr lang="en-US" dirty="0" err="1"/>
              <a:t>Pengukuran</a:t>
            </a:r>
            <a:r>
              <a:rPr lang="en-US" dirty="0"/>
              <a:t> </a:t>
            </a:r>
            <a:r>
              <a:rPr lang="en-US" dirty="0" err="1"/>
              <a:t>dan</a:t>
            </a:r>
            <a:r>
              <a:rPr lang="en-US" dirty="0"/>
              <a:t> </a:t>
            </a:r>
            <a:r>
              <a:rPr lang="en-US" dirty="0" err="1"/>
              <a:t>hasil</a:t>
            </a:r>
            <a:r>
              <a:rPr lang="en-US" dirty="0"/>
              <a:t> </a:t>
            </a:r>
            <a:r>
              <a:rPr lang="en-US" dirty="0" err="1"/>
              <a:t>menjadi</a:t>
            </a:r>
            <a:r>
              <a:rPr lang="en-US" dirty="0"/>
              <a:t> </a:t>
            </a:r>
            <a:r>
              <a:rPr lang="en-US" dirty="0" err="1"/>
              <a:t>tolak</a:t>
            </a:r>
            <a:r>
              <a:rPr lang="en-US" dirty="0"/>
              <a:t> </a:t>
            </a:r>
            <a:r>
              <a:rPr lang="en-US" dirty="0" err="1"/>
              <a:t>ukur</a:t>
            </a:r>
            <a:r>
              <a:rPr lang="en-US" dirty="0"/>
              <a:t> </a:t>
            </a:r>
            <a:r>
              <a:rPr lang="en-US" dirty="0" err="1"/>
              <a:t>dalam</a:t>
            </a:r>
            <a:r>
              <a:rPr lang="en-US" dirty="0"/>
              <a:t> </a:t>
            </a:r>
            <a:r>
              <a:rPr lang="en-US" dirty="0" err="1"/>
              <a:t>tipe</a:t>
            </a:r>
            <a:r>
              <a:rPr lang="en-US" dirty="0"/>
              <a:t> </a:t>
            </a:r>
            <a:r>
              <a:rPr lang="en-US" dirty="0" err="1"/>
              <a:t>kepemimpinan</a:t>
            </a:r>
            <a:r>
              <a:rPr lang="en-US" dirty="0"/>
              <a:t> </a:t>
            </a:r>
            <a:r>
              <a:rPr lang="en-US" dirty="0" err="1"/>
              <a:t>fasilitatif</a:t>
            </a:r>
            <a:r>
              <a:rPr lang="en-US" dirty="0"/>
              <a:t>. </a:t>
            </a:r>
            <a:r>
              <a:rPr lang="en-US" dirty="0" err="1"/>
              <a:t>Pemimpin</a:t>
            </a:r>
            <a:r>
              <a:rPr lang="en-US" dirty="0"/>
              <a:t> yang </a:t>
            </a:r>
            <a:r>
              <a:rPr lang="en-US" dirty="0" err="1"/>
              <a:t>fasilitatif</a:t>
            </a:r>
            <a:r>
              <a:rPr lang="en-US" dirty="0"/>
              <a:t>, </a:t>
            </a:r>
            <a:r>
              <a:rPr lang="en-US" dirty="0" err="1"/>
              <a:t>selalu</a:t>
            </a:r>
            <a:r>
              <a:rPr lang="en-US" dirty="0"/>
              <a:t> </a:t>
            </a:r>
            <a:r>
              <a:rPr lang="en-US" dirty="0" err="1"/>
              <a:t>mementingkan</a:t>
            </a:r>
            <a:r>
              <a:rPr lang="en-US" dirty="0"/>
              <a:t> </a:t>
            </a:r>
            <a:r>
              <a:rPr lang="en-US" dirty="0" err="1"/>
              <a:t>unsur</a:t>
            </a:r>
            <a:r>
              <a:rPr lang="en-US" dirty="0"/>
              <a:t> </a:t>
            </a:r>
            <a:r>
              <a:rPr lang="en-US" dirty="0" err="1"/>
              <a:t>efektivitas</a:t>
            </a:r>
            <a:r>
              <a:rPr lang="en-US" dirty="0"/>
              <a:t>.</a:t>
            </a:r>
          </a:p>
          <a:p>
            <a:r>
              <a:rPr lang="en-US" dirty="0" err="1"/>
              <a:t>Jika</a:t>
            </a:r>
            <a:r>
              <a:rPr lang="en-US" dirty="0"/>
              <a:t> </a:t>
            </a:r>
            <a:r>
              <a:rPr lang="en-US" dirty="0" err="1"/>
              <a:t>suatu</a:t>
            </a:r>
            <a:r>
              <a:rPr lang="en-US" dirty="0"/>
              <a:t> </a:t>
            </a:r>
            <a:r>
              <a:rPr lang="en-US" dirty="0" err="1"/>
              <a:t>kelompok</a:t>
            </a:r>
            <a:r>
              <a:rPr lang="en-US" dirty="0"/>
              <a:t> </a:t>
            </a:r>
            <a:r>
              <a:rPr lang="en-US" dirty="0" err="1"/>
              <a:t>memiliki</a:t>
            </a:r>
            <a:r>
              <a:rPr lang="en-US" dirty="0"/>
              <a:t> </a:t>
            </a:r>
            <a:r>
              <a:rPr lang="en-US" dirty="0" err="1"/>
              <a:t>efektivitas</a:t>
            </a:r>
            <a:r>
              <a:rPr lang="en-US" dirty="0"/>
              <a:t> yang </a:t>
            </a:r>
            <a:r>
              <a:rPr lang="en-US" dirty="0" err="1"/>
              <a:t>tinggi</a:t>
            </a:r>
            <a:r>
              <a:rPr lang="en-US" dirty="0"/>
              <a:t> </a:t>
            </a:r>
            <a:r>
              <a:rPr lang="en-US" dirty="0" err="1"/>
              <a:t>maka</a:t>
            </a:r>
            <a:r>
              <a:rPr lang="en-US" dirty="0"/>
              <a:t> </a:t>
            </a:r>
            <a:r>
              <a:rPr lang="en-US" dirty="0" err="1"/>
              <a:t>pemimpin</a:t>
            </a:r>
            <a:r>
              <a:rPr lang="en-US" dirty="0"/>
              <a:t> </a:t>
            </a:r>
            <a:r>
              <a:rPr lang="en-US" dirty="0" err="1"/>
              <a:t>tak</a:t>
            </a:r>
            <a:r>
              <a:rPr lang="en-US" dirty="0"/>
              <a:t> </a:t>
            </a:r>
            <a:r>
              <a:rPr lang="en-US" dirty="0" err="1"/>
              <a:t>banyak</a:t>
            </a:r>
            <a:r>
              <a:rPr lang="en-US" dirty="0"/>
              <a:t> </a:t>
            </a:r>
            <a:r>
              <a:rPr lang="en-US" dirty="0" err="1"/>
              <a:t>campur</a:t>
            </a:r>
            <a:r>
              <a:rPr lang="en-US" dirty="0"/>
              <a:t> </a:t>
            </a:r>
            <a:r>
              <a:rPr lang="en-US" dirty="0" err="1"/>
              <a:t>tangan</a:t>
            </a:r>
            <a:r>
              <a:rPr lang="en-US" dirty="0"/>
              <a:t>. </a:t>
            </a:r>
            <a:r>
              <a:rPr lang="en-US" dirty="0" err="1"/>
              <a:t>Sebaliknya</a:t>
            </a:r>
            <a:r>
              <a:rPr lang="en-US" dirty="0"/>
              <a:t>, </a:t>
            </a:r>
            <a:r>
              <a:rPr lang="en-US" dirty="0" err="1"/>
              <a:t>jika</a:t>
            </a:r>
            <a:r>
              <a:rPr lang="en-US" dirty="0"/>
              <a:t> </a:t>
            </a:r>
            <a:r>
              <a:rPr lang="en-US" dirty="0" err="1"/>
              <a:t>kinerja</a:t>
            </a:r>
            <a:r>
              <a:rPr lang="en-US" dirty="0"/>
              <a:t> </a:t>
            </a:r>
            <a:r>
              <a:rPr lang="en-US" dirty="0" err="1"/>
              <a:t>kelompok</a:t>
            </a:r>
            <a:r>
              <a:rPr lang="en-US" dirty="0"/>
              <a:t> </a:t>
            </a:r>
            <a:r>
              <a:rPr lang="en-US" dirty="0" err="1"/>
              <a:t>tidak</a:t>
            </a:r>
            <a:r>
              <a:rPr lang="en-US" dirty="0"/>
              <a:t> </a:t>
            </a:r>
            <a:r>
              <a:rPr lang="en-US" dirty="0" err="1"/>
              <a:t>efektif</a:t>
            </a:r>
            <a:r>
              <a:rPr lang="en-US" dirty="0"/>
              <a:t>, </a:t>
            </a:r>
            <a:r>
              <a:rPr lang="en-US" dirty="0" err="1"/>
              <a:t>maka</a:t>
            </a:r>
            <a:r>
              <a:rPr lang="en-US" dirty="0"/>
              <a:t> </a:t>
            </a:r>
            <a:r>
              <a:rPr lang="en-US" dirty="0" err="1"/>
              <a:t>pemimpin</a:t>
            </a:r>
            <a:r>
              <a:rPr lang="en-US" dirty="0"/>
              <a:t> </a:t>
            </a:r>
            <a:r>
              <a:rPr lang="en-US" dirty="0" err="1"/>
              <a:t>akan</a:t>
            </a:r>
            <a:r>
              <a:rPr lang="en-US" dirty="0"/>
              <a:t> </a:t>
            </a:r>
            <a:r>
              <a:rPr lang="en-US" dirty="0" err="1"/>
              <a:t>memberi</a:t>
            </a:r>
            <a:r>
              <a:rPr lang="en-US" dirty="0"/>
              <a:t> </a:t>
            </a:r>
            <a:r>
              <a:rPr lang="en-US" dirty="0" err="1"/>
              <a:t>petunjuk</a:t>
            </a:r>
            <a:r>
              <a:rPr lang="en-US" dirty="0"/>
              <a:t> </a:t>
            </a:r>
            <a:r>
              <a:rPr lang="en-US" dirty="0" err="1"/>
              <a:t>dan</a:t>
            </a:r>
            <a:r>
              <a:rPr lang="en-US" dirty="0"/>
              <a:t> </a:t>
            </a:r>
            <a:r>
              <a:rPr lang="en-US" dirty="0" err="1"/>
              <a:t>membantu</a:t>
            </a:r>
            <a:r>
              <a:rPr lang="en-US" dirty="0"/>
              <a:t> </a:t>
            </a:r>
            <a:r>
              <a:rPr lang="en-US" dirty="0" err="1"/>
              <a:t>kelompok</a:t>
            </a:r>
            <a:r>
              <a:rPr lang="en-US" dirty="0"/>
              <a:t> </a:t>
            </a:r>
            <a:r>
              <a:rPr lang="en-US" dirty="0" err="1"/>
              <a:t>tersebut</a:t>
            </a:r>
            <a:r>
              <a:rPr lang="en-US" dirty="0"/>
              <a:t> </a:t>
            </a:r>
            <a:r>
              <a:rPr lang="en-US" dirty="0" err="1"/>
              <a:t>menjalankan</a:t>
            </a:r>
            <a:r>
              <a:rPr lang="en-US" dirty="0"/>
              <a:t> </a:t>
            </a:r>
            <a:r>
              <a:rPr lang="en-US" dirty="0" err="1"/>
              <a:t>prosesnya</a:t>
            </a:r>
            <a:r>
              <a:rPr lang="en-US" dirty="0"/>
              <a:t>.</a:t>
            </a:r>
          </a:p>
          <a:p>
            <a:endParaRPr lang="en-US" dirty="0"/>
          </a:p>
        </p:txBody>
      </p:sp>
    </p:spTree>
    <p:extLst>
      <p:ext uri="{BB962C8B-B14F-4D97-AF65-F5344CB8AC3E}">
        <p14:creationId xmlns:p14="http://schemas.microsoft.com/office/powerpoint/2010/main" val="3990341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10. </a:t>
            </a:r>
            <a:r>
              <a:rPr lang="en-US" b="1" dirty="0" err="1"/>
              <a:t>Kepemimpinan</a:t>
            </a:r>
            <a:r>
              <a:rPr lang="en-US" b="1" dirty="0"/>
              <a:t> Liberal</a:t>
            </a:r>
            <a:endParaRPr lang="en-US" dirty="0"/>
          </a:p>
        </p:txBody>
      </p:sp>
      <p:sp>
        <p:nvSpPr>
          <p:cNvPr id="3" name="Content Placeholder 2"/>
          <p:cNvSpPr>
            <a:spLocks noGrp="1"/>
          </p:cNvSpPr>
          <p:nvPr>
            <p:ph idx="1"/>
          </p:nvPr>
        </p:nvSpPr>
        <p:spPr/>
        <p:txBody>
          <a:bodyPr>
            <a:normAutofit fontScale="92500"/>
          </a:bodyPr>
          <a:lstStyle/>
          <a:p>
            <a:r>
              <a:rPr lang="en-US" dirty="0" err="1"/>
              <a:t>Tipe</a:t>
            </a:r>
            <a:r>
              <a:rPr lang="en-US" dirty="0"/>
              <a:t> </a:t>
            </a:r>
            <a:r>
              <a:rPr lang="en-US" dirty="0" err="1"/>
              <a:t>kepemimpinan</a:t>
            </a:r>
            <a:r>
              <a:rPr lang="en-US" dirty="0"/>
              <a:t> </a:t>
            </a:r>
            <a:r>
              <a:rPr lang="en-US" dirty="0" err="1"/>
              <a:t>ini</a:t>
            </a:r>
            <a:r>
              <a:rPr lang="en-US" dirty="0"/>
              <a:t> </a:t>
            </a:r>
            <a:r>
              <a:rPr lang="en-US" dirty="0" err="1"/>
              <a:t>adalah</a:t>
            </a:r>
            <a:r>
              <a:rPr lang="en-US" dirty="0"/>
              <a:t> </a:t>
            </a:r>
            <a:r>
              <a:rPr lang="en-US" dirty="0" err="1"/>
              <a:t>tipe</a:t>
            </a:r>
            <a:r>
              <a:rPr lang="en-US" dirty="0"/>
              <a:t> yang </a:t>
            </a:r>
            <a:r>
              <a:rPr lang="en-US" dirty="0" err="1"/>
              <a:t>memberikan</a:t>
            </a:r>
            <a:r>
              <a:rPr lang="en-US" dirty="0"/>
              <a:t> </a:t>
            </a:r>
            <a:r>
              <a:rPr lang="en-US" dirty="0" err="1"/>
              <a:t>kebebasan</a:t>
            </a:r>
            <a:r>
              <a:rPr lang="en-US" dirty="0"/>
              <a:t> </a:t>
            </a:r>
            <a:r>
              <a:rPr lang="en-US" dirty="0" err="1"/>
              <a:t>kepada</a:t>
            </a:r>
            <a:r>
              <a:rPr lang="en-US" dirty="0"/>
              <a:t> </a:t>
            </a:r>
            <a:r>
              <a:rPr lang="en-US" dirty="0" err="1"/>
              <a:t>anggotanya</a:t>
            </a:r>
            <a:r>
              <a:rPr lang="en-US" dirty="0"/>
              <a:t> </a:t>
            </a:r>
            <a:r>
              <a:rPr lang="en-US" dirty="0" err="1"/>
              <a:t>untuk</a:t>
            </a:r>
            <a:r>
              <a:rPr lang="en-US" dirty="0"/>
              <a:t> </a:t>
            </a:r>
            <a:r>
              <a:rPr lang="en-US" dirty="0" err="1"/>
              <a:t>melakukan</a:t>
            </a:r>
            <a:r>
              <a:rPr lang="en-US" dirty="0"/>
              <a:t> </a:t>
            </a:r>
            <a:r>
              <a:rPr lang="en-US" dirty="0" err="1"/>
              <a:t>tugasnya</a:t>
            </a:r>
            <a:r>
              <a:rPr lang="en-US" dirty="0"/>
              <a:t>. Cara yang </a:t>
            </a:r>
            <a:r>
              <a:rPr lang="en-US" dirty="0" err="1"/>
              <a:t>biasa</a:t>
            </a:r>
            <a:r>
              <a:rPr lang="en-US" dirty="0"/>
              <a:t> </a:t>
            </a:r>
            <a:r>
              <a:rPr lang="en-US" dirty="0" err="1"/>
              <a:t>dilakukan</a:t>
            </a:r>
            <a:r>
              <a:rPr lang="en-US" dirty="0"/>
              <a:t> </a:t>
            </a:r>
            <a:r>
              <a:rPr lang="en-US" dirty="0" err="1"/>
              <a:t>oleh</a:t>
            </a:r>
            <a:r>
              <a:rPr lang="en-US" dirty="0"/>
              <a:t> </a:t>
            </a:r>
            <a:r>
              <a:rPr lang="en-US" dirty="0" err="1"/>
              <a:t>tipe</a:t>
            </a:r>
            <a:r>
              <a:rPr lang="en-US" dirty="0"/>
              <a:t> </a:t>
            </a:r>
            <a:r>
              <a:rPr lang="en-US" dirty="0" err="1"/>
              <a:t>kepemimpinan</a:t>
            </a:r>
            <a:r>
              <a:rPr lang="en-US" dirty="0"/>
              <a:t> </a:t>
            </a:r>
            <a:r>
              <a:rPr lang="en-US" dirty="0" err="1"/>
              <a:t>ini</a:t>
            </a:r>
            <a:r>
              <a:rPr lang="en-US" dirty="0"/>
              <a:t> </a:t>
            </a:r>
            <a:r>
              <a:rPr lang="en-US" dirty="0" err="1"/>
              <a:t>adalah</a:t>
            </a:r>
            <a:r>
              <a:rPr lang="en-US" dirty="0"/>
              <a:t> </a:t>
            </a:r>
            <a:r>
              <a:rPr lang="en-US" dirty="0" err="1"/>
              <a:t>membuat</a:t>
            </a:r>
            <a:r>
              <a:rPr lang="en-US" dirty="0"/>
              <a:t> </a:t>
            </a:r>
            <a:r>
              <a:rPr lang="en-US" dirty="0" err="1"/>
              <a:t>anggota</a:t>
            </a:r>
            <a:r>
              <a:rPr lang="en-US" dirty="0"/>
              <a:t> </a:t>
            </a:r>
            <a:r>
              <a:rPr lang="en-US" dirty="0" err="1"/>
              <a:t>nyaman</a:t>
            </a:r>
            <a:r>
              <a:rPr lang="en-US" dirty="0"/>
              <a:t>, agar </a:t>
            </a:r>
            <a:r>
              <a:rPr lang="en-US" dirty="0" err="1"/>
              <a:t>tugas</a:t>
            </a:r>
            <a:r>
              <a:rPr lang="en-US" dirty="0"/>
              <a:t> yang </a:t>
            </a:r>
            <a:r>
              <a:rPr lang="en-US" dirty="0" err="1"/>
              <a:t>diberikan</a:t>
            </a:r>
            <a:r>
              <a:rPr lang="en-US" dirty="0"/>
              <a:t> </a:t>
            </a:r>
            <a:r>
              <a:rPr lang="en-US" dirty="0" err="1"/>
              <a:t>kepadanya</a:t>
            </a:r>
            <a:r>
              <a:rPr lang="en-US" dirty="0"/>
              <a:t> </a:t>
            </a:r>
            <a:r>
              <a:rPr lang="en-US" dirty="0" err="1"/>
              <a:t>cepat</a:t>
            </a:r>
            <a:r>
              <a:rPr lang="en-US" dirty="0"/>
              <a:t> </a:t>
            </a:r>
            <a:r>
              <a:rPr lang="en-US" dirty="0" err="1"/>
              <a:t>selesai</a:t>
            </a:r>
            <a:r>
              <a:rPr lang="en-US" dirty="0"/>
              <a:t>.</a:t>
            </a:r>
          </a:p>
          <a:p>
            <a:r>
              <a:rPr lang="en-US" dirty="0" err="1"/>
              <a:t>Pemimpin</a:t>
            </a:r>
            <a:r>
              <a:rPr lang="en-US" dirty="0"/>
              <a:t> </a:t>
            </a:r>
            <a:r>
              <a:rPr lang="en-US" dirty="0" err="1"/>
              <a:t>dengan</a:t>
            </a:r>
            <a:r>
              <a:rPr lang="en-US" dirty="0"/>
              <a:t> </a:t>
            </a:r>
            <a:r>
              <a:rPr lang="en-US" dirty="0" err="1"/>
              <a:t>tipe</a:t>
            </a:r>
            <a:r>
              <a:rPr lang="en-US" dirty="0"/>
              <a:t> </a:t>
            </a:r>
            <a:r>
              <a:rPr lang="en-US" dirty="0" err="1"/>
              <a:t>kepemimpinan</a:t>
            </a:r>
            <a:r>
              <a:rPr lang="en-US" dirty="0"/>
              <a:t> </a:t>
            </a:r>
            <a:r>
              <a:rPr lang="en-US" dirty="0" err="1"/>
              <a:t>ini</a:t>
            </a:r>
            <a:r>
              <a:rPr lang="en-US" dirty="0"/>
              <a:t> </a:t>
            </a:r>
            <a:r>
              <a:rPr lang="en-US" dirty="0" err="1"/>
              <a:t>cenderung</a:t>
            </a:r>
            <a:r>
              <a:rPr lang="en-US" dirty="0"/>
              <a:t> </a:t>
            </a:r>
            <a:r>
              <a:rPr lang="en-US" dirty="0" err="1"/>
              <a:t>tidak</a:t>
            </a:r>
            <a:r>
              <a:rPr lang="en-US" dirty="0"/>
              <a:t> </a:t>
            </a:r>
            <a:r>
              <a:rPr lang="en-US" dirty="0" err="1"/>
              <a:t>banyak</a:t>
            </a:r>
            <a:r>
              <a:rPr lang="en-US" dirty="0"/>
              <a:t> </a:t>
            </a:r>
            <a:r>
              <a:rPr lang="en-US" dirty="0" err="1"/>
              <a:t>mengintervensi</a:t>
            </a:r>
            <a:r>
              <a:rPr lang="en-US" dirty="0"/>
              <a:t> </a:t>
            </a:r>
            <a:r>
              <a:rPr lang="en-US" dirty="0" err="1"/>
              <a:t>namun</a:t>
            </a:r>
            <a:r>
              <a:rPr lang="en-US" dirty="0"/>
              <a:t> </a:t>
            </a:r>
            <a:r>
              <a:rPr lang="en-US" dirty="0" err="1"/>
              <a:t>tetap</a:t>
            </a:r>
            <a:r>
              <a:rPr lang="en-US" dirty="0"/>
              <a:t> </a:t>
            </a:r>
            <a:r>
              <a:rPr lang="en-US" dirty="0" err="1"/>
              <a:t>mengawasi</a:t>
            </a:r>
            <a:r>
              <a:rPr lang="en-US" dirty="0"/>
              <a:t> </a:t>
            </a:r>
            <a:r>
              <a:rPr lang="en-US" dirty="0" err="1"/>
              <a:t>kerja</a:t>
            </a:r>
            <a:r>
              <a:rPr lang="en-US" dirty="0"/>
              <a:t> para </a:t>
            </a:r>
            <a:r>
              <a:rPr lang="en-US" dirty="0" err="1"/>
              <a:t>anggotanya</a:t>
            </a:r>
            <a:r>
              <a:rPr lang="en-US" dirty="0"/>
              <a:t>.</a:t>
            </a:r>
          </a:p>
        </p:txBody>
      </p:sp>
    </p:spTree>
    <p:extLst>
      <p:ext uri="{BB962C8B-B14F-4D97-AF65-F5344CB8AC3E}">
        <p14:creationId xmlns:p14="http://schemas.microsoft.com/office/powerpoint/2010/main" val="2463677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11. </a:t>
            </a:r>
            <a:r>
              <a:rPr lang="en-US" b="1" dirty="0" err="1"/>
              <a:t>Kepemimpinan</a:t>
            </a:r>
            <a:r>
              <a:rPr lang="en-US" b="1" dirty="0"/>
              <a:t> </a:t>
            </a:r>
            <a:r>
              <a:rPr lang="en-US" b="1" dirty="0" err="1"/>
              <a:t>Lintas</a:t>
            </a:r>
            <a:r>
              <a:rPr lang="en-US" b="1" dirty="0"/>
              <a:t> </a:t>
            </a:r>
            <a:r>
              <a:rPr lang="en-US" b="1" dirty="0" err="1"/>
              <a:t>Budaya</a:t>
            </a:r>
            <a:endParaRPr lang="en-US" dirty="0"/>
          </a:p>
        </p:txBody>
      </p:sp>
      <p:sp>
        <p:nvSpPr>
          <p:cNvPr id="3" name="Content Placeholder 2"/>
          <p:cNvSpPr>
            <a:spLocks noGrp="1"/>
          </p:cNvSpPr>
          <p:nvPr>
            <p:ph idx="1"/>
          </p:nvPr>
        </p:nvSpPr>
        <p:spPr/>
        <p:txBody>
          <a:bodyPr>
            <a:normAutofit/>
          </a:bodyPr>
          <a:lstStyle/>
          <a:p>
            <a:r>
              <a:rPr lang="en-US" dirty="0" err="1"/>
              <a:t>Keberagaman</a:t>
            </a:r>
            <a:r>
              <a:rPr lang="en-US" dirty="0"/>
              <a:t> </a:t>
            </a:r>
            <a:r>
              <a:rPr lang="en-US" dirty="0" err="1"/>
              <a:t>latar</a:t>
            </a:r>
            <a:r>
              <a:rPr lang="en-US" dirty="0"/>
              <a:t> </a:t>
            </a:r>
            <a:r>
              <a:rPr lang="en-US" dirty="0" err="1"/>
              <a:t>belakang</a:t>
            </a:r>
            <a:r>
              <a:rPr lang="en-US" dirty="0"/>
              <a:t> </a:t>
            </a:r>
            <a:r>
              <a:rPr lang="en-US" dirty="0" err="1"/>
              <a:t>budaya</a:t>
            </a:r>
            <a:r>
              <a:rPr lang="en-US" dirty="0"/>
              <a:t> </a:t>
            </a:r>
            <a:r>
              <a:rPr lang="en-US" dirty="0" err="1"/>
              <a:t>dalam</a:t>
            </a:r>
            <a:r>
              <a:rPr lang="en-US" dirty="0"/>
              <a:t> </a:t>
            </a:r>
            <a:r>
              <a:rPr lang="en-US" dirty="0" err="1"/>
              <a:t>sebuah</a:t>
            </a:r>
            <a:r>
              <a:rPr lang="en-US" dirty="0"/>
              <a:t> </a:t>
            </a:r>
            <a:r>
              <a:rPr lang="en-US" dirty="0" err="1"/>
              <a:t>organisasi</a:t>
            </a:r>
            <a:r>
              <a:rPr lang="en-US" dirty="0"/>
              <a:t> </a:t>
            </a:r>
            <a:r>
              <a:rPr lang="en-US" dirty="0" err="1"/>
              <a:t>telah</a:t>
            </a:r>
            <a:r>
              <a:rPr lang="en-US" dirty="0"/>
              <a:t> </a:t>
            </a:r>
            <a:r>
              <a:rPr lang="en-US" dirty="0" err="1"/>
              <a:t>melahirkan</a:t>
            </a:r>
            <a:r>
              <a:rPr lang="en-US" dirty="0"/>
              <a:t> </a:t>
            </a:r>
            <a:r>
              <a:rPr lang="en-US" dirty="0" err="1"/>
              <a:t>kepemimpinan</a:t>
            </a:r>
            <a:r>
              <a:rPr lang="en-US" dirty="0"/>
              <a:t> </a:t>
            </a:r>
            <a:r>
              <a:rPr lang="en-US" dirty="0" err="1"/>
              <a:t>tipe</a:t>
            </a:r>
            <a:r>
              <a:rPr lang="en-US" dirty="0"/>
              <a:t> </a:t>
            </a:r>
            <a:r>
              <a:rPr lang="en-US" dirty="0" err="1"/>
              <a:t>ini</a:t>
            </a:r>
            <a:r>
              <a:rPr lang="en-US" dirty="0"/>
              <a:t>. </a:t>
            </a:r>
          </a:p>
          <a:p>
            <a:r>
              <a:rPr lang="en-US" dirty="0" err="1"/>
              <a:t>Pemimpin</a:t>
            </a:r>
            <a:r>
              <a:rPr lang="en-US" dirty="0"/>
              <a:t> </a:t>
            </a:r>
            <a:r>
              <a:rPr lang="en-US" dirty="0" err="1"/>
              <a:t>seperti</a:t>
            </a:r>
            <a:r>
              <a:rPr lang="en-US" dirty="0"/>
              <a:t> </a:t>
            </a:r>
            <a:r>
              <a:rPr lang="en-US" dirty="0" err="1"/>
              <a:t>ini</a:t>
            </a:r>
            <a:r>
              <a:rPr lang="en-US" dirty="0"/>
              <a:t> </a:t>
            </a:r>
            <a:r>
              <a:rPr lang="en-US" dirty="0" err="1"/>
              <a:t>biasanya</a:t>
            </a:r>
            <a:r>
              <a:rPr lang="en-US" dirty="0"/>
              <a:t> </a:t>
            </a:r>
            <a:r>
              <a:rPr lang="en-US" dirty="0" err="1"/>
              <a:t>memiliki</a:t>
            </a:r>
            <a:r>
              <a:rPr lang="en-US" dirty="0"/>
              <a:t> </a:t>
            </a:r>
            <a:r>
              <a:rPr lang="en-US" dirty="0" err="1"/>
              <a:t>pandangan</a:t>
            </a:r>
            <a:r>
              <a:rPr lang="en-US" dirty="0"/>
              <a:t> yang </a:t>
            </a:r>
            <a:r>
              <a:rPr lang="en-US" dirty="0" err="1"/>
              <a:t>luas</a:t>
            </a:r>
            <a:r>
              <a:rPr lang="en-US" dirty="0"/>
              <a:t> </a:t>
            </a:r>
            <a:r>
              <a:rPr lang="en-US" dirty="0" err="1"/>
              <a:t>serta</a:t>
            </a:r>
            <a:r>
              <a:rPr lang="en-US" dirty="0"/>
              <a:t> </a:t>
            </a:r>
            <a:r>
              <a:rPr lang="en-US" dirty="0" err="1"/>
              <a:t>mampu</a:t>
            </a:r>
            <a:r>
              <a:rPr lang="en-US" dirty="0"/>
              <a:t> </a:t>
            </a:r>
            <a:r>
              <a:rPr lang="en-US" dirty="0" err="1"/>
              <a:t>beradaptasi</a:t>
            </a:r>
            <a:r>
              <a:rPr lang="en-US" dirty="0"/>
              <a:t> </a:t>
            </a:r>
            <a:r>
              <a:rPr lang="en-US" dirty="0" err="1"/>
              <a:t>cepat</a:t>
            </a:r>
            <a:r>
              <a:rPr lang="en-US" dirty="0"/>
              <a:t> </a:t>
            </a:r>
            <a:r>
              <a:rPr lang="en-US" dirty="0" err="1"/>
              <a:t>terhadap</a:t>
            </a:r>
            <a:r>
              <a:rPr lang="en-US" dirty="0"/>
              <a:t> </a:t>
            </a:r>
            <a:r>
              <a:rPr lang="en-US" dirty="0" err="1"/>
              <a:t>perbedaan</a:t>
            </a:r>
            <a:r>
              <a:rPr lang="en-US" dirty="0"/>
              <a:t> </a:t>
            </a:r>
            <a:r>
              <a:rPr lang="en-US" dirty="0" err="1"/>
              <a:t>latar</a:t>
            </a:r>
            <a:r>
              <a:rPr lang="en-US" dirty="0"/>
              <a:t> </a:t>
            </a:r>
            <a:r>
              <a:rPr lang="en-US" dirty="0" err="1"/>
              <a:t>belakang</a:t>
            </a:r>
            <a:r>
              <a:rPr lang="en-US" dirty="0"/>
              <a:t> </a:t>
            </a:r>
            <a:r>
              <a:rPr lang="en-US" dirty="0" err="1"/>
              <a:t>budaya</a:t>
            </a:r>
            <a:r>
              <a:rPr lang="en-US" dirty="0"/>
              <a:t> </a:t>
            </a:r>
            <a:r>
              <a:rPr lang="en-US" dirty="0" err="1"/>
              <a:t>masing-masing</a:t>
            </a:r>
            <a:r>
              <a:rPr lang="en-US" dirty="0"/>
              <a:t> </a:t>
            </a:r>
            <a:r>
              <a:rPr lang="en-US" dirty="0" err="1"/>
              <a:t>anggotanya</a:t>
            </a:r>
            <a:r>
              <a:rPr lang="en-US" dirty="0"/>
              <a:t>.</a:t>
            </a:r>
          </a:p>
          <a:p>
            <a:endParaRPr lang="en-US" dirty="0"/>
          </a:p>
          <a:p>
            <a:endParaRPr lang="en-US" dirty="0"/>
          </a:p>
        </p:txBody>
      </p:sp>
    </p:spTree>
    <p:extLst>
      <p:ext uri="{BB962C8B-B14F-4D97-AF65-F5344CB8AC3E}">
        <p14:creationId xmlns:p14="http://schemas.microsoft.com/office/powerpoint/2010/main" val="1703198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12. </a:t>
            </a:r>
            <a:r>
              <a:rPr lang="en-US" dirty="0" err="1"/>
              <a:t>Kepemimpinan</a:t>
            </a:r>
            <a:r>
              <a:rPr lang="en-US" dirty="0"/>
              <a:t> </a:t>
            </a:r>
            <a:r>
              <a:rPr lang="en-US" dirty="0" err="1"/>
              <a:t>karismatik</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Pada</a:t>
            </a:r>
            <a:r>
              <a:rPr lang="en-US" dirty="0"/>
              <a:t> </a:t>
            </a:r>
            <a:r>
              <a:rPr lang="en-US" dirty="0" err="1"/>
              <a:t>tipe</a:t>
            </a:r>
            <a:r>
              <a:rPr lang="en-US" dirty="0"/>
              <a:t> </a:t>
            </a:r>
            <a:r>
              <a:rPr lang="en-US" dirty="0" err="1"/>
              <a:t>kepribadian</a:t>
            </a:r>
            <a:r>
              <a:rPr lang="en-US" dirty="0"/>
              <a:t> </a:t>
            </a:r>
            <a:r>
              <a:rPr lang="en-US" dirty="0" err="1"/>
              <a:t>karismatik</a:t>
            </a:r>
            <a:r>
              <a:rPr lang="en-US" dirty="0"/>
              <a:t>, </a:t>
            </a:r>
            <a:r>
              <a:rPr lang="en-US" dirty="0" err="1"/>
              <a:t>pemimpinnya</a:t>
            </a:r>
            <a:r>
              <a:rPr lang="en-US" dirty="0"/>
              <a:t> </a:t>
            </a:r>
            <a:r>
              <a:rPr lang="en-US" dirty="0" err="1"/>
              <a:t>adalah</a:t>
            </a:r>
            <a:r>
              <a:rPr lang="en-US" dirty="0"/>
              <a:t> para </a:t>
            </a:r>
            <a:r>
              <a:rPr lang="en-US" dirty="0" err="1"/>
              <a:t>sosok</a:t>
            </a:r>
            <a:r>
              <a:rPr lang="en-US" dirty="0"/>
              <a:t> yang </a:t>
            </a:r>
            <a:r>
              <a:rPr lang="en-US" dirty="0" err="1"/>
              <a:t>memiliki</a:t>
            </a:r>
            <a:r>
              <a:rPr lang="en-US" dirty="0"/>
              <a:t> </a:t>
            </a:r>
            <a:r>
              <a:rPr lang="en-US" dirty="0" err="1"/>
              <a:t>kepribadian</a:t>
            </a:r>
            <a:r>
              <a:rPr lang="en-US" dirty="0"/>
              <a:t> </a:t>
            </a:r>
            <a:r>
              <a:rPr lang="en-US" dirty="0" err="1"/>
              <a:t>kuat</a:t>
            </a:r>
            <a:r>
              <a:rPr lang="en-US" dirty="0"/>
              <a:t>. </a:t>
            </a:r>
            <a:r>
              <a:rPr lang="en-US" dirty="0" err="1"/>
              <a:t>Ini</a:t>
            </a:r>
            <a:r>
              <a:rPr lang="en-US" dirty="0"/>
              <a:t> </a:t>
            </a:r>
            <a:r>
              <a:rPr lang="en-US" dirty="0" err="1"/>
              <a:t>merupakan</a:t>
            </a:r>
            <a:r>
              <a:rPr lang="en-US" dirty="0"/>
              <a:t> </a:t>
            </a:r>
            <a:r>
              <a:rPr lang="en-US" dirty="0" err="1"/>
              <a:t>sumber</a:t>
            </a:r>
            <a:r>
              <a:rPr lang="en-US" dirty="0"/>
              <a:t> </a:t>
            </a:r>
            <a:r>
              <a:rPr lang="en-US" dirty="0" err="1"/>
              <a:t>kekuatan</a:t>
            </a:r>
            <a:r>
              <a:rPr lang="en-US" dirty="0"/>
              <a:t> yang </a:t>
            </a:r>
            <a:r>
              <a:rPr lang="en-US" dirty="0" err="1"/>
              <a:t>membuat</a:t>
            </a:r>
            <a:r>
              <a:rPr lang="en-US" dirty="0"/>
              <a:t> </a:t>
            </a:r>
            <a:r>
              <a:rPr lang="en-US" dirty="0" err="1"/>
              <a:t>banyak</a:t>
            </a:r>
            <a:r>
              <a:rPr lang="en-US" dirty="0"/>
              <a:t> orang </a:t>
            </a:r>
            <a:r>
              <a:rPr lang="en-US" dirty="0" err="1"/>
              <a:t>menghargai</a:t>
            </a:r>
            <a:r>
              <a:rPr lang="en-US" dirty="0"/>
              <a:t> </a:t>
            </a:r>
            <a:r>
              <a:rPr lang="en-US" dirty="0" err="1"/>
              <a:t>nilai</a:t>
            </a:r>
            <a:r>
              <a:rPr lang="en-US" dirty="0"/>
              <a:t> yang </a:t>
            </a:r>
            <a:r>
              <a:rPr lang="en-US" dirty="0" err="1"/>
              <a:t>mereka</a:t>
            </a:r>
            <a:r>
              <a:rPr lang="en-US" dirty="0"/>
              <a:t> </a:t>
            </a:r>
            <a:r>
              <a:rPr lang="en-US" dirty="0" err="1"/>
              <a:t>anut</a:t>
            </a:r>
            <a:r>
              <a:rPr lang="en-US" dirty="0"/>
              <a:t>.</a:t>
            </a:r>
          </a:p>
          <a:p>
            <a:r>
              <a:rPr lang="en-US" dirty="0"/>
              <a:t>Para </a:t>
            </a:r>
            <a:r>
              <a:rPr lang="en-US" dirty="0" err="1"/>
              <a:t>pemimpin</a:t>
            </a:r>
            <a:r>
              <a:rPr lang="en-US" dirty="0"/>
              <a:t> </a:t>
            </a:r>
            <a:r>
              <a:rPr lang="en-US" dirty="0" err="1"/>
              <a:t>karismatik</a:t>
            </a:r>
            <a:r>
              <a:rPr lang="en-US" dirty="0"/>
              <a:t> </a:t>
            </a:r>
            <a:r>
              <a:rPr lang="en-US" dirty="0" err="1"/>
              <a:t>tidak</a:t>
            </a:r>
            <a:r>
              <a:rPr lang="en-US" dirty="0"/>
              <a:t> </a:t>
            </a:r>
            <a:r>
              <a:rPr lang="en-US" dirty="0" err="1"/>
              <a:t>sekadar</a:t>
            </a:r>
            <a:r>
              <a:rPr lang="en-US" dirty="0"/>
              <a:t> </a:t>
            </a:r>
            <a:r>
              <a:rPr lang="en-US" dirty="0" err="1"/>
              <a:t>terkenal</a:t>
            </a:r>
            <a:r>
              <a:rPr lang="en-US" dirty="0"/>
              <a:t> </a:t>
            </a:r>
            <a:r>
              <a:rPr lang="en-US" dirty="0" err="1"/>
              <a:t>karena</a:t>
            </a:r>
            <a:r>
              <a:rPr lang="en-US" dirty="0"/>
              <a:t> </a:t>
            </a:r>
            <a:r>
              <a:rPr lang="en-US" dirty="0" err="1"/>
              <a:t>posisi</a:t>
            </a:r>
            <a:r>
              <a:rPr lang="en-US" dirty="0"/>
              <a:t> </a:t>
            </a:r>
            <a:r>
              <a:rPr lang="en-US" dirty="0" err="1"/>
              <a:t>atau</a:t>
            </a:r>
            <a:r>
              <a:rPr lang="en-US" dirty="0"/>
              <a:t> </a:t>
            </a:r>
            <a:r>
              <a:rPr lang="en-US" dirty="0" err="1"/>
              <a:t>kepemilikan</a:t>
            </a:r>
            <a:r>
              <a:rPr lang="en-US" dirty="0"/>
              <a:t> </a:t>
            </a:r>
            <a:r>
              <a:rPr lang="en-US" dirty="0" err="1"/>
              <a:t>terhadap</a:t>
            </a:r>
            <a:r>
              <a:rPr lang="en-US" dirty="0"/>
              <a:t> </a:t>
            </a:r>
            <a:r>
              <a:rPr lang="en-US" dirty="0" err="1"/>
              <a:t>suatu</a:t>
            </a:r>
            <a:r>
              <a:rPr lang="en-US" dirty="0"/>
              <a:t> </a:t>
            </a:r>
            <a:r>
              <a:rPr lang="en-US" dirty="0" err="1"/>
              <a:t>hal</a:t>
            </a:r>
            <a:r>
              <a:rPr lang="en-US" dirty="0"/>
              <a:t>. </a:t>
            </a:r>
            <a:r>
              <a:rPr lang="en-US" dirty="0" err="1"/>
              <a:t>Mereka</a:t>
            </a:r>
            <a:r>
              <a:rPr lang="en-US" dirty="0"/>
              <a:t> </a:t>
            </a:r>
            <a:r>
              <a:rPr lang="en-US" dirty="0" err="1"/>
              <a:t>mampu</a:t>
            </a:r>
            <a:r>
              <a:rPr lang="en-US" dirty="0"/>
              <a:t> </a:t>
            </a:r>
            <a:r>
              <a:rPr lang="en-US" dirty="0" err="1"/>
              <a:t>mengubah</a:t>
            </a:r>
            <a:r>
              <a:rPr lang="en-US" dirty="0"/>
              <a:t> </a:t>
            </a:r>
            <a:r>
              <a:rPr lang="en-US" dirty="0" err="1"/>
              <a:t>arah</a:t>
            </a:r>
            <a:r>
              <a:rPr lang="en-US" dirty="0"/>
              <a:t> </a:t>
            </a:r>
            <a:r>
              <a:rPr lang="en-US" dirty="0" err="1"/>
              <a:t>pandang</a:t>
            </a:r>
            <a:r>
              <a:rPr lang="en-US" dirty="0"/>
              <a:t> </a:t>
            </a:r>
            <a:r>
              <a:rPr lang="en-US" dirty="0" err="1"/>
              <a:t>pengikutnya</a:t>
            </a:r>
            <a:r>
              <a:rPr lang="en-US" dirty="0"/>
              <a:t> yang </a:t>
            </a:r>
            <a:r>
              <a:rPr lang="en-US" dirty="0" err="1"/>
              <a:t>sudah</a:t>
            </a:r>
            <a:r>
              <a:rPr lang="en-US" dirty="0"/>
              <a:t> </a:t>
            </a:r>
            <a:r>
              <a:rPr lang="en-US" dirty="0" err="1"/>
              <a:t>mengakar</a:t>
            </a:r>
            <a:r>
              <a:rPr lang="en-US" dirty="0"/>
              <a:t> </a:t>
            </a:r>
            <a:r>
              <a:rPr lang="en-US" dirty="0" err="1"/>
              <a:t>menjadi</a:t>
            </a:r>
            <a:r>
              <a:rPr lang="en-US" dirty="0"/>
              <a:t> </a:t>
            </a:r>
            <a:r>
              <a:rPr lang="en-US" dirty="0" err="1"/>
              <a:t>suatu</a:t>
            </a:r>
            <a:r>
              <a:rPr lang="en-US" dirty="0"/>
              <a:t> </a:t>
            </a:r>
            <a:r>
              <a:rPr lang="en-US" dirty="0" err="1"/>
              <a:t>hal</a:t>
            </a:r>
            <a:r>
              <a:rPr lang="en-US" dirty="0"/>
              <a:t> yang </a:t>
            </a:r>
            <a:r>
              <a:rPr lang="en-US" dirty="0" err="1"/>
              <a:t>lebih</a:t>
            </a:r>
            <a:r>
              <a:rPr lang="en-US" dirty="0"/>
              <a:t> </a:t>
            </a:r>
            <a:r>
              <a:rPr lang="en-US" dirty="0" err="1"/>
              <a:t>baik</a:t>
            </a:r>
            <a:r>
              <a:rPr lang="en-US" dirty="0"/>
              <a:t> </a:t>
            </a:r>
            <a:r>
              <a:rPr lang="en-US" dirty="0" err="1"/>
              <a:t>lagi</a:t>
            </a:r>
            <a:r>
              <a:rPr lang="en-US" dirty="0"/>
              <a:t>.</a:t>
            </a:r>
          </a:p>
          <a:p>
            <a:endParaRPr lang="en-US" dirty="0"/>
          </a:p>
        </p:txBody>
      </p:sp>
    </p:spTree>
    <p:extLst>
      <p:ext uri="{BB962C8B-B14F-4D97-AF65-F5344CB8AC3E}">
        <p14:creationId xmlns:p14="http://schemas.microsoft.com/office/powerpoint/2010/main" val="1898955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13. </a:t>
            </a:r>
            <a:r>
              <a:rPr lang="en-US" b="1" dirty="0" err="1"/>
              <a:t>Kepemimpinan</a:t>
            </a:r>
            <a:r>
              <a:rPr lang="en-US" b="1" dirty="0"/>
              <a:t> </a:t>
            </a:r>
            <a:r>
              <a:rPr lang="en-US" b="1" dirty="0" err="1"/>
              <a:t>Pembinaan</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Tipe</a:t>
            </a:r>
            <a:r>
              <a:rPr lang="en-US" dirty="0"/>
              <a:t> </a:t>
            </a:r>
            <a:r>
              <a:rPr lang="en-US" dirty="0" err="1"/>
              <a:t>kepemimpinan</a:t>
            </a:r>
            <a:r>
              <a:rPr lang="en-US" dirty="0"/>
              <a:t> </a:t>
            </a:r>
            <a:r>
              <a:rPr lang="en-US" dirty="0" err="1"/>
              <a:t>ini</a:t>
            </a:r>
            <a:r>
              <a:rPr lang="en-US" dirty="0"/>
              <a:t> </a:t>
            </a:r>
            <a:r>
              <a:rPr lang="en-US" dirty="0" err="1"/>
              <a:t>selalu</a:t>
            </a:r>
            <a:r>
              <a:rPr lang="en-US" dirty="0"/>
              <a:t> </a:t>
            </a:r>
            <a:r>
              <a:rPr lang="en-US" dirty="0" err="1"/>
              <a:t>berusaha</a:t>
            </a:r>
            <a:r>
              <a:rPr lang="en-US" dirty="0"/>
              <a:t> </a:t>
            </a:r>
            <a:r>
              <a:rPr lang="en-US" dirty="0" err="1"/>
              <a:t>mengajari</a:t>
            </a:r>
            <a:r>
              <a:rPr lang="en-US" dirty="0"/>
              <a:t> </a:t>
            </a:r>
            <a:r>
              <a:rPr lang="en-US" dirty="0" err="1"/>
              <a:t>dan</a:t>
            </a:r>
            <a:r>
              <a:rPr lang="en-US" dirty="0"/>
              <a:t> </a:t>
            </a:r>
            <a:r>
              <a:rPr lang="en-US" dirty="0" err="1"/>
              <a:t>mengawasi</a:t>
            </a:r>
            <a:r>
              <a:rPr lang="en-US" dirty="0"/>
              <a:t> </a:t>
            </a:r>
            <a:r>
              <a:rPr lang="en-US" dirty="0" err="1"/>
              <a:t>anggotanya</a:t>
            </a:r>
            <a:r>
              <a:rPr lang="en-US" dirty="0"/>
              <a:t> </a:t>
            </a:r>
            <a:r>
              <a:rPr lang="en-US" dirty="0" err="1"/>
              <a:t>secara</a:t>
            </a:r>
            <a:r>
              <a:rPr lang="en-US" dirty="0"/>
              <a:t> </a:t>
            </a:r>
            <a:r>
              <a:rPr lang="en-US" dirty="0" err="1"/>
              <a:t>penuh</a:t>
            </a:r>
            <a:r>
              <a:rPr lang="en-US" dirty="0"/>
              <a:t>. </a:t>
            </a:r>
            <a:r>
              <a:rPr lang="en-US" dirty="0" err="1"/>
              <a:t>Pemimpin</a:t>
            </a:r>
            <a:r>
              <a:rPr lang="en-US" dirty="0"/>
              <a:t> </a:t>
            </a:r>
            <a:r>
              <a:rPr lang="en-US" dirty="0" err="1"/>
              <a:t>dengan</a:t>
            </a:r>
            <a:r>
              <a:rPr lang="en-US" dirty="0"/>
              <a:t> </a:t>
            </a:r>
            <a:r>
              <a:rPr lang="en-US" dirty="0" err="1"/>
              <a:t>tipe</a:t>
            </a:r>
            <a:r>
              <a:rPr lang="en-US" dirty="0"/>
              <a:t> </a:t>
            </a:r>
            <a:r>
              <a:rPr lang="en-US" dirty="0" err="1"/>
              <a:t>ini</a:t>
            </a:r>
            <a:r>
              <a:rPr lang="en-US" dirty="0"/>
              <a:t> </a:t>
            </a:r>
            <a:r>
              <a:rPr lang="en-US" dirty="0" err="1"/>
              <a:t>selalu</a:t>
            </a:r>
            <a:r>
              <a:rPr lang="en-US" dirty="0"/>
              <a:t> </a:t>
            </a:r>
            <a:r>
              <a:rPr lang="en-US" dirty="0" err="1"/>
              <a:t>mengatur</a:t>
            </a:r>
            <a:r>
              <a:rPr lang="en-US" dirty="0"/>
              <a:t> </a:t>
            </a:r>
            <a:r>
              <a:rPr lang="en-US" dirty="0" err="1"/>
              <a:t>hasil</a:t>
            </a:r>
            <a:r>
              <a:rPr lang="en-US" dirty="0"/>
              <a:t> yang </a:t>
            </a:r>
            <a:r>
              <a:rPr lang="en-US" dirty="0" err="1"/>
              <a:t>akan</a:t>
            </a:r>
            <a:r>
              <a:rPr lang="en-US" dirty="0"/>
              <a:t> </a:t>
            </a:r>
            <a:r>
              <a:rPr lang="en-US" dirty="0" err="1"/>
              <a:t>dicapai</a:t>
            </a:r>
            <a:r>
              <a:rPr lang="en-US" dirty="0"/>
              <a:t> </a:t>
            </a:r>
            <a:r>
              <a:rPr lang="en-US" dirty="0" err="1"/>
              <a:t>dan</a:t>
            </a:r>
            <a:r>
              <a:rPr lang="en-US" dirty="0"/>
              <a:t> </a:t>
            </a:r>
            <a:r>
              <a:rPr lang="en-US" dirty="0" err="1"/>
              <a:t>apa</a:t>
            </a:r>
            <a:r>
              <a:rPr lang="en-US" dirty="0"/>
              <a:t> </a:t>
            </a:r>
            <a:r>
              <a:rPr lang="en-US" dirty="0" err="1"/>
              <a:t>saja</a:t>
            </a:r>
            <a:r>
              <a:rPr lang="en-US" dirty="0"/>
              <a:t> yang </a:t>
            </a:r>
            <a:r>
              <a:rPr lang="en-US" dirty="0" err="1"/>
              <a:t>memerlukan</a:t>
            </a:r>
            <a:r>
              <a:rPr lang="en-US" dirty="0"/>
              <a:t> </a:t>
            </a:r>
            <a:r>
              <a:rPr lang="en-US" dirty="0" err="1"/>
              <a:t>perbaikan</a:t>
            </a:r>
            <a:r>
              <a:rPr lang="en-US" dirty="0"/>
              <a:t>. </a:t>
            </a:r>
          </a:p>
          <a:p>
            <a:r>
              <a:rPr lang="en-US" dirty="0" err="1"/>
              <a:t>Terhadap</a:t>
            </a:r>
            <a:r>
              <a:rPr lang="en-US" dirty="0"/>
              <a:t> </a:t>
            </a:r>
            <a:r>
              <a:rPr lang="en-US" dirty="0" err="1"/>
              <a:t>kelompoknya</a:t>
            </a:r>
            <a:r>
              <a:rPr lang="en-US" dirty="0"/>
              <a:t>, </a:t>
            </a:r>
            <a:r>
              <a:rPr lang="en-US" dirty="0" err="1"/>
              <a:t>pemimpin</a:t>
            </a:r>
            <a:r>
              <a:rPr lang="en-US" dirty="0"/>
              <a:t> </a:t>
            </a:r>
            <a:r>
              <a:rPr lang="en-US" dirty="0" err="1"/>
              <a:t>senantiasa</a:t>
            </a:r>
            <a:r>
              <a:rPr lang="en-US" dirty="0"/>
              <a:t> </a:t>
            </a:r>
            <a:r>
              <a:rPr lang="en-US" dirty="0" err="1"/>
              <a:t>memberikan</a:t>
            </a:r>
            <a:r>
              <a:rPr lang="en-US" dirty="0"/>
              <a:t> </a:t>
            </a:r>
            <a:r>
              <a:rPr lang="en-US" dirty="0" err="1"/>
              <a:t>pembinaan</a:t>
            </a:r>
            <a:r>
              <a:rPr lang="en-US" dirty="0"/>
              <a:t> </a:t>
            </a:r>
            <a:r>
              <a:rPr lang="en-US" dirty="0" err="1"/>
              <a:t>dengan</a:t>
            </a:r>
            <a:r>
              <a:rPr lang="en-US" dirty="0"/>
              <a:t> </a:t>
            </a:r>
            <a:r>
              <a:rPr lang="en-US" dirty="0" err="1"/>
              <a:t>meningkatkan</a:t>
            </a:r>
            <a:r>
              <a:rPr lang="en-US" dirty="0"/>
              <a:t> </a:t>
            </a:r>
            <a:r>
              <a:rPr lang="en-US" dirty="0" err="1"/>
              <a:t>keterampilan</a:t>
            </a:r>
            <a:r>
              <a:rPr lang="en-US" dirty="0"/>
              <a:t> </a:t>
            </a:r>
            <a:r>
              <a:rPr lang="en-US" dirty="0" err="1"/>
              <a:t>mereka</a:t>
            </a:r>
            <a:r>
              <a:rPr lang="en-US" dirty="0"/>
              <a:t>, </a:t>
            </a:r>
            <a:r>
              <a:rPr lang="en-US" dirty="0" err="1"/>
              <a:t>dan</a:t>
            </a:r>
            <a:r>
              <a:rPr lang="en-US" dirty="0"/>
              <a:t> </a:t>
            </a:r>
            <a:r>
              <a:rPr lang="en-US" dirty="0" err="1"/>
              <a:t>juga</a:t>
            </a:r>
            <a:r>
              <a:rPr lang="en-US" dirty="0"/>
              <a:t> </a:t>
            </a:r>
            <a:r>
              <a:rPr lang="en-US" dirty="0" err="1"/>
              <a:t>memberikan</a:t>
            </a:r>
            <a:r>
              <a:rPr lang="en-US" dirty="0"/>
              <a:t> </a:t>
            </a:r>
            <a:r>
              <a:rPr lang="en-US" dirty="0" err="1"/>
              <a:t>motivasi</a:t>
            </a:r>
            <a:r>
              <a:rPr lang="en-US" dirty="0"/>
              <a:t> </a:t>
            </a:r>
            <a:r>
              <a:rPr lang="en-US" dirty="0" err="1"/>
              <a:t>untuk</a:t>
            </a:r>
            <a:r>
              <a:rPr lang="en-US" dirty="0"/>
              <a:t> </a:t>
            </a:r>
            <a:r>
              <a:rPr lang="en-US" dirty="0" err="1"/>
              <a:t>mendorong</a:t>
            </a:r>
            <a:r>
              <a:rPr lang="en-US" dirty="0"/>
              <a:t> </a:t>
            </a:r>
            <a:r>
              <a:rPr lang="en-US" dirty="0" err="1"/>
              <a:t>bawahannya</a:t>
            </a:r>
            <a:r>
              <a:rPr lang="en-US" dirty="0"/>
              <a:t> </a:t>
            </a:r>
            <a:r>
              <a:rPr lang="en-US" dirty="0" err="1"/>
              <a:t>mencapai</a:t>
            </a:r>
            <a:r>
              <a:rPr lang="en-US" dirty="0"/>
              <a:t> </a:t>
            </a:r>
            <a:r>
              <a:rPr lang="en-US" dirty="0" err="1"/>
              <a:t>tujuan</a:t>
            </a:r>
            <a:r>
              <a:rPr lang="en-US" dirty="0"/>
              <a:t> </a:t>
            </a:r>
            <a:r>
              <a:rPr lang="en-US" dirty="0" err="1"/>
              <a:t>perusahaan</a:t>
            </a:r>
            <a:r>
              <a:rPr lang="en-US" dirty="0"/>
              <a:t>.</a:t>
            </a:r>
          </a:p>
          <a:p>
            <a:endParaRPr lang="en-US" dirty="0"/>
          </a:p>
        </p:txBody>
      </p:sp>
    </p:spTree>
    <p:extLst>
      <p:ext uri="{BB962C8B-B14F-4D97-AF65-F5344CB8AC3E}">
        <p14:creationId xmlns:p14="http://schemas.microsoft.com/office/powerpoint/2010/main" val="2762671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14. </a:t>
            </a:r>
            <a:r>
              <a:rPr lang="en-US" b="1" dirty="0" err="1"/>
              <a:t>Kepemimpinan</a:t>
            </a:r>
            <a:r>
              <a:rPr lang="en-US" b="1" dirty="0"/>
              <a:t> </a:t>
            </a:r>
            <a:r>
              <a:rPr lang="en-US" b="1" dirty="0" err="1"/>
              <a:t>Visioner</a:t>
            </a:r>
            <a:endParaRPr lang="en-US" dirty="0"/>
          </a:p>
        </p:txBody>
      </p:sp>
      <p:sp>
        <p:nvSpPr>
          <p:cNvPr id="3" name="Content Placeholder 2"/>
          <p:cNvSpPr>
            <a:spLocks noGrp="1"/>
          </p:cNvSpPr>
          <p:nvPr>
            <p:ph idx="1"/>
          </p:nvPr>
        </p:nvSpPr>
        <p:spPr/>
        <p:txBody>
          <a:bodyPr>
            <a:normAutofit/>
          </a:bodyPr>
          <a:lstStyle/>
          <a:p>
            <a:r>
              <a:rPr lang="en-US" dirty="0" err="1"/>
              <a:t>Pemimpin</a:t>
            </a:r>
            <a:r>
              <a:rPr lang="en-US" dirty="0"/>
              <a:t> </a:t>
            </a:r>
            <a:r>
              <a:rPr lang="en-US" dirty="0" err="1"/>
              <a:t>dengan</a:t>
            </a:r>
            <a:r>
              <a:rPr lang="en-US" dirty="0"/>
              <a:t> </a:t>
            </a:r>
            <a:r>
              <a:rPr lang="en-US" dirty="0" err="1"/>
              <a:t>tipe</a:t>
            </a:r>
            <a:r>
              <a:rPr lang="en-US" dirty="0"/>
              <a:t> </a:t>
            </a:r>
            <a:r>
              <a:rPr lang="en-US" dirty="0" err="1"/>
              <a:t>ini</a:t>
            </a:r>
            <a:r>
              <a:rPr lang="en-US" dirty="0"/>
              <a:t> </a:t>
            </a:r>
            <a:r>
              <a:rPr lang="en-US" dirty="0" err="1"/>
              <a:t>selalu</a:t>
            </a:r>
            <a:r>
              <a:rPr lang="en-US" dirty="0"/>
              <a:t> </a:t>
            </a:r>
            <a:r>
              <a:rPr lang="en-US" dirty="0" err="1"/>
              <a:t>berusaha</a:t>
            </a:r>
            <a:r>
              <a:rPr lang="en-US" dirty="0"/>
              <a:t> </a:t>
            </a:r>
            <a:r>
              <a:rPr lang="en-US" dirty="0" err="1"/>
              <a:t>mewujudkan</a:t>
            </a:r>
            <a:r>
              <a:rPr lang="en-US" dirty="0"/>
              <a:t> </a:t>
            </a:r>
            <a:r>
              <a:rPr lang="en-US" dirty="0" err="1"/>
              <a:t>visi</a:t>
            </a:r>
            <a:r>
              <a:rPr lang="en-US" dirty="0"/>
              <a:t> yang </a:t>
            </a:r>
            <a:r>
              <a:rPr lang="en-US" dirty="0" err="1"/>
              <a:t>telah</a:t>
            </a:r>
            <a:r>
              <a:rPr lang="en-US" dirty="0"/>
              <a:t> </a:t>
            </a:r>
            <a:r>
              <a:rPr lang="en-US" dirty="0" err="1"/>
              <a:t>disusun</a:t>
            </a:r>
            <a:r>
              <a:rPr lang="en-US" dirty="0"/>
              <a:t> </a:t>
            </a:r>
            <a:r>
              <a:rPr lang="en-US" dirty="0" err="1"/>
              <a:t>bersama</a:t>
            </a:r>
            <a:r>
              <a:rPr lang="en-US" dirty="0"/>
              <a:t>. </a:t>
            </a:r>
          </a:p>
          <a:p>
            <a:r>
              <a:rPr lang="en-US" dirty="0" err="1"/>
              <a:t>Tipe</a:t>
            </a:r>
            <a:r>
              <a:rPr lang="en-US" dirty="0"/>
              <a:t> </a:t>
            </a:r>
            <a:r>
              <a:rPr lang="en-US" dirty="0" err="1"/>
              <a:t>kepemimpinan</a:t>
            </a:r>
            <a:r>
              <a:rPr lang="en-US" dirty="0"/>
              <a:t> </a:t>
            </a:r>
            <a:r>
              <a:rPr lang="en-US" dirty="0" err="1"/>
              <a:t>ini</a:t>
            </a:r>
            <a:r>
              <a:rPr lang="en-US" dirty="0"/>
              <a:t> pun </a:t>
            </a:r>
            <a:r>
              <a:rPr lang="en-US" dirty="0" err="1"/>
              <a:t>menyadari</a:t>
            </a:r>
            <a:r>
              <a:rPr lang="en-US" dirty="0"/>
              <a:t> </a:t>
            </a:r>
            <a:r>
              <a:rPr lang="en-US" dirty="0" err="1"/>
              <a:t>bahwa</a:t>
            </a:r>
            <a:r>
              <a:rPr lang="en-US" dirty="0"/>
              <a:t> </a:t>
            </a:r>
            <a:r>
              <a:rPr lang="en-US" dirty="0" err="1"/>
              <a:t>metode</a:t>
            </a:r>
            <a:r>
              <a:rPr lang="en-US" dirty="0"/>
              <a:t>, </a:t>
            </a:r>
            <a:r>
              <a:rPr lang="en-US" dirty="0" err="1"/>
              <a:t>langkah-langkah</a:t>
            </a:r>
            <a:r>
              <a:rPr lang="en-US" dirty="0"/>
              <a:t> </a:t>
            </a:r>
            <a:r>
              <a:rPr lang="en-US" dirty="0" err="1"/>
              <a:t>dan</a:t>
            </a:r>
            <a:r>
              <a:rPr lang="en-US" dirty="0"/>
              <a:t> proses </a:t>
            </a:r>
            <a:r>
              <a:rPr lang="en-US" dirty="0" err="1"/>
              <a:t>kepemimpinannya</a:t>
            </a:r>
            <a:r>
              <a:rPr lang="en-US" dirty="0"/>
              <a:t> </a:t>
            </a:r>
            <a:r>
              <a:rPr lang="en-US" dirty="0" err="1"/>
              <a:t>diperoleh</a:t>
            </a:r>
            <a:r>
              <a:rPr lang="en-US" dirty="0"/>
              <a:t> </a:t>
            </a:r>
            <a:r>
              <a:rPr lang="en-US" dirty="0" err="1"/>
              <a:t>dengan</a:t>
            </a:r>
            <a:r>
              <a:rPr lang="en-US" dirty="0"/>
              <a:t> </a:t>
            </a:r>
            <a:r>
              <a:rPr lang="en-US" dirty="0" err="1"/>
              <a:t>dan</a:t>
            </a:r>
            <a:r>
              <a:rPr lang="en-US" dirty="0"/>
              <a:t> </a:t>
            </a:r>
            <a:r>
              <a:rPr lang="en-US" dirty="0" err="1"/>
              <a:t>melalui</a:t>
            </a:r>
            <a:r>
              <a:rPr lang="en-US" dirty="0"/>
              <a:t> orang lain.</a:t>
            </a:r>
          </a:p>
          <a:p>
            <a:endParaRPr lang="en-US" dirty="0"/>
          </a:p>
        </p:txBody>
      </p:sp>
    </p:spTree>
    <p:extLst>
      <p:ext uri="{BB962C8B-B14F-4D97-AF65-F5344CB8AC3E}">
        <p14:creationId xmlns:p14="http://schemas.microsoft.com/office/powerpoint/2010/main" val="3979878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15. </a:t>
            </a:r>
            <a:r>
              <a:rPr lang="en-US" b="1" dirty="0" err="1"/>
              <a:t>Kepemimpinan</a:t>
            </a:r>
            <a:r>
              <a:rPr lang="en-US" b="1" dirty="0"/>
              <a:t> </a:t>
            </a:r>
            <a:r>
              <a:rPr lang="en-US" b="1" dirty="0" err="1"/>
              <a:t>Transaksional</a:t>
            </a:r>
            <a:endParaRPr lang="en-US" dirty="0"/>
          </a:p>
        </p:txBody>
      </p:sp>
      <p:sp>
        <p:nvSpPr>
          <p:cNvPr id="3" name="Content Placeholder 2"/>
          <p:cNvSpPr>
            <a:spLocks noGrp="1"/>
          </p:cNvSpPr>
          <p:nvPr>
            <p:ph idx="1"/>
          </p:nvPr>
        </p:nvSpPr>
        <p:spPr/>
        <p:txBody>
          <a:bodyPr>
            <a:normAutofit lnSpcReduction="10000"/>
          </a:bodyPr>
          <a:lstStyle/>
          <a:p>
            <a:r>
              <a:rPr lang="en-US" dirty="0" err="1"/>
              <a:t>Pemimpin</a:t>
            </a:r>
            <a:r>
              <a:rPr lang="en-US" dirty="0"/>
              <a:t> </a:t>
            </a:r>
            <a:r>
              <a:rPr lang="en-US" dirty="0" err="1"/>
              <a:t>tipe</a:t>
            </a:r>
            <a:r>
              <a:rPr lang="en-US" dirty="0"/>
              <a:t> </a:t>
            </a:r>
            <a:r>
              <a:rPr lang="en-US" dirty="0" err="1"/>
              <a:t>ini</a:t>
            </a:r>
            <a:r>
              <a:rPr lang="en-US" dirty="0"/>
              <a:t> </a:t>
            </a:r>
            <a:r>
              <a:rPr lang="en-US" dirty="0" err="1"/>
              <a:t>ibarat</a:t>
            </a:r>
            <a:r>
              <a:rPr lang="en-US" dirty="0"/>
              <a:t> </a:t>
            </a:r>
            <a:r>
              <a:rPr lang="en-US" dirty="0" err="1"/>
              <a:t>seorang</a:t>
            </a:r>
            <a:r>
              <a:rPr lang="en-US" dirty="0"/>
              <a:t> </a:t>
            </a:r>
            <a:r>
              <a:rPr lang="en-US" dirty="0" err="1"/>
              <a:t>pembeli</a:t>
            </a:r>
            <a:r>
              <a:rPr lang="en-US" dirty="0"/>
              <a:t>, </a:t>
            </a:r>
            <a:r>
              <a:rPr lang="en-US" dirty="0" err="1"/>
              <a:t>sedangkan</a:t>
            </a:r>
            <a:r>
              <a:rPr lang="en-US" dirty="0"/>
              <a:t> </a:t>
            </a:r>
            <a:r>
              <a:rPr lang="en-US" dirty="0" err="1"/>
              <a:t>anggotanya</a:t>
            </a:r>
            <a:r>
              <a:rPr lang="en-US" dirty="0"/>
              <a:t> </a:t>
            </a:r>
            <a:r>
              <a:rPr lang="en-US" dirty="0" err="1"/>
              <a:t>adalah</a:t>
            </a:r>
            <a:r>
              <a:rPr lang="en-US" dirty="0"/>
              <a:t> </a:t>
            </a:r>
            <a:r>
              <a:rPr lang="en-US" dirty="0" err="1"/>
              <a:t>penjual</a:t>
            </a:r>
            <a:r>
              <a:rPr lang="en-US" dirty="0"/>
              <a:t>. </a:t>
            </a:r>
          </a:p>
          <a:p>
            <a:r>
              <a:rPr lang="en-US" dirty="0" err="1"/>
              <a:t>Pemimpin</a:t>
            </a:r>
            <a:r>
              <a:rPr lang="en-US" dirty="0"/>
              <a:t> yang </a:t>
            </a:r>
            <a:r>
              <a:rPr lang="en-US" dirty="0" err="1"/>
              <a:t>transaksional</a:t>
            </a:r>
            <a:r>
              <a:rPr lang="en-US" dirty="0"/>
              <a:t> </a:t>
            </a:r>
            <a:r>
              <a:rPr lang="en-US" dirty="0" err="1"/>
              <a:t>akan</a:t>
            </a:r>
            <a:r>
              <a:rPr lang="en-US" dirty="0"/>
              <a:t> </a:t>
            </a:r>
            <a:r>
              <a:rPr lang="en-US" dirty="0" err="1"/>
              <a:t>menginstruksikan</a:t>
            </a:r>
            <a:r>
              <a:rPr lang="en-US" dirty="0"/>
              <a:t> </a:t>
            </a:r>
            <a:r>
              <a:rPr lang="en-US" dirty="0" err="1"/>
              <a:t>tugas</a:t>
            </a:r>
            <a:r>
              <a:rPr lang="en-US" dirty="0"/>
              <a:t> </a:t>
            </a:r>
            <a:r>
              <a:rPr lang="en-US" dirty="0" err="1"/>
              <a:t>pada</a:t>
            </a:r>
            <a:r>
              <a:rPr lang="en-US" dirty="0"/>
              <a:t> </a:t>
            </a:r>
            <a:r>
              <a:rPr lang="en-US" dirty="0" err="1"/>
              <a:t>anggota</a:t>
            </a:r>
            <a:r>
              <a:rPr lang="en-US" dirty="0"/>
              <a:t>. “</a:t>
            </a:r>
            <a:r>
              <a:rPr lang="en-US" dirty="0" err="1"/>
              <a:t>Imbalannya</a:t>
            </a:r>
            <a:r>
              <a:rPr lang="en-US" dirty="0"/>
              <a:t>”, </a:t>
            </a:r>
            <a:r>
              <a:rPr lang="en-US" dirty="0" err="1"/>
              <a:t>ketika</a:t>
            </a:r>
            <a:r>
              <a:rPr lang="en-US" dirty="0"/>
              <a:t> </a:t>
            </a:r>
            <a:r>
              <a:rPr lang="en-US" dirty="0" err="1"/>
              <a:t>tugas-tugas</a:t>
            </a:r>
            <a:r>
              <a:rPr lang="en-US" dirty="0"/>
              <a:t> </a:t>
            </a:r>
            <a:r>
              <a:rPr lang="en-US" dirty="0" err="1"/>
              <a:t>tersebut</a:t>
            </a:r>
            <a:r>
              <a:rPr lang="en-US" dirty="0"/>
              <a:t> </a:t>
            </a:r>
            <a:r>
              <a:rPr lang="en-US" dirty="0" err="1"/>
              <a:t>selesai</a:t>
            </a:r>
            <a:r>
              <a:rPr lang="en-US" dirty="0"/>
              <a:t> </a:t>
            </a:r>
            <a:r>
              <a:rPr lang="en-US" dirty="0" err="1"/>
              <a:t>dilaksanakan</a:t>
            </a:r>
            <a:r>
              <a:rPr lang="en-US" dirty="0"/>
              <a:t>. </a:t>
            </a:r>
          </a:p>
          <a:p>
            <a:r>
              <a:rPr lang="en-US" dirty="0" err="1"/>
              <a:t>Tidak</a:t>
            </a:r>
            <a:r>
              <a:rPr lang="en-US" dirty="0"/>
              <a:t> </a:t>
            </a:r>
            <a:r>
              <a:rPr lang="en-US" dirty="0" err="1"/>
              <a:t>ada</a:t>
            </a:r>
            <a:r>
              <a:rPr lang="en-US" dirty="0"/>
              <a:t> </a:t>
            </a:r>
            <a:r>
              <a:rPr lang="en-US" dirty="0" err="1"/>
              <a:t>ikatan</a:t>
            </a:r>
            <a:r>
              <a:rPr lang="en-US" dirty="0"/>
              <a:t> </a:t>
            </a:r>
            <a:r>
              <a:rPr lang="en-US" dirty="0" err="1"/>
              <a:t>emosional</a:t>
            </a:r>
            <a:r>
              <a:rPr lang="en-US" dirty="0"/>
              <a:t> yang </a:t>
            </a:r>
            <a:r>
              <a:rPr lang="en-US" dirty="0" err="1"/>
              <a:t>positif</a:t>
            </a:r>
            <a:r>
              <a:rPr lang="en-US" dirty="0"/>
              <a:t> </a:t>
            </a:r>
            <a:r>
              <a:rPr lang="en-US" dirty="0" err="1"/>
              <a:t>antara</a:t>
            </a:r>
            <a:r>
              <a:rPr lang="en-US" dirty="0"/>
              <a:t> </a:t>
            </a:r>
            <a:r>
              <a:rPr lang="en-US" dirty="0" err="1"/>
              <a:t>pemimpin</a:t>
            </a:r>
            <a:r>
              <a:rPr lang="en-US" dirty="0"/>
              <a:t> </a:t>
            </a:r>
            <a:r>
              <a:rPr lang="en-US" dirty="0" err="1"/>
              <a:t>dengan</a:t>
            </a:r>
            <a:r>
              <a:rPr lang="en-US" dirty="0"/>
              <a:t> </a:t>
            </a:r>
            <a:r>
              <a:rPr lang="en-US" dirty="0" err="1"/>
              <a:t>anggota</a:t>
            </a:r>
            <a:r>
              <a:rPr lang="en-US" dirty="0"/>
              <a:t>, </a:t>
            </a:r>
            <a:r>
              <a:rPr lang="en-US" dirty="0" err="1"/>
              <a:t>dalam</a:t>
            </a:r>
            <a:r>
              <a:rPr lang="en-US" dirty="0"/>
              <a:t> </a:t>
            </a:r>
            <a:r>
              <a:rPr lang="en-US" dirty="0" err="1"/>
              <a:t>tipe</a:t>
            </a:r>
            <a:r>
              <a:rPr lang="en-US" dirty="0"/>
              <a:t> </a:t>
            </a:r>
            <a:r>
              <a:rPr lang="en-US" dirty="0" err="1"/>
              <a:t>kepemimpinan</a:t>
            </a:r>
            <a:r>
              <a:rPr lang="en-US" dirty="0"/>
              <a:t> </a:t>
            </a:r>
            <a:r>
              <a:rPr lang="en-US" dirty="0" err="1"/>
              <a:t>ini</a:t>
            </a:r>
            <a:endParaRPr lang="en-US" dirty="0"/>
          </a:p>
        </p:txBody>
      </p:sp>
    </p:spTree>
    <p:extLst>
      <p:ext uri="{BB962C8B-B14F-4D97-AF65-F5344CB8AC3E}">
        <p14:creationId xmlns:p14="http://schemas.microsoft.com/office/powerpoint/2010/main" val="830152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16. </a:t>
            </a:r>
            <a:r>
              <a:rPr lang="en-US" dirty="0" err="1"/>
              <a:t>kepemimpinan</a:t>
            </a:r>
            <a:r>
              <a:rPr lang="en-US" dirty="0"/>
              <a:t> </a:t>
            </a:r>
            <a:r>
              <a:rPr lang="en-US" dirty="0" err="1"/>
              <a:t>delegatif</a:t>
            </a:r>
            <a:endParaRPr lang="en-US" dirty="0"/>
          </a:p>
        </p:txBody>
      </p:sp>
      <p:sp>
        <p:nvSpPr>
          <p:cNvPr id="3" name="Content Placeholder 2"/>
          <p:cNvSpPr>
            <a:spLocks noGrp="1"/>
          </p:cNvSpPr>
          <p:nvPr>
            <p:ph idx="1"/>
          </p:nvPr>
        </p:nvSpPr>
        <p:spPr/>
        <p:txBody>
          <a:bodyPr>
            <a:normAutofit fontScale="92500" lnSpcReduction="10000"/>
          </a:bodyPr>
          <a:lstStyle/>
          <a:p>
            <a:r>
              <a:rPr lang="en-US" dirty="0"/>
              <a:t>Para </a:t>
            </a:r>
            <a:r>
              <a:rPr lang="en-US" dirty="0" err="1"/>
              <a:t>pemimpin</a:t>
            </a:r>
            <a:r>
              <a:rPr lang="en-US" dirty="0"/>
              <a:t> yang </a:t>
            </a:r>
            <a:r>
              <a:rPr lang="en-US" dirty="0" err="1"/>
              <a:t>menerapkan</a:t>
            </a:r>
            <a:r>
              <a:rPr lang="en-US" dirty="0"/>
              <a:t> </a:t>
            </a:r>
            <a:r>
              <a:rPr lang="en-US" dirty="0" err="1"/>
              <a:t>tipe</a:t>
            </a:r>
            <a:r>
              <a:rPr lang="en-US" dirty="0"/>
              <a:t> </a:t>
            </a:r>
            <a:r>
              <a:rPr lang="en-US" dirty="0" err="1"/>
              <a:t>kepemimpinan</a:t>
            </a:r>
            <a:r>
              <a:rPr lang="en-US" dirty="0"/>
              <a:t> </a:t>
            </a:r>
            <a:r>
              <a:rPr lang="en-US" dirty="0" err="1"/>
              <a:t>delegatif</a:t>
            </a:r>
            <a:r>
              <a:rPr lang="en-US" dirty="0"/>
              <a:t> </a:t>
            </a:r>
            <a:r>
              <a:rPr lang="en-US" dirty="0" err="1"/>
              <a:t>memberikan</a:t>
            </a:r>
            <a:r>
              <a:rPr lang="en-US" dirty="0"/>
              <a:t> </a:t>
            </a:r>
            <a:r>
              <a:rPr lang="en-US" dirty="0" err="1"/>
              <a:t>wewenang</a:t>
            </a:r>
            <a:r>
              <a:rPr lang="en-US" dirty="0"/>
              <a:t> </a:t>
            </a:r>
            <a:r>
              <a:rPr lang="en-US" dirty="0" err="1"/>
              <a:t>bagi</a:t>
            </a:r>
            <a:r>
              <a:rPr lang="en-US" dirty="0"/>
              <a:t> </a:t>
            </a:r>
            <a:r>
              <a:rPr lang="en-US" dirty="0" err="1"/>
              <a:t>anggotanya</a:t>
            </a:r>
            <a:r>
              <a:rPr lang="en-US" dirty="0"/>
              <a:t> </a:t>
            </a:r>
            <a:r>
              <a:rPr lang="en-US" dirty="0" err="1"/>
              <a:t>untuk</a:t>
            </a:r>
            <a:r>
              <a:rPr lang="en-US" dirty="0"/>
              <a:t> </a:t>
            </a:r>
            <a:r>
              <a:rPr lang="en-US" dirty="0" err="1"/>
              <a:t>mengambil</a:t>
            </a:r>
            <a:r>
              <a:rPr lang="en-US" dirty="0"/>
              <a:t> </a:t>
            </a:r>
            <a:r>
              <a:rPr lang="en-US" dirty="0" err="1"/>
              <a:t>keputusan</a:t>
            </a:r>
            <a:r>
              <a:rPr lang="en-US" dirty="0"/>
              <a:t>. </a:t>
            </a:r>
            <a:r>
              <a:rPr lang="en-US" dirty="0" err="1"/>
              <a:t>Tipe</a:t>
            </a:r>
            <a:r>
              <a:rPr lang="en-US" dirty="0"/>
              <a:t> </a:t>
            </a:r>
            <a:r>
              <a:rPr lang="en-US" dirty="0" err="1"/>
              <a:t>kepemimpinan</a:t>
            </a:r>
            <a:r>
              <a:rPr lang="en-US" dirty="0"/>
              <a:t> </a:t>
            </a:r>
            <a:r>
              <a:rPr lang="en-US" dirty="0" err="1"/>
              <a:t>ini</a:t>
            </a:r>
            <a:r>
              <a:rPr lang="en-US" dirty="0"/>
              <a:t> </a:t>
            </a:r>
            <a:r>
              <a:rPr lang="en-US" dirty="0" err="1"/>
              <a:t>sangat</a:t>
            </a:r>
            <a:r>
              <a:rPr lang="en-US" dirty="0"/>
              <a:t> </a:t>
            </a:r>
            <a:r>
              <a:rPr lang="en-US" dirty="0" err="1"/>
              <a:t>berguna</a:t>
            </a:r>
            <a:r>
              <a:rPr lang="en-US" dirty="0"/>
              <a:t> </a:t>
            </a:r>
            <a:r>
              <a:rPr lang="en-US" dirty="0" err="1"/>
              <a:t>bila</a:t>
            </a:r>
            <a:r>
              <a:rPr lang="en-US" dirty="0"/>
              <a:t> </a:t>
            </a:r>
            <a:r>
              <a:rPr lang="en-US" dirty="0" err="1"/>
              <a:t>dijalankan</a:t>
            </a:r>
            <a:r>
              <a:rPr lang="en-US" dirty="0"/>
              <a:t> </a:t>
            </a:r>
            <a:r>
              <a:rPr lang="en-US" dirty="0" err="1"/>
              <a:t>oleh</a:t>
            </a:r>
            <a:r>
              <a:rPr lang="en-US" dirty="0"/>
              <a:t> orang-orang </a:t>
            </a:r>
            <a:r>
              <a:rPr lang="en-US" dirty="0" err="1"/>
              <a:t>berpengalaman</a:t>
            </a:r>
            <a:r>
              <a:rPr lang="en-US" dirty="0"/>
              <a:t>.</a:t>
            </a:r>
          </a:p>
          <a:p>
            <a:r>
              <a:rPr lang="en-US" dirty="0" err="1"/>
              <a:t>Meski</a:t>
            </a:r>
            <a:r>
              <a:rPr lang="en-US" dirty="0"/>
              <a:t> </a:t>
            </a:r>
            <a:r>
              <a:rPr lang="en-US" dirty="0" err="1"/>
              <a:t>begitu</a:t>
            </a:r>
            <a:r>
              <a:rPr lang="en-US" dirty="0"/>
              <a:t>, </a:t>
            </a:r>
            <a:r>
              <a:rPr lang="en-US" dirty="0" err="1"/>
              <a:t>tipe</a:t>
            </a:r>
            <a:r>
              <a:rPr lang="en-US" dirty="0"/>
              <a:t> </a:t>
            </a:r>
            <a:r>
              <a:rPr lang="en-US" dirty="0" err="1"/>
              <a:t>kepemimpinan</a:t>
            </a:r>
            <a:r>
              <a:rPr lang="en-US" dirty="0"/>
              <a:t> </a:t>
            </a:r>
            <a:r>
              <a:rPr lang="en-US" dirty="0" err="1"/>
              <a:t>delegatif</a:t>
            </a:r>
            <a:r>
              <a:rPr lang="en-US" dirty="0"/>
              <a:t> </a:t>
            </a:r>
            <a:r>
              <a:rPr lang="en-US" dirty="0" err="1"/>
              <a:t>jarang</a:t>
            </a:r>
            <a:r>
              <a:rPr lang="en-US" dirty="0"/>
              <a:t> </a:t>
            </a:r>
            <a:r>
              <a:rPr lang="en-US" dirty="0" err="1"/>
              <a:t>diterapkan</a:t>
            </a:r>
            <a:r>
              <a:rPr lang="en-US" dirty="0"/>
              <a:t> </a:t>
            </a:r>
            <a:r>
              <a:rPr lang="en-US" dirty="0" err="1"/>
              <a:t>karena</a:t>
            </a:r>
            <a:r>
              <a:rPr lang="en-US" dirty="0"/>
              <a:t> </a:t>
            </a:r>
            <a:r>
              <a:rPr lang="en-US" dirty="0" err="1"/>
              <a:t>lebih</a:t>
            </a:r>
            <a:r>
              <a:rPr lang="en-US" dirty="0"/>
              <a:t> </a:t>
            </a:r>
            <a:r>
              <a:rPr lang="en-US" dirty="0" err="1"/>
              <a:t>banyak</a:t>
            </a:r>
            <a:r>
              <a:rPr lang="en-US" dirty="0"/>
              <a:t> </a:t>
            </a:r>
            <a:r>
              <a:rPr lang="en-US" dirty="0" err="1"/>
              <a:t>kelemahannya</a:t>
            </a:r>
            <a:r>
              <a:rPr lang="en-US" dirty="0"/>
              <a:t>. </a:t>
            </a:r>
            <a:r>
              <a:rPr lang="en-US" dirty="0" err="1"/>
              <a:t>Kelemahan</a:t>
            </a:r>
            <a:r>
              <a:rPr lang="en-US" dirty="0"/>
              <a:t> </a:t>
            </a:r>
            <a:r>
              <a:rPr lang="en-US" dirty="0" err="1"/>
              <a:t>tersebut</a:t>
            </a:r>
            <a:r>
              <a:rPr lang="en-US" dirty="0"/>
              <a:t> di </a:t>
            </a:r>
            <a:r>
              <a:rPr lang="en-US" dirty="0" err="1"/>
              <a:t>antaranya</a:t>
            </a:r>
            <a:r>
              <a:rPr lang="en-US" dirty="0"/>
              <a:t> </a:t>
            </a:r>
            <a:r>
              <a:rPr lang="en-US" dirty="0" err="1"/>
              <a:t>motivasi</a:t>
            </a:r>
            <a:r>
              <a:rPr lang="en-US" dirty="0"/>
              <a:t> yang </a:t>
            </a:r>
            <a:r>
              <a:rPr lang="en-US" dirty="0" err="1"/>
              <a:t>rendah</a:t>
            </a:r>
            <a:r>
              <a:rPr lang="en-US" dirty="0"/>
              <a:t>, </a:t>
            </a:r>
            <a:r>
              <a:rPr lang="en-US" dirty="0" err="1"/>
              <a:t>kecenderungan</a:t>
            </a:r>
            <a:r>
              <a:rPr lang="en-US" dirty="0"/>
              <a:t> </a:t>
            </a:r>
            <a:r>
              <a:rPr lang="en-US" dirty="0" err="1"/>
              <a:t>anggota</a:t>
            </a:r>
            <a:r>
              <a:rPr lang="en-US" dirty="0"/>
              <a:t> </a:t>
            </a:r>
            <a:r>
              <a:rPr lang="en-US" dirty="0" err="1"/>
              <a:t>untuk</a:t>
            </a:r>
            <a:r>
              <a:rPr lang="en-US" dirty="0"/>
              <a:t> </a:t>
            </a:r>
            <a:r>
              <a:rPr lang="en-US" dirty="0" err="1"/>
              <a:t>saling</a:t>
            </a:r>
            <a:r>
              <a:rPr lang="en-US" dirty="0"/>
              <a:t> </a:t>
            </a:r>
            <a:r>
              <a:rPr lang="en-US" dirty="0" err="1"/>
              <a:t>menyalahkan</a:t>
            </a:r>
            <a:r>
              <a:rPr lang="en-US" dirty="0"/>
              <a:t>, dan </a:t>
            </a:r>
            <a:r>
              <a:rPr lang="en-US" dirty="0" err="1"/>
              <a:t>kurangnya</a:t>
            </a:r>
            <a:r>
              <a:rPr lang="en-US" dirty="0"/>
              <a:t> </a:t>
            </a:r>
            <a:r>
              <a:rPr lang="en-US" dirty="0" err="1"/>
              <a:t>produktivitas</a:t>
            </a:r>
            <a:endParaRPr lang="en-US" dirty="0"/>
          </a:p>
          <a:p>
            <a:endParaRPr lang="en-US" dirty="0"/>
          </a:p>
        </p:txBody>
      </p:sp>
    </p:spTree>
    <p:extLst>
      <p:ext uri="{BB962C8B-B14F-4D97-AF65-F5344CB8AC3E}">
        <p14:creationId xmlns:p14="http://schemas.microsoft.com/office/powerpoint/2010/main" val="1955525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2800" dirty="0" err="1"/>
              <a:t>pengantar</a:t>
            </a:r>
            <a:endParaRPr lang="id-ID" sz="2800" dirty="0"/>
          </a:p>
        </p:txBody>
      </p:sp>
      <p:sp>
        <p:nvSpPr>
          <p:cNvPr id="3" name="Content Placeholder 2"/>
          <p:cNvSpPr>
            <a:spLocks noGrp="1"/>
          </p:cNvSpPr>
          <p:nvPr>
            <p:ph idx="1"/>
          </p:nvPr>
        </p:nvSpPr>
        <p:spPr/>
        <p:txBody>
          <a:bodyPr/>
          <a:lstStyle/>
          <a:p>
            <a:pPr marL="571500" lvl="2" indent="-571500"/>
            <a:r>
              <a:rPr lang="en-US" sz="3600" dirty="0" err="1"/>
              <a:t>Kemiripan</a:t>
            </a:r>
            <a:r>
              <a:rPr lang="en-US" sz="3600" dirty="0"/>
              <a:t> </a:t>
            </a:r>
            <a:r>
              <a:rPr lang="en-US" sz="3600" dirty="0" err="1"/>
              <a:t>bahasan</a:t>
            </a:r>
            <a:r>
              <a:rPr lang="en-US" sz="3600" dirty="0"/>
              <a:t> </a:t>
            </a:r>
            <a:r>
              <a:rPr lang="en-US" sz="3600" dirty="0" err="1"/>
              <a:t>antara</a:t>
            </a:r>
            <a:r>
              <a:rPr lang="en-US" sz="3600" dirty="0"/>
              <a:t> </a:t>
            </a:r>
            <a:r>
              <a:rPr lang="en-US" sz="3600" dirty="0" err="1"/>
              <a:t>gaya</a:t>
            </a:r>
            <a:r>
              <a:rPr lang="en-US" sz="3600" dirty="0"/>
              <a:t>, </a:t>
            </a:r>
            <a:r>
              <a:rPr lang="en-US" sz="3600" dirty="0" err="1"/>
              <a:t>tipe</a:t>
            </a:r>
            <a:r>
              <a:rPr lang="en-US" sz="3600" dirty="0"/>
              <a:t> </a:t>
            </a:r>
            <a:r>
              <a:rPr lang="en-US" sz="3600" dirty="0" err="1"/>
              <a:t>dan</a:t>
            </a:r>
            <a:r>
              <a:rPr lang="en-US" sz="3600" dirty="0"/>
              <a:t> model </a:t>
            </a:r>
            <a:r>
              <a:rPr lang="en-US" sz="3600" dirty="0" err="1"/>
              <a:t>kepemimpinan</a:t>
            </a:r>
            <a:endParaRPr lang="en-US" sz="3600" dirty="0"/>
          </a:p>
          <a:p>
            <a:pPr marL="571500" lvl="2" indent="-571500"/>
            <a:r>
              <a:rPr lang="en-US" sz="3600" dirty="0" err="1"/>
              <a:t>Banyak</a:t>
            </a:r>
            <a:r>
              <a:rPr lang="en-US" sz="3600" dirty="0"/>
              <a:t> </a:t>
            </a:r>
            <a:r>
              <a:rPr lang="en-US" sz="3600" dirty="0" err="1"/>
              <a:t>referensi</a:t>
            </a:r>
            <a:r>
              <a:rPr lang="en-US" sz="3600" dirty="0"/>
              <a:t>/literature yang </a:t>
            </a:r>
            <a:r>
              <a:rPr lang="en-US" sz="3600" dirty="0" err="1"/>
              <a:t>bisa</a:t>
            </a:r>
            <a:r>
              <a:rPr lang="en-US" sz="3600" dirty="0"/>
              <a:t> </a:t>
            </a:r>
            <a:r>
              <a:rPr lang="en-US" sz="3600" dirty="0" err="1"/>
              <a:t>kita</a:t>
            </a:r>
            <a:r>
              <a:rPr lang="en-US" sz="3600" dirty="0"/>
              <a:t> </a:t>
            </a:r>
            <a:r>
              <a:rPr lang="en-US" sz="3600" dirty="0" err="1"/>
              <a:t>dapatkan</a:t>
            </a:r>
            <a:endParaRPr lang="en-US" sz="3600" dirty="0"/>
          </a:p>
          <a:p>
            <a:pPr marL="571500" lvl="2" indent="-571500"/>
            <a:r>
              <a:rPr lang="en-US" sz="3600" dirty="0" err="1"/>
              <a:t>Merangkum</a:t>
            </a:r>
            <a:r>
              <a:rPr lang="en-US" sz="3600" dirty="0"/>
              <a:t> </a:t>
            </a:r>
            <a:r>
              <a:rPr lang="en-US" sz="3600" dirty="0" err="1"/>
              <a:t>beberapa</a:t>
            </a:r>
            <a:r>
              <a:rPr lang="en-US" sz="3600" dirty="0"/>
              <a:t> </a:t>
            </a:r>
            <a:r>
              <a:rPr lang="en-US" sz="3600" dirty="0" err="1"/>
              <a:t>pendapat</a:t>
            </a:r>
            <a:r>
              <a:rPr lang="en-US" sz="3600" dirty="0"/>
              <a:t> </a:t>
            </a:r>
            <a:r>
              <a:rPr lang="en-US" sz="3600" dirty="0" err="1"/>
              <a:t>tentang</a:t>
            </a:r>
            <a:r>
              <a:rPr lang="en-US" sz="3600" dirty="0"/>
              <a:t> </a:t>
            </a:r>
            <a:r>
              <a:rPr lang="en-US" sz="3600" dirty="0" err="1"/>
              <a:t>tipe</a:t>
            </a:r>
            <a:r>
              <a:rPr lang="en-US" sz="3600" dirty="0"/>
              <a:t> </a:t>
            </a:r>
            <a:r>
              <a:rPr lang="en-US" sz="3600" dirty="0" err="1"/>
              <a:t>tipe</a:t>
            </a:r>
            <a:r>
              <a:rPr lang="en-US" sz="3600" dirty="0"/>
              <a:t> </a:t>
            </a:r>
            <a:r>
              <a:rPr lang="en-US" sz="3600" dirty="0" err="1"/>
              <a:t>kepemimpinan</a:t>
            </a:r>
            <a:endParaRPr lang="id-ID" sz="3600" dirty="0"/>
          </a:p>
          <a:p>
            <a:pPr marL="0" indent="0">
              <a:buNone/>
            </a:pPr>
            <a:endParaRPr lang="id-ID" dirty="0"/>
          </a:p>
        </p:txBody>
      </p:sp>
    </p:spTree>
    <p:extLst>
      <p:ext uri="{BB962C8B-B14F-4D97-AF65-F5344CB8AC3E}">
        <p14:creationId xmlns:p14="http://schemas.microsoft.com/office/powerpoint/2010/main" val="858782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17. </a:t>
            </a:r>
            <a:r>
              <a:rPr lang="en-US" dirty="0" err="1"/>
              <a:t>Kepemimpinan</a:t>
            </a:r>
            <a:r>
              <a:rPr lang="en-US" dirty="0"/>
              <a:t> </a:t>
            </a:r>
            <a:r>
              <a:rPr lang="en-US" dirty="0" err="1"/>
              <a:t>Melayani</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a:t>Tipe</a:t>
            </a:r>
            <a:r>
              <a:rPr lang="en-US" dirty="0"/>
              <a:t> </a:t>
            </a:r>
            <a:r>
              <a:rPr lang="en-US" dirty="0" err="1"/>
              <a:t>kepemimpinan</a:t>
            </a:r>
            <a:r>
              <a:rPr lang="en-US" dirty="0"/>
              <a:t> </a:t>
            </a:r>
            <a:r>
              <a:rPr lang="en-US" dirty="0" err="1"/>
              <a:t>selanjutnya</a:t>
            </a:r>
            <a:r>
              <a:rPr lang="en-US" dirty="0"/>
              <a:t> </a:t>
            </a:r>
            <a:r>
              <a:rPr lang="en-US" dirty="0" err="1"/>
              <a:t>yakni</a:t>
            </a:r>
            <a:r>
              <a:rPr lang="en-US" dirty="0"/>
              <a:t> para </a:t>
            </a:r>
            <a:r>
              <a:rPr lang="en-US" dirty="0" err="1"/>
              <a:t>pemimpin</a:t>
            </a:r>
            <a:r>
              <a:rPr lang="en-US" dirty="0"/>
              <a:t> yang </a:t>
            </a:r>
            <a:r>
              <a:rPr lang="en-US" dirty="0" err="1"/>
              <a:t>tak</a:t>
            </a:r>
            <a:r>
              <a:rPr lang="en-US" dirty="0"/>
              <a:t> </a:t>
            </a:r>
            <a:r>
              <a:rPr lang="en-US" dirty="0" err="1"/>
              <a:t>sungkan</a:t>
            </a:r>
            <a:r>
              <a:rPr lang="en-US" dirty="0"/>
              <a:t> </a:t>
            </a:r>
            <a:r>
              <a:rPr lang="en-US" dirty="0" err="1"/>
              <a:t>melayani</a:t>
            </a:r>
            <a:r>
              <a:rPr lang="en-US" dirty="0"/>
              <a:t>. </a:t>
            </a:r>
            <a:r>
              <a:rPr lang="en-US" dirty="0" err="1"/>
              <a:t>Tipe</a:t>
            </a:r>
            <a:r>
              <a:rPr lang="en-US" dirty="0"/>
              <a:t> </a:t>
            </a:r>
            <a:r>
              <a:rPr lang="en-US" dirty="0" err="1"/>
              <a:t>kepemimpinan</a:t>
            </a:r>
            <a:r>
              <a:rPr lang="en-US" dirty="0"/>
              <a:t> </a:t>
            </a:r>
            <a:r>
              <a:rPr lang="en-US" dirty="0" err="1"/>
              <a:t>ini</a:t>
            </a:r>
            <a:r>
              <a:rPr lang="en-US" dirty="0"/>
              <a:t> </a:t>
            </a:r>
            <a:r>
              <a:rPr lang="en-US" dirty="0" err="1"/>
              <a:t>percaya</a:t>
            </a:r>
            <a:r>
              <a:rPr lang="en-US" dirty="0"/>
              <a:t> </a:t>
            </a:r>
            <a:r>
              <a:rPr lang="en-US" dirty="0" err="1"/>
              <a:t>bahwa</a:t>
            </a:r>
            <a:r>
              <a:rPr lang="en-US" dirty="0"/>
              <a:t>, </a:t>
            </a:r>
            <a:r>
              <a:rPr lang="en-US" dirty="0" err="1"/>
              <a:t>ketika</a:t>
            </a:r>
            <a:r>
              <a:rPr lang="en-US" dirty="0"/>
              <a:t> </a:t>
            </a:r>
            <a:r>
              <a:rPr lang="en-US" dirty="0" err="1"/>
              <a:t>anggota</a:t>
            </a:r>
            <a:r>
              <a:rPr lang="en-US" dirty="0"/>
              <a:t> </a:t>
            </a:r>
            <a:r>
              <a:rPr lang="en-US" dirty="0" err="1"/>
              <a:t>tim</a:t>
            </a:r>
            <a:r>
              <a:rPr lang="en-US" dirty="0"/>
              <a:t> </a:t>
            </a:r>
            <a:r>
              <a:rPr lang="en-US" dirty="0" err="1"/>
              <a:t>merasa</a:t>
            </a:r>
            <a:r>
              <a:rPr lang="en-US" dirty="0"/>
              <a:t> </a:t>
            </a:r>
            <a:r>
              <a:rPr lang="en-US" dirty="0" err="1"/>
              <a:t>terpenuhi</a:t>
            </a:r>
            <a:r>
              <a:rPr lang="en-US" dirty="0"/>
              <a:t> </a:t>
            </a:r>
            <a:r>
              <a:rPr lang="en-US" dirty="0" err="1"/>
              <a:t>secara</a:t>
            </a:r>
            <a:r>
              <a:rPr lang="en-US" dirty="0"/>
              <a:t> </a:t>
            </a:r>
            <a:r>
              <a:rPr lang="en-US" dirty="0" err="1"/>
              <a:t>pribadi</a:t>
            </a:r>
            <a:r>
              <a:rPr lang="en-US" dirty="0"/>
              <a:t> </a:t>
            </a:r>
            <a:r>
              <a:rPr lang="en-US" dirty="0" err="1"/>
              <a:t>dan</a:t>
            </a:r>
            <a:r>
              <a:rPr lang="en-US" dirty="0"/>
              <a:t> </a:t>
            </a:r>
            <a:r>
              <a:rPr lang="en-US" dirty="0" err="1"/>
              <a:t>profesional</a:t>
            </a:r>
            <a:r>
              <a:rPr lang="en-US" dirty="0"/>
              <a:t> </a:t>
            </a:r>
            <a:r>
              <a:rPr lang="en-US" dirty="0" err="1"/>
              <a:t>maka</a:t>
            </a:r>
            <a:r>
              <a:rPr lang="en-US" dirty="0"/>
              <a:t> </a:t>
            </a:r>
            <a:r>
              <a:rPr lang="en-US" dirty="0" err="1"/>
              <a:t>mereka</a:t>
            </a:r>
            <a:r>
              <a:rPr lang="en-US" dirty="0"/>
              <a:t> </a:t>
            </a:r>
            <a:r>
              <a:rPr lang="en-US" dirty="0" err="1"/>
              <a:t>akan</a:t>
            </a:r>
            <a:r>
              <a:rPr lang="en-US" dirty="0"/>
              <a:t> </a:t>
            </a:r>
            <a:r>
              <a:rPr lang="en-US" dirty="0" err="1"/>
              <a:t>mampu</a:t>
            </a:r>
            <a:r>
              <a:rPr lang="en-US" dirty="0"/>
              <a:t> </a:t>
            </a:r>
            <a:r>
              <a:rPr lang="en-US" dirty="0" err="1"/>
              <a:t>menghasilkan</a:t>
            </a:r>
            <a:r>
              <a:rPr lang="en-US" dirty="0"/>
              <a:t> </a:t>
            </a:r>
            <a:r>
              <a:rPr lang="en-US" dirty="0" err="1"/>
              <a:t>pekerjaan</a:t>
            </a:r>
            <a:r>
              <a:rPr lang="en-US" dirty="0"/>
              <a:t> yang </a:t>
            </a:r>
            <a:r>
              <a:rPr lang="en-US" dirty="0" err="1"/>
              <a:t>hebat</a:t>
            </a:r>
            <a:r>
              <a:rPr lang="en-US" dirty="0"/>
              <a:t> </a:t>
            </a:r>
            <a:r>
              <a:rPr lang="en-US" dirty="0" err="1"/>
              <a:t>bagi</a:t>
            </a:r>
            <a:r>
              <a:rPr lang="en-US" dirty="0"/>
              <a:t> </a:t>
            </a:r>
            <a:r>
              <a:rPr lang="en-US" dirty="0" err="1"/>
              <a:t>perusahaan</a:t>
            </a:r>
            <a:r>
              <a:rPr lang="en-US" dirty="0"/>
              <a:t>. </a:t>
            </a:r>
          </a:p>
          <a:p>
            <a:r>
              <a:rPr lang="en-US" dirty="0" err="1"/>
              <a:t>Pemimpin</a:t>
            </a:r>
            <a:r>
              <a:rPr lang="en-US" dirty="0"/>
              <a:t> </a:t>
            </a:r>
            <a:r>
              <a:rPr lang="en-US" dirty="0" err="1"/>
              <a:t>ini</a:t>
            </a:r>
            <a:r>
              <a:rPr lang="en-US" dirty="0"/>
              <a:t> </a:t>
            </a:r>
            <a:r>
              <a:rPr lang="en-US" dirty="0" err="1"/>
              <a:t>mengutamakan</a:t>
            </a:r>
            <a:r>
              <a:rPr lang="en-US" dirty="0"/>
              <a:t> </a:t>
            </a:r>
            <a:r>
              <a:rPr lang="en-US" dirty="0" err="1"/>
              <a:t>kepuasan</a:t>
            </a:r>
            <a:r>
              <a:rPr lang="en-US" dirty="0"/>
              <a:t> </a:t>
            </a:r>
            <a:r>
              <a:rPr lang="en-US" dirty="0" err="1"/>
              <a:t>bagi</a:t>
            </a:r>
            <a:r>
              <a:rPr lang="en-US" dirty="0"/>
              <a:t> </a:t>
            </a:r>
            <a:r>
              <a:rPr lang="en-US" dirty="0" err="1"/>
              <a:t>karyawan</a:t>
            </a:r>
            <a:r>
              <a:rPr lang="en-US" dirty="0"/>
              <a:t>, </a:t>
            </a:r>
            <a:r>
              <a:rPr lang="en-US" dirty="0" err="1"/>
              <a:t>sehingga</a:t>
            </a:r>
            <a:r>
              <a:rPr lang="en-US" dirty="0"/>
              <a:t> </a:t>
            </a:r>
            <a:r>
              <a:rPr lang="en-US" dirty="0" err="1"/>
              <a:t>tidak</a:t>
            </a:r>
            <a:r>
              <a:rPr lang="en-US" dirty="0"/>
              <a:t> </a:t>
            </a:r>
            <a:r>
              <a:rPr lang="en-US" dirty="0" err="1"/>
              <a:t>mungkin</a:t>
            </a:r>
            <a:r>
              <a:rPr lang="en-US" dirty="0"/>
              <a:t> </a:t>
            </a:r>
            <a:r>
              <a:rPr lang="en-US" dirty="0" err="1"/>
              <a:t>bila</a:t>
            </a:r>
            <a:r>
              <a:rPr lang="en-US" dirty="0"/>
              <a:t> </a:t>
            </a:r>
            <a:r>
              <a:rPr lang="en-US" dirty="0" err="1"/>
              <a:t>mereka</a:t>
            </a:r>
            <a:r>
              <a:rPr lang="en-US" dirty="0"/>
              <a:t> </a:t>
            </a:r>
            <a:r>
              <a:rPr lang="en-US" dirty="0" err="1"/>
              <a:t>tidak</a:t>
            </a:r>
            <a:r>
              <a:rPr lang="en-US" dirty="0"/>
              <a:t> </a:t>
            </a:r>
            <a:r>
              <a:rPr lang="en-US" dirty="0" err="1"/>
              <a:t>dihormati</a:t>
            </a:r>
            <a:r>
              <a:rPr lang="en-US" dirty="0"/>
              <a:t> </a:t>
            </a:r>
            <a:r>
              <a:rPr lang="en-US" dirty="0" err="1"/>
              <a:t>oleh</a:t>
            </a:r>
            <a:r>
              <a:rPr lang="en-US" dirty="0"/>
              <a:t> </a:t>
            </a:r>
            <a:r>
              <a:rPr lang="en-US" dirty="0" err="1"/>
              <a:t>tiap</a:t>
            </a:r>
            <a:r>
              <a:rPr lang="en-US" dirty="0"/>
              <a:t> </a:t>
            </a:r>
            <a:r>
              <a:rPr lang="en-US" dirty="0" err="1"/>
              <a:t>karyawan</a:t>
            </a:r>
            <a:r>
              <a:rPr lang="en-US" dirty="0"/>
              <a:t>. </a:t>
            </a:r>
          </a:p>
          <a:p>
            <a:r>
              <a:rPr lang="en-US" dirty="0" err="1"/>
              <a:t>Umumnya</a:t>
            </a:r>
            <a:r>
              <a:rPr lang="en-US" dirty="0"/>
              <a:t>, </a:t>
            </a:r>
            <a:r>
              <a:rPr lang="en-US" dirty="0" err="1"/>
              <a:t>tipe</a:t>
            </a:r>
            <a:r>
              <a:rPr lang="en-US" dirty="0"/>
              <a:t> </a:t>
            </a:r>
            <a:r>
              <a:rPr lang="en-US" dirty="0" err="1"/>
              <a:t>kepemimpinan</a:t>
            </a:r>
            <a:r>
              <a:rPr lang="en-US" dirty="0"/>
              <a:t> </a:t>
            </a:r>
            <a:r>
              <a:rPr lang="en-US" dirty="0" err="1"/>
              <a:t>seperti</a:t>
            </a:r>
            <a:r>
              <a:rPr lang="en-US" dirty="0"/>
              <a:t> </a:t>
            </a:r>
            <a:r>
              <a:rPr lang="en-US" dirty="0" err="1"/>
              <a:t>ini</a:t>
            </a:r>
            <a:r>
              <a:rPr lang="en-US" dirty="0"/>
              <a:t> </a:t>
            </a:r>
            <a:r>
              <a:rPr lang="en-US" dirty="0" err="1"/>
              <a:t>ada</a:t>
            </a:r>
            <a:r>
              <a:rPr lang="en-US" dirty="0"/>
              <a:t> </a:t>
            </a:r>
            <a:r>
              <a:rPr lang="en-US" dirty="0" err="1"/>
              <a:t>dalam</a:t>
            </a:r>
            <a:r>
              <a:rPr lang="en-US" dirty="0"/>
              <a:t> </a:t>
            </a:r>
            <a:r>
              <a:rPr lang="en-US" dirty="0" err="1"/>
              <a:t>perusahaan</a:t>
            </a:r>
            <a:r>
              <a:rPr lang="en-US" dirty="0"/>
              <a:t> </a:t>
            </a:r>
            <a:r>
              <a:rPr lang="en-US" dirty="0" err="1"/>
              <a:t>nirlaba</a:t>
            </a:r>
            <a:endParaRPr lang="en-US" dirty="0"/>
          </a:p>
          <a:p>
            <a:endParaRPr lang="en-US" dirty="0"/>
          </a:p>
        </p:txBody>
      </p:sp>
    </p:spTree>
    <p:extLst>
      <p:ext uri="{BB962C8B-B14F-4D97-AF65-F5344CB8AC3E}">
        <p14:creationId xmlns:p14="http://schemas.microsoft.com/office/powerpoint/2010/main" val="2450268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18. </a:t>
            </a:r>
            <a:r>
              <a:rPr lang="en-US" dirty="0" err="1"/>
              <a:t>Kepemimpinan</a:t>
            </a:r>
            <a:r>
              <a:rPr lang="en-US" dirty="0"/>
              <a:t> </a:t>
            </a:r>
            <a:r>
              <a:rPr lang="en-US" dirty="0" err="1"/>
              <a:t>Birokrasi</a:t>
            </a:r>
            <a:endParaRPr lang="en-US" dirty="0"/>
          </a:p>
        </p:txBody>
      </p:sp>
      <p:sp>
        <p:nvSpPr>
          <p:cNvPr id="3" name="Content Placeholder 2"/>
          <p:cNvSpPr>
            <a:spLocks noGrp="1"/>
          </p:cNvSpPr>
          <p:nvPr>
            <p:ph idx="1"/>
          </p:nvPr>
        </p:nvSpPr>
        <p:spPr/>
        <p:txBody>
          <a:bodyPr>
            <a:normAutofit fontScale="92500"/>
          </a:bodyPr>
          <a:lstStyle/>
          <a:p>
            <a:r>
              <a:rPr lang="en-US" dirty="0" err="1"/>
              <a:t>Pemimpin</a:t>
            </a:r>
            <a:r>
              <a:rPr lang="en-US" dirty="0"/>
              <a:t> </a:t>
            </a:r>
            <a:r>
              <a:rPr lang="en-US" dirty="0" err="1"/>
              <a:t>dengan</a:t>
            </a:r>
            <a:r>
              <a:rPr lang="en-US" dirty="0"/>
              <a:t> </a:t>
            </a:r>
            <a:r>
              <a:rPr lang="en-US" dirty="0" err="1"/>
              <a:t>tipe</a:t>
            </a:r>
            <a:r>
              <a:rPr lang="en-US" dirty="0"/>
              <a:t> </a:t>
            </a:r>
            <a:r>
              <a:rPr lang="en-US" dirty="0" err="1"/>
              <a:t>birokrasi</a:t>
            </a:r>
            <a:r>
              <a:rPr lang="en-US" dirty="0"/>
              <a:t> </a:t>
            </a:r>
            <a:r>
              <a:rPr lang="en-US" dirty="0" err="1"/>
              <a:t>mengharapkan</a:t>
            </a:r>
            <a:r>
              <a:rPr lang="en-US" dirty="0"/>
              <a:t> </a:t>
            </a:r>
            <a:r>
              <a:rPr lang="en-US" dirty="0" err="1"/>
              <a:t>anggota</a:t>
            </a:r>
            <a:r>
              <a:rPr lang="en-US" dirty="0"/>
              <a:t> </a:t>
            </a:r>
            <a:r>
              <a:rPr lang="en-US" dirty="0" err="1"/>
              <a:t>tim</a:t>
            </a:r>
            <a:r>
              <a:rPr lang="en-US" dirty="0"/>
              <a:t> </a:t>
            </a:r>
            <a:r>
              <a:rPr lang="en-US" dirty="0" err="1"/>
              <a:t>untuk</a:t>
            </a:r>
            <a:r>
              <a:rPr lang="en-US" dirty="0"/>
              <a:t> </a:t>
            </a:r>
            <a:r>
              <a:rPr lang="en-US" dirty="0" err="1"/>
              <a:t>mengikuti</a:t>
            </a:r>
            <a:r>
              <a:rPr lang="en-US" dirty="0"/>
              <a:t> </a:t>
            </a:r>
            <a:r>
              <a:rPr lang="en-US" dirty="0" err="1"/>
              <a:t>aturan</a:t>
            </a:r>
            <a:r>
              <a:rPr lang="en-US" dirty="0"/>
              <a:t> dan </a:t>
            </a:r>
            <a:r>
              <a:rPr lang="en-US" dirty="0" err="1"/>
              <a:t>prosedur</a:t>
            </a:r>
            <a:r>
              <a:rPr lang="en-US" dirty="0"/>
              <a:t> yang </a:t>
            </a:r>
            <a:r>
              <a:rPr lang="en-US" dirty="0" err="1"/>
              <a:t>tepat</a:t>
            </a:r>
            <a:r>
              <a:rPr lang="en-US" dirty="0"/>
              <a:t>, </a:t>
            </a:r>
            <a:r>
              <a:rPr lang="en-US" dirty="0" err="1"/>
              <a:t>sesuai</a:t>
            </a:r>
            <a:r>
              <a:rPr lang="en-US" dirty="0"/>
              <a:t> yang </a:t>
            </a:r>
            <a:r>
              <a:rPr lang="en-US" dirty="0" err="1"/>
              <a:t>sudah</a:t>
            </a:r>
            <a:r>
              <a:rPr lang="en-US" dirty="0"/>
              <a:t> </a:t>
            </a:r>
            <a:r>
              <a:rPr lang="en-US" dirty="0" err="1"/>
              <a:t>ditulis</a:t>
            </a:r>
            <a:r>
              <a:rPr lang="en-US" dirty="0"/>
              <a:t>. </a:t>
            </a:r>
          </a:p>
          <a:p>
            <a:r>
              <a:rPr lang="en-US" dirty="0" err="1"/>
              <a:t>Tipe</a:t>
            </a:r>
            <a:r>
              <a:rPr lang="en-US" dirty="0"/>
              <a:t> </a:t>
            </a:r>
            <a:r>
              <a:rPr lang="en-US" dirty="0" err="1"/>
              <a:t>kepemimpinan</a:t>
            </a:r>
            <a:r>
              <a:rPr lang="en-US" dirty="0"/>
              <a:t> </a:t>
            </a:r>
            <a:r>
              <a:rPr lang="en-US" dirty="0" err="1"/>
              <a:t>ini</a:t>
            </a:r>
            <a:r>
              <a:rPr lang="en-US" dirty="0"/>
              <a:t> </a:t>
            </a:r>
            <a:r>
              <a:rPr lang="en-US" dirty="0" err="1"/>
              <a:t>fokus</a:t>
            </a:r>
            <a:r>
              <a:rPr lang="en-US" dirty="0"/>
              <a:t> pada </a:t>
            </a:r>
            <a:r>
              <a:rPr lang="en-US" dirty="0" err="1"/>
              <a:t>tugas</a:t>
            </a:r>
            <a:r>
              <a:rPr lang="en-US" dirty="0"/>
              <a:t> </a:t>
            </a:r>
            <a:r>
              <a:rPr lang="en-US" dirty="0" err="1"/>
              <a:t>dalam</a:t>
            </a:r>
            <a:r>
              <a:rPr lang="en-US" dirty="0"/>
              <a:t> </a:t>
            </a:r>
            <a:r>
              <a:rPr lang="en-US" dirty="0" err="1"/>
              <a:t>hierarki</a:t>
            </a:r>
            <a:r>
              <a:rPr lang="en-US" dirty="0"/>
              <a:t> di mana </a:t>
            </a:r>
            <a:r>
              <a:rPr lang="en-US" dirty="0" err="1"/>
              <a:t>setiap</a:t>
            </a:r>
            <a:r>
              <a:rPr lang="en-US" dirty="0"/>
              <a:t> </a:t>
            </a:r>
            <a:r>
              <a:rPr lang="en-US" dirty="0" err="1"/>
              <a:t>karyawan</a:t>
            </a:r>
            <a:r>
              <a:rPr lang="en-US" dirty="0"/>
              <a:t> </a:t>
            </a:r>
            <a:r>
              <a:rPr lang="en-US" dirty="0" err="1"/>
              <a:t>sudah</a:t>
            </a:r>
            <a:r>
              <a:rPr lang="en-US" dirty="0"/>
              <a:t> </a:t>
            </a:r>
            <a:r>
              <a:rPr lang="en-US" dirty="0" err="1"/>
              <a:t>memiliki</a:t>
            </a:r>
            <a:r>
              <a:rPr lang="en-US" dirty="0"/>
              <a:t> daftar </a:t>
            </a:r>
            <a:r>
              <a:rPr lang="en-US" dirty="0" err="1"/>
              <a:t>tanggung</a:t>
            </a:r>
            <a:r>
              <a:rPr lang="en-US" dirty="0"/>
              <a:t> </a:t>
            </a:r>
            <a:r>
              <a:rPr lang="en-US" dirty="0" err="1"/>
              <a:t>jawab</a:t>
            </a:r>
            <a:r>
              <a:rPr lang="en-US" dirty="0"/>
              <a:t> </a:t>
            </a:r>
            <a:r>
              <a:rPr lang="en-US" dirty="0" err="1"/>
              <a:t>masing-masing</a:t>
            </a:r>
            <a:r>
              <a:rPr lang="en-US" dirty="0"/>
              <a:t>. </a:t>
            </a:r>
          </a:p>
          <a:p>
            <a:endParaRPr lang="en-US" dirty="0"/>
          </a:p>
          <a:p>
            <a:pPr marL="0" indent="0">
              <a:buNone/>
            </a:pPr>
            <a:br>
              <a:rPr lang="en-US" dirty="0"/>
            </a:br>
            <a:endParaRPr lang="en-US" dirty="0"/>
          </a:p>
        </p:txBody>
      </p:sp>
    </p:spTree>
    <p:extLst>
      <p:ext uri="{BB962C8B-B14F-4D97-AF65-F5344CB8AC3E}">
        <p14:creationId xmlns:p14="http://schemas.microsoft.com/office/powerpoint/2010/main" val="1116948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a:t>
            </a:r>
            <a:r>
              <a:rPr lang="en-US" b="1" dirty="0"/>
              <a:t> </a:t>
            </a:r>
            <a:r>
              <a:rPr lang="en-US" b="1" dirty="0" err="1"/>
              <a:t>Kepemimpinan</a:t>
            </a:r>
            <a:r>
              <a:rPr lang="en-US" b="1" dirty="0"/>
              <a:t>  </a:t>
            </a:r>
            <a:r>
              <a:rPr lang="en-US" b="1" dirty="0" err="1"/>
              <a:t>Paternalistik</a:t>
            </a:r>
            <a:endParaRPr lang="en-US" dirty="0"/>
          </a:p>
        </p:txBody>
      </p:sp>
      <p:sp>
        <p:nvSpPr>
          <p:cNvPr id="3" name="Content Placeholder 2"/>
          <p:cNvSpPr>
            <a:spLocks noGrp="1"/>
          </p:cNvSpPr>
          <p:nvPr>
            <p:ph idx="1"/>
          </p:nvPr>
        </p:nvSpPr>
        <p:spPr/>
        <p:txBody>
          <a:bodyPr>
            <a:normAutofit lnSpcReduction="10000"/>
          </a:bodyPr>
          <a:lstStyle/>
          <a:p>
            <a:pPr fontAlgn="base"/>
            <a:r>
              <a:rPr lang="en-US" dirty="0" err="1"/>
              <a:t>Tipe</a:t>
            </a:r>
            <a:r>
              <a:rPr lang="en-US" dirty="0"/>
              <a:t> </a:t>
            </a:r>
            <a:r>
              <a:rPr lang="en-US" dirty="0" err="1"/>
              <a:t>pemimpin</a:t>
            </a:r>
            <a:r>
              <a:rPr lang="en-US" dirty="0"/>
              <a:t> </a:t>
            </a:r>
            <a:r>
              <a:rPr lang="en-US" dirty="0" err="1"/>
              <a:t>ini</a:t>
            </a:r>
            <a:r>
              <a:rPr lang="en-US" dirty="0"/>
              <a:t> </a:t>
            </a:r>
            <a:r>
              <a:rPr lang="en-US" dirty="0" err="1"/>
              <a:t>memiliki</a:t>
            </a:r>
            <a:r>
              <a:rPr lang="en-US" dirty="0"/>
              <a:t> </a:t>
            </a:r>
            <a:r>
              <a:rPr lang="en-US" dirty="0" err="1"/>
              <a:t>sifat</a:t>
            </a:r>
            <a:r>
              <a:rPr lang="en-US" dirty="0"/>
              <a:t> </a:t>
            </a:r>
            <a:r>
              <a:rPr lang="en-US" dirty="0" err="1"/>
              <a:t>kebapakan</a:t>
            </a:r>
            <a:r>
              <a:rPr lang="en-US" dirty="0"/>
              <a:t>, </a:t>
            </a:r>
            <a:r>
              <a:rPr lang="en-US" dirty="0" err="1"/>
              <a:t>mereka</a:t>
            </a:r>
            <a:r>
              <a:rPr lang="en-US" dirty="0"/>
              <a:t> </a:t>
            </a:r>
            <a:r>
              <a:rPr lang="en-US" dirty="0" err="1"/>
              <a:t>menganggap</a:t>
            </a:r>
            <a:r>
              <a:rPr lang="en-US" dirty="0"/>
              <a:t> </a:t>
            </a:r>
            <a:r>
              <a:rPr lang="en-US" dirty="0" err="1"/>
              <a:t>bahwa</a:t>
            </a:r>
            <a:r>
              <a:rPr lang="en-US" dirty="0"/>
              <a:t> </a:t>
            </a:r>
            <a:r>
              <a:rPr lang="en-US" dirty="0" err="1"/>
              <a:t>bawahan</a:t>
            </a:r>
            <a:r>
              <a:rPr lang="en-US" dirty="0"/>
              <a:t> </a:t>
            </a:r>
            <a:r>
              <a:rPr lang="en-US" dirty="0" err="1"/>
              <a:t>tidak</a:t>
            </a:r>
            <a:r>
              <a:rPr lang="en-US" dirty="0"/>
              <a:t> </a:t>
            </a:r>
            <a:r>
              <a:rPr lang="en-US" dirty="0" err="1"/>
              <a:t>bisa</a:t>
            </a:r>
            <a:r>
              <a:rPr lang="en-US" dirty="0"/>
              <a:t> </a:t>
            </a:r>
            <a:r>
              <a:rPr lang="en-US" dirty="0" err="1"/>
              <a:t>bersifat</a:t>
            </a:r>
            <a:r>
              <a:rPr lang="en-US" dirty="0"/>
              <a:t> </a:t>
            </a:r>
            <a:r>
              <a:rPr lang="en-US" dirty="0" err="1"/>
              <a:t>mandiri</a:t>
            </a:r>
            <a:r>
              <a:rPr lang="en-US" dirty="0"/>
              <a:t> </a:t>
            </a:r>
            <a:r>
              <a:rPr lang="en-US" dirty="0" err="1"/>
              <a:t>dan</a:t>
            </a:r>
            <a:r>
              <a:rPr lang="en-US" dirty="0"/>
              <a:t> </a:t>
            </a:r>
            <a:r>
              <a:rPr lang="en-US" dirty="0" err="1"/>
              <a:t>perlu</a:t>
            </a:r>
            <a:r>
              <a:rPr lang="en-US" dirty="0"/>
              <a:t> </a:t>
            </a:r>
            <a:r>
              <a:rPr lang="en-US" dirty="0" err="1"/>
              <a:t>dorongan</a:t>
            </a:r>
            <a:r>
              <a:rPr lang="en-US" dirty="0"/>
              <a:t> </a:t>
            </a:r>
            <a:r>
              <a:rPr lang="en-US" dirty="0" err="1"/>
              <a:t>dalam</a:t>
            </a:r>
            <a:r>
              <a:rPr lang="en-US" dirty="0"/>
              <a:t> </a:t>
            </a:r>
            <a:r>
              <a:rPr lang="en-US" dirty="0" err="1"/>
              <a:t>melakukan</a:t>
            </a:r>
            <a:r>
              <a:rPr lang="en-US" dirty="0"/>
              <a:t> </a:t>
            </a:r>
            <a:r>
              <a:rPr lang="en-US" dirty="0" err="1"/>
              <a:t>sesuatu</a:t>
            </a:r>
            <a:r>
              <a:rPr lang="en-US" dirty="0"/>
              <a:t>. </a:t>
            </a:r>
          </a:p>
          <a:p>
            <a:pPr fontAlgn="base"/>
            <a:r>
              <a:rPr lang="en-US" dirty="0" err="1"/>
              <a:t>Pemimpin</a:t>
            </a:r>
            <a:r>
              <a:rPr lang="en-US" dirty="0"/>
              <a:t> </a:t>
            </a:r>
            <a:r>
              <a:rPr lang="en-US" dirty="0" err="1"/>
              <a:t>ini</a:t>
            </a:r>
            <a:r>
              <a:rPr lang="en-US" dirty="0"/>
              <a:t> </a:t>
            </a:r>
            <a:r>
              <a:rPr lang="en-US" dirty="0" err="1"/>
              <a:t>selalu</a:t>
            </a:r>
            <a:r>
              <a:rPr lang="en-US" dirty="0"/>
              <a:t> </a:t>
            </a:r>
            <a:r>
              <a:rPr lang="en-US" dirty="0" err="1"/>
              <a:t>melindungi</a:t>
            </a:r>
            <a:r>
              <a:rPr lang="en-US" dirty="0"/>
              <a:t> </a:t>
            </a:r>
            <a:r>
              <a:rPr lang="en-US" dirty="0" err="1"/>
              <a:t>bawahannya</a:t>
            </a:r>
            <a:r>
              <a:rPr lang="en-US" dirty="0"/>
              <a:t>. </a:t>
            </a:r>
            <a:r>
              <a:rPr lang="en-US" dirty="0" err="1"/>
              <a:t>Pemimpin</a:t>
            </a:r>
            <a:r>
              <a:rPr lang="en-US" dirty="0"/>
              <a:t> </a:t>
            </a:r>
            <a:r>
              <a:rPr lang="en-US" dirty="0" err="1"/>
              <a:t>paternalistik</a:t>
            </a:r>
            <a:r>
              <a:rPr lang="en-US" dirty="0"/>
              <a:t> </a:t>
            </a:r>
            <a:r>
              <a:rPr lang="en-US" dirty="0" err="1"/>
              <a:t>memiliki</a:t>
            </a:r>
            <a:r>
              <a:rPr lang="en-US" dirty="0"/>
              <a:t> </a:t>
            </a:r>
            <a:r>
              <a:rPr lang="en-US" dirty="0" err="1"/>
              <a:t>sifat</a:t>
            </a:r>
            <a:r>
              <a:rPr lang="en-US" dirty="0"/>
              <a:t> </a:t>
            </a:r>
            <a:r>
              <a:rPr lang="en-US" dirty="0" err="1"/>
              <a:t>maha</a:t>
            </a:r>
            <a:r>
              <a:rPr lang="en-US" dirty="0"/>
              <a:t> </a:t>
            </a:r>
            <a:r>
              <a:rPr lang="en-US" dirty="0" err="1"/>
              <a:t>tahu</a:t>
            </a:r>
            <a:r>
              <a:rPr lang="en-US" dirty="0"/>
              <a:t> yang </a:t>
            </a:r>
            <a:r>
              <a:rPr lang="en-US" dirty="0" err="1"/>
              <a:t>besar</a:t>
            </a:r>
            <a:r>
              <a:rPr lang="en-US" dirty="0"/>
              <a:t> </a:t>
            </a:r>
            <a:r>
              <a:rPr lang="en-US" dirty="0" err="1"/>
              <a:t>sehingga</a:t>
            </a:r>
            <a:r>
              <a:rPr lang="en-US" dirty="0"/>
              <a:t> </a:t>
            </a:r>
            <a:r>
              <a:rPr lang="en-US" dirty="0" err="1"/>
              <a:t>jarang</a:t>
            </a:r>
            <a:r>
              <a:rPr lang="en-US" dirty="0"/>
              <a:t> </a:t>
            </a:r>
            <a:r>
              <a:rPr lang="en-US" dirty="0" err="1"/>
              <a:t>memberikan</a:t>
            </a:r>
            <a:r>
              <a:rPr lang="en-US" dirty="0"/>
              <a:t> </a:t>
            </a:r>
            <a:r>
              <a:rPr lang="en-US" dirty="0" err="1"/>
              <a:t>kesempatan</a:t>
            </a:r>
            <a:r>
              <a:rPr lang="en-US" dirty="0"/>
              <a:t> </a:t>
            </a:r>
            <a:r>
              <a:rPr lang="en-US" dirty="0" err="1"/>
              <a:t>pada</a:t>
            </a:r>
            <a:r>
              <a:rPr lang="en-US" dirty="0"/>
              <a:t> </a:t>
            </a:r>
            <a:r>
              <a:rPr lang="en-US" dirty="0" err="1"/>
              <a:t>bawahan</a:t>
            </a:r>
            <a:r>
              <a:rPr lang="en-US" dirty="0"/>
              <a:t> </a:t>
            </a:r>
            <a:r>
              <a:rPr lang="en-US" dirty="0" err="1"/>
              <a:t>untuk</a:t>
            </a:r>
            <a:r>
              <a:rPr lang="en-US" dirty="0"/>
              <a:t> </a:t>
            </a:r>
            <a:r>
              <a:rPr lang="en-US" dirty="0" err="1"/>
              <a:t>mengambil</a:t>
            </a:r>
            <a:r>
              <a:rPr lang="en-US" dirty="0"/>
              <a:t> </a:t>
            </a:r>
            <a:r>
              <a:rPr lang="en-US" dirty="0" err="1"/>
              <a:t>keputusan</a:t>
            </a:r>
            <a:endParaRPr lang="en-US" dirty="0"/>
          </a:p>
          <a:p>
            <a:pPr fontAlgn="base"/>
            <a:endParaRPr lang="en-US" dirty="0"/>
          </a:p>
          <a:p>
            <a:endParaRPr lang="en-US" dirty="0"/>
          </a:p>
        </p:txBody>
      </p:sp>
    </p:spTree>
    <p:extLst>
      <p:ext uri="{BB962C8B-B14F-4D97-AF65-F5344CB8AC3E}">
        <p14:creationId xmlns:p14="http://schemas.microsoft.com/office/powerpoint/2010/main" val="2072101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20.Kepemimpinan</a:t>
            </a:r>
            <a:r>
              <a:rPr lang="en-US" b="1" dirty="0"/>
              <a:t> </a:t>
            </a:r>
            <a:r>
              <a:rPr lang="en-US" b="1" dirty="0" err="1"/>
              <a:t>Militeristik</a:t>
            </a:r>
            <a:endParaRPr lang="en-US" dirty="0"/>
          </a:p>
        </p:txBody>
      </p:sp>
      <p:sp>
        <p:nvSpPr>
          <p:cNvPr id="3" name="Content Placeholder 2"/>
          <p:cNvSpPr>
            <a:spLocks noGrp="1"/>
          </p:cNvSpPr>
          <p:nvPr>
            <p:ph idx="1"/>
          </p:nvPr>
        </p:nvSpPr>
        <p:spPr/>
        <p:txBody>
          <a:bodyPr>
            <a:normAutofit/>
          </a:bodyPr>
          <a:lstStyle/>
          <a:p>
            <a:pPr fontAlgn="base"/>
            <a:r>
              <a:rPr lang="en-US" dirty="0" err="1"/>
              <a:t>Tipe</a:t>
            </a:r>
            <a:r>
              <a:rPr lang="en-US" dirty="0"/>
              <a:t> </a:t>
            </a:r>
            <a:r>
              <a:rPr lang="en-US" dirty="0" err="1"/>
              <a:t>kepemimpinan</a:t>
            </a:r>
            <a:r>
              <a:rPr lang="en-US" dirty="0"/>
              <a:t> </a:t>
            </a:r>
            <a:r>
              <a:rPr lang="en-US" dirty="0" err="1"/>
              <a:t>militeristik</a:t>
            </a:r>
            <a:r>
              <a:rPr lang="en-US" dirty="0"/>
              <a:t> </a:t>
            </a:r>
            <a:r>
              <a:rPr lang="en-US" dirty="0" err="1"/>
              <a:t>adalah</a:t>
            </a:r>
            <a:r>
              <a:rPr lang="en-US" dirty="0"/>
              <a:t> </a:t>
            </a:r>
            <a:r>
              <a:rPr lang="en-US" dirty="0" err="1"/>
              <a:t>tipe</a:t>
            </a:r>
            <a:r>
              <a:rPr lang="en-US" dirty="0"/>
              <a:t> </a:t>
            </a:r>
            <a:r>
              <a:rPr lang="en-US" dirty="0" err="1"/>
              <a:t>pemimpin</a:t>
            </a:r>
            <a:r>
              <a:rPr lang="en-US" dirty="0"/>
              <a:t> yang </a:t>
            </a:r>
            <a:r>
              <a:rPr lang="en-US" dirty="0" err="1"/>
              <a:t>memiliki</a:t>
            </a:r>
            <a:r>
              <a:rPr lang="en-US" dirty="0"/>
              <a:t> </a:t>
            </a:r>
            <a:r>
              <a:rPr lang="en-US" dirty="0" err="1"/>
              <a:t>disiplin</a:t>
            </a:r>
            <a:r>
              <a:rPr lang="en-US" dirty="0"/>
              <a:t> </a:t>
            </a:r>
            <a:r>
              <a:rPr lang="en-US" dirty="0" err="1"/>
              <a:t>tinggi</a:t>
            </a:r>
            <a:r>
              <a:rPr lang="en-US" dirty="0"/>
              <a:t> </a:t>
            </a:r>
            <a:r>
              <a:rPr lang="en-US" dirty="0" err="1"/>
              <a:t>dan</a:t>
            </a:r>
            <a:r>
              <a:rPr lang="en-US" dirty="0"/>
              <a:t> </a:t>
            </a:r>
            <a:r>
              <a:rPr lang="en-US" dirty="0" err="1"/>
              <a:t>biasanya</a:t>
            </a:r>
            <a:r>
              <a:rPr lang="en-US" dirty="0"/>
              <a:t> </a:t>
            </a:r>
            <a:r>
              <a:rPr lang="en-US" dirty="0" err="1"/>
              <a:t>menyukai</a:t>
            </a:r>
            <a:r>
              <a:rPr lang="en-US" dirty="0"/>
              <a:t> </a:t>
            </a:r>
            <a:r>
              <a:rPr lang="en-US" dirty="0" err="1"/>
              <a:t>hal-hal</a:t>
            </a:r>
            <a:r>
              <a:rPr lang="en-US" dirty="0"/>
              <a:t> yang formal. </a:t>
            </a:r>
          </a:p>
          <a:p>
            <a:pPr fontAlgn="base"/>
            <a:r>
              <a:rPr lang="en-US" dirty="0" err="1"/>
              <a:t>Menerapkan</a:t>
            </a:r>
            <a:r>
              <a:rPr lang="en-US" dirty="0"/>
              <a:t> </a:t>
            </a:r>
            <a:r>
              <a:rPr lang="en-US" dirty="0" err="1"/>
              <a:t>sistem</a:t>
            </a:r>
            <a:r>
              <a:rPr lang="en-US" dirty="0"/>
              <a:t> </a:t>
            </a:r>
            <a:r>
              <a:rPr lang="en-US" dirty="0" err="1"/>
              <a:t>komando</a:t>
            </a:r>
            <a:r>
              <a:rPr lang="en-US" dirty="0"/>
              <a:t> </a:t>
            </a:r>
            <a:r>
              <a:rPr lang="en-US" dirty="0" err="1"/>
              <a:t>dalam</a:t>
            </a:r>
            <a:r>
              <a:rPr lang="en-US" dirty="0"/>
              <a:t> </a:t>
            </a:r>
            <a:r>
              <a:rPr lang="en-US" dirty="0" err="1"/>
              <a:t>menggerakkan</a:t>
            </a:r>
            <a:r>
              <a:rPr lang="en-US" dirty="0"/>
              <a:t> </a:t>
            </a:r>
            <a:r>
              <a:rPr lang="en-US" dirty="0" err="1"/>
              <a:t>bawahannya</a:t>
            </a:r>
            <a:r>
              <a:rPr lang="en-US" dirty="0"/>
              <a:t> </a:t>
            </a:r>
            <a:r>
              <a:rPr lang="en-US" dirty="0" err="1"/>
              <a:t>untuk</a:t>
            </a:r>
            <a:r>
              <a:rPr lang="en-US" dirty="0"/>
              <a:t> </a:t>
            </a:r>
            <a:r>
              <a:rPr lang="en-US" dirty="0" err="1"/>
              <a:t>melakukan</a:t>
            </a:r>
            <a:r>
              <a:rPr lang="en-US" dirty="0"/>
              <a:t> </a:t>
            </a:r>
            <a:r>
              <a:rPr lang="en-US" dirty="0" err="1"/>
              <a:t>perintah</a:t>
            </a:r>
            <a:r>
              <a:rPr lang="en-US" dirty="0"/>
              <a:t>. </a:t>
            </a:r>
            <a:r>
              <a:rPr lang="en-US" dirty="0" err="1"/>
              <a:t>Menggunakan</a:t>
            </a:r>
            <a:r>
              <a:rPr lang="en-US" dirty="0"/>
              <a:t> </a:t>
            </a:r>
            <a:r>
              <a:rPr lang="en-US" dirty="0" err="1"/>
              <a:t>pangkat</a:t>
            </a:r>
            <a:r>
              <a:rPr lang="en-US" dirty="0"/>
              <a:t> </a:t>
            </a:r>
            <a:r>
              <a:rPr lang="en-US" dirty="0" err="1"/>
              <a:t>dan</a:t>
            </a:r>
            <a:r>
              <a:rPr lang="en-US" dirty="0"/>
              <a:t> </a:t>
            </a:r>
            <a:r>
              <a:rPr lang="en-US" dirty="0" err="1"/>
              <a:t>jabatan</a:t>
            </a:r>
            <a:r>
              <a:rPr lang="en-US" dirty="0"/>
              <a:t> </a:t>
            </a:r>
            <a:r>
              <a:rPr lang="en-US" dirty="0" err="1"/>
              <a:t>dalam</a:t>
            </a:r>
            <a:r>
              <a:rPr lang="en-US" dirty="0"/>
              <a:t> </a:t>
            </a:r>
            <a:r>
              <a:rPr lang="en-US" dirty="0" err="1"/>
              <a:t>mempengaruhi</a:t>
            </a:r>
            <a:r>
              <a:rPr lang="en-US" dirty="0"/>
              <a:t> </a:t>
            </a:r>
            <a:r>
              <a:rPr lang="en-US" dirty="0" err="1"/>
              <a:t>bawahan</a:t>
            </a:r>
            <a:r>
              <a:rPr lang="en-US" dirty="0"/>
              <a:t> </a:t>
            </a:r>
            <a:r>
              <a:rPr lang="en-US" dirty="0" err="1"/>
              <a:t>untuk</a:t>
            </a:r>
            <a:r>
              <a:rPr lang="en-US" dirty="0"/>
              <a:t> </a:t>
            </a:r>
            <a:r>
              <a:rPr lang="en-US" dirty="0" err="1"/>
              <a:t>bertindak</a:t>
            </a:r>
            <a:r>
              <a:rPr lang="en-US" dirty="0"/>
              <a:t>.</a:t>
            </a:r>
          </a:p>
          <a:p>
            <a:pPr fontAlgn="base"/>
            <a:endParaRPr lang="en-US" dirty="0"/>
          </a:p>
          <a:p>
            <a:endParaRPr lang="en-US" dirty="0"/>
          </a:p>
        </p:txBody>
      </p:sp>
    </p:spTree>
    <p:extLst>
      <p:ext uri="{BB962C8B-B14F-4D97-AF65-F5344CB8AC3E}">
        <p14:creationId xmlns:p14="http://schemas.microsoft.com/office/powerpoint/2010/main" val="2515455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referensi</a:t>
            </a:r>
            <a:endParaRPr lang="en-US" dirty="0"/>
          </a:p>
        </p:txBody>
      </p:sp>
      <p:sp>
        <p:nvSpPr>
          <p:cNvPr id="3" name="Content Placeholder 2"/>
          <p:cNvSpPr>
            <a:spLocks noGrp="1"/>
          </p:cNvSpPr>
          <p:nvPr>
            <p:ph idx="1"/>
          </p:nvPr>
        </p:nvSpPr>
        <p:spPr/>
        <p:txBody>
          <a:bodyPr>
            <a:normAutofit/>
          </a:bodyPr>
          <a:lstStyle/>
          <a:p>
            <a:r>
              <a:rPr lang="en-US" sz="1800" dirty="0" err="1"/>
              <a:t>Filsafat</a:t>
            </a:r>
            <a:r>
              <a:rPr lang="en-US" sz="1800" dirty="0"/>
              <a:t> dan </a:t>
            </a:r>
            <a:r>
              <a:rPr lang="en-US" sz="1800" dirty="0" err="1"/>
              <a:t>Teori</a:t>
            </a:r>
            <a:r>
              <a:rPr lang="en-US" sz="1800" dirty="0"/>
              <a:t> </a:t>
            </a:r>
            <a:r>
              <a:rPr lang="en-US" sz="1800" dirty="0" err="1"/>
              <a:t>Kepemimpinan</a:t>
            </a:r>
            <a:r>
              <a:rPr lang="en-US" sz="1800" dirty="0"/>
              <a:t> (Dr. Wendy S)</a:t>
            </a:r>
          </a:p>
          <a:p>
            <a:r>
              <a:rPr lang="en-US" sz="1800" dirty="0" err="1"/>
              <a:t>Kepemimpinan</a:t>
            </a:r>
            <a:r>
              <a:rPr lang="en-US" sz="1800" dirty="0"/>
              <a:t> dan </a:t>
            </a:r>
            <a:r>
              <a:rPr lang="en-US" sz="1800" dirty="0" err="1"/>
              <a:t>perilaku</a:t>
            </a:r>
            <a:r>
              <a:rPr lang="en-ID" sz="1800" dirty="0"/>
              <a:t> </a:t>
            </a:r>
            <a:r>
              <a:rPr lang="en-US" sz="1800" dirty="0" err="1"/>
              <a:t>Organisasi</a:t>
            </a:r>
            <a:r>
              <a:rPr lang="en-US" sz="1800" dirty="0"/>
              <a:t> Pendidikan diera4.0 (</a:t>
            </a:r>
            <a:r>
              <a:rPr lang="en-US" sz="1800" dirty="0" err="1"/>
              <a:t>Dr.dr</a:t>
            </a:r>
            <a:r>
              <a:rPr lang="en-US" sz="1800" dirty="0"/>
              <a:t>. </a:t>
            </a:r>
            <a:r>
              <a:rPr lang="en-US" sz="1800" dirty="0" err="1"/>
              <a:t>Bernadetha</a:t>
            </a:r>
            <a:r>
              <a:rPr lang="en-US" sz="1800" dirty="0"/>
              <a:t> </a:t>
            </a:r>
            <a:r>
              <a:rPr lang="en-US" sz="1800" dirty="0" err="1"/>
              <a:t>Nadeak</a:t>
            </a:r>
            <a:r>
              <a:rPr lang="en-US" sz="1800" dirty="0"/>
              <a:t>, </a:t>
            </a:r>
            <a:r>
              <a:rPr lang="en-US" sz="1800" dirty="0" err="1"/>
              <a:t>M.Pd</a:t>
            </a:r>
            <a:r>
              <a:rPr lang="en-US" sz="1800" dirty="0"/>
              <a:t>, PA.)</a:t>
            </a:r>
          </a:p>
          <a:p>
            <a:r>
              <a:rPr lang="en-US" sz="1800" dirty="0"/>
              <a:t>Modul 1 </a:t>
            </a:r>
            <a:r>
              <a:rPr lang="en-US" sz="1800" dirty="0" err="1"/>
              <a:t>Konsep</a:t>
            </a:r>
            <a:r>
              <a:rPr lang="en-US" sz="1800" dirty="0"/>
              <a:t> Dasar </a:t>
            </a:r>
            <a:r>
              <a:rPr lang="en-US" sz="1800" dirty="0" err="1"/>
              <a:t>Kepemimpinan</a:t>
            </a:r>
            <a:r>
              <a:rPr lang="en-US" sz="1800" dirty="0"/>
              <a:t> (Dr. </a:t>
            </a:r>
            <a:r>
              <a:rPr lang="en-US" sz="1800" dirty="0" err="1"/>
              <a:t>Asep</a:t>
            </a:r>
            <a:r>
              <a:rPr lang="en-US" sz="1800" dirty="0"/>
              <a:t> </a:t>
            </a:r>
            <a:r>
              <a:rPr lang="en-US" sz="1800" dirty="0" err="1"/>
              <a:t>Suryana</a:t>
            </a:r>
            <a:r>
              <a:rPr lang="en-US" sz="1800" dirty="0"/>
              <a:t>)</a:t>
            </a:r>
          </a:p>
          <a:p>
            <a:r>
              <a:rPr lang="en-US" sz="1800" dirty="0">
                <a:hlinkClick r:id="rId2"/>
              </a:rPr>
              <a:t>https://www.ekrut.com/media/tipe-tipe-kepemimpinan</a:t>
            </a:r>
            <a:endParaRPr lang="en-US" sz="1800" dirty="0"/>
          </a:p>
          <a:p>
            <a:r>
              <a:rPr lang="en-US" sz="1800" dirty="0"/>
              <a:t>https://kumparan.com/temali/12-tipe-KEPEMIMPINAN-1551277700073677392/FULL</a:t>
            </a:r>
          </a:p>
          <a:p>
            <a:r>
              <a:rPr lang="en-US" sz="1800" dirty="0"/>
              <a:t>https://rizqiyahratna.wordpress.com/2015/04/01/tipe-tipe-kepemimpinan-beserta-kelebihan-dan-kekurangannya/</a:t>
            </a:r>
          </a:p>
        </p:txBody>
      </p:sp>
    </p:spTree>
    <p:extLst>
      <p:ext uri="{BB962C8B-B14F-4D97-AF65-F5344CB8AC3E}">
        <p14:creationId xmlns:p14="http://schemas.microsoft.com/office/powerpoint/2010/main" val="123672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C3BE7-1330-45CE-A205-18194BE4704D}"/>
              </a:ext>
            </a:extLst>
          </p:cNvPr>
          <p:cNvSpPr>
            <a:spLocks noGrp="1"/>
          </p:cNvSpPr>
          <p:nvPr>
            <p:ph type="title"/>
          </p:nvPr>
        </p:nvSpPr>
        <p:spPr/>
        <p:txBody>
          <a:bodyPr/>
          <a:lstStyle/>
          <a:p>
            <a:r>
              <a:rPr lang="en-US" dirty="0" err="1"/>
              <a:t>Pengertian</a:t>
            </a:r>
            <a:endParaRPr lang="en-ID" dirty="0"/>
          </a:p>
        </p:txBody>
      </p:sp>
      <p:sp>
        <p:nvSpPr>
          <p:cNvPr id="3" name="Content Placeholder 2">
            <a:extLst>
              <a:ext uri="{FF2B5EF4-FFF2-40B4-BE49-F238E27FC236}">
                <a16:creationId xmlns:a16="http://schemas.microsoft.com/office/drawing/2014/main" id="{08638198-A2EE-4AA5-B14F-25E9D85D9170}"/>
              </a:ext>
            </a:extLst>
          </p:cNvPr>
          <p:cNvSpPr>
            <a:spLocks noGrp="1"/>
          </p:cNvSpPr>
          <p:nvPr>
            <p:ph idx="1"/>
          </p:nvPr>
        </p:nvSpPr>
        <p:spPr/>
        <p:txBody>
          <a:bodyPr>
            <a:normAutofit fontScale="85000" lnSpcReduction="20000"/>
          </a:bodyPr>
          <a:lstStyle/>
          <a:p>
            <a:r>
              <a:rPr lang="en-ID" dirty="0" err="1"/>
              <a:t>Tipe</a:t>
            </a:r>
            <a:r>
              <a:rPr lang="en-ID" dirty="0"/>
              <a:t> </a:t>
            </a:r>
            <a:r>
              <a:rPr lang="en-ID" dirty="0" err="1"/>
              <a:t>tipe</a:t>
            </a:r>
            <a:r>
              <a:rPr lang="en-ID" dirty="0"/>
              <a:t> </a:t>
            </a:r>
            <a:r>
              <a:rPr lang="en-ID" dirty="0" err="1"/>
              <a:t>kepemimpinan</a:t>
            </a:r>
            <a:r>
              <a:rPr lang="en-ID" dirty="0"/>
              <a:t> </a:t>
            </a:r>
            <a:r>
              <a:rPr lang="en-ID" dirty="0" err="1"/>
              <a:t>dapat</a:t>
            </a:r>
            <a:r>
              <a:rPr lang="en-ID" dirty="0"/>
              <a:t> </a:t>
            </a:r>
            <a:r>
              <a:rPr lang="en-ID" dirty="0" err="1"/>
              <a:t>diartikan</a:t>
            </a:r>
            <a:r>
              <a:rPr lang="en-ID" dirty="0"/>
              <a:t> </a:t>
            </a:r>
            <a:r>
              <a:rPr lang="en-ID" dirty="0" err="1"/>
              <a:t>sebagai</a:t>
            </a:r>
            <a:r>
              <a:rPr lang="en-ID" dirty="0"/>
              <a:t> </a:t>
            </a:r>
            <a:r>
              <a:rPr lang="en-ID" dirty="0" err="1"/>
              <a:t>cara</a:t>
            </a:r>
            <a:r>
              <a:rPr lang="en-ID" dirty="0"/>
              <a:t> </a:t>
            </a:r>
            <a:r>
              <a:rPr lang="en-ID" dirty="0" err="1"/>
              <a:t>seseorang</a:t>
            </a:r>
            <a:r>
              <a:rPr lang="en-ID" dirty="0"/>
              <a:t> </a:t>
            </a:r>
            <a:r>
              <a:rPr lang="en-ID" dirty="0" err="1"/>
              <a:t>dalam</a:t>
            </a:r>
            <a:r>
              <a:rPr lang="en-ID" dirty="0"/>
              <a:t> </a:t>
            </a:r>
            <a:r>
              <a:rPr lang="en-ID" dirty="0" err="1"/>
              <a:t>memimpin</a:t>
            </a:r>
            <a:r>
              <a:rPr lang="en-ID" dirty="0"/>
              <a:t> orang lain. Cara </a:t>
            </a:r>
            <a:r>
              <a:rPr lang="en-ID" dirty="0" err="1"/>
              <a:t>memimpin</a:t>
            </a:r>
            <a:r>
              <a:rPr lang="en-ID" dirty="0"/>
              <a:t> yang paling </a:t>
            </a:r>
            <a:r>
              <a:rPr lang="en-ID" dirty="0" err="1"/>
              <a:t>tepat</a:t>
            </a:r>
            <a:r>
              <a:rPr lang="en-ID" dirty="0"/>
              <a:t> </a:t>
            </a:r>
            <a:r>
              <a:rPr lang="en-ID" dirty="0" err="1"/>
              <a:t>bergantung</a:t>
            </a:r>
            <a:r>
              <a:rPr lang="en-ID" dirty="0"/>
              <a:t> pada </a:t>
            </a:r>
            <a:r>
              <a:rPr lang="en-ID" dirty="0" err="1"/>
              <a:t>fungsi</a:t>
            </a:r>
            <a:r>
              <a:rPr lang="en-ID" dirty="0"/>
              <a:t> sang </a:t>
            </a:r>
            <a:r>
              <a:rPr lang="en-ID" dirty="0" err="1"/>
              <a:t>pemimpin</a:t>
            </a:r>
            <a:r>
              <a:rPr lang="en-ID" dirty="0"/>
              <a:t>, orang-orang yang </a:t>
            </a:r>
            <a:r>
              <a:rPr lang="en-ID" dirty="0" err="1"/>
              <a:t>dipimpinnya</a:t>
            </a:r>
            <a:r>
              <a:rPr lang="en-ID" dirty="0"/>
              <a:t>, </a:t>
            </a:r>
            <a:r>
              <a:rPr lang="en-ID" dirty="0" err="1"/>
              <a:t>serta</a:t>
            </a:r>
            <a:r>
              <a:rPr lang="en-ID" dirty="0"/>
              <a:t> </a:t>
            </a:r>
            <a:r>
              <a:rPr lang="en-ID" dirty="0" err="1"/>
              <a:t>situasi</a:t>
            </a:r>
            <a:r>
              <a:rPr lang="en-ID" dirty="0"/>
              <a:t> </a:t>
            </a:r>
            <a:r>
              <a:rPr lang="en-ID" dirty="0" err="1"/>
              <a:t>dalam</a:t>
            </a:r>
            <a:r>
              <a:rPr lang="en-ID" dirty="0"/>
              <a:t> </a:t>
            </a:r>
            <a:r>
              <a:rPr lang="en-ID" dirty="0" err="1"/>
              <a:t>lingkungan</a:t>
            </a:r>
            <a:r>
              <a:rPr lang="en-ID" dirty="0"/>
              <a:t> </a:t>
            </a:r>
            <a:r>
              <a:rPr lang="en-ID" dirty="0" err="1"/>
              <a:t>kerja</a:t>
            </a:r>
            <a:r>
              <a:rPr lang="en-ID" dirty="0"/>
              <a:t>.</a:t>
            </a:r>
          </a:p>
          <a:p>
            <a:r>
              <a:rPr lang="en-US" dirty="0" err="1"/>
              <a:t>Tipe</a:t>
            </a:r>
            <a:r>
              <a:rPr lang="en-US" dirty="0"/>
              <a:t> </a:t>
            </a:r>
            <a:r>
              <a:rPr lang="en-US" dirty="0" err="1"/>
              <a:t>kepemimpinan</a:t>
            </a:r>
            <a:r>
              <a:rPr lang="en-US" dirty="0"/>
              <a:t> </a:t>
            </a:r>
            <a:r>
              <a:rPr lang="en-US" dirty="0" err="1"/>
              <a:t>dapat</a:t>
            </a:r>
            <a:r>
              <a:rPr lang="en-US" dirty="0"/>
              <a:t> </a:t>
            </a:r>
            <a:r>
              <a:rPr lang="en-US" dirty="0" err="1"/>
              <a:t>diartikan</a:t>
            </a:r>
            <a:r>
              <a:rPr lang="en-US" dirty="0"/>
              <a:t> </a:t>
            </a:r>
            <a:r>
              <a:rPr lang="en-US" dirty="0" err="1"/>
              <a:t>sebagai</a:t>
            </a:r>
            <a:r>
              <a:rPr lang="en-US" dirty="0"/>
              <a:t> </a:t>
            </a:r>
            <a:r>
              <a:rPr lang="en-US" dirty="0" err="1"/>
              <a:t>bentuk</a:t>
            </a:r>
            <a:r>
              <a:rPr lang="en-US" dirty="0"/>
              <a:t> </a:t>
            </a:r>
            <a:r>
              <a:rPr lang="en-US" dirty="0" err="1"/>
              <a:t>atau</a:t>
            </a:r>
            <a:r>
              <a:rPr lang="en-US" dirty="0"/>
              <a:t> </a:t>
            </a:r>
            <a:r>
              <a:rPr lang="en-US" dirty="0" err="1"/>
              <a:t>pola</a:t>
            </a:r>
            <a:r>
              <a:rPr lang="en-US" dirty="0"/>
              <a:t> </a:t>
            </a:r>
            <a:r>
              <a:rPr lang="en-US" dirty="0" err="1"/>
              <a:t>atau</a:t>
            </a:r>
            <a:r>
              <a:rPr lang="en-US" dirty="0"/>
              <a:t> </a:t>
            </a:r>
            <a:r>
              <a:rPr lang="en-US" dirty="0" err="1"/>
              <a:t>jenis</a:t>
            </a:r>
            <a:r>
              <a:rPr lang="en-US" dirty="0"/>
              <a:t> </a:t>
            </a:r>
            <a:r>
              <a:rPr lang="en-US" dirty="0" err="1"/>
              <a:t>kepemimpinan</a:t>
            </a:r>
            <a:r>
              <a:rPr lang="en-ID" dirty="0"/>
              <a:t> yang </a:t>
            </a:r>
            <a:r>
              <a:rPr lang="en-ID" dirty="0" err="1"/>
              <a:t>didalamnya</a:t>
            </a:r>
            <a:r>
              <a:rPr lang="en-ID" dirty="0"/>
              <a:t> </a:t>
            </a:r>
            <a:r>
              <a:rPr lang="en-ID" dirty="0" err="1"/>
              <a:t>diimplementasikan</a:t>
            </a:r>
            <a:r>
              <a:rPr lang="en-ID" dirty="0"/>
              <a:t> </a:t>
            </a:r>
            <a:r>
              <a:rPr lang="en-ID" dirty="0" err="1"/>
              <a:t>satu</a:t>
            </a:r>
            <a:r>
              <a:rPr lang="en-ID" dirty="0"/>
              <a:t> </a:t>
            </a:r>
            <a:r>
              <a:rPr lang="en-ID" dirty="0" err="1"/>
              <a:t>atau</a:t>
            </a:r>
            <a:r>
              <a:rPr lang="en-ID" dirty="0"/>
              <a:t> </a:t>
            </a:r>
            <a:r>
              <a:rPr lang="en-ID" dirty="0" err="1"/>
              <a:t>lebih</a:t>
            </a:r>
            <a:r>
              <a:rPr lang="en-ID" dirty="0"/>
              <a:t> </a:t>
            </a:r>
            <a:r>
              <a:rPr lang="en-ID" dirty="0" err="1"/>
              <a:t>perilaku</a:t>
            </a:r>
            <a:r>
              <a:rPr lang="en-ID" dirty="0"/>
              <a:t> </a:t>
            </a:r>
            <a:r>
              <a:rPr lang="en-ID" dirty="0" err="1"/>
              <a:t>atau</a:t>
            </a:r>
            <a:r>
              <a:rPr lang="en-ID" dirty="0"/>
              <a:t> </a:t>
            </a:r>
            <a:r>
              <a:rPr lang="en-ID" dirty="0" err="1"/>
              <a:t>gaya</a:t>
            </a:r>
            <a:r>
              <a:rPr lang="en-ID" dirty="0"/>
              <a:t> </a:t>
            </a:r>
            <a:r>
              <a:rPr lang="en-ID" dirty="0" err="1"/>
              <a:t>kepemimpinan</a:t>
            </a:r>
            <a:r>
              <a:rPr lang="en-ID" dirty="0"/>
              <a:t> </a:t>
            </a:r>
            <a:r>
              <a:rPr lang="en-ID" dirty="0" err="1"/>
              <a:t>sebagai</a:t>
            </a:r>
            <a:r>
              <a:rPr lang="en-ID" dirty="0"/>
              <a:t> </a:t>
            </a:r>
            <a:r>
              <a:rPr lang="en-ID" dirty="0" err="1"/>
              <a:t>pendukungnya</a:t>
            </a:r>
            <a:r>
              <a:rPr lang="en-ID" dirty="0"/>
              <a:t>.</a:t>
            </a:r>
          </a:p>
          <a:p>
            <a:r>
              <a:rPr lang="en-ID" dirty="0"/>
              <a:t>Gaya </a:t>
            </a:r>
            <a:r>
              <a:rPr lang="en-ID" dirty="0" err="1"/>
              <a:t>kepemimpinan</a:t>
            </a:r>
            <a:r>
              <a:rPr lang="en-ID" dirty="0"/>
              <a:t> </a:t>
            </a:r>
            <a:r>
              <a:rPr lang="en-ID" dirty="0" err="1"/>
              <a:t>merupakan</a:t>
            </a:r>
            <a:r>
              <a:rPr lang="en-ID" dirty="0"/>
              <a:t> </a:t>
            </a:r>
            <a:r>
              <a:rPr lang="en-ID" dirty="0" err="1"/>
              <a:t>pola</a:t>
            </a:r>
            <a:r>
              <a:rPr lang="en-ID" dirty="0"/>
              <a:t> </a:t>
            </a:r>
            <a:r>
              <a:rPr lang="en-ID" dirty="0" err="1"/>
              <a:t>perilaku</a:t>
            </a:r>
            <a:r>
              <a:rPr lang="en-ID" dirty="0"/>
              <a:t> (style) pada </a:t>
            </a:r>
            <a:r>
              <a:rPr lang="en-ID" dirty="0" err="1"/>
              <a:t>saat</a:t>
            </a:r>
            <a:r>
              <a:rPr lang="en-ID" dirty="0"/>
              <a:t> </a:t>
            </a:r>
            <a:r>
              <a:rPr lang="en-ID" dirty="0" err="1"/>
              <a:t>seseorang</a:t>
            </a:r>
            <a:r>
              <a:rPr lang="en-ID" dirty="0"/>
              <a:t> </a:t>
            </a:r>
            <a:r>
              <a:rPr lang="en-ID" dirty="0" err="1"/>
              <a:t>mencoba</a:t>
            </a:r>
            <a:r>
              <a:rPr lang="en-ID" dirty="0"/>
              <a:t> </a:t>
            </a:r>
            <a:r>
              <a:rPr lang="en-ID" dirty="0" err="1"/>
              <a:t>mempengaruhi</a:t>
            </a:r>
            <a:r>
              <a:rPr lang="en-ID" dirty="0"/>
              <a:t> orang lain</a:t>
            </a:r>
            <a:endParaRPr lang="en-US" dirty="0"/>
          </a:p>
        </p:txBody>
      </p:sp>
    </p:spTree>
    <p:extLst>
      <p:ext uri="{BB962C8B-B14F-4D97-AF65-F5344CB8AC3E}">
        <p14:creationId xmlns:p14="http://schemas.microsoft.com/office/powerpoint/2010/main" val="14202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lgn="ctr" rtl="0">
              <a:spcBef>
                <a:spcPct val="0"/>
              </a:spcBef>
            </a:pPr>
            <a:r>
              <a:rPr lang="en-US" sz="3200" b="1" dirty="0"/>
              <a:t>1. </a:t>
            </a:r>
            <a:r>
              <a:rPr lang="id-ID" sz="3200" b="1" dirty="0"/>
              <a:t>Kepemimpinan yang Otokratis</a:t>
            </a:r>
            <a:br>
              <a:rPr lang="id-ID" sz="1400" b="1" dirty="0"/>
            </a:br>
            <a:endParaRPr lang="id-ID" dirty="0"/>
          </a:p>
        </p:txBody>
      </p:sp>
      <p:sp>
        <p:nvSpPr>
          <p:cNvPr id="3" name="Content Placeholder 2"/>
          <p:cNvSpPr>
            <a:spLocks noGrp="1"/>
          </p:cNvSpPr>
          <p:nvPr>
            <p:ph idx="1"/>
          </p:nvPr>
        </p:nvSpPr>
        <p:spPr/>
        <p:txBody>
          <a:bodyPr>
            <a:noAutofit/>
          </a:bodyPr>
          <a:lstStyle/>
          <a:p>
            <a:pPr algn="just"/>
            <a:r>
              <a:rPr lang="en-ID" sz="2400" dirty="0" err="1"/>
              <a:t>Kepemimpinan</a:t>
            </a:r>
            <a:r>
              <a:rPr lang="en-ID" sz="2400" dirty="0"/>
              <a:t> </a:t>
            </a:r>
            <a:r>
              <a:rPr lang="en-ID" sz="2400" dirty="0" err="1"/>
              <a:t>otoriter</a:t>
            </a:r>
            <a:r>
              <a:rPr lang="en-ID" sz="2400" dirty="0"/>
              <a:t> </a:t>
            </a:r>
            <a:r>
              <a:rPr lang="en-ID" sz="2400" dirty="0" err="1"/>
              <a:t>terpusat</a:t>
            </a:r>
            <a:r>
              <a:rPr lang="en-ID" sz="2400" dirty="0"/>
              <a:t> pada </a:t>
            </a:r>
            <a:r>
              <a:rPr lang="en-ID" sz="2400" dirty="0" err="1"/>
              <a:t>bos</a:t>
            </a:r>
            <a:r>
              <a:rPr lang="en-ID" sz="2400" dirty="0"/>
              <a:t> </a:t>
            </a:r>
            <a:r>
              <a:rPr lang="en-ID" sz="2400" dirty="0" err="1"/>
              <a:t>sebagai</a:t>
            </a:r>
            <a:r>
              <a:rPr lang="en-ID" sz="2400" dirty="0"/>
              <a:t> </a:t>
            </a:r>
            <a:r>
              <a:rPr lang="en-ID" sz="2400" dirty="0" err="1"/>
              <a:t>pemegang</a:t>
            </a:r>
            <a:r>
              <a:rPr lang="en-ID" sz="2400" dirty="0"/>
              <a:t> </a:t>
            </a:r>
            <a:r>
              <a:rPr lang="en-ID" sz="2400" dirty="0" err="1"/>
              <a:t>kekuasaan</a:t>
            </a:r>
            <a:r>
              <a:rPr lang="en-ID" sz="2400" dirty="0"/>
              <a:t> </a:t>
            </a:r>
            <a:r>
              <a:rPr lang="en-ID" sz="2400" dirty="0" err="1"/>
              <a:t>tertinggi</a:t>
            </a:r>
            <a:r>
              <a:rPr lang="en-ID" sz="2400" dirty="0"/>
              <a:t>. Pada </a:t>
            </a:r>
            <a:r>
              <a:rPr lang="en-ID" sz="2400" dirty="0" err="1"/>
              <a:t>tipe</a:t>
            </a:r>
            <a:r>
              <a:rPr lang="en-ID" sz="2400" dirty="0"/>
              <a:t> </a:t>
            </a:r>
            <a:r>
              <a:rPr lang="en-ID" sz="2400" dirty="0" err="1"/>
              <a:t>kepemimpinan</a:t>
            </a:r>
            <a:r>
              <a:rPr lang="en-ID" sz="2400" dirty="0"/>
              <a:t> </a:t>
            </a:r>
            <a:r>
              <a:rPr lang="en-ID" sz="2400" dirty="0" err="1"/>
              <a:t>ini</a:t>
            </a:r>
            <a:r>
              <a:rPr lang="en-ID" sz="2400" dirty="0"/>
              <a:t>, para </a:t>
            </a:r>
            <a:r>
              <a:rPr lang="en-ID" sz="2400" dirty="0" err="1"/>
              <a:t>pemimpin</a:t>
            </a:r>
            <a:r>
              <a:rPr lang="en-ID" sz="2400" dirty="0"/>
              <a:t> </a:t>
            </a:r>
            <a:r>
              <a:rPr lang="en-ID" sz="2400" dirty="0" err="1"/>
              <a:t>membuat</a:t>
            </a:r>
            <a:r>
              <a:rPr lang="en-ID" sz="2400" dirty="0"/>
              <a:t> </a:t>
            </a:r>
            <a:r>
              <a:rPr lang="en-ID" sz="2400" dirty="0" err="1"/>
              <a:t>keputusan</a:t>
            </a:r>
            <a:r>
              <a:rPr lang="en-ID" sz="2400" dirty="0"/>
              <a:t>, </a:t>
            </a:r>
            <a:r>
              <a:rPr lang="en-ID" sz="2400" dirty="0" err="1"/>
              <a:t>peraturan</a:t>
            </a:r>
            <a:r>
              <a:rPr lang="en-ID" sz="2400" dirty="0"/>
              <a:t>, dan </a:t>
            </a:r>
            <a:r>
              <a:rPr lang="en-ID" sz="2400" dirty="0" err="1"/>
              <a:t>prosedur</a:t>
            </a:r>
            <a:r>
              <a:rPr lang="en-ID" sz="2400" dirty="0"/>
              <a:t> </a:t>
            </a:r>
            <a:r>
              <a:rPr lang="en-ID" sz="2400" dirty="0" err="1"/>
              <a:t>berdasarkan</a:t>
            </a:r>
            <a:r>
              <a:rPr lang="en-ID" sz="2400" dirty="0"/>
              <a:t> </a:t>
            </a:r>
            <a:r>
              <a:rPr lang="en-ID" sz="2400" dirty="0" err="1"/>
              <a:t>pemikiran</a:t>
            </a:r>
            <a:r>
              <a:rPr lang="en-ID" sz="2400" dirty="0"/>
              <a:t> </a:t>
            </a:r>
            <a:r>
              <a:rPr lang="en-ID" sz="2400" dirty="0" err="1"/>
              <a:t>sendiri</a:t>
            </a:r>
            <a:r>
              <a:rPr lang="en-ID" sz="2400" dirty="0"/>
              <a:t>. </a:t>
            </a:r>
            <a:r>
              <a:rPr lang="en-ID" sz="2400" dirty="0" err="1"/>
              <a:t>Mereka</a:t>
            </a:r>
            <a:r>
              <a:rPr lang="en-ID" sz="2400" dirty="0"/>
              <a:t> </a:t>
            </a:r>
            <a:r>
              <a:rPr lang="en-ID" sz="2400" dirty="0" err="1"/>
              <a:t>jugalah</a:t>
            </a:r>
            <a:r>
              <a:rPr lang="en-ID" sz="2400" dirty="0"/>
              <a:t> yang </a:t>
            </a:r>
            <a:r>
              <a:rPr lang="en-ID" sz="2400" dirty="0" err="1"/>
              <a:t>bertanggung</a:t>
            </a:r>
            <a:r>
              <a:rPr lang="en-ID" sz="2400" dirty="0"/>
              <a:t> </a:t>
            </a:r>
            <a:r>
              <a:rPr lang="en-ID" sz="2400" dirty="0" err="1"/>
              <a:t>jawab</a:t>
            </a:r>
            <a:r>
              <a:rPr lang="en-ID" sz="2400" dirty="0"/>
              <a:t>.</a:t>
            </a:r>
          </a:p>
          <a:p>
            <a:pPr algn="just"/>
            <a:r>
              <a:rPr lang="en-ID" sz="2400" dirty="0" err="1"/>
              <a:t>Lingkungan</a:t>
            </a:r>
            <a:r>
              <a:rPr lang="en-ID" sz="2400" dirty="0"/>
              <a:t> </a:t>
            </a:r>
            <a:r>
              <a:rPr lang="en-ID" sz="2400" dirty="0" err="1"/>
              <a:t>kerja</a:t>
            </a:r>
            <a:r>
              <a:rPr lang="en-ID" sz="2400" dirty="0"/>
              <a:t> yang </a:t>
            </a:r>
            <a:r>
              <a:rPr lang="en-ID" sz="2400" dirty="0" err="1"/>
              <a:t>otoriter</a:t>
            </a:r>
            <a:r>
              <a:rPr lang="en-ID" sz="2400" dirty="0"/>
              <a:t> </a:t>
            </a:r>
            <a:r>
              <a:rPr lang="en-ID" sz="2400" dirty="0" err="1"/>
              <a:t>tidak</a:t>
            </a:r>
            <a:r>
              <a:rPr lang="en-ID" sz="2400" dirty="0"/>
              <a:t> </a:t>
            </a:r>
            <a:r>
              <a:rPr lang="en-ID" sz="2400" dirty="0" err="1"/>
              <a:t>memberikan</a:t>
            </a:r>
            <a:r>
              <a:rPr lang="en-ID" sz="2400" dirty="0"/>
              <a:t> </a:t>
            </a:r>
            <a:r>
              <a:rPr lang="en-ID" sz="2400" dirty="0" err="1"/>
              <a:t>keleluasaan</a:t>
            </a:r>
            <a:r>
              <a:rPr lang="en-ID" sz="2400" dirty="0"/>
              <a:t> </a:t>
            </a:r>
            <a:r>
              <a:rPr lang="en-ID" sz="2400" dirty="0" err="1"/>
              <a:t>kepada</a:t>
            </a:r>
            <a:r>
              <a:rPr lang="en-ID" sz="2400" dirty="0"/>
              <a:t> orang-orang yang </a:t>
            </a:r>
            <a:r>
              <a:rPr lang="en-ID" sz="2400" dirty="0" err="1"/>
              <a:t>bekerja</a:t>
            </a:r>
            <a:r>
              <a:rPr lang="en-ID" sz="2400" dirty="0"/>
              <a:t> di </a:t>
            </a:r>
            <a:r>
              <a:rPr lang="en-ID" sz="2400" dirty="0" err="1"/>
              <a:t>dalamnya</a:t>
            </a:r>
            <a:r>
              <a:rPr lang="en-ID" sz="2400" dirty="0"/>
              <a:t>. </a:t>
            </a:r>
            <a:r>
              <a:rPr lang="en-US" sz="2400" dirty="0" err="1"/>
              <a:t>Pemimpin</a:t>
            </a:r>
            <a:r>
              <a:rPr lang="en-US" sz="2400" dirty="0"/>
              <a:t> </a:t>
            </a:r>
            <a:r>
              <a:rPr lang="id-ID" sz="2400" dirty="0"/>
              <a:t> khawatir kalau pekerjaan bawahannya tidak sesuai dengan apa yang diharapkan.</a:t>
            </a:r>
            <a:r>
              <a:rPr lang="en-ID" sz="2400" dirty="0"/>
              <a:t>Akan </a:t>
            </a:r>
            <a:r>
              <a:rPr lang="en-ID" sz="2400" dirty="0" err="1"/>
              <a:t>tetapi</a:t>
            </a:r>
            <a:r>
              <a:rPr lang="en-ID" sz="2400" dirty="0"/>
              <a:t>, </a:t>
            </a:r>
            <a:r>
              <a:rPr lang="en-ID" sz="2400" dirty="0" err="1"/>
              <a:t>tipe</a:t>
            </a:r>
            <a:r>
              <a:rPr lang="en-ID" sz="2400" dirty="0"/>
              <a:t> </a:t>
            </a:r>
            <a:r>
              <a:rPr lang="en-ID" sz="2400" dirty="0" err="1"/>
              <a:t>kepemimpinan</a:t>
            </a:r>
            <a:r>
              <a:rPr lang="en-ID" sz="2400" dirty="0"/>
              <a:t> </a:t>
            </a:r>
            <a:r>
              <a:rPr lang="en-ID" sz="2400" dirty="0" err="1"/>
              <a:t>ini</a:t>
            </a:r>
            <a:r>
              <a:rPr lang="en-ID" sz="2400" dirty="0"/>
              <a:t> </a:t>
            </a:r>
            <a:r>
              <a:rPr lang="en-ID" sz="2400" dirty="0" err="1"/>
              <a:t>sangat</a:t>
            </a:r>
            <a:r>
              <a:rPr lang="en-ID" sz="2400" dirty="0"/>
              <a:t> </a:t>
            </a:r>
            <a:r>
              <a:rPr lang="en-ID" sz="2400" dirty="0" err="1"/>
              <a:t>berguna</a:t>
            </a:r>
            <a:r>
              <a:rPr lang="en-ID" sz="2400" dirty="0"/>
              <a:t> </a:t>
            </a:r>
            <a:r>
              <a:rPr lang="en-ID" sz="2400" dirty="0" err="1"/>
              <a:t>dalam</a:t>
            </a:r>
            <a:r>
              <a:rPr lang="en-ID" sz="2400" dirty="0"/>
              <a:t> </a:t>
            </a:r>
            <a:r>
              <a:rPr lang="en-ID" sz="2400" dirty="0" err="1"/>
              <a:t>situasi</a:t>
            </a:r>
            <a:r>
              <a:rPr lang="en-ID" sz="2400" dirty="0"/>
              <a:t> </a:t>
            </a:r>
            <a:r>
              <a:rPr lang="en-ID" sz="2400" dirty="0" err="1"/>
              <a:t>genting</a:t>
            </a:r>
            <a:r>
              <a:rPr lang="en-ID" sz="2400" dirty="0"/>
              <a:t> </a:t>
            </a:r>
            <a:r>
              <a:rPr lang="en-ID" sz="2400" dirty="0" err="1"/>
              <a:t>ketika</a:t>
            </a:r>
            <a:r>
              <a:rPr lang="en-ID" sz="2400" dirty="0"/>
              <a:t> </a:t>
            </a:r>
            <a:r>
              <a:rPr lang="en-ID" sz="2400" dirty="0" err="1"/>
              <a:t>keputusan</a:t>
            </a:r>
            <a:r>
              <a:rPr lang="en-ID" sz="2400" dirty="0"/>
              <a:t> </a:t>
            </a:r>
            <a:r>
              <a:rPr lang="en-ID" sz="2400" dirty="0" err="1"/>
              <a:t>harus</a:t>
            </a:r>
            <a:r>
              <a:rPr lang="en-ID" sz="2400" dirty="0"/>
              <a:t> </a:t>
            </a:r>
            <a:r>
              <a:rPr lang="en-ID" sz="2400" dirty="0" err="1"/>
              <a:t>diambil</a:t>
            </a:r>
            <a:r>
              <a:rPr lang="en-ID" sz="2400" dirty="0"/>
              <a:t> </a:t>
            </a:r>
            <a:r>
              <a:rPr lang="en-ID" sz="2400" dirty="0" err="1"/>
              <a:t>dengan</a:t>
            </a:r>
            <a:r>
              <a:rPr lang="en-ID" sz="2400" dirty="0"/>
              <a:t> </a:t>
            </a:r>
            <a:r>
              <a:rPr lang="en-ID" sz="2400" dirty="0" err="1"/>
              <a:t>cepat</a:t>
            </a:r>
            <a:r>
              <a:rPr lang="en-ID" sz="2400" dirty="0"/>
              <a:t>.</a:t>
            </a:r>
          </a:p>
          <a:p>
            <a:pPr algn="just"/>
            <a:endParaRPr lang="id-ID" sz="2400" dirty="0"/>
          </a:p>
          <a:p>
            <a:pPr algn="just"/>
            <a:endParaRPr lang="id-ID" sz="2400" dirty="0"/>
          </a:p>
        </p:txBody>
      </p:sp>
    </p:spTree>
    <p:extLst>
      <p:ext uri="{BB962C8B-B14F-4D97-AF65-F5344CB8AC3E}">
        <p14:creationId xmlns:p14="http://schemas.microsoft.com/office/powerpoint/2010/main" val="2358816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a:t>
            </a:r>
            <a:r>
              <a:rPr lang="id-ID" b="1" dirty="0"/>
              <a:t>Kepemimpinan yang Demokratis</a:t>
            </a:r>
            <a:br>
              <a:rPr lang="id-ID" b="1" dirty="0"/>
            </a:br>
            <a:endParaRPr lang="id-ID" dirty="0"/>
          </a:p>
        </p:txBody>
      </p:sp>
      <p:sp>
        <p:nvSpPr>
          <p:cNvPr id="3" name="Content Placeholder 2"/>
          <p:cNvSpPr>
            <a:spLocks noGrp="1"/>
          </p:cNvSpPr>
          <p:nvPr>
            <p:ph idx="1"/>
          </p:nvPr>
        </p:nvSpPr>
        <p:spPr/>
        <p:txBody>
          <a:bodyPr>
            <a:normAutofit fontScale="77500" lnSpcReduction="20000"/>
          </a:bodyPr>
          <a:lstStyle/>
          <a:p>
            <a:r>
              <a:rPr lang="id-ID" dirty="0"/>
              <a:t>Pemimpin demokratis menganggap dirinya sebagai bagian dari kelompoknya, yang bersama-sama dengan kelompoknya berusaha dan bertanggung jawab tentang tercapainya tujuan bersama. Pemimpin yang bersifat demokratis menafsirkan kepemimpinannya bukan sebagai diktator, melainkan sebagai pemimpin yang berada di tengah-tengah masyarakatnya. Pemimpin yang demokratis selalu berusaha menstimulus anggota-anggotanya agar bekerja secara produktif untuk mencapai tujuan bersama.</a:t>
            </a:r>
          </a:p>
          <a:p>
            <a:r>
              <a:rPr lang="en-US" dirty="0" err="1"/>
              <a:t>Berkebalikan</a:t>
            </a:r>
            <a:r>
              <a:rPr lang="en-US" dirty="0"/>
              <a:t> </a:t>
            </a:r>
            <a:r>
              <a:rPr lang="en-US" dirty="0" err="1"/>
              <a:t>dengan</a:t>
            </a:r>
            <a:r>
              <a:rPr lang="en-US" dirty="0"/>
              <a:t> </a:t>
            </a:r>
            <a:r>
              <a:rPr lang="en-US" dirty="0" err="1"/>
              <a:t>otoriter</a:t>
            </a:r>
            <a:r>
              <a:rPr lang="en-US" dirty="0"/>
              <a:t>, </a:t>
            </a:r>
            <a:r>
              <a:rPr lang="en-US" dirty="0" err="1"/>
              <a:t>tipe</a:t>
            </a:r>
            <a:r>
              <a:rPr lang="en-US" dirty="0"/>
              <a:t> </a:t>
            </a:r>
            <a:r>
              <a:rPr lang="en-US" dirty="0" err="1"/>
              <a:t>kepemimpinan</a:t>
            </a:r>
            <a:r>
              <a:rPr lang="en-US" dirty="0"/>
              <a:t> </a:t>
            </a:r>
            <a:r>
              <a:rPr lang="en-US" dirty="0" err="1"/>
              <a:t>demokratis</a:t>
            </a:r>
            <a:r>
              <a:rPr lang="en-US" dirty="0"/>
              <a:t> </a:t>
            </a:r>
            <a:r>
              <a:rPr lang="en-US" dirty="0" err="1"/>
              <a:t>mengutamakan</a:t>
            </a:r>
            <a:r>
              <a:rPr lang="en-US" dirty="0"/>
              <a:t> </a:t>
            </a:r>
            <a:r>
              <a:rPr lang="en-US" dirty="0" err="1"/>
              <a:t>kontribusi</a:t>
            </a:r>
            <a:r>
              <a:rPr lang="en-US" dirty="0"/>
              <a:t> orang-orang di </a:t>
            </a:r>
            <a:r>
              <a:rPr lang="en-US" dirty="0" err="1"/>
              <a:t>lingkungan</a:t>
            </a:r>
            <a:r>
              <a:rPr lang="en-US" dirty="0"/>
              <a:t> </a:t>
            </a:r>
            <a:r>
              <a:rPr lang="en-US" dirty="0" err="1"/>
              <a:t>kerja</a:t>
            </a:r>
            <a:r>
              <a:rPr lang="en-US" dirty="0"/>
              <a:t>. </a:t>
            </a:r>
            <a:r>
              <a:rPr lang="en-US" dirty="0" err="1"/>
              <a:t>Pemimpin</a:t>
            </a:r>
            <a:r>
              <a:rPr lang="en-US" dirty="0"/>
              <a:t> </a:t>
            </a:r>
            <a:r>
              <a:rPr lang="en-US" dirty="0" err="1"/>
              <a:t>kemudian</a:t>
            </a:r>
            <a:r>
              <a:rPr lang="en-US" dirty="0"/>
              <a:t> </a:t>
            </a:r>
            <a:r>
              <a:rPr lang="en-US" dirty="0" err="1"/>
              <a:t>menentukan</a:t>
            </a:r>
            <a:r>
              <a:rPr lang="en-US" dirty="0"/>
              <a:t> </a:t>
            </a:r>
            <a:r>
              <a:rPr lang="en-US" dirty="0" err="1"/>
              <a:t>keputusan</a:t>
            </a:r>
            <a:r>
              <a:rPr lang="en-US" dirty="0"/>
              <a:t> </a:t>
            </a:r>
            <a:r>
              <a:rPr lang="en-US" dirty="0" err="1"/>
              <a:t>akhir</a:t>
            </a:r>
            <a:r>
              <a:rPr lang="en-US" dirty="0"/>
              <a:t>, </a:t>
            </a:r>
            <a:r>
              <a:rPr lang="en-US" dirty="0" err="1"/>
              <a:t>tapi</a:t>
            </a:r>
            <a:r>
              <a:rPr lang="en-US" dirty="0"/>
              <a:t> </a:t>
            </a:r>
            <a:r>
              <a:rPr lang="en-US" dirty="0" err="1"/>
              <a:t>ia</a:t>
            </a:r>
            <a:r>
              <a:rPr lang="en-US" dirty="0"/>
              <a:t> </a:t>
            </a:r>
            <a:r>
              <a:rPr lang="en-US" dirty="0" err="1"/>
              <a:t>akan</a:t>
            </a:r>
            <a:r>
              <a:rPr lang="en-US" dirty="0"/>
              <a:t> </a:t>
            </a:r>
            <a:r>
              <a:rPr lang="en-US" dirty="0" err="1"/>
              <a:t>mendelegasikan</a:t>
            </a:r>
            <a:r>
              <a:rPr lang="en-US" dirty="0"/>
              <a:t> </a:t>
            </a:r>
            <a:r>
              <a:rPr lang="en-US" dirty="0" err="1"/>
              <a:t>wewenangnya</a:t>
            </a:r>
            <a:r>
              <a:rPr lang="en-US" dirty="0"/>
              <a:t> </a:t>
            </a:r>
            <a:r>
              <a:rPr lang="en-US" dirty="0" err="1"/>
              <a:t>kepada</a:t>
            </a:r>
            <a:r>
              <a:rPr lang="en-US" dirty="0"/>
              <a:t> orang lain.</a:t>
            </a:r>
            <a:endParaRPr lang="id-ID" dirty="0"/>
          </a:p>
        </p:txBody>
      </p:sp>
    </p:spTree>
    <p:extLst>
      <p:ext uri="{BB962C8B-B14F-4D97-AF65-F5344CB8AC3E}">
        <p14:creationId xmlns:p14="http://schemas.microsoft.com/office/powerpoint/2010/main" val="197201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2800" b="1" dirty="0"/>
              <a:t>3. </a:t>
            </a:r>
            <a:r>
              <a:rPr lang="id-ID" sz="2800" b="1" dirty="0"/>
              <a:t>Kepemimpinan yang Pseudo-Demokratis</a:t>
            </a:r>
            <a:endParaRPr lang="id-ID" sz="2800" dirty="0"/>
          </a:p>
        </p:txBody>
      </p:sp>
      <p:sp>
        <p:nvSpPr>
          <p:cNvPr id="3" name="Content Placeholder 2"/>
          <p:cNvSpPr>
            <a:spLocks noGrp="1"/>
          </p:cNvSpPr>
          <p:nvPr>
            <p:ph idx="1"/>
          </p:nvPr>
        </p:nvSpPr>
        <p:spPr/>
        <p:txBody>
          <a:bodyPr>
            <a:normAutofit fontScale="62500" lnSpcReduction="20000"/>
          </a:bodyPr>
          <a:lstStyle/>
          <a:p>
            <a:r>
              <a:rPr lang="id-ID" sz="4100" dirty="0"/>
              <a:t>Tipe ini juga dikenal dengan demokratis semu atau manipulatif demokratis. </a:t>
            </a:r>
            <a:endParaRPr lang="en-US" sz="4100" dirty="0"/>
          </a:p>
          <a:p>
            <a:r>
              <a:rPr lang="id-ID" sz="4100" dirty="0"/>
              <a:t>Pemimpin memperlihatkan kesan demokratis dalam kepemimpinannya namun sebenarnya bersifat otokratis. </a:t>
            </a:r>
            <a:endParaRPr lang="en-US" sz="4100" dirty="0"/>
          </a:p>
          <a:p>
            <a:r>
              <a:rPr lang="id-ID" sz="4100" dirty="0"/>
              <a:t>Pemimpin memberi hak dan kuasa kepada para anggotanya untuk menetapkan dan memutuskan sesuatu, tetapi sesungguhnya ia bekerja dengan perhitungan, ia mengatur siasat yang pada akhirnya dapat mendesak bawahannya supaya kemauannya juga yang terwujud.</a:t>
            </a:r>
          </a:p>
          <a:p>
            <a:pPr marL="0" indent="0">
              <a:buNone/>
            </a:pPr>
            <a:br>
              <a:rPr lang="id-ID" dirty="0"/>
            </a:br>
            <a:endParaRPr lang="id-ID" dirty="0"/>
          </a:p>
        </p:txBody>
      </p:sp>
    </p:spTree>
    <p:extLst>
      <p:ext uri="{BB962C8B-B14F-4D97-AF65-F5344CB8AC3E}">
        <p14:creationId xmlns:p14="http://schemas.microsoft.com/office/powerpoint/2010/main" val="1043695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4. </a:t>
            </a:r>
            <a:r>
              <a:rPr lang="id-ID" b="1" dirty="0"/>
              <a:t>Kepemimpinan Rasional</a:t>
            </a:r>
            <a:endParaRPr lang="id-ID" dirty="0"/>
          </a:p>
        </p:txBody>
      </p:sp>
      <p:sp>
        <p:nvSpPr>
          <p:cNvPr id="3" name="Content Placeholder 2"/>
          <p:cNvSpPr>
            <a:spLocks noGrp="1"/>
          </p:cNvSpPr>
          <p:nvPr>
            <p:ph idx="1"/>
          </p:nvPr>
        </p:nvSpPr>
        <p:spPr/>
        <p:txBody>
          <a:bodyPr>
            <a:normAutofit fontScale="92500" lnSpcReduction="10000"/>
          </a:bodyPr>
          <a:lstStyle/>
          <a:p>
            <a:r>
              <a:rPr lang="id-ID" dirty="0"/>
              <a:t>Kepemimpinan dalam suatu organisasi hanya akan efektif, jika kepemimpinannya itu dapat diterima oleh pengikutnya. Oleh sebab itu, kepemimpinan harus diimbangi dengan nilai-nilai rasionalitas yang secara timbal balik diakui dan dibenarkan, baik oleh sang pemimpin maupun pengikutnya.</a:t>
            </a:r>
          </a:p>
          <a:p>
            <a:r>
              <a:rPr lang="id-ID" dirty="0"/>
              <a:t>Salah satu bagian penting dari tugas pemimpin adalah pengembangan sumber daya manusia atau orang-orang yang dipimpin.</a:t>
            </a:r>
          </a:p>
          <a:p>
            <a:endParaRPr lang="id-ID" dirty="0"/>
          </a:p>
        </p:txBody>
      </p:sp>
    </p:spTree>
    <p:extLst>
      <p:ext uri="{BB962C8B-B14F-4D97-AF65-F5344CB8AC3E}">
        <p14:creationId xmlns:p14="http://schemas.microsoft.com/office/powerpoint/2010/main" val="905093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5. </a:t>
            </a:r>
            <a:r>
              <a:rPr lang="id-ID" b="1" dirty="0"/>
              <a:t>Kepemimpinan Kolektif</a:t>
            </a:r>
            <a:endParaRPr lang="id-ID" dirty="0"/>
          </a:p>
        </p:txBody>
      </p:sp>
      <p:sp>
        <p:nvSpPr>
          <p:cNvPr id="3" name="Content Placeholder 2"/>
          <p:cNvSpPr>
            <a:spLocks noGrp="1"/>
          </p:cNvSpPr>
          <p:nvPr>
            <p:ph idx="1"/>
          </p:nvPr>
        </p:nvSpPr>
        <p:spPr/>
        <p:txBody>
          <a:bodyPr>
            <a:normAutofit/>
          </a:bodyPr>
          <a:lstStyle/>
          <a:p>
            <a:r>
              <a:rPr lang="id-ID" dirty="0"/>
              <a:t>Pengertian kolektif adalah bersama, jadi tipologi kepemimpinan yang kolektif bermakna bahwa kepemimpinan tidak dijalankan oleh orang seorang dalam kapasitas jabatan apa saja. Tetapi yang menonjol adalah kebersamaan, baik dalam memberikan penilaian terhadap hasil usaha dan </a:t>
            </a:r>
            <a:r>
              <a:rPr lang="id-ID"/>
              <a:t>pengawasan.</a:t>
            </a:r>
            <a:br>
              <a:rPr lang="id-ID"/>
            </a:br>
            <a:endParaRPr lang="id-ID"/>
          </a:p>
        </p:txBody>
      </p:sp>
    </p:spTree>
    <p:extLst>
      <p:ext uri="{BB962C8B-B14F-4D97-AF65-F5344CB8AC3E}">
        <p14:creationId xmlns:p14="http://schemas.microsoft.com/office/powerpoint/2010/main" val="1581803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 </a:t>
            </a:r>
            <a:r>
              <a:rPr lang="en-US" b="1" dirty="0" err="1"/>
              <a:t>Kepemimpinan</a:t>
            </a:r>
            <a:r>
              <a:rPr lang="en-US" b="1" dirty="0"/>
              <a:t> </a:t>
            </a:r>
            <a:r>
              <a:rPr lang="en-US" b="1" dirty="0" err="1"/>
              <a:t>Strategis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b="1" dirty="0"/>
          </a:p>
          <a:p>
            <a:r>
              <a:rPr lang="en-US" dirty="0" err="1"/>
              <a:t>Kepemimpinan</a:t>
            </a:r>
            <a:r>
              <a:rPr lang="en-US" dirty="0"/>
              <a:t> </a:t>
            </a:r>
            <a:r>
              <a:rPr lang="en-US" dirty="0" err="1"/>
              <a:t>strategis</a:t>
            </a:r>
            <a:r>
              <a:rPr lang="en-US" dirty="0"/>
              <a:t> </a:t>
            </a:r>
            <a:r>
              <a:rPr lang="en-US" dirty="0" err="1"/>
              <a:t>adalah</a:t>
            </a:r>
            <a:r>
              <a:rPr lang="en-US" dirty="0"/>
              <a:t> </a:t>
            </a:r>
            <a:r>
              <a:rPr lang="en-US" dirty="0" err="1"/>
              <a:t>salah</a:t>
            </a:r>
            <a:r>
              <a:rPr lang="en-US" dirty="0"/>
              <a:t> </a:t>
            </a:r>
            <a:r>
              <a:rPr lang="en-US" dirty="0" err="1"/>
              <a:t>satu</a:t>
            </a:r>
            <a:r>
              <a:rPr lang="en-US" dirty="0"/>
              <a:t> yang </a:t>
            </a:r>
            <a:r>
              <a:rPr lang="en-US" dirty="0" err="1"/>
              <a:t>menjadikan</a:t>
            </a:r>
            <a:r>
              <a:rPr lang="en-US" dirty="0"/>
              <a:t> </a:t>
            </a:r>
            <a:r>
              <a:rPr lang="en-US" dirty="0" err="1"/>
              <a:t>seorang</a:t>
            </a:r>
            <a:r>
              <a:rPr lang="en-US" dirty="0"/>
              <a:t> </a:t>
            </a:r>
            <a:r>
              <a:rPr lang="en-US" dirty="0" err="1"/>
              <a:t>pemimpin</a:t>
            </a:r>
            <a:r>
              <a:rPr lang="en-US" dirty="0"/>
              <a:t> </a:t>
            </a:r>
            <a:r>
              <a:rPr lang="en-US" dirty="0" err="1"/>
              <a:t>layaknya</a:t>
            </a:r>
            <a:r>
              <a:rPr lang="en-US" dirty="0"/>
              <a:t> </a:t>
            </a:r>
            <a:r>
              <a:rPr lang="en-US" dirty="0" err="1"/>
              <a:t>sebuah</a:t>
            </a:r>
            <a:r>
              <a:rPr lang="en-US" dirty="0"/>
              <a:t> </a:t>
            </a:r>
            <a:r>
              <a:rPr lang="en-US" dirty="0" err="1"/>
              <a:t>kepala</a:t>
            </a:r>
            <a:r>
              <a:rPr lang="en-US" dirty="0"/>
              <a:t> </a:t>
            </a:r>
            <a:r>
              <a:rPr lang="en-US" dirty="0" err="1"/>
              <a:t>organisasi</a:t>
            </a:r>
            <a:r>
              <a:rPr lang="en-US" dirty="0"/>
              <a:t>. </a:t>
            </a:r>
            <a:r>
              <a:rPr lang="en-US" dirty="0" err="1"/>
              <a:t>Biasanya</a:t>
            </a:r>
            <a:r>
              <a:rPr lang="en-US" dirty="0"/>
              <a:t> </a:t>
            </a:r>
            <a:r>
              <a:rPr lang="en-US" dirty="0" err="1"/>
              <a:t>pemimpin</a:t>
            </a:r>
            <a:r>
              <a:rPr lang="en-US" dirty="0"/>
              <a:t> </a:t>
            </a:r>
            <a:r>
              <a:rPr lang="en-US" dirty="0" err="1"/>
              <a:t>strategis</a:t>
            </a:r>
            <a:r>
              <a:rPr lang="en-US" dirty="0"/>
              <a:t> </a:t>
            </a:r>
            <a:r>
              <a:rPr lang="en-US" dirty="0" err="1"/>
              <a:t>tidak</a:t>
            </a:r>
            <a:r>
              <a:rPr lang="en-US" dirty="0"/>
              <a:t> </a:t>
            </a:r>
            <a:r>
              <a:rPr lang="en-US" dirty="0" err="1"/>
              <a:t>hanya</a:t>
            </a:r>
            <a:r>
              <a:rPr lang="en-US" dirty="0"/>
              <a:t> </a:t>
            </a:r>
            <a:r>
              <a:rPr lang="en-US" dirty="0" err="1"/>
              <a:t>berasal</a:t>
            </a:r>
            <a:r>
              <a:rPr lang="en-US" dirty="0"/>
              <a:t> </a:t>
            </a:r>
            <a:r>
              <a:rPr lang="en-US" dirty="0" err="1"/>
              <a:t>dari</a:t>
            </a:r>
            <a:r>
              <a:rPr lang="en-US" dirty="0"/>
              <a:t> orang-orang level </a:t>
            </a:r>
            <a:r>
              <a:rPr lang="en-US" dirty="0" err="1"/>
              <a:t>atas</a:t>
            </a:r>
            <a:r>
              <a:rPr lang="en-US" dirty="0"/>
              <a:t> </a:t>
            </a:r>
            <a:r>
              <a:rPr lang="en-US" dirty="0" err="1"/>
              <a:t>suatu</a:t>
            </a:r>
            <a:r>
              <a:rPr lang="en-US" dirty="0"/>
              <a:t> </a:t>
            </a:r>
            <a:r>
              <a:rPr lang="en-US" dirty="0" err="1"/>
              <a:t>perusahaan</a:t>
            </a:r>
            <a:r>
              <a:rPr lang="en-US" dirty="0"/>
              <a:t>. </a:t>
            </a:r>
            <a:r>
              <a:rPr lang="en-US" dirty="0" err="1"/>
              <a:t>Pemimpin</a:t>
            </a:r>
            <a:r>
              <a:rPr lang="en-US" dirty="0"/>
              <a:t> </a:t>
            </a:r>
            <a:r>
              <a:rPr lang="en-US" dirty="0" err="1"/>
              <a:t>ini</a:t>
            </a:r>
            <a:r>
              <a:rPr lang="en-US" dirty="0"/>
              <a:t> </a:t>
            </a:r>
            <a:r>
              <a:rPr lang="en-US" dirty="0" err="1"/>
              <a:t>biasanya</a:t>
            </a:r>
            <a:r>
              <a:rPr lang="en-US" dirty="0"/>
              <a:t> </a:t>
            </a:r>
            <a:r>
              <a:rPr lang="en-US" dirty="0" err="1"/>
              <a:t>dipilih</a:t>
            </a:r>
            <a:r>
              <a:rPr lang="en-US" dirty="0"/>
              <a:t> </a:t>
            </a:r>
            <a:r>
              <a:rPr lang="en-US" dirty="0" err="1"/>
              <a:t>untuk</a:t>
            </a:r>
            <a:r>
              <a:rPr lang="en-US" dirty="0"/>
              <a:t> </a:t>
            </a:r>
            <a:r>
              <a:rPr lang="en-US" dirty="0" err="1"/>
              <a:t>tujuan</a:t>
            </a:r>
            <a:r>
              <a:rPr lang="en-US" dirty="0"/>
              <a:t> yang </a:t>
            </a:r>
            <a:r>
              <a:rPr lang="en-US" dirty="0" err="1"/>
              <a:t>lebih</a:t>
            </a:r>
            <a:r>
              <a:rPr lang="en-US" dirty="0"/>
              <a:t> </a:t>
            </a:r>
            <a:r>
              <a:rPr lang="en-US" dirty="0" err="1"/>
              <a:t>luas</a:t>
            </a:r>
            <a:r>
              <a:rPr lang="en-US" dirty="0"/>
              <a:t> agar </a:t>
            </a:r>
            <a:r>
              <a:rPr lang="en-US" dirty="0" err="1"/>
              <a:t>bisa</a:t>
            </a:r>
            <a:r>
              <a:rPr lang="en-US" dirty="0"/>
              <a:t> </a:t>
            </a:r>
            <a:r>
              <a:rPr lang="en-US" dirty="0" err="1"/>
              <a:t>menciptakan</a:t>
            </a:r>
            <a:r>
              <a:rPr lang="en-US" dirty="0"/>
              <a:t> </a:t>
            </a:r>
            <a:r>
              <a:rPr lang="en-US" dirty="0" err="1"/>
              <a:t>kinerja</a:t>
            </a:r>
            <a:r>
              <a:rPr lang="en-US" dirty="0"/>
              <a:t> yang </a:t>
            </a:r>
            <a:r>
              <a:rPr lang="en-US" dirty="0" err="1"/>
              <a:t>baik</a:t>
            </a:r>
            <a:r>
              <a:rPr lang="en-US" dirty="0"/>
              <a:t> </a:t>
            </a:r>
            <a:r>
              <a:rPr lang="en-US" dirty="0" err="1"/>
              <a:t>untuk</a:t>
            </a:r>
            <a:r>
              <a:rPr lang="en-US" dirty="0"/>
              <a:t> </a:t>
            </a:r>
            <a:r>
              <a:rPr lang="en-US" dirty="0" err="1"/>
              <a:t>perusahaan</a:t>
            </a:r>
            <a:r>
              <a:rPr lang="en-US" dirty="0"/>
              <a:t>.</a:t>
            </a:r>
          </a:p>
          <a:p>
            <a:r>
              <a:rPr lang="en-US" dirty="0" err="1"/>
              <a:t>Kepemimpinan</a:t>
            </a:r>
            <a:r>
              <a:rPr lang="en-US" dirty="0"/>
              <a:t> </a:t>
            </a:r>
            <a:r>
              <a:rPr lang="en-US" dirty="0" err="1"/>
              <a:t>strategis</a:t>
            </a:r>
            <a:r>
              <a:rPr lang="en-US" dirty="0"/>
              <a:t> </a:t>
            </a:r>
            <a:r>
              <a:rPr lang="en-US" dirty="0" err="1"/>
              <a:t>ini</a:t>
            </a:r>
            <a:r>
              <a:rPr lang="en-US" dirty="0"/>
              <a:t> </a:t>
            </a:r>
            <a:r>
              <a:rPr lang="en-US" dirty="0" err="1"/>
              <a:t>biasanya</a:t>
            </a:r>
            <a:r>
              <a:rPr lang="en-US" dirty="0"/>
              <a:t> </a:t>
            </a:r>
            <a:r>
              <a:rPr lang="en-US" dirty="0" err="1"/>
              <a:t>dibutuhkan</a:t>
            </a:r>
            <a:r>
              <a:rPr lang="en-US" dirty="0"/>
              <a:t> </a:t>
            </a:r>
            <a:r>
              <a:rPr lang="en-US" dirty="0" err="1"/>
              <a:t>dalam</a:t>
            </a:r>
            <a:r>
              <a:rPr lang="en-US" dirty="0"/>
              <a:t> </a:t>
            </a:r>
            <a:r>
              <a:rPr lang="en-US" dirty="0" err="1"/>
              <a:t>masa</a:t>
            </a:r>
            <a:r>
              <a:rPr lang="en-US" dirty="0"/>
              <a:t> </a:t>
            </a:r>
            <a:r>
              <a:rPr lang="en-US" dirty="0" err="1"/>
              <a:t>transisi</a:t>
            </a:r>
            <a:r>
              <a:rPr lang="en-US" dirty="0"/>
              <a:t> </a:t>
            </a:r>
            <a:r>
              <a:rPr lang="en-US" dirty="0" err="1"/>
              <a:t>sebuah</a:t>
            </a:r>
            <a:r>
              <a:rPr lang="en-US" dirty="0"/>
              <a:t> </a:t>
            </a:r>
            <a:r>
              <a:rPr lang="en-US" dirty="0" err="1"/>
              <a:t>organisasi</a:t>
            </a:r>
            <a:r>
              <a:rPr lang="en-US" dirty="0"/>
              <a:t> </a:t>
            </a:r>
            <a:r>
              <a:rPr lang="en-US" dirty="0" err="1"/>
              <a:t>atau</a:t>
            </a:r>
            <a:r>
              <a:rPr lang="en-US" dirty="0"/>
              <a:t> </a:t>
            </a:r>
            <a:r>
              <a:rPr lang="en-US" dirty="0" err="1"/>
              <a:t>perusahaan</a:t>
            </a:r>
            <a:r>
              <a:rPr lang="en-US" dirty="0"/>
              <a:t>, </a:t>
            </a:r>
            <a:r>
              <a:rPr lang="en-US" dirty="0" err="1"/>
              <a:t>dan</a:t>
            </a:r>
            <a:r>
              <a:rPr lang="en-US" dirty="0"/>
              <a:t> </a:t>
            </a:r>
            <a:r>
              <a:rPr lang="en-US" dirty="0" err="1"/>
              <a:t>diharapkan</a:t>
            </a:r>
            <a:r>
              <a:rPr lang="en-US" dirty="0"/>
              <a:t> </a:t>
            </a:r>
            <a:r>
              <a:rPr lang="en-US" dirty="0" err="1"/>
              <a:t>dapat</a:t>
            </a:r>
            <a:r>
              <a:rPr lang="en-US" dirty="0"/>
              <a:t> </a:t>
            </a:r>
            <a:r>
              <a:rPr lang="en-US" dirty="0" err="1"/>
              <a:t>membantu</a:t>
            </a:r>
            <a:r>
              <a:rPr lang="en-US" dirty="0"/>
              <a:t> </a:t>
            </a:r>
            <a:r>
              <a:rPr lang="en-US" dirty="0" err="1"/>
              <a:t>secara</a:t>
            </a:r>
            <a:r>
              <a:rPr lang="en-US" dirty="0"/>
              <a:t> </a:t>
            </a:r>
            <a:r>
              <a:rPr lang="en-US" dirty="0" err="1"/>
              <a:t>efektif</a:t>
            </a:r>
            <a:r>
              <a:rPr lang="en-US" dirty="0"/>
              <a:t> </a:t>
            </a:r>
            <a:r>
              <a:rPr lang="en-US" dirty="0" err="1"/>
              <a:t>dalam</a:t>
            </a:r>
            <a:r>
              <a:rPr lang="en-US" dirty="0"/>
              <a:t> </a:t>
            </a:r>
            <a:r>
              <a:rPr lang="en-US" dirty="0" err="1"/>
              <a:t>masa</a:t>
            </a:r>
            <a:r>
              <a:rPr lang="en-US" dirty="0"/>
              <a:t> </a:t>
            </a:r>
            <a:r>
              <a:rPr lang="en-US" dirty="0" err="1"/>
              <a:t>transisi</a:t>
            </a:r>
            <a:r>
              <a:rPr lang="en-US" dirty="0"/>
              <a:t> </a:t>
            </a:r>
            <a:r>
              <a:rPr lang="en-US" dirty="0" err="1"/>
              <a:t>tersebut</a:t>
            </a:r>
            <a:r>
              <a:rPr lang="en-US" dirty="0"/>
              <a:t>.</a:t>
            </a:r>
          </a:p>
          <a:p>
            <a:endParaRPr lang="en-US" dirty="0"/>
          </a:p>
        </p:txBody>
      </p:sp>
    </p:spTree>
    <p:extLst>
      <p:ext uri="{BB962C8B-B14F-4D97-AF65-F5344CB8AC3E}">
        <p14:creationId xmlns:p14="http://schemas.microsoft.com/office/powerpoint/2010/main" val="107481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10131419</TotalTime>
  <Words>1268</Words>
  <Application>Microsoft Office PowerPoint</Application>
  <PresentationFormat>On-screen Show (4:3)</PresentationFormat>
  <Paragraphs>82</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TIPE-TIPE KEPEMIMPINAN</vt:lpstr>
      <vt:lpstr>pengantar</vt:lpstr>
      <vt:lpstr>Pengertian</vt:lpstr>
      <vt:lpstr>1. Kepemimpinan yang Otokratis </vt:lpstr>
      <vt:lpstr>2. Kepemimpinan yang Demokratis </vt:lpstr>
      <vt:lpstr>3. Kepemimpinan yang Pseudo-Demokratis</vt:lpstr>
      <vt:lpstr>4. Kepemimpinan Rasional</vt:lpstr>
      <vt:lpstr>5. Kepemimpinan Kolektif</vt:lpstr>
      <vt:lpstr>6. Kepemimpinan Strategis</vt:lpstr>
      <vt:lpstr>7. Kepemimpinan Tim</vt:lpstr>
      <vt:lpstr>8. Kepemimpinan Transformasional</vt:lpstr>
      <vt:lpstr>9.Kepemimpinan Fasilitatif</vt:lpstr>
      <vt:lpstr>10. Kepemimpinan Liberal</vt:lpstr>
      <vt:lpstr>11. Kepemimpinan Lintas Budaya</vt:lpstr>
      <vt:lpstr>12. Kepemimpinan karismatik</vt:lpstr>
      <vt:lpstr>13. Kepemimpinan Pembinaan</vt:lpstr>
      <vt:lpstr>14. Kepemimpinan Visioner</vt:lpstr>
      <vt:lpstr>15. Kepemimpinan Transaksional</vt:lpstr>
      <vt:lpstr>16. kepemimpinan delegatif</vt:lpstr>
      <vt:lpstr>17. Kepemimpinan Melayani</vt:lpstr>
      <vt:lpstr>18. Kepemimpinan Birokrasi</vt:lpstr>
      <vt:lpstr>19. Kepemimpinan  Paternalistik</vt:lpstr>
      <vt:lpstr>20.Kepemimpinan Militeristik</vt:lpstr>
      <vt:lpstr>referensi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TIPE-TIPE KEPEMIMPINAN</dc:title>
  <dc:creator>User</dc:creator>
  <cp:lastModifiedBy>User</cp:lastModifiedBy>
  <cp:revision>36</cp:revision>
  <dcterms:created xsi:type="dcterms:W3CDTF">2021-02-28T04:51:36Z</dcterms:created>
  <dcterms:modified xsi:type="dcterms:W3CDTF">2022-04-13T06:52:11Z</dcterms:modified>
</cp:coreProperties>
</file>