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161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664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300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02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4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93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243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8660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4355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682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722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04E8-68A1-4B61-A156-40E9A3415689}" type="datetimeFigureOut">
              <a:rPr lang="id-ID" smtClean="0"/>
              <a:t>30/12/2020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9B3CA-54D9-4461-A8AD-367226FAA1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855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Kuliah Terakhir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041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Masa perkuliahan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Proses Belajar mengajar telah berlangsung dari bulan Oktober sampai dengan Desember 2020.</a:t>
            </a:r>
          </a:p>
          <a:p>
            <a:r>
              <a:rPr lang="id-ID" dirty="0" smtClean="0"/>
              <a:t>Terdiri dari 1 kali pertemuan untuk Pengantar Perkuliahan, 12 kali untuk materi Perkuliahan sesuai RPS, 1 kali untuk UTS dan 1 kali terakhir perkuliahan  untuk Review Perkuliahan, 1 kali UAS.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024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Materi Perkuliahan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Pengertian Sistem Pemerintahan Daerah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Azas Penyelengaraan Pemda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Konsep Dasar Pemerintahan Daerah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Pemerintahan Daerah Sebelum Kemerdekaan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Pemerintahan Daerah Awal Kemerdekaan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Pemerintahan Daerah tahun 1957-1974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Pemerintahan Daerah Masa Reformasi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47948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8. </a:t>
            </a:r>
            <a:r>
              <a:rPr lang="id-ID" dirty="0" smtClean="0"/>
              <a:t>Pemerintahan Daerah Menurut UU 23 Tahun 	2014</a:t>
            </a:r>
          </a:p>
          <a:p>
            <a:pPr marL="0" indent="0">
              <a:buNone/>
            </a:pPr>
            <a:r>
              <a:rPr lang="id-ID" dirty="0" smtClean="0"/>
              <a:t>9. Organisasi Perangkat Daerah</a:t>
            </a:r>
          </a:p>
          <a:p>
            <a:pPr marL="0" indent="0">
              <a:buNone/>
            </a:pPr>
            <a:r>
              <a:rPr lang="id-ID" dirty="0" smtClean="0"/>
              <a:t>10. Keuangan Daerah</a:t>
            </a:r>
          </a:p>
          <a:p>
            <a:pPr marL="0" indent="0">
              <a:buNone/>
            </a:pPr>
            <a:r>
              <a:rPr lang="id-ID" dirty="0" smtClean="0"/>
              <a:t>11. Pelayanan Pemerintahan Daerah</a:t>
            </a:r>
          </a:p>
          <a:p>
            <a:pPr marL="0" indent="0">
              <a:buNone/>
            </a:pPr>
            <a:r>
              <a:rPr lang="id-ID" dirty="0" smtClean="0"/>
              <a:t>12. Pembinaan dan Pengawasan Pemerintahan     	Daerah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4878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 Mata kuliah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tugas 1 : Review Literature</a:t>
            </a:r>
          </a:p>
          <a:p>
            <a:r>
              <a:rPr lang="id-ID" dirty="0" smtClean="0"/>
              <a:t>Tugas 2 : Membuat Makalah</a:t>
            </a:r>
          </a:p>
          <a:p>
            <a:r>
              <a:rPr lang="id-ID" dirty="0" smtClean="0"/>
              <a:t>Tugas 3 : Tanggapan Implementasi Pelayanan Pemda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54022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Sesuai Kontrak Belajar</a:t>
            </a:r>
          </a:p>
          <a:p>
            <a:r>
              <a:rPr lang="id-ID" dirty="0" smtClean="0"/>
              <a:t>Presensi 				= 10%</a:t>
            </a:r>
          </a:p>
          <a:p>
            <a:r>
              <a:rPr lang="id-ID" dirty="0" smtClean="0"/>
              <a:t>Tugas – tugas 			= 30%</a:t>
            </a:r>
          </a:p>
          <a:p>
            <a:r>
              <a:rPr lang="id-ID" dirty="0" smtClean="0"/>
              <a:t>Keaktivan kelas		= 10%</a:t>
            </a:r>
          </a:p>
          <a:p>
            <a:r>
              <a:rPr lang="id-ID" dirty="0" smtClean="0"/>
              <a:t>Ujian Tengah Semester 	= 20 %</a:t>
            </a:r>
          </a:p>
          <a:p>
            <a:r>
              <a:rPr lang="id-ID" dirty="0" smtClean="0"/>
              <a:t>Ujian Akhir Semester 	= 30%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7494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Capaian Kompetensi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Mahasiswa memahami konsep</a:t>
            </a:r>
            <a:r>
              <a:rPr lang="en-AU" dirty="0" smtClean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praktik</a:t>
            </a:r>
            <a:r>
              <a:rPr lang="en-AU" dirty="0"/>
              <a:t> </a:t>
            </a:r>
            <a:r>
              <a:rPr lang="en-AU" dirty="0" err="1"/>
              <a:t>penyelenggaraan</a:t>
            </a:r>
            <a:r>
              <a:rPr lang="en-AU" dirty="0"/>
              <a:t> </a:t>
            </a:r>
            <a:r>
              <a:rPr lang="en-AU" dirty="0" err="1"/>
              <a:t>pemerintahan</a:t>
            </a:r>
            <a:r>
              <a:rPr lang="en-AU" dirty="0"/>
              <a:t> </a:t>
            </a:r>
            <a:r>
              <a:rPr lang="en-AU" dirty="0" err="1" smtClean="0"/>
              <a:t>daerah</a:t>
            </a:r>
            <a:r>
              <a:rPr lang="id-ID" dirty="0" smtClean="0"/>
              <a:t>.</a:t>
            </a:r>
          </a:p>
          <a:p>
            <a:r>
              <a:rPr lang="id-ID" dirty="0" smtClean="0"/>
              <a:t>Mahasiswa memahami penyelenggaraan Pemerintahan secara historis.</a:t>
            </a:r>
          </a:p>
          <a:p>
            <a:r>
              <a:rPr lang="id-ID" dirty="0" smtClean="0"/>
              <a:t>Mahasiswa mempunyai bekal dalam </a:t>
            </a:r>
            <a:r>
              <a:rPr lang="en-AU" dirty="0" err="1"/>
              <a:t>menganalisis</a:t>
            </a:r>
            <a:r>
              <a:rPr lang="en-AU" dirty="0"/>
              <a:t> </a:t>
            </a:r>
            <a:r>
              <a:rPr lang="en-AU" dirty="0" err="1"/>
              <a:t>sistem</a:t>
            </a:r>
            <a:r>
              <a:rPr lang="en-AU" dirty="0"/>
              <a:t> </a:t>
            </a:r>
            <a:r>
              <a:rPr lang="en-AU" dirty="0" err="1"/>
              <a:t>pemerintahan</a:t>
            </a:r>
            <a:r>
              <a:rPr lang="en-AU" dirty="0"/>
              <a:t> </a:t>
            </a:r>
            <a:r>
              <a:rPr lang="en-AU" dirty="0" err="1"/>
              <a:t>daerah</a:t>
            </a:r>
            <a:r>
              <a:rPr lang="en-AU" dirty="0"/>
              <a:t> di Indonesia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72727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Penutup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Mahasiswa wajib mengembangkan materi perkuliahan seluas mungkin dari berbagai sumber.</a:t>
            </a:r>
          </a:p>
          <a:p>
            <a:r>
              <a:rPr lang="id-ID" dirty="0" smtClean="0"/>
              <a:t>Mahasiswa diharapkan selalu mengasah daya tanggap atas konsep dan praktik penyelenggaraan Pemda, khususnya Pemda masing-masing,</a:t>
            </a:r>
          </a:p>
          <a:p>
            <a:r>
              <a:rPr lang="id-ID" dirty="0" smtClean="0"/>
              <a:t>Terima kasih atas kerjasama selama 1 semester dalam mata kuliah ini, Mohon maaf atas keterbatasan materi maupun sarana belajar dengan sistem daring .</a:t>
            </a:r>
          </a:p>
          <a:p>
            <a:r>
              <a:rPr lang="id-ID" dirty="0" smtClean="0"/>
              <a:t>Sehat, Semangat dan Sukses Selalu. Amin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6766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202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Kuliah Terakhir</vt:lpstr>
      <vt:lpstr>Masa perkuliahan</vt:lpstr>
      <vt:lpstr>Materi Perkuliahan</vt:lpstr>
      <vt:lpstr>PowerPoint Presentation</vt:lpstr>
      <vt:lpstr>Tugas Mata kuliah</vt:lpstr>
      <vt:lpstr>Penilaian</vt:lpstr>
      <vt:lpstr>Capaian Kompetensi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Terakhir</dc:title>
  <dc:creator>User</dc:creator>
  <cp:lastModifiedBy>User</cp:lastModifiedBy>
  <cp:revision>4</cp:revision>
  <dcterms:created xsi:type="dcterms:W3CDTF">2020-12-29T21:07:30Z</dcterms:created>
  <dcterms:modified xsi:type="dcterms:W3CDTF">2020-12-29T22:08:09Z</dcterms:modified>
</cp:coreProperties>
</file>