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handoutMasterIdLst>
    <p:handoutMasterId r:id="rId17"/>
  </p:handoutMasterIdLst>
  <p:sldIdLst>
    <p:sldId id="256" r:id="rId2"/>
    <p:sldId id="274" r:id="rId3"/>
    <p:sldId id="263" r:id="rId4"/>
    <p:sldId id="276" r:id="rId5"/>
    <p:sldId id="289" r:id="rId6"/>
    <p:sldId id="297" r:id="rId7"/>
    <p:sldId id="277" r:id="rId8"/>
    <p:sldId id="290" r:id="rId9"/>
    <p:sldId id="271" r:id="rId10"/>
    <p:sldId id="266" r:id="rId11"/>
    <p:sldId id="267" r:id="rId12"/>
    <p:sldId id="268" r:id="rId13"/>
    <p:sldId id="275" r:id="rId14"/>
    <p:sldId id="298" r:id="rId15"/>
    <p:sldId id="30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5" autoAdjust="0"/>
    <p:restoredTop sz="94660"/>
  </p:normalViewPr>
  <p:slideViewPr>
    <p:cSldViewPr>
      <p:cViewPr varScale="1">
        <p:scale>
          <a:sx n="47" d="100"/>
          <a:sy n="47" d="100"/>
        </p:scale>
        <p:origin x="138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C0583-D8A4-408B-94FE-06090569A55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FB62B-FBEB-40EE-91F6-50086D9C7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627E0F-1D8C-4F6A-932B-DB8BA8EAA3E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BB7FBC9-A0F3-4CA6-A8BF-FF934FD495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kedesa.id/id_ID/wiki/keuangan-desa-dan-aset-desa/" TargetMode="External"/><Relationship Id="rId2" Type="http://schemas.openxmlformats.org/officeDocument/2006/relationships/hyperlink" Target="http://suarakebebasan.org/id/analisis/item/555-aset-desa-sebagai-basis-desa-membangu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reyogya.org/membangun-kemandirian-berbasis-aset-des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IR.RINI DOROJATI, M.S </a:t>
            </a:r>
          </a:p>
          <a:p>
            <a:r>
              <a:rPr lang="en-US" dirty="0"/>
              <a:t>PRODI PEMBANGUNAN MASYARAKAT DESA STPMD “APMD”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PENGELOLAAN ASET DESA 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1).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Nomor</a:t>
            </a:r>
            <a:r>
              <a:rPr lang="en-US" dirty="0"/>
              <a:t> 24 </a:t>
            </a:r>
            <a:r>
              <a:rPr lang="en-US" dirty="0" err="1"/>
              <a:t>Tahun</a:t>
            </a:r>
            <a:r>
              <a:rPr lang="en-US" dirty="0"/>
              <a:t> 2005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 :</a:t>
            </a:r>
          </a:p>
          <a:p>
            <a:pPr>
              <a:buNone/>
            </a:pPr>
            <a:r>
              <a:rPr lang="en-US" b="1" dirty="0" err="1"/>
              <a:t>Aset</a:t>
            </a:r>
            <a:endParaRPr lang="en-US" b="1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i="1" dirty="0"/>
              <a:t>non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dipelihara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2).</a:t>
            </a:r>
            <a:r>
              <a:rPr lang="en-US" dirty="0" err="1"/>
              <a:t>Permendagri</a:t>
            </a:r>
            <a:r>
              <a:rPr lang="en-US" dirty="0"/>
              <a:t> No. 17 </a:t>
            </a:r>
            <a:r>
              <a:rPr lang="en-US" dirty="0" err="1"/>
              <a:t>Tahun</a:t>
            </a:r>
            <a:r>
              <a:rPr lang="en-US" dirty="0"/>
              <a:t> 2007 </a:t>
            </a:r>
            <a:r>
              <a:rPr lang="en-US" dirty="0" err="1"/>
              <a:t>mengartikan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yang </a:t>
            </a:r>
            <a:r>
              <a:rPr lang="en-US" dirty="0" err="1"/>
              <a:t>berwujud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bagianbagiannya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, </a:t>
            </a:r>
            <a:r>
              <a:rPr lang="en-US" dirty="0" err="1"/>
              <a:t>dihitung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ditimbang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tumbuh-tumbuhan</a:t>
            </a:r>
            <a:r>
              <a:rPr lang="en-US" dirty="0"/>
              <a:t>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3)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Siregar</a:t>
            </a:r>
            <a:r>
              <a:rPr lang="en-US" dirty="0"/>
              <a:t> (2004: 178)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	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</a:t>
            </a:r>
            <a:r>
              <a:rPr lang="en-US" dirty="0" err="1"/>
              <a:t>perorangan</a:t>
            </a:r>
            <a:r>
              <a:rPr lang="en-US" dirty="0"/>
              <a:t>)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(</a:t>
            </a:r>
            <a:r>
              <a:rPr lang="en-US" i="1" dirty="0"/>
              <a:t>thing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sesuatu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barang</a:t>
            </a:r>
            <a:r>
              <a:rPr lang="en-US" dirty="0"/>
              <a:t> (</a:t>
            </a:r>
            <a:r>
              <a:rPr lang="en-US" i="1" dirty="0"/>
              <a:t>anything</a:t>
            </a:r>
            <a:r>
              <a:rPr lang="en-US" dirty="0"/>
              <a:t>)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(</a:t>
            </a:r>
            <a:r>
              <a:rPr lang="en-US" i="1" dirty="0"/>
              <a:t>economic value</a:t>
            </a:r>
            <a:r>
              <a:rPr lang="en-US" dirty="0"/>
              <a:t>), </a:t>
            </a:r>
            <a:r>
              <a:rPr lang="en-US" dirty="0" err="1"/>
              <a:t>nilai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komersial</a:t>
            </a:r>
            <a:r>
              <a:rPr lang="en-US" dirty="0"/>
              <a:t> (</a:t>
            </a:r>
            <a:r>
              <a:rPr lang="en-US" i="1" dirty="0"/>
              <a:t>commercial value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(</a:t>
            </a:r>
            <a:r>
              <a:rPr lang="en-US" i="1" dirty="0"/>
              <a:t>exchange value</a:t>
            </a:r>
            <a:r>
              <a:rPr lang="en-US" dirty="0"/>
              <a:t>).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 </a:t>
            </a:r>
            <a:r>
              <a:rPr lang="en-US" dirty="0" err="1"/>
              <a:t>menurut</a:t>
            </a:r>
            <a:r>
              <a:rPr lang="en-US" dirty="0"/>
              <a:t>  </a:t>
            </a:r>
            <a:r>
              <a:rPr lang="en-US" dirty="0" err="1"/>
              <a:t>Akuntasi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u="sng" dirty="0"/>
              <a:t>Menurut FASB aset adalah manfaat ekonomik masa datang yang cukup pasti yang diperoleh atau dikuasai / dikendalikan oleh suatu entitas sebagai akibat transaksi atau kejadian masa lalu.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akuntansi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u="sng" dirty="0"/>
              <a:t>Menurut APB dan ijiri  aset sebagai sumber ekonomik karena adanya unsur kelangkaan sehingga suatu entitas harus mengendalikannya dari akses pihak lain melalui transakasi ekonomik.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dirty="0"/>
              <a:t>1).</a:t>
            </a:r>
            <a:r>
              <a:rPr lang="en-US" dirty="0" err="1"/>
              <a:t>Permendagri</a:t>
            </a:r>
            <a:r>
              <a:rPr lang="en-US" dirty="0"/>
              <a:t> No. 17 </a:t>
            </a:r>
            <a:r>
              <a:rPr lang="en-US" dirty="0" err="1"/>
              <a:t>Tahun</a:t>
            </a:r>
            <a:r>
              <a:rPr lang="en-US" dirty="0"/>
              <a:t> 2007 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edomanPengelolaan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Desa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/>
              <a:t>2).</a:t>
            </a:r>
            <a:r>
              <a:rPr lang="en-US" dirty="0" err="1"/>
              <a:t>Permendagri</a:t>
            </a:r>
            <a:r>
              <a:rPr lang="en-US" dirty="0"/>
              <a:t>  No 1 </a:t>
            </a:r>
            <a:r>
              <a:rPr lang="en-US" dirty="0" err="1"/>
              <a:t>Tahun</a:t>
            </a:r>
            <a:r>
              <a:rPr lang="en-US" dirty="0"/>
              <a:t> 2016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>
              <a:buNone/>
            </a:pPr>
            <a:r>
              <a:rPr lang="en-US" dirty="0"/>
              <a:t>3).</a:t>
            </a:r>
            <a:r>
              <a:rPr lang="en-US" dirty="0" err="1"/>
              <a:t>Lampiran</a:t>
            </a:r>
            <a:r>
              <a:rPr lang="en-US" dirty="0"/>
              <a:t> </a:t>
            </a:r>
            <a:r>
              <a:rPr lang="en-US" dirty="0" err="1"/>
              <a:t>Inventarisasi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>
              <a:buNone/>
            </a:pPr>
            <a:r>
              <a:rPr lang="en-US" dirty="0"/>
              <a:t>4).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M.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Zainal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Anwar</a:t>
            </a:r>
          </a:p>
          <a:p>
            <a:pPr>
              <a:buNone/>
            </a:pPr>
            <a:r>
              <a:rPr lang="en-US" sz="2800" i="1" dirty="0">
                <a:hlinkClick r:id="rId2"/>
              </a:rPr>
              <a:t>http://suarakebebasan.org/id/analisis/item/555-aset-desa-sebagai-basis-desa-membangun</a:t>
            </a:r>
            <a:endParaRPr lang="en-US" sz="2800" dirty="0"/>
          </a:p>
          <a:p>
            <a:pPr>
              <a:buNone/>
            </a:pPr>
            <a:r>
              <a:rPr lang="en-US" dirty="0"/>
              <a:t>5).</a:t>
            </a:r>
            <a:r>
              <a:rPr lang="en-US" dirty="0" err="1"/>
              <a:t>Risalah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>
              <a:buNone/>
            </a:pPr>
            <a:r>
              <a:rPr lang="en-US" u="sng" dirty="0">
                <a:hlinkClick r:id="rId3"/>
              </a:rPr>
              <a:t> http://kedesa.id/id_ID/wiki/keuangan-desa-dan-aset-desa/</a:t>
            </a:r>
            <a:endParaRPr lang="en-US" dirty="0"/>
          </a:p>
          <a:p>
            <a:pPr>
              <a:buNone/>
            </a:pPr>
            <a:r>
              <a:rPr lang="en-US" dirty="0"/>
              <a:t>6).</a:t>
            </a:r>
            <a:r>
              <a:rPr lang="en-US" dirty="0" err="1"/>
              <a:t>Kemendes</a:t>
            </a:r>
            <a:r>
              <a:rPr lang="en-US" dirty="0"/>
              <a:t> :</a:t>
            </a:r>
            <a:r>
              <a:rPr lang="en-US" dirty="0" err="1"/>
              <a:t>Kemandiran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>
              <a:buNone/>
            </a:pPr>
            <a:r>
              <a:rPr lang="en-US" dirty="0"/>
              <a:t>7).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kemandian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  <a:r>
              <a:rPr lang="en-US" u="sng" dirty="0">
                <a:hlinkClick r:id="rId4"/>
              </a:rPr>
              <a:t> https://www.ireyogya.org/membangun-kemandirian-berbasis-aset-desa/</a:t>
            </a:r>
            <a:endParaRPr lang="en-US" u="sng" dirty="0"/>
          </a:p>
          <a:p>
            <a:pPr>
              <a:buNone/>
            </a:pPr>
            <a:r>
              <a:rPr lang="en-US" dirty="0"/>
              <a:t>8). Donny </a:t>
            </a:r>
            <a:r>
              <a:rPr lang="en-US" dirty="0" err="1"/>
              <a:t>Turang</a:t>
            </a:r>
            <a:r>
              <a:rPr lang="en-US" dirty="0"/>
              <a:t>,  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Inventaris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b="1" dirty="0"/>
          </a:p>
          <a:p>
            <a:pPr>
              <a:buNone/>
            </a:pPr>
            <a:r>
              <a:rPr lang="en-US" dirty="0"/>
              <a:t>	9 February 2017, </a:t>
            </a:r>
            <a:r>
              <a:rPr lang="en-US" u="sng" dirty="0">
                <a:hlinkClick r:id="rId3"/>
              </a:rPr>
              <a:t>http://kedesa.id/id_ID/wiki/keuangan-desa-dan-aset-desa/</a:t>
            </a:r>
            <a:endParaRPr lang="en-US" u="sng" dirty="0"/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Lampiran</a:t>
            </a:r>
            <a:r>
              <a:rPr lang="en-US" dirty="0"/>
              <a:t> </a:t>
            </a:r>
            <a:r>
              <a:rPr lang="en-US" dirty="0" err="1"/>
              <a:t>Permendagri</a:t>
            </a:r>
            <a:r>
              <a:rPr lang="en-US" dirty="0"/>
              <a:t>  No.47 TH 2016  </a:t>
            </a:r>
            <a:r>
              <a:rPr lang="en-US" dirty="0" err="1"/>
              <a:t>tentang</a:t>
            </a:r>
            <a:r>
              <a:rPr lang="en-US" dirty="0"/>
              <a:t> 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1</a:t>
            </a:r>
          </a:p>
        </p:txBody>
      </p:sp>
      <p:pic>
        <p:nvPicPr>
          <p:cNvPr id="4" name="Content Placeholder 3" descr="Image result for aset desa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71600" y="3505200"/>
            <a:ext cx="2589415" cy="1342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7" descr="Image result for aset desa"/>
          <p:cNvPicPr>
            <a:picLocks noGrp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810000"/>
            <a:ext cx="2514601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mage result for aset desa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1600200"/>
            <a:ext cx="2590800" cy="1440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Image result for aset desa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1600200"/>
            <a:ext cx="1904118" cy="12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Dan </a:t>
            </a:r>
            <a:r>
              <a:rPr lang="en-US" dirty="0" err="1"/>
              <a:t>deskripsi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AU" dirty="0" err="1"/>
              <a:t>CapaianPembelajaran</a:t>
            </a:r>
            <a:r>
              <a:rPr lang="en-AU" dirty="0"/>
              <a:t>: </a:t>
            </a:r>
            <a:r>
              <a:rPr lang="en-AU" dirty="0" err="1"/>
              <a:t>Mahasiswa</a:t>
            </a:r>
            <a:r>
              <a:rPr lang="en-AU" dirty="0"/>
              <a:t> </a:t>
            </a:r>
            <a:r>
              <a:rPr lang="en-AU" dirty="0" err="1"/>
              <a:t>mampu</a:t>
            </a:r>
            <a:r>
              <a:rPr lang="en-AU" dirty="0"/>
              <a:t> </a:t>
            </a:r>
            <a:r>
              <a:rPr lang="en-AU" dirty="0" err="1"/>
              <a:t>memahami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menjelaskan</a:t>
            </a:r>
            <a:r>
              <a:rPr lang="en-AU" dirty="0"/>
              <a:t> </a:t>
            </a:r>
            <a:r>
              <a:rPr lang="en-AU" dirty="0" err="1"/>
              <a:t>pentingnya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/>
              <a:t>aset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, </a:t>
            </a:r>
            <a:r>
              <a:rPr lang="en-AU" dirty="0" err="1"/>
              <a:t>memahami</a:t>
            </a:r>
            <a:r>
              <a:rPr lang="en-AU" dirty="0"/>
              <a:t> </a:t>
            </a:r>
            <a:r>
              <a:rPr lang="en-AU" dirty="0" err="1"/>
              <a:t>asas-asas</a:t>
            </a:r>
            <a:r>
              <a:rPr lang="en-AU" dirty="0"/>
              <a:t> </a:t>
            </a:r>
            <a:r>
              <a:rPr lang="en-AU" dirty="0" err="1"/>
              <a:t>serta</a:t>
            </a:r>
            <a:r>
              <a:rPr lang="en-AU" dirty="0"/>
              <a:t> </a:t>
            </a:r>
            <a:r>
              <a:rPr lang="en-AU" dirty="0" err="1"/>
              <a:t>prinsip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/>
              <a:t>aset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, </a:t>
            </a:r>
            <a:r>
              <a:rPr lang="en-AU" dirty="0" err="1"/>
              <a:t>mengidentifikasi</a:t>
            </a:r>
            <a:r>
              <a:rPr lang="en-AU" dirty="0"/>
              <a:t> </a:t>
            </a:r>
            <a:r>
              <a:rPr lang="en-AU" dirty="0" err="1"/>
              <a:t>serta</a:t>
            </a:r>
            <a:r>
              <a:rPr lang="en-AU" dirty="0"/>
              <a:t> </a:t>
            </a:r>
            <a:r>
              <a:rPr lang="en-AU" dirty="0" err="1"/>
              <a:t>merancang</a:t>
            </a:r>
            <a:r>
              <a:rPr lang="en-AU" dirty="0"/>
              <a:t>  </a:t>
            </a:r>
            <a:r>
              <a:rPr lang="en-AU" dirty="0" err="1"/>
              <a:t>perencanaan</a:t>
            </a:r>
            <a:r>
              <a:rPr lang="en-AU" dirty="0"/>
              <a:t> </a:t>
            </a:r>
            <a:r>
              <a:rPr lang="en-AU" dirty="0" err="1"/>
              <a:t>kegiatan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/>
              <a:t>aset</a:t>
            </a:r>
            <a:r>
              <a:rPr lang="en-AU" dirty="0"/>
              <a:t> </a:t>
            </a:r>
            <a:r>
              <a:rPr lang="en-AU" dirty="0" err="1"/>
              <a:t>desa</a:t>
            </a:r>
            <a:endParaRPr lang="en-US" dirty="0"/>
          </a:p>
          <a:p>
            <a:r>
              <a:rPr lang="en-US" dirty="0" err="1"/>
              <a:t>Deskripsi</a:t>
            </a:r>
            <a:r>
              <a:rPr lang="en-US" dirty="0"/>
              <a:t> :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,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</a:t>
            </a:r>
            <a:r>
              <a:rPr lang="en-AU" dirty="0"/>
              <a:t> </a:t>
            </a:r>
            <a:r>
              <a:rPr lang="en-AU" dirty="0" err="1"/>
              <a:t>asas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prinsip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/>
              <a:t>aset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, </a:t>
            </a:r>
            <a:r>
              <a:rPr lang="en-AU" dirty="0" err="1"/>
              <a:t>identifikasi</a:t>
            </a:r>
            <a:r>
              <a:rPr lang="en-AU" dirty="0"/>
              <a:t> </a:t>
            </a:r>
            <a:r>
              <a:rPr lang="en-AU" dirty="0" err="1"/>
              <a:t>aset</a:t>
            </a:r>
            <a:r>
              <a:rPr lang="en-AU" dirty="0"/>
              <a:t> </a:t>
            </a:r>
            <a:r>
              <a:rPr lang="en-AU" dirty="0" err="1"/>
              <a:t>desa,inventarisasi</a:t>
            </a:r>
            <a:r>
              <a:rPr lang="en-AU" dirty="0"/>
              <a:t> </a:t>
            </a:r>
            <a:r>
              <a:rPr lang="en-AU" dirty="0" err="1"/>
              <a:t>aset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,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/>
              <a:t>aset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berdasar</a:t>
            </a:r>
            <a:r>
              <a:rPr lang="en-AU" dirty="0"/>
              <a:t> </a:t>
            </a:r>
            <a:r>
              <a:rPr lang="en-AU" dirty="0" err="1"/>
              <a:t>aturan</a:t>
            </a:r>
            <a:r>
              <a:rPr lang="en-AU" dirty="0"/>
              <a:t> </a:t>
            </a:r>
            <a:r>
              <a:rPr lang="en-AU" dirty="0" err="1"/>
              <a:t>perundang-undangan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Mandiri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kemandirian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UU No. 6 </a:t>
            </a:r>
            <a:r>
              <a:rPr lang="en-US" dirty="0" err="1"/>
              <a:t>Tahun</a:t>
            </a:r>
            <a:r>
              <a:rPr lang="en-US" dirty="0"/>
              <a:t> 2014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(UU </a:t>
            </a:r>
            <a:r>
              <a:rPr lang="en-US" dirty="0" err="1"/>
              <a:t>Desa</a:t>
            </a:r>
            <a:r>
              <a:rPr lang="en-US" dirty="0"/>
              <a:t>).</a:t>
            </a:r>
          </a:p>
          <a:p>
            <a:pPr>
              <a:buNone/>
            </a:pPr>
            <a:r>
              <a:rPr lang="en-US" dirty="0"/>
              <a:t>  </a:t>
            </a:r>
          </a:p>
          <a:p>
            <a:r>
              <a:rPr lang="en-US" dirty="0"/>
              <a:t>Para </a:t>
            </a:r>
            <a:r>
              <a:rPr lang="en-US" dirty="0" err="1"/>
              <a:t>perumus</a:t>
            </a:r>
            <a:r>
              <a:rPr lang="en-US" dirty="0"/>
              <a:t> UU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digenggamnya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aset-aset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dikuasainya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memajukan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mandiri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air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pangan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berinovasi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terbarukan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 . </a:t>
            </a:r>
          </a:p>
          <a:p>
            <a:endParaRPr lang="en-US" dirty="0"/>
          </a:p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kemandiriannya</a:t>
            </a:r>
            <a:r>
              <a:rPr lang="en-US" dirty="0"/>
              <a:t> </a:t>
            </a:r>
            <a:r>
              <a:rPr lang="en-US" dirty="0" err="1"/>
              <a:t>berpijak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aset-aset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</a:t>
            </a:r>
            <a:r>
              <a:rPr lang="en-US" dirty="0" err="1"/>
              <a:t>Desa</a:t>
            </a:r>
            <a:endParaRPr lang="en-US" dirty="0"/>
          </a:p>
        </p:txBody>
      </p:sp>
      <p:pic>
        <p:nvPicPr>
          <p:cNvPr id="5" name="Content Placeholder 4" descr="C:\Aset desa\xSlide1.jpg.pagespeed.ic.lFnPZOrydK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1752600" y="1447800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Prasyarat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pun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dipertegas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mandat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116 UU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15 </a:t>
            </a:r>
            <a:r>
              <a:rPr lang="en-US" dirty="0" err="1"/>
              <a:t>Januari</a:t>
            </a:r>
            <a:r>
              <a:rPr lang="en-US" dirty="0"/>
              <a:t> 2016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inventarisasi</a:t>
            </a:r>
            <a:r>
              <a:rPr lang="en-US" dirty="0"/>
              <a:t> </a:t>
            </a:r>
            <a:r>
              <a:rPr lang="en-US" dirty="0" err="1"/>
              <a:t>aset-aset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inventarisasi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inventarisasi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/</a:t>
            </a:r>
            <a:r>
              <a:rPr lang="en-US" dirty="0" err="1"/>
              <a:t>krusial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mempertegas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APB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perolehannya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lain yang </a:t>
            </a:r>
            <a:r>
              <a:rPr lang="en-US" dirty="0" err="1"/>
              <a:t>sah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Angka</a:t>
            </a:r>
            <a:r>
              <a:rPr lang="en-US" dirty="0"/>
              <a:t> 11 UU </a:t>
            </a:r>
            <a:r>
              <a:rPr lang="en-US" dirty="0" err="1"/>
              <a:t>Desa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Etimologi</a:t>
            </a:r>
            <a:r>
              <a:rPr lang="en-US" dirty="0"/>
              <a:t> : </a:t>
            </a:r>
            <a:r>
              <a:rPr lang="en-US" dirty="0" err="1"/>
              <a:t>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/>
              <a:t>aset</a:t>
            </a:r>
            <a:r>
              <a:rPr lang="en-US" dirty="0"/>
              <a:t> /</a:t>
            </a:r>
            <a:r>
              <a:rPr lang="en-US" dirty="0" err="1"/>
              <a:t>asét</a:t>
            </a:r>
            <a:r>
              <a:rPr lang="en-US" dirty="0"/>
              <a:t>/ </a:t>
            </a:r>
            <a:r>
              <a:rPr lang="en-US" i="1" dirty="0"/>
              <a:t>n</a:t>
            </a:r>
            <a:r>
              <a:rPr lang="en-US" dirty="0"/>
              <a:t> </a:t>
            </a:r>
          </a:p>
          <a:p>
            <a:r>
              <a:rPr lang="en-US" b="1" dirty="0"/>
              <a:t>1</a:t>
            </a:r>
            <a:r>
              <a:rPr lang="en-US" dirty="0"/>
              <a:t> 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; </a:t>
            </a:r>
          </a:p>
          <a:p>
            <a:r>
              <a:rPr lang="en-US" b="1" dirty="0"/>
              <a:t>2</a:t>
            </a:r>
            <a:r>
              <a:rPr lang="en-US" dirty="0"/>
              <a:t> modal; </a:t>
            </a:r>
            <a:r>
              <a:rPr lang="en-US" dirty="0" err="1"/>
              <a:t>kekayaan</a:t>
            </a:r>
            <a:r>
              <a:rPr lang="en-US" dirty="0"/>
              <a:t>: --</a:t>
            </a:r>
            <a:r>
              <a:rPr lang="en-US" i="1" dirty="0"/>
              <a:t> </a:t>
            </a:r>
            <a:r>
              <a:rPr lang="en-US" i="1" dirty="0" err="1"/>
              <a:t>perusahaan</a:t>
            </a:r>
            <a:r>
              <a:rPr lang="en-US" i="1" dirty="0"/>
              <a:t>; </a:t>
            </a:r>
            <a:r>
              <a:rPr lang="en-US" i="1" dirty="0" err="1"/>
              <a:t>gerakan</a:t>
            </a:r>
            <a:r>
              <a:rPr lang="en-US" i="1" dirty="0"/>
              <a:t> </a:t>
            </a:r>
            <a:r>
              <a:rPr lang="en-US" i="1" dirty="0" err="1"/>
              <a:t>rakyat</a:t>
            </a:r>
            <a:r>
              <a:rPr lang="en-US" i="1" dirty="0"/>
              <a:t> </a:t>
            </a:r>
            <a:r>
              <a:rPr lang="en-US" i="1" dirty="0" err="1"/>
              <a:t>yg</a:t>
            </a:r>
            <a:r>
              <a:rPr lang="en-US" i="1" dirty="0"/>
              <a:t> </a:t>
            </a:r>
            <a:r>
              <a:rPr lang="en-US" i="1" dirty="0" err="1"/>
              <a:t>memerdekakan</a:t>
            </a:r>
            <a:r>
              <a:rPr lang="en-US" i="1" dirty="0"/>
              <a:t> </a:t>
            </a:r>
            <a:r>
              <a:rPr lang="en-US" i="1" dirty="0" err="1"/>
              <a:t>bangsa</a:t>
            </a:r>
            <a:r>
              <a:rPr lang="en-US" i="1" dirty="0"/>
              <a:t> </a:t>
            </a:r>
            <a:r>
              <a:rPr lang="en-US" i="1" dirty="0" err="1"/>
              <a:t>merupakan</a:t>
            </a:r>
            <a:r>
              <a:rPr lang="en-US" i="1" dirty="0"/>
              <a:t> -- </a:t>
            </a:r>
            <a:r>
              <a:rPr lang="en-US" i="1" dirty="0" err="1"/>
              <a:t>nasional</a:t>
            </a:r>
            <a:r>
              <a:rPr lang="en-US" i="1" dirty="0"/>
              <a:t>;</a:t>
            </a:r>
            <a:br>
              <a:rPr lang="en-US" i="1" dirty="0"/>
            </a:b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652</TotalTime>
  <Words>725</Words>
  <Application>Microsoft Office PowerPoint</Application>
  <PresentationFormat>On-screen Show (4:3)</PresentationFormat>
  <Paragraphs>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Franklin Gothic Book</vt:lpstr>
      <vt:lpstr>Perpetua</vt:lpstr>
      <vt:lpstr>Times New Roman</vt:lpstr>
      <vt:lpstr>Wingdings 2</vt:lpstr>
      <vt:lpstr>Equity</vt:lpstr>
      <vt:lpstr>PENGELOLAAN ASET DESA I</vt:lpstr>
      <vt:lpstr>Pengelolaan Aset Desa 1</vt:lpstr>
      <vt:lpstr>Capaian Pembelajaran Dan deskripsi </vt:lpstr>
      <vt:lpstr>Menjadi Desa Mandiri</vt:lpstr>
      <vt:lpstr>Lanjutan desa mandiri</vt:lpstr>
      <vt:lpstr>Tujuan pembangunan desa dalam UU Desa</vt:lpstr>
      <vt:lpstr>Kuasa aset desa</vt:lpstr>
      <vt:lpstr>Pentingnya inventarisasi aset desa</vt:lpstr>
      <vt:lpstr>Etimologi : Aset</vt:lpstr>
      <vt:lpstr>Pengertian Aset</vt:lpstr>
      <vt:lpstr>Pengertian aset </vt:lpstr>
      <vt:lpstr>Pengertian Aset</vt:lpstr>
      <vt:lpstr>Pengertian Aset  menurut  Akuntasi</vt:lpstr>
      <vt:lpstr>Pengertian aset menurut akuntansi</vt:lpstr>
      <vt:lpstr>Daftar Pustaka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RINI</dc:creator>
  <cp:lastModifiedBy>Rini Dorojati</cp:lastModifiedBy>
  <cp:revision>79</cp:revision>
  <dcterms:created xsi:type="dcterms:W3CDTF">2016-11-17T20:26:01Z</dcterms:created>
  <dcterms:modified xsi:type="dcterms:W3CDTF">2022-03-06T12:58:58Z</dcterms:modified>
</cp:coreProperties>
</file>