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notesMasterIdLst>
    <p:notesMasterId r:id="rId9"/>
  </p:notesMasterIdLst>
  <p:sldIdLst>
    <p:sldId id="270" r:id="rId2"/>
    <p:sldId id="258" r:id="rId3"/>
    <p:sldId id="259" r:id="rId4"/>
    <p:sldId id="261" r:id="rId5"/>
    <p:sldId id="264" r:id="rId6"/>
    <p:sldId id="265" r:id="rId7"/>
    <p:sldId id="266" r:id="rId8"/>
  </p:sldIdLst>
  <p:sldSz cx="9144000" cy="5143500" type="screen16x9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 varScale="1">
        <p:scale>
          <a:sx n="80" d="100"/>
          <a:sy n="80" d="100"/>
        </p:scale>
        <p:origin x="-8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84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2" y="4213330"/>
            <a:ext cx="7382935" cy="402908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762743"/>
            <a:ext cx="7179733" cy="362373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1" y="757238"/>
            <a:ext cx="7179733" cy="3623732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2" y="526552"/>
            <a:ext cx="567831" cy="425873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926299" y="491424"/>
            <a:ext cx="425196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346201"/>
            <a:ext cx="5723468" cy="1371068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1" y="2802467"/>
            <a:ext cx="5712179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4018194"/>
            <a:ext cx="1213821" cy="273844"/>
          </a:xfrm>
        </p:spPr>
        <p:txBody>
          <a:bodyPr/>
          <a:lstStyle/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12/20/2022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5" y="4018194"/>
            <a:ext cx="5034845" cy="273844"/>
          </a:xfrm>
        </p:spPr>
        <p:txBody>
          <a:bodyPr/>
          <a:lstStyle/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1" y="4018194"/>
            <a:ext cx="554023" cy="273844"/>
          </a:xfrm>
        </p:spPr>
        <p:txBody>
          <a:bodyPr/>
          <a:lstStyle>
            <a:lvl1pPr algn="ctr">
              <a:defRPr/>
            </a:lvl1pPr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en-US" smtClean="0"/>
              <a:pPr/>
              <a:t>12/20/2022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2" y="694268"/>
            <a:ext cx="1430867" cy="35729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2" y="829735"/>
            <a:ext cx="5178779" cy="330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en-US" smtClean="0"/>
              <a:pPr/>
              <a:t>12/20/2022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E335-9902-44B6-8566-4400F26A5AE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1679573"/>
            <a:ext cx="6254044" cy="1021556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8" y="2794001"/>
            <a:ext cx="6231467" cy="982133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2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1591055"/>
            <a:ext cx="3200400" cy="27020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1589485"/>
            <a:ext cx="3200400" cy="270390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70" y="1591734"/>
            <a:ext cx="2939521" cy="615156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1591733"/>
            <a:ext cx="2944368" cy="61722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208276"/>
            <a:ext cx="3227832" cy="20848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208610"/>
            <a:ext cx="3227832" cy="20848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8" y="4543528"/>
            <a:ext cx="7721601" cy="402908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3" y="453872"/>
            <a:ext cx="3788941" cy="4291722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7" y="452628"/>
            <a:ext cx="3788941" cy="4291722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5" y="432651"/>
            <a:ext cx="3788941" cy="4291722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9" y="432054"/>
            <a:ext cx="3788941" cy="4291722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7" y="220465"/>
            <a:ext cx="567831" cy="425873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350513" y="179006"/>
            <a:ext cx="425196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1515032"/>
            <a:ext cx="3064827" cy="112727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863245"/>
            <a:ext cx="3020792" cy="346911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6" y="2717811"/>
            <a:ext cx="3048891" cy="15753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9" y="4414254"/>
            <a:ext cx="1213821" cy="273844"/>
          </a:xfrm>
        </p:spPr>
        <p:txBody>
          <a:bodyPr/>
          <a:lstStyle/>
          <a:p>
            <a:fld id="{F49A8198-4617-485E-9585-4840B69DBBA6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5" y="4371946"/>
            <a:ext cx="3522607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4" y="4422721"/>
            <a:ext cx="554023" cy="273844"/>
          </a:xfrm>
        </p:spPr>
        <p:txBody>
          <a:bodyPr/>
          <a:lstStyle/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8" y="4543528"/>
            <a:ext cx="7721601" cy="402908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5" y="432651"/>
            <a:ext cx="3788941" cy="4291722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9" y="431827"/>
            <a:ext cx="3788941" cy="4291722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3" y="453872"/>
            <a:ext cx="3788941" cy="4291722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9" y="452940"/>
            <a:ext cx="3788941" cy="4291722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7" y="220465"/>
            <a:ext cx="567831" cy="425873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350513" y="179006"/>
            <a:ext cx="425196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1515618"/>
            <a:ext cx="3063240" cy="1124712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6" y="905454"/>
            <a:ext cx="2913863" cy="3404559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2715768"/>
            <a:ext cx="3044952" cy="157734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7" y="4416553"/>
            <a:ext cx="1213821" cy="273844"/>
          </a:xfrm>
        </p:spPr>
        <p:txBody>
          <a:bodyPr/>
          <a:lstStyle/>
          <a:p>
            <a:fld id="{E4606EA6-EFEA-4C30-9264-4F9291A5780D}" type="datetime1">
              <a:rPr lang="en-US" smtClean="0"/>
              <a:pPr/>
              <a:t>12/20/2022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70" y="4373278"/>
            <a:ext cx="3319043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90" y="4425020"/>
            <a:ext cx="554023" cy="273844"/>
          </a:xfrm>
        </p:spPr>
        <p:txBody>
          <a:bodyPr/>
          <a:lstStyle/>
          <a:p>
            <a:pPr algn="ctr"/>
            <a:fld id="{8F82E0A0-C266-4798-8C8F-B9F91E9DA37E}" type="slidenum">
              <a:rPr lang="en-US" sz="28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28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51435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1" y="4551997"/>
            <a:ext cx="7920991" cy="402908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431483"/>
            <a:ext cx="7696200" cy="428625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432054"/>
            <a:ext cx="7696200" cy="428625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2" y="204818"/>
            <a:ext cx="567831" cy="425873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85945" y="152756"/>
            <a:ext cx="425196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4" y="613187"/>
            <a:ext cx="6965245" cy="9018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1" y="1589443"/>
            <a:ext cx="6196405" cy="27028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9" y="4356864"/>
            <a:ext cx="121382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E4606EA6-EFEA-4C30-9264-4F9291A5780D}" type="datetime1">
              <a:rPr lang="en-US" smtClean="0"/>
              <a:pPr/>
              <a:t>12/20/2022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4356864"/>
            <a:ext cx="554018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3" y="4356864"/>
            <a:ext cx="55402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5950"/>
            <a:ext cx="7772400" cy="115788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d-ID" sz="3600" dirty="0" smtClean="0"/>
              <a:t>PENDAMPINGAN KELOMPOK, TEKNIK DAN ETIKA FASILITASI</a:t>
            </a:r>
            <a:endParaRPr lang="id-ID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42950"/>
            <a:ext cx="7467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Pembinaan</a:t>
            </a: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cs typeface="Times New Roman" pitchFamily="18" charset="0"/>
              </a:rPr>
              <a:t>Ber</a:t>
            </a:r>
            <a:r>
              <a:rPr lang="en-GB" dirty="0" err="1">
                <a:cs typeface="Times New Roman" pitchFamily="18" charset="0"/>
              </a:rPr>
              <a:t>nuansa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atas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bawah</a:t>
            </a:r>
            <a:r>
              <a:rPr lang="en-GB" dirty="0"/>
              <a:t> </a:t>
            </a:r>
            <a:endParaRPr lang="en-US" dirty="0"/>
          </a:p>
          <a:p>
            <a:r>
              <a:rPr lang="en-US" dirty="0">
                <a:cs typeface="Times New Roman" pitchFamily="18" charset="0"/>
              </a:rPr>
              <a:t>M</a:t>
            </a:r>
            <a:r>
              <a:rPr lang="en-GB" dirty="0" err="1">
                <a:cs typeface="Times New Roman" pitchFamily="18" charset="0"/>
              </a:rPr>
              <a:t>emberi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pengarahan</a:t>
            </a:r>
            <a:r>
              <a:rPr lang="en-GB" dirty="0">
                <a:cs typeface="Times New Roman" pitchFamily="18" charset="0"/>
              </a:rPr>
              <a:t>/</a:t>
            </a:r>
            <a:r>
              <a:rPr lang="en-GB" dirty="0" err="1">
                <a:cs typeface="Times New Roman" pitchFamily="18" charset="0"/>
              </a:rPr>
              <a:t>petunjuk</a:t>
            </a:r>
            <a:r>
              <a:rPr lang="en-GB" dirty="0"/>
              <a:t> </a:t>
            </a:r>
            <a:endParaRPr lang="en-US" dirty="0"/>
          </a:p>
          <a:p>
            <a:r>
              <a:rPr lang="en-US" dirty="0">
                <a:cs typeface="Times New Roman" pitchFamily="18" charset="0"/>
              </a:rPr>
              <a:t>M</a:t>
            </a:r>
            <a:r>
              <a:rPr lang="en-GB" dirty="0" err="1">
                <a:cs typeface="Times New Roman" pitchFamily="18" charset="0"/>
              </a:rPr>
              <a:t>enggurui</a:t>
            </a:r>
            <a:r>
              <a:rPr lang="en-GB" dirty="0"/>
              <a:t> </a:t>
            </a:r>
            <a:r>
              <a:rPr lang="en-GB" dirty="0" err="1">
                <a:cs typeface="Times New Roman" pitchFamily="18" charset="0"/>
              </a:rPr>
              <a:t>mencekoki</a:t>
            </a:r>
            <a:r>
              <a:rPr lang="en-GB" dirty="0"/>
              <a:t> </a:t>
            </a:r>
            <a:endParaRPr lang="en-US" dirty="0"/>
          </a:p>
          <a:p>
            <a:r>
              <a:rPr lang="en-US" dirty="0">
                <a:cs typeface="Times New Roman" pitchFamily="18" charset="0"/>
              </a:rPr>
              <a:t>M</a:t>
            </a:r>
            <a:r>
              <a:rPr lang="en-GB" dirty="0" err="1">
                <a:cs typeface="Times New Roman" pitchFamily="18" charset="0"/>
              </a:rPr>
              <a:t>enggembalakan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manusia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42950"/>
            <a:ext cx="7467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Pendampingan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Bernuansa</a:t>
            </a:r>
            <a:r>
              <a:rPr lang="en-US" dirty="0"/>
              <a:t> </a:t>
            </a:r>
            <a:r>
              <a:rPr lang="en-US" dirty="0" err="1"/>
              <a:t>kesetaraan</a:t>
            </a:r>
            <a:endParaRPr lang="en-US" dirty="0"/>
          </a:p>
          <a:p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belajar-mengajar</a:t>
            </a:r>
            <a:endParaRPr lang="en-US" dirty="0"/>
          </a:p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14350"/>
            <a:ext cx="77724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Kemandirian</a:t>
            </a:r>
            <a:endParaRPr lang="en-GB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57300"/>
            <a:ext cx="7772400" cy="33147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en-GB" dirty="0" err="1">
                <a:cs typeface="Times New Roman" pitchFamily="18" charset="0"/>
              </a:rPr>
              <a:t>Verhagen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menyatakan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dalam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buku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Pengembangan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Keswadayaan</a:t>
            </a:r>
            <a:r>
              <a:rPr lang="en-GB" dirty="0">
                <a:cs typeface="Times New Roman" pitchFamily="18" charset="0"/>
              </a:rPr>
              <a:t>, </a:t>
            </a:r>
            <a:r>
              <a:rPr lang="en-GB" dirty="0" err="1">
                <a:cs typeface="Times New Roman" pitchFamily="18" charset="0"/>
              </a:rPr>
              <a:t>kemandirian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diartikan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sebagai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suatu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kondisi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tertentu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dimana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seseorang</a:t>
            </a:r>
            <a:r>
              <a:rPr lang="en-GB" dirty="0">
                <a:cs typeface="Times New Roman" pitchFamily="18" charset="0"/>
              </a:rPr>
              <a:t>/</a:t>
            </a:r>
            <a:r>
              <a:rPr lang="en-GB" dirty="0" err="1">
                <a:cs typeface="Times New Roman" pitchFamily="18" charset="0"/>
              </a:rPr>
              <a:t>kelompok</a:t>
            </a:r>
            <a:r>
              <a:rPr lang="en-GB" dirty="0">
                <a:cs typeface="Times New Roman" pitchFamily="18" charset="0"/>
              </a:rPr>
              <a:t>  </a:t>
            </a:r>
            <a:r>
              <a:rPr lang="en-GB" dirty="0" err="1">
                <a:cs typeface="Times New Roman" pitchFamily="18" charset="0"/>
              </a:rPr>
              <a:t>tidak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lagi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tergantung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dari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kedermawanan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pihak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ketiga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untuk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mengamankan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kepentingan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mereka</a:t>
            </a:r>
            <a:r>
              <a:rPr lang="en-GB" dirty="0">
                <a:cs typeface="Times New Roman" pitchFamily="18" charset="0"/>
              </a:rPr>
              <a:t>. 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42950"/>
            <a:ext cx="7467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cs typeface="Times New Roman" pitchFamily="18" charset="0"/>
              </a:rPr>
              <a:t>PRINSIP PENDAMPINGAN</a:t>
            </a:r>
            <a:r>
              <a:rPr lang="en-GB" b="1" dirty="0">
                <a:cs typeface="Times New Roman" pitchFamily="18" charset="0"/>
              </a:rPr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00088" indent="-609600">
              <a:buFontTx/>
              <a:buAutoNum type="arabicPeriod"/>
            </a:pPr>
            <a:r>
              <a:rPr lang="en-GB" sz="2800" b="1" dirty="0" err="1">
                <a:cs typeface="Times New Roman" pitchFamily="18" charset="0"/>
              </a:rPr>
              <a:t>Meleburkan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diri</a:t>
            </a:r>
            <a:r>
              <a:rPr lang="en-GB" sz="2800" b="1" dirty="0">
                <a:cs typeface="Times New Roman" pitchFamily="18" charset="0"/>
              </a:rPr>
              <a:t> </a:t>
            </a:r>
          </a:p>
          <a:p>
            <a:pPr marL="700088" indent="-609600">
              <a:buFontTx/>
              <a:buAutoNum type="arabicPeriod"/>
            </a:pPr>
            <a:r>
              <a:rPr lang="en-GB" sz="2800" b="1" dirty="0" err="1">
                <a:cs typeface="Times New Roman" pitchFamily="18" charset="0"/>
              </a:rPr>
              <a:t>Memulai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dari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apa</a:t>
            </a:r>
            <a:r>
              <a:rPr lang="en-GB" sz="2800" b="1" dirty="0">
                <a:cs typeface="Times New Roman" pitchFamily="18" charset="0"/>
              </a:rPr>
              <a:t> yang </a:t>
            </a:r>
            <a:r>
              <a:rPr lang="en-GB" sz="2800" b="1" dirty="0" err="1">
                <a:cs typeface="Times New Roman" pitchFamily="18" charset="0"/>
              </a:rPr>
              <a:t>mereka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punya</a:t>
            </a:r>
            <a:r>
              <a:rPr lang="en-GB" sz="2800" b="1" dirty="0">
                <a:cs typeface="Times New Roman" pitchFamily="18" charset="0"/>
              </a:rPr>
              <a:t> </a:t>
            </a:r>
            <a:endParaRPr lang="en-US" sz="2800" b="1" dirty="0">
              <a:cs typeface="Times New Roman" pitchFamily="18" charset="0"/>
            </a:endParaRPr>
          </a:p>
          <a:p>
            <a:pPr marL="700088" indent="-609600">
              <a:buFontTx/>
              <a:buAutoNum type="arabicPeriod"/>
            </a:pPr>
            <a:r>
              <a:rPr lang="en-GB" sz="2800" b="1" dirty="0" err="1">
                <a:cs typeface="Times New Roman" pitchFamily="18" charset="0"/>
              </a:rPr>
              <a:t>Saling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belajar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dan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mengajar</a:t>
            </a:r>
            <a:r>
              <a:rPr lang="en-GB" sz="2800" b="1" dirty="0">
                <a:cs typeface="Times New Roman" pitchFamily="18" charset="0"/>
              </a:rPr>
              <a:t> </a:t>
            </a:r>
            <a:endParaRPr lang="en-US" sz="2800" b="1" dirty="0">
              <a:cs typeface="Times New Roman" pitchFamily="18" charset="0"/>
            </a:endParaRPr>
          </a:p>
          <a:p>
            <a:pPr marL="700088" indent="-609600">
              <a:buFontTx/>
              <a:buAutoNum type="arabicPeriod"/>
            </a:pPr>
            <a:r>
              <a:rPr lang="en-GB" sz="2800" b="1" dirty="0" err="1">
                <a:cs typeface="Times New Roman" pitchFamily="18" charset="0"/>
              </a:rPr>
              <a:t>Masyarakat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sebagai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pelaku</a:t>
            </a:r>
            <a:r>
              <a:rPr lang="en-GB" sz="2800" b="1" dirty="0">
                <a:cs typeface="Times New Roman" pitchFamily="18" charset="0"/>
              </a:rPr>
              <a:t>, </a:t>
            </a:r>
            <a:r>
              <a:rPr lang="en-GB" sz="2800" b="1" dirty="0" err="1">
                <a:cs typeface="Times New Roman" pitchFamily="18" charset="0"/>
              </a:rPr>
              <a:t>Pendamping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sebagai</a:t>
            </a:r>
            <a:r>
              <a:rPr lang="en-GB" sz="2800" b="1" dirty="0">
                <a:cs typeface="Times New Roman" pitchFamily="18" charset="0"/>
              </a:rPr>
              <a:t> </a:t>
            </a:r>
            <a:r>
              <a:rPr lang="en-GB" sz="2800" b="1" dirty="0" err="1">
                <a:cs typeface="Times New Roman" pitchFamily="18" charset="0"/>
              </a:rPr>
              <a:t>fasilitator</a:t>
            </a:r>
            <a:r>
              <a:rPr lang="en-GB" sz="2800" b="1" dirty="0">
                <a:cs typeface="Times New Roman" pitchFamily="18" charset="0"/>
              </a:rPr>
              <a:t> </a:t>
            </a:r>
            <a:endParaRPr lang="en-US" sz="2800" b="1" dirty="0">
              <a:cs typeface="Times New Roman" pitchFamily="18" charset="0"/>
            </a:endParaRPr>
          </a:p>
          <a:p>
            <a:pPr marL="700088" indent="-609600">
              <a:buFontTx/>
              <a:buAutoNum type="arabicPeriod"/>
            </a:pPr>
            <a:r>
              <a:rPr lang="en-GB" sz="2800" b="1" dirty="0" err="1">
                <a:cs typeface="Times New Roman" pitchFamily="18" charset="0"/>
              </a:rPr>
              <a:t>Kekeluargaan</a:t>
            </a:r>
            <a:r>
              <a:rPr lang="en-GB" sz="2800" b="1" dirty="0">
                <a:cs typeface="Times New Roman" pitchFamily="18" charset="0"/>
              </a:rPr>
              <a:t>  </a:t>
            </a:r>
            <a:endParaRPr lang="en-US" sz="2800" b="1" dirty="0">
              <a:cs typeface="Times New Roman" pitchFamily="18" charset="0"/>
            </a:endParaRPr>
          </a:p>
          <a:p>
            <a:pPr marL="700088" indent="-609600">
              <a:buFontTx/>
              <a:buAutoNum type="arabicPeriod"/>
            </a:pPr>
            <a:r>
              <a:rPr lang="en-US" sz="2800" b="1" dirty="0">
                <a:cs typeface="Times New Roman" pitchFamily="18" charset="0"/>
              </a:rPr>
              <a:t>Terbuka</a:t>
            </a:r>
          </a:p>
          <a:p>
            <a:pPr marL="700088" indent="-609600">
              <a:buFont typeface="Wingdings" pitchFamily="2" charset="2"/>
              <a:buNone/>
            </a:pPr>
            <a:r>
              <a:rPr lang="en-GB" sz="2800" dirty="0">
                <a:cs typeface="Times New Roman" pitchFamily="18" charset="0"/>
              </a:rPr>
              <a:t> </a:t>
            </a:r>
            <a:endParaRPr lang="en-GB" sz="2800" b="1" dirty="0">
              <a:cs typeface="Times New Roman" pitchFamily="18" charset="0"/>
            </a:endParaRPr>
          </a:p>
          <a:p>
            <a:pPr marL="700088" indent="-609600">
              <a:buFont typeface="Wingdings" pitchFamily="2" charset="2"/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42950"/>
            <a:ext cx="7467600" cy="5715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cs typeface="Times New Roman" pitchFamily="18" charset="0"/>
              </a:rPr>
              <a:t>PERAN PENDAMPING</a:t>
            </a:r>
            <a:r>
              <a:rPr lang="en-GB" dirty="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37670"/>
            <a:ext cx="7772400" cy="1919880"/>
          </a:xfrm>
        </p:spPr>
        <p:txBody>
          <a:bodyPr/>
          <a:lstStyle/>
          <a:p>
            <a:r>
              <a:rPr lang="en-GB" b="1" dirty="0" err="1">
                <a:cs typeface="Times New Roman" pitchFamily="18" charset="0"/>
              </a:rPr>
              <a:t>Peran</a:t>
            </a:r>
            <a:r>
              <a:rPr lang="en-GB" b="1" dirty="0">
                <a:cs typeface="Times New Roman" pitchFamily="18" charset="0"/>
              </a:rPr>
              <a:t>  Motivator </a:t>
            </a:r>
            <a:endParaRPr lang="en-US" b="1" dirty="0">
              <a:cs typeface="Times New Roman" pitchFamily="18" charset="0"/>
            </a:endParaRPr>
          </a:p>
          <a:p>
            <a:r>
              <a:rPr lang="en-GB" b="1" dirty="0" err="1">
                <a:cs typeface="Times New Roman" pitchFamily="18" charset="0"/>
              </a:rPr>
              <a:t>Peran</a:t>
            </a:r>
            <a:r>
              <a:rPr lang="en-GB" b="1" dirty="0">
                <a:cs typeface="Times New Roman" pitchFamily="18" charset="0"/>
              </a:rPr>
              <a:t>  </a:t>
            </a:r>
            <a:r>
              <a:rPr lang="en-GB" b="1" dirty="0" err="1">
                <a:cs typeface="Times New Roman" pitchFamily="18" charset="0"/>
              </a:rPr>
              <a:t>Konsultan</a:t>
            </a:r>
            <a:r>
              <a:rPr lang="en-GB" b="1" dirty="0">
                <a:cs typeface="Times New Roman" pitchFamily="18" charset="0"/>
              </a:rPr>
              <a:t> </a:t>
            </a:r>
            <a:endParaRPr lang="en-US" b="1" dirty="0">
              <a:cs typeface="Times New Roman" pitchFamily="18" charset="0"/>
            </a:endParaRPr>
          </a:p>
          <a:p>
            <a:r>
              <a:rPr lang="en-GB" b="1" dirty="0" err="1">
                <a:cs typeface="Times New Roman" pitchFamily="18" charset="0"/>
              </a:rPr>
              <a:t>Peran</a:t>
            </a:r>
            <a:r>
              <a:rPr lang="en-GB" b="1" dirty="0">
                <a:cs typeface="Times New Roman" pitchFamily="18" charset="0"/>
              </a:rPr>
              <a:t>  </a:t>
            </a:r>
            <a:r>
              <a:rPr lang="en-GB" b="1" dirty="0" err="1">
                <a:cs typeface="Times New Roman" pitchFamily="18" charset="0"/>
              </a:rPr>
              <a:t>Penghubung</a:t>
            </a:r>
            <a:r>
              <a:rPr lang="en-GB" b="1" dirty="0">
                <a:cs typeface="Times New Roman" pitchFamily="18" charset="0"/>
              </a:rPr>
              <a:t>/</a:t>
            </a:r>
            <a:r>
              <a:rPr lang="en-GB" b="1" dirty="0" err="1">
                <a:cs typeface="Times New Roman" pitchFamily="18" charset="0"/>
              </a:rPr>
              <a:t>katalis</a:t>
            </a:r>
            <a:r>
              <a:rPr lang="en-GB" b="1" dirty="0">
                <a:cs typeface="Times New Roman" pitchFamily="18" charset="0"/>
              </a:rPr>
              <a:t>/Mediator </a:t>
            </a:r>
          </a:p>
          <a:p>
            <a:pPr>
              <a:buFont typeface="Wingdings" pitchFamily="2" charset="2"/>
              <a:buNone/>
            </a:pPr>
            <a:endParaRPr lang="en-GB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 err="1" smtClean="0"/>
              <a:t>Hadjar</a:t>
            </a:r>
            <a:r>
              <a:rPr lang="en-US" dirty="0" smtClean="0"/>
              <a:t> </a:t>
            </a:r>
            <a:r>
              <a:rPr lang="en-US" dirty="0" err="1" smtClean="0"/>
              <a:t>Dewantara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 err="1" smtClean="0"/>
              <a:t>Ngarsa</a:t>
            </a:r>
            <a:r>
              <a:rPr lang="en-US" dirty="0" smtClean="0"/>
              <a:t> Sung </a:t>
            </a:r>
            <a:r>
              <a:rPr lang="en-US" dirty="0" err="1" smtClean="0"/>
              <a:t>Tulada</a:t>
            </a:r>
            <a:r>
              <a:rPr lang="en-US" dirty="0" smtClean="0"/>
              <a:t> (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keteladanan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 err="1" smtClean="0"/>
              <a:t>madya</a:t>
            </a:r>
            <a:r>
              <a:rPr lang="en-US" dirty="0" smtClean="0"/>
              <a:t> </a:t>
            </a:r>
            <a:r>
              <a:rPr lang="en-US" dirty="0" err="1" smtClean="0"/>
              <a:t>Mangun</a:t>
            </a:r>
            <a:r>
              <a:rPr lang="en-US" dirty="0" smtClean="0"/>
              <a:t> </a:t>
            </a:r>
            <a:r>
              <a:rPr lang="en-US" dirty="0" err="1" smtClean="0"/>
              <a:t>Karsa</a:t>
            </a:r>
            <a:r>
              <a:rPr lang="en-US" dirty="0" smtClean="0"/>
              <a:t> (Di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Tutwuri</a:t>
            </a:r>
            <a:r>
              <a:rPr lang="en-US" dirty="0" smtClean="0"/>
              <a:t> </a:t>
            </a:r>
            <a:r>
              <a:rPr lang="en-US" dirty="0" err="1" smtClean="0"/>
              <a:t>Handayani</a:t>
            </a:r>
            <a:r>
              <a:rPr lang="en-US" dirty="0" smtClean="0"/>
              <a:t> (Di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120</Words>
  <Application>Microsoft Office PowerPoint</Application>
  <PresentationFormat>On-screen Show (16:9)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Pushpin</vt:lpstr>
      <vt:lpstr>PowerPoint Presentation</vt:lpstr>
      <vt:lpstr>Pembinaan</vt:lpstr>
      <vt:lpstr>Pendampingan</vt:lpstr>
      <vt:lpstr>Kemandirian</vt:lpstr>
      <vt:lpstr>PRINSIP PENDAMPINGAN </vt:lpstr>
      <vt:lpstr>PERAN PENDAMPING </vt:lpstr>
      <vt:lpstr>Menurut Ki Hadjar Dewantara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2011-09-10T05:22:52Z</dcterms:created>
  <dcterms:modified xsi:type="dcterms:W3CDTF">2022-12-20T16:13:22Z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