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4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6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6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4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1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03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9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5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1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9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13F8E-A470-42CB-88BC-92D186383B7D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30DCB-90AA-4A81-A4ED-66162E558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1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7467600" cy="4572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Egoisme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etis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menyatakan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tindakan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perbuatan</a:t>
            </a:r>
            <a:r>
              <a:rPr lang="en-US" dirty="0" smtClean="0">
                <a:solidFill>
                  <a:schemeClr val="tx1"/>
                </a:solidFill>
              </a:rPr>
              <a:t> yang paling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manfaat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waktu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tertentu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Kebahagian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dicari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kodrat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Kebahagiaan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etis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berangkat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kemampuan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manusia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merealisasikan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kesenangan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396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Deontologisme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dicapainya</a:t>
            </a:r>
            <a:endParaRPr lang="en-US" dirty="0" smtClean="0"/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moral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dipatuhinya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situasional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subjektif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deontologis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baik-buruk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universal,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Utilitarianisme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ditimbulkannya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dikerjakan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demi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endParaRPr lang="en-US" dirty="0" smtClean="0"/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dapat-tidaknya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,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Pragmatisme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dipraktekan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6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225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Beberapa pemikiran dalam etika</vt:lpstr>
      <vt:lpstr>Deontologisme </vt:lpstr>
      <vt:lpstr>Utilitarianisme </vt:lpstr>
      <vt:lpstr>Pragmatisme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pemikiran dalam etika</dc:title>
  <dc:creator>BU FAJAR</dc:creator>
  <cp:lastModifiedBy>BU FAJAR</cp:lastModifiedBy>
  <cp:revision>4</cp:revision>
  <dcterms:created xsi:type="dcterms:W3CDTF">2018-10-07T12:26:07Z</dcterms:created>
  <dcterms:modified xsi:type="dcterms:W3CDTF">2018-10-14T14:47:29Z</dcterms:modified>
</cp:coreProperties>
</file>