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8" r:id="rId3"/>
    <p:sldId id="260" r:id="rId4"/>
    <p:sldId id="261" r:id="rId5"/>
    <p:sldId id="262" r:id="rId6"/>
    <p:sldId id="263" r:id="rId7"/>
    <p:sldId id="264" r:id="rId8"/>
    <p:sldId id="258" r:id="rId9"/>
    <p:sldId id="277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EA9CC79-1E6F-4E6B-B5FA-990919E63340}" type="datetimeFigureOut">
              <a:rPr lang="en-US" smtClean="0"/>
              <a:pPr/>
              <a:t>4/11/2019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109471"/>
          </a:xfrm>
        </p:spPr>
        <p:txBody>
          <a:bodyPr/>
          <a:lstStyle/>
          <a:p>
            <a:r>
              <a:rPr lang="en-US" dirty="0" smtClean="0"/>
              <a:t>William B. </a:t>
            </a:r>
            <a:r>
              <a:rPr lang="en-US" dirty="0" err="1" smtClean="0"/>
              <a:t>Werther</a:t>
            </a:r>
            <a:r>
              <a:rPr lang="en-US" dirty="0" smtClean="0"/>
              <a:t> Davis: Human Resources and Personal </a:t>
            </a:r>
            <a:r>
              <a:rPr lang="en-US" dirty="0" smtClean="0"/>
              <a:t>Management</a:t>
            </a:r>
          </a:p>
          <a:p>
            <a:endParaRPr lang="en-US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id-ID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04800" y="3124200"/>
            <a:ext cx="8229600" cy="110947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lgerian" pitchFamily="82" charset="0"/>
              </a:rPr>
              <a:t>TERIMAKASIH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id-ID" sz="8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29108632"/>
              </p:ext>
            </p:extLst>
          </p:nvPr>
        </p:nvGraphicFramePr>
        <p:xfrm>
          <a:off x="0" y="0"/>
          <a:ext cx="7162800" cy="3775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365"/>
                <a:gridCol w="994840"/>
                <a:gridCol w="1119195"/>
                <a:gridCol w="1193800"/>
                <a:gridCol w="1193800"/>
                <a:gridCol w="1193800"/>
              </a:tblGrid>
              <a:tr h="339634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Item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Deskripsi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id-ID" smtClean="0"/>
                        <a:t>Existing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/>
                        <a:t>40% desa di kabupaten X dalam kondisi tertinggal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id-ID" smtClean="0"/>
                        <a:t>Expecting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/>
                        <a:t>Seluruh desa di kabupaten</a:t>
                      </a:r>
                      <a:r>
                        <a:rPr lang="id-ID" baseline="0" dirty="0" smtClean="0"/>
                        <a:t> X maju dan mandiri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849086">
                <a:tc>
                  <a:txBody>
                    <a:bodyPr/>
                    <a:lstStyle/>
                    <a:p>
                      <a:r>
                        <a:rPr lang="id-ID" smtClean="0"/>
                        <a:t>Kebijakan strategis</a:t>
                      </a:r>
                      <a:r>
                        <a:rPr lang="id-ID" baseline="0" smtClean="0"/>
                        <a:t> 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dirty="0" smtClean="0"/>
                        <a:t>Pengembangan ekonomi lokal berbasis desa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dirty="0" smtClean="0"/>
                        <a:t> Pengembangan kapasitas pemerintah </a:t>
                      </a:r>
                      <a:r>
                        <a:rPr lang="id-ID" dirty="0" smtClean="0"/>
                        <a:t>desa</a:t>
                      </a:r>
                      <a:endParaRPr lang="id-ID" dirty="0" smtClean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id-ID" smtClean="0"/>
                        <a:t>Target (sasaran)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5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id-ID" smtClean="0"/>
                        <a:t>Peta Jalan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Tahun 5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" y="3913828"/>
          <a:ext cx="7162800" cy="2944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6670"/>
                <a:gridCol w="1997483"/>
                <a:gridCol w="1458802"/>
                <a:gridCol w="1139845"/>
              </a:tblGrid>
              <a:tr h="657944">
                <a:tc>
                  <a:txBody>
                    <a:bodyPr/>
                    <a:lstStyle/>
                    <a:p>
                      <a:r>
                        <a:rPr lang="en-US" dirty="0" smtClean="0"/>
                        <a:t>LOGIKA INTERVENSI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INDIKATOR OBYEKTIF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SUMBER VERIFIKASI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ASUMSI/RESIKO</a:t>
                      </a:r>
                      <a:endParaRPr lang="en-US" dirty="0"/>
                    </a:p>
                  </a:txBody>
                  <a:tcPr/>
                </a:tc>
              </a:tr>
              <a:tr h="3659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TUJUAN UMUM</a:t>
                      </a:r>
                      <a:r>
                        <a:rPr lang="en-US" dirty="0" smtClean="0"/>
                        <a:t>: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746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TUJUAN </a:t>
                      </a:r>
                      <a:r>
                        <a:rPr lang="en-US" b="1" dirty="0" smtClean="0"/>
                        <a:t>KHUSUS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711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SASARAN PROGRAM</a:t>
                      </a:r>
                      <a:r>
                        <a:rPr lang="en-US" b="1" dirty="0" smtClean="0"/>
                        <a:t>: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229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AKTIVITAS PROGRAM</a:t>
                      </a:r>
                    </a:p>
                    <a:p>
                      <a:r>
                        <a:rPr lang="en-US" b="0" dirty="0" smtClean="0">
                          <a:solidFill>
                            <a:srgbClr val="FF0000"/>
                          </a:solidFill>
                        </a:rPr>
                        <a:t>PELATIHAN DAN PENDAMPINGAN</a:t>
                      </a:r>
                      <a:r>
                        <a:rPr lang="en-US" b="0" baseline="0" dirty="0" smtClean="0">
                          <a:solidFill>
                            <a:srgbClr val="FF0000"/>
                          </a:solidFill>
                        </a:rPr>
                        <a:t> TERHADAP PETANI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PERANGKAT: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ANGGARAN: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43800" y="685800"/>
            <a:ext cx="1600200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MATRIX MANAJEMEN MAKRO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43800" y="4572000"/>
            <a:ext cx="16002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MATRIX MANAJEMEN MIKRO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7086600" y="11430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7010400" y="4876800"/>
            <a:ext cx="381000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Motif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Pengembangan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4" name="Pentagon 3"/>
          <p:cNvSpPr/>
          <p:nvPr/>
        </p:nvSpPr>
        <p:spPr>
          <a:xfrm>
            <a:off x="1239680" y="2249616"/>
            <a:ext cx="1752600" cy="748352"/>
          </a:xfrm>
          <a:prstGeom prst="homePlat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Objective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2783016" y="2251888"/>
            <a:ext cx="1905000" cy="748352"/>
          </a:xfrm>
          <a:prstGeom prst="homePlate">
            <a:avLst/>
          </a:prstGeom>
          <a:solidFill>
            <a:srgbClr val="00B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Organizational Objective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6082368" y="2235968"/>
            <a:ext cx="1752600" cy="74835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  Objective</a:t>
            </a:r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4498088" y="2235968"/>
            <a:ext cx="1752600" cy="748352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Functional Objective</a:t>
            </a:r>
            <a:endParaRPr lang="en-US" dirty="0"/>
          </a:p>
        </p:txBody>
      </p:sp>
      <p:sp>
        <p:nvSpPr>
          <p:cNvPr id="9" name="Pentagon 8"/>
          <p:cNvSpPr/>
          <p:nvPr/>
        </p:nvSpPr>
        <p:spPr>
          <a:xfrm>
            <a:off x="1241952" y="3439264"/>
            <a:ext cx="1752600" cy="748352"/>
          </a:xfrm>
          <a:prstGeom prst="homePlat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10" name="Pentagon 9"/>
          <p:cNvSpPr/>
          <p:nvPr/>
        </p:nvSpPr>
        <p:spPr>
          <a:xfrm>
            <a:off x="2785288" y="3455184"/>
            <a:ext cx="1905000" cy="748352"/>
          </a:xfrm>
          <a:prstGeom prst="homePlate">
            <a:avLst/>
          </a:prstGeom>
          <a:solidFill>
            <a:srgbClr val="00B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11" name="Pentagon 10"/>
          <p:cNvSpPr/>
          <p:nvPr/>
        </p:nvSpPr>
        <p:spPr>
          <a:xfrm>
            <a:off x="6084640" y="3425616"/>
            <a:ext cx="1752600" cy="74835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Personal</a:t>
            </a:r>
            <a:endParaRPr lang="en-US" dirty="0"/>
          </a:p>
        </p:txBody>
      </p:sp>
      <p:sp>
        <p:nvSpPr>
          <p:cNvPr id="12" name="Pentagon 11"/>
          <p:cNvSpPr/>
          <p:nvPr/>
        </p:nvSpPr>
        <p:spPr>
          <a:xfrm>
            <a:off x="4500360" y="3439264"/>
            <a:ext cx="1752600" cy="748352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1925480" y="3017304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3429032" y="3005928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123656" y="2994552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750040" y="2969528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core problem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pengembangkan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i="1" dirty="0" smtClean="0"/>
              <a:t>core problem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tertolong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 “Program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program </a:t>
            </a:r>
            <a:r>
              <a:rPr lang="en-US" i="1" dirty="0" smtClean="0"/>
              <a:t>core problem 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FF0000"/>
                </a:solidFill>
              </a:rPr>
              <a:t>Program </a:t>
            </a:r>
            <a:r>
              <a:rPr lang="en-US" dirty="0" err="1" smtClean="0">
                <a:solidFill>
                  <a:srgbClr val="FF0000"/>
                </a:solidFill>
              </a:rPr>
              <a:t>Penguatan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Kelembagaan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Partai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Politik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r>
              <a:rPr lang="en-US" dirty="0" smtClean="0">
                <a:sym typeface="Wingdings" pitchFamily="2" charset="2"/>
              </a:rPr>
              <a:t>core </a:t>
            </a:r>
            <a:r>
              <a:rPr lang="en-US" dirty="0" err="1" smtClean="0">
                <a:sym typeface="Wingdings" pitchFamily="2" charset="2"/>
              </a:rPr>
              <a:t>problemnya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kelembagaan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partai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berfungsi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mandeknya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core problem </a:t>
            </a:r>
            <a:r>
              <a:rPr lang="en-US" dirty="0" smtClean="0"/>
              <a:t>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C00000"/>
                </a:solidFill>
              </a:rPr>
              <a:t>Program </a:t>
            </a:r>
            <a:r>
              <a:rPr lang="en-US" dirty="0" err="1" smtClean="0">
                <a:solidFill>
                  <a:srgbClr val="C00000"/>
                </a:solidFill>
              </a:rPr>
              <a:t>Penguatan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Fungsi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Legislasi</a:t>
            </a:r>
            <a:r>
              <a:rPr lang="en-US" dirty="0" smtClean="0">
                <a:solidFill>
                  <a:srgbClr val="C00000"/>
                </a:solidFill>
              </a:rPr>
              <a:t> DPRD </a:t>
            </a:r>
            <a:r>
              <a:rPr lang="en-US" dirty="0" err="1" smtClean="0">
                <a:solidFill>
                  <a:srgbClr val="C00000"/>
                </a:solidFill>
              </a:rPr>
              <a:t>Dalam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Pembuatan</a:t>
            </a:r>
            <a:r>
              <a:rPr lang="en-US" dirty="0" smtClean="0">
                <a:solidFill>
                  <a:srgbClr val="C00000"/>
                </a:solidFill>
              </a:rPr>
              <a:t> PERDA </a:t>
            </a:r>
            <a:r>
              <a:rPr lang="en-US" dirty="0" err="1" smtClean="0">
                <a:solidFill>
                  <a:srgbClr val="C00000"/>
                </a:solidFill>
              </a:rPr>
              <a:t>Desa</a:t>
            </a:r>
            <a:r>
              <a:rPr lang="en-US" dirty="0" smtClean="0">
                <a:solidFill>
                  <a:srgbClr val="C00000"/>
                </a:solidFill>
              </a:rPr>
              <a:t>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</a:t>
            </a:r>
            <a:r>
              <a:rPr lang="id-ID" dirty="0" smtClean="0"/>
              <a:t>ng</a:t>
            </a:r>
            <a:r>
              <a:rPr lang="en-US" dirty="0" err="1" smtClean="0"/>
              <a:t>ubah</a:t>
            </a:r>
            <a:r>
              <a:rPr lang="en-US" dirty="0" smtClean="0"/>
              <a:t> skill,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/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core problem </a:t>
            </a:r>
            <a:r>
              <a:rPr lang="en-US" dirty="0" smtClean="0"/>
              <a:t>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/</a:t>
            </a:r>
            <a:r>
              <a:rPr lang="en-US" dirty="0" err="1" smtClean="0"/>
              <a:t>individu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target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>
                <a:solidFill>
                  <a:srgbClr val="C00000"/>
                </a:solidFill>
              </a:rPr>
              <a:t>: “Program </a:t>
            </a:r>
            <a:r>
              <a:rPr lang="en-US" dirty="0" err="1" smtClean="0">
                <a:solidFill>
                  <a:srgbClr val="C00000"/>
                </a:solidFill>
              </a:rPr>
              <a:t>Pelatihan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Peningkatan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Kapasitas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Pemerintah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Desa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dalam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Mengelola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APBDes</a:t>
            </a:r>
            <a:r>
              <a:rPr lang="en-US" dirty="0" smtClean="0">
                <a:solidFill>
                  <a:srgbClr val="C00000"/>
                </a:solidFill>
              </a:rPr>
              <a:t>”.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Tujuan</a:t>
            </a:r>
            <a:r>
              <a:rPr lang="en-US" dirty="0" smtClean="0"/>
              <a:t> Personal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Program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524000"/>
          <a:ext cx="77724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5638800"/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Pengembangan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Tujuan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Radical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mencapai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perubahan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sampai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akar-akarnya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Creative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Menciptakan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sesuatu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baru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sama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sekali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sebagai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alternatif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dari</a:t>
                      </a:r>
                      <a:r>
                        <a:rPr lang="en-US" sz="2000" dirty="0" smtClean="0"/>
                        <a:t> program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tidak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berjalan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Intermediating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Melanjutkan</a:t>
                      </a:r>
                      <a:r>
                        <a:rPr lang="en-US" sz="2000" dirty="0" smtClean="0"/>
                        <a:t> program yang </a:t>
                      </a:r>
                      <a:r>
                        <a:rPr lang="en-US" sz="2000" dirty="0" err="1" smtClean="0"/>
                        <a:t>sudah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tinggal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direview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ulang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bagian-bagian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perlu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dikembangkan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lagi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Progressive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mencapai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kemajuan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tertentu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dari</a:t>
                      </a:r>
                      <a:r>
                        <a:rPr lang="en-US" sz="2000" dirty="0" smtClean="0"/>
                        <a:t> program yang </a:t>
                      </a:r>
                      <a:r>
                        <a:rPr lang="en-US" sz="2000" dirty="0" err="1" smtClean="0"/>
                        <a:t>sudah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atau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belum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diterapkan</a:t>
                      </a:r>
                      <a:r>
                        <a:rPr lang="en-US" sz="200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>
                <a:solidFill>
                  <a:srgbClr val="7B9899"/>
                </a:solidFill>
              </a:rPr>
              <a:t>Untuk membuat Proposal Program berikut adalah elemen-elemen yang terkandung di dalamnya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Nama</a:t>
            </a:r>
            <a:r>
              <a:rPr lang="en-US" dirty="0" smtClean="0"/>
              <a:t> Program (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Huruf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Tujuan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Manfaat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Hasil-hasil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Sasaran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Area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Manajemen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Pengorganisasian</a:t>
            </a:r>
            <a:r>
              <a:rPr lang="en-US" dirty="0" smtClean="0"/>
              <a:t> Program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Time Schedule Program (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).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Anggaran</a:t>
            </a:r>
            <a:r>
              <a:rPr lang="en-US" dirty="0" smtClean="0"/>
              <a:t> Program (</a:t>
            </a:r>
            <a:r>
              <a:rPr lang="en-US" dirty="0" err="1" smtClean="0"/>
              <a:t>Terlampir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1671</TotalTime>
  <Words>473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Arah dan Orientasi Pengembangan Program</vt:lpstr>
      <vt:lpstr>Slide 2</vt:lpstr>
      <vt:lpstr>Motif Dasar  Pengembangan Program</vt:lpstr>
      <vt:lpstr>1. Tujuan Sosial</vt:lpstr>
      <vt:lpstr>2. Tujuan Organisasi/Lembaga</vt:lpstr>
      <vt:lpstr>3. Tujuan Fungsional</vt:lpstr>
      <vt:lpstr>4. Tujuan Personal</vt:lpstr>
      <vt:lpstr>Arah Pengembangan  Program</vt:lpstr>
      <vt:lpstr>Untuk membuat Proposal Program berikut adalah elemen-elemen yang terkandung di dalamnya</vt:lpstr>
      <vt:lpstr>Referensi</vt:lpstr>
    </vt:vector>
  </TitlesOfParts>
  <Company>IPD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Arah dan Orientasi Pengembangan Program</dc:title>
  <dc:creator>GORIS</dc:creator>
  <cp:lastModifiedBy>Heri</cp:lastModifiedBy>
  <cp:revision>18</cp:revision>
  <dcterms:created xsi:type="dcterms:W3CDTF">2011-10-05T09:54:22Z</dcterms:created>
  <dcterms:modified xsi:type="dcterms:W3CDTF">2019-04-12T03:49:31Z</dcterms:modified>
</cp:coreProperties>
</file>