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714F5-F0A2-4440-B380-4FA7F3B93D3A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04B67-BDFD-4262-9D93-B6202FAF5A8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hery.purnomo.apmd@gmail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Program</a:t>
            </a:r>
            <a:br>
              <a:rPr lang="en-US" dirty="0" smtClean="0"/>
            </a:br>
            <a:r>
              <a:rPr lang="en-US" dirty="0" err="1" smtClean="0"/>
              <a:t>Pohon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</a:t>
            </a:r>
            <a:endParaRPr lang="en-US" dirty="0"/>
          </a:p>
        </p:txBody>
      </p:sp>
      <p:pic>
        <p:nvPicPr>
          <p:cNvPr id="4" name="Picture 3" descr="pegaco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685925" cy="16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Rekan</a:t>
            </a:r>
            <a:r>
              <a:rPr lang="en-US" dirty="0" smtClean="0"/>
              <a:t>- </a:t>
            </a:r>
            <a:r>
              <a:rPr lang="en-US" dirty="0" err="1" smtClean="0"/>
              <a:t>rekan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,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teman2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pohon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merangkum</a:t>
            </a:r>
            <a:r>
              <a:rPr lang="en-US" dirty="0" smtClean="0"/>
              <a:t> </a:t>
            </a:r>
            <a:r>
              <a:rPr lang="en-US" dirty="0" err="1" smtClean="0"/>
              <a:t>dibuku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 teman2).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 </a:t>
            </a:r>
            <a:r>
              <a:rPr lang="en-US" dirty="0" err="1" smtClean="0"/>
              <a:t>ini</a:t>
            </a:r>
            <a:r>
              <a:rPr lang="en-US" dirty="0" smtClean="0"/>
              <a:t> rekan2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teman2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berdiskusi</a:t>
            </a:r>
            <a:r>
              <a:rPr lang="en-US" dirty="0" smtClean="0"/>
              <a:t> </a:t>
            </a:r>
            <a:r>
              <a:rPr lang="en-US" dirty="0" err="1" smtClean="0"/>
              <a:t>berkelompok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. (</a:t>
            </a:r>
            <a:r>
              <a:rPr lang="en-US" b="1" dirty="0" err="1" smtClean="0"/>
              <a:t>diskusi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online </a:t>
            </a:r>
            <a:r>
              <a:rPr lang="en-US" b="1" dirty="0" err="1" smtClean="0"/>
              <a:t>ya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ingatkan</a:t>
            </a:r>
            <a:r>
              <a:rPr lang="en-US" dirty="0" smtClean="0"/>
              <a:t> </a:t>
            </a:r>
            <a:r>
              <a:rPr lang="en-US" dirty="0" err="1" smtClean="0"/>
              <a:t>kelompoknya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Pohon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dirty="0" err="1" smtClean="0"/>
              <a:t>masalah</a:t>
            </a:r>
            <a:r>
              <a:rPr lang="en-US" b="1" dirty="0" smtClean="0"/>
              <a:t> </a:t>
            </a:r>
            <a:r>
              <a:rPr lang="en-US" b="1" dirty="0" err="1" smtClean="0"/>
              <a:t>inti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b="1" dirty="0" smtClean="0"/>
              <a:t>“ </a:t>
            </a:r>
            <a:r>
              <a:rPr lang="en-US" b="1" dirty="0" err="1" smtClean="0"/>
              <a:t>Bertambahnya</a:t>
            </a:r>
            <a:r>
              <a:rPr lang="en-US" b="1" dirty="0" smtClean="0"/>
              <a:t> WNI yang </a:t>
            </a:r>
            <a:r>
              <a:rPr lang="en-US" b="1" dirty="0" err="1" smtClean="0"/>
              <a:t>terpapar</a:t>
            </a:r>
            <a:r>
              <a:rPr lang="en-US" b="1" dirty="0" smtClean="0"/>
              <a:t> COVID  19”</a:t>
            </a:r>
          </a:p>
          <a:p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Diskusikanlah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</a:t>
            </a:r>
            <a:r>
              <a:rPr lang="en-US" b="1" i="1" dirty="0" err="1" smtClean="0"/>
              <a:t>baiknya</a:t>
            </a:r>
            <a:r>
              <a:rPr lang="en-US" b="1" i="1" dirty="0" smtClean="0"/>
              <a:t> </a:t>
            </a:r>
            <a:r>
              <a:rPr lang="en-US" b="1" i="1" dirty="0" err="1" smtClean="0"/>
              <a:t>diskusi</a:t>
            </a:r>
            <a:r>
              <a:rPr lang="en-US" b="1" i="1" dirty="0" smtClean="0"/>
              <a:t> </a:t>
            </a:r>
            <a:r>
              <a:rPr lang="en-US" b="1" i="1" dirty="0" err="1" smtClean="0"/>
              <a:t>secara</a:t>
            </a:r>
            <a:r>
              <a:rPr lang="en-US" b="1" i="1" dirty="0" smtClean="0"/>
              <a:t> online</a:t>
            </a:r>
            <a:r>
              <a:rPr lang="en-US" dirty="0" smtClean="0"/>
              <a:t>)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,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/</a:t>
            </a:r>
            <a:r>
              <a:rPr lang="en-US" dirty="0" err="1" smtClean="0"/>
              <a:t>pemicu</a:t>
            </a:r>
            <a:r>
              <a:rPr lang="en-US" dirty="0" smtClean="0"/>
              <a:t> 1,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/</a:t>
            </a:r>
            <a:r>
              <a:rPr lang="en-US" dirty="0" err="1" smtClean="0"/>
              <a:t>pemicu</a:t>
            </a:r>
            <a:r>
              <a:rPr lang="en-US" dirty="0" smtClean="0"/>
              <a:t> 2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.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sertakan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.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endParaRPr lang="en-US" dirty="0" smtClean="0"/>
          </a:p>
          <a:p>
            <a:pPr marL="971550" lvl="1" indent="-514350">
              <a:buFont typeface="+mj-lt"/>
              <a:buAutoNum type="alphaLcPeriod"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yang </a:t>
            </a:r>
            <a:r>
              <a:rPr lang="en-US" dirty="0" err="1" smtClean="0"/>
              <a:t>teman-teman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berkelompok</a:t>
            </a:r>
            <a:r>
              <a:rPr lang="en-US" dirty="0" smtClean="0"/>
              <a:t> (</a:t>
            </a:r>
            <a:r>
              <a:rPr lang="en-US" b="1" dirty="0" err="1" smtClean="0"/>
              <a:t>baiknya</a:t>
            </a:r>
            <a:r>
              <a:rPr lang="en-US" b="1" dirty="0" smtClean="0"/>
              <a:t> </a:t>
            </a:r>
            <a:r>
              <a:rPr lang="en-US" b="1" dirty="0" err="1" smtClean="0"/>
              <a:t>diskusi</a:t>
            </a:r>
            <a:r>
              <a:rPr lang="en-US" b="1" dirty="0" smtClean="0"/>
              <a:t> online </a:t>
            </a:r>
            <a:r>
              <a:rPr lang="en-US" b="1" dirty="0" err="1" smtClean="0"/>
              <a:t>ya</a:t>
            </a:r>
            <a:r>
              <a:rPr lang="en-US" b="1" dirty="0" smtClean="0"/>
              <a:t>)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email </a:t>
            </a:r>
            <a:r>
              <a:rPr lang="en-US" dirty="0" err="1" smtClean="0"/>
              <a:t>saya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hery.purnomo.apmd@gmail.com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mencantumkan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paralelnya</a:t>
            </a:r>
            <a:r>
              <a:rPr lang="en-US" dirty="0" smtClean="0"/>
              <a:t>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5, 6, </a:t>
            </a:r>
            <a:r>
              <a:rPr lang="en-US" dirty="0" err="1" smtClean="0"/>
              <a:t>dan</a:t>
            </a:r>
            <a:r>
              <a:rPr lang="en-US" dirty="0" smtClean="0"/>
              <a:t> 7 (MID SEMESTER) </a:t>
            </a:r>
            <a:r>
              <a:rPr lang="en-US" dirty="0" err="1" smtClean="0"/>
              <a:t>teman-teman</a:t>
            </a:r>
            <a:r>
              <a:rPr lang="en-US" dirty="0" smtClean="0"/>
              <a:t> </a:t>
            </a:r>
            <a:r>
              <a:rPr lang="en-US" dirty="0" err="1" smtClean="0"/>
              <a:t>siapkan</a:t>
            </a:r>
            <a:r>
              <a:rPr lang="en-US" dirty="0" smtClean="0"/>
              <a:t> email </a:t>
            </a:r>
            <a:r>
              <a:rPr lang="en-US" dirty="0" err="1" smtClean="0"/>
              <a:t>gmail</a:t>
            </a:r>
            <a:r>
              <a:rPr lang="en-US" dirty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menyiapkan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r>
              <a:rPr lang="en-US" dirty="0" smtClean="0"/>
              <a:t> online 5,6,7 (MID SEMESTER) </a:t>
            </a:r>
          </a:p>
          <a:p>
            <a:r>
              <a:rPr lang="en-US" dirty="0" smtClean="0"/>
              <a:t>PPT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kirim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portal </a:t>
            </a:r>
            <a:r>
              <a:rPr lang="en-US" dirty="0" err="1" smtClean="0"/>
              <a:t>akademik</a:t>
            </a:r>
            <a:r>
              <a:rPr lang="en-US" dirty="0" smtClean="0"/>
              <a:t>, </a:t>
            </a:r>
            <a:r>
              <a:rPr lang="en-US" dirty="0" err="1" smtClean="0"/>
              <a:t>grup</a:t>
            </a:r>
            <a:r>
              <a:rPr lang="en-US" dirty="0" smtClean="0"/>
              <a:t> WA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Program,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koordinator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76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JAGA KONDISI, SELALU BERDOA, HINDARI KERUMUNAN, DAN OPTIMIS</a:t>
            </a:r>
            <a:endParaRPr lang="en-US" dirty="0"/>
          </a:p>
        </p:txBody>
      </p:sp>
      <p:pic>
        <p:nvPicPr>
          <p:cNvPr id="4" name="Picture 3" descr="happ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914400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208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Manajemen Program Pohon Masalah</vt:lpstr>
      <vt:lpstr>Slide 2</vt:lpstr>
      <vt:lpstr>Tugas Minggu ke 4</vt:lpstr>
      <vt:lpstr>Slide 4</vt:lpstr>
      <vt:lpstr>Slide 5</vt:lpstr>
      <vt:lpstr>JAGA KONDISI, SELALU BERDOA, HINDARI KERUMUNAN, DAN OPTIMIS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Program Pohon Masalah</dc:title>
  <dc:creator>Heri</dc:creator>
  <cp:lastModifiedBy>Heri</cp:lastModifiedBy>
  <cp:revision>3</cp:revision>
  <dcterms:created xsi:type="dcterms:W3CDTF">2020-03-24T08:57:21Z</dcterms:created>
  <dcterms:modified xsi:type="dcterms:W3CDTF">2020-03-24T10:11:19Z</dcterms:modified>
</cp:coreProperties>
</file>