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notesMasterIdLst>
    <p:notesMasterId r:id="rId8"/>
  </p:notesMasterIdLst>
  <p:handoutMasterIdLst>
    <p:handoutMasterId r:id="rId9"/>
  </p:handoutMasterIdLst>
  <p:sldIdLst>
    <p:sldId id="313" r:id="rId2"/>
    <p:sldId id="315" r:id="rId3"/>
    <p:sldId id="317" r:id="rId4"/>
    <p:sldId id="316" r:id="rId5"/>
    <p:sldId id="318" r:id="rId6"/>
    <p:sldId id="306" r:id="rId7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8" autoAdjust="0"/>
    <p:restoredTop sz="94660"/>
  </p:normalViewPr>
  <p:slideViewPr>
    <p:cSldViewPr>
      <p:cViewPr>
        <p:scale>
          <a:sx n="50" d="100"/>
          <a:sy n="50" d="100"/>
        </p:scale>
        <p:origin x="-1986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B880F4-64FB-4C8A-999B-6DC107C8A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01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07FD65-52E1-4A5A-869F-3340ABF97410}" type="datetimeFigureOut">
              <a:rPr lang="en-US"/>
              <a:pPr>
                <a:defRPr/>
              </a:pPr>
              <a:t>9/29/2020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C96AF21-C98E-486A-85D7-5EFBA5268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388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208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20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E4501-617B-441D-BC7F-5E36EF5EB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372BC-503E-479F-AE12-F81F2702F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26043-C995-4356-8132-A8CB531DA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01B98-1DC5-46EE-907B-CEFF4B1B9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FE756-F840-4C8E-9CCA-FD14D3084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DF792-46C7-4248-A438-22BDB3D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D9C91-20EC-46F8-A628-7E9E0E0D3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BF726-8CFB-45BB-AD3F-DCE6F1530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4ADC2-B495-4546-8682-9B29100C6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DFE50-185E-41CA-A27D-DC9A9423C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5C5A9-8A38-461A-AE9E-DC4C8EACB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0105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10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106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106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7DC5855-D1D3-4818-9D0C-0DD81A4F6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5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ransition>
    <p:checke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defRPr/>
            </a:pPr>
            <a:r>
              <a:rPr lang="id-ID" sz="2000" dirty="0" smtClean="0"/>
              <a:t>Dra. Herawati, MPA</a:t>
            </a:r>
          </a:p>
          <a:p>
            <a:pPr>
              <a:defRPr/>
            </a:pPr>
            <a:r>
              <a:rPr lang="id-ID" sz="2000" dirty="0" smtClean="0"/>
              <a:t>Dra. </a:t>
            </a:r>
            <a:r>
              <a:rPr lang="en-US" sz="2000" dirty="0" smtClean="0"/>
              <a:t>B. H</a:t>
            </a:r>
            <a:r>
              <a:rPr lang="id-ID" sz="2000" dirty="0" smtClean="0"/>
              <a:t>ari Saptaning Tyas, MSi</a:t>
            </a:r>
            <a:endParaRPr lang="en-US" sz="2000" dirty="0" smtClean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sz="3600" i="1" dirty="0" smtClean="0">
                <a:latin typeface="Bahnschrift SemiBold" pitchFamily="34" charset="0"/>
              </a:rPr>
              <a:t>MATA KULIAH</a:t>
            </a:r>
            <a:br>
              <a:rPr lang="en-US" sz="3600" i="1" dirty="0" smtClean="0">
                <a:latin typeface="Bahnschrift SemiBold" pitchFamily="34" charset="0"/>
              </a:rPr>
            </a:br>
            <a:r>
              <a:rPr lang="id-ID" sz="3600" dirty="0" smtClean="0"/>
              <a:t>SISTEM PEMERINTAHAN DAERAH</a:t>
            </a:r>
            <a:endParaRPr lang="en-US" sz="36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d-ID" sz="3600" dirty="0" smtClean="0"/>
              <a:t>Kuliah dilakukan secara daring, mahasiswa wajib hadir mengikuti kelas daring.</a:t>
            </a:r>
          </a:p>
          <a:p>
            <a:pPr>
              <a:defRPr/>
            </a:pPr>
            <a:r>
              <a:rPr lang="id-ID" sz="3600" dirty="0" smtClean="0"/>
              <a:t>Jadwal kuliah sesuai dengan jadwal  pada setiap paralel</a:t>
            </a:r>
          </a:p>
          <a:p>
            <a:pPr>
              <a:defRPr/>
            </a:pPr>
            <a:r>
              <a:rPr lang="id-ID" sz="3600" dirty="0" smtClean="0"/>
              <a:t>Mahasiswa wajib  hadir pada setiap perkuliahan sesuai jadwal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Lanjutan..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4000" dirty="0"/>
              <a:t>Mahasiswa memahami dan mentaati alur belajar sesuai </a:t>
            </a:r>
            <a:r>
              <a:rPr lang="id-ID" sz="4000" dirty="0" smtClean="0"/>
              <a:t>RPS</a:t>
            </a:r>
          </a:p>
          <a:p>
            <a:r>
              <a:rPr lang="id-ID" sz="4000" dirty="0"/>
              <a:t>Tidak ada </a:t>
            </a:r>
            <a:r>
              <a:rPr lang="en-US" sz="4000" dirty="0" err="1"/>
              <a:t>Toleransi</a:t>
            </a:r>
            <a:r>
              <a:rPr lang="en-US" sz="4000" dirty="0"/>
              <a:t> </a:t>
            </a:r>
            <a:r>
              <a:rPr lang="en-US" sz="4000" dirty="0" err="1"/>
              <a:t>batas</a:t>
            </a:r>
            <a:r>
              <a:rPr lang="en-US" sz="4000" dirty="0"/>
              <a:t> </a:t>
            </a:r>
            <a:r>
              <a:rPr lang="en-US" sz="4000" dirty="0" err="1"/>
              <a:t>waktu</a:t>
            </a:r>
            <a:r>
              <a:rPr lang="en-US" sz="4000" dirty="0"/>
              <a:t> </a:t>
            </a:r>
            <a:r>
              <a:rPr lang="en-US" sz="4000" dirty="0" err="1"/>
              <a:t>pengumpulan</a:t>
            </a:r>
            <a:r>
              <a:rPr lang="en-US" sz="4000" dirty="0"/>
              <a:t> </a:t>
            </a:r>
            <a:r>
              <a:rPr lang="en-US" sz="4000" dirty="0" err="1" smtClean="0"/>
              <a:t>tugas</a:t>
            </a:r>
            <a:r>
              <a:rPr lang="id-ID" sz="4000" dirty="0"/>
              <a:t>.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58471224"/>
      </p:ext>
    </p:extLst>
  </p:cSld>
  <p:clrMapOvr>
    <a:masterClrMapping/>
  </p:clrMapOvr>
  <p:transition>
    <p:checke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3600" dirty="0" smtClean="0"/>
              <a:t>Keaktifan </a:t>
            </a:r>
            <a:r>
              <a:rPr lang="id-ID" sz="3600" dirty="0"/>
              <a:t>dalam setiap perkulliahan  menjadi tanda kehadiran dan merupakan komponen penilaian untuk nilai akhir.</a:t>
            </a:r>
          </a:p>
          <a:p>
            <a:r>
              <a:rPr lang="en-US" sz="3600" dirty="0" err="1"/>
              <a:t>Ijin</a:t>
            </a:r>
            <a:r>
              <a:rPr lang="en-US" sz="3600" dirty="0"/>
              <a:t> </a:t>
            </a:r>
            <a:r>
              <a:rPr lang="en-US" sz="3600" dirty="0" err="1"/>
              <a:t>tidak</a:t>
            </a:r>
            <a:r>
              <a:rPr lang="en-US" sz="3600" dirty="0"/>
              <a:t> </a:t>
            </a:r>
            <a:r>
              <a:rPr lang="en-US" sz="3600" dirty="0" err="1"/>
              <a:t>masuk</a:t>
            </a:r>
            <a:r>
              <a:rPr lang="en-US" sz="3600" dirty="0"/>
              <a:t> </a:t>
            </a:r>
            <a:r>
              <a:rPr lang="en-US" sz="3600" dirty="0" err="1"/>
              <a:t>kuliah</a:t>
            </a:r>
            <a:r>
              <a:rPr lang="en-US" sz="3600" dirty="0"/>
              <a:t>, </a:t>
            </a:r>
            <a:r>
              <a:rPr lang="en-US" sz="3600" dirty="0" err="1"/>
              <a:t>maksimal</a:t>
            </a:r>
            <a:r>
              <a:rPr lang="en-US" sz="3600" dirty="0"/>
              <a:t>  </a:t>
            </a:r>
            <a:r>
              <a:rPr lang="en-US" sz="3600" dirty="0" err="1"/>
              <a:t>diberitahukan</a:t>
            </a:r>
            <a:r>
              <a:rPr lang="en-US" sz="3600" dirty="0"/>
              <a:t> </a:t>
            </a:r>
            <a:r>
              <a:rPr lang="en-US" sz="3600" dirty="0" err="1"/>
              <a:t>sebelum</a:t>
            </a:r>
            <a:r>
              <a:rPr lang="en-US" sz="3600" dirty="0"/>
              <a:t> </a:t>
            </a:r>
            <a:r>
              <a:rPr lang="en-US" sz="3600" dirty="0" err="1"/>
              <a:t>perkuliahan</a:t>
            </a:r>
            <a:r>
              <a:rPr lang="id-ID" sz="3600" dirty="0"/>
              <a:t> secara japri wa</a:t>
            </a:r>
            <a:r>
              <a:rPr lang="en-US" sz="3600" dirty="0"/>
              <a:t>.</a:t>
            </a:r>
          </a:p>
          <a:p>
            <a:pPr>
              <a:defRPr/>
            </a:pPr>
            <a:endParaRPr lang="en-US" sz="28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Komponen Penilaian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3600" dirty="0" smtClean="0"/>
              <a:t>Presensi 				= 10%</a:t>
            </a:r>
          </a:p>
          <a:p>
            <a:r>
              <a:rPr lang="id-ID" sz="3600" dirty="0" smtClean="0"/>
              <a:t>Tugas – tugas 			= </a:t>
            </a:r>
            <a:r>
              <a:rPr lang="id-ID" sz="3600" dirty="0" smtClean="0"/>
              <a:t>30%</a:t>
            </a:r>
            <a:endParaRPr lang="id-ID" sz="3600" dirty="0" smtClean="0"/>
          </a:p>
          <a:p>
            <a:r>
              <a:rPr lang="id-ID" sz="3600" dirty="0" smtClean="0"/>
              <a:t>Keaktivan kelas			= 10%</a:t>
            </a:r>
          </a:p>
          <a:p>
            <a:r>
              <a:rPr lang="id-ID" sz="3600" dirty="0" smtClean="0"/>
              <a:t>Ujian Tengah Semester 	</a:t>
            </a:r>
            <a:r>
              <a:rPr lang="id-ID" sz="3600" smtClean="0"/>
              <a:t>= </a:t>
            </a:r>
            <a:r>
              <a:rPr lang="id-ID" sz="3600" smtClean="0"/>
              <a:t>20 </a:t>
            </a:r>
            <a:r>
              <a:rPr lang="id-ID" sz="3600" dirty="0" smtClean="0"/>
              <a:t>%</a:t>
            </a:r>
          </a:p>
          <a:p>
            <a:r>
              <a:rPr lang="id-ID" sz="3600" dirty="0" smtClean="0"/>
              <a:t>Ujian Akhir Semester 	= 30%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95970662"/>
      </p:ext>
    </p:extLst>
  </p:cSld>
  <p:clrMapOvr>
    <a:masterClrMapping/>
  </p:clrMapOvr>
  <p:transition>
    <p:checke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2" name="WordArt 4"/>
          <p:cNvSpPr>
            <a:spLocks noChangeArrowheads="1" noChangeShapeType="1" noTextEdit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Terimakasih...</a:t>
            </a:r>
          </a:p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Ada masukan/pertanyaan???</a:t>
            </a:r>
          </a:p>
        </p:txBody>
      </p:sp>
      <p:pic>
        <p:nvPicPr>
          <p:cNvPr id="314375" name="Picture 7" descr="openhand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47850" y="2593975"/>
            <a:ext cx="5448300" cy="2506663"/>
          </a:xfr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2" grpId="0" animBg="1"/>
    </p:bld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17040</TotalTime>
  <Words>103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Slit</vt:lpstr>
      <vt:lpstr>MATA KULIAH SISTEM PEMERINTAHAN DAERAH</vt:lpstr>
      <vt:lpstr>Kontrak belajar </vt:lpstr>
      <vt:lpstr>Lanjutan..</vt:lpstr>
      <vt:lpstr>Lanjutan..</vt:lpstr>
      <vt:lpstr>Komponen Penilaian </vt:lpstr>
      <vt:lpstr>PowerPoint Presentation</vt:lpstr>
    </vt:vector>
  </TitlesOfParts>
  <Company>MysticalisticMind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KEWARGANEGARAAN</dc:title>
  <dc:creator>Sudarwati</dc:creator>
  <cp:lastModifiedBy>User</cp:lastModifiedBy>
  <cp:revision>167</cp:revision>
  <dcterms:created xsi:type="dcterms:W3CDTF">2008-06-22T15:35:50Z</dcterms:created>
  <dcterms:modified xsi:type="dcterms:W3CDTF">2020-09-29T15:00:24Z</dcterms:modified>
</cp:coreProperties>
</file>