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6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51ABC1-E8B1-4DC8-BD19-4013E736D873}" type="datetimeFigureOut">
              <a:rPr lang="id-ID" smtClean="0"/>
              <a:pPr/>
              <a:t>19/03/2019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72256-6FDA-444D-9203-7C8FEC2C8A6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49263" indent="-449263">
              <a:buFont typeface="+mj-lt"/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pendekatan  terhadap partai politik  sebagai gejala politik tak dapat dipisahkan 	dari  bekerjanya struktur dan fungsi sosial kemasyarakatan</a:t>
            </a:r>
          </a:p>
          <a:p>
            <a:pPr marL="449263" indent="-449263">
              <a:buFont typeface="+mj-lt"/>
              <a:buAutoNum type="arabicPeriod"/>
            </a:pPr>
            <a:r>
              <a:rPr lang="id-ID" dirty="0"/>
              <a:t> </a:t>
            </a:r>
            <a:r>
              <a:rPr lang="id-ID" dirty="0" smtClean="0"/>
              <a:t>pendekatan terhadap partai politik ditempatkan gejala yang lebih luas yaitu struktur ekonomi,konsep negara dan masyarakat, sehingga  dapat dibandingkan dan dicari persamaannya</a:t>
            </a:r>
          </a:p>
          <a:p>
            <a:pPr marL="449263" indent="-449263">
              <a:buFont typeface="+mj-lt"/>
              <a:buAutoNum type="arabicPeriod"/>
            </a:pPr>
            <a:r>
              <a:rPr lang="id-ID" dirty="0" smtClean="0"/>
              <a:t>Dinamika institusional: aturan, rasional, otonomi dan pelembagaaan dalam masyarakat. Melaui cara  prinsip institusionalisme dapat dipahami dengan baik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id-ID" smtClean="0"/>
              <a:t>dan menentukan perilaku tepat dalam setting tertentu.</a:t>
            </a:r>
          </a:p>
          <a:p>
            <a:pPr>
              <a:buFont typeface="Arial" charset="0"/>
              <a:buNone/>
            </a:pPr>
            <a:r>
              <a:rPr lang="id-ID" smtClean="0"/>
              <a:t>Institusionalisme rasional menyangkal bahwa faktor institusi  menghasilkan perilaku atau membentuk preferensi individu yang realtif </a:t>
            </a:r>
          </a:p>
          <a:p>
            <a:pPr>
              <a:buFont typeface="Arial" charset="0"/>
              <a:buNone/>
            </a:pPr>
            <a:r>
              <a:rPr lang="id-ID" smtClean="0"/>
              <a:t>Stabil.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1.Partai politik bersumber dari  kesadaran dan kebangkitan kesadaran nasional menentang kolonialisme</a:t>
            </a:r>
          </a:p>
          <a:p>
            <a:pPr>
              <a:buNone/>
            </a:pPr>
            <a:r>
              <a:rPr lang="id-ID" dirty="0" smtClean="0"/>
              <a:t>2. Partai politik heteronomos yang berasal dari luaryang bukan  berasal dari Indonesia.</a:t>
            </a:r>
          </a:p>
          <a:p>
            <a:pPr>
              <a:buNone/>
            </a:pPr>
            <a:r>
              <a:rPr lang="id-ID" dirty="0" smtClean="0"/>
              <a:t>   Partai politik betapa pun hasil pola politik yang kompleks. Politik etis yaitu edukasi, irigasi dan transmigrasi teleh mendorong kesadaran politik berorganisasi politik dalam bentuk partai politik.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Apalagi ada Dewan Rakyat semacam DPRD</a:t>
            </a:r>
          </a:p>
          <a:p>
            <a:r>
              <a:rPr lang="id-ID" dirty="0" smtClean="0"/>
              <a:t>Dimulai dari gerakan budaya Boedi Oetomo, indische partij.. Kesadaran tanah air. PKI tahun 9126-1927 menolak penjajahan</a:t>
            </a:r>
          </a:p>
          <a:p>
            <a:pPr>
              <a:buNone/>
            </a:pPr>
            <a:r>
              <a:rPr lang="id-ID" dirty="0" smtClean="0"/>
              <a:t>Catatan</a:t>
            </a:r>
          </a:p>
          <a:p>
            <a:pPr>
              <a:buNone/>
            </a:pPr>
            <a:r>
              <a:rPr lang="id-ID" dirty="0" smtClean="0"/>
              <a:t>; partai politik adalah kelanjutan  dari gerakan dan rasa nasionalisme</a:t>
            </a:r>
          </a:p>
          <a:p>
            <a:pPr>
              <a:buNone/>
            </a:pPr>
            <a:r>
              <a:rPr lang="id-ID" dirty="0" smtClean="0"/>
              <a:t>Kemudian muncul Partai katholik, Masyumi,NU</a:t>
            </a:r>
          </a:p>
          <a:p>
            <a:pPr>
              <a:buNone/>
            </a:pPr>
            <a:r>
              <a:rPr lang="id-ID" dirty="0" smtClean="0"/>
              <a:t>Yang dipengaruhi 5  nilai: sosialisme demokrat, tradisionalisme Jawa komunisme nasionalisme radikal,pegaruh barat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Institusionalisme lama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Anda  hanya perlu duduk tenang,semuanya kembali normal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Nilai merupakan pijakan utama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800" smtClean="0"/>
              <a:t>Common sense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Fokus pendekatan institusionalisme;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-Aturan formal dan  organisasi-</a:t>
            </a:r>
            <a:r>
              <a:rPr lang="id-ID" sz="2800" smtClean="0">
                <a:sym typeface="Wingdings" pitchFamily="2" charset="2"/>
              </a:rPr>
              <a:t></a:t>
            </a:r>
            <a:r>
              <a:rPr lang="id-ID" sz="2800" smtClean="0"/>
              <a:t>subyek masalah yang mencakup peraturan, prosedur, dan organisasi formal pemerintahan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- bukan konvensi informal dan batasan  institusional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z="2800" smtClean="0"/>
              <a:t>        kepemerintahan didalam dan di dalam negara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d-ID" sz="2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partai politik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d-ID" dirty="0" smtClean="0"/>
              <a:t>1.Partai politik bersumber dari  kesadaran dan kebangkitan kesadaran nasional menentang kolonialisme</a:t>
            </a:r>
          </a:p>
          <a:p>
            <a:pPr>
              <a:buNone/>
            </a:pPr>
            <a:r>
              <a:rPr lang="id-ID" dirty="0" smtClean="0"/>
              <a:t>2. Partai politik heteronomos yang berasal dari luaryang bukan  berasal dari Indonesia.</a:t>
            </a:r>
          </a:p>
          <a:p>
            <a:pPr>
              <a:buNone/>
            </a:pPr>
            <a:r>
              <a:rPr lang="id-ID" dirty="0" smtClean="0"/>
              <a:t>   Partai politik betapa pun hasil pola politik yang kompleks. Politik etis yaitu edukasi, irigasi dan transmigrasi teleh mendorong kesadaran politik berorganisasi politik dalam bentuk partai politik.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Apalagi ada Dewan Rakyat semacam DPRD</a:t>
            </a:r>
          </a:p>
          <a:p>
            <a:r>
              <a:rPr lang="id-ID" dirty="0" smtClean="0"/>
              <a:t>Dimulai dari gerakan budaya Boedi Oetomo, indische partij.. Kesadaran tanah air. PKI tahun 1926-1927 menolak penjajahan</a:t>
            </a:r>
          </a:p>
          <a:p>
            <a:pPr>
              <a:buNone/>
            </a:pPr>
            <a:r>
              <a:rPr lang="id-ID" dirty="0" smtClean="0"/>
              <a:t>Catatan</a:t>
            </a:r>
          </a:p>
          <a:p>
            <a:pPr>
              <a:buNone/>
            </a:pPr>
            <a:r>
              <a:rPr lang="id-ID" dirty="0" smtClean="0"/>
              <a:t>; partai politik adalah kelanjutan  dari gerakan dan rasa nasionalisme</a:t>
            </a:r>
          </a:p>
          <a:p>
            <a:pPr>
              <a:buNone/>
            </a:pPr>
            <a:r>
              <a:rPr lang="id-ID" dirty="0" smtClean="0"/>
              <a:t>Kemudian muncul Partai katholik, Masyumi,NU</a:t>
            </a:r>
          </a:p>
          <a:p>
            <a:pPr>
              <a:buNone/>
            </a:pPr>
            <a:r>
              <a:rPr lang="id-ID" dirty="0" smtClean="0"/>
              <a:t>Yang dipengaruhi 5  nilai: sosialisme demokrat, tradisionalisme Jawa komunisme nasionalisme radikal,pegaruh barat</a:t>
            </a: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Kerangka Pijakan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/>
              <a:t>Metode deksriptif:normatif( tata pemerintahan yang baik),strukturalis( struktur menentukan perilaku),historis(pengaruh sentral sejarah),legalis(hukum memain peran penting dalam memerintah), kecenderungan fungsionalis  yang kuat  organisasi merupakan manifestasi  fungsi-</a:t>
            </a:r>
            <a:r>
              <a:rPr lang="id-ID" dirty="0" smtClean="0">
                <a:sym typeface="Wingdings" pitchFamily="2" charset="2"/>
              </a:rPr>
              <a:t>obyektif dan sains( institusi demi institusi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>
                <a:sym typeface="Wingdings" pitchFamily="2" charset="2"/>
              </a:rPr>
              <a:t>Praktik politik dengankonvensi institusional</a:t>
            </a:r>
            <a:endParaRPr lang="id-ID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>
                <a:latin typeface="Arial" charset="0"/>
                <a:cs typeface="Arial" charset="0"/>
              </a:rPr>
              <a:t>Bersifat reduksionistik</a:t>
            </a:r>
          </a:p>
          <a:p>
            <a:r>
              <a:rPr lang="id-ID" smtClean="0">
                <a:latin typeface="Arial" charset="0"/>
                <a:cs typeface="Arial" charset="0"/>
              </a:rPr>
              <a:t>Meremehkan teori</a:t>
            </a:r>
          </a:p>
          <a:p>
            <a:r>
              <a:rPr lang="id-ID" smtClean="0">
                <a:latin typeface="Arial" charset="0"/>
                <a:cs typeface="Arial" charset="0"/>
              </a:rPr>
              <a:t>Metode deskriptif induktif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Institusionalisme Baru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Organisasi kehidupan politik membuat perbedaan-</a:t>
            </a:r>
            <a:r>
              <a:rPr lang="id-ID" smtClean="0">
                <a:sym typeface="Wingdings" pitchFamily="2" charset="2"/>
              </a:rPr>
              <a:t>apa yang menyusun institusi politik, cara institusi melakukan kerjanya(bagaimana mereka dapat menentukandan mempertahankan kepentingannya dan tentanga kemampuan individu mempengaruhi bentuk  dan berfungsinya institusi politik yang reltif otonom</a:t>
            </a:r>
            <a:endParaRPr lang="id-ID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     Beroperasi dengan definisi lebih ekspansif  dan canggih terhadap masalah dan kerangka teoritis juga lebih ekspansif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Konvensi informal kehidupan politik dengan kontitusi formal dan struktur organisasi</a:t>
            </a:r>
          </a:p>
          <a:p>
            <a:pPr>
              <a:buFont typeface="Arial" charset="0"/>
              <a:buNone/>
            </a:pPr>
            <a:r>
              <a:rPr lang="id-ID" smtClean="0"/>
              <a:t>    dengan cara memuat nilai dan hubungan kekuasaan dan peluang serta yang merintangi  desain institusional</a:t>
            </a:r>
          </a:p>
          <a:p>
            <a:r>
              <a:rPr lang="id-ID" smtClean="0"/>
              <a:t>Bukan dampak institusi terhadap individu , tetapi interaksi antara institusi  dengan individu</a:t>
            </a:r>
          </a:p>
          <a:p>
            <a:pPr>
              <a:buFont typeface="Arial" charset="0"/>
              <a:buNone/>
            </a:pPr>
            <a:endParaRPr lang="id-ID" smtClean="0"/>
          </a:p>
          <a:p>
            <a:pPr>
              <a:buFont typeface="Arial" charset="0"/>
              <a:buNone/>
            </a:pPr>
            <a:endParaRPr lang="id-ID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Antusias mengembangkan  keragaman teori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Contohnya  misalnya pengembangan Instusionalisme normatif; institusi politik mempengaruhi perilaku aktor dengan membentuk nilai,norma,kepentingan ,identitasdan keyakinan mereka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d-ID" smtClean="0"/>
              <a:t>Perhatian pada nilai dan norma sebagai penjelas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mtClean="0"/>
              <a:t>Aturan dan struktur yang terlihat netral sebetulnya nilai( dalam hubungan kekuasaan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3659</TotalTime>
  <Words>503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Partai Politik</vt:lpstr>
      <vt:lpstr>Institusionalisme lama</vt:lpstr>
      <vt:lpstr>Kasus partai politik</vt:lpstr>
      <vt:lpstr>Slide 4</vt:lpstr>
      <vt:lpstr>Kerangka Pijakan</vt:lpstr>
      <vt:lpstr>Slide 6</vt:lpstr>
      <vt:lpstr>Institusionalisme Baru</vt:lpstr>
      <vt:lpstr>Slide 8</vt:lpstr>
      <vt:lpstr>Teori</vt:lpstr>
      <vt:lpstr>Slide 10</vt:lpstr>
      <vt:lpstr>Kasus partai politik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Instusionalisme untuk memahami Partai politik  sebagai kekuatan politik</dc:title>
  <dc:creator>Jaka</dc:creator>
  <cp:lastModifiedBy>Jaka</cp:lastModifiedBy>
  <cp:revision>3</cp:revision>
  <dcterms:created xsi:type="dcterms:W3CDTF">2018-03-12T04:34:56Z</dcterms:created>
  <dcterms:modified xsi:type="dcterms:W3CDTF">2019-03-19T06:02:16Z</dcterms:modified>
</cp:coreProperties>
</file>