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2" r:id="rId10"/>
    <p:sldId id="264" r:id="rId11"/>
    <p:sldId id="274" r:id="rId12"/>
    <p:sldId id="276" r:id="rId13"/>
    <p:sldId id="275" r:id="rId14"/>
    <p:sldId id="266" r:id="rId15"/>
    <p:sldId id="269" r:id="rId16"/>
    <p:sldId id="271" r:id="rId17"/>
    <p:sldId id="270" r:id="rId18"/>
    <p:sldId id="268" r:id="rId19"/>
    <p:sldId id="265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232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255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428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422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873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801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475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0503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45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218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336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106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357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224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773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44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2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F3B3CD-82D8-44BD-B366-A95669BEABC8}" type="datetimeFigureOut">
              <a:rPr lang="id-ID" smtClean="0"/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7C03E-3EF9-40C4-ADA9-9BD305B30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1761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JENIS &amp; </a:t>
            </a:r>
            <a:r>
              <a:rPr lang="id-ID" sz="4400" dirty="0" smtClean="0"/>
              <a:t>KARAKTERISTIK MEDIA MASSA</a:t>
            </a:r>
            <a:endParaRPr lang="id-ID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179" y="5805264"/>
            <a:ext cx="8530094" cy="86142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smtClean="0"/>
              <a:t>ke-3 </a:t>
            </a:r>
            <a:r>
              <a:rPr lang="id-ID" dirty="0" smtClean="0"/>
              <a:t>KOMUNIKASI </a:t>
            </a:r>
            <a:r>
              <a:rPr lang="id-ID" dirty="0" smtClean="0"/>
              <a:t>MASSA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86" y="637354"/>
            <a:ext cx="7055380" cy="1400530"/>
          </a:xfrm>
        </p:spPr>
        <p:txBody>
          <a:bodyPr/>
          <a:lstStyle/>
          <a:p>
            <a:r>
              <a:rPr lang="id-ID" dirty="0" smtClean="0"/>
              <a:t>Film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149" y="1556792"/>
            <a:ext cx="6711654" cy="4195481"/>
          </a:xfrm>
        </p:spPr>
        <p:txBody>
          <a:bodyPr>
            <a:normAutofit/>
          </a:bodyPr>
          <a:lstStyle/>
          <a:p>
            <a:r>
              <a:rPr lang="id-ID" sz="2800" dirty="0" smtClean="0"/>
              <a:t>Layar y</a:t>
            </a:r>
            <a:r>
              <a:rPr lang="en-US" sz="2800" dirty="0" smtClean="0"/>
              <a:t>an</a:t>
            </a:r>
            <a:r>
              <a:rPr lang="id-ID" sz="2800" dirty="0" smtClean="0"/>
              <a:t>g lebar</a:t>
            </a:r>
          </a:p>
          <a:p>
            <a:r>
              <a:rPr lang="id-ID" sz="2800" dirty="0" smtClean="0"/>
              <a:t>Gambar menyeluruh</a:t>
            </a:r>
          </a:p>
          <a:p>
            <a:r>
              <a:rPr lang="id-ID" sz="2800" dirty="0" smtClean="0"/>
              <a:t>Konsentrasi penuh</a:t>
            </a:r>
          </a:p>
          <a:p>
            <a:r>
              <a:rPr lang="id-ID" sz="2800" dirty="0" smtClean="0"/>
              <a:t>Identifikasi psikologis</a:t>
            </a:r>
          </a:p>
          <a:p>
            <a:r>
              <a:rPr lang="id-ID" sz="2800" dirty="0" smtClean="0"/>
              <a:t>Nilai seninya tinggi</a:t>
            </a:r>
          </a:p>
          <a:p>
            <a:pPr marL="0" indent="0"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JENIS-JENIS FILM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16300" cy="419548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600" dirty="0"/>
              <a:t>Film </a:t>
            </a:r>
            <a:r>
              <a:rPr lang="en-US" sz="3600" dirty="0" err="1" smtClean="0"/>
              <a:t>Fiksi</a:t>
            </a:r>
            <a:r>
              <a:rPr lang="en-US" sz="3600" dirty="0" smtClean="0"/>
              <a:t> (live Action &amp; </a:t>
            </a:r>
            <a:r>
              <a:rPr lang="en-US" sz="3600" dirty="0" err="1" smtClean="0"/>
              <a:t>Animasi</a:t>
            </a:r>
            <a:r>
              <a:rPr lang="en-US" sz="3600" dirty="0" smtClean="0"/>
              <a:t>)</a:t>
            </a:r>
            <a:endParaRPr lang="en-US" sz="3600" dirty="0"/>
          </a:p>
          <a:p>
            <a:pPr>
              <a:buFont typeface="+mj-lt"/>
              <a:buAutoNum type="arabicPeriod"/>
            </a:pPr>
            <a:r>
              <a:rPr lang="en-US" sz="3600" dirty="0"/>
              <a:t>Film </a:t>
            </a:r>
            <a:r>
              <a:rPr lang="en-US" sz="3600" dirty="0" err="1"/>
              <a:t>Dokumenter</a:t>
            </a:r>
            <a:endParaRPr lang="en-US" sz="3600" dirty="0"/>
          </a:p>
          <a:p>
            <a:pPr>
              <a:buFont typeface="+mj-lt"/>
              <a:buAutoNum type="arabicPeriod"/>
            </a:pPr>
            <a:r>
              <a:rPr lang="en-US" sz="3600" dirty="0"/>
              <a:t>Film </a:t>
            </a:r>
            <a:r>
              <a:rPr lang="en-US" sz="3600" dirty="0" err="1" smtClean="0"/>
              <a:t>Eksperimental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263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52" y="615732"/>
            <a:ext cx="6711950" cy="26428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52" y="3662239"/>
            <a:ext cx="6711950" cy="28106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10044608" y="5949278"/>
            <a:ext cx="1008112" cy="108012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8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305"/>
            <a:ext cx="5343798" cy="3005886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474877"/>
            <a:ext cx="6711950" cy="30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7"/>
            <a:ext cx="9144000" cy="4756824"/>
          </a:xfrm>
        </p:spPr>
      </p:pic>
    </p:spTree>
    <p:extLst>
      <p:ext uri="{BB962C8B-B14F-4D97-AF65-F5344CB8AC3E}">
        <p14:creationId xmlns:p14="http://schemas.microsoft.com/office/powerpoint/2010/main" val="242021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99731" cy="5174847"/>
          </a:xfrm>
        </p:spPr>
      </p:pic>
    </p:spTree>
    <p:extLst>
      <p:ext uri="{BB962C8B-B14F-4D97-AF65-F5344CB8AC3E}">
        <p14:creationId xmlns:p14="http://schemas.microsoft.com/office/powerpoint/2010/main" val="326967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121"/>
            <a:ext cx="9144000" cy="3886199"/>
          </a:xfrm>
        </p:spPr>
      </p:pic>
    </p:spTree>
    <p:extLst>
      <p:ext uri="{BB962C8B-B14F-4D97-AF65-F5344CB8AC3E}">
        <p14:creationId xmlns:p14="http://schemas.microsoft.com/office/powerpoint/2010/main" val="378161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09"/>
            <a:ext cx="9144000" cy="3886199"/>
          </a:xfrm>
        </p:spPr>
      </p:pic>
    </p:spTree>
    <p:extLst>
      <p:ext uri="{BB962C8B-B14F-4D97-AF65-F5344CB8AC3E}">
        <p14:creationId xmlns:p14="http://schemas.microsoft.com/office/powerpoint/2010/main" val="334682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248"/>
            <a:ext cx="4572000" cy="304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1204"/>
            <a:ext cx="4572000" cy="3048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1989"/>
            <a:ext cx="4572000" cy="3048000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3459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06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Internet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400" dirty="0" smtClean="0"/>
              <a:t>Dapat dikatakan s</a:t>
            </a:r>
            <a:r>
              <a:rPr lang="en-US" sz="2400" dirty="0" err="1" smtClean="0"/>
              <a:t>ebagai</a:t>
            </a:r>
            <a:r>
              <a:rPr lang="id-ID" sz="2400" dirty="0" smtClean="0"/>
              <a:t> media massa jika audiens sudah menjadikan internet sbg kebutuhan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r>
              <a:rPr lang="id-ID" sz="2400" dirty="0" smtClean="0"/>
              <a:t>Lebih cepat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r>
              <a:rPr lang="id-ID" sz="2400" dirty="0" smtClean="0"/>
              <a:t>Luas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r>
              <a:rPr lang="id-ID" sz="2400" dirty="0" smtClean="0"/>
              <a:t>Lebih cepat menghimpun orang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id-ID" sz="2400" dirty="0" smtClean="0"/>
              <a:t>dapat diganti lebih cepat</a:t>
            </a:r>
            <a:r>
              <a:rPr lang="en-US" sz="2400" dirty="0" smtClean="0"/>
              <a:t>.</a:t>
            </a:r>
            <a:endParaRPr lang="id-ID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MEDIA MASSA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484784"/>
            <a:ext cx="6711654" cy="4195481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1. MEDIA CETAK</a:t>
            </a:r>
          </a:p>
          <a:p>
            <a:pPr marL="0" indent="0">
              <a:buNone/>
            </a:pPr>
            <a:r>
              <a:rPr lang="id-ID" dirty="0" smtClean="0"/>
              <a:t>Surat Kabar</a:t>
            </a:r>
          </a:p>
          <a:p>
            <a:pPr marL="0" indent="0">
              <a:buNone/>
            </a:pPr>
            <a:r>
              <a:rPr lang="id-ID" dirty="0" smtClean="0"/>
              <a:t>Majalah</a:t>
            </a:r>
          </a:p>
          <a:p>
            <a:pPr marL="0" indent="0">
              <a:buNone/>
            </a:pPr>
            <a:r>
              <a:rPr lang="id-ID" dirty="0" smtClean="0"/>
              <a:t>Tabloid</a:t>
            </a:r>
            <a:endParaRPr lang="en-US" dirty="0" smtClean="0"/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2. MEDIA ELEKTRONIK</a:t>
            </a:r>
          </a:p>
          <a:p>
            <a:pPr marL="0" indent="0">
              <a:buNone/>
            </a:pPr>
            <a:r>
              <a:rPr lang="id-ID" dirty="0"/>
              <a:t>Radio</a:t>
            </a:r>
          </a:p>
          <a:p>
            <a:pPr marL="0" indent="0">
              <a:buNone/>
            </a:pPr>
            <a:r>
              <a:rPr lang="id-ID" dirty="0" smtClean="0"/>
              <a:t>Televisi</a:t>
            </a:r>
          </a:p>
          <a:p>
            <a:pPr marL="0" indent="0">
              <a:buNone/>
            </a:pPr>
            <a:r>
              <a:rPr lang="id-ID" dirty="0" smtClean="0"/>
              <a:t>Film</a:t>
            </a:r>
          </a:p>
          <a:p>
            <a:pPr marL="0" indent="0">
              <a:buNone/>
            </a:pPr>
            <a:r>
              <a:rPr lang="id-ID" dirty="0" smtClean="0"/>
              <a:t>Internet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Surat Kabar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 smtClean="0"/>
              <a:t>Publisitas</a:t>
            </a:r>
          </a:p>
          <a:p>
            <a:r>
              <a:rPr lang="id-ID" sz="3200" dirty="0" smtClean="0"/>
              <a:t>Periodesitas</a:t>
            </a:r>
          </a:p>
          <a:p>
            <a:r>
              <a:rPr lang="id-ID" sz="3200" dirty="0" smtClean="0"/>
              <a:t>Universalitas</a:t>
            </a:r>
          </a:p>
          <a:p>
            <a:r>
              <a:rPr lang="id-ID" sz="3200" dirty="0" smtClean="0"/>
              <a:t>Aktualitas</a:t>
            </a:r>
          </a:p>
          <a:p>
            <a:r>
              <a:rPr lang="id-ID" sz="3200" dirty="0" smtClean="0"/>
              <a:t>Faktualitas</a:t>
            </a:r>
          </a:p>
          <a:p>
            <a:r>
              <a:rPr lang="id-ID" sz="3200" dirty="0" smtClean="0"/>
              <a:t>Terdokumentasi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Surat Kabar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835631"/>
          </a:xfrm>
        </p:spPr>
        <p:txBody>
          <a:bodyPr>
            <a:normAutofit/>
          </a:bodyPr>
          <a:lstStyle/>
          <a:p>
            <a:r>
              <a:rPr lang="id-ID" dirty="0" smtClean="0"/>
              <a:t>Pesan yg disampaikan memuat unsur reproduksi utama: simbol, verbal, gambar, warna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Bersifat portabel: relatif nyaman dan mudah dibawa ke mana2; bisa dibaca di mana saja dan dapat dibaca berulang2</a:t>
            </a:r>
          </a:p>
          <a:p>
            <a:r>
              <a:rPr lang="id-ID" dirty="0" smtClean="0"/>
              <a:t>Umpan balik: verbal (surat pembaca) dan non verbal (penjualan)</a:t>
            </a:r>
          </a:p>
          <a:p>
            <a:r>
              <a:rPr lang="id-ID" dirty="0" smtClean="0"/>
              <a:t>Iklan menjadi sumber kehidupan</a:t>
            </a:r>
          </a:p>
          <a:p>
            <a:r>
              <a:rPr lang="id-ID" dirty="0" smtClean="0"/>
              <a:t>Isi pesan yg utama bersifa</a:t>
            </a:r>
            <a:r>
              <a:rPr lang="en-US" dirty="0" smtClean="0"/>
              <a:t>t</a:t>
            </a:r>
            <a:r>
              <a:rPr lang="id-ID" dirty="0" smtClean="0"/>
              <a:t> informatif</a:t>
            </a:r>
          </a:p>
          <a:p>
            <a:r>
              <a:rPr lang="id-ID" dirty="0" smtClean="0"/>
              <a:t>Bisa berfungsi s</a:t>
            </a:r>
            <a:r>
              <a:rPr lang="en-US" dirty="0" smtClean="0"/>
              <a:t>e</a:t>
            </a:r>
            <a:r>
              <a:rPr lang="id-ID" dirty="0" smtClean="0"/>
              <a:t>b</a:t>
            </a:r>
            <a:r>
              <a:rPr lang="en-US" dirty="0" smtClean="0"/>
              <a:t>a</a:t>
            </a:r>
            <a:r>
              <a:rPr lang="id-ID" dirty="0" smtClean="0"/>
              <a:t>g</a:t>
            </a:r>
            <a:r>
              <a:rPr lang="en-US" dirty="0" err="1" smtClean="0"/>
              <a:t>ai</a:t>
            </a:r>
            <a:r>
              <a:rPr lang="id-ID" dirty="0" smtClean="0"/>
              <a:t> public sphere (ruang publik)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Tabloid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95" y="1825989"/>
            <a:ext cx="6711654" cy="4195481"/>
          </a:xfrm>
        </p:spPr>
        <p:txBody>
          <a:bodyPr>
            <a:normAutofit/>
          </a:bodyPr>
          <a:lstStyle/>
          <a:p>
            <a:r>
              <a:rPr lang="id-ID" sz="2800" dirty="0" smtClean="0"/>
              <a:t>Periodisitas</a:t>
            </a:r>
          </a:p>
          <a:p>
            <a:r>
              <a:rPr lang="id-ID" sz="2800" dirty="0" smtClean="0"/>
              <a:t>Aktualitas lebih lama daripada surat kabar</a:t>
            </a:r>
          </a:p>
          <a:p>
            <a:r>
              <a:rPr lang="id-ID" sz="2800" dirty="0" smtClean="0"/>
              <a:t>Lebih </a:t>
            </a:r>
            <a:r>
              <a:rPr lang="id-ID" sz="2800" i="1" dirty="0" smtClean="0"/>
              <a:t>segmented</a:t>
            </a:r>
            <a:r>
              <a:rPr lang="id-ID" sz="2800" dirty="0" smtClean="0"/>
              <a:t> dibanding surat kabar</a:t>
            </a:r>
          </a:p>
          <a:p>
            <a:r>
              <a:rPr lang="id-ID" sz="2800" dirty="0" smtClean="0"/>
              <a:t>Ukuran lebih kecil daripada surat kabar</a:t>
            </a:r>
            <a:endParaRPr lang="id-ID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37" y="577967"/>
            <a:ext cx="7055380" cy="1400530"/>
          </a:xfrm>
        </p:spPr>
        <p:txBody>
          <a:bodyPr/>
          <a:lstStyle/>
          <a:p>
            <a:r>
              <a:rPr lang="id-ID" dirty="0" smtClean="0"/>
              <a:t>Majalah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Penyajian lebih mendalam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r>
              <a:rPr lang="id-ID" sz="2400" dirty="0" smtClean="0"/>
              <a:t>Aktualitas lebih lama dibanding surat kabar dan tabloid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r>
              <a:rPr lang="id-ID" sz="2400" dirty="0" smtClean="0"/>
              <a:t>Gambar/foto lebih banyak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r>
              <a:rPr lang="id-ID" sz="2400" dirty="0" smtClean="0"/>
              <a:t>Cover/sampul sebagai daya Tarik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r>
              <a:rPr lang="id-ID" sz="2400" dirty="0" smtClean="0"/>
              <a:t>Bersifat </a:t>
            </a:r>
            <a:r>
              <a:rPr lang="id-ID" sz="2400" i="1" dirty="0" smtClean="0"/>
              <a:t>segmented</a:t>
            </a:r>
            <a:r>
              <a:rPr lang="en-US" sz="2400" i="1" dirty="0" smtClean="0"/>
              <a:t>.</a:t>
            </a:r>
            <a:endParaRPr lang="id-ID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Radio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7"/>
            <a:ext cx="6783778" cy="48356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Bersifat audio (auditori)</a:t>
            </a:r>
          </a:p>
          <a:p>
            <a:r>
              <a:rPr lang="id-ID" dirty="0" smtClean="0"/>
              <a:t>Imajinatif</a:t>
            </a:r>
          </a:p>
          <a:p>
            <a:r>
              <a:rPr lang="id-ID" dirty="0" smtClean="0"/>
              <a:t>Akrab</a:t>
            </a:r>
          </a:p>
          <a:p>
            <a:r>
              <a:rPr lang="id-ID" dirty="0" smtClean="0"/>
              <a:t>Gaya percakapan</a:t>
            </a:r>
          </a:p>
          <a:p>
            <a:r>
              <a:rPr lang="id-ID" dirty="0" smtClean="0"/>
              <a:t>Aktualitas tinggi</a:t>
            </a:r>
          </a:p>
          <a:p>
            <a:r>
              <a:rPr lang="id-ID" dirty="0" smtClean="0"/>
              <a:t>Sifatnya santai</a:t>
            </a:r>
          </a:p>
          <a:p>
            <a:r>
              <a:rPr lang="id-ID" dirty="0" smtClean="0"/>
              <a:t>Praktis</a:t>
            </a:r>
          </a:p>
          <a:p>
            <a:r>
              <a:rPr lang="id-ID" dirty="0" smtClean="0"/>
              <a:t>Fleksibel</a:t>
            </a:r>
          </a:p>
          <a:p>
            <a:r>
              <a:rPr lang="id-ID" dirty="0" smtClean="0"/>
              <a:t>Tidak terdokumentasi</a:t>
            </a:r>
          </a:p>
          <a:p>
            <a:r>
              <a:rPr lang="id-ID" dirty="0" smtClean="0"/>
              <a:t>Sulit menyampaikan hal yg kompleks</a:t>
            </a:r>
          </a:p>
          <a:p>
            <a:r>
              <a:rPr lang="id-ID" dirty="0" smtClean="0"/>
              <a:t>Dibatasi durasi/waktu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Televisi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700808"/>
            <a:ext cx="6711654" cy="4195481"/>
          </a:xfrm>
        </p:spPr>
        <p:txBody>
          <a:bodyPr>
            <a:normAutofit/>
          </a:bodyPr>
          <a:lstStyle/>
          <a:p>
            <a:r>
              <a:rPr lang="id-ID" sz="2800" dirty="0" smtClean="0"/>
              <a:t>Audio visual</a:t>
            </a:r>
          </a:p>
          <a:p>
            <a:r>
              <a:rPr lang="id-ID" sz="2800" dirty="0" smtClean="0"/>
              <a:t>Berpikir dalam gambar</a:t>
            </a:r>
          </a:p>
          <a:p>
            <a:r>
              <a:rPr lang="id-ID" sz="2800" dirty="0" smtClean="0"/>
              <a:t>Mengatasi kelemahan buta huruf &amp; tuna rungu</a:t>
            </a:r>
          </a:p>
          <a:p>
            <a:r>
              <a:rPr lang="id-ID" sz="2800" dirty="0" smtClean="0"/>
              <a:t>Pengorerasiannya kompleks</a:t>
            </a:r>
          </a:p>
          <a:p>
            <a:r>
              <a:rPr lang="id-ID" sz="2800" dirty="0" smtClean="0"/>
              <a:t>Dibatasi waktu</a:t>
            </a:r>
          </a:p>
          <a:p>
            <a:r>
              <a:rPr lang="id-ID" sz="2800" dirty="0" smtClean="0"/>
              <a:t>Penyajian variatif</a:t>
            </a:r>
            <a:endParaRPr lang="id-ID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PROGRAM TELEVISI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DRAMA / FIKSI </a:t>
            </a:r>
            <a:r>
              <a:rPr lang="en-US" sz="2700" dirty="0"/>
              <a:t>: </a:t>
            </a:r>
            <a:r>
              <a:rPr lang="en-US" sz="2700" dirty="0" err="1"/>
              <a:t>Sinetron</a:t>
            </a:r>
            <a:r>
              <a:rPr lang="en-US" sz="2700" dirty="0"/>
              <a:t>, FTV, Drama Serial, </a:t>
            </a:r>
            <a:r>
              <a:rPr lang="en-US" sz="2700" dirty="0" err="1"/>
              <a:t>Sitkom</a:t>
            </a:r>
            <a:r>
              <a:rPr lang="en-US" sz="2700" dirty="0"/>
              <a:t>.</a:t>
            </a:r>
          </a:p>
          <a:p>
            <a:r>
              <a:rPr lang="en-US" sz="2700" b="1" dirty="0"/>
              <a:t>NON DRAMA/ NON FIKSI </a:t>
            </a:r>
            <a:r>
              <a:rPr lang="en-US" sz="2700" dirty="0"/>
              <a:t>: </a:t>
            </a:r>
            <a:r>
              <a:rPr lang="en-US" sz="2700" i="1" dirty="0"/>
              <a:t>News, </a:t>
            </a:r>
            <a:r>
              <a:rPr lang="en-US" sz="2700" i="1" dirty="0" err="1"/>
              <a:t>Talkshow</a:t>
            </a:r>
            <a:r>
              <a:rPr lang="en-US" sz="2700" i="1" dirty="0"/>
              <a:t>, Game Show, Reality Show</a:t>
            </a:r>
            <a:r>
              <a:rPr lang="en-US" sz="2700" dirty="0"/>
              <a:t>, </a:t>
            </a:r>
            <a:r>
              <a:rPr lang="en-US" sz="2700" dirty="0" err="1"/>
              <a:t>Kuis</a:t>
            </a:r>
            <a:r>
              <a:rPr lang="en-US" sz="2700" dirty="0"/>
              <a:t>, </a:t>
            </a:r>
            <a:r>
              <a:rPr lang="en-US" sz="2700" i="1" dirty="0"/>
              <a:t>Music Concert, </a:t>
            </a:r>
            <a:r>
              <a:rPr lang="en-US" sz="2700" i="1" dirty="0" err="1"/>
              <a:t>Vareity</a:t>
            </a:r>
            <a:r>
              <a:rPr lang="en-US" sz="2700" i="1" dirty="0"/>
              <a:t> Show, Feature, </a:t>
            </a:r>
            <a:r>
              <a:rPr lang="en-US" sz="2700" dirty="0" err="1"/>
              <a:t>Pencarian</a:t>
            </a:r>
            <a:r>
              <a:rPr lang="en-US" sz="2700" dirty="0"/>
              <a:t> </a:t>
            </a:r>
            <a:r>
              <a:rPr lang="en-US" sz="2700" dirty="0" err="1"/>
              <a:t>Bakat</a:t>
            </a:r>
            <a:r>
              <a:rPr lang="en-US" sz="27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4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</TotalTime>
  <Words>306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JENIS &amp; KARAKTERISTIK MEDIA MASSA</vt:lpstr>
      <vt:lpstr>JENIS MEDIA MASSA</vt:lpstr>
      <vt:lpstr>Surat Kabar</vt:lpstr>
      <vt:lpstr>Surat Kabar</vt:lpstr>
      <vt:lpstr>Tabloid</vt:lpstr>
      <vt:lpstr>Majalah</vt:lpstr>
      <vt:lpstr>Radio</vt:lpstr>
      <vt:lpstr>Televisi</vt:lpstr>
      <vt:lpstr>PROGRAM TELEVISI</vt:lpstr>
      <vt:lpstr>Film</vt:lpstr>
      <vt:lpstr>JENIS-JENIS FILM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KARAKTERISTIK MEDIA MASSA</dc:title>
  <dc:creator>asus</dc:creator>
  <cp:lastModifiedBy>ASUS</cp:lastModifiedBy>
  <cp:revision>23</cp:revision>
  <dcterms:created xsi:type="dcterms:W3CDTF">2014-05-01T13:56:54Z</dcterms:created>
  <dcterms:modified xsi:type="dcterms:W3CDTF">2018-04-03T03:49:37Z</dcterms:modified>
</cp:coreProperties>
</file>