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80"/>
  </p:normalViewPr>
  <p:slideViewPr>
    <p:cSldViewPr snapToGrid="0" snapToObjects="1">
      <p:cViewPr varScale="1">
        <p:scale>
          <a:sx n="81" d="100"/>
          <a:sy n="81" d="100"/>
        </p:scale>
        <p:origin x="30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88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24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26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5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0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0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8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8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2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26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67A75-0DBD-8D4B-BDE2-041211335922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9F6B8-D7F1-0447-8D73-DFEDDB0095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SISTEMATIKA </a:t>
            </a:r>
            <a:br>
              <a:rPr lang="en-US" dirty="0"/>
            </a:br>
            <a:r>
              <a:rPr lang="en-US" dirty="0"/>
              <a:t>PERATURAN DESA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C015FF-4628-304E-B4E4-824545248B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43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EE479-6055-3F4C-8F54-F779E8FB7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" y="579782"/>
            <a:ext cx="6431280" cy="874643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5600" b="1" dirty="0"/>
              <a:t>BAB I</a:t>
            </a:r>
            <a:endParaRPr lang="en-ID" sz="5600" b="1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5600" b="1" dirty="0"/>
              <a:t>KETENTUAN UMUM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1</a:t>
            </a:r>
            <a:endParaRPr lang="en-ID" sz="5600" b="1" dirty="0"/>
          </a:p>
          <a:p>
            <a:pPr marL="0" indent="0">
              <a:buNone/>
            </a:pPr>
            <a:r>
              <a:rPr lang="en-ID" sz="5600" b="1" dirty="0" err="1"/>
              <a:t>Dalam</a:t>
            </a:r>
            <a:r>
              <a:rPr lang="en-ID" sz="5600" b="1" dirty="0"/>
              <a:t> </a:t>
            </a:r>
            <a:r>
              <a:rPr lang="en-ID" sz="5600" b="1" dirty="0" err="1"/>
              <a:t>Peraturan</a:t>
            </a:r>
            <a:r>
              <a:rPr lang="en-ID" sz="5600" b="1" dirty="0"/>
              <a:t>  </a:t>
            </a:r>
            <a:r>
              <a:rPr lang="en-ID" sz="5600" b="1" dirty="0" err="1"/>
              <a:t>Kepala</a:t>
            </a:r>
            <a:r>
              <a:rPr lang="en-ID" sz="5600" b="1" dirty="0"/>
              <a:t> </a:t>
            </a:r>
            <a:r>
              <a:rPr lang="en-ID" sz="5600" b="1" dirty="0" err="1"/>
              <a:t>Desa</a:t>
            </a:r>
            <a:r>
              <a:rPr lang="en-ID" sz="5600" b="1" dirty="0"/>
              <a:t> </a:t>
            </a:r>
            <a:r>
              <a:rPr lang="en-ID" sz="5600" b="1" dirty="0" err="1"/>
              <a:t>ini</a:t>
            </a:r>
            <a:r>
              <a:rPr lang="en-ID" sz="5600" b="1" dirty="0"/>
              <a:t> yang </a:t>
            </a:r>
            <a:r>
              <a:rPr lang="en-ID" sz="5600" b="1" dirty="0" err="1"/>
              <a:t>dimaksud</a:t>
            </a:r>
            <a:r>
              <a:rPr lang="en-ID" sz="5600" b="1" dirty="0"/>
              <a:t> </a:t>
            </a:r>
            <a:r>
              <a:rPr lang="en-ID" sz="5600" b="1" dirty="0" err="1"/>
              <a:t>dengan</a:t>
            </a:r>
            <a:r>
              <a:rPr lang="en-ID" sz="5600" b="1" dirty="0"/>
              <a:t>:</a:t>
            </a:r>
          </a:p>
          <a:p>
            <a:pPr marL="0" indent="0">
              <a:buNone/>
            </a:pPr>
            <a:r>
              <a:rPr lang="en-ID" sz="5600" b="1" dirty="0"/>
              <a:t>1.  ……</a:t>
            </a:r>
          </a:p>
          <a:p>
            <a:pPr marL="0" indent="0">
              <a:buNone/>
            </a:pPr>
            <a:r>
              <a:rPr lang="en-ID" sz="5600" b="1" dirty="0"/>
              <a:t>2.  ……</a:t>
            </a:r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BAB II</a:t>
            </a:r>
          </a:p>
          <a:p>
            <a:pPr marL="0" indent="0" algn="ctr">
              <a:buNone/>
            </a:pPr>
            <a:r>
              <a:rPr lang="en-US" sz="5600" b="1" dirty="0"/>
              <a:t>Bagian </a:t>
            </a:r>
            <a:r>
              <a:rPr lang="en-US" sz="5600" b="1" dirty="0" err="1"/>
              <a:t>Pertama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………………</a:t>
            </a:r>
          </a:p>
          <a:p>
            <a:pPr marL="0" indent="0" algn="ctr">
              <a:buNone/>
            </a:pPr>
            <a:r>
              <a:rPr lang="en-US" sz="5600" b="1" dirty="0" err="1"/>
              <a:t>Paragraf</a:t>
            </a:r>
            <a:r>
              <a:rPr lang="en-US" sz="5600" b="1" dirty="0"/>
              <a:t> 1</a:t>
            </a:r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</a:p>
          <a:p>
            <a:pPr marL="0" indent="0" algn="ctr">
              <a:buNone/>
            </a:pPr>
            <a:r>
              <a:rPr lang="en-US" sz="5600" b="1" dirty="0" err="1"/>
              <a:t>Paragraf</a:t>
            </a:r>
            <a:r>
              <a:rPr lang="en-US" sz="5600" b="1" dirty="0"/>
              <a:t> …</a:t>
            </a:r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…</a:t>
            </a:r>
            <a:endParaRPr lang="en-ID" sz="5600" b="1" dirty="0"/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</a:p>
          <a:p>
            <a:pPr marL="0" indent="0" algn="ctr">
              <a:buNone/>
            </a:pPr>
            <a:r>
              <a:rPr lang="en-US" sz="5600" b="1" dirty="0"/>
              <a:t>BAB …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…………………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 ….</a:t>
            </a:r>
          </a:p>
          <a:p>
            <a:pPr marL="0" indent="0">
              <a:buNone/>
            </a:pPr>
            <a:r>
              <a:rPr lang="en-US" sz="5600" b="1" dirty="0"/>
              <a:t>(1) …………</a:t>
            </a:r>
          </a:p>
          <a:p>
            <a:pPr marL="0" indent="0">
              <a:buNone/>
            </a:pPr>
            <a:r>
              <a:rPr lang="en-US" sz="5600" b="1" dirty="0"/>
              <a:t>(2) ………..</a:t>
            </a:r>
          </a:p>
          <a:p>
            <a:pPr marL="0" indent="0">
              <a:buNone/>
            </a:pPr>
            <a:endParaRPr lang="en-US" sz="5600" b="1" dirty="0"/>
          </a:p>
          <a:p>
            <a:pPr marL="0" indent="0" algn="ctr">
              <a:buNone/>
            </a:pPr>
            <a:r>
              <a:rPr lang="en-US" sz="5600" b="1" dirty="0"/>
              <a:t>BAB …</a:t>
            </a:r>
          </a:p>
          <a:p>
            <a:pPr marL="0" indent="0" algn="ctr">
              <a:buNone/>
            </a:pPr>
            <a:r>
              <a:rPr lang="en-US" sz="5600" b="1" dirty="0"/>
              <a:t>KETENTUAN PERALIHAN (</a:t>
            </a:r>
            <a:r>
              <a:rPr lang="en-US" sz="5600" b="1" dirty="0" err="1"/>
              <a:t>jika</a:t>
            </a:r>
            <a:r>
              <a:rPr lang="en-US" sz="5600" b="1" dirty="0"/>
              <a:t> </a:t>
            </a:r>
            <a:r>
              <a:rPr lang="en-US" sz="5600" b="1" dirty="0" err="1"/>
              <a:t>diperlukan</a:t>
            </a:r>
            <a:r>
              <a:rPr lang="en-US" sz="5600" b="1" dirty="0"/>
              <a:t>)</a:t>
            </a:r>
          </a:p>
          <a:p>
            <a:pPr marL="0" indent="0" algn="ctr">
              <a:buNone/>
            </a:pPr>
            <a:endParaRPr lang="en-US" sz="5600" b="1" dirty="0"/>
          </a:p>
          <a:p>
            <a:pPr marL="0" indent="0" algn="ctr">
              <a:buNone/>
            </a:pPr>
            <a:r>
              <a:rPr lang="en-US" sz="5600" b="1" dirty="0"/>
              <a:t>BAB ….</a:t>
            </a:r>
          </a:p>
          <a:p>
            <a:pPr marL="0" indent="0" algn="ctr">
              <a:buNone/>
            </a:pPr>
            <a:r>
              <a:rPr lang="en-US" sz="5600" b="1" dirty="0"/>
              <a:t>KETENTUAN PENUTUP</a:t>
            </a:r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…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-US" sz="5600" b="1" dirty="0" err="1"/>
              <a:t>Peraturan</a:t>
            </a:r>
            <a:r>
              <a:rPr lang="en-US" sz="5600" b="1" dirty="0"/>
              <a:t> </a:t>
            </a:r>
            <a:r>
              <a:rPr lang="en-US" sz="5600" b="1" dirty="0" err="1"/>
              <a:t>Kepala</a:t>
            </a:r>
            <a:r>
              <a:rPr lang="en-US" sz="5600" b="1" dirty="0"/>
              <a:t> </a:t>
            </a:r>
            <a:r>
              <a:rPr lang="en-US" sz="5600" b="1" dirty="0" err="1"/>
              <a:t>Desa</a:t>
            </a:r>
            <a:r>
              <a:rPr lang="en-US" sz="5600" b="1" dirty="0"/>
              <a:t> </a:t>
            </a:r>
            <a:r>
              <a:rPr lang="en-US" sz="5600" b="1" dirty="0" err="1"/>
              <a:t>ini</a:t>
            </a:r>
            <a:r>
              <a:rPr lang="en-US" sz="5600" b="1" dirty="0"/>
              <a:t> </a:t>
            </a:r>
            <a:r>
              <a:rPr lang="en-US" sz="5600" b="1" dirty="0" err="1"/>
              <a:t>mulai</a:t>
            </a:r>
            <a:r>
              <a:rPr lang="en-US" sz="5600" b="1" dirty="0"/>
              <a:t> </a:t>
            </a:r>
            <a:r>
              <a:rPr lang="en-US" sz="5600" b="1" dirty="0" err="1"/>
              <a:t>berlaku</a:t>
            </a:r>
            <a:r>
              <a:rPr lang="en-US" sz="5600" b="1" dirty="0"/>
              <a:t> pada </a:t>
            </a:r>
            <a:r>
              <a:rPr lang="en-US" sz="5600" b="1" dirty="0" err="1"/>
              <a:t>tanggal</a:t>
            </a:r>
            <a:r>
              <a:rPr lang="en-US" sz="5600" b="1" dirty="0"/>
              <a:t> </a:t>
            </a:r>
            <a:r>
              <a:rPr lang="en-US" sz="5600" b="1" dirty="0" err="1"/>
              <a:t>diundangkan</a:t>
            </a:r>
            <a:r>
              <a:rPr lang="en-US" sz="5600" b="1" dirty="0"/>
              <a:t>.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76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6FFBE-C684-3644-8E36-C0B5ED579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417" y="397565"/>
            <a:ext cx="6380921" cy="880607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400" dirty="0"/>
              <a:t>Agar </a:t>
            </a:r>
            <a:r>
              <a:rPr lang="en-US" sz="1400" dirty="0" err="1"/>
              <a:t>setiap</a:t>
            </a:r>
            <a:r>
              <a:rPr lang="en-US" sz="1400" dirty="0"/>
              <a:t> orang </a:t>
            </a:r>
            <a:r>
              <a:rPr lang="en-US" sz="1400" dirty="0" err="1"/>
              <a:t>mengetahuinya</a:t>
            </a:r>
            <a:r>
              <a:rPr lang="en-US" sz="1400" dirty="0"/>
              <a:t>, </a:t>
            </a:r>
            <a:r>
              <a:rPr lang="en-US" sz="1400" dirty="0" err="1"/>
              <a:t>memerintahkan</a:t>
            </a:r>
            <a:r>
              <a:rPr lang="en-US" sz="1400" dirty="0"/>
              <a:t> </a:t>
            </a:r>
            <a:r>
              <a:rPr lang="en-US" sz="1400" dirty="0" err="1"/>
              <a:t>pengundangan</a:t>
            </a:r>
            <a:r>
              <a:rPr lang="en-US" sz="1400" dirty="0"/>
              <a:t> </a:t>
            </a:r>
            <a:r>
              <a:rPr lang="en-US" sz="1400" dirty="0" err="1"/>
              <a:t>Peraturan</a:t>
            </a:r>
            <a:r>
              <a:rPr lang="en-US" sz="1400" dirty="0"/>
              <a:t> </a:t>
            </a:r>
            <a:r>
              <a:rPr lang="en-US" sz="1400" dirty="0" err="1"/>
              <a:t>Kepala</a:t>
            </a:r>
            <a:r>
              <a:rPr lang="en-US" sz="1400" dirty="0"/>
              <a:t> </a:t>
            </a:r>
            <a:r>
              <a:rPr lang="en-US" sz="1400" dirty="0" err="1"/>
              <a:t>Desa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penempatannya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Berita</a:t>
            </a:r>
            <a:r>
              <a:rPr lang="en-US" sz="1400" dirty="0"/>
              <a:t> </a:t>
            </a:r>
            <a:r>
              <a:rPr lang="en-US" sz="1400" dirty="0" err="1"/>
              <a:t>Desa</a:t>
            </a:r>
            <a:r>
              <a:rPr lang="en-US" sz="1400" dirty="0"/>
              <a:t> … (Nama </a:t>
            </a:r>
            <a:r>
              <a:rPr lang="en-US" sz="1400" dirty="0" err="1"/>
              <a:t>Desa</a:t>
            </a:r>
            <a:r>
              <a:rPr lang="en-US" sz="1400" dirty="0"/>
              <a:t>).</a:t>
            </a:r>
          </a:p>
          <a:p>
            <a:pPr marL="0" indent="0">
              <a:buNone/>
            </a:pPr>
            <a:endParaRPr lang="en-US" sz="1400" dirty="0"/>
          </a:p>
          <a:p>
            <a:pPr marL="3163888" indent="0">
              <a:buNone/>
            </a:pPr>
            <a:r>
              <a:rPr lang="en-US" sz="1400" dirty="0" err="1"/>
              <a:t>Ditetapkan</a:t>
            </a:r>
            <a:r>
              <a:rPr lang="en-US" sz="1400" dirty="0"/>
              <a:t> di ….</a:t>
            </a:r>
          </a:p>
          <a:p>
            <a:pPr marL="3163888" indent="0">
              <a:spcAft>
                <a:spcPts val="1200"/>
              </a:spcAft>
              <a:buNone/>
            </a:pPr>
            <a:r>
              <a:rPr lang="en-US" sz="1400" dirty="0"/>
              <a:t>Pada </a:t>
            </a:r>
            <a:r>
              <a:rPr lang="en-US" sz="1400" dirty="0" err="1"/>
              <a:t>tanggal</a:t>
            </a:r>
            <a:r>
              <a:rPr lang="en-US" sz="1400" dirty="0"/>
              <a:t> …..</a:t>
            </a:r>
          </a:p>
          <a:p>
            <a:pPr marL="3163888" indent="0">
              <a:buNone/>
            </a:pPr>
            <a:r>
              <a:rPr lang="en-US" sz="1400" dirty="0"/>
              <a:t>KEPALA DESA …. (Nama </a:t>
            </a:r>
            <a:r>
              <a:rPr lang="en-US" sz="1400" dirty="0" err="1"/>
              <a:t>Desa</a:t>
            </a:r>
            <a:r>
              <a:rPr lang="en-US" sz="1400" dirty="0"/>
              <a:t>) </a:t>
            </a:r>
            <a:r>
              <a:rPr lang="en-US" sz="1400" dirty="0">
                <a:solidFill>
                  <a:srgbClr val="FF0000"/>
                </a:solidFill>
              </a:rPr>
              <a:t>, </a:t>
            </a:r>
          </a:p>
          <a:p>
            <a:pPr marL="3163888" indent="0"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3163888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 (NAMA)</a:t>
            </a:r>
          </a:p>
          <a:p>
            <a:pPr marL="0" indent="0" algn="ctr">
              <a:buNone/>
            </a:pPr>
            <a:r>
              <a:rPr lang="en-US" sz="1400" b="1" dirty="0">
                <a:solidFill>
                  <a:srgbClr val="0432FF"/>
                </a:solidFill>
              </a:rPr>
              <a:t>(Nama </a:t>
            </a:r>
            <a:r>
              <a:rPr lang="en-US" sz="1400" b="1" dirty="0" err="1">
                <a:solidFill>
                  <a:srgbClr val="0432FF"/>
                </a:solidFill>
              </a:rPr>
              <a:t>Kepala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Desa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ditulis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dengan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huruf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kapital</a:t>
            </a:r>
            <a:r>
              <a:rPr lang="en-US" sz="1400" b="1" dirty="0">
                <a:solidFill>
                  <a:srgbClr val="0432FF"/>
                </a:solidFill>
              </a:rPr>
              <a:t>, </a:t>
            </a:r>
            <a:r>
              <a:rPr lang="en-US" sz="1400" b="1" dirty="0" err="1">
                <a:solidFill>
                  <a:srgbClr val="0432FF"/>
                </a:solidFill>
              </a:rPr>
              <a:t>tanpa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gelar</a:t>
            </a:r>
            <a:r>
              <a:rPr lang="en-US" sz="1400" b="1" dirty="0">
                <a:solidFill>
                  <a:srgbClr val="0432FF"/>
                </a:solidFill>
              </a:rPr>
              <a:t> dan </a:t>
            </a:r>
            <a:r>
              <a:rPr lang="en-US" sz="1400" b="1" dirty="0" err="1">
                <a:solidFill>
                  <a:srgbClr val="0432FF"/>
                </a:solidFill>
              </a:rPr>
              <a:t>pangkat</a:t>
            </a:r>
            <a:r>
              <a:rPr lang="en-US" sz="1400" b="1" dirty="0">
                <a:solidFill>
                  <a:srgbClr val="0432FF"/>
                </a:solidFill>
              </a:rPr>
              <a:t>)</a:t>
            </a:r>
            <a:endParaRPr lang="en-ID" sz="1400" b="1" dirty="0">
              <a:solidFill>
                <a:srgbClr val="0432FF"/>
              </a:solidFill>
            </a:endParaRPr>
          </a:p>
          <a:p>
            <a:endParaRPr lang="en-US" dirty="0"/>
          </a:p>
          <a:p>
            <a:pPr marL="3302000" indent="-3028950">
              <a:buNone/>
            </a:pPr>
            <a:r>
              <a:rPr lang="en-US" sz="1400" dirty="0" err="1"/>
              <a:t>Diundangkan</a:t>
            </a:r>
            <a:r>
              <a:rPr lang="en-US" sz="1400" dirty="0"/>
              <a:t> di ….	</a:t>
            </a:r>
          </a:p>
          <a:p>
            <a:pPr marL="3302000" indent="-3028950">
              <a:buNone/>
            </a:pPr>
            <a:r>
              <a:rPr lang="en-US" sz="1400" dirty="0"/>
              <a:t>Pada </a:t>
            </a:r>
            <a:r>
              <a:rPr lang="en-US" sz="1400" dirty="0" err="1"/>
              <a:t>tanggal</a:t>
            </a:r>
            <a:r>
              <a:rPr lang="en-US" sz="1400" dirty="0"/>
              <a:t> ….	</a:t>
            </a:r>
          </a:p>
          <a:p>
            <a:pPr marL="3302000" indent="-3028950">
              <a:buNone/>
            </a:pPr>
            <a:r>
              <a:rPr lang="en-US" sz="1400" dirty="0"/>
              <a:t>SEKRETARIS DESA …… ,</a:t>
            </a:r>
          </a:p>
          <a:p>
            <a:pPr marL="3302000" indent="-3028950">
              <a:buNone/>
            </a:pPr>
            <a:r>
              <a:rPr lang="en-US" sz="1400" dirty="0"/>
              <a:t>	</a:t>
            </a:r>
          </a:p>
          <a:p>
            <a:pPr marL="3302000" indent="-3028950">
              <a:buNone/>
            </a:pPr>
            <a:r>
              <a:rPr lang="en-US" sz="1400" dirty="0"/>
              <a:t>(NAMA)</a:t>
            </a:r>
          </a:p>
          <a:p>
            <a:pPr marL="3302000" indent="-3028950">
              <a:buNone/>
            </a:pPr>
            <a:r>
              <a:rPr lang="en-US" sz="1400" dirty="0"/>
              <a:t>	</a:t>
            </a:r>
          </a:p>
          <a:p>
            <a:pPr marL="3302000" indent="-3028950">
              <a:buNone/>
            </a:pPr>
            <a:r>
              <a:rPr lang="en-US" sz="1400" dirty="0"/>
              <a:t>BERITA DESA …..(Nama </a:t>
            </a:r>
            <a:r>
              <a:rPr lang="en-US" sz="1400" dirty="0" err="1"/>
              <a:t>Desa</a:t>
            </a:r>
            <a:r>
              <a:rPr lang="en-US" sz="1400" dirty="0"/>
              <a:t>)  TAHUN …. NOMOR …</a:t>
            </a:r>
          </a:p>
          <a:p>
            <a:pPr marL="3302000" indent="-302895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06741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9F6B8-D7F1-0447-8D73-DFEDDB0095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Chalkboard SE" panose="03050602040202020205" pitchFamily="66" charset="77"/>
              </a:rPr>
              <a:t>SISTEMATIKA </a:t>
            </a:r>
            <a:br>
              <a:rPr lang="en-US" sz="3600" dirty="0">
                <a:solidFill>
                  <a:schemeClr val="accent6">
                    <a:lumMod val="50000"/>
                  </a:schemeClr>
                </a:solidFill>
                <a:latin typeface="Chalkboard SE" panose="03050602040202020205" pitchFamily="66" charset="77"/>
              </a:rPr>
            </a:b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Chalkboard SE" panose="03050602040202020205" pitchFamily="66" charset="77"/>
              </a:rPr>
              <a:t>KEPUTUSAN KEPALA DESA</a:t>
            </a:r>
          </a:p>
        </p:txBody>
      </p:sp>
    </p:spTree>
    <p:extLst>
      <p:ext uri="{BB962C8B-B14F-4D97-AF65-F5344CB8AC3E}">
        <p14:creationId xmlns:p14="http://schemas.microsoft.com/office/powerpoint/2010/main" val="3480764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5D21B-A4D7-AA41-AF57-248293A73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6" y="1523867"/>
            <a:ext cx="5915025" cy="739828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11762C-3BC2-244F-8FF1-A6213E3B2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9378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0" descr="Garuda Hitam">
            <a:extLst>
              <a:ext uri="{FF2B5EF4-FFF2-40B4-BE49-F238E27FC236}">
                <a16:creationId xmlns:a16="http://schemas.microsoft.com/office/drawing/2014/main" id="{0B900B3F-5A3B-6840-9776-42EFEB5E6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263" y="204856"/>
            <a:ext cx="942777" cy="98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B50AE9A8-7D73-854E-B8F4-FEC009F15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6" y="1638172"/>
            <a:ext cx="6099582" cy="7725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KABUPATEN/KOTA........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KEPUTUSAN KEPALA DESA… (Nama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NOMOR … TAHUN …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TENTANG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Judul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Keputusan </a:t>
            </a:r>
            <a:r>
              <a:rPr lang="en-US" altLang="en-US" sz="1600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Kepala</a:t>
            </a:r>
            <a:r>
              <a:rPr lang="en-US" altLang="en-US" sz="16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600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KEPALA DESA ……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051050" marR="0" lvl="0" indent="-2051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Menimbang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	:	a.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  <a:p>
            <a:pPr marL="205105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b.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  <a:p>
            <a:pPr marL="205105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c. dan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051050" marR="0" lvl="0" indent="-2051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Mengingat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	:	1. …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  <a:p>
            <a:pPr marL="205105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2. …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  <a:p>
            <a:pPr marL="205105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3. dan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  <a:p>
            <a:pPr marL="1914525" marR="0" lvl="0" indent="-18954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32000" algn="l"/>
              </a:tabLst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Memperhatikan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	:	1. ….;</a:t>
            </a:r>
          </a:p>
          <a:p>
            <a:pPr marL="2051050" indent="-2032000" algn="just" defTabSz="914400"/>
            <a:r>
              <a:rPr lang="en-US" altLang="en-US" sz="1600" b="1" dirty="0">
                <a:latin typeface="+mn-lt"/>
                <a:cs typeface="Arial" panose="020B0604020202020204" pitchFamily="34" charset="0"/>
              </a:rPr>
              <a:t>(</a:t>
            </a:r>
            <a:r>
              <a:rPr lang="en-US" altLang="en-US" sz="1600" b="1" dirty="0" err="1">
                <a:latin typeface="+mn-lt"/>
                <a:cs typeface="Arial" panose="020B0604020202020204" pitchFamily="34" charset="0"/>
              </a:rPr>
              <a:t>jika</a:t>
            </a:r>
            <a:r>
              <a:rPr lang="en-US" altLang="en-US" sz="16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600" b="1" dirty="0" err="1">
                <a:latin typeface="+mn-lt"/>
                <a:cs typeface="Arial" panose="020B0604020202020204" pitchFamily="34" charset="0"/>
              </a:rPr>
              <a:t>diperlukan</a:t>
            </a:r>
            <a:r>
              <a:rPr lang="en-US" altLang="en-US" sz="1600" b="1" dirty="0">
                <a:latin typeface="+mn-lt"/>
                <a:cs typeface="Arial" panose="020B0604020202020204" pitchFamily="34" charset="0"/>
              </a:rPr>
              <a:t>)	2. … ;</a:t>
            </a:r>
          </a:p>
          <a:p>
            <a:pPr marL="2324100" marR="0" lvl="0" indent="-2730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>
                <a:tab pos="2305050" algn="l"/>
              </a:tabLs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dan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seterusnya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… 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600" b="1" dirty="0"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MEMUTUSKAN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24013" marR="0" lvl="0" indent="-1624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6213" algn="l"/>
              </a:tabLst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Menetapkan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:	</a:t>
            </a:r>
          </a:p>
          <a:p>
            <a:pPr marL="1835150" marR="0" lvl="0" indent="-18351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b="1" dirty="0">
                <a:latin typeface="+mn-lt"/>
                <a:cs typeface="Arial" panose="020B0604020202020204" pitchFamily="34" charset="0"/>
              </a:rPr>
              <a:t>KESATU	:</a:t>
            </a:r>
          </a:p>
          <a:p>
            <a:pPr marL="1835150" marR="0" lvl="0" indent="-18351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KEDUA	:	</a:t>
            </a:r>
          </a:p>
          <a:p>
            <a:pPr marL="1835150" marR="0" lvl="0" indent="-18351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b="1" dirty="0">
                <a:latin typeface="+mn-lt"/>
                <a:cs typeface="Arial" panose="020B0604020202020204" pitchFamily="34" charset="0"/>
              </a:rPr>
              <a:t>KETIGA …</a:t>
            </a:r>
            <a:r>
              <a:rPr lang="en-US" altLang="en-US" sz="1600" b="1" dirty="0" err="1">
                <a:latin typeface="+mn-lt"/>
                <a:cs typeface="Arial" panose="020B0604020202020204" pitchFamily="34" charset="0"/>
              </a:rPr>
              <a:t>Dst</a:t>
            </a:r>
            <a:r>
              <a:rPr lang="en-US" altLang="en-US" sz="1600" b="1" dirty="0">
                <a:latin typeface="+mn-lt"/>
                <a:cs typeface="Arial" panose="020B0604020202020204" pitchFamily="34" charset="0"/>
              </a:rPr>
              <a:t>	: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683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EE479-6055-3F4C-8F54-F779E8FB7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792" y="579782"/>
            <a:ext cx="6092847" cy="8746435"/>
          </a:xfrm>
        </p:spPr>
        <p:txBody>
          <a:bodyPr>
            <a:normAutofit/>
          </a:bodyPr>
          <a:lstStyle/>
          <a:p>
            <a:pPr marL="1524000" indent="-1524000">
              <a:buNone/>
              <a:tabLst>
                <a:tab pos="1327150" algn="l"/>
              </a:tabLst>
            </a:pPr>
            <a:r>
              <a:rPr lang="en-US" sz="1600" dirty="0"/>
              <a:t>KE …….	:	Keputusan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/>
              <a:t>Desa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mulai</a:t>
            </a:r>
            <a:r>
              <a:rPr lang="en-US" sz="1600" dirty="0"/>
              <a:t> </a:t>
            </a:r>
            <a:r>
              <a:rPr lang="en-US" sz="1600" dirty="0" err="1"/>
              <a:t>berlaku</a:t>
            </a:r>
            <a:r>
              <a:rPr lang="en-US" sz="1600" dirty="0"/>
              <a:t> pada </a:t>
            </a:r>
            <a:r>
              <a:rPr lang="en-US" sz="1600" dirty="0" err="1"/>
              <a:t>tanggal</a:t>
            </a:r>
            <a:r>
              <a:rPr lang="en-US" sz="1600" dirty="0"/>
              <a:t> </a:t>
            </a:r>
            <a:r>
              <a:rPr lang="en-US" sz="1600" dirty="0" err="1"/>
              <a:t>ditetapkan</a:t>
            </a:r>
            <a:r>
              <a:rPr lang="en-US" sz="1600" dirty="0"/>
              <a:t>.</a:t>
            </a:r>
          </a:p>
          <a:p>
            <a:pPr marL="1524000" indent="-1524000">
              <a:buNone/>
              <a:tabLst>
                <a:tab pos="1327150" algn="l"/>
              </a:tabLst>
            </a:pPr>
            <a:endParaRPr lang="en-US" sz="1600" dirty="0"/>
          </a:p>
          <a:p>
            <a:pPr marL="1524000" indent="1914525">
              <a:buNone/>
              <a:tabLst>
                <a:tab pos="1327150" algn="l"/>
              </a:tabLst>
            </a:pPr>
            <a:r>
              <a:rPr lang="en-US" sz="1600" dirty="0" err="1"/>
              <a:t>Ditetapkan</a:t>
            </a:r>
            <a:r>
              <a:rPr lang="en-US" sz="1600" dirty="0"/>
              <a:t> di …</a:t>
            </a:r>
          </a:p>
          <a:p>
            <a:pPr marL="1524000" indent="1914525">
              <a:buNone/>
              <a:tabLst>
                <a:tab pos="1327150" algn="l"/>
              </a:tabLst>
            </a:pPr>
            <a:r>
              <a:rPr lang="en-US" sz="1600" dirty="0"/>
              <a:t>Pada </a:t>
            </a:r>
            <a:r>
              <a:rPr lang="en-US" sz="1600" dirty="0" err="1"/>
              <a:t>tanggal</a:t>
            </a:r>
            <a:r>
              <a:rPr lang="en-US" sz="1600" dirty="0"/>
              <a:t> ……</a:t>
            </a:r>
          </a:p>
          <a:p>
            <a:pPr marL="1524000" indent="1914525">
              <a:buNone/>
              <a:tabLst>
                <a:tab pos="1327150" algn="l"/>
              </a:tabLst>
            </a:pPr>
            <a:r>
              <a:rPr lang="en-US" sz="1600" dirty="0"/>
              <a:t>KEPALA DESA ….. ,</a:t>
            </a:r>
          </a:p>
          <a:p>
            <a:pPr marL="1524000" indent="1914525">
              <a:buNone/>
              <a:tabLst>
                <a:tab pos="1327150" algn="l"/>
              </a:tabLst>
            </a:pPr>
            <a:endParaRPr lang="en-US" sz="1600" dirty="0"/>
          </a:p>
          <a:p>
            <a:pPr marL="1524000" indent="1914525">
              <a:buNone/>
              <a:tabLst>
                <a:tab pos="1327150" algn="l"/>
              </a:tabLst>
            </a:pPr>
            <a:endParaRPr lang="en-US" sz="1600" dirty="0"/>
          </a:p>
          <a:p>
            <a:pPr marL="1524000" indent="1914525">
              <a:buNone/>
              <a:tabLst>
                <a:tab pos="1327150" algn="l"/>
              </a:tabLst>
            </a:pPr>
            <a:r>
              <a:rPr lang="en-US" sz="1600" dirty="0"/>
              <a:t>(NAMA)</a:t>
            </a:r>
          </a:p>
          <a:p>
            <a:pPr marL="19050" indent="-19050" algn="ctr">
              <a:buNone/>
            </a:pPr>
            <a:r>
              <a:rPr lang="en-US" sz="1400" b="1" dirty="0">
                <a:solidFill>
                  <a:srgbClr val="0432FF"/>
                </a:solidFill>
              </a:rPr>
              <a:t>(Nama </a:t>
            </a:r>
            <a:r>
              <a:rPr lang="en-US" sz="1400" b="1" dirty="0" err="1">
                <a:solidFill>
                  <a:srgbClr val="0432FF"/>
                </a:solidFill>
              </a:rPr>
              <a:t>Kepala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Desa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ditulis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dengan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huruf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kapital</a:t>
            </a:r>
            <a:r>
              <a:rPr lang="en-US" sz="1400" b="1" dirty="0">
                <a:solidFill>
                  <a:srgbClr val="0432FF"/>
                </a:solidFill>
              </a:rPr>
              <a:t>, </a:t>
            </a:r>
            <a:r>
              <a:rPr lang="en-US" sz="1400" b="1" dirty="0" err="1">
                <a:solidFill>
                  <a:srgbClr val="0432FF"/>
                </a:solidFill>
              </a:rPr>
              <a:t>tanpa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gelar</a:t>
            </a:r>
            <a:r>
              <a:rPr lang="en-US" sz="1400" b="1" dirty="0">
                <a:solidFill>
                  <a:srgbClr val="0432FF"/>
                </a:solidFill>
              </a:rPr>
              <a:t> dan </a:t>
            </a:r>
            <a:r>
              <a:rPr lang="en-US" sz="1400" b="1" dirty="0" err="1">
                <a:solidFill>
                  <a:srgbClr val="0432FF"/>
                </a:solidFill>
              </a:rPr>
              <a:t>pangkat</a:t>
            </a:r>
            <a:r>
              <a:rPr lang="en-US" sz="1400" b="1" dirty="0">
                <a:solidFill>
                  <a:srgbClr val="0432FF"/>
                </a:solidFill>
              </a:rPr>
              <a:t>)</a:t>
            </a:r>
            <a:endParaRPr lang="en-ID" sz="1400" b="1" dirty="0">
              <a:solidFill>
                <a:srgbClr val="0432FF"/>
              </a:solidFill>
            </a:endParaRPr>
          </a:p>
          <a:p>
            <a:pPr marL="1524000" indent="-1524000">
              <a:buNone/>
              <a:tabLst>
                <a:tab pos="1327150" algn="l"/>
              </a:tabLst>
            </a:pPr>
            <a:r>
              <a:rPr lang="en-US" dirty="0"/>
              <a:t>------------------------------------------------------------------------</a:t>
            </a:r>
          </a:p>
          <a:p>
            <a:pPr marL="1524000" indent="-1524000" algn="just">
              <a:buNone/>
              <a:tabLst>
                <a:tab pos="1327150" algn="l"/>
              </a:tabLst>
            </a:pPr>
            <a:r>
              <a:rPr lang="en-US" sz="1600" dirty="0" err="1"/>
              <a:t>Catatan</a:t>
            </a:r>
            <a:r>
              <a:rPr lang="en-US" sz="1600" dirty="0"/>
              <a:t>:</a:t>
            </a:r>
          </a:p>
          <a:p>
            <a:pPr marL="312738" indent="-312738" algn="just">
              <a:buAutoNum type="arabicPeriod"/>
            </a:pPr>
            <a:r>
              <a:rPr lang="en-US" sz="1600" dirty="0"/>
              <a:t>Pada </a:t>
            </a:r>
            <a:r>
              <a:rPr lang="en-US" sz="1600" dirty="0" err="1"/>
              <a:t>diktum</a:t>
            </a:r>
            <a:r>
              <a:rPr lang="en-US" sz="1600" dirty="0"/>
              <a:t> (</a:t>
            </a:r>
            <a:r>
              <a:rPr lang="en-US" sz="1600" dirty="0" err="1"/>
              <a:t>isi</a:t>
            </a:r>
            <a:r>
              <a:rPr lang="en-US" sz="1600" dirty="0"/>
              <a:t> </a:t>
            </a:r>
            <a:r>
              <a:rPr lang="en-US" sz="1600" dirty="0" err="1"/>
              <a:t>keputusan</a:t>
            </a:r>
            <a:r>
              <a:rPr lang="en-US" sz="1600" dirty="0"/>
              <a:t>) </a:t>
            </a:r>
            <a:r>
              <a:rPr lang="en-US" sz="1600" dirty="0" err="1"/>
              <a:t>sebelum</a:t>
            </a:r>
            <a:r>
              <a:rPr lang="en-US" sz="1600" dirty="0"/>
              <a:t> </a:t>
            </a:r>
            <a:r>
              <a:rPr lang="en-US" sz="1600" dirty="0" err="1"/>
              <a:t>diktum</a:t>
            </a:r>
            <a:r>
              <a:rPr lang="en-US" sz="1600" dirty="0"/>
              <a:t> </a:t>
            </a:r>
            <a:r>
              <a:rPr lang="en-US" sz="1600" dirty="0" err="1"/>
              <a:t>terakhir</a:t>
            </a:r>
            <a:r>
              <a:rPr lang="en-US" sz="1600" dirty="0"/>
              <a:t> </a:t>
            </a:r>
            <a:r>
              <a:rPr lang="en-US" sz="1600" dirty="0" err="1"/>
              <a:t>lazimnya</a:t>
            </a:r>
            <a:r>
              <a:rPr lang="en-US" sz="1600" dirty="0"/>
              <a:t> </a:t>
            </a:r>
            <a:r>
              <a:rPr lang="en-US" sz="1600" dirty="0" err="1"/>
              <a:t>diberi</a:t>
            </a:r>
            <a:r>
              <a:rPr lang="en-US" sz="1600" dirty="0"/>
              <a:t> </a:t>
            </a:r>
            <a:r>
              <a:rPr lang="en-US" sz="1600" dirty="0" err="1"/>
              <a:t>pernyataan</a:t>
            </a:r>
            <a:r>
              <a:rPr lang="en-US" sz="1600" dirty="0"/>
              <a:t> “</a:t>
            </a:r>
            <a:r>
              <a:rPr lang="en-US" sz="1600" b="1" dirty="0" err="1"/>
              <a:t>Apabila</a:t>
            </a:r>
            <a:r>
              <a:rPr lang="en-US" sz="1600" b="1" dirty="0"/>
              <a:t> </a:t>
            </a:r>
            <a:r>
              <a:rPr lang="en-US" sz="1600" b="1" dirty="0" err="1"/>
              <a:t>dikemudian</a:t>
            </a:r>
            <a:r>
              <a:rPr lang="en-US" sz="1600" b="1" dirty="0"/>
              <a:t> </a:t>
            </a:r>
            <a:r>
              <a:rPr lang="en-US" sz="1600" b="1" dirty="0" err="1"/>
              <a:t>hari</a:t>
            </a:r>
            <a:r>
              <a:rPr lang="en-US" sz="1600" b="1" dirty="0"/>
              <a:t> Keputusan </a:t>
            </a:r>
            <a:r>
              <a:rPr lang="en-US" sz="1600" b="1" dirty="0" err="1"/>
              <a:t>Kepala</a:t>
            </a:r>
            <a:r>
              <a:rPr lang="en-US" sz="1600" b="1" dirty="0"/>
              <a:t> </a:t>
            </a:r>
            <a:r>
              <a:rPr lang="en-US" sz="1600" b="1" dirty="0" err="1"/>
              <a:t>Desa</a:t>
            </a:r>
            <a:r>
              <a:rPr lang="en-US" sz="1600" b="1" dirty="0"/>
              <a:t> </a:t>
            </a:r>
            <a:r>
              <a:rPr lang="en-US" sz="1600" b="1" dirty="0" err="1"/>
              <a:t>ini</a:t>
            </a:r>
            <a:r>
              <a:rPr lang="en-US" sz="1600" b="1" dirty="0"/>
              <a:t> </a:t>
            </a:r>
            <a:r>
              <a:rPr lang="en-US" sz="1600" b="1" dirty="0" err="1"/>
              <a:t>terdapat</a:t>
            </a:r>
            <a:r>
              <a:rPr lang="en-US" sz="1600" b="1" dirty="0"/>
              <a:t> </a:t>
            </a:r>
            <a:r>
              <a:rPr lang="en-US" sz="1600" b="1" dirty="0" err="1"/>
              <a:t>kesalahan</a:t>
            </a:r>
            <a:r>
              <a:rPr lang="en-US" sz="1600" b="1" dirty="0"/>
              <a:t>, </a:t>
            </a:r>
            <a:r>
              <a:rPr lang="en-US" sz="1600" b="1" dirty="0" err="1"/>
              <a:t>maka</a:t>
            </a:r>
            <a:r>
              <a:rPr lang="en-US" sz="1600" b="1" dirty="0"/>
              <a:t> </a:t>
            </a:r>
            <a:r>
              <a:rPr lang="en-US" sz="1600" b="1" dirty="0" err="1"/>
              <a:t>akan</a:t>
            </a:r>
            <a:r>
              <a:rPr lang="en-US" sz="1600" b="1" dirty="0"/>
              <a:t> </a:t>
            </a:r>
            <a:r>
              <a:rPr lang="en-US" sz="1600" b="1" dirty="0" err="1"/>
              <a:t>diperbaiki</a:t>
            </a:r>
            <a:r>
              <a:rPr lang="en-US" sz="1600" b="1" dirty="0"/>
              <a:t> </a:t>
            </a:r>
            <a:r>
              <a:rPr lang="en-US" sz="1600" b="1" dirty="0" err="1"/>
              <a:t>sebagaimana</a:t>
            </a:r>
            <a:r>
              <a:rPr lang="en-US" sz="1600" b="1" dirty="0"/>
              <a:t> </a:t>
            </a:r>
            <a:r>
              <a:rPr lang="en-US" sz="1600" b="1" dirty="0" err="1"/>
              <a:t>mestinya</a:t>
            </a:r>
            <a:r>
              <a:rPr lang="en-US" sz="1600" dirty="0"/>
              <a:t>”.</a:t>
            </a:r>
          </a:p>
          <a:p>
            <a:pPr marL="457200" indent="-457200" algn="just">
              <a:buAutoNum type="arabicPeriod"/>
            </a:pPr>
            <a:endParaRPr lang="en-US" sz="1600" dirty="0"/>
          </a:p>
          <a:p>
            <a:pPr marL="312738" indent="-312738" algn="just">
              <a:buAutoNum type="arabicPeriod"/>
            </a:pPr>
            <a:r>
              <a:rPr lang="en-US" sz="1600" dirty="0"/>
              <a:t>Keputusan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/>
              <a:t>Desa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bersifat</a:t>
            </a:r>
            <a:r>
              <a:rPr lang="en-US" sz="1600" dirty="0"/>
              <a:t> </a:t>
            </a:r>
            <a:r>
              <a:rPr lang="en-US" sz="1600" dirty="0" err="1"/>
              <a:t>mengatur</a:t>
            </a:r>
            <a:r>
              <a:rPr lang="en-US" sz="1600" dirty="0"/>
              <a:t> (</a:t>
            </a:r>
            <a:r>
              <a:rPr lang="en-US" sz="1600" dirty="0" err="1"/>
              <a:t>bukan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), </a:t>
            </a:r>
            <a:r>
              <a:rPr lang="en-US" sz="1600" dirty="0" err="1"/>
              <a:t>melainkan</a:t>
            </a:r>
            <a:r>
              <a:rPr lang="en-US" sz="1600" dirty="0"/>
              <a:t> </a:t>
            </a:r>
            <a:r>
              <a:rPr lang="en-US" sz="1600" dirty="0" err="1"/>
              <a:t>bersifat</a:t>
            </a:r>
            <a:r>
              <a:rPr lang="en-US" sz="1600" dirty="0"/>
              <a:t> </a:t>
            </a:r>
            <a:r>
              <a:rPr lang="en-US" sz="1600" dirty="0" err="1"/>
              <a:t>penetapan</a:t>
            </a:r>
            <a:r>
              <a:rPr lang="en-US" sz="1600" dirty="0"/>
              <a:t>.</a:t>
            </a:r>
          </a:p>
          <a:p>
            <a:pPr marL="1425575" indent="-1112838" algn="just">
              <a:buNone/>
            </a:pPr>
            <a:r>
              <a:rPr lang="en-US" sz="1600" dirty="0" err="1"/>
              <a:t>Misalnya</a:t>
            </a:r>
            <a:r>
              <a:rPr lang="en-US" sz="1600" dirty="0"/>
              <a:t>: </a:t>
            </a:r>
          </a:p>
          <a:p>
            <a:pPr marL="312738" indent="0" algn="just">
              <a:buNone/>
            </a:pPr>
            <a:r>
              <a:rPr lang="en-US" sz="1600" dirty="0"/>
              <a:t>Keputusan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/>
              <a:t>Desa</a:t>
            </a:r>
            <a:r>
              <a:rPr lang="en-US" sz="1600" dirty="0"/>
              <a:t>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/>
              <a:t>Pengangkatan</a:t>
            </a:r>
            <a:r>
              <a:rPr lang="en-US" sz="1600" dirty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/>
              <a:t>Seksi</a:t>
            </a:r>
            <a:r>
              <a:rPr lang="en-US" sz="1600" dirty="0"/>
              <a:t> </a:t>
            </a:r>
            <a:r>
              <a:rPr lang="en-US" sz="1600" dirty="0" err="1"/>
              <a:t>Pemerintahan</a:t>
            </a:r>
            <a:r>
              <a:rPr lang="en-US" sz="1600" dirty="0"/>
              <a:t>. Keputusan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sifatnya</a:t>
            </a:r>
            <a:r>
              <a:rPr lang="en-US" sz="1600" dirty="0"/>
              <a:t> </a:t>
            </a:r>
            <a:r>
              <a:rPr lang="en-US" sz="1600" dirty="0" err="1"/>
              <a:t>menetapkan</a:t>
            </a:r>
            <a:r>
              <a:rPr lang="en-US" sz="1600" dirty="0"/>
              <a:t> </a:t>
            </a:r>
            <a:r>
              <a:rPr lang="en-US" sz="1600" dirty="0" err="1"/>
              <a:t>seseorang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/>
              <a:t>Seksi</a:t>
            </a:r>
            <a:r>
              <a:rPr lang="en-US" sz="1600" dirty="0"/>
              <a:t> </a:t>
            </a:r>
            <a:r>
              <a:rPr lang="en-US" sz="1600" dirty="0" err="1"/>
              <a:t>Pemerintahan</a:t>
            </a:r>
            <a:r>
              <a:rPr lang="en-US" sz="1600" dirty="0"/>
              <a:t>.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demikian</a:t>
            </a:r>
            <a:r>
              <a:rPr lang="en-US" sz="1600" dirty="0"/>
              <a:t> SK </a:t>
            </a:r>
            <a:r>
              <a:rPr lang="en-US" sz="1600" dirty="0" err="1"/>
              <a:t>Kades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berfungsi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memberi</a:t>
            </a:r>
            <a:r>
              <a:rPr lang="en-US" sz="1600" dirty="0"/>
              <a:t> </a:t>
            </a:r>
            <a:r>
              <a:rPr lang="en-US" sz="1600" dirty="0" err="1"/>
              <a:t>kepastian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(</a:t>
            </a:r>
            <a:r>
              <a:rPr lang="en-US" sz="1600" dirty="0" err="1"/>
              <a:t>legalitas</a:t>
            </a:r>
            <a:r>
              <a:rPr lang="en-US" sz="1600" dirty="0"/>
              <a:t>/</a:t>
            </a:r>
            <a:r>
              <a:rPr lang="en-US" sz="1600" dirty="0" err="1"/>
              <a:t>resmi</a:t>
            </a:r>
            <a:r>
              <a:rPr lang="en-US" sz="1600" dirty="0"/>
              <a:t>) </a:t>
            </a:r>
            <a:r>
              <a:rPr lang="en-US" sz="1600" dirty="0" err="1"/>
              <a:t>bagi</a:t>
            </a:r>
            <a:r>
              <a:rPr lang="en-US" sz="1600" dirty="0"/>
              <a:t> </a:t>
            </a:r>
            <a:r>
              <a:rPr lang="en-US" sz="1600" dirty="0" err="1"/>
              <a:t>seseorang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menjabat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/>
              <a:t>Seksi</a:t>
            </a:r>
            <a:r>
              <a:rPr lang="en-US" sz="1600" dirty="0"/>
              <a:t> </a:t>
            </a:r>
            <a:r>
              <a:rPr lang="en-US" sz="1600" dirty="0" err="1"/>
              <a:t>Pemerintahan</a:t>
            </a:r>
            <a:r>
              <a:rPr lang="en-US" sz="16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242094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5D21B-A4D7-AA41-AF57-248293A73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6" y="1523867"/>
            <a:ext cx="5915025" cy="739828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11762C-3BC2-244F-8FF1-A6213E3B2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9378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0" descr="Garuda Hitam">
            <a:extLst>
              <a:ext uri="{FF2B5EF4-FFF2-40B4-BE49-F238E27FC236}">
                <a16:creationId xmlns:a16="http://schemas.microsoft.com/office/drawing/2014/main" id="{0B900B3F-5A3B-6840-9776-42EFEB5E6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263" y="204856"/>
            <a:ext cx="942777" cy="98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B50AE9A8-7D73-854E-B8F4-FEC009F15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86" y="1345490"/>
            <a:ext cx="6479628" cy="8233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KEPALA DESA ….. …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KABUPATEN/KOTA........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 DESA… (Nama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NOMOR … TAHUN …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TENTANG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(Nama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 RAHMAT TUHAN YANG MAHA ESA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KEPALA DESA …….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52588" marR="0" lvl="0" indent="-1652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6213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Menimbang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:	a.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24013" marR="0" lvl="0" indent="-1624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17638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Mengingat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:	1.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Kesepakatan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Bersama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BADAN PERMUSYAWARATAN DESA …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KEPALA DESA …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MEMUTUSKAN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24013" marR="0" lvl="0" indent="-1624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6213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Menetapkan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	PERATURAN DESA TENTANG ….... 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47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EE479-6055-3F4C-8F54-F779E8FB7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" y="243840"/>
            <a:ext cx="6431280" cy="94488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5600" b="1" dirty="0"/>
              <a:t>BAB I</a:t>
            </a:r>
            <a:endParaRPr lang="en-ID" sz="5600" b="1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5600" b="1" dirty="0"/>
              <a:t>KETENTUAN UMUM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1</a:t>
            </a:r>
            <a:endParaRPr lang="en-ID" sz="5600" b="1" dirty="0"/>
          </a:p>
          <a:p>
            <a:pPr marL="0" indent="0">
              <a:buNone/>
            </a:pPr>
            <a:r>
              <a:rPr lang="en-ID" sz="5600" b="1" dirty="0" err="1"/>
              <a:t>Dalam</a:t>
            </a:r>
            <a:r>
              <a:rPr lang="en-ID" sz="5600" b="1" dirty="0"/>
              <a:t> </a:t>
            </a:r>
            <a:r>
              <a:rPr lang="en-ID" sz="5600" b="1" dirty="0" err="1"/>
              <a:t>Peraturan</a:t>
            </a:r>
            <a:r>
              <a:rPr lang="en-ID" sz="5600" b="1" dirty="0"/>
              <a:t> </a:t>
            </a:r>
            <a:r>
              <a:rPr lang="en-ID" sz="5600" b="1" dirty="0" err="1"/>
              <a:t>Desa</a:t>
            </a:r>
            <a:r>
              <a:rPr lang="en-ID" sz="5600" b="1" dirty="0"/>
              <a:t> </a:t>
            </a:r>
            <a:r>
              <a:rPr lang="en-ID" sz="5600" b="1" dirty="0" err="1"/>
              <a:t>ini</a:t>
            </a:r>
            <a:r>
              <a:rPr lang="en-ID" sz="5600" b="1" dirty="0"/>
              <a:t> yang </a:t>
            </a:r>
            <a:r>
              <a:rPr lang="en-ID" sz="5600" b="1" dirty="0" err="1"/>
              <a:t>dimaksud</a:t>
            </a:r>
            <a:r>
              <a:rPr lang="en-ID" sz="5600" b="1" dirty="0"/>
              <a:t> </a:t>
            </a:r>
            <a:r>
              <a:rPr lang="en-ID" sz="5600" b="1" dirty="0" err="1"/>
              <a:t>dengan</a:t>
            </a:r>
            <a:r>
              <a:rPr lang="en-ID" sz="5600" b="1" dirty="0"/>
              <a:t>:</a:t>
            </a:r>
          </a:p>
          <a:p>
            <a:pPr marL="0" indent="0">
              <a:buNone/>
            </a:pPr>
            <a:r>
              <a:rPr lang="en-ID" sz="5600" b="1" dirty="0"/>
              <a:t>1.  ……</a:t>
            </a:r>
          </a:p>
          <a:p>
            <a:pPr marL="0" indent="0">
              <a:buNone/>
            </a:pPr>
            <a:r>
              <a:rPr lang="en-ID" sz="5600" b="1" dirty="0"/>
              <a:t>2.  ……</a:t>
            </a:r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BAB II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………………</a:t>
            </a:r>
          </a:p>
          <a:p>
            <a:pPr marL="0" indent="0" algn="ctr">
              <a:buNone/>
            </a:pP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 BAB III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…………………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. . .</a:t>
            </a:r>
          </a:p>
          <a:p>
            <a:pPr marL="0" indent="0">
              <a:buNone/>
            </a:pPr>
            <a:r>
              <a:rPr lang="en-US" sz="5600" b="1" dirty="0"/>
              <a:t>(1) …………</a:t>
            </a:r>
          </a:p>
          <a:p>
            <a:pPr marL="0" indent="0">
              <a:buNone/>
            </a:pPr>
            <a:r>
              <a:rPr lang="en-US" sz="5600" b="1" dirty="0"/>
              <a:t>(2) ………..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>
              <a:spcAft>
                <a:spcPts val="600"/>
              </a:spcAft>
              <a:buNone/>
            </a:pPr>
            <a:r>
              <a:rPr lang="en-US" sz="5600" b="1" dirty="0" err="1"/>
              <a:t>Peraturan</a:t>
            </a:r>
            <a:r>
              <a:rPr lang="en-US" sz="5600" b="1" dirty="0"/>
              <a:t> </a:t>
            </a:r>
            <a:r>
              <a:rPr lang="en-US" sz="5600" b="1" dirty="0" err="1"/>
              <a:t>Desa</a:t>
            </a:r>
            <a:r>
              <a:rPr lang="en-US" sz="5600" b="1" dirty="0"/>
              <a:t> </a:t>
            </a:r>
            <a:r>
              <a:rPr lang="en-US" sz="5600" b="1" dirty="0" err="1"/>
              <a:t>ini</a:t>
            </a:r>
            <a:r>
              <a:rPr lang="en-US" sz="5600" b="1" dirty="0"/>
              <a:t> </a:t>
            </a:r>
            <a:r>
              <a:rPr lang="en-US" sz="5600" b="1" dirty="0" err="1"/>
              <a:t>mulai</a:t>
            </a:r>
            <a:r>
              <a:rPr lang="en-US" sz="5600" b="1" dirty="0"/>
              <a:t> </a:t>
            </a:r>
            <a:r>
              <a:rPr lang="en-US" sz="5600" b="1" dirty="0" err="1"/>
              <a:t>berlaku</a:t>
            </a:r>
            <a:r>
              <a:rPr lang="en-US" sz="5600" b="1" dirty="0"/>
              <a:t> pada </a:t>
            </a:r>
            <a:r>
              <a:rPr lang="en-US" sz="5600" b="1" dirty="0" err="1"/>
              <a:t>tanggal</a:t>
            </a:r>
            <a:r>
              <a:rPr lang="en-US" sz="5600" b="1" dirty="0"/>
              <a:t> </a:t>
            </a:r>
            <a:r>
              <a:rPr lang="en-US" sz="5600" b="1" dirty="0" err="1"/>
              <a:t>diundangkan</a:t>
            </a:r>
            <a:r>
              <a:rPr lang="en-US" sz="5600" b="1" dirty="0"/>
              <a:t>.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Agar </a:t>
            </a:r>
            <a:r>
              <a:rPr lang="en-US" sz="5600" b="1" dirty="0" err="1"/>
              <a:t>setiap</a:t>
            </a:r>
            <a:r>
              <a:rPr lang="en-US" sz="5600" b="1" dirty="0"/>
              <a:t> orang </a:t>
            </a:r>
            <a:r>
              <a:rPr lang="en-US" sz="5600" b="1" dirty="0" err="1"/>
              <a:t>mengetahuinya</a:t>
            </a:r>
            <a:r>
              <a:rPr lang="en-US" sz="5600" b="1" dirty="0"/>
              <a:t>, </a:t>
            </a:r>
            <a:r>
              <a:rPr lang="en-US" sz="5600" b="1" dirty="0" err="1"/>
              <a:t>memerintahkan</a:t>
            </a:r>
            <a:r>
              <a:rPr lang="en-US" sz="5600" b="1" dirty="0"/>
              <a:t> </a:t>
            </a:r>
            <a:r>
              <a:rPr lang="en-US" sz="5600" b="1" dirty="0" err="1"/>
              <a:t>pengundangan</a:t>
            </a:r>
            <a:r>
              <a:rPr lang="en-US" sz="5600" b="1" dirty="0"/>
              <a:t> </a:t>
            </a:r>
            <a:r>
              <a:rPr lang="en-US" sz="5600" b="1" dirty="0" err="1"/>
              <a:t>Peraturan</a:t>
            </a:r>
            <a:r>
              <a:rPr lang="en-US" sz="5600" b="1" dirty="0"/>
              <a:t> </a:t>
            </a:r>
            <a:r>
              <a:rPr lang="en-US" sz="5600" b="1" dirty="0" err="1"/>
              <a:t>Desa</a:t>
            </a:r>
            <a:r>
              <a:rPr lang="en-US" sz="5600" b="1" dirty="0"/>
              <a:t> </a:t>
            </a:r>
            <a:r>
              <a:rPr lang="en-US" sz="5600" b="1" dirty="0" err="1"/>
              <a:t>ini</a:t>
            </a:r>
            <a:r>
              <a:rPr lang="en-US" sz="5600" b="1" dirty="0"/>
              <a:t> </a:t>
            </a:r>
            <a:r>
              <a:rPr lang="en-US" sz="5600" b="1" dirty="0" err="1"/>
              <a:t>dengan</a:t>
            </a:r>
            <a:r>
              <a:rPr lang="en-US" sz="5600" b="1" dirty="0"/>
              <a:t> </a:t>
            </a:r>
            <a:r>
              <a:rPr lang="en-US" sz="5600" b="1" dirty="0" err="1"/>
              <a:t>penempatannya</a:t>
            </a:r>
            <a:r>
              <a:rPr lang="en-US" sz="5600" b="1" dirty="0"/>
              <a:t> </a:t>
            </a:r>
            <a:r>
              <a:rPr lang="en-US" sz="5600" b="1" dirty="0" err="1"/>
              <a:t>dalam</a:t>
            </a:r>
            <a:r>
              <a:rPr lang="en-US" sz="5600" b="1" dirty="0"/>
              <a:t> </a:t>
            </a:r>
            <a:r>
              <a:rPr lang="en-US" sz="5600" b="1" dirty="0" err="1"/>
              <a:t>Lembaran</a:t>
            </a:r>
            <a:r>
              <a:rPr lang="en-US" sz="5600" b="1" dirty="0"/>
              <a:t> </a:t>
            </a:r>
            <a:r>
              <a:rPr lang="en-US" sz="5600" b="1" dirty="0" err="1"/>
              <a:t>Desa</a:t>
            </a:r>
            <a:r>
              <a:rPr lang="en-US" sz="5600" b="1" dirty="0"/>
              <a:t> … (Nama </a:t>
            </a:r>
            <a:r>
              <a:rPr lang="en-US" sz="5600" b="1" dirty="0" err="1"/>
              <a:t>Desa</a:t>
            </a:r>
            <a:r>
              <a:rPr lang="en-US" sz="5600" b="1" dirty="0"/>
              <a:t>).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 err="1"/>
              <a:t>Ditetapkan</a:t>
            </a:r>
            <a:r>
              <a:rPr lang="en-US" sz="5600" b="1" dirty="0"/>
              <a:t> di …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/>
              <a:t>pada </a:t>
            </a:r>
            <a:r>
              <a:rPr lang="en-US" sz="5600" b="1" dirty="0" err="1"/>
              <a:t>tanggal</a:t>
            </a:r>
            <a:r>
              <a:rPr lang="en-US" sz="5600" b="1" dirty="0"/>
              <a:t> …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/>
              <a:t>KEPALA DESA…(Nama </a:t>
            </a:r>
            <a:r>
              <a:rPr lang="en-US" sz="5600" b="1" dirty="0" err="1"/>
              <a:t>Desa</a:t>
            </a:r>
            <a:r>
              <a:rPr lang="en-US" sz="5600" b="1" dirty="0"/>
              <a:t>),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 err="1"/>
              <a:t>tanda</a:t>
            </a:r>
            <a:r>
              <a:rPr lang="en-US" sz="5600" b="1" dirty="0"/>
              <a:t> </a:t>
            </a:r>
            <a:r>
              <a:rPr lang="en-US" sz="5600" b="1" dirty="0" err="1"/>
              <a:t>tangan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/>
              <a:t>NAMA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 err="1"/>
              <a:t>Diundangkan</a:t>
            </a:r>
            <a:r>
              <a:rPr lang="en-US" sz="5600" b="1" dirty="0"/>
              <a:t> di 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pada </a:t>
            </a:r>
            <a:r>
              <a:rPr lang="en-US" sz="5600" b="1" dirty="0" err="1"/>
              <a:t>tanggal</a:t>
            </a:r>
            <a:r>
              <a:rPr lang="en-US" sz="5600" b="1" dirty="0"/>
              <a:t> 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SEKRETARIS DESA … (Nama </a:t>
            </a:r>
            <a:r>
              <a:rPr lang="en-US" sz="5600" b="1" dirty="0" err="1"/>
              <a:t>Desa</a:t>
            </a:r>
            <a:r>
              <a:rPr lang="en-US" sz="5600" b="1" dirty="0"/>
              <a:t>),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 err="1"/>
              <a:t>tanda</a:t>
            </a:r>
            <a:r>
              <a:rPr lang="en-US" sz="5600" b="1" dirty="0"/>
              <a:t> </a:t>
            </a:r>
            <a:r>
              <a:rPr lang="en-US" sz="5600" b="1" dirty="0" err="1"/>
              <a:t>tangan</a:t>
            </a:r>
            <a:endParaRPr lang="en-ID" sz="5600" b="1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600" b="1" dirty="0"/>
              <a:t>NAMA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LEMBARAN DESA … (Nama </a:t>
            </a:r>
            <a:r>
              <a:rPr lang="en-US" sz="5600" b="1" dirty="0" err="1"/>
              <a:t>Desa</a:t>
            </a:r>
            <a:r>
              <a:rPr lang="en-US" sz="5600" b="1" dirty="0"/>
              <a:t>) TAHUN … NOMOR …</a:t>
            </a:r>
            <a:endParaRPr lang="en-ID" sz="5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1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9F6B8-D7F1-0447-8D73-DFEDDB0095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Chalkboard SE" panose="03050602040202020205" pitchFamily="66" charset="77"/>
              </a:rPr>
              <a:t>SISTEMATIKA </a:t>
            </a:r>
            <a:br>
              <a:rPr lang="en-US" sz="3600" dirty="0">
                <a:solidFill>
                  <a:srgbClr val="002060"/>
                </a:solidFill>
                <a:latin typeface="Chalkboard SE" panose="03050602040202020205" pitchFamily="66" charset="77"/>
              </a:rPr>
            </a:br>
            <a:r>
              <a:rPr lang="en-US" sz="3600" dirty="0">
                <a:solidFill>
                  <a:srgbClr val="002060"/>
                </a:solidFill>
                <a:latin typeface="Chalkboard SE" panose="03050602040202020205" pitchFamily="66" charset="77"/>
              </a:rPr>
              <a:t>PERATURAN BERSAMA KEPALA DESA</a:t>
            </a:r>
          </a:p>
        </p:txBody>
      </p:sp>
    </p:spTree>
    <p:extLst>
      <p:ext uri="{BB962C8B-B14F-4D97-AF65-F5344CB8AC3E}">
        <p14:creationId xmlns:p14="http://schemas.microsoft.com/office/powerpoint/2010/main" val="13001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5D21B-A4D7-AA41-AF57-248293A73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6" y="1523867"/>
            <a:ext cx="5915025" cy="739828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11762C-3BC2-244F-8FF1-A6213E3B2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9378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0" descr="Garuda Hitam">
            <a:extLst>
              <a:ext uri="{FF2B5EF4-FFF2-40B4-BE49-F238E27FC236}">
                <a16:creationId xmlns:a16="http://schemas.microsoft.com/office/drawing/2014/main" id="{0B900B3F-5A3B-6840-9776-42EFEB5E6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263" y="204856"/>
            <a:ext cx="942777" cy="98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B50AE9A8-7D73-854E-B8F4-FEC009F15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86" y="1221900"/>
            <a:ext cx="6479628" cy="8479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KABUPATEN/KOTA........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 BERSAMA KEPALA DESA… (Nama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 KEPALA DESA ….(Nama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NOMOR … TAHUN …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1" dirty="0">
                <a:ea typeface="Times New Roman" panose="02020603050405020304" pitchFamily="18" charset="0"/>
                <a:cs typeface="Arial" panose="020B0604020202020204" pitchFamily="34" charset="0"/>
              </a:rPr>
              <a:t>NOMOR … TAHUN …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TENTANG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Judul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Bersama)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 RAHMAT TUHAN YANG MAHA ESA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KEPALA DESA ……. DAN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1" dirty="0">
                <a:ea typeface="Times New Roman" panose="02020603050405020304" pitchFamily="18" charset="0"/>
                <a:cs typeface="Arial" panose="020B0604020202020204" pitchFamily="34" charset="0"/>
              </a:rPr>
              <a:t>KEPALA DESA ……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52588" marR="0" lvl="0" indent="-1652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6213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Menimbang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:	a.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24013" marR="0" lvl="0" indent="-1624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17638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Mengingat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:	1.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MEMUTUSKAN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24013" marR="0" lvl="0" indent="-1624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6213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Menetapkan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	PERATURAN BERSAMA KEPALA DESA….. DAN KEPALA DESA …. TENTANG …....(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sesuai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judul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Bersama) 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038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EE479-6055-3F4C-8F54-F779E8FB7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" y="579782"/>
            <a:ext cx="6431280" cy="874643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5600" b="1" dirty="0"/>
              <a:t>BAB I</a:t>
            </a:r>
            <a:endParaRPr lang="en-ID" sz="5600" b="1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5600" b="1" dirty="0"/>
              <a:t>KETENTUAN UMUM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1</a:t>
            </a:r>
            <a:endParaRPr lang="en-ID" sz="5600" b="1" dirty="0"/>
          </a:p>
          <a:p>
            <a:pPr marL="0" indent="0">
              <a:buNone/>
            </a:pPr>
            <a:r>
              <a:rPr lang="en-ID" sz="5600" b="1" dirty="0" err="1"/>
              <a:t>Dalam</a:t>
            </a:r>
            <a:r>
              <a:rPr lang="en-ID" sz="5600" b="1" dirty="0"/>
              <a:t> </a:t>
            </a:r>
            <a:r>
              <a:rPr lang="en-ID" sz="5600" b="1" dirty="0" err="1"/>
              <a:t>Peraturan</a:t>
            </a:r>
            <a:r>
              <a:rPr lang="en-ID" sz="5600" b="1" dirty="0"/>
              <a:t>  Bersama </a:t>
            </a:r>
            <a:r>
              <a:rPr lang="en-ID" sz="5600" b="1" dirty="0" err="1"/>
              <a:t>ini</a:t>
            </a:r>
            <a:r>
              <a:rPr lang="en-ID" sz="5600" b="1" dirty="0"/>
              <a:t> yang </a:t>
            </a:r>
            <a:r>
              <a:rPr lang="en-ID" sz="5600" b="1" dirty="0" err="1"/>
              <a:t>dimaksud</a:t>
            </a:r>
            <a:r>
              <a:rPr lang="en-ID" sz="5600" b="1" dirty="0"/>
              <a:t> </a:t>
            </a:r>
            <a:r>
              <a:rPr lang="en-ID" sz="5600" b="1" dirty="0" err="1"/>
              <a:t>dengan</a:t>
            </a:r>
            <a:r>
              <a:rPr lang="en-ID" sz="5600" b="1" dirty="0"/>
              <a:t>:</a:t>
            </a:r>
          </a:p>
          <a:p>
            <a:pPr marL="0" indent="0">
              <a:buNone/>
            </a:pPr>
            <a:r>
              <a:rPr lang="en-ID" sz="5600" b="1" dirty="0"/>
              <a:t>1.  ……</a:t>
            </a:r>
          </a:p>
          <a:p>
            <a:pPr marL="0" indent="0">
              <a:buNone/>
            </a:pPr>
            <a:r>
              <a:rPr lang="en-ID" sz="5600" b="1" dirty="0"/>
              <a:t>2.  ……</a:t>
            </a:r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BAB II</a:t>
            </a:r>
          </a:p>
          <a:p>
            <a:pPr marL="0" indent="0" algn="ctr">
              <a:buNone/>
            </a:pPr>
            <a:r>
              <a:rPr lang="en-US" sz="5600" b="1" dirty="0"/>
              <a:t>Bagian </a:t>
            </a:r>
            <a:r>
              <a:rPr lang="en-US" sz="5600" b="1" dirty="0" err="1"/>
              <a:t>Pertama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………………</a:t>
            </a:r>
          </a:p>
          <a:p>
            <a:pPr marL="0" indent="0" algn="ctr">
              <a:buNone/>
            </a:pPr>
            <a:r>
              <a:rPr lang="en-US" sz="5600" b="1" dirty="0" err="1"/>
              <a:t>Paragraf</a:t>
            </a:r>
            <a:r>
              <a:rPr lang="en-US" sz="5600" b="1" dirty="0"/>
              <a:t> 1</a:t>
            </a:r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</a:p>
          <a:p>
            <a:pPr marL="0" indent="0" algn="ctr">
              <a:buNone/>
            </a:pPr>
            <a:r>
              <a:rPr lang="en-US" sz="5600" b="1" dirty="0" err="1"/>
              <a:t>Paragraf</a:t>
            </a:r>
            <a:r>
              <a:rPr lang="en-US" sz="5600" b="1" dirty="0"/>
              <a:t> …</a:t>
            </a:r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…</a:t>
            </a:r>
            <a:endParaRPr lang="en-ID" sz="5600" b="1" dirty="0"/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</a:p>
          <a:p>
            <a:pPr marL="0" indent="0" algn="ctr">
              <a:buNone/>
            </a:pPr>
            <a:r>
              <a:rPr lang="en-US" sz="5600" b="1" dirty="0"/>
              <a:t>BAB …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…………………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 ….</a:t>
            </a:r>
          </a:p>
          <a:p>
            <a:pPr marL="0" indent="0">
              <a:buNone/>
            </a:pPr>
            <a:r>
              <a:rPr lang="en-US" sz="5600" b="1" dirty="0"/>
              <a:t>(1) …………</a:t>
            </a:r>
          </a:p>
          <a:p>
            <a:pPr marL="0" indent="0">
              <a:buNone/>
            </a:pPr>
            <a:r>
              <a:rPr lang="en-US" sz="5600" b="1" dirty="0"/>
              <a:t>(2) ………..</a:t>
            </a:r>
          </a:p>
          <a:p>
            <a:pPr marL="0" indent="0">
              <a:buNone/>
            </a:pPr>
            <a:endParaRPr lang="en-US" sz="5600" b="1" dirty="0"/>
          </a:p>
          <a:p>
            <a:pPr marL="0" indent="0" algn="ctr">
              <a:buNone/>
            </a:pPr>
            <a:r>
              <a:rPr lang="en-US" sz="5600" b="1" dirty="0"/>
              <a:t>BAB …</a:t>
            </a:r>
          </a:p>
          <a:p>
            <a:pPr marL="0" indent="0" algn="ctr">
              <a:buNone/>
            </a:pPr>
            <a:r>
              <a:rPr lang="en-US" sz="5600" b="1" dirty="0"/>
              <a:t>KETENTUAN PERALIHAN (</a:t>
            </a:r>
            <a:r>
              <a:rPr lang="en-US" sz="5600" b="1" dirty="0" err="1"/>
              <a:t>jika</a:t>
            </a:r>
            <a:r>
              <a:rPr lang="en-US" sz="5600" b="1" dirty="0"/>
              <a:t> </a:t>
            </a:r>
            <a:r>
              <a:rPr lang="en-US" sz="5600" b="1" dirty="0" err="1"/>
              <a:t>diperlukan</a:t>
            </a:r>
            <a:r>
              <a:rPr lang="en-US" sz="5600" b="1" dirty="0"/>
              <a:t>)</a:t>
            </a:r>
          </a:p>
          <a:p>
            <a:pPr marL="0" indent="0" algn="ctr">
              <a:buNone/>
            </a:pPr>
            <a:endParaRPr lang="en-US" sz="5600" b="1" dirty="0"/>
          </a:p>
          <a:p>
            <a:pPr marL="0" indent="0" algn="ctr">
              <a:buNone/>
            </a:pPr>
            <a:r>
              <a:rPr lang="en-US" sz="5600" b="1" dirty="0"/>
              <a:t>BAB ….</a:t>
            </a:r>
          </a:p>
          <a:p>
            <a:pPr marL="0" indent="0" algn="ctr">
              <a:buNone/>
            </a:pPr>
            <a:r>
              <a:rPr lang="en-US" sz="5600" b="1" dirty="0"/>
              <a:t>KETENTUAN PENUTUP</a:t>
            </a:r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…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-US" sz="5600" b="1" dirty="0" err="1"/>
              <a:t>Peraturan</a:t>
            </a:r>
            <a:r>
              <a:rPr lang="en-US" sz="5600" b="1" dirty="0"/>
              <a:t> Bersama </a:t>
            </a:r>
            <a:r>
              <a:rPr lang="en-US" sz="5600" b="1" dirty="0" err="1"/>
              <a:t>ini</a:t>
            </a:r>
            <a:r>
              <a:rPr lang="en-US" sz="5600" b="1" dirty="0"/>
              <a:t> </a:t>
            </a:r>
            <a:r>
              <a:rPr lang="en-US" sz="5600" b="1" dirty="0" err="1"/>
              <a:t>mulai</a:t>
            </a:r>
            <a:r>
              <a:rPr lang="en-US" sz="5600" b="1" dirty="0"/>
              <a:t> </a:t>
            </a:r>
            <a:r>
              <a:rPr lang="en-US" sz="5600" b="1" dirty="0" err="1"/>
              <a:t>berlaku</a:t>
            </a:r>
            <a:r>
              <a:rPr lang="en-US" sz="5600" b="1" dirty="0"/>
              <a:t> pada </a:t>
            </a:r>
            <a:r>
              <a:rPr lang="en-US" sz="5600" b="1" dirty="0" err="1"/>
              <a:t>tanggal</a:t>
            </a:r>
            <a:r>
              <a:rPr lang="en-US" sz="5600" b="1" dirty="0"/>
              <a:t> </a:t>
            </a:r>
            <a:r>
              <a:rPr lang="en-US" sz="5600" b="1" dirty="0" err="1"/>
              <a:t>diundangkan</a:t>
            </a:r>
            <a:r>
              <a:rPr lang="en-US" sz="5600" b="1" dirty="0"/>
              <a:t>.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067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6FFBE-C684-3644-8E36-C0B5ED579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417" y="397565"/>
            <a:ext cx="6380921" cy="880607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400" dirty="0"/>
              <a:t>Agar </a:t>
            </a:r>
            <a:r>
              <a:rPr lang="en-US" sz="1400" dirty="0" err="1"/>
              <a:t>setiap</a:t>
            </a:r>
            <a:r>
              <a:rPr lang="en-US" sz="1400" dirty="0"/>
              <a:t> orang </a:t>
            </a:r>
            <a:r>
              <a:rPr lang="en-US" sz="1400" dirty="0" err="1"/>
              <a:t>mengetahuinya</a:t>
            </a:r>
            <a:r>
              <a:rPr lang="en-US" sz="1400" dirty="0"/>
              <a:t>, </a:t>
            </a:r>
            <a:r>
              <a:rPr lang="en-US" sz="1400" dirty="0" err="1"/>
              <a:t>memerintahkan</a:t>
            </a:r>
            <a:r>
              <a:rPr lang="en-US" sz="1400" dirty="0"/>
              <a:t> </a:t>
            </a:r>
            <a:r>
              <a:rPr lang="en-US" sz="1400" dirty="0" err="1"/>
              <a:t>pengundangan</a:t>
            </a:r>
            <a:r>
              <a:rPr lang="en-US" sz="1400" dirty="0"/>
              <a:t> </a:t>
            </a:r>
            <a:r>
              <a:rPr lang="en-US" sz="1400" dirty="0" err="1"/>
              <a:t>Peraturan</a:t>
            </a:r>
            <a:r>
              <a:rPr lang="en-US" sz="1400" dirty="0"/>
              <a:t> Bersama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penempatannya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Berita</a:t>
            </a:r>
            <a:r>
              <a:rPr lang="en-US" sz="1400" dirty="0"/>
              <a:t> </a:t>
            </a:r>
            <a:r>
              <a:rPr lang="en-US" sz="1400" dirty="0" err="1"/>
              <a:t>Desa</a:t>
            </a:r>
            <a:r>
              <a:rPr lang="en-US" sz="1400" dirty="0"/>
              <a:t> … (Nama </a:t>
            </a:r>
            <a:r>
              <a:rPr lang="en-US" sz="1400" dirty="0" err="1"/>
              <a:t>Desa</a:t>
            </a:r>
            <a:r>
              <a:rPr lang="en-US" sz="1400" dirty="0"/>
              <a:t>) dan </a:t>
            </a:r>
            <a:r>
              <a:rPr lang="en-US" sz="1400" dirty="0" err="1"/>
              <a:t>Berita</a:t>
            </a:r>
            <a:r>
              <a:rPr lang="en-US" sz="1400" dirty="0"/>
              <a:t> </a:t>
            </a:r>
            <a:r>
              <a:rPr lang="en-US" sz="1400" dirty="0" err="1"/>
              <a:t>Desa</a:t>
            </a:r>
            <a:r>
              <a:rPr lang="en-US" sz="1400" dirty="0"/>
              <a:t> ….(Nama </a:t>
            </a:r>
            <a:r>
              <a:rPr lang="en-US" sz="1400" dirty="0" err="1"/>
              <a:t>Desa</a:t>
            </a:r>
            <a:r>
              <a:rPr lang="en-US" sz="1400" dirty="0"/>
              <a:t>).</a:t>
            </a:r>
          </a:p>
          <a:p>
            <a:pPr marL="0" indent="0">
              <a:buNone/>
            </a:pPr>
            <a:endParaRPr lang="en-US" sz="1400" dirty="0"/>
          </a:p>
          <a:p>
            <a:pPr marL="3867150" indent="0">
              <a:buNone/>
            </a:pPr>
            <a:r>
              <a:rPr lang="en-US" sz="1400" dirty="0" err="1"/>
              <a:t>Ditetapkan</a:t>
            </a:r>
            <a:r>
              <a:rPr lang="en-US" sz="1400" dirty="0"/>
              <a:t> di ….</a:t>
            </a:r>
          </a:p>
          <a:p>
            <a:pPr marL="3867150" indent="0">
              <a:spcAft>
                <a:spcPts val="1200"/>
              </a:spcAft>
              <a:buNone/>
            </a:pPr>
            <a:r>
              <a:rPr lang="en-US" sz="1400" dirty="0"/>
              <a:t>Pada </a:t>
            </a:r>
            <a:r>
              <a:rPr lang="en-US" sz="1400" dirty="0" err="1"/>
              <a:t>tanggal</a:t>
            </a:r>
            <a:r>
              <a:rPr lang="en-US" sz="1400" dirty="0"/>
              <a:t> …..</a:t>
            </a:r>
          </a:p>
          <a:p>
            <a:pPr marL="3027363" indent="-3027363">
              <a:buNone/>
            </a:pPr>
            <a:r>
              <a:rPr lang="en-US" sz="1400" dirty="0"/>
              <a:t>KEPALA DESA …….. (Nama </a:t>
            </a:r>
            <a:r>
              <a:rPr lang="en-US" sz="1400" dirty="0" err="1"/>
              <a:t>Desa</a:t>
            </a:r>
            <a:r>
              <a:rPr lang="en-US" sz="1400" dirty="0"/>
              <a:t>) </a:t>
            </a:r>
            <a:r>
              <a:rPr lang="en-US" sz="1400" dirty="0">
                <a:solidFill>
                  <a:srgbClr val="FF0000"/>
                </a:solidFill>
              </a:rPr>
              <a:t>, 	</a:t>
            </a:r>
            <a:r>
              <a:rPr lang="en-US" sz="1400" dirty="0"/>
              <a:t>KEPALA DESA …. (Nama </a:t>
            </a:r>
            <a:r>
              <a:rPr lang="en-US" sz="1400" dirty="0" err="1"/>
              <a:t>Desa</a:t>
            </a:r>
            <a:r>
              <a:rPr lang="en-US" sz="1400" dirty="0"/>
              <a:t>) </a:t>
            </a:r>
            <a:r>
              <a:rPr lang="en-US" sz="1400" dirty="0">
                <a:solidFill>
                  <a:srgbClr val="FF0000"/>
                </a:solidFill>
              </a:rPr>
              <a:t>, </a:t>
            </a:r>
          </a:p>
          <a:p>
            <a:pPr marL="0" indent="0"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2989263" indent="-2989263">
              <a:buNone/>
            </a:pPr>
            <a:r>
              <a:rPr lang="en-US" sz="1400" dirty="0">
                <a:solidFill>
                  <a:srgbClr val="FF0000"/>
                </a:solidFill>
              </a:rPr>
              <a:t>(NAMA)	 (NAMA)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0432FF"/>
                </a:solidFill>
              </a:rPr>
              <a:t>(Nama </a:t>
            </a:r>
            <a:r>
              <a:rPr lang="en-US" sz="1400" b="1" dirty="0" err="1">
                <a:solidFill>
                  <a:srgbClr val="0432FF"/>
                </a:solidFill>
              </a:rPr>
              <a:t>Kepala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Desa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ditulis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dengan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huruf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kapital</a:t>
            </a:r>
            <a:r>
              <a:rPr lang="en-US" sz="1400" b="1" dirty="0">
                <a:solidFill>
                  <a:srgbClr val="0432FF"/>
                </a:solidFill>
              </a:rPr>
              <a:t>, </a:t>
            </a:r>
            <a:r>
              <a:rPr lang="en-US" sz="1400" b="1" dirty="0" err="1">
                <a:solidFill>
                  <a:srgbClr val="0432FF"/>
                </a:solidFill>
              </a:rPr>
              <a:t>tanpa</a:t>
            </a:r>
            <a:r>
              <a:rPr lang="en-US" sz="1400" b="1" dirty="0">
                <a:solidFill>
                  <a:srgbClr val="0432FF"/>
                </a:solidFill>
              </a:rPr>
              <a:t> </a:t>
            </a:r>
            <a:r>
              <a:rPr lang="en-US" sz="1400" b="1" dirty="0" err="1">
                <a:solidFill>
                  <a:srgbClr val="0432FF"/>
                </a:solidFill>
              </a:rPr>
              <a:t>gelar</a:t>
            </a:r>
            <a:r>
              <a:rPr lang="en-US" sz="1400" b="1" dirty="0">
                <a:solidFill>
                  <a:srgbClr val="0432FF"/>
                </a:solidFill>
              </a:rPr>
              <a:t> dan </a:t>
            </a:r>
            <a:r>
              <a:rPr lang="en-US" sz="1400" b="1" dirty="0" err="1">
                <a:solidFill>
                  <a:srgbClr val="0432FF"/>
                </a:solidFill>
              </a:rPr>
              <a:t>pangkat</a:t>
            </a:r>
            <a:r>
              <a:rPr lang="en-US" sz="1400" b="1" dirty="0">
                <a:solidFill>
                  <a:srgbClr val="0432FF"/>
                </a:solidFill>
              </a:rPr>
              <a:t>)</a:t>
            </a:r>
            <a:endParaRPr lang="en-ID" sz="1400" b="1" dirty="0">
              <a:solidFill>
                <a:srgbClr val="0432FF"/>
              </a:solidFill>
            </a:endParaRPr>
          </a:p>
          <a:p>
            <a:endParaRPr lang="en-US" dirty="0"/>
          </a:p>
          <a:p>
            <a:pPr marL="3302000" indent="-3028950">
              <a:buNone/>
            </a:pPr>
            <a:r>
              <a:rPr lang="en-US" sz="1400" dirty="0" err="1"/>
              <a:t>Diundangkan</a:t>
            </a:r>
            <a:r>
              <a:rPr lang="en-US" sz="1400" dirty="0"/>
              <a:t> di ….	</a:t>
            </a:r>
            <a:r>
              <a:rPr lang="en-US" sz="1400" dirty="0" err="1"/>
              <a:t>Diundangkan</a:t>
            </a:r>
            <a:r>
              <a:rPr lang="en-US" sz="1400" dirty="0"/>
              <a:t> di ….</a:t>
            </a:r>
          </a:p>
          <a:p>
            <a:pPr marL="3302000" indent="-3028950">
              <a:buNone/>
            </a:pPr>
            <a:r>
              <a:rPr lang="en-US" sz="1400" dirty="0"/>
              <a:t>Pada </a:t>
            </a:r>
            <a:r>
              <a:rPr lang="en-US" sz="1400" dirty="0" err="1"/>
              <a:t>tanggal</a:t>
            </a:r>
            <a:r>
              <a:rPr lang="en-US" sz="1400" dirty="0"/>
              <a:t> ….	Pada </a:t>
            </a:r>
            <a:r>
              <a:rPr lang="en-US" sz="1400" dirty="0" err="1"/>
              <a:t>tanggal</a:t>
            </a:r>
            <a:r>
              <a:rPr lang="en-US" sz="1400" dirty="0"/>
              <a:t> ….</a:t>
            </a:r>
          </a:p>
          <a:p>
            <a:pPr marL="3302000" indent="-3028950">
              <a:buNone/>
            </a:pPr>
            <a:r>
              <a:rPr lang="en-US" sz="1400" dirty="0"/>
              <a:t>SEKRETARIS DESA …… ,	SEKRETARIS DESA …… ,</a:t>
            </a:r>
          </a:p>
          <a:p>
            <a:pPr marL="3302000" indent="-3028950">
              <a:buNone/>
            </a:pPr>
            <a:endParaRPr lang="en-US" sz="1400" dirty="0"/>
          </a:p>
          <a:p>
            <a:pPr marL="3302000" indent="-3028950">
              <a:buNone/>
            </a:pPr>
            <a:r>
              <a:rPr lang="en-US" sz="1400" dirty="0"/>
              <a:t>(NAMA)	(NAMA) </a:t>
            </a:r>
          </a:p>
          <a:p>
            <a:pPr marL="3302000" indent="-3028950">
              <a:buNone/>
            </a:pPr>
            <a:endParaRPr lang="en-US" sz="1400" dirty="0"/>
          </a:p>
          <a:p>
            <a:pPr marL="3302000" indent="-3028950">
              <a:buNone/>
            </a:pPr>
            <a:r>
              <a:rPr lang="en-US" sz="1400" dirty="0"/>
              <a:t>BERITA DESA …..(Nama </a:t>
            </a:r>
            <a:r>
              <a:rPr lang="en-US" sz="1400" dirty="0" err="1"/>
              <a:t>Desa</a:t>
            </a:r>
            <a:r>
              <a:rPr lang="en-US" sz="1400" dirty="0"/>
              <a:t>)  TAHUN …. NOMOR …</a:t>
            </a:r>
          </a:p>
          <a:p>
            <a:pPr marL="3302000" indent="-3028950">
              <a:buNone/>
            </a:pPr>
            <a:r>
              <a:rPr lang="en-US" sz="1400" dirty="0"/>
              <a:t>BERITA DESA …..(Nama </a:t>
            </a:r>
            <a:r>
              <a:rPr lang="en-US" sz="1400" dirty="0" err="1"/>
              <a:t>Desa</a:t>
            </a:r>
            <a:r>
              <a:rPr lang="en-US" sz="1400" dirty="0"/>
              <a:t>)  TAHUN …. NOMOR …</a:t>
            </a:r>
          </a:p>
          <a:p>
            <a:pPr marL="3302000" indent="-302895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10360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9F6B8-D7F1-0447-8D73-DFEDDB0095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0432FF"/>
                </a:solidFill>
                <a:latin typeface="Chalkboard SE" panose="03050602040202020205" pitchFamily="66" charset="77"/>
              </a:rPr>
              <a:t>SISTEMATIKA </a:t>
            </a:r>
            <a:br>
              <a:rPr lang="en-US" sz="3600" dirty="0">
                <a:solidFill>
                  <a:srgbClr val="0432FF"/>
                </a:solidFill>
                <a:latin typeface="Chalkboard SE" panose="03050602040202020205" pitchFamily="66" charset="77"/>
              </a:rPr>
            </a:br>
            <a:r>
              <a:rPr lang="en-US" sz="3600" dirty="0">
                <a:solidFill>
                  <a:srgbClr val="0432FF"/>
                </a:solidFill>
                <a:latin typeface="Chalkboard SE" panose="03050602040202020205" pitchFamily="66" charset="77"/>
              </a:rPr>
              <a:t>PERATURAN KEPALA DESA</a:t>
            </a:r>
          </a:p>
        </p:txBody>
      </p:sp>
    </p:spTree>
    <p:extLst>
      <p:ext uri="{BB962C8B-B14F-4D97-AF65-F5344CB8AC3E}">
        <p14:creationId xmlns:p14="http://schemas.microsoft.com/office/powerpoint/2010/main" val="2039834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5D21B-A4D7-AA41-AF57-248293A73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6" y="1523867"/>
            <a:ext cx="5915025" cy="739828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11762C-3BC2-244F-8FF1-A6213E3B2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9378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0" descr="Garuda Hitam">
            <a:extLst>
              <a:ext uri="{FF2B5EF4-FFF2-40B4-BE49-F238E27FC236}">
                <a16:creationId xmlns:a16="http://schemas.microsoft.com/office/drawing/2014/main" id="{0B900B3F-5A3B-6840-9776-42EFEB5E6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263" y="204856"/>
            <a:ext cx="942777" cy="98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B50AE9A8-7D73-854E-B8F4-FEC009F15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86" y="1652787"/>
            <a:ext cx="6479628" cy="7617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KEPALA DESA .......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KABUPATEN/KOTA........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 KEPALA DESA… (Nama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NOMOR … TAHUN …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TENTANG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Judul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ea typeface="Times New Roman" panose="02020603050405020304" pitchFamily="18" charset="0"/>
                <a:cs typeface="Arial" panose="020B0604020202020204" pitchFamily="34" charset="0"/>
              </a:rPr>
              <a:t>Kepala</a:t>
            </a:r>
            <a:r>
              <a:rPr lang="en-US" altLang="en-US" b="1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 RAHMAT TUHAN YANG MAHA ESA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1" dirty="0">
                <a:ea typeface="Times New Roman" panose="02020603050405020304" pitchFamily="18" charset="0"/>
                <a:cs typeface="Arial" panose="020B0604020202020204" pitchFamily="34" charset="0"/>
              </a:rPr>
              <a:t>KEPALA DESA ……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52588" marR="0" lvl="0" indent="-1652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6213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Menimbang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:	a.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24013" marR="0" lvl="0" indent="-1624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17638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Mengingat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:	1.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MEMUTUSKAN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24013" marR="0" lvl="0" indent="-1624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6213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Menetapkan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	PERATURAN KEPALA DESA….. TENTANG …....(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sesuai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judul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Kepala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152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1003</Words>
  <Application>Microsoft Macintosh PowerPoint</Application>
  <PresentationFormat>A4 Paper (210x297 mm)</PresentationFormat>
  <Paragraphs>284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Chalkboard SE</vt:lpstr>
      <vt:lpstr>Office Theme</vt:lpstr>
      <vt:lpstr>SISTEMATIKA  PERATURAN DESA</vt:lpstr>
      <vt:lpstr>PowerPoint Presentation</vt:lpstr>
      <vt:lpstr>PowerPoint Presentation</vt:lpstr>
      <vt:lpstr>SISTEMATIKA  PERATURAN BERSAMA KEPALA DESA</vt:lpstr>
      <vt:lpstr>PowerPoint Presentation</vt:lpstr>
      <vt:lpstr>PowerPoint Presentation</vt:lpstr>
      <vt:lpstr>PowerPoint Presentation</vt:lpstr>
      <vt:lpstr>SISTEMATIKA  PERATURAN KEPALA DESA</vt:lpstr>
      <vt:lpstr>PowerPoint Presentation</vt:lpstr>
      <vt:lpstr>PowerPoint Presentation</vt:lpstr>
      <vt:lpstr>PowerPoint Presentation</vt:lpstr>
      <vt:lpstr>SISTEMATIKA  KEPUTUSAN KEPALA DESA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SISTEMATIKA  PERATURAN DESA</dc:title>
  <dc:creator>mashasto@gmail.com</dc:creator>
  <cp:lastModifiedBy>Microsoft Office User</cp:lastModifiedBy>
  <cp:revision>5</cp:revision>
  <dcterms:created xsi:type="dcterms:W3CDTF">2019-09-21T18:20:08Z</dcterms:created>
  <dcterms:modified xsi:type="dcterms:W3CDTF">2020-10-22T19:50:31Z</dcterms:modified>
</cp:coreProperties>
</file>