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33E3270-4C01-4403-903F-AF8A87A85D1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5105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1950-1960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penggerak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;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Aliran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: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hirarkis</a:t>
            </a:r>
            <a:r>
              <a:rPr lang="en-US" sz="2800" dirty="0" smtClean="0"/>
              <a:t>,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top down.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: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pasif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pemberdayaan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7875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flesibilitas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media </a:t>
            </a:r>
            <a:r>
              <a:rPr lang="en-US" dirty="0" err="1" smtClean="0"/>
              <a:t>rakyat</a:t>
            </a:r>
            <a:r>
              <a:rPr lang="en-US" dirty="0" smtClean="0"/>
              <a:t>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:  </a:t>
            </a:r>
            <a:r>
              <a:rPr lang="en-US" dirty="0" err="1" smtClean="0"/>
              <a:t>kaku</a:t>
            </a:r>
            <a:r>
              <a:rPr lang="en-US" dirty="0" smtClean="0"/>
              <a:t>, semi </a:t>
            </a:r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Kaku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ritualitas</a:t>
            </a:r>
            <a:r>
              <a:rPr lang="en-US" dirty="0" smtClean="0"/>
              <a:t>,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endParaRPr lang="en-US" dirty="0" smtClean="0"/>
          </a:p>
          <a:p>
            <a:r>
              <a:rPr lang="en-US" dirty="0" smtClean="0"/>
              <a:t>Semi </a:t>
            </a:r>
            <a:r>
              <a:rPr lang="en-US" dirty="0" err="1" smtClean="0"/>
              <a:t>fleksibel</a:t>
            </a:r>
            <a:r>
              <a:rPr lang="en-US" dirty="0" smtClean="0"/>
              <a:t>: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menyisipkan</a:t>
            </a:r>
            <a:r>
              <a:rPr lang="en-US" dirty="0" smtClean="0"/>
              <a:t> </a:t>
            </a:r>
            <a:r>
              <a:rPr lang="en-US" dirty="0" err="1" smtClean="0"/>
              <a:t>oesan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karakter-karakter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wayang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endParaRPr lang="en-US" dirty="0" smtClean="0"/>
          </a:p>
          <a:p>
            <a:r>
              <a:rPr lang="en-US" dirty="0" smtClean="0"/>
              <a:t>Media </a:t>
            </a:r>
            <a:r>
              <a:rPr lang="en-US" dirty="0" err="1" smtClean="0"/>
              <a:t>fleksibel</a:t>
            </a:r>
            <a:r>
              <a:rPr lang="en-US" dirty="0" smtClean="0"/>
              <a:t>: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menyelipkan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40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/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berhasil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keduanya</a:t>
            </a:r>
            <a:r>
              <a:rPr lang="en-US" sz="2800" dirty="0" smtClean="0"/>
              <a:t>.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penyebaran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r>
              <a:rPr lang="en-US" sz="2800" dirty="0" err="1" smtClean="0"/>
              <a:t>Namun</a:t>
            </a:r>
            <a:r>
              <a:rPr lang="en-US" sz="2800" dirty="0" smtClean="0"/>
              <a:t>,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mengubah</a:t>
            </a:r>
            <a:r>
              <a:rPr lang="en-US" sz="2800" dirty="0" smtClean="0"/>
              <a:t> </a:t>
            </a:r>
            <a:r>
              <a:rPr lang="en-US" sz="2800" dirty="0" err="1" smtClean="0"/>
              <a:t>conten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rakyatnya</a:t>
            </a:r>
            <a:r>
              <a:rPr lang="en-US" sz="2800" dirty="0" smtClean="0"/>
              <a:t>. </a:t>
            </a:r>
            <a:r>
              <a:rPr lang="en-US" sz="2800" dirty="0" err="1" smtClean="0"/>
              <a:t>Adaptasi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menubah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popularitas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err="1" smtClean="0"/>
              <a:t>Integrasi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melegitimasi</a:t>
            </a:r>
            <a:r>
              <a:rPr lang="en-US" sz="2800" dirty="0" smtClean="0"/>
              <a:t> </a:t>
            </a:r>
            <a:r>
              <a:rPr lang="en-US" sz="2800" dirty="0" err="1" smtClean="0"/>
              <a:t>televisi</a:t>
            </a:r>
            <a:r>
              <a:rPr lang="en-US" sz="2800" dirty="0" smtClean="0"/>
              <a:t> di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audiens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150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1970-an </a:t>
            </a:r>
          </a:p>
          <a:p>
            <a:pPr marL="0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bottom up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media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Hevelock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Rochayat</a:t>
            </a:r>
            <a:r>
              <a:rPr lang="en-US" dirty="0" smtClean="0"/>
              <a:t> </a:t>
            </a:r>
            <a:r>
              <a:rPr lang="en-US" dirty="0" err="1" smtClean="0"/>
              <a:t>Harun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Elvinaro</a:t>
            </a:r>
            <a:r>
              <a:rPr lang="en-US" dirty="0" smtClean="0"/>
              <a:t>: 2011) </a:t>
            </a:r>
            <a:r>
              <a:rPr lang="en-US" dirty="0" err="1" smtClean="0"/>
              <a:t>menyampaikan</a:t>
            </a:r>
            <a:r>
              <a:rPr lang="en-US" dirty="0" smtClean="0"/>
              <a:t> model </a:t>
            </a:r>
            <a:r>
              <a:rPr lang="en-US" i="1" dirty="0" smtClean="0"/>
              <a:t>problem solving </a:t>
            </a:r>
            <a:r>
              <a:rPr lang="en-US" dirty="0" smtClean="0"/>
              <a:t>yang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diagnosis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.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solusinya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5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Agen-agen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(opinion leader)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i="1" dirty="0" smtClean="0"/>
              <a:t>Radio Farm Forum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 di India. </a:t>
            </a:r>
            <a:r>
              <a:rPr lang="en-US" dirty="0" err="1" smtClean="0"/>
              <a:t>Stasiun</a:t>
            </a:r>
            <a:r>
              <a:rPr lang="en-US" dirty="0" smtClean="0"/>
              <a:t> radio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terorganisir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sebetulnya</a:t>
            </a:r>
            <a:r>
              <a:rPr lang="en-US" dirty="0" smtClean="0"/>
              <a:t> </a:t>
            </a:r>
            <a:r>
              <a:rPr lang="en-US" dirty="0" err="1" smtClean="0"/>
              <a:t>jg</a:t>
            </a:r>
            <a:r>
              <a:rPr lang="en-US" dirty="0" smtClean="0"/>
              <a:t> top-down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9424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smtClean="0"/>
              <a:t>Di Tanzania,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subject matter.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membiasakan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kakus</a:t>
            </a:r>
            <a:r>
              <a:rPr lang="en-US" dirty="0" smtClean="0"/>
              <a:t> (</a:t>
            </a:r>
            <a:r>
              <a:rPr lang="en-US" dirty="0" err="1" smtClean="0"/>
              <a:t>wc</a:t>
            </a:r>
            <a:r>
              <a:rPr lang="en-US" dirty="0" smtClean="0"/>
              <a:t>),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ide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-lima </a:t>
            </a:r>
            <a:r>
              <a:rPr lang="en-US" dirty="0" err="1" smtClean="0"/>
              <a:t>kakus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dibiarkan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membujuknya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0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err="1" smtClean="0"/>
              <a:t>Peran</a:t>
            </a:r>
            <a:r>
              <a:rPr lang="en-US" sz="3100" dirty="0" smtClean="0"/>
              <a:t> opinion leader </a:t>
            </a:r>
            <a:r>
              <a:rPr lang="en-US" sz="3100" dirty="0" err="1" smtClean="0"/>
              <a:t>menurut</a:t>
            </a:r>
            <a:r>
              <a:rPr lang="en-US" sz="3100" dirty="0" smtClean="0"/>
              <a:t> Rogers (</a:t>
            </a:r>
            <a:r>
              <a:rPr lang="en-US" sz="3100" dirty="0" err="1" smtClean="0"/>
              <a:t>dalam</a:t>
            </a:r>
            <a:r>
              <a:rPr lang="en-US" sz="3100" dirty="0" smtClean="0"/>
              <a:t> </a:t>
            </a:r>
            <a:r>
              <a:rPr lang="en-US" sz="3100" dirty="0" err="1" smtClean="0"/>
              <a:t>Rochayat</a:t>
            </a:r>
            <a:r>
              <a:rPr lang="en-US" sz="3100" dirty="0" smtClean="0"/>
              <a:t> </a:t>
            </a:r>
            <a:r>
              <a:rPr lang="en-US" sz="3100" dirty="0" err="1" smtClean="0"/>
              <a:t>Harun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Elvinaro</a:t>
            </a:r>
            <a:r>
              <a:rPr lang="en-US" sz="3100" dirty="0" smtClean="0"/>
              <a:t>: 2011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Mengedarkan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tertantang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4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Schramm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Melkote</a:t>
            </a:r>
            <a:r>
              <a:rPr lang="en-US" sz="2800" dirty="0" smtClean="0"/>
              <a:t> 1991) </a:t>
            </a:r>
            <a:r>
              <a:rPr lang="en-US" sz="2800" dirty="0" err="1" smtClean="0"/>
              <a:t>peran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: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katalisator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dialog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mengimplementasikan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066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Media Rakyat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Pembangunan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menstimulus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idiom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Ragam</a:t>
            </a:r>
            <a:r>
              <a:rPr lang="en-US" dirty="0" smtClean="0"/>
              <a:t> media </a:t>
            </a:r>
            <a:r>
              <a:rPr lang="en-US" dirty="0" err="1" smtClean="0"/>
              <a:t>rakyat</a:t>
            </a:r>
            <a:r>
              <a:rPr lang="en-US" dirty="0" smtClean="0"/>
              <a:t>: </a:t>
            </a:r>
            <a:r>
              <a:rPr lang="en-US" dirty="0" err="1" smtClean="0"/>
              <a:t>teater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wayang</a:t>
            </a:r>
            <a:r>
              <a:rPr lang="en-US" dirty="0" smtClean="0"/>
              <a:t>, </a:t>
            </a:r>
            <a:r>
              <a:rPr lang="en-US" dirty="0" err="1" smtClean="0"/>
              <a:t>dongeng</a:t>
            </a:r>
            <a:r>
              <a:rPr lang="en-US" dirty="0" smtClean="0"/>
              <a:t> , </a:t>
            </a:r>
            <a:r>
              <a:rPr lang="en-US" dirty="0" err="1" smtClean="0"/>
              <a:t>pantun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dialog, action, </a:t>
            </a:r>
            <a:r>
              <a:rPr lang="en-US" dirty="0" err="1" smtClean="0"/>
              <a:t>musik</a:t>
            </a:r>
            <a:r>
              <a:rPr lang="en-US" dirty="0" smtClean="0"/>
              <a:t>, </a:t>
            </a:r>
            <a:r>
              <a:rPr lang="en-US" dirty="0" err="1" smtClean="0"/>
              <a:t>lagu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tarian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ide-ide </a:t>
            </a:r>
            <a:r>
              <a:rPr lang="en-US" dirty="0" err="1" smtClean="0"/>
              <a:t>baru</a:t>
            </a:r>
            <a:r>
              <a:rPr lang="en-US" dirty="0" smtClean="0"/>
              <a:t>.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5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Ranganath</a:t>
            </a:r>
            <a:r>
              <a:rPr lang="en-US" sz="2800" dirty="0" smtClean="0"/>
              <a:t>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Melkote</a:t>
            </a:r>
            <a:r>
              <a:rPr lang="en-US" sz="2800" dirty="0" smtClean="0"/>
              <a:t>, 1991)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ideal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Media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partisipasti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(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rumput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dialog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endParaRPr lang="en-US" dirty="0" smtClean="0"/>
          </a:p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flesibel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temanya</a:t>
            </a:r>
            <a:endParaRPr lang="en-US" dirty="0" smtClean="0"/>
          </a:p>
          <a:p>
            <a:r>
              <a:rPr lang="en-US" dirty="0" err="1" smtClean="0"/>
              <a:t>Sbg</a:t>
            </a:r>
            <a:r>
              <a:rPr lang="en-US" dirty="0" smtClean="0"/>
              <a:t> media </a:t>
            </a:r>
            <a:r>
              <a:rPr lang="en-US" dirty="0" err="1" smtClean="0"/>
              <a:t>tradisonal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lekang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habisnya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8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memanfaatkan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Wang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Dissanayake</a:t>
            </a:r>
            <a:r>
              <a:rPr lang="en-US" sz="2800" dirty="0" smtClean="0"/>
              <a:t>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Rochayat</a:t>
            </a:r>
            <a:r>
              <a:rPr lang="en-US" sz="2800" dirty="0" smtClean="0"/>
              <a:t> </a:t>
            </a:r>
            <a:r>
              <a:rPr lang="en-US" sz="2800" dirty="0" err="1" smtClean="0"/>
              <a:t>Harun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Elvinaro</a:t>
            </a:r>
            <a:r>
              <a:rPr lang="en-US" sz="2800" dirty="0" smtClean="0"/>
              <a:t>: 2011)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hrs</a:t>
            </a:r>
            <a:r>
              <a:rPr lang="en-US" sz="2800" dirty="0" smtClean="0"/>
              <a:t> </a:t>
            </a:r>
            <a:r>
              <a:rPr lang="en-US" sz="2800" dirty="0" err="1" smtClean="0"/>
              <a:t>didasarkan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1.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(media audio, visual </a:t>
            </a:r>
            <a:r>
              <a:rPr lang="en-US" sz="2800" dirty="0" err="1" smtClean="0"/>
              <a:t>dan</a:t>
            </a:r>
            <a:r>
              <a:rPr lang="en-US" sz="2800" dirty="0" smtClean="0"/>
              <a:t> audiovisual)</a:t>
            </a:r>
          </a:p>
          <a:p>
            <a:r>
              <a:rPr lang="en-US" sz="2800" dirty="0" smtClean="0"/>
              <a:t>2.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tematis</a:t>
            </a:r>
            <a:endParaRPr lang="en-US" sz="2800" dirty="0" smtClean="0"/>
          </a:p>
          <a:p>
            <a:r>
              <a:rPr lang="en-US" sz="2800" dirty="0" smtClean="0"/>
              <a:t>3. </a:t>
            </a:r>
            <a:r>
              <a:rPr lang="en-US" sz="2800" dirty="0" err="1" smtClean="0"/>
              <a:t>Fleksibilitas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mengakomodir</a:t>
            </a:r>
            <a:r>
              <a:rPr lang="en-US" sz="2800" dirty="0" smtClean="0"/>
              <a:t> </a:t>
            </a:r>
            <a:r>
              <a:rPr lang="en-US" sz="2800" dirty="0" err="1" smtClean="0"/>
              <a:t>pesan-pesan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endParaRPr lang="en-US" sz="2800" dirty="0" smtClean="0"/>
          </a:p>
          <a:p>
            <a:r>
              <a:rPr lang="en-US" sz="2800" dirty="0" smtClean="0"/>
              <a:t>4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0883093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88</TotalTime>
  <Words>655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Horizon</vt:lpstr>
      <vt:lpstr>Peran informasi dan komunikasi dalam pemberdayaan dan pembangunan masyarakat </vt:lpstr>
      <vt:lpstr>PowerPoint Presentation</vt:lpstr>
      <vt:lpstr>PowerPoint Presentation</vt:lpstr>
      <vt:lpstr>PowerPoint Presentation</vt:lpstr>
      <vt:lpstr>Peran opinion leader menurut Rogers (dalam Rochayat Harun dan Elvinaro: 2011)  )</vt:lpstr>
      <vt:lpstr>Peran media massa dalam konsep tersebut</vt:lpstr>
      <vt:lpstr>Peran Media Rakyat dalam Pembangunan </vt:lpstr>
      <vt:lpstr>Konsep penting dari media rakyat menurut Ranganath (dalam Melkote, 1991)</vt:lpstr>
      <vt:lpstr>Upaya untuk memanfaatkan media rakyat secara kritis 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informasi dan komunikasi dalam pemberdayaan dan pembangunan masyarakat</dc:title>
  <dc:creator>BU FAJAR</dc:creator>
  <cp:lastModifiedBy>BU FAJAR</cp:lastModifiedBy>
  <cp:revision>12</cp:revision>
  <dcterms:created xsi:type="dcterms:W3CDTF">2018-03-14T18:56:56Z</dcterms:created>
  <dcterms:modified xsi:type="dcterms:W3CDTF">2019-03-18T06:35:56Z</dcterms:modified>
</cp:coreProperties>
</file>