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2FDFFD90-F003-46BB-AAFA-6BD2A6886D8E}" type="datetimeFigureOut">
              <a:rPr lang="id-ID" smtClean="0"/>
              <a:t>02/03/2021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60529C2-16CA-44E1-B75F-52458502703D}" type="slidenum">
              <a:rPr lang="id-ID" smtClean="0"/>
              <a:t>‹#›</a:t>
            </a:fld>
            <a:endParaRPr lang="id-ID"/>
          </a:p>
        </p:txBody>
      </p:sp>
    </p:spTree>
    <p:extLst>
      <p:ext uri="{BB962C8B-B14F-4D97-AF65-F5344CB8AC3E}">
        <p14:creationId xmlns:p14="http://schemas.microsoft.com/office/powerpoint/2010/main" val="3491104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FDFFD90-F003-46BB-AAFA-6BD2A6886D8E}" type="datetimeFigureOut">
              <a:rPr lang="id-ID" smtClean="0"/>
              <a:t>02/03/2021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60529C2-16CA-44E1-B75F-52458502703D}" type="slidenum">
              <a:rPr lang="id-ID" smtClean="0"/>
              <a:t>‹#›</a:t>
            </a:fld>
            <a:endParaRPr lang="id-ID"/>
          </a:p>
        </p:txBody>
      </p:sp>
    </p:spTree>
    <p:extLst>
      <p:ext uri="{BB962C8B-B14F-4D97-AF65-F5344CB8AC3E}">
        <p14:creationId xmlns:p14="http://schemas.microsoft.com/office/powerpoint/2010/main" val="973545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FDFFD90-F003-46BB-AAFA-6BD2A6886D8E}" type="datetimeFigureOut">
              <a:rPr lang="id-ID" smtClean="0"/>
              <a:t>02/03/2021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60529C2-16CA-44E1-B75F-52458502703D}" type="slidenum">
              <a:rPr lang="id-ID" smtClean="0"/>
              <a:t>‹#›</a:t>
            </a:fld>
            <a:endParaRPr lang="id-ID"/>
          </a:p>
        </p:txBody>
      </p:sp>
    </p:spTree>
    <p:extLst>
      <p:ext uri="{BB962C8B-B14F-4D97-AF65-F5344CB8AC3E}">
        <p14:creationId xmlns:p14="http://schemas.microsoft.com/office/powerpoint/2010/main" val="1774894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FDFFD90-F003-46BB-AAFA-6BD2A6886D8E}" type="datetimeFigureOut">
              <a:rPr lang="id-ID" smtClean="0"/>
              <a:t>02/03/2021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60529C2-16CA-44E1-B75F-52458502703D}" type="slidenum">
              <a:rPr lang="id-ID" smtClean="0"/>
              <a:t>‹#›</a:t>
            </a:fld>
            <a:endParaRPr lang="id-ID"/>
          </a:p>
        </p:txBody>
      </p:sp>
    </p:spTree>
    <p:extLst>
      <p:ext uri="{BB962C8B-B14F-4D97-AF65-F5344CB8AC3E}">
        <p14:creationId xmlns:p14="http://schemas.microsoft.com/office/powerpoint/2010/main" val="2479751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DFFD90-F003-46BB-AAFA-6BD2A6886D8E}" type="datetimeFigureOut">
              <a:rPr lang="id-ID" smtClean="0"/>
              <a:t>02/03/2021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60529C2-16CA-44E1-B75F-52458502703D}" type="slidenum">
              <a:rPr lang="id-ID" smtClean="0"/>
              <a:t>‹#›</a:t>
            </a:fld>
            <a:endParaRPr lang="id-ID"/>
          </a:p>
        </p:txBody>
      </p:sp>
    </p:spTree>
    <p:extLst>
      <p:ext uri="{BB962C8B-B14F-4D97-AF65-F5344CB8AC3E}">
        <p14:creationId xmlns:p14="http://schemas.microsoft.com/office/powerpoint/2010/main" val="2212225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2FDFFD90-F003-46BB-AAFA-6BD2A6886D8E}" type="datetimeFigureOut">
              <a:rPr lang="id-ID" smtClean="0"/>
              <a:t>02/03/2021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60529C2-16CA-44E1-B75F-52458502703D}" type="slidenum">
              <a:rPr lang="id-ID" smtClean="0"/>
              <a:t>‹#›</a:t>
            </a:fld>
            <a:endParaRPr lang="id-ID"/>
          </a:p>
        </p:txBody>
      </p:sp>
    </p:spTree>
    <p:extLst>
      <p:ext uri="{BB962C8B-B14F-4D97-AF65-F5344CB8AC3E}">
        <p14:creationId xmlns:p14="http://schemas.microsoft.com/office/powerpoint/2010/main" val="751778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2FDFFD90-F003-46BB-AAFA-6BD2A6886D8E}" type="datetimeFigureOut">
              <a:rPr lang="id-ID" smtClean="0"/>
              <a:t>02/03/2021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60529C2-16CA-44E1-B75F-52458502703D}" type="slidenum">
              <a:rPr lang="id-ID" smtClean="0"/>
              <a:t>‹#›</a:t>
            </a:fld>
            <a:endParaRPr lang="id-ID"/>
          </a:p>
        </p:txBody>
      </p:sp>
    </p:spTree>
    <p:extLst>
      <p:ext uri="{BB962C8B-B14F-4D97-AF65-F5344CB8AC3E}">
        <p14:creationId xmlns:p14="http://schemas.microsoft.com/office/powerpoint/2010/main" val="2411412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2FDFFD90-F003-46BB-AAFA-6BD2A6886D8E}" type="datetimeFigureOut">
              <a:rPr lang="id-ID" smtClean="0"/>
              <a:t>02/03/2021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60529C2-16CA-44E1-B75F-52458502703D}" type="slidenum">
              <a:rPr lang="id-ID" smtClean="0"/>
              <a:t>‹#›</a:t>
            </a:fld>
            <a:endParaRPr lang="id-ID"/>
          </a:p>
        </p:txBody>
      </p:sp>
    </p:spTree>
    <p:extLst>
      <p:ext uri="{BB962C8B-B14F-4D97-AF65-F5344CB8AC3E}">
        <p14:creationId xmlns:p14="http://schemas.microsoft.com/office/powerpoint/2010/main" val="2849758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DFFD90-F003-46BB-AAFA-6BD2A6886D8E}" type="datetimeFigureOut">
              <a:rPr lang="id-ID" smtClean="0"/>
              <a:t>02/03/2021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60529C2-16CA-44E1-B75F-52458502703D}" type="slidenum">
              <a:rPr lang="id-ID" smtClean="0"/>
              <a:t>‹#›</a:t>
            </a:fld>
            <a:endParaRPr lang="id-ID"/>
          </a:p>
        </p:txBody>
      </p:sp>
    </p:spTree>
    <p:extLst>
      <p:ext uri="{BB962C8B-B14F-4D97-AF65-F5344CB8AC3E}">
        <p14:creationId xmlns:p14="http://schemas.microsoft.com/office/powerpoint/2010/main" val="2825700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DFFD90-F003-46BB-AAFA-6BD2A6886D8E}" type="datetimeFigureOut">
              <a:rPr lang="id-ID" smtClean="0"/>
              <a:t>02/03/2021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60529C2-16CA-44E1-B75F-52458502703D}" type="slidenum">
              <a:rPr lang="id-ID" smtClean="0"/>
              <a:t>‹#›</a:t>
            </a:fld>
            <a:endParaRPr lang="id-ID"/>
          </a:p>
        </p:txBody>
      </p:sp>
    </p:spTree>
    <p:extLst>
      <p:ext uri="{BB962C8B-B14F-4D97-AF65-F5344CB8AC3E}">
        <p14:creationId xmlns:p14="http://schemas.microsoft.com/office/powerpoint/2010/main" val="2612612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DFFD90-F003-46BB-AAFA-6BD2A6886D8E}" type="datetimeFigureOut">
              <a:rPr lang="id-ID" smtClean="0"/>
              <a:t>02/03/2021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60529C2-16CA-44E1-B75F-52458502703D}" type="slidenum">
              <a:rPr lang="id-ID" smtClean="0"/>
              <a:t>‹#›</a:t>
            </a:fld>
            <a:endParaRPr lang="id-ID"/>
          </a:p>
        </p:txBody>
      </p:sp>
    </p:spTree>
    <p:extLst>
      <p:ext uri="{BB962C8B-B14F-4D97-AF65-F5344CB8AC3E}">
        <p14:creationId xmlns:p14="http://schemas.microsoft.com/office/powerpoint/2010/main" val="3797588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DFFD90-F003-46BB-AAFA-6BD2A6886D8E}" type="datetimeFigureOut">
              <a:rPr lang="id-ID" smtClean="0"/>
              <a:t>02/03/2021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0529C2-16CA-44E1-B75F-52458502703D}" type="slidenum">
              <a:rPr lang="id-ID" smtClean="0"/>
              <a:t>‹#›</a:t>
            </a:fld>
            <a:endParaRPr lang="id-ID"/>
          </a:p>
        </p:txBody>
      </p:sp>
    </p:spTree>
    <p:extLst>
      <p:ext uri="{BB962C8B-B14F-4D97-AF65-F5344CB8AC3E}">
        <p14:creationId xmlns:p14="http://schemas.microsoft.com/office/powerpoint/2010/main" val="2735058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764704"/>
            <a:ext cx="7772400" cy="1470025"/>
          </a:xfrm>
        </p:spPr>
        <p:txBody>
          <a:bodyPr/>
          <a:lstStyle/>
          <a:p>
            <a:r>
              <a:rPr lang="id-ID" dirty="0" smtClean="0"/>
              <a:t>DESENTRALISASI POLITIK MASA KOLONIAL </a:t>
            </a:r>
            <a:endParaRPr lang="id-ID" dirty="0"/>
          </a:p>
        </p:txBody>
      </p:sp>
      <p:sp>
        <p:nvSpPr>
          <p:cNvPr id="3" name="Subtitle 2"/>
          <p:cNvSpPr>
            <a:spLocks noGrp="1"/>
          </p:cNvSpPr>
          <p:nvPr>
            <p:ph type="subTitle" idx="1"/>
          </p:nvPr>
        </p:nvSpPr>
        <p:spPr/>
        <p:txBody>
          <a:bodyPr/>
          <a:lstStyle/>
          <a:p>
            <a:r>
              <a:rPr lang="id-ID" dirty="0" smtClean="0">
                <a:solidFill>
                  <a:schemeClr val="tx1"/>
                </a:solidFill>
              </a:rPr>
              <a:t>Dr. Supardal, M.Si</a:t>
            </a:r>
            <a:endParaRPr lang="id-ID" dirty="0">
              <a:solidFill>
                <a:schemeClr val="tx1"/>
              </a:solidFill>
            </a:endParaRPr>
          </a:p>
        </p:txBody>
      </p:sp>
    </p:spTree>
    <p:extLst>
      <p:ext uri="{BB962C8B-B14F-4D97-AF65-F5344CB8AC3E}">
        <p14:creationId xmlns:p14="http://schemas.microsoft.com/office/powerpoint/2010/main" val="3711418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Next...</a:t>
            </a:r>
            <a:endParaRPr lang="id-ID" dirty="0"/>
          </a:p>
        </p:txBody>
      </p:sp>
      <p:sp>
        <p:nvSpPr>
          <p:cNvPr id="3" name="Content Placeholder 2"/>
          <p:cNvSpPr>
            <a:spLocks noGrp="1"/>
          </p:cNvSpPr>
          <p:nvPr>
            <p:ph idx="1"/>
          </p:nvPr>
        </p:nvSpPr>
        <p:spPr/>
        <p:txBody>
          <a:bodyPr>
            <a:normAutofit fontScale="92500" lnSpcReduction="20000"/>
          </a:bodyPr>
          <a:lstStyle/>
          <a:p>
            <a:pPr lvl="0"/>
            <a:r>
              <a:rPr lang="en-AU" dirty="0" err="1"/>
              <a:t>Perkembangan</a:t>
            </a:r>
            <a:r>
              <a:rPr lang="en-AU" dirty="0"/>
              <a:t> </a:t>
            </a:r>
            <a:r>
              <a:rPr lang="en-AU" dirty="0" err="1"/>
              <a:t>pemerintahan</a:t>
            </a:r>
            <a:r>
              <a:rPr lang="en-AU" dirty="0"/>
              <a:t> di </a:t>
            </a:r>
            <a:r>
              <a:rPr lang="en-AU" dirty="0" err="1"/>
              <a:t>masa</a:t>
            </a:r>
            <a:r>
              <a:rPr lang="en-AU" dirty="0"/>
              <a:t> </a:t>
            </a:r>
            <a:r>
              <a:rPr lang="en-AU" dirty="0" err="1"/>
              <a:t>pendudukan</a:t>
            </a:r>
            <a:r>
              <a:rPr lang="en-AU" dirty="0"/>
              <a:t> </a:t>
            </a:r>
            <a:r>
              <a:rPr lang="en-AU" dirty="0" err="1"/>
              <a:t>Jepang</a:t>
            </a:r>
            <a:r>
              <a:rPr lang="en-AU" dirty="0"/>
              <a:t> </a:t>
            </a:r>
            <a:r>
              <a:rPr lang="en-AU" dirty="0" err="1"/>
              <a:t>bersifat</a:t>
            </a:r>
            <a:r>
              <a:rPr lang="en-AU" dirty="0"/>
              <a:t> </a:t>
            </a:r>
            <a:r>
              <a:rPr lang="en-AU" dirty="0" err="1"/>
              <a:t>sentralistik</a:t>
            </a:r>
            <a:r>
              <a:rPr lang="en-AU" dirty="0"/>
              <a:t>, </a:t>
            </a:r>
            <a:r>
              <a:rPr lang="en-AU" dirty="0" err="1"/>
              <a:t>dekonsentrasi</a:t>
            </a:r>
            <a:r>
              <a:rPr lang="en-AU" dirty="0"/>
              <a:t> </a:t>
            </a:r>
            <a:r>
              <a:rPr lang="en-AU" dirty="0" err="1"/>
              <a:t>dan</a:t>
            </a:r>
            <a:r>
              <a:rPr lang="en-AU" dirty="0"/>
              <a:t> </a:t>
            </a:r>
            <a:r>
              <a:rPr lang="en-AU" dirty="0" err="1"/>
              <a:t>militerisitik</a:t>
            </a:r>
            <a:r>
              <a:rPr lang="en-AU" dirty="0"/>
              <a:t> </a:t>
            </a:r>
            <a:r>
              <a:rPr lang="en-AU" dirty="0" err="1"/>
              <a:t>Jepang</a:t>
            </a:r>
            <a:r>
              <a:rPr lang="en-AU" dirty="0"/>
              <a:t> </a:t>
            </a:r>
            <a:r>
              <a:rPr lang="en-AU" dirty="0" err="1"/>
              <a:t>membagi</a:t>
            </a:r>
            <a:r>
              <a:rPr lang="en-AU" dirty="0"/>
              <a:t> </a:t>
            </a:r>
            <a:r>
              <a:rPr lang="en-AU" dirty="0" err="1"/>
              <a:t>bekas</a:t>
            </a:r>
            <a:r>
              <a:rPr lang="en-AU" dirty="0"/>
              <a:t> </a:t>
            </a:r>
            <a:r>
              <a:rPr lang="en-AU" dirty="0" err="1"/>
              <a:t>wilayah</a:t>
            </a:r>
            <a:r>
              <a:rPr lang="en-AU" dirty="0"/>
              <a:t> </a:t>
            </a:r>
            <a:r>
              <a:rPr lang="en-AU" dirty="0" err="1"/>
              <a:t>Hindia</a:t>
            </a:r>
            <a:r>
              <a:rPr lang="en-AU" dirty="0"/>
              <a:t> </a:t>
            </a:r>
            <a:r>
              <a:rPr lang="en-AU" dirty="0" err="1"/>
              <a:t>Belanda</a:t>
            </a:r>
            <a:r>
              <a:rPr lang="en-AU" dirty="0"/>
              <a:t> </a:t>
            </a:r>
            <a:r>
              <a:rPr lang="en-AU" dirty="0" err="1"/>
              <a:t>ke</a:t>
            </a:r>
            <a:r>
              <a:rPr lang="en-AU" dirty="0"/>
              <a:t> </a:t>
            </a:r>
            <a:r>
              <a:rPr lang="en-AU" dirty="0" err="1"/>
              <a:t>dalam</a:t>
            </a:r>
            <a:r>
              <a:rPr lang="en-AU" dirty="0"/>
              <a:t> 3 </a:t>
            </a:r>
            <a:r>
              <a:rPr lang="en-AU" dirty="0" err="1"/>
              <a:t>daerah</a:t>
            </a:r>
            <a:r>
              <a:rPr lang="en-AU" dirty="0"/>
              <a:t> </a:t>
            </a:r>
            <a:r>
              <a:rPr lang="en-AU" dirty="0" err="1"/>
              <a:t>pemerintahan</a:t>
            </a:r>
            <a:r>
              <a:rPr lang="en-AU" dirty="0"/>
              <a:t> </a:t>
            </a:r>
            <a:r>
              <a:rPr lang="en-AU" dirty="0" err="1"/>
              <a:t>yaitu</a:t>
            </a:r>
            <a:r>
              <a:rPr lang="en-AU" dirty="0"/>
              <a:t>: </a:t>
            </a:r>
            <a:r>
              <a:rPr lang="en-AU" dirty="0" err="1"/>
              <a:t>Pemerintahan</a:t>
            </a:r>
            <a:r>
              <a:rPr lang="en-AU" dirty="0"/>
              <a:t> </a:t>
            </a:r>
            <a:r>
              <a:rPr lang="en-AU" dirty="0" err="1"/>
              <a:t>militer</a:t>
            </a:r>
            <a:r>
              <a:rPr lang="en-AU" dirty="0"/>
              <a:t> AD </a:t>
            </a:r>
            <a:r>
              <a:rPr lang="en-AU" dirty="0" err="1"/>
              <a:t>berkedudukan</a:t>
            </a:r>
            <a:r>
              <a:rPr lang="en-AU" dirty="0"/>
              <a:t> di Jakarta </a:t>
            </a:r>
            <a:r>
              <a:rPr lang="en-AU" dirty="0" err="1"/>
              <a:t>untuk</a:t>
            </a:r>
            <a:r>
              <a:rPr lang="en-AU" dirty="0"/>
              <a:t> </a:t>
            </a:r>
            <a:r>
              <a:rPr lang="en-AU" dirty="0" err="1"/>
              <a:t>wilayah</a:t>
            </a:r>
            <a:r>
              <a:rPr lang="en-AU" dirty="0"/>
              <a:t> </a:t>
            </a:r>
            <a:r>
              <a:rPr lang="en-AU" dirty="0" err="1"/>
              <a:t>Jawa</a:t>
            </a:r>
            <a:r>
              <a:rPr lang="en-AU" dirty="0"/>
              <a:t> </a:t>
            </a:r>
            <a:r>
              <a:rPr lang="en-AU" dirty="0" err="1"/>
              <a:t>dan</a:t>
            </a:r>
            <a:r>
              <a:rPr lang="en-AU" dirty="0"/>
              <a:t> Madura, </a:t>
            </a:r>
            <a:r>
              <a:rPr lang="en-AU" dirty="0" err="1"/>
              <a:t>Pemerintahan</a:t>
            </a:r>
            <a:r>
              <a:rPr lang="en-AU" dirty="0"/>
              <a:t> </a:t>
            </a:r>
            <a:r>
              <a:rPr lang="en-AU" dirty="0" err="1"/>
              <a:t>militer</a:t>
            </a:r>
            <a:r>
              <a:rPr lang="en-AU" dirty="0"/>
              <a:t> AD </a:t>
            </a:r>
            <a:r>
              <a:rPr lang="en-AU" dirty="0" err="1"/>
              <a:t>berkedudukan</a:t>
            </a:r>
            <a:r>
              <a:rPr lang="en-AU" dirty="0"/>
              <a:t> di </a:t>
            </a:r>
            <a:r>
              <a:rPr lang="en-AU" dirty="0" err="1"/>
              <a:t>Bukittinggi</a:t>
            </a:r>
            <a:r>
              <a:rPr lang="en-AU" dirty="0"/>
              <a:t> </a:t>
            </a:r>
            <a:r>
              <a:rPr lang="en-AU" dirty="0" err="1"/>
              <a:t>untuk</a:t>
            </a:r>
            <a:r>
              <a:rPr lang="en-AU" dirty="0"/>
              <a:t> </a:t>
            </a:r>
            <a:r>
              <a:rPr lang="en-AU" dirty="0" err="1"/>
              <a:t>wilayah</a:t>
            </a:r>
            <a:r>
              <a:rPr lang="en-AU" dirty="0"/>
              <a:t> Sumatra, </a:t>
            </a:r>
            <a:r>
              <a:rPr lang="en-AU" dirty="0" err="1"/>
              <a:t>Pemerintahan</a:t>
            </a:r>
            <a:r>
              <a:rPr lang="en-AU" dirty="0"/>
              <a:t> </a:t>
            </a:r>
            <a:r>
              <a:rPr lang="en-AU" dirty="0" err="1"/>
              <a:t>militer</a:t>
            </a:r>
            <a:r>
              <a:rPr lang="en-AU" dirty="0"/>
              <a:t> AL </a:t>
            </a:r>
            <a:r>
              <a:rPr lang="en-AU" dirty="0" err="1"/>
              <a:t>berkedudukan</a:t>
            </a:r>
            <a:r>
              <a:rPr lang="en-AU" dirty="0"/>
              <a:t> di Makassar </a:t>
            </a:r>
            <a:r>
              <a:rPr lang="en-AU" dirty="0" err="1"/>
              <a:t>untuk</a:t>
            </a:r>
            <a:r>
              <a:rPr lang="en-AU" dirty="0"/>
              <a:t> </a:t>
            </a:r>
            <a:r>
              <a:rPr lang="en-AU" dirty="0" err="1"/>
              <a:t>daerah</a:t>
            </a:r>
            <a:r>
              <a:rPr lang="en-AU" dirty="0"/>
              <a:t> yang </a:t>
            </a:r>
            <a:r>
              <a:rPr lang="en-AU" dirty="0" err="1"/>
              <a:t>meliputi</a:t>
            </a:r>
            <a:r>
              <a:rPr lang="en-AU" dirty="0"/>
              <a:t> Sulawesi, Kalimantan, Nusa Tenggara, Maluku </a:t>
            </a:r>
            <a:r>
              <a:rPr lang="en-AU" dirty="0" err="1"/>
              <a:t>dan</a:t>
            </a:r>
            <a:r>
              <a:rPr lang="en-AU" dirty="0"/>
              <a:t> </a:t>
            </a:r>
            <a:r>
              <a:rPr lang="en-AU" dirty="0" err="1"/>
              <a:t>Irian</a:t>
            </a:r>
            <a:r>
              <a:rPr lang="en-AU" dirty="0"/>
              <a:t> Barat</a:t>
            </a:r>
            <a:endParaRPr lang="id-ID" dirty="0"/>
          </a:p>
          <a:p>
            <a:endParaRPr lang="id-ID" dirty="0"/>
          </a:p>
        </p:txBody>
      </p:sp>
    </p:spTree>
    <p:extLst>
      <p:ext uri="{BB962C8B-B14F-4D97-AF65-F5344CB8AC3E}">
        <p14:creationId xmlns:p14="http://schemas.microsoft.com/office/powerpoint/2010/main" val="3729075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Argumentasi</a:t>
            </a:r>
            <a:endParaRPr lang="id-ID" dirty="0"/>
          </a:p>
        </p:txBody>
      </p:sp>
      <p:sp>
        <p:nvSpPr>
          <p:cNvPr id="3" name="Content Placeholder 2"/>
          <p:cNvSpPr>
            <a:spLocks noGrp="1"/>
          </p:cNvSpPr>
          <p:nvPr>
            <p:ph idx="1"/>
          </p:nvPr>
        </p:nvSpPr>
        <p:spPr/>
        <p:txBody>
          <a:bodyPr>
            <a:normAutofit fontScale="77500" lnSpcReduction="20000"/>
          </a:bodyPr>
          <a:lstStyle/>
          <a:p>
            <a:pPr lvl="0"/>
            <a:r>
              <a:rPr lang="en-AU" dirty="0" err="1"/>
              <a:t>Kebijakan</a:t>
            </a:r>
            <a:r>
              <a:rPr lang="en-AU" dirty="0"/>
              <a:t> </a:t>
            </a:r>
            <a:r>
              <a:rPr lang="en-AU" dirty="0" err="1"/>
              <a:t>desentralisasi</a:t>
            </a:r>
            <a:r>
              <a:rPr lang="en-AU" dirty="0"/>
              <a:t> </a:t>
            </a:r>
            <a:r>
              <a:rPr lang="en-AU" dirty="0" err="1"/>
              <a:t>sejatinya</a:t>
            </a:r>
            <a:r>
              <a:rPr lang="en-AU" dirty="0"/>
              <a:t> </a:t>
            </a:r>
            <a:r>
              <a:rPr lang="en-AU" dirty="0" err="1"/>
              <a:t>bukan</a:t>
            </a:r>
            <a:r>
              <a:rPr lang="en-AU" dirty="0"/>
              <a:t> </a:t>
            </a:r>
            <a:r>
              <a:rPr lang="en-AU" dirty="0" err="1"/>
              <a:t>halbaru</a:t>
            </a:r>
            <a:r>
              <a:rPr lang="en-AU" dirty="0"/>
              <a:t> di Indonesia. </a:t>
            </a:r>
            <a:r>
              <a:rPr lang="en-AU" dirty="0" err="1"/>
              <a:t>Sejarah</a:t>
            </a:r>
            <a:r>
              <a:rPr lang="en-AU" dirty="0"/>
              <a:t> </a:t>
            </a:r>
            <a:r>
              <a:rPr lang="en-AU" dirty="0" err="1"/>
              <a:t>kebijakan</a:t>
            </a:r>
            <a:r>
              <a:rPr lang="en-AU" dirty="0"/>
              <a:t> </a:t>
            </a:r>
            <a:r>
              <a:rPr lang="en-AU" dirty="0" err="1"/>
              <a:t>desentralisasi</a:t>
            </a:r>
            <a:r>
              <a:rPr lang="en-AU" dirty="0"/>
              <a:t> di Indonesia </a:t>
            </a:r>
            <a:r>
              <a:rPr lang="en-AU" dirty="0" err="1"/>
              <a:t>ini</a:t>
            </a:r>
            <a:r>
              <a:rPr lang="en-AU" dirty="0"/>
              <a:t> </a:t>
            </a:r>
            <a:r>
              <a:rPr lang="en-AU" dirty="0" err="1"/>
              <a:t>telah</a:t>
            </a:r>
            <a:r>
              <a:rPr lang="en-AU" dirty="0"/>
              <a:t> </a:t>
            </a:r>
            <a:r>
              <a:rPr lang="en-AU" dirty="0" err="1"/>
              <a:t>mengalami</a:t>
            </a:r>
            <a:r>
              <a:rPr lang="en-AU" dirty="0"/>
              <a:t> </a:t>
            </a:r>
            <a:r>
              <a:rPr lang="en-AU" dirty="0" err="1"/>
              <a:t>perjalanan</a:t>
            </a:r>
            <a:r>
              <a:rPr lang="en-AU" dirty="0"/>
              <a:t> yang </a:t>
            </a:r>
            <a:r>
              <a:rPr lang="en-AU" dirty="0" err="1"/>
              <a:t>sangat</a:t>
            </a:r>
            <a:r>
              <a:rPr lang="en-AU" dirty="0"/>
              <a:t> </a:t>
            </a:r>
            <a:r>
              <a:rPr lang="en-AU" dirty="0" err="1"/>
              <a:t>panjang</a:t>
            </a:r>
            <a:r>
              <a:rPr lang="en-AU" dirty="0"/>
              <a:t>, </a:t>
            </a:r>
            <a:r>
              <a:rPr lang="en-AU" dirty="0" err="1"/>
              <a:t>tidak</a:t>
            </a:r>
            <a:r>
              <a:rPr lang="en-AU" dirty="0"/>
              <a:t> </a:t>
            </a:r>
            <a:r>
              <a:rPr lang="en-AU" dirty="0" err="1"/>
              <a:t>hanya</a:t>
            </a:r>
            <a:r>
              <a:rPr lang="en-AU" dirty="0"/>
              <a:t> </a:t>
            </a:r>
            <a:r>
              <a:rPr lang="en-AU" dirty="0" err="1"/>
              <a:t>semenjak</a:t>
            </a:r>
            <a:r>
              <a:rPr lang="en-AU" dirty="0"/>
              <a:t> </a:t>
            </a:r>
            <a:r>
              <a:rPr lang="en-AU" dirty="0" err="1"/>
              <a:t>lahirnya</a:t>
            </a:r>
            <a:r>
              <a:rPr lang="en-AU" dirty="0"/>
              <a:t> </a:t>
            </a:r>
            <a:r>
              <a:rPr lang="en-AU" dirty="0" err="1"/>
              <a:t>bangsa</a:t>
            </a:r>
            <a:r>
              <a:rPr lang="en-AU" dirty="0"/>
              <a:t> </a:t>
            </a:r>
            <a:r>
              <a:rPr lang="en-AU" dirty="0" err="1"/>
              <a:t>ini</a:t>
            </a:r>
            <a:r>
              <a:rPr lang="en-AU" dirty="0"/>
              <a:t>, </a:t>
            </a:r>
            <a:r>
              <a:rPr lang="en-AU" dirty="0" err="1"/>
              <a:t>tetapi</a:t>
            </a:r>
            <a:r>
              <a:rPr lang="en-AU" dirty="0"/>
              <a:t> </a:t>
            </a:r>
            <a:r>
              <a:rPr lang="en-AU" dirty="0" err="1"/>
              <a:t>sudah</a:t>
            </a:r>
            <a:r>
              <a:rPr lang="en-AU" dirty="0"/>
              <a:t> </a:t>
            </a:r>
            <a:r>
              <a:rPr lang="en-AU" dirty="0" err="1"/>
              <a:t>muncul</a:t>
            </a:r>
            <a:r>
              <a:rPr lang="en-AU" dirty="0"/>
              <a:t> </a:t>
            </a:r>
            <a:r>
              <a:rPr lang="en-AU" dirty="0" err="1"/>
              <a:t>sejak</a:t>
            </a:r>
            <a:r>
              <a:rPr lang="en-AU" dirty="0"/>
              <a:t> </a:t>
            </a:r>
            <a:r>
              <a:rPr lang="en-AU" dirty="0" err="1"/>
              <a:t>masa</a:t>
            </a:r>
            <a:r>
              <a:rPr lang="en-AU" dirty="0"/>
              <a:t> </a:t>
            </a:r>
            <a:r>
              <a:rPr lang="en-AU" dirty="0" err="1"/>
              <a:t>kolonial</a:t>
            </a:r>
            <a:r>
              <a:rPr lang="en-AU" dirty="0"/>
              <a:t>, </a:t>
            </a:r>
            <a:r>
              <a:rPr lang="en-AU" dirty="0" err="1"/>
              <a:t>meskipun</a:t>
            </a:r>
            <a:r>
              <a:rPr lang="en-AU" dirty="0"/>
              <a:t> </a:t>
            </a:r>
            <a:r>
              <a:rPr lang="en-AU" dirty="0" err="1"/>
              <a:t>pada</a:t>
            </a:r>
            <a:r>
              <a:rPr lang="en-AU" dirty="0"/>
              <a:t> </a:t>
            </a:r>
            <a:r>
              <a:rPr lang="en-AU" dirty="0" err="1"/>
              <a:t>saat</a:t>
            </a:r>
            <a:r>
              <a:rPr lang="en-AU" dirty="0"/>
              <a:t> </a:t>
            </a:r>
            <a:r>
              <a:rPr lang="en-AU" dirty="0" err="1"/>
              <a:t>itu</a:t>
            </a:r>
            <a:r>
              <a:rPr lang="en-AU" dirty="0"/>
              <a:t>, kata “</a:t>
            </a:r>
            <a:r>
              <a:rPr lang="en-AU" dirty="0" err="1"/>
              <a:t>desentralisasi</a:t>
            </a:r>
            <a:r>
              <a:rPr lang="en-AU" dirty="0"/>
              <a:t>” </a:t>
            </a:r>
            <a:r>
              <a:rPr lang="en-AU" dirty="0" err="1"/>
              <a:t>belum</a:t>
            </a:r>
            <a:r>
              <a:rPr lang="en-AU" dirty="0"/>
              <a:t> </a:t>
            </a:r>
            <a:r>
              <a:rPr lang="en-AU" dirty="0" err="1"/>
              <a:t>begitu</a:t>
            </a:r>
            <a:r>
              <a:rPr lang="en-AU" dirty="0"/>
              <a:t> popular </a:t>
            </a:r>
            <a:r>
              <a:rPr lang="en-AU" dirty="0" err="1"/>
              <a:t>seperti</a:t>
            </a:r>
            <a:r>
              <a:rPr lang="en-AU" dirty="0"/>
              <a:t> </a:t>
            </a:r>
            <a:r>
              <a:rPr lang="en-AU" dirty="0" err="1"/>
              <a:t>saat</a:t>
            </a:r>
            <a:r>
              <a:rPr lang="en-AU" dirty="0"/>
              <a:t> </a:t>
            </a:r>
            <a:r>
              <a:rPr lang="en-AU" dirty="0" err="1"/>
              <a:t>ini</a:t>
            </a:r>
            <a:r>
              <a:rPr lang="en-AU" dirty="0"/>
              <a:t>. </a:t>
            </a:r>
            <a:endParaRPr lang="id-ID" dirty="0" smtClean="0"/>
          </a:p>
          <a:p>
            <a:pPr lvl="0"/>
            <a:r>
              <a:rPr lang="en-AU" dirty="0" err="1" smtClean="0"/>
              <a:t>Dalam</a:t>
            </a:r>
            <a:r>
              <a:rPr lang="en-AU" dirty="0" smtClean="0"/>
              <a:t> </a:t>
            </a:r>
            <a:r>
              <a:rPr lang="en-AU" dirty="0" err="1"/>
              <a:t>rangka</a:t>
            </a:r>
            <a:r>
              <a:rPr lang="en-AU" dirty="0"/>
              <a:t> </a:t>
            </a:r>
            <a:r>
              <a:rPr lang="en-AU" dirty="0" err="1"/>
              <a:t>mewujudkan</a:t>
            </a:r>
            <a:r>
              <a:rPr lang="en-AU" dirty="0"/>
              <a:t> </a:t>
            </a:r>
            <a:r>
              <a:rPr lang="en-AU" dirty="0" err="1"/>
              <a:t>kepentingan</a:t>
            </a:r>
            <a:r>
              <a:rPr lang="en-AU" dirty="0"/>
              <a:t> </a:t>
            </a:r>
            <a:r>
              <a:rPr lang="en-AU" dirty="0" err="1"/>
              <a:t>pemerintah</a:t>
            </a:r>
            <a:r>
              <a:rPr lang="en-AU" dirty="0"/>
              <a:t> </a:t>
            </a:r>
            <a:r>
              <a:rPr lang="en-AU" dirty="0" err="1"/>
              <a:t>kolonial</a:t>
            </a:r>
            <a:r>
              <a:rPr lang="en-AU" dirty="0"/>
              <a:t> </a:t>
            </a:r>
            <a:r>
              <a:rPr lang="en-AU" dirty="0" err="1"/>
              <a:t>maka</a:t>
            </a:r>
            <a:r>
              <a:rPr lang="en-AU" dirty="0"/>
              <a:t> </a:t>
            </a:r>
            <a:r>
              <a:rPr lang="en-AU" dirty="0" err="1"/>
              <a:t>pemerintahan</a:t>
            </a:r>
            <a:r>
              <a:rPr lang="en-AU" dirty="0"/>
              <a:t> pun </a:t>
            </a:r>
            <a:r>
              <a:rPr lang="en-AU" dirty="0" err="1"/>
              <a:t>dibentuk</a:t>
            </a:r>
            <a:r>
              <a:rPr lang="en-AU" dirty="0"/>
              <a:t>. </a:t>
            </a:r>
            <a:r>
              <a:rPr lang="en-AU" dirty="0" err="1"/>
              <a:t>Pada</a:t>
            </a:r>
            <a:r>
              <a:rPr lang="en-AU" dirty="0"/>
              <a:t> </a:t>
            </a:r>
            <a:r>
              <a:rPr lang="en-AU" dirty="0" err="1"/>
              <a:t>waktu</a:t>
            </a:r>
            <a:r>
              <a:rPr lang="en-AU" dirty="0"/>
              <a:t> </a:t>
            </a:r>
            <a:r>
              <a:rPr lang="en-AU" dirty="0" err="1"/>
              <a:t>itu</a:t>
            </a:r>
            <a:r>
              <a:rPr lang="en-AU" dirty="0"/>
              <a:t>, </a:t>
            </a:r>
            <a:r>
              <a:rPr lang="en-AU" dirty="0" err="1"/>
              <a:t>gagasan</a:t>
            </a:r>
            <a:r>
              <a:rPr lang="en-AU" dirty="0"/>
              <a:t> </a:t>
            </a:r>
            <a:r>
              <a:rPr lang="en-AU" dirty="0" err="1"/>
              <a:t>ini</a:t>
            </a:r>
            <a:r>
              <a:rPr lang="en-AU" dirty="0"/>
              <a:t> </a:t>
            </a:r>
            <a:r>
              <a:rPr lang="en-AU" dirty="0" err="1"/>
              <a:t>bukan</a:t>
            </a:r>
            <a:r>
              <a:rPr lang="en-AU" dirty="0"/>
              <a:t> </a:t>
            </a:r>
            <a:r>
              <a:rPr lang="en-AU" dirty="0" err="1"/>
              <a:t>semata-mata</a:t>
            </a:r>
            <a:r>
              <a:rPr lang="en-AU" dirty="0"/>
              <a:t> </a:t>
            </a:r>
            <a:r>
              <a:rPr lang="en-AU" dirty="0" err="1"/>
              <a:t>untuk</a:t>
            </a:r>
            <a:r>
              <a:rPr lang="en-AU" dirty="0"/>
              <a:t> </a:t>
            </a:r>
            <a:r>
              <a:rPr lang="en-AU" dirty="0" err="1"/>
              <a:t>meningkatkan</a:t>
            </a:r>
            <a:r>
              <a:rPr lang="en-AU" dirty="0"/>
              <a:t> </a:t>
            </a:r>
            <a:r>
              <a:rPr lang="en-AU" dirty="0" err="1"/>
              <a:t>kapasitas</a:t>
            </a:r>
            <a:r>
              <a:rPr lang="en-AU" dirty="0"/>
              <a:t> </a:t>
            </a:r>
            <a:r>
              <a:rPr lang="en-AU" dirty="0" err="1"/>
              <a:t>politik</a:t>
            </a:r>
            <a:r>
              <a:rPr lang="en-AU" dirty="0"/>
              <a:t> </a:t>
            </a:r>
            <a:r>
              <a:rPr lang="en-AU" dirty="0" err="1"/>
              <a:t>masyarakat</a:t>
            </a:r>
            <a:r>
              <a:rPr lang="en-AU" dirty="0"/>
              <a:t> </a:t>
            </a:r>
            <a:r>
              <a:rPr lang="en-AU" dirty="0" err="1"/>
              <a:t>setempat</a:t>
            </a:r>
            <a:r>
              <a:rPr lang="en-AU" dirty="0"/>
              <a:t>, </a:t>
            </a:r>
            <a:r>
              <a:rPr lang="en-AU" dirty="0" err="1"/>
              <a:t>apalagi</a:t>
            </a:r>
            <a:r>
              <a:rPr lang="en-AU" dirty="0"/>
              <a:t> </a:t>
            </a:r>
            <a:r>
              <a:rPr lang="en-AU" dirty="0" err="1"/>
              <a:t>untuk</a:t>
            </a:r>
            <a:r>
              <a:rPr lang="en-AU" dirty="0"/>
              <a:t> </a:t>
            </a:r>
            <a:r>
              <a:rPr lang="en-AU" dirty="0" err="1"/>
              <a:t>kepentingan</a:t>
            </a:r>
            <a:r>
              <a:rPr lang="en-AU" dirty="0"/>
              <a:t> </a:t>
            </a:r>
            <a:r>
              <a:rPr lang="en-AU" dirty="0" err="1"/>
              <a:t>pengembangan</a:t>
            </a:r>
            <a:r>
              <a:rPr lang="en-AU" dirty="0"/>
              <a:t> </a:t>
            </a:r>
            <a:r>
              <a:rPr lang="en-AU" dirty="0" err="1"/>
              <a:t>demokrasi</a:t>
            </a:r>
            <a:r>
              <a:rPr lang="en-AU" dirty="0"/>
              <a:t> </a:t>
            </a:r>
            <a:r>
              <a:rPr lang="en-AU" dirty="0" err="1"/>
              <a:t>sebagaimana</a:t>
            </a:r>
            <a:r>
              <a:rPr lang="en-AU" dirty="0"/>
              <a:t> yang </a:t>
            </a:r>
            <a:r>
              <a:rPr lang="en-AU" dirty="0" err="1"/>
              <a:t>menjadi</a:t>
            </a:r>
            <a:r>
              <a:rPr lang="en-AU" dirty="0"/>
              <a:t> </a:t>
            </a:r>
            <a:r>
              <a:rPr lang="en-AU" dirty="0" err="1"/>
              <a:t>argumentasi</a:t>
            </a:r>
            <a:r>
              <a:rPr lang="en-AU" dirty="0"/>
              <a:t> </a:t>
            </a:r>
            <a:r>
              <a:rPr lang="en-AU" dirty="0" err="1"/>
              <a:t>kontemporer</a:t>
            </a:r>
            <a:r>
              <a:rPr lang="en-AU" dirty="0"/>
              <a:t> </a:t>
            </a:r>
            <a:r>
              <a:rPr lang="en-AU" dirty="0" err="1"/>
              <a:t>bagi</a:t>
            </a:r>
            <a:r>
              <a:rPr lang="en-AU" dirty="0"/>
              <a:t> </a:t>
            </a:r>
            <a:r>
              <a:rPr lang="en-AU" dirty="0" err="1"/>
              <a:t>perlunya</a:t>
            </a:r>
            <a:r>
              <a:rPr lang="en-AU" dirty="0"/>
              <a:t> </a:t>
            </a:r>
            <a:r>
              <a:rPr lang="en-AU" dirty="0" err="1"/>
              <a:t>penyelenggaraan</a:t>
            </a:r>
            <a:r>
              <a:rPr lang="en-AU" dirty="0"/>
              <a:t> </a:t>
            </a:r>
            <a:r>
              <a:rPr lang="en-AU" dirty="0" err="1"/>
              <a:t>pemerintah</a:t>
            </a:r>
            <a:r>
              <a:rPr lang="en-AU" dirty="0"/>
              <a:t> </a:t>
            </a:r>
            <a:r>
              <a:rPr lang="en-AU" dirty="0" err="1"/>
              <a:t>daerah</a:t>
            </a:r>
            <a:r>
              <a:rPr lang="en-AU" dirty="0"/>
              <a:t>. </a:t>
            </a:r>
            <a:endParaRPr lang="id-ID" dirty="0" smtClean="0"/>
          </a:p>
          <a:p>
            <a:endParaRPr lang="id-ID" dirty="0"/>
          </a:p>
        </p:txBody>
      </p:sp>
    </p:spTree>
    <p:extLst>
      <p:ext uri="{BB962C8B-B14F-4D97-AF65-F5344CB8AC3E}">
        <p14:creationId xmlns:p14="http://schemas.microsoft.com/office/powerpoint/2010/main" val="2126208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Next...</a:t>
            </a:r>
            <a:endParaRPr lang="id-ID" dirty="0"/>
          </a:p>
        </p:txBody>
      </p:sp>
      <p:sp>
        <p:nvSpPr>
          <p:cNvPr id="3" name="Content Placeholder 2"/>
          <p:cNvSpPr>
            <a:spLocks noGrp="1"/>
          </p:cNvSpPr>
          <p:nvPr>
            <p:ph idx="1"/>
          </p:nvPr>
        </p:nvSpPr>
        <p:spPr/>
        <p:txBody>
          <a:bodyPr>
            <a:normAutofit fontScale="85000" lnSpcReduction="20000"/>
          </a:bodyPr>
          <a:lstStyle/>
          <a:p>
            <a:pPr lvl="0"/>
            <a:r>
              <a:rPr lang="en-AU" dirty="0" smtClean="0"/>
              <a:t>Ada </a:t>
            </a:r>
            <a:r>
              <a:rPr lang="en-AU" dirty="0" err="1" smtClean="0"/>
              <a:t>juga</a:t>
            </a:r>
            <a:r>
              <a:rPr lang="en-AU" dirty="0" smtClean="0"/>
              <a:t> </a:t>
            </a:r>
            <a:r>
              <a:rPr lang="en-AU" dirty="0" err="1" smtClean="0"/>
              <a:t>pandangan</a:t>
            </a:r>
            <a:r>
              <a:rPr lang="en-AU" dirty="0" smtClean="0"/>
              <a:t> yang </a:t>
            </a:r>
            <a:r>
              <a:rPr lang="en-AU" dirty="0" err="1" smtClean="0"/>
              <a:t>menyatakan</a:t>
            </a:r>
            <a:r>
              <a:rPr lang="en-AU" dirty="0" smtClean="0"/>
              <a:t> </a:t>
            </a:r>
            <a:r>
              <a:rPr lang="en-AU" dirty="0" err="1" smtClean="0"/>
              <a:t>bahwa</a:t>
            </a:r>
            <a:r>
              <a:rPr lang="en-AU" dirty="0" smtClean="0"/>
              <a:t> </a:t>
            </a:r>
            <a:r>
              <a:rPr lang="en-AU" dirty="0" err="1" smtClean="0"/>
              <a:t>kebijakan</a:t>
            </a:r>
            <a:r>
              <a:rPr lang="en-AU" dirty="0" smtClean="0"/>
              <a:t> </a:t>
            </a:r>
            <a:r>
              <a:rPr lang="en-AU" dirty="0" err="1" smtClean="0"/>
              <a:t>desentralisasi</a:t>
            </a:r>
            <a:r>
              <a:rPr lang="en-AU" dirty="0" smtClean="0"/>
              <a:t> </a:t>
            </a:r>
            <a:r>
              <a:rPr lang="en-AU" dirty="0" err="1" smtClean="0"/>
              <a:t>juga</a:t>
            </a:r>
            <a:r>
              <a:rPr lang="en-AU" dirty="0" smtClean="0"/>
              <a:t> </a:t>
            </a:r>
            <a:r>
              <a:rPr lang="en-AU" dirty="0" err="1" smtClean="0"/>
              <a:t>didorong</a:t>
            </a:r>
            <a:r>
              <a:rPr lang="en-AU" dirty="0" smtClean="0"/>
              <a:t> </a:t>
            </a:r>
            <a:r>
              <a:rPr lang="en-AU" dirty="0" err="1" smtClean="0"/>
              <a:t>oleh</a:t>
            </a:r>
            <a:r>
              <a:rPr lang="en-AU" dirty="0" smtClean="0"/>
              <a:t> </a:t>
            </a:r>
            <a:r>
              <a:rPr lang="en-AU" dirty="0" err="1" smtClean="0"/>
              <a:t>komitmen</a:t>
            </a:r>
            <a:r>
              <a:rPr lang="en-AU" dirty="0" smtClean="0"/>
              <a:t> </a:t>
            </a:r>
            <a:r>
              <a:rPr lang="en-AU" dirty="0" err="1" smtClean="0"/>
              <a:t>politik</a:t>
            </a:r>
            <a:r>
              <a:rPr lang="en-AU" dirty="0" smtClean="0"/>
              <a:t> </a:t>
            </a:r>
            <a:r>
              <a:rPr lang="en-AU" dirty="0" err="1" smtClean="0"/>
              <a:t>etis</a:t>
            </a:r>
            <a:r>
              <a:rPr lang="en-AU" dirty="0" smtClean="0"/>
              <a:t> </a:t>
            </a:r>
            <a:r>
              <a:rPr lang="en-AU" dirty="0" err="1" smtClean="0"/>
              <a:t>pemerintah</a:t>
            </a:r>
            <a:r>
              <a:rPr lang="en-AU" dirty="0" smtClean="0"/>
              <a:t> </a:t>
            </a:r>
            <a:r>
              <a:rPr lang="en-AU" dirty="0" err="1" smtClean="0"/>
              <a:t>kolonial</a:t>
            </a:r>
            <a:r>
              <a:rPr lang="en-AU" dirty="0" smtClean="0"/>
              <a:t>. </a:t>
            </a:r>
            <a:r>
              <a:rPr lang="en-AU" dirty="0" err="1" smtClean="0"/>
              <a:t>Pendapat</a:t>
            </a:r>
            <a:r>
              <a:rPr lang="en-AU" dirty="0" smtClean="0"/>
              <a:t> </a:t>
            </a:r>
            <a:r>
              <a:rPr lang="en-AU" dirty="0" err="1" smtClean="0"/>
              <a:t>itu</a:t>
            </a:r>
            <a:r>
              <a:rPr lang="en-AU" dirty="0" smtClean="0"/>
              <a:t> </a:t>
            </a:r>
            <a:r>
              <a:rPr lang="en-AU" dirty="0" err="1" smtClean="0"/>
              <a:t>sebenarnya</a:t>
            </a:r>
            <a:r>
              <a:rPr lang="en-AU" dirty="0" smtClean="0"/>
              <a:t> </a:t>
            </a:r>
            <a:r>
              <a:rPr lang="en-AU" dirty="0" err="1" smtClean="0"/>
              <a:t>agak</a:t>
            </a:r>
            <a:r>
              <a:rPr lang="en-AU" dirty="0" smtClean="0"/>
              <a:t> </a:t>
            </a:r>
            <a:r>
              <a:rPr lang="en-AU" dirty="0" err="1" smtClean="0"/>
              <a:t>sulit</a:t>
            </a:r>
            <a:r>
              <a:rPr lang="en-AU" dirty="0" smtClean="0"/>
              <a:t> </a:t>
            </a:r>
            <a:r>
              <a:rPr lang="en-AU" dirty="0" err="1" smtClean="0"/>
              <a:t>diterima</a:t>
            </a:r>
            <a:r>
              <a:rPr lang="en-AU" dirty="0" smtClean="0"/>
              <a:t>, </a:t>
            </a:r>
            <a:r>
              <a:rPr lang="en-AU" dirty="0" err="1" smtClean="0"/>
              <a:t>pasalnya</a:t>
            </a:r>
            <a:r>
              <a:rPr lang="en-AU" dirty="0" smtClean="0"/>
              <a:t> </a:t>
            </a:r>
            <a:r>
              <a:rPr lang="en-AU" dirty="0" err="1" smtClean="0"/>
              <a:t>penyelenggaraan</a:t>
            </a:r>
            <a:r>
              <a:rPr lang="en-AU" dirty="0" smtClean="0"/>
              <a:t> </a:t>
            </a:r>
            <a:r>
              <a:rPr lang="en-AU" dirty="0" err="1" smtClean="0"/>
              <a:t>pemerintah</a:t>
            </a:r>
            <a:r>
              <a:rPr lang="en-AU" dirty="0" smtClean="0"/>
              <a:t> </a:t>
            </a:r>
            <a:r>
              <a:rPr lang="en-AU" dirty="0" err="1" smtClean="0"/>
              <a:t>daerah</a:t>
            </a:r>
            <a:r>
              <a:rPr lang="en-AU" dirty="0" smtClean="0"/>
              <a:t> </a:t>
            </a:r>
            <a:r>
              <a:rPr lang="en-AU" dirty="0" err="1" smtClean="0"/>
              <a:t>bukan</a:t>
            </a:r>
            <a:r>
              <a:rPr lang="en-AU" dirty="0" smtClean="0"/>
              <a:t> </a:t>
            </a:r>
            <a:r>
              <a:rPr lang="en-AU" dirty="0" err="1" smtClean="0"/>
              <a:t>untuk</a:t>
            </a:r>
            <a:r>
              <a:rPr lang="en-AU" dirty="0" smtClean="0"/>
              <a:t> </a:t>
            </a:r>
            <a:r>
              <a:rPr lang="en-AU" dirty="0" err="1" smtClean="0"/>
              <a:t>memajukan</a:t>
            </a:r>
            <a:r>
              <a:rPr lang="en-AU" dirty="0" smtClean="0"/>
              <a:t> </a:t>
            </a:r>
            <a:r>
              <a:rPr lang="en-AU" dirty="0" err="1" smtClean="0"/>
              <a:t>masyrakat</a:t>
            </a:r>
            <a:r>
              <a:rPr lang="en-AU" dirty="0" smtClean="0"/>
              <a:t> </a:t>
            </a:r>
            <a:r>
              <a:rPr lang="en-AU" dirty="0" err="1" smtClean="0"/>
              <a:t>setempat</a:t>
            </a:r>
            <a:r>
              <a:rPr lang="en-AU" dirty="0" smtClean="0"/>
              <a:t>, </a:t>
            </a:r>
            <a:r>
              <a:rPr lang="en-AU" dirty="0" err="1" smtClean="0"/>
              <a:t>tetapi</a:t>
            </a:r>
            <a:r>
              <a:rPr lang="en-AU" dirty="0" smtClean="0"/>
              <a:t> </a:t>
            </a:r>
            <a:r>
              <a:rPr lang="en-AU" dirty="0" err="1" smtClean="0"/>
              <a:t>lebih</a:t>
            </a:r>
            <a:r>
              <a:rPr lang="en-AU" dirty="0" smtClean="0"/>
              <a:t> </a:t>
            </a:r>
            <a:r>
              <a:rPr lang="en-AU" dirty="0" err="1" smtClean="0"/>
              <a:t>merupakan</a:t>
            </a:r>
            <a:r>
              <a:rPr lang="en-AU" dirty="0" smtClean="0"/>
              <a:t> </a:t>
            </a:r>
            <a:r>
              <a:rPr lang="en-AU" dirty="0" err="1" smtClean="0"/>
              <a:t>keinginan</a:t>
            </a:r>
            <a:r>
              <a:rPr lang="en-AU" dirty="0" smtClean="0"/>
              <a:t> </a:t>
            </a:r>
            <a:r>
              <a:rPr lang="en-AU" dirty="0" err="1" smtClean="0"/>
              <a:t>pemerintah</a:t>
            </a:r>
            <a:r>
              <a:rPr lang="en-AU" dirty="0" smtClean="0"/>
              <a:t> </a:t>
            </a:r>
            <a:r>
              <a:rPr lang="en-AU" dirty="0" err="1" smtClean="0"/>
              <a:t>kolonial</a:t>
            </a:r>
            <a:r>
              <a:rPr lang="en-AU" dirty="0" smtClean="0"/>
              <a:t> </a:t>
            </a:r>
            <a:r>
              <a:rPr lang="en-AU" dirty="0" err="1" smtClean="0"/>
              <a:t>guna</a:t>
            </a:r>
            <a:r>
              <a:rPr lang="en-AU" dirty="0" smtClean="0"/>
              <a:t> </a:t>
            </a:r>
            <a:r>
              <a:rPr lang="en-AU" dirty="0" err="1" smtClean="0"/>
              <a:t>mengeskpoitasi</a:t>
            </a:r>
            <a:r>
              <a:rPr lang="en-AU" dirty="0" smtClean="0"/>
              <a:t> </a:t>
            </a:r>
            <a:r>
              <a:rPr lang="en-AU" dirty="0" err="1" smtClean="0"/>
              <a:t>wilayah</a:t>
            </a:r>
            <a:r>
              <a:rPr lang="en-AU" dirty="0" smtClean="0"/>
              <a:t> </a:t>
            </a:r>
            <a:r>
              <a:rPr lang="en-AU" dirty="0" err="1" smtClean="0"/>
              <a:t>jajahan</a:t>
            </a:r>
            <a:r>
              <a:rPr lang="en-AU" dirty="0" smtClean="0"/>
              <a:t>.</a:t>
            </a:r>
            <a:endParaRPr lang="id-ID" dirty="0" smtClean="0"/>
          </a:p>
          <a:p>
            <a:pPr lvl="0"/>
            <a:r>
              <a:rPr lang="en-AU" dirty="0" smtClean="0"/>
              <a:t> </a:t>
            </a:r>
            <a:r>
              <a:rPr lang="en-AU" dirty="0" err="1" smtClean="0"/>
              <a:t>Alasan</a:t>
            </a:r>
            <a:r>
              <a:rPr lang="en-AU" dirty="0" smtClean="0"/>
              <a:t> </a:t>
            </a:r>
            <a:r>
              <a:rPr lang="en-AU" dirty="0" err="1" smtClean="0"/>
              <a:t>ini</a:t>
            </a:r>
            <a:r>
              <a:rPr lang="en-AU" dirty="0" smtClean="0"/>
              <a:t> </a:t>
            </a:r>
            <a:r>
              <a:rPr lang="en-AU" dirty="0" err="1" smtClean="0"/>
              <a:t>diperkuat</a:t>
            </a:r>
            <a:r>
              <a:rPr lang="en-AU" dirty="0" smtClean="0"/>
              <a:t> </a:t>
            </a:r>
            <a:r>
              <a:rPr lang="en-AU" dirty="0" err="1" smtClean="0"/>
              <a:t>dengan</a:t>
            </a:r>
            <a:r>
              <a:rPr lang="en-AU" dirty="0" smtClean="0"/>
              <a:t> </a:t>
            </a:r>
            <a:r>
              <a:rPr lang="en-AU" dirty="0" err="1" smtClean="0"/>
              <a:t>kenyataan</a:t>
            </a:r>
            <a:r>
              <a:rPr lang="en-AU" dirty="0" smtClean="0"/>
              <a:t> </a:t>
            </a:r>
            <a:r>
              <a:rPr lang="en-AU" dirty="0" err="1" smtClean="0"/>
              <a:t>bahwa</a:t>
            </a:r>
            <a:r>
              <a:rPr lang="en-AU" dirty="0" smtClean="0"/>
              <a:t> </a:t>
            </a:r>
            <a:r>
              <a:rPr lang="en-AU" dirty="0" err="1" smtClean="0"/>
              <a:t>pada</a:t>
            </a:r>
            <a:r>
              <a:rPr lang="en-AU" dirty="0" smtClean="0"/>
              <a:t> </a:t>
            </a:r>
            <a:r>
              <a:rPr lang="en-AU" dirty="0" err="1" smtClean="0"/>
              <a:t>mulanya</a:t>
            </a:r>
            <a:r>
              <a:rPr lang="en-AU" dirty="0" smtClean="0"/>
              <a:t>, </a:t>
            </a:r>
            <a:r>
              <a:rPr lang="en-AU" dirty="0" err="1" smtClean="0"/>
              <a:t>Reglement</a:t>
            </a:r>
            <a:r>
              <a:rPr lang="en-AU" dirty="0" smtClean="0"/>
              <a:t>(Staatsblaad1855 No. 2) yang </a:t>
            </a:r>
            <a:r>
              <a:rPr lang="en-AU" dirty="0" err="1" smtClean="0"/>
              <a:t>mengatur</a:t>
            </a:r>
            <a:r>
              <a:rPr lang="en-AU" dirty="0" smtClean="0"/>
              <a:t> </a:t>
            </a:r>
            <a:r>
              <a:rPr lang="en-AU" dirty="0" err="1" smtClean="0"/>
              <a:t>penyelenggaraan</a:t>
            </a:r>
            <a:r>
              <a:rPr lang="en-AU" dirty="0" smtClean="0"/>
              <a:t> </a:t>
            </a:r>
            <a:r>
              <a:rPr lang="en-AU" dirty="0" err="1" smtClean="0"/>
              <a:t>pemerintahan</a:t>
            </a:r>
            <a:r>
              <a:rPr lang="en-AU" dirty="0" smtClean="0"/>
              <a:t> </a:t>
            </a:r>
            <a:r>
              <a:rPr lang="en-AU" dirty="0" err="1" smtClean="0"/>
              <a:t>kolonial</a:t>
            </a:r>
            <a:r>
              <a:rPr lang="en-AU" dirty="0" smtClean="0"/>
              <a:t> </a:t>
            </a:r>
            <a:r>
              <a:rPr lang="en-AU" dirty="0" err="1" smtClean="0"/>
              <a:t>tidak</a:t>
            </a:r>
            <a:r>
              <a:rPr lang="en-AU" dirty="0" smtClean="0"/>
              <a:t> </a:t>
            </a:r>
            <a:r>
              <a:rPr lang="en-AU" dirty="0" err="1" smtClean="0"/>
              <a:t>mengenal</a:t>
            </a:r>
            <a:r>
              <a:rPr lang="en-AU" dirty="0" smtClean="0"/>
              <a:t> </a:t>
            </a:r>
            <a:r>
              <a:rPr lang="en-AU" dirty="0" err="1" smtClean="0"/>
              <a:t>desnetralisasi</a:t>
            </a:r>
            <a:r>
              <a:rPr lang="en-AU" dirty="0" smtClean="0"/>
              <a:t> (The Liang </a:t>
            </a:r>
            <a:r>
              <a:rPr lang="en-AU" dirty="0" err="1" smtClean="0"/>
              <a:t>Gie</a:t>
            </a:r>
            <a:r>
              <a:rPr lang="en-AU" dirty="0" smtClean="0"/>
              <a:t>, 1993).</a:t>
            </a:r>
            <a:endParaRPr lang="id-ID" dirty="0" smtClean="0"/>
          </a:p>
          <a:p>
            <a:endParaRPr lang="id-ID" dirty="0"/>
          </a:p>
        </p:txBody>
      </p:sp>
    </p:spTree>
    <p:extLst>
      <p:ext uri="{BB962C8B-B14F-4D97-AF65-F5344CB8AC3E}">
        <p14:creationId xmlns:p14="http://schemas.microsoft.com/office/powerpoint/2010/main" val="4214957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id-ID" dirty="0" smtClean="0"/>
              <a:t>Realisasi.....</a:t>
            </a:r>
            <a:endParaRPr lang="id-ID" dirty="0"/>
          </a:p>
        </p:txBody>
      </p:sp>
      <p:sp>
        <p:nvSpPr>
          <p:cNvPr id="3" name="Content Placeholder 2"/>
          <p:cNvSpPr>
            <a:spLocks noGrp="1"/>
          </p:cNvSpPr>
          <p:nvPr>
            <p:ph idx="1"/>
          </p:nvPr>
        </p:nvSpPr>
        <p:spPr>
          <a:xfrm>
            <a:off x="179512" y="1052736"/>
            <a:ext cx="8856984" cy="5805264"/>
          </a:xfrm>
        </p:spPr>
        <p:txBody>
          <a:bodyPr>
            <a:normAutofit fontScale="85000" lnSpcReduction="20000"/>
          </a:bodyPr>
          <a:lstStyle/>
          <a:p>
            <a:r>
              <a:rPr lang="id-ID" dirty="0" smtClean="0"/>
              <a:t>Baru </a:t>
            </a:r>
            <a:r>
              <a:rPr lang="id-ID" dirty="0"/>
              <a:t>pada tahun 1903 pemerintah kolonial mengeluarkan Decentralisatiewetyang memberi peluang dibentuknya satuan pemerintahan (gewest)yang mempunyai keuangan sendiri. Penyelenggaraan pemerintah diserahkan pada sebuah Raadatau dewan di masing-masing daerah. Decentralisatiewetini kemudian diperkuat dengan Decentralisatiebesluitdan Locale Radenordonanntieyang menjadi dasar terbentuknya “Locale Resort”dan “Locale Raad”. </a:t>
            </a:r>
            <a:endParaRPr lang="id-ID" dirty="0" smtClean="0"/>
          </a:p>
          <a:p>
            <a:r>
              <a:rPr lang="id-ID" dirty="0" smtClean="0"/>
              <a:t>Akan </a:t>
            </a:r>
            <a:r>
              <a:rPr lang="id-ID" dirty="0"/>
              <a:t>tetapi pemerintah daerah hampir tidak mempunyai kewenangan, dan bahkan anggota “Raad”ada yang sebagiannya diangkat, dan sebagian merupakan pejabat pemerintah, dan sebagian lagi yang dipilih. Hanya Raaddi tingkat Gementeeyang dipilih. Dewan daerah atau locale raadmemang berhak untuk membentuk peraturan setempat yang menyangkut hal-hal yang belum diatur oleh pemerintah kolonial</a:t>
            </a:r>
            <a:r>
              <a:rPr lang="id-ID" dirty="0" smtClean="0"/>
              <a:t>.</a:t>
            </a:r>
          </a:p>
          <a:p>
            <a:pPr marL="0" indent="0">
              <a:buNone/>
            </a:pPr>
            <a:endParaRPr lang="id-ID" dirty="0"/>
          </a:p>
        </p:txBody>
      </p:sp>
    </p:spTree>
    <p:extLst>
      <p:ext uri="{BB962C8B-B14F-4D97-AF65-F5344CB8AC3E}">
        <p14:creationId xmlns:p14="http://schemas.microsoft.com/office/powerpoint/2010/main" val="2527102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Next...</a:t>
            </a:r>
            <a:endParaRPr lang="id-ID" dirty="0"/>
          </a:p>
        </p:txBody>
      </p:sp>
      <p:sp>
        <p:nvSpPr>
          <p:cNvPr id="3" name="Content Placeholder 2"/>
          <p:cNvSpPr>
            <a:spLocks noGrp="1"/>
          </p:cNvSpPr>
          <p:nvPr>
            <p:ph idx="1"/>
          </p:nvPr>
        </p:nvSpPr>
        <p:spPr/>
        <p:txBody>
          <a:bodyPr>
            <a:normAutofit fontScale="70000" lnSpcReduction="20000"/>
          </a:bodyPr>
          <a:lstStyle/>
          <a:p>
            <a:r>
              <a:rPr lang="id-ID" dirty="0" smtClean="0"/>
              <a:t>Pengawasan terhadap pemerintah setempat dilaksanakan sepenuhnya oleh Governeur-GeneralHindia Belanda yang berkedudukan di Batavia.Kemudian pada tahun 1922 pemerintah kolonial mengeluarkan sebuah undang-undang baru “Wet Op De Bestuurshervormin”(S. 216/1992)/ dengan ketentuan yang baru ini maka kemudian dibentuk sejumlah “Provincie”, “Regentschap”“Stadsgemeente”dan “Groepmeneenschap”yangsemuanya mengantikan “Locale Ressort”. </a:t>
            </a:r>
          </a:p>
          <a:p>
            <a:r>
              <a:rPr lang="id-ID" dirty="0" smtClean="0"/>
              <a:t>Pembentukan sejumlah daerah dilakukan dengan dikeluarkannya. “Ordonantie”,seperti Ordonnatiepembentukan ProvincieJawa Madura, ProvincieWest Java, Regemntschap Batavia. Sementara pulau-pulau di luar pulau Jawa danMadura dibentuk melalui “Groepsemeenschaps Ordonantie”. Pemerintah sehari-hari di daerah dijalankan oleh Gouverneuruntuk di Provincie, Regent Di Regentschap, dan Burgermeester di Gemeente</a:t>
            </a:r>
            <a:endParaRPr lang="id-ID" dirty="0"/>
          </a:p>
        </p:txBody>
      </p:sp>
    </p:spTree>
    <p:extLst>
      <p:ext uri="{BB962C8B-B14F-4D97-AF65-F5344CB8AC3E}">
        <p14:creationId xmlns:p14="http://schemas.microsoft.com/office/powerpoint/2010/main" val="40550107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id-ID" dirty="0" smtClean="0"/>
              <a:t>Next....</a:t>
            </a:r>
            <a:endParaRPr lang="id-ID" dirty="0"/>
          </a:p>
        </p:txBody>
      </p:sp>
      <p:sp>
        <p:nvSpPr>
          <p:cNvPr id="3" name="Content Placeholder 2"/>
          <p:cNvSpPr>
            <a:spLocks noGrp="1"/>
          </p:cNvSpPr>
          <p:nvPr>
            <p:ph idx="1"/>
          </p:nvPr>
        </p:nvSpPr>
        <p:spPr>
          <a:xfrm>
            <a:off x="0" y="1268760"/>
            <a:ext cx="9036496" cy="5589240"/>
          </a:xfrm>
        </p:spPr>
        <p:txBody>
          <a:bodyPr>
            <a:normAutofit fontScale="70000" lnSpcReduction="20000"/>
          </a:bodyPr>
          <a:lstStyle/>
          <a:p>
            <a:pPr lvl="0"/>
            <a:r>
              <a:rPr lang="en-AU" dirty="0" err="1"/>
              <a:t>Sementara</a:t>
            </a:r>
            <a:r>
              <a:rPr lang="en-AU" dirty="0"/>
              <a:t> </a:t>
            </a:r>
            <a:r>
              <a:rPr lang="en-AU" dirty="0" err="1"/>
              <a:t>itu</a:t>
            </a:r>
            <a:r>
              <a:rPr lang="en-AU" dirty="0"/>
              <a:t> </a:t>
            </a:r>
            <a:r>
              <a:rPr lang="en-AU" dirty="0" err="1"/>
              <a:t>selain</a:t>
            </a:r>
            <a:r>
              <a:rPr lang="en-AU" dirty="0"/>
              <a:t> </a:t>
            </a:r>
            <a:r>
              <a:rPr lang="en-AU" dirty="0" err="1"/>
              <a:t>pemerintahan</a:t>
            </a:r>
            <a:r>
              <a:rPr lang="en-AU" dirty="0"/>
              <a:t> </a:t>
            </a:r>
            <a:r>
              <a:rPr lang="en-AU" dirty="0" err="1"/>
              <a:t>bentukan</a:t>
            </a:r>
            <a:r>
              <a:rPr lang="en-AU" dirty="0"/>
              <a:t> </a:t>
            </a:r>
            <a:r>
              <a:rPr lang="en-AU" dirty="0" err="1"/>
              <a:t>baru</a:t>
            </a:r>
            <a:r>
              <a:rPr lang="en-AU" dirty="0"/>
              <a:t> </a:t>
            </a:r>
            <a:r>
              <a:rPr lang="en-AU" dirty="0" err="1"/>
              <a:t>tersebut</a:t>
            </a:r>
            <a:r>
              <a:rPr lang="en-AU" dirty="0"/>
              <a:t>., </a:t>
            </a:r>
            <a:r>
              <a:rPr lang="en-AU" dirty="0" err="1"/>
              <a:t>terdapat</a:t>
            </a:r>
            <a:r>
              <a:rPr lang="en-AU" dirty="0"/>
              <a:t> pula </a:t>
            </a:r>
            <a:r>
              <a:rPr lang="en-AU" dirty="0" err="1"/>
              <a:t>pemerintahan</a:t>
            </a:r>
            <a:r>
              <a:rPr lang="en-AU" dirty="0"/>
              <a:t> yang </a:t>
            </a:r>
            <a:r>
              <a:rPr lang="en-AU" dirty="0" err="1"/>
              <a:t>merupakan</a:t>
            </a:r>
            <a:r>
              <a:rPr lang="en-AU" dirty="0"/>
              <a:t> </a:t>
            </a:r>
            <a:r>
              <a:rPr lang="en-AU" dirty="0" err="1"/>
              <a:t>persekutuan</a:t>
            </a:r>
            <a:r>
              <a:rPr lang="en-AU" dirty="0"/>
              <a:t> </a:t>
            </a:r>
            <a:r>
              <a:rPr lang="en-AU" dirty="0" err="1"/>
              <a:t>asli</a:t>
            </a:r>
            <a:r>
              <a:rPr lang="en-AU" dirty="0"/>
              <a:t> </a:t>
            </a:r>
            <a:r>
              <a:rPr lang="en-AU" dirty="0" err="1"/>
              <a:t>masyarakat</a:t>
            </a:r>
            <a:r>
              <a:rPr lang="en-AU" dirty="0"/>
              <a:t> </a:t>
            </a:r>
            <a:r>
              <a:rPr lang="en-AU" dirty="0" err="1"/>
              <a:t>setempat</a:t>
            </a:r>
            <a:r>
              <a:rPr lang="en-AU" dirty="0"/>
              <a:t> yang </a:t>
            </a:r>
            <a:r>
              <a:rPr lang="en-AU" dirty="0" err="1"/>
              <a:t>oleh</a:t>
            </a:r>
            <a:r>
              <a:rPr lang="en-AU" dirty="0"/>
              <a:t> </a:t>
            </a:r>
            <a:r>
              <a:rPr lang="en-AU" dirty="0" err="1"/>
              <a:t>banyak</a:t>
            </a:r>
            <a:r>
              <a:rPr lang="en-AU" dirty="0"/>
              <a:t> </a:t>
            </a:r>
            <a:r>
              <a:rPr lang="en-AU" dirty="0" err="1"/>
              <a:t>kalangan</a:t>
            </a:r>
            <a:r>
              <a:rPr lang="en-AU" dirty="0"/>
              <a:t> </a:t>
            </a:r>
            <a:r>
              <a:rPr lang="en-AU" dirty="0" err="1"/>
              <a:t>disebut</a:t>
            </a:r>
            <a:r>
              <a:rPr lang="en-AU" dirty="0"/>
              <a:t> </a:t>
            </a:r>
            <a:r>
              <a:rPr lang="en-AU" dirty="0" err="1"/>
              <a:t>sebagai</a:t>
            </a:r>
            <a:r>
              <a:rPr lang="en-AU" dirty="0"/>
              <a:t> “</a:t>
            </a:r>
            <a:r>
              <a:rPr lang="en-AU" dirty="0" err="1"/>
              <a:t>Zelfbestuurende</a:t>
            </a:r>
            <a:r>
              <a:rPr lang="en-AU" dirty="0"/>
              <a:t> </a:t>
            </a:r>
            <a:r>
              <a:rPr lang="en-AU" dirty="0" err="1"/>
              <a:t>Landschappen</a:t>
            </a:r>
            <a:r>
              <a:rPr lang="en-AU" dirty="0"/>
              <a:t>”, </a:t>
            </a:r>
            <a:r>
              <a:rPr lang="en-AU" dirty="0" err="1"/>
              <a:t>yaitu</a:t>
            </a:r>
            <a:r>
              <a:rPr lang="en-AU" dirty="0"/>
              <a:t> </a:t>
            </a:r>
            <a:r>
              <a:rPr lang="en-AU" dirty="0" err="1"/>
              <a:t>persekutuan</a:t>
            </a:r>
            <a:r>
              <a:rPr lang="en-AU" dirty="0"/>
              <a:t> </a:t>
            </a:r>
            <a:r>
              <a:rPr lang="en-AU" dirty="0" err="1"/>
              <a:t>masyarakat</a:t>
            </a:r>
            <a:r>
              <a:rPr lang="en-AU" dirty="0"/>
              <a:t> </a:t>
            </a:r>
            <a:r>
              <a:rPr lang="en-AU" dirty="0" err="1"/>
              <a:t>adat</a:t>
            </a:r>
            <a:r>
              <a:rPr lang="en-AU" dirty="0"/>
              <a:t> yang </a:t>
            </a:r>
            <a:r>
              <a:rPr lang="en-AU" dirty="0" err="1"/>
              <a:t>oleh</a:t>
            </a:r>
            <a:r>
              <a:rPr lang="en-AU" dirty="0"/>
              <a:t> </a:t>
            </a:r>
            <a:r>
              <a:rPr lang="en-AU" dirty="0" err="1"/>
              <a:t>pemerintah</a:t>
            </a:r>
            <a:r>
              <a:rPr lang="en-AU" dirty="0"/>
              <a:t> </a:t>
            </a:r>
            <a:r>
              <a:rPr lang="en-AU" dirty="0" err="1"/>
              <a:t>kolonial</a:t>
            </a:r>
            <a:r>
              <a:rPr lang="en-AU" dirty="0"/>
              <a:t> </a:t>
            </a:r>
            <a:r>
              <a:rPr lang="en-AU" dirty="0" err="1"/>
              <a:t>tetap</a:t>
            </a:r>
            <a:r>
              <a:rPr lang="en-AU" dirty="0"/>
              <a:t> </a:t>
            </a:r>
            <a:r>
              <a:rPr lang="en-AU" dirty="0" err="1"/>
              <a:t>diakui</a:t>
            </a:r>
            <a:r>
              <a:rPr lang="en-AU" dirty="0"/>
              <a:t> </a:t>
            </a:r>
            <a:r>
              <a:rPr lang="en-AU" dirty="0" err="1"/>
              <a:t>keberadaannya</a:t>
            </a:r>
            <a:r>
              <a:rPr lang="en-AU" dirty="0"/>
              <a:t>, </a:t>
            </a:r>
            <a:r>
              <a:rPr lang="en-AU" dirty="0" err="1"/>
              <a:t>seperti</a:t>
            </a:r>
            <a:r>
              <a:rPr lang="en-AU" dirty="0"/>
              <a:t> </a:t>
            </a:r>
            <a:r>
              <a:rPr lang="en-AU" dirty="0" err="1"/>
              <a:t>dea</a:t>
            </a:r>
            <a:r>
              <a:rPr lang="en-AU" dirty="0"/>
              <a:t> di </a:t>
            </a:r>
            <a:r>
              <a:rPr lang="en-AU" dirty="0" err="1"/>
              <a:t>JAwa</a:t>
            </a:r>
            <a:r>
              <a:rPr lang="en-AU" dirty="0"/>
              <a:t>, </a:t>
            </a:r>
            <a:r>
              <a:rPr lang="en-AU" dirty="0" err="1"/>
              <a:t>Nagari</a:t>
            </a:r>
            <a:r>
              <a:rPr lang="en-AU" dirty="0"/>
              <a:t> </a:t>
            </a:r>
            <a:r>
              <a:rPr lang="en-AU" dirty="0" err="1"/>
              <a:t>Minang</a:t>
            </a:r>
            <a:r>
              <a:rPr lang="en-AU" dirty="0"/>
              <a:t> </a:t>
            </a:r>
            <a:r>
              <a:rPr lang="en-AU" dirty="0" err="1"/>
              <a:t>Kabau</a:t>
            </a:r>
            <a:r>
              <a:rPr lang="en-AU" dirty="0"/>
              <a:t>, </a:t>
            </a:r>
            <a:r>
              <a:rPr lang="en-AU" dirty="0" err="1"/>
              <a:t>Huta</a:t>
            </a:r>
            <a:r>
              <a:rPr lang="en-AU" dirty="0"/>
              <a:t>/</a:t>
            </a:r>
            <a:r>
              <a:rPr lang="en-AU" dirty="0" err="1"/>
              <a:t>Huria</a:t>
            </a:r>
            <a:r>
              <a:rPr lang="en-AU" dirty="0"/>
              <a:t> </a:t>
            </a:r>
            <a:r>
              <a:rPr lang="en-AU" dirty="0" err="1"/>
              <a:t>dan</a:t>
            </a:r>
            <a:r>
              <a:rPr lang="en-AU" dirty="0"/>
              <a:t> lain-</a:t>
            </a:r>
            <a:r>
              <a:rPr lang="en-AU" dirty="0" err="1"/>
              <a:t>lainnya</a:t>
            </a:r>
            <a:r>
              <a:rPr lang="en-AU" dirty="0"/>
              <a:t> di </a:t>
            </a:r>
            <a:r>
              <a:rPr lang="en-AU" dirty="0" err="1"/>
              <a:t>beberapa</a:t>
            </a:r>
            <a:r>
              <a:rPr lang="en-AU" dirty="0"/>
              <a:t> </a:t>
            </a:r>
            <a:r>
              <a:rPr lang="en-AU" dirty="0" err="1"/>
              <a:t>pulau</a:t>
            </a:r>
            <a:r>
              <a:rPr lang="en-AU" dirty="0"/>
              <a:t> di </a:t>
            </a:r>
            <a:r>
              <a:rPr lang="en-AU" dirty="0" err="1"/>
              <a:t>daerah</a:t>
            </a:r>
            <a:r>
              <a:rPr lang="en-AU" dirty="0"/>
              <a:t> </a:t>
            </a:r>
            <a:r>
              <a:rPr lang="en-AU" dirty="0" err="1"/>
              <a:t>Hindia</a:t>
            </a:r>
            <a:r>
              <a:rPr lang="en-AU" dirty="0"/>
              <a:t> </a:t>
            </a:r>
            <a:r>
              <a:rPr lang="en-AU" dirty="0" err="1"/>
              <a:t>Belanda</a:t>
            </a:r>
            <a:r>
              <a:rPr lang="en-AU" dirty="0"/>
              <a:t>. </a:t>
            </a:r>
            <a:endParaRPr lang="id-ID" dirty="0" smtClean="0"/>
          </a:p>
          <a:p>
            <a:pPr lvl="0"/>
            <a:r>
              <a:rPr lang="en-AU" dirty="0" err="1" smtClean="0"/>
              <a:t>Untuk</a:t>
            </a:r>
            <a:r>
              <a:rPr lang="en-AU" dirty="0" smtClean="0"/>
              <a:t> </a:t>
            </a:r>
            <a:r>
              <a:rPr lang="en-AU" dirty="0" err="1"/>
              <a:t>desa</a:t>
            </a:r>
            <a:r>
              <a:rPr lang="en-AU" dirty="0"/>
              <a:t> di </a:t>
            </a:r>
            <a:r>
              <a:rPr lang="en-AU" dirty="0" smtClean="0"/>
              <a:t>J</a:t>
            </a:r>
            <a:r>
              <a:rPr lang="id-ID" dirty="0" smtClean="0"/>
              <a:t>a</a:t>
            </a:r>
            <a:r>
              <a:rPr lang="en-AU" dirty="0" err="1" smtClean="0"/>
              <a:t>wa</a:t>
            </a:r>
            <a:r>
              <a:rPr lang="en-AU" dirty="0" smtClean="0"/>
              <a:t> </a:t>
            </a:r>
            <a:r>
              <a:rPr lang="en-AU" dirty="0" err="1"/>
              <a:t>kemudian</a:t>
            </a:r>
            <a:r>
              <a:rPr lang="en-AU" dirty="0"/>
              <a:t> </a:t>
            </a:r>
            <a:r>
              <a:rPr lang="en-AU" dirty="0" err="1"/>
              <a:t>diatur</a:t>
            </a:r>
            <a:r>
              <a:rPr lang="en-AU" dirty="0"/>
              <a:t> </a:t>
            </a:r>
            <a:r>
              <a:rPr lang="en-AU" dirty="0" err="1"/>
              <a:t>dengan</a:t>
            </a:r>
            <a:r>
              <a:rPr lang="en-AU" dirty="0"/>
              <a:t> </a:t>
            </a:r>
            <a:r>
              <a:rPr lang="en-AU" dirty="0" err="1"/>
              <a:t>Inlandsche</a:t>
            </a:r>
            <a:r>
              <a:rPr lang="en-AU" dirty="0"/>
              <a:t> </a:t>
            </a:r>
            <a:r>
              <a:rPr lang="en-AU" dirty="0" err="1"/>
              <a:t>Gemmeente-Ordonantie</a:t>
            </a:r>
            <a:r>
              <a:rPr lang="en-AU" dirty="0"/>
              <a:t> (S. 83/1906) </a:t>
            </a:r>
            <a:r>
              <a:rPr lang="en-AU" dirty="0" err="1"/>
              <a:t>atau</a:t>
            </a:r>
            <a:r>
              <a:rPr lang="en-AU" dirty="0"/>
              <a:t> IGO, </a:t>
            </a:r>
            <a:r>
              <a:rPr lang="en-AU" dirty="0" err="1"/>
              <a:t>dan</a:t>
            </a:r>
            <a:r>
              <a:rPr lang="en-AU" dirty="0"/>
              <a:t> </a:t>
            </a:r>
            <a:r>
              <a:rPr lang="en-AU" dirty="0" err="1"/>
              <a:t>untuk</a:t>
            </a:r>
            <a:r>
              <a:rPr lang="en-AU" dirty="0"/>
              <a:t> </a:t>
            </a:r>
            <a:r>
              <a:rPr lang="en-AU" dirty="0" err="1"/>
              <a:t>masyarakat</a:t>
            </a:r>
            <a:r>
              <a:rPr lang="en-AU" dirty="0"/>
              <a:t> </a:t>
            </a:r>
            <a:r>
              <a:rPr lang="en-AU" dirty="0" err="1"/>
              <a:t>adat</a:t>
            </a:r>
            <a:r>
              <a:rPr lang="en-AU" dirty="0"/>
              <a:t> di </a:t>
            </a:r>
            <a:r>
              <a:rPr lang="en-AU" dirty="0" err="1"/>
              <a:t>luar</a:t>
            </a:r>
            <a:r>
              <a:rPr lang="en-AU" dirty="0"/>
              <a:t> </a:t>
            </a:r>
            <a:r>
              <a:rPr lang="en-AU" dirty="0" err="1"/>
              <a:t>Jawa</a:t>
            </a:r>
            <a:r>
              <a:rPr lang="en-AU" dirty="0"/>
              <a:t> di </a:t>
            </a:r>
            <a:r>
              <a:rPr lang="en-AU" dirty="0" err="1"/>
              <a:t>atur</a:t>
            </a:r>
            <a:r>
              <a:rPr lang="en-AU" dirty="0"/>
              <a:t> </a:t>
            </a:r>
            <a:r>
              <a:rPr lang="en-AU" dirty="0" err="1"/>
              <a:t>lebih</a:t>
            </a:r>
            <a:r>
              <a:rPr lang="en-AU" dirty="0"/>
              <a:t> </a:t>
            </a:r>
            <a:r>
              <a:rPr lang="en-AU" dirty="0" err="1"/>
              <a:t>lanjut</a:t>
            </a:r>
            <a:r>
              <a:rPr lang="en-AU" dirty="0"/>
              <a:t> </a:t>
            </a:r>
            <a:r>
              <a:rPr lang="en-AU" dirty="0" err="1"/>
              <a:t>dengan</a:t>
            </a:r>
            <a:r>
              <a:rPr lang="en-AU" dirty="0"/>
              <a:t> </a:t>
            </a:r>
            <a:r>
              <a:rPr lang="en-AU" dirty="0" err="1"/>
              <a:t>Desa-Ordonatie</a:t>
            </a:r>
            <a:r>
              <a:rPr lang="en-AU" dirty="0"/>
              <a:t>(S. 356/1941) yang </a:t>
            </a:r>
            <a:r>
              <a:rPr lang="en-AU" dirty="0" err="1"/>
              <a:t>kemudian</a:t>
            </a:r>
            <a:r>
              <a:rPr lang="en-AU" dirty="0"/>
              <a:t> </a:t>
            </a:r>
            <a:r>
              <a:rPr lang="en-AU" dirty="0" err="1"/>
              <a:t>tidak</a:t>
            </a:r>
            <a:r>
              <a:rPr lang="en-AU" dirty="0"/>
              <a:t> </a:t>
            </a:r>
            <a:r>
              <a:rPr lang="en-AU" dirty="0" err="1"/>
              <a:t>sempat</a:t>
            </a:r>
            <a:r>
              <a:rPr lang="en-AU" dirty="0"/>
              <a:t> </a:t>
            </a:r>
            <a:r>
              <a:rPr lang="en-AU" dirty="0" err="1"/>
              <a:t>dilaksanakan</a:t>
            </a:r>
            <a:r>
              <a:rPr lang="en-AU" dirty="0"/>
              <a:t> </a:t>
            </a:r>
            <a:r>
              <a:rPr lang="en-AU" dirty="0" err="1"/>
              <a:t>berhubung</a:t>
            </a:r>
            <a:r>
              <a:rPr lang="en-AU" dirty="0"/>
              <a:t> </a:t>
            </a:r>
            <a:r>
              <a:rPr lang="en-AU" dirty="0" err="1"/>
              <a:t>terjadinya</a:t>
            </a:r>
            <a:r>
              <a:rPr lang="en-AU" dirty="0"/>
              <a:t> </a:t>
            </a:r>
            <a:r>
              <a:rPr lang="en-AU" dirty="0" err="1"/>
              <a:t>Perang</a:t>
            </a:r>
            <a:r>
              <a:rPr lang="en-AU" dirty="0"/>
              <a:t> </a:t>
            </a:r>
            <a:r>
              <a:rPr lang="en-AU" dirty="0" err="1"/>
              <a:t>Dunia</a:t>
            </a:r>
            <a:r>
              <a:rPr lang="en-AU" dirty="0"/>
              <a:t> </a:t>
            </a:r>
            <a:r>
              <a:rPr lang="en-AU" dirty="0" err="1"/>
              <a:t>ke</a:t>
            </a:r>
            <a:r>
              <a:rPr lang="en-AU" dirty="0"/>
              <a:t> II (The Liang </a:t>
            </a:r>
            <a:r>
              <a:rPr lang="en-AU" dirty="0" err="1"/>
              <a:t>Gie</a:t>
            </a:r>
            <a:r>
              <a:rPr lang="en-AU" dirty="0"/>
              <a:t>, 1993</a:t>
            </a:r>
            <a:r>
              <a:rPr lang="en-AU" dirty="0" smtClean="0"/>
              <a:t>).</a:t>
            </a:r>
            <a:endParaRPr lang="id-ID" dirty="0" smtClean="0"/>
          </a:p>
          <a:p>
            <a:pPr lvl="0"/>
            <a:r>
              <a:rPr lang="en-AU" dirty="0" err="1" smtClean="0"/>
              <a:t>Selain</a:t>
            </a:r>
            <a:r>
              <a:rPr lang="en-AU" dirty="0" smtClean="0"/>
              <a:t> </a:t>
            </a:r>
            <a:r>
              <a:rPr lang="en-AU" dirty="0" err="1"/>
              <a:t>administrasi</a:t>
            </a:r>
            <a:r>
              <a:rPr lang="en-AU" dirty="0"/>
              <a:t> </a:t>
            </a:r>
            <a:r>
              <a:rPr lang="en-AU" dirty="0" err="1"/>
              <a:t>pemerintah</a:t>
            </a:r>
            <a:r>
              <a:rPr lang="en-AU" dirty="0"/>
              <a:t> </a:t>
            </a:r>
            <a:r>
              <a:rPr lang="en-AU" dirty="0" err="1"/>
              <a:t>kolonial</a:t>
            </a:r>
            <a:r>
              <a:rPr lang="en-AU" dirty="0"/>
              <a:t>, </a:t>
            </a:r>
            <a:r>
              <a:rPr lang="en-AU" dirty="0" err="1"/>
              <a:t>pada</a:t>
            </a:r>
            <a:r>
              <a:rPr lang="en-AU" dirty="0"/>
              <a:t> </a:t>
            </a:r>
            <a:r>
              <a:rPr lang="en-AU" dirty="0" err="1"/>
              <a:t>masa</a:t>
            </a:r>
            <a:r>
              <a:rPr lang="en-AU" dirty="0"/>
              <a:t> </a:t>
            </a:r>
            <a:r>
              <a:rPr lang="en-AU" dirty="0" err="1"/>
              <a:t>itu</a:t>
            </a:r>
            <a:r>
              <a:rPr lang="en-AU" dirty="0"/>
              <a:t> </a:t>
            </a:r>
            <a:r>
              <a:rPr lang="en-AU" dirty="0" err="1"/>
              <a:t>terdapat</a:t>
            </a:r>
            <a:r>
              <a:rPr lang="en-AU" dirty="0"/>
              <a:t> pula </a:t>
            </a:r>
            <a:r>
              <a:rPr lang="en-AU" dirty="0" err="1"/>
              <a:t>administrasi</a:t>
            </a:r>
            <a:r>
              <a:rPr lang="en-AU" dirty="0"/>
              <a:t> </a:t>
            </a:r>
            <a:r>
              <a:rPr lang="en-AU" dirty="0" err="1"/>
              <a:t>pemerintahan</a:t>
            </a:r>
            <a:r>
              <a:rPr lang="en-AU" dirty="0"/>
              <a:t> </a:t>
            </a:r>
            <a:r>
              <a:rPr lang="en-AU" dirty="0" err="1"/>
              <a:t>kolonial</a:t>
            </a:r>
            <a:r>
              <a:rPr lang="en-AU" dirty="0"/>
              <a:t>, </a:t>
            </a:r>
            <a:r>
              <a:rPr lang="en-AU" dirty="0" err="1"/>
              <a:t>pada</a:t>
            </a:r>
            <a:r>
              <a:rPr lang="en-AU" dirty="0"/>
              <a:t> </a:t>
            </a:r>
            <a:r>
              <a:rPr lang="en-AU" dirty="0" err="1"/>
              <a:t>masa</a:t>
            </a:r>
            <a:r>
              <a:rPr lang="en-AU" dirty="0"/>
              <a:t> </a:t>
            </a:r>
            <a:r>
              <a:rPr lang="en-AU" dirty="0" err="1"/>
              <a:t>itu</a:t>
            </a:r>
            <a:r>
              <a:rPr lang="en-AU" dirty="0"/>
              <a:t> </a:t>
            </a:r>
            <a:r>
              <a:rPr lang="en-AU" dirty="0" err="1"/>
              <a:t>juga</a:t>
            </a:r>
            <a:r>
              <a:rPr lang="en-AU" dirty="0"/>
              <a:t> </a:t>
            </a:r>
            <a:r>
              <a:rPr lang="en-AU" dirty="0" err="1"/>
              <a:t>terdapat</a:t>
            </a:r>
            <a:r>
              <a:rPr lang="en-AU" dirty="0"/>
              <a:t> pula </a:t>
            </a:r>
            <a:r>
              <a:rPr lang="en-AU" dirty="0" err="1"/>
              <a:t>administrasi</a:t>
            </a:r>
            <a:r>
              <a:rPr lang="en-AU" dirty="0"/>
              <a:t> </a:t>
            </a:r>
            <a:r>
              <a:rPr lang="en-AU" dirty="0" err="1"/>
              <a:t>pemerintahan</a:t>
            </a:r>
            <a:r>
              <a:rPr lang="en-AU" dirty="0"/>
              <a:t> yang </a:t>
            </a:r>
            <a:r>
              <a:rPr lang="en-AU" dirty="0" err="1"/>
              <a:t>diselenggarakan</a:t>
            </a:r>
            <a:r>
              <a:rPr lang="en-AU" dirty="0"/>
              <a:t> </a:t>
            </a:r>
            <a:r>
              <a:rPr lang="en-AU" dirty="0" err="1"/>
              <a:t>oleh</a:t>
            </a:r>
            <a:r>
              <a:rPr lang="en-AU" dirty="0"/>
              <a:t> </a:t>
            </a:r>
            <a:r>
              <a:rPr lang="en-AU" dirty="0" err="1"/>
              <a:t>pemerintahan</a:t>
            </a:r>
            <a:r>
              <a:rPr lang="en-AU" dirty="0"/>
              <a:t> </a:t>
            </a:r>
            <a:r>
              <a:rPr lang="en-AU" dirty="0" err="1"/>
              <a:t>kerajaan</a:t>
            </a:r>
            <a:r>
              <a:rPr lang="en-AU" dirty="0"/>
              <a:t> yang </a:t>
            </a:r>
            <a:r>
              <a:rPr lang="en-AU" dirty="0" err="1"/>
              <a:t>sudah</a:t>
            </a:r>
            <a:r>
              <a:rPr lang="en-AU" dirty="0"/>
              <a:t> </a:t>
            </a:r>
            <a:r>
              <a:rPr lang="en-AU" dirty="0" err="1"/>
              <a:t>ada</a:t>
            </a:r>
            <a:r>
              <a:rPr lang="en-AU" dirty="0"/>
              <a:t> </a:t>
            </a:r>
            <a:r>
              <a:rPr lang="en-AU" dirty="0" err="1"/>
              <a:t>sebelum</a:t>
            </a:r>
            <a:r>
              <a:rPr lang="en-AU" dirty="0"/>
              <a:t> </a:t>
            </a:r>
            <a:r>
              <a:rPr lang="en-AU" dirty="0" err="1"/>
              <a:t>kedatangan</a:t>
            </a:r>
            <a:r>
              <a:rPr lang="en-AU" dirty="0"/>
              <a:t> </a:t>
            </a:r>
            <a:r>
              <a:rPr lang="en-AU" dirty="0" err="1"/>
              <a:t>kaum</a:t>
            </a:r>
            <a:r>
              <a:rPr lang="en-AU" dirty="0"/>
              <a:t> </a:t>
            </a:r>
            <a:r>
              <a:rPr lang="en-AU" dirty="0" err="1"/>
              <a:t>kolonial</a:t>
            </a:r>
            <a:r>
              <a:rPr lang="en-AU" dirty="0"/>
              <a:t>. </a:t>
            </a:r>
            <a:endParaRPr lang="id-ID" dirty="0" smtClean="0"/>
          </a:p>
          <a:p>
            <a:pPr lvl="0"/>
            <a:r>
              <a:rPr lang="en-AU" dirty="0" err="1" smtClean="0"/>
              <a:t>Pemerintah</a:t>
            </a:r>
            <a:r>
              <a:rPr lang="en-AU" dirty="0" smtClean="0"/>
              <a:t> </a:t>
            </a:r>
            <a:r>
              <a:rPr lang="en-AU" dirty="0" err="1"/>
              <a:t>kerajaan</a:t>
            </a:r>
            <a:r>
              <a:rPr lang="en-AU" dirty="0"/>
              <a:t> </a:t>
            </a:r>
            <a:r>
              <a:rPr lang="en-AU" dirty="0" err="1"/>
              <a:t>tersebut</a:t>
            </a:r>
            <a:r>
              <a:rPr lang="en-AU" dirty="0"/>
              <a:t> </a:t>
            </a:r>
            <a:r>
              <a:rPr lang="en-AU" dirty="0" err="1"/>
              <a:t>satu</a:t>
            </a:r>
            <a:r>
              <a:rPr lang="en-AU" dirty="0"/>
              <a:t> </a:t>
            </a:r>
            <a:r>
              <a:rPr lang="en-AU" dirty="0" err="1"/>
              <a:t>persatu</a:t>
            </a:r>
            <a:r>
              <a:rPr lang="en-AU" dirty="0"/>
              <a:t> </a:t>
            </a:r>
            <a:r>
              <a:rPr lang="en-AU" dirty="0" err="1"/>
              <a:t>diikat</a:t>
            </a:r>
            <a:r>
              <a:rPr lang="en-AU" dirty="0"/>
              <a:t> </a:t>
            </a:r>
            <a:r>
              <a:rPr lang="en-AU" dirty="0" err="1"/>
              <a:t>oleh</a:t>
            </a:r>
            <a:r>
              <a:rPr lang="en-AU" dirty="0"/>
              <a:t> </a:t>
            </a:r>
            <a:r>
              <a:rPr lang="en-AU" dirty="0" err="1"/>
              <a:t>pemerintah</a:t>
            </a:r>
            <a:r>
              <a:rPr lang="en-AU" dirty="0"/>
              <a:t> </a:t>
            </a:r>
            <a:r>
              <a:rPr lang="en-AU" dirty="0" err="1"/>
              <a:t>kolonial</a:t>
            </a:r>
            <a:r>
              <a:rPr lang="en-AU" dirty="0"/>
              <a:t> </a:t>
            </a:r>
            <a:r>
              <a:rPr lang="en-AU" dirty="0" err="1"/>
              <a:t>dengan</a:t>
            </a:r>
            <a:r>
              <a:rPr lang="en-AU" dirty="0"/>
              <a:t> </a:t>
            </a:r>
            <a:r>
              <a:rPr lang="en-AU" dirty="0" err="1"/>
              <a:t>sejumlah</a:t>
            </a:r>
            <a:r>
              <a:rPr lang="en-AU" dirty="0"/>
              <a:t> </a:t>
            </a:r>
            <a:r>
              <a:rPr lang="en-AU" dirty="0" err="1"/>
              <a:t>perjanjian</a:t>
            </a:r>
            <a:r>
              <a:rPr lang="en-AU" dirty="0"/>
              <a:t> </a:t>
            </a:r>
            <a:r>
              <a:rPr lang="en-AU" dirty="0" err="1"/>
              <a:t>atau</a:t>
            </a:r>
            <a:r>
              <a:rPr lang="en-AU" dirty="0"/>
              <a:t> </a:t>
            </a:r>
            <a:r>
              <a:rPr lang="en-AU" dirty="0" err="1"/>
              <a:t>Kontrak</a:t>
            </a:r>
            <a:r>
              <a:rPr lang="en-AU" dirty="0"/>
              <a:t> </a:t>
            </a:r>
            <a:r>
              <a:rPr lang="en-AU" dirty="0" err="1"/>
              <a:t>Politik</a:t>
            </a:r>
            <a:r>
              <a:rPr lang="en-AU" dirty="0"/>
              <a:t> </a:t>
            </a:r>
            <a:r>
              <a:rPr lang="en-AU" dirty="0" err="1"/>
              <a:t>baik</a:t>
            </a:r>
            <a:r>
              <a:rPr lang="en-AU" dirty="0"/>
              <a:t> yang </a:t>
            </a:r>
            <a:r>
              <a:rPr lang="en-AU" dirty="0" err="1"/>
              <a:t>bersifat</a:t>
            </a:r>
            <a:r>
              <a:rPr lang="en-AU" dirty="0"/>
              <a:t> </a:t>
            </a:r>
            <a:r>
              <a:rPr lang="en-AU" dirty="0" err="1"/>
              <a:t>kontrak</a:t>
            </a:r>
            <a:r>
              <a:rPr lang="en-AU" dirty="0"/>
              <a:t> </a:t>
            </a:r>
            <a:r>
              <a:rPr lang="en-AU" dirty="0" err="1"/>
              <a:t>panjang</a:t>
            </a:r>
            <a:r>
              <a:rPr lang="en-AU" dirty="0"/>
              <a:t> </a:t>
            </a:r>
            <a:r>
              <a:rPr lang="en-AU" dirty="0" err="1"/>
              <a:t>atau</a:t>
            </a:r>
            <a:r>
              <a:rPr lang="en-AU" dirty="0"/>
              <a:t> Lange </a:t>
            </a:r>
            <a:r>
              <a:rPr lang="en-AU" dirty="0" err="1"/>
              <a:t>Verklaring</a:t>
            </a:r>
            <a:r>
              <a:rPr lang="en-AU" dirty="0"/>
              <a:t>, </a:t>
            </a:r>
            <a:r>
              <a:rPr lang="en-AU" dirty="0" err="1"/>
              <a:t>dan</a:t>
            </a:r>
            <a:r>
              <a:rPr lang="en-AU" dirty="0"/>
              <a:t> </a:t>
            </a:r>
            <a:r>
              <a:rPr lang="en-AU" dirty="0" err="1"/>
              <a:t>Kontrak</a:t>
            </a:r>
            <a:r>
              <a:rPr lang="en-AU" dirty="0"/>
              <a:t> </a:t>
            </a:r>
            <a:r>
              <a:rPr lang="en-AU" dirty="0" err="1"/>
              <a:t>Pendek</a:t>
            </a:r>
            <a:r>
              <a:rPr lang="en-AU" dirty="0"/>
              <a:t> </a:t>
            </a:r>
            <a:r>
              <a:rPr lang="en-AU" dirty="0" err="1"/>
              <a:t>atau</a:t>
            </a:r>
            <a:r>
              <a:rPr lang="en-AU" dirty="0"/>
              <a:t> </a:t>
            </a:r>
            <a:r>
              <a:rPr lang="en-AU" dirty="0" err="1"/>
              <a:t>Korte</a:t>
            </a:r>
            <a:r>
              <a:rPr lang="en-AU" dirty="0"/>
              <a:t> </a:t>
            </a:r>
            <a:r>
              <a:rPr lang="en-AU" dirty="0" err="1"/>
              <a:t>Verklaring</a:t>
            </a:r>
            <a:r>
              <a:rPr lang="en-AU" dirty="0"/>
              <a:t>.</a:t>
            </a:r>
            <a:endParaRPr lang="id-ID" dirty="0"/>
          </a:p>
          <a:p>
            <a:endParaRPr lang="id-ID" dirty="0"/>
          </a:p>
        </p:txBody>
      </p:sp>
    </p:spTree>
    <p:extLst>
      <p:ext uri="{BB962C8B-B14F-4D97-AF65-F5344CB8AC3E}">
        <p14:creationId xmlns:p14="http://schemas.microsoft.com/office/powerpoint/2010/main" val="1078446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Kontrak Kekuasaan</a:t>
            </a:r>
            <a:endParaRPr lang="id-ID" dirty="0"/>
          </a:p>
        </p:txBody>
      </p:sp>
      <p:sp>
        <p:nvSpPr>
          <p:cNvPr id="3" name="Content Placeholder 2"/>
          <p:cNvSpPr>
            <a:spLocks noGrp="1"/>
          </p:cNvSpPr>
          <p:nvPr>
            <p:ph idx="1"/>
          </p:nvPr>
        </p:nvSpPr>
        <p:spPr/>
        <p:txBody>
          <a:bodyPr>
            <a:normAutofit fontScale="70000" lnSpcReduction="20000"/>
          </a:bodyPr>
          <a:lstStyle/>
          <a:p>
            <a:pPr lvl="0"/>
            <a:r>
              <a:rPr lang="en-AU" dirty="0" err="1"/>
              <a:t>Perbedaan</a:t>
            </a:r>
            <a:r>
              <a:rPr lang="en-AU" dirty="0"/>
              <a:t> di </a:t>
            </a:r>
            <a:r>
              <a:rPr lang="en-AU" dirty="0" err="1"/>
              <a:t>antara</a:t>
            </a:r>
            <a:r>
              <a:rPr lang="en-AU" dirty="0"/>
              <a:t> </a:t>
            </a:r>
            <a:r>
              <a:rPr lang="en-AU" dirty="0" err="1"/>
              <a:t>kedua</a:t>
            </a:r>
            <a:r>
              <a:rPr lang="en-AU" dirty="0"/>
              <a:t> </a:t>
            </a:r>
            <a:r>
              <a:rPr lang="en-AU" dirty="0" err="1"/>
              <a:t>jenis</a:t>
            </a:r>
            <a:r>
              <a:rPr lang="en-AU" dirty="0"/>
              <a:t> </a:t>
            </a:r>
            <a:r>
              <a:rPr lang="en-AU" dirty="0" err="1"/>
              <a:t>kontrak</a:t>
            </a:r>
            <a:r>
              <a:rPr lang="en-AU" dirty="0"/>
              <a:t> </a:t>
            </a:r>
            <a:r>
              <a:rPr lang="en-AU" dirty="0" err="1"/>
              <a:t>ini</a:t>
            </a:r>
            <a:r>
              <a:rPr lang="en-AU" dirty="0"/>
              <a:t> </a:t>
            </a:r>
            <a:r>
              <a:rPr lang="en-AU" dirty="0" err="1"/>
              <a:t>terletak</a:t>
            </a:r>
            <a:r>
              <a:rPr lang="en-AU" dirty="0"/>
              <a:t> </a:t>
            </a:r>
            <a:r>
              <a:rPr lang="en-AU" dirty="0" err="1"/>
              <a:t>pada</a:t>
            </a:r>
            <a:r>
              <a:rPr lang="en-AU" dirty="0"/>
              <a:t> </a:t>
            </a:r>
            <a:r>
              <a:rPr lang="en-AU" dirty="0" err="1"/>
              <a:t>pengakuan</a:t>
            </a:r>
            <a:r>
              <a:rPr lang="en-AU" dirty="0"/>
              <a:t> </a:t>
            </a:r>
            <a:r>
              <a:rPr lang="en-AU" dirty="0" err="1"/>
              <a:t>dari</a:t>
            </a:r>
            <a:r>
              <a:rPr lang="en-AU" dirty="0"/>
              <a:t> </a:t>
            </a:r>
            <a:r>
              <a:rPr lang="en-AU" dirty="0" err="1"/>
              <a:t>pemerintah</a:t>
            </a:r>
            <a:r>
              <a:rPr lang="en-AU" dirty="0"/>
              <a:t> </a:t>
            </a:r>
            <a:r>
              <a:rPr lang="en-AU" dirty="0" err="1"/>
              <a:t>kerajaan</a:t>
            </a:r>
            <a:r>
              <a:rPr lang="en-AU" dirty="0"/>
              <a:t> </a:t>
            </a:r>
            <a:r>
              <a:rPr lang="en-AU" dirty="0" err="1"/>
              <a:t>setempat</a:t>
            </a:r>
            <a:r>
              <a:rPr lang="en-AU" dirty="0"/>
              <a:t>. </a:t>
            </a:r>
            <a:r>
              <a:rPr lang="en-AU" dirty="0" err="1"/>
              <a:t>Dalam</a:t>
            </a:r>
            <a:r>
              <a:rPr lang="en-AU" dirty="0"/>
              <a:t> </a:t>
            </a:r>
            <a:r>
              <a:rPr lang="en-AU" dirty="0" err="1"/>
              <a:t>Lanmge</a:t>
            </a:r>
            <a:r>
              <a:rPr lang="en-AU" dirty="0"/>
              <a:t> </a:t>
            </a:r>
            <a:r>
              <a:rPr lang="en-AU" dirty="0" smtClean="0"/>
              <a:t>Contract</a:t>
            </a:r>
            <a:r>
              <a:rPr lang="id-ID" dirty="0" smtClean="0"/>
              <a:t> </a:t>
            </a:r>
            <a:r>
              <a:rPr lang="en-AU" dirty="0" err="1" smtClean="0"/>
              <a:t>kekuaksaan</a:t>
            </a:r>
            <a:r>
              <a:rPr lang="en-AU" dirty="0" smtClean="0"/>
              <a:t> </a:t>
            </a:r>
            <a:r>
              <a:rPr lang="en-AU" dirty="0" err="1"/>
              <a:t>pemerintah</a:t>
            </a:r>
            <a:r>
              <a:rPr lang="en-AU" dirty="0"/>
              <a:t> </a:t>
            </a:r>
            <a:r>
              <a:rPr lang="en-AU" dirty="0" err="1"/>
              <a:t>kolonial</a:t>
            </a:r>
            <a:r>
              <a:rPr lang="en-AU" dirty="0"/>
              <a:t> </a:t>
            </a:r>
            <a:r>
              <a:rPr lang="en-AU" dirty="0" err="1"/>
              <a:t>ditetapkan</a:t>
            </a:r>
            <a:r>
              <a:rPr lang="en-AU" dirty="0"/>
              <a:t> </a:t>
            </a:r>
            <a:r>
              <a:rPr lang="en-AU" dirty="0" err="1"/>
              <a:t>satu</a:t>
            </a:r>
            <a:r>
              <a:rPr lang="en-AU" dirty="0"/>
              <a:t> </a:t>
            </a:r>
            <a:r>
              <a:rPr lang="en-AU" dirty="0" err="1"/>
              <a:t>persatu</a:t>
            </a:r>
            <a:r>
              <a:rPr lang="en-AU" dirty="0"/>
              <a:t> </a:t>
            </a:r>
            <a:r>
              <a:rPr lang="en-AU" dirty="0" err="1"/>
              <a:t>dalam</a:t>
            </a:r>
            <a:r>
              <a:rPr lang="en-AU" dirty="0"/>
              <a:t> </a:t>
            </a:r>
            <a:r>
              <a:rPr lang="en-AU" dirty="0" err="1"/>
              <a:t>kontrak</a:t>
            </a:r>
            <a:r>
              <a:rPr lang="en-AU" dirty="0"/>
              <a:t> </a:t>
            </a:r>
            <a:r>
              <a:rPr lang="en-AU" dirty="0" err="1"/>
              <a:t>tersebut</a:t>
            </a:r>
            <a:r>
              <a:rPr lang="en-AU" dirty="0"/>
              <a:t>, </a:t>
            </a:r>
            <a:r>
              <a:rPr lang="en-AU" dirty="0" err="1"/>
              <a:t>dan</a:t>
            </a:r>
            <a:r>
              <a:rPr lang="en-AU" dirty="0"/>
              <a:t> yang </a:t>
            </a:r>
            <a:r>
              <a:rPr lang="en-AU" dirty="0" err="1"/>
              <a:t>diluar</a:t>
            </a:r>
            <a:r>
              <a:rPr lang="en-AU" dirty="0"/>
              <a:t> </a:t>
            </a:r>
            <a:r>
              <a:rPr lang="en-AU" dirty="0" err="1"/>
              <a:t>itu</a:t>
            </a:r>
            <a:r>
              <a:rPr lang="en-AU" dirty="0"/>
              <a:t> </a:t>
            </a:r>
            <a:r>
              <a:rPr lang="en-AU" dirty="0" err="1"/>
              <a:t>merupakan</a:t>
            </a:r>
            <a:r>
              <a:rPr lang="en-AU" dirty="0"/>
              <a:t> </a:t>
            </a:r>
            <a:r>
              <a:rPr lang="en-AU" dirty="0" err="1"/>
              <a:t>wewenang</a:t>
            </a:r>
            <a:r>
              <a:rPr lang="en-AU" dirty="0"/>
              <a:t> </a:t>
            </a:r>
            <a:r>
              <a:rPr lang="en-AU" dirty="0" err="1"/>
              <a:t>sepenuhnya</a:t>
            </a:r>
            <a:r>
              <a:rPr lang="en-AU" dirty="0"/>
              <a:t> </a:t>
            </a:r>
            <a:r>
              <a:rPr lang="en-AU" dirty="0" err="1"/>
              <a:t>kerajaan</a:t>
            </a:r>
            <a:r>
              <a:rPr lang="en-AU" dirty="0"/>
              <a:t> </a:t>
            </a:r>
            <a:r>
              <a:rPr lang="en-AU" dirty="0" err="1"/>
              <a:t>setempat</a:t>
            </a:r>
            <a:r>
              <a:rPr lang="en-AU" dirty="0"/>
              <a:t>. </a:t>
            </a:r>
            <a:endParaRPr lang="id-ID" dirty="0" smtClean="0"/>
          </a:p>
          <a:p>
            <a:pPr lvl="0"/>
            <a:r>
              <a:rPr lang="en-AU" dirty="0" err="1" smtClean="0"/>
              <a:t>Kerajaan</a:t>
            </a:r>
            <a:r>
              <a:rPr lang="en-AU" dirty="0" smtClean="0"/>
              <a:t> </a:t>
            </a:r>
            <a:r>
              <a:rPr lang="en-AU" dirty="0" err="1"/>
              <a:t>menjalankan</a:t>
            </a:r>
            <a:r>
              <a:rPr lang="en-AU" dirty="0"/>
              <a:t> </a:t>
            </a:r>
            <a:r>
              <a:rPr lang="en-AU" dirty="0" err="1"/>
              <a:t>Korte</a:t>
            </a:r>
            <a:r>
              <a:rPr lang="en-AU" dirty="0"/>
              <a:t> </a:t>
            </a:r>
            <a:r>
              <a:rPr lang="en-AU" dirty="0" err="1"/>
              <a:t>Verkalring</a:t>
            </a:r>
            <a:r>
              <a:rPr lang="en-AU" dirty="0"/>
              <a:t> </a:t>
            </a:r>
            <a:r>
              <a:rPr lang="en-AU" dirty="0" err="1"/>
              <a:t>mengakui</a:t>
            </a:r>
            <a:r>
              <a:rPr lang="en-AU" dirty="0"/>
              <a:t> </a:t>
            </a:r>
            <a:r>
              <a:rPr lang="en-AU" dirty="0" err="1"/>
              <a:t>kekuasaan</a:t>
            </a:r>
            <a:r>
              <a:rPr lang="en-AU" dirty="0"/>
              <a:t> </a:t>
            </a:r>
            <a:r>
              <a:rPr lang="en-AU" dirty="0" err="1"/>
              <a:t>pemerintah</a:t>
            </a:r>
            <a:r>
              <a:rPr lang="en-AU" dirty="0"/>
              <a:t> </a:t>
            </a:r>
            <a:r>
              <a:rPr lang="en-AU" dirty="0" err="1"/>
              <a:t>kolonial</a:t>
            </a:r>
            <a:r>
              <a:rPr lang="en-AU" dirty="0"/>
              <a:t> </a:t>
            </a:r>
            <a:r>
              <a:rPr lang="en-AU" dirty="0" err="1"/>
              <a:t>terhadap</a:t>
            </a:r>
            <a:r>
              <a:rPr lang="en-AU" dirty="0"/>
              <a:t> </a:t>
            </a:r>
            <a:r>
              <a:rPr lang="en-AU" dirty="0" err="1"/>
              <a:t>kerajaan</a:t>
            </a:r>
            <a:r>
              <a:rPr lang="en-AU" dirty="0"/>
              <a:t> </a:t>
            </a:r>
            <a:r>
              <a:rPr lang="en-AU" dirty="0" err="1"/>
              <a:t>tersebut</a:t>
            </a:r>
            <a:r>
              <a:rPr lang="en-AU" dirty="0"/>
              <a:t> </a:t>
            </a:r>
            <a:r>
              <a:rPr lang="en-AU" dirty="0" err="1"/>
              <a:t>dan</a:t>
            </a:r>
            <a:r>
              <a:rPr lang="en-AU" dirty="0"/>
              <a:t> </a:t>
            </a:r>
            <a:r>
              <a:rPr lang="en-AU" dirty="0" err="1"/>
              <a:t>berjanji</a:t>
            </a:r>
            <a:r>
              <a:rPr lang="en-AU" dirty="0"/>
              <a:t> </a:t>
            </a:r>
            <a:r>
              <a:rPr lang="en-AU" dirty="0" err="1"/>
              <a:t>untuk</a:t>
            </a:r>
            <a:r>
              <a:rPr lang="en-AU" dirty="0"/>
              <a:t> </a:t>
            </a:r>
            <a:r>
              <a:rPr lang="en-AU" dirty="0" err="1"/>
              <a:t>mentaati</a:t>
            </a:r>
            <a:r>
              <a:rPr lang="en-AU" dirty="0"/>
              <a:t> </a:t>
            </a:r>
            <a:r>
              <a:rPr lang="en-AU" dirty="0" err="1"/>
              <a:t>semua</a:t>
            </a:r>
            <a:r>
              <a:rPr lang="en-AU" dirty="0"/>
              <a:t> </a:t>
            </a:r>
            <a:r>
              <a:rPr lang="en-AU" dirty="0" err="1"/>
              <a:t>aturan</a:t>
            </a:r>
            <a:r>
              <a:rPr lang="en-AU" dirty="0"/>
              <a:t> yang </a:t>
            </a:r>
            <a:r>
              <a:rPr lang="en-AU" dirty="0" err="1"/>
              <a:t>ditetapkan</a:t>
            </a:r>
            <a:r>
              <a:rPr lang="en-AU" dirty="0"/>
              <a:t>. </a:t>
            </a:r>
            <a:r>
              <a:rPr lang="en-AU" dirty="0" err="1"/>
              <a:t>Kesultanana</a:t>
            </a:r>
            <a:r>
              <a:rPr lang="en-AU" dirty="0"/>
              <a:t> Surakarta, </a:t>
            </a:r>
            <a:r>
              <a:rPr lang="en-AU" dirty="0" err="1"/>
              <a:t>misalnya</a:t>
            </a:r>
            <a:r>
              <a:rPr lang="en-AU" dirty="0"/>
              <a:t> </a:t>
            </a:r>
            <a:r>
              <a:rPr lang="en-AU" dirty="0" err="1"/>
              <a:t>diatur</a:t>
            </a:r>
            <a:r>
              <a:rPr lang="en-AU" dirty="0"/>
              <a:t> </a:t>
            </a:r>
            <a:r>
              <a:rPr lang="en-AU" dirty="0" err="1"/>
              <a:t>Ellaui</a:t>
            </a:r>
            <a:r>
              <a:rPr lang="en-AU" dirty="0"/>
              <a:t> Lange </a:t>
            </a:r>
            <a:r>
              <a:rPr lang="en-AU" dirty="0" err="1"/>
              <a:t>Contractsedangkan</a:t>
            </a:r>
            <a:r>
              <a:rPr lang="en-AU" dirty="0"/>
              <a:t> </a:t>
            </a:r>
            <a:r>
              <a:rPr lang="en-AU" dirty="0" err="1"/>
              <a:t>kerajaan</a:t>
            </a:r>
            <a:r>
              <a:rPr lang="en-AU" dirty="0"/>
              <a:t> </a:t>
            </a:r>
            <a:r>
              <a:rPr lang="en-AU" dirty="0" err="1"/>
              <a:t>goa</a:t>
            </a:r>
            <a:r>
              <a:rPr lang="en-AU" dirty="0"/>
              <a:t> di Sulawesi </a:t>
            </a:r>
            <a:r>
              <a:rPr lang="en-AU" dirty="0" err="1"/>
              <a:t>selatan</a:t>
            </a:r>
            <a:r>
              <a:rPr lang="en-AU" dirty="0"/>
              <a:t> di </a:t>
            </a:r>
            <a:r>
              <a:rPr lang="en-AU" dirty="0" err="1"/>
              <a:t>atur</a:t>
            </a:r>
            <a:r>
              <a:rPr lang="en-AU" dirty="0"/>
              <a:t> </a:t>
            </a:r>
            <a:r>
              <a:rPr lang="en-AU" dirty="0" err="1"/>
              <a:t>dengan</a:t>
            </a:r>
            <a:r>
              <a:rPr lang="en-AU" dirty="0"/>
              <a:t> </a:t>
            </a:r>
            <a:r>
              <a:rPr lang="en-AU" dirty="0" err="1"/>
              <a:t>Kortre</a:t>
            </a:r>
            <a:r>
              <a:rPr lang="en-AU" dirty="0"/>
              <a:t> </a:t>
            </a:r>
            <a:r>
              <a:rPr lang="en-AU" dirty="0" err="1"/>
              <a:t>Verkalring</a:t>
            </a:r>
            <a:r>
              <a:rPr lang="en-AU" dirty="0" smtClean="0"/>
              <a:t>.</a:t>
            </a:r>
            <a:endParaRPr lang="id-ID" dirty="0" smtClean="0"/>
          </a:p>
          <a:p>
            <a:pPr lvl="0"/>
            <a:r>
              <a:rPr lang="en-AU" dirty="0" err="1" smtClean="0"/>
              <a:t>Dengan</a:t>
            </a:r>
            <a:r>
              <a:rPr lang="en-AU" dirty="0" smtClean="0"/>
              <a:t> </a:t>
            </a:r>
            <a:r>
              <a:rPr lang="en-AU" dirty="0" err="1"/>
              <a:t>demikian</a:t>
            </a:r>
            <a:r>
              <a:rPr lang="en-AU" dirty="0"/>
              <a:t> </a:t>
            </a:r>
            <a:r>
              <a:rPr lang="en-AU" dirty="0" err="1"/>
              <a:t>dalam</a:t>
            </a:r>
            <a:r>
              <a:rPr lang="en-AU" dirty="0"/>
              <a:t> </a:t>
            </a:r>
            <a:r>
              <a:rPr lang="en-AU" dirty="0" err="1"/>
              <a:t>masa</a:t>
            </a:r>
            <a:r>
              <a:rPr lang="en-AU" dirty="0"/>
              <a:t> </a:t>
            </a:r>
            <a:r>
              <a:rPr lang="en-AU" dirty="0" err="1"/>
              <a:t>pemerintah</a:t>
            </a:r>
            <a:r>
              <a:rPr lang="en-AU" dirty="0"/>
              <a:t> </a:t>
            </a:r>
            <a:r>
              <a:rPr lang="en-AU" dirty="0" err="1"/>
              <a:t>kolonial</a:t>
            </a:r>
            <a:r>
              <a:rPr lang="en-AU" dirty="0"/>
              <a:t>, </a:t>
            </a:r>
            <a:r>
              <a:rPr lang="en-AU" dirty="0" err="1"/>
              <a:t>warga</a:t>
            </a:r>
            <a:r>
              <a:rPr lang="en-AU" dirty="0"/>
              <a:t> </a:t>
            </a:r>
            <a:r>
              <a:rPr lang="en-AU" dirty="0" err="1"/>
              <a:t>masyarakat</a:t>
            </a:r>
            <a:r>
              <a:rPr lang="en-AU" dirty="0"/>
              <a:t> </a:t>
            </a:r>
            <a:r>
              <a:rPr lang="en-AU" dirty="0" err="1"/>
              <a:t>berhadapan</a:t>
            </a:r>
            <a:r>
              <a:rPr lang="en-AU" dirty="0"/>
              <a:t> </a:t>
            </a:r>
            <a:r>
              <a:rPr lang="en-AU" dirty="0" err="1"/>
              <a:t>dengandua</a:t>
            </a:r>
            <a:r>
              <a:rPr lang="en-AU" dirty="0"/>
              <a:t> </a:t>
            </a:r>
            <a:r>
              <a:rPr lang="en-AU" dirty="0" err="1"/>
              <a:t>administrasi</a:t>
            </a:r>
            <a:r>
              <a:rPr lang="en-AU" dirty="0"/>
              <a:t> </a:t>
            </a:r>
            <a:r>
              <a:rPr lang="en-AU" dirty="0" err="1"/>
              <a:t>pemerintahan</a:t>
            </a:r>
            <a:r>
              <a:rPr lang="en-AU" dirty="0"/>
              <a:t> </a:t>
            </a:r>
            <a:r>
              <a:rPr lang="en-AU" dirty="0" err="1"/>
              <a:t>yaitu</a:t>
            </a:r>
            <a:r>
              <a:rPr lang="en-AU" dirty="0"/>
              <a:t> yang </a:t>
            </a:r>
            <a:r>
              <a:rPr lang="en-AU" dirty="0" err="1"/>
              <a:t>pertama</a:t>
            </a:r>
            <a:r>
              <a:rPr lang="en-AU" dirty="0"/>
              <a:t> </a:t>
            </a:r>
            <a:r>
              <a:rPr lang="en-AU" dirty="0" err="1"/>
              <a:t>pemerintah</a:t>
            </a:r>
            <a:r>
              <a:rPr lang="en-AU" dirty="0"/>
              <a:t> </a:t>
            </a:r>
            <a:r>
              <a:rPr lang="en-AU" dirty="0" err="1"/>
              <a:t>kolonial</a:t>
            </a:r>
            <a:r>
              <a:rPr lang="en-AU" dirty="0"/>
              <a:t> yang </a:t>
            </a:r>
            <a:r>
              <a:rPr lang="en-AU" dirty="0" err="1"/>
              <a:t>dipimpin</a:t>
            </a:r>
            <a:r>
              <a:rPr lang="en-AU" dirty="0"/>
              <a:t> </a:t>
            </a:r>
            <a:r>
              <a:rPr lang="en-AU" dirty="0" err="1"/>
              <a:t>oleh</a:t>
            </a:r>
            <a:r>
              <a:rPr lang="en-AU" dirty="0"/>
              <a:t> </a:t>
            </a:r>
            <a:r>
              <a:rPr lang="en-AU" dirty="0" err="1"/>
              <a:t>gubenur</a:t>
            </a:r>
            <a:r>
              <a:rPr lang="en-AU" dirty="0"/>
              <a:t> </a:t>
            </a:r>
            <a:r>
              <a:rPr lang="en-AU" dirty="0" err="1"/>
              <a:t>jenderal</a:t>
            </a:r>
            <a:r>
              <a:rPr lang="en-AU" dirty="0"/>
              <a:t> yang </a:t>
            </a:r>
            <a:r>
              <a:rPr lang="en-AU" dirty="0" err="1"/>
              <a:t>merupakan</a:t>
            </a:r>
            <a:r>
              <a:rPr lang="en-AU" dirty="0"/>
              <a:t> </a:t>
            </a:r>
            <a:r>
              <a:rPr lang="en-AU" dirty="0" err="1"/>
              <a:t>wakil</a:t>
            </a:r>
            <a:r>
              <a:rPr lang="en-AU" dirty="0"/>
              <a:t> </a:t>
            </a:r>
            <a:r>
              <a:rPr lang="en-AU" dirty="0" err="1"/>
              <a:t>dari</a:t>
            </a:r>
            <a:r>
              <a:rPr lang="en-AU" dirty="0"/>
              <a:t> </a:t>
            </a:r>
            <a:r>
              <a:rPr lang="en-AU" dirty="0" err="1"/>
              <a:t>pemerintahan</a:t>
            </a:r>
            <a:r>
              <a:rPr lang="en-AU" dirty="0"/>
              <a:t> </a:t>
            </a:r>
            <a:r>
              <a:rPr lang="en-AU" dirty="0" err="1"/>
              <a:t>Kerajaan</a:t>
            </a:r>
            <a:r>
              <a:rPr lang="en-AU" dirty="0"/>
              <a:t> </a:t>
            </a:r>
            <a:r>
              <a:rPr lang="en-AU" dirty="0" err="1"/>
              <a:t>Belanda</a:t>
            </a:r>
            <a:r>
              <a:rPr lang="en-AU" dirty="0"/>
              <a:t>.</a:t>
            </a:r>
            <a:endParaRPr lang="id-ID" dirty="0"/>
          </a:p>
          <a:p>
            <a:endParaRPr lang="id-ID" dirty="0"/>
          </a:p>
        </p:txBody>
      </p:sp>
    </p:spTree>
    <p:extLst>
      <p:ext uri="{BB962C8B-B14F-4D97-AF65-F5344CB8AC3E}">
        <p14:creationId xmlns:p14="http://schemas.microsoft.com/office/powerpoint/2010/main" val="309326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Next...</a:t>
            </a:r>
            <a:endParaRPr lang="id-ID" dirty="0"/>
          </a:p>
        </p:txBody>
      </p:sp>
      <p:sp>
        <p:nvSpPr>
          <p:cNvPr id="3" name="Content Placeholder 2"/>
          <p:cNvSpPr>
            <a:spLocks noGrp="1"/>
          </p:cNvSpPr>
          <p:nvPr>
            <p:ph idx="1"/>
          </p:nvPr>
        </p:nvSpPr>
        <p:spPr>
          <a:xfrm>
            <a:off x="457200" y="1600200"/>
            <a:ext cx="8229600" cy="5141168"/>
          </a:xfrm>
        </p:spPr>
        <p:txBody>
          <a:bodyPr>
            <a:normAutofit lnSpcReduction="10000"/>
          </a:bodyPr>
          <a:lstStyle/>
          <a:p>
            <a:r>
              <a:rPr lang="id-ID" dirty="0"/>
              <a:t>Di bawah gubernur jenderal ada sejumlah residen yang menjalani roda pemerintah provinsi, kemudian terdapat pula </a:t>
            </a:r>
            <a:r>
              <a:rPr lang="id-ID" dirty="0" smtClean="0"/>
              <a:t>Controlier dan </a:t>
            </a:r>
            <a:r>
              <a:rPr lang="id-ID" dirty="0"/>
              <a:t>Assistant Controlier. </a:t>
            </a:r>
            <a:endParaRPr lang="id-ID" dirty="0" smtClean="0"/>
          </a:p>
          <a:p>
            <a:r>
              <a:rPr lang="id-ID" dirty="0" smtClean="0"/>
              <a:t>Administasi </a:t>
            </a:r>
            <a:r>
              <a:rPr lang="id-ID" dirty="0"/>
              <a:t>pemerintahan asli ada dibawah pemertintahan kerajaan yang membawahi sejumlah bupati yang kemudian terdapat sejumlah </a:t>
            </a:r>
            <a:r>
              <a:rPr lang="id-ID" dirty="0" smtClean="0"/>
              <a:t>Wedana dan </a:t>
            </a:r>
            <a:r>
              <a:rPr lang="id-ID" dirty="0"/>
              <a:t>Asisstent Wedana. Untuk lebih jelasnya dapat dilihat dalam diagram beikut </a:t>
            </a:r>
            <a:r>
              <a:rPr lang="id-ID" dirty="0" smtClean="0"/>
              <a:t>ini (Sumber</a:t>
            </a:r>
            <a:r>
              <a:rPr lang="id-ID" dirty="0"/>
              <a:t>: Syaukani, Gaffar, Rasyid, </a:t>
            </a:r>
            <a:r>
              <a:rPr lang="id-ID" dirty="0" smtClean="0"/>
              <a:t>2012)</a:t>
            </a:r>
            <a:endParaRPr lang="id-ID" dirty="0"/>
          </a:p>
        </p:txBody>
      </p:sp>
    </p:spTree>
    <p:extLst>
      <p:ext uri="{BB962C8B-B14F-4D97-AF65-F5344CB8AC3E}">
        <p14:creationId xmlns:p14="http://schemas.microsoft.com/office/powerpoint/2010/main" val="24534358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Masa Jepang</a:t>
            </a:r>
            <a:endParaRPr lang="id-ID" dirty="0"/>
          </a:p>
        </p:txBody>
      </p:sp>
      <p:sp>
        <p:nvSpPr>
          <p:cNvPr id="3" name="Content Placeholder 2"/>
          <p:cNvSpPr>
            <a:spLocks noGrp="1"/>
          </p:cNvSpPr>
          <p:nvPr>
            <p:ph idx="1"/>
          </p:nvPr>
        </p:nvSpPr>
        <p:spPr>
          <a:xfrm>
            <a:off x="179512" y="1124744"/>
            <a:ext cx="8856984" cy="5733256"/>
          </a:xfrm>
        </p:spPr>
        <p:txBody>
          <a:bodyPr>
            <a:normAutofit fontScale="70000" lnSpcReduction="20000"/>
          </a:bodyPr>
          <a:lstStyle/>
          <a:p>
            <a:pPr lvl="0"/>
            <a:r>
              <a:rPr lang="en-AU" dirty="0" err="1"/>
              <a:t>Satu</a:t>
            </a:r>
            <a:r>
              <a:rPr lang="en-AU" dirty="0"/>
              <a:t> </a:t>
            </a:r>
            <a:r>
              <a:rPr lang="en-AU" dirty="0" err="1"/>
              <a:t>hal</a:t>
            </a:r>
            <a:r>
              <a:rPr lang="en-AU" dirty="0"/>
              <a:t> yang paling </a:t>
            </a:r>
            <a:r>
              <a:rPr lang="en-AU" dirty="0" err="1"/>
              <a:t>menonjol</a:t>
            </a:r>
            <a:r>
              <a:rPr lang="en-AU" dirty="0"/>
              <a:t> yang </a:t>
            </a:r>
            <a:r>
              <a:rPr lang="en-AU" dirty="0" err="1"/>
              <a:t>merupakan</a:t>
            </a:r>
            <a:r>
              <a:rPr lang="en-AU" dirty="0"/>
              <a:t> </a:t>
            </a:r>
            <a:r>
              <a:rPr lang="en-AU" dirty="0" err="1"/>
              <a:t>warisan</a:t>
            </a:r>
            <a:r>
              <a:rPr lang="en-AU" dirty="0"/>
              <a:t> </a:t>
            </a:r>
            <a:r>
              <a:rPr lang="en-AU" dirty="0" err="1"/>
              <a:t>dari</a:t>
            </a:r>
            <a:r>
              <a:rPr lang="en-AU" dirty="0"/>
              <a:t> </a:t>
            </a:r>
            <a:r>
              <a:rPr lang="en-AU" dirty="0" err="1"/>
              <a:t>pemerintahan</a:t>
            </a:r>
            <a:r>
              <a:rPr lang="en-AU" dirty="0"/>
              <a:t> </a:t>
            </a:r>
            <a:r>
              <a:rPr lang="en-AU" dirty="0" err="1"/>
              <a:t>kolonial</a:t>
            </a:r>
            <a:r>
              <a:rPr lang="en-AU" dirty="0"/>
              <a:t> </a:t>
            </a:r>
            <a:r>
              <a:rPr lang="en-AU" dirty="0" err="1"/>
              <a:t>adalah</a:t>
            </a:r>
            <a:r>
              <a:rPr lang="en-AU" dirty="0"/>
              <a:t> </a:t>
            </a:r>
            <a:r>
              <a:rPr lang="en-AU" dirty="0" err="1"/>
              <a:t>kecenderungan</a:t>
            </a:r>
            <a:r>
              <a:rPr lang="en-AU" dirty="0"/>
              <a:t> </a:t>
            </a:r>
            <a:r>
              <a:rPr lang="en-AU" dirty="0" err="1"/>
              <a:t>sentraliasi</a:t>
            </a:r>
            <a:r>
              <a:rPr lang="en-AU" dirty="0"/>
              <a:t> </a:t>
            </a:r>
            <a:r>
              <a:rPr lang="en-AU" dirty="0" err="1"/>
              <a:t>kekuasaan</a:t>
            </a:r>
            <a:r>
              <a:rPr lang="en-AU" dirty="0"/>
              <a:t> </a:t>
            </a:r>
            <a:r>
              <a:rPr lang="en-AU" dirty="0" err="1"/>
              <a:t>pada</a:t>
            </a:r>
            <a:r>
              <a:rPr lang="en-AU" dirty="0"/>
              <a:t> </a:t>
            </a:r>
            <a:r>
              <a:rPr lang="en-AU" dirty="0" err="1"/>
              <a:t>pusat</a:t>
            </a:r>
            <a:r>
              <a:rPr lang="en-AU" dirty="0"/>
              <a:t> </a:t>
            </a:r>
            <a:r>
              <a:rPr lang="en-AU" dirty="0" err="1"/>
              <a:t>pemerintahan</a:t>
            </a:r>
            <a:r>
              <a:rPr lang="en-AU" dirty="0"/>
              <a:t>, </a:t>
            </a:r>
            <a:r>
              <a:rPr lang="en-AU" dirty="0" err="1"/>
              <a:t>dan</a:t>
            </a:r>
            <a:r>
              <a:rPr lang="en-AU" dirty="0"/>
              <a:t> </a:t>
            </a:r>
            <a:r>
              <a:rPr lang="en-AU" dirty="0" err="1"/>
              <a:t>pola</a:t>
            </a:r>
            <a:r>
              <a:rPr lang="en-AU" dirty="0"/>
              <a:t> </a:t>
            </a:r>
            <a:r>
              <a:rPr lang="en-AU" dirty="0" err="1"/>
              <a:t>penyelengaraan</a:t>
            </a:r>
            <a:r>
              <a:rPr lang="en-AU" dirty="0"/>
              <a:t> </a:t>
            </a:r>
            <a:r>
              <a:rPr lang="en-AU" dirty="0" err="1"/>
              <a:t>pemerintahan</a:t>
            </a:r>
            <a:r>
              <a:rPr lang="en-AU" dirty="0"/>
              <a:t> </a:t>
            </a:r>
            <a:r>
              <a:rPr lang="en-AU" dirty="0" err="1"/>
              <a:t>daerah</a:t>
            </a:r>
            <a:r>
              <a:rPr lang="en-AU" dirty="0"/>
              <a:t> yang </a:t>
            </a:r>
            <a:r>
              <a:rPr lang="en-AU" dirty="0" err="1"/>
              <a:t>bertingkat</a:t>
            </a:r>
            <a:r>
              <a:rPr lang="en-AU" dirty="0"/>
              <a:t>. </a:t>
            </a:r>
            <a:endParaRPr lang="id-ID" dirty="0" smtClean="0"/>
          </a:p>
          <a:p>
            <a:pPr lvl="0"/>
            <a:r>
              <a:rPr lang="en-AU" dirty="0" smtClean="0"/>
              <a:t>Hal </a:t>
            </a:r>
            <a:r>
              <a:rPr lang="en-AU" dirty="0" err="1"/>
              <a:t>ini</a:t>
            </a:r>
            <a:r>
              <a:rPr lang="en-AU" dirty="0"/>
              <a:t> </a:t>
            </a:r>
            <a:r>
              <a:rPr lang="en-AU" dirty="0" err="1"/>
              <a:t>masih</a:t>
            </a:r>
            <a:r>
              <a:rPr lang="en-AU" dirty="0"/>
              <a:t> </a:t>
            </a:r>
            <a:r>
              <a:rPr lang="en-AU" dirty="0" err="1"/>
              <a:t>sangat</a:t>
            </a:r>
            <a:r>
              <a:rPr lang="en-AU" dirty="0"/>
              <a:t> </a:t>
            </a:r>
            <a:r>
              <a:rPr lang="en-AU" dirty="0" err="1"/>
              <a:t>kuat</a:t>
            </a:r>
            <a:r>
              <a:rPr lang="en-AU" dirty="0"/>
              <a:t> </a:t>
            </a:r>
            <a:r>
              <a:rPr lang="en-AU" dirty="0" err="1"/>
              <a:t>dipraktekkan</a:t>
            </a:r>
            <a:r>
              <a:rPr lang="en-AU" dirty="0"/>
              <a:t> </a:t>
            </a:r>
            <a:r>
              <a:rPr lang="en-AU" dirty="0" err="1"/>
              <a:t>dalam</a:t>
            </a:r>
            <a:r>
              <a:rPr lang="en-AU" dirty="0"/>
              <a:t> </a:t>
            </a:r>
            <a:r>
              <a:rPr lang="en-AU" dirty="0" err="1"/>
              <a:t>penyelenggaraan</a:t>
            </a:r>
            <a:r>
              <a:rPr lang="en-AU" dirty="0"/>
              <a:t> </a:t>
            </a:r>
            <a:r>
              <a:rPr lang="en-AU" dirty="0" err="1"/>
              <a:t>pemerintahan</a:t>
            </a:r>
            <a:r>
              <a:rPr lang="en-AU" dirty="0"/>
              <a:t> di Indonesia </a:t>
            </a:r>
            <a:r>
              <a:rPr lang="en-AU" dirty="0" err="1"/>
              <a:t>dari</a:t>
            </a:r>
            <a:r>
              <a:rPr lang="en-AU" dirty="0"/>
              <a:t> </a:t>
            </a:r>
            <a:r>
              <a:rPr lang="en-AU" dirty="0" err="1"/>
              <a:t>waktu</a:t>
            </a:r>
            <a:r>
              <a:rPr lang="en-AU" dirty="0"/>
              <a:t> </a:t>
            </a:r>
            <a:r>
              <a:rPr lang="en-AU" dirty="0" err="1"/>
              <a:t>ke</a:t>
            </a:r>
            <a:r>
              <a:rPr lang="en-AU" dirty="0"/>
              <a:t> </a:t>
            </a:r>
            <a:r>
              <a:rPr lang="en-AU" dirty="0" err="1"/>
              <a:t>waktu</a:t>
            </a:r>
            <a:r>
              <a:rPr lang="en-AU" dirty="0"/>
              <a:t>. </a:t>
            </a:r>
            <a:r>
              <a:rPr lang="en-AU" dirty="0" err="1"/>
              <a:t>Perang</a:t>
            </a:r>
            <a:r>
              <a:rPr lang="en-AU" dirty="0"/>
              <a:t> </a:t>
            </a:r>
            <a:r>
              <a:rPr lang="en-AU" dirty="0" err="1"/>
              <a:t>dunia</a:t>
            </a:r>
            <a:r>
              <a:rPr lang="en-AU" dirty="0"/>
              <a:t> </a:t>
            </a:r>
            <a:r>
              <a:rPr lang="en-AU" dirty="0" err="1"/>
              <a:t>ke</a:t>
            </a:r>
            <a:r>
              <a:rPr lang="en-AU" dirty="0"/>
              <a:t> II </a:t>
            </a:r>
            <a:r>
              <a:rPr lang="en-AU" dirty="0" err="1"/>
              <a:t>kemudian</a:t>
            </a:r>
            <a:r>
              <a:rPr lang="en-AU" dirty="0"/>
              <a:t> </a:t>
            </a:r>
            <a:r>
              <a:rPr lang="en-AU" dirty="0" err="1"/>
              <a:t>menjalar</a:t>
            </a:r>
            <a:r>
              <a:rPr lang="en-AU" dirty="0"/>
              <a:t> </a:t>
            </a:r>
            <a:r>
              <a:rPr lang="en-AU" dirty="0" err="1"/>
              <a:t>ke</a:t>
            </a:r>
            <a:r>
              <a:rPr lang="en-AU" dirty="0"/>
              <a:t> Asia </a:t>
            </a:r>
            <a:r>
              <a:rPr lang="en-AU" dirty="0" err="1"/>
              <a:t>Timur</a:t>
            </a:r>
            <a:r>
              <a:rPr lang="en-AU" dirty="0"/>
              <a:t>. </a:t>
            </a:r>
            <a:endParaRPr lang="id-ID" dirty="0" smtClean="0"/>
          </a:p>
          <a:p>
            <a:pPr lvl="0"/>
            <a:r>
              <a:rPr lang="en-AU" dirty="0" err="1" smtClean="0"/>
              <a:t>Jepang</a:t>
            </a:r>
            <a:r>
              <a:rPr lang="en-AU" dirty="0" smtClean="0"/>
              <a:t> </a:t>
            </a:r>
            <a:r>
              <a:rPr lang="en-AU" dirty="0"/>
              <a:t>yang </a:t>
            </a:r>
            <a:r>
              <a:rPr lang="en-AU" dirty="0" err="1"/>
              <a:t>merupakan</a:t>
            </a:r>
            <a:r>
              <a:rPr lang="en-AU" dirty="0"/>
              <a:t> </a:t>
            </a:r>
            <a:r>
              <a:rPr lang="en-AU" dirty="0" err="1"/>
              <a:t>kekuatan</a:t>
            </a:r>
            <a:r>
              <a:rPr lang="en-AU" dirty="0"/>
              <a:t> </a:t>
            </a:r>
            <a:r>
              <a:rPr lang="en-AU" dirty="0" err="1"/>
              <a:t>militer</a:t>
            </a:r>
            <a:r>
              <a:rPr lang="en-AU" dirty="0"/>
              <a:t> yang </a:t>
            </a:r>
            <a:r>
              <a:rPr lang="en-AU" dirty="0" err="1"/>
              <a:t>sangat</a:t>
            </a:r>
            <a:r>
              <a:rPr lang="en-AU" dirty="0"/>
              <a:t> </a:t>
            </a:r>
            <a:r>
              <a:rPr lang="en-AU" dirty="0" err="1"/>
              <a:t>kuat</a:t>
            </a:r>
            <a:r>
              <a:rPr lang="en-AU" dirty="0"/>
              <a:t> </a:t>
            </a:r>
            <a:r>
              <a:rPr lang="en-AU" dirty="0" err="1"/>
              <a:t>melakukan</a:t>
            </a:r>
            <a:r>
              <a:rPr lang="en-AU" dirty="0"/>
              <a:t> </a:t>
            </a:r>
            <a:r>
              <a:rPr lang="en-AU" dirty="0" err="1"/>
              <a:t>invansi</a:t>
            </a:r>
            <a:r>
              <a:rPr lang="en-AU" dirty="0"/>
              <a:t> </a:t>
            </a:r>
            <a:r>
              <a:rPr lang="en-AU" dirty="0" err="1"/>
              <a:t>ke</a:t>
            </a:r>
            <a:r>
              <a:rPr lang="en-AU" dirty="0"/>
              <a:t> </a:t>
            </a:r>
            <a:r>
              <a:rPr lang="en-AU" dirty="0" err="1"/>
              <a:t>seluruh</a:t>
            </a:r>
            <a:r>
              <a:rPr lang="en-AU" dirty="0"/>
              <a:t> Asia </a:t>
            </a:r>
            <a:r>
              <a:rPr lang="en-AU" dirty="0" err="1"/>
              <a:t>Timur</a:t>
            </a:r>
            <a:r>
              <a:rPr lang="en-AU" dirty="0"/>
              <a:t> </a:t>
            </a:r>
            <a:r>
              <a:rPr lang="en-AU" dirty="0" err="1"/>
              <a:t>mulai</a:t>
            </a:r>
            <a:r>
              <a:rPr lang="en-AU" dirty="0"/>
              <a:t> </a:t>
            </a:r>
            <a:r>
              <a:rPr lang="en-AU" dirty="0" err="1"/>
              <a:t>dari</a:t>
            </a:r>
            <a:r>
              <a:rPr lang="en-AU" dirty="0"/>
              <a:t> Korea di Utara </a:t>
            </a:r>
            <a:r>
              <a:rPr lang="en-AU" dirty="0" err="1"/>
              <a:t>terus</a:t>
            </a:r>
            <a:r>
              <a:rPr lang="en-AU" dirty="0"/>
              <a:t> </a:t>
            </a:r>
            <a:r>
              <a:rPr lang="en-AU" dirty="0" err="1"/>
              <a:t>ke</a:t>
            </a:r>
            <a:r>
              <a:rPr lang="en-AU" dirty="0"/>
              <a:t> </a:t>
            </a:r>
            <a:r>
              <a:rPr lang="en-AU" dirty="0" err="1"/>
              <a:t>Daratan</a:t>
            </a:r>
            <a:r>
              <a:rPr lang="en-AU" dirty="0"/>
              <a:t> </a:t>
            </a:r>
            <a:r>
              <a:rPr lang="en-AU" dirty="0" err="1"/>
              <a:t>Cina</a:t>
            </a:r>
            <a:r>
              <a:rPr lang="en-AU" dirty="0"/>
              <a:t>, </a:t>
            </a:r>
            <a:r>
              <a:rPr lang="en-AU" dirty="0" err="1"/>
              <a:t>sampai</a:t>
            </a:r>
            <a:r>
              <a:rPr lang="en-AU" dirty="0"/>
              <a:t> </a:t>
            </a:r>
            <a:r>
              <a:rPr lang="en-AU" dirty="0" err="1"/>
              <a:t>ke</a:t>
            </a:r>
            <a:r>
              <a:rPr lang="en-AU" dirty="0"/>
              <a:t> </a:t>
            </a:r>
            <a:r>
              <a:rPr lang="en-AU" dirty="0" err="1"/>
              <a:t>Pulau</a:t>
            </a:r>
            <a:r>
              <a:rPr lang="en-AU" dirty="0"/>
              <a:t> </a:t>
            </a:r>
            <a:r>
              <a:rPr lang="en-AU" dirty="0" err="1"/>
              <a:t>Jawa</a:t>
            </a:r>
            <a:r>
              <a:rPr lang="en-AU" dirty="0"/>
              <a:t> </a:t>
            </a:r>
            <a:r>
              <a:rPr lang="en-AU" dirty="0" err="1"/>
              <a:t>dan</a:t>
            </a:r>
            <a:r>
              <a:rPr lang="en-AU" dirty="0"/>
              <a:t> </a:t>
            </a:r>
            <a:r>
              <a:rPr lang="en-AU" dirty="0" err="1"/>
              <a:t>sumatera</a:t>
            </a:r>
            <a:r>
              <a:rPr lang="en-AU" dirty="0" smtClean="0"/>
              <a:t>.</a:t>
            </a:r>
            <a:endParaRPr lang="id-ID" dirty="0" smtClean="0"/>
          </a:p>
          <a:p>
            <a:pPr lvl="0"/>
            <a:r>
              <a:rPr lang="en-AU" dirty="0" err="1" smtClean="0"/>
              <a:t>Pemerintahan</a:t>
            </a:r>
            <a:r>
              <a:rPr lang="en-AU" dirty="0" smtClean="0"/>
              <a:t> </a:t>
            </a:r>
            <a:r>
              <a:rPr lang="en-AU" dirty="0" err="1"/>
              <a:t>kolonial</a:t>
            </a:r>
            <a:r>
              <a:rPr lang="en-AU" dirty="0"/>
              <a:t> </a:t>
            </a:r>
            <a:r>
              <a:rPr lang="en-AU" dirty="0" err="1"/>
              <a:t>Inggris</a:t>
            </a:r>
            <a:r>
              <a:rPr lang="en-AU" dirty="0"/>
              <a:t> di </a:t>
            </a:r>
            <a:r>
              <a:rPr lang="en-AU" dirty="0" err="1"/>
              <a:t>Birma</a:t>
            </a:r>
            <a:r>
              <a:rPr lang="en-AU" dirty="0"/>
              <a:t>, </a:t>
            </a:r>
            <a:r>
              <a:rPr lang="en-AU" dirty="0" err="1"/>
              <a:t>dan</a:t>
            </a:r>
            <a:r>
              <a:rPr lang="en-AU" dirty="0"/>
              <a:t> Malaya </a:t>
            </a:r>
            <a:r>
              <a:rPr lang="en-AU" dirty="0" err="1"/>
              <a:t>kemudian</a:t>
            </a:r>
            <a:r>
              <a:rPr lang="en-AU" dirty="0"/>
              <a:t> </a:t>
            </a:r>
            <a:r>
              <a:rPr lang="en-AU" dirty="0" err="1"/>
              <a:t>ditaklukan</a:t>
            </a:r>
            <a:r>
              <a:rPr lang="en-AU" dirty="0"/>
              <a:t>, </a:t>
            </a:r>
            <a:r>
              <a:rPr lang="en-AU" dirty="0" err="1"/>
              <a:t>demikian</a:t>
            </a:r>
            <a:r>
              <a:rPr lang="en-AU" dirty="0"/>
              <a:t> </a:t>
            </a:r>
            <a:r>
              <a:rPr lang="en-AU" dirty="0" err="1"/>
              <a:t>juga</a:t>
            </a:r>
            <a:r>
              <a:rPr lang="en-AU" dirty="0"/>
              <a:t> </a:t>
            </a:r>
            <a:r>
              <a:rPr lang="en-AU" dirty="0" err="1"/>
              <a:t>Amerika</a:t>
            </a:r>
            <a:r>
              <a:rPr lang="en-AU" dirty="0"/>
              <a:t> </a:t>
            </a:r>
            <a:r>
              <a:rPr lang="en-AU" dirty="0" err="1"/>
              <a:t>Serikat</a:t>
            </a:r>
            <a:r>
              <a:rPr lang="en-AU" dirty="0"/>
              <a:t> di </a:t>
            </a:r>
            <a:r>
              <a:rPr lang="en-AU" dirty="0" err="1"/>
              <a:t>Philiphina</a:t>
            </a:r>
            <a:r>
              <a:rPr lang="en-AU" dirty="0"/>
              <a:t>, </a:t>
            </a:r>
            <a:r>
              <a:rPr lang="en-AU" dirty="0" err="1"/>
              <a:t>serta</a:t>
            </a:r>
            <a:r>
              <a:rPr lang="en-AU" dirty="0"/>
              <a:t> </a:t>
            </a:r>
            <a:r>
              <a:rPr lang="en-AU" dirty="0" err="1"/>
              <a:t>Belanda</a:t>
            </a:r>
            <a:r>
              <a:rPr lang="en-AU" dirty="0"/>
              <a:t> di </a:t>
            </a:r>
            <a:r>
              <a:rPr lang="en-AU" dirty="0" err="1"/>
              <a:t>Pemerintah</a:t>
            </a:r>
            <a:r>
              <a:rPr lang="en-AU" dirty="0"/>
              <a:t> </a:t>
            </a:r>
            <a:r>
              <a:rPr lang="en-AU" dirty="0" err="1" smtClean="0"/>
              <a:t>Setempat</a:t>
            </a:r>
            <a:r>
              <a:rPr lang="id-ID" dirty="0" smtClean="0"/>
              <a:t> </a:t>
            </a:r>
            <a:r>
              <a:rPr lang="en-AU" dirty="0" err="1" smtClean="0"/>
              <a:t>Pemerintah</a:t>
            </a:r>
            <a:r>
              <a:rPr lang="en-AU" dirty="0" smtClean="0"/>
              <a:t> </a:t>
            </a:r>
            <a:r>
              <a:rPr lang="en-AU" dirty="0" err="1" smtClean="0"/>
              <a:t>Kolonial</a:t>
            </a:r>
            <a:r>
              <a:rPr lang="id-ID" dirty="0" smtClean="0"/>
              <a:t> </a:t>
            </a:r>
            <a:r>
              <a:rPr lang="en-AU" dirty="0" err="1" smtClean="0"/>
              <a:t>Kasunanan</a:t>
            </a:r>
            <a:r>
              <a:rPr lang="en-AU" dirty="0" smtClean="0"/>
              <a:t>/</a:t>
            </a:r>
            <a:r>
              <a:rPr lang="id-ID" dirty="0" smtClean="0"/>
              <a:t> </a:t>
            </a:r>
            <a:r>
              <a:rPr lang="en-AU" dirty="0" err="1" smtClean="0"/>
              <a:t>Kesultanan</a:t>
            </a:r>
            <a:r>
              <a:rPr lang="id-ID" dirty="0" smtClean="0"/>
              <a:t> </a:t>
            </a:r>
            <a:r>
              <a:rPr lang="en-AU" dirty="0" err="1" smtClean="0"/>
              <a:t>Gubernur</a:t>
            </a:r>
            <a:r>
              <a:rPr lang="en-AU" dirty="0" smtClean="0"/>
              <a:t> </a:t>
            </a:r>
            <a:r>
              <a:rPr lang="en-AU" dirty="0" err="1" smtClean="0"/>
              <a:t>Jenderal</a:t>
            </a:r>
            <a:r>
              <a:rPr lang="id-ID" dirty="0" smtClean="0"/>
              <a:t> </a:t>
            </a:r>
            <a:r>
              <a:rPr lang="en-AU" dirty="0" err="1" smtClean="0"/>
              <a:t>Bupati</a:t>
            </a:r>
            <a:r>
              <a:rPr lang="id-ID" dirty="0" smtClean="0"/>
              <a:t> </a:t>
            </a:r>
            <a:r>
              <a:rPr lang="en-AU" dirty="0" err="1" smtClean="0"/>
              <a:t>Gubernur</a:t>
            </a:r>
            <a:r>
              <a:rPr lang="id-ID" dirty="0" smtClean="0"/>
              <a:t> </a:t>
            </a:r>
            <a:r>
              <a:rPr lang="en-AU" dirty="0" err="1" smtClean="0"/>
              <a:t>Wedono</a:t>
            </a:r>
            <a:r>
              <a:rPr lang="id-ID" dirty="0" smtClean="0"/>
              <a:t> </a:t>
            </a:r>
            <a:r>
              <a:rPr lang="en-AU" dirty="0" smtClean="0"/>
              <a:t>Resident</a:t>
            </a:r>
            <a:r>
              <a:rPr lang="id-ID" dirty="0" smtClean="0"/>
              <a:t> </a:t>
            </a:r>
            <a:r>
              <a:rPr lang="en-AU" dirty="0" smtClean="0"/>
              <a:t>Ass</a:t>
            </a:r>
            <a:r>
              <a:rPr lang="en-AU" dirty="0"/>
              <a:t>. </a:t>
            </a:r>
            <a:endParaRPr lang="id-ID" dirty="0" smtClean="0"/>
          </a:p>
          <a:p>
            <a:pPr lvl="0"/>
            <a:r>
              <a:rPr lang="en-AU" dirty="0" err="1" smtClean="0"/>
              <a:t>Wedono</a:t>
            </a:r>
            <a:r>
              <a:rPr lang="id-ID" dirty="0" smtClean="0"/>
              <a:t> </a:t>
            </a:r>
            <a:r>
              <a:rPr lang="en-AU" dirty="0" err="1" smtClean="0"/>
              <a:t>Controiler</a:t>
            </a:r>
            <a:r>
              <a:rPr lang="id-ID" dirty="0" smtClean="0"/>
              <a:t> </a:t>
            </a:r>
            <a:r>
              <a:rPr lang="en-AU" dirty="0" err="1" smtClean="0"/>
              <a:t>daerah</a:t>
            </a:r>
            <a:r>
              <a:rPr lang="en-AU" dirty="0" smtClean="0"/>
              <a:t> </a:t>
            </a:r>
            <a:r>
              <a:rPr lang="en-AU" dirty="0" err="1"/>
              <a:t>Hindia</a:t>
            </a:r>
            <a:r>
              <a:rPr lang="en-AU" dirty="0"/>
              <a:t> </a:t>
            </a:r>
            <a:r>
              <a:rPr lang="en-AU" dirty="0" err="1"/>
              <a:t>Belanda</a:t>
            </a:r>
            <a:r>
              <a:rPr lang="en-AU" dirty="0"/>
              <a:t> (</a:t>
            </a:r>
            <a:r>
              <a:rPr lang="en-AU" dirty="0" err="1"/>
              <a:t>Jawa</a:t>
            </a:r>
            <a:r>
              <a:rPr lang="en-AU" dirty="0"/>
              <a:t> Sumatera </a:t>
            </a:r>
            <a:r>
              <a:rPr lang="en-AU" dirty="0" err="1"/>
              <a:t>Kalimatan</a:t>
            </a:r>
            <a:r>
              <a:rPr lang="en-AU" dirty="0"/>
              <a:t>, Sulawesi, </a:t>
            </a:r>
            <a:r>
              <a:rPr lang="en-AU" dirty="0" err="1"/>
              <a:t>Sunda</a:t>
            </a:r>
            <a:r>
              <a:rPr lang="en-AU" dirty="0"/>
              <a:t> Kecil, Maluku, </a:t>
            </a:r>
            <a:r>
              <a:rPr lang="en-AU" dirty="0" err="1"/>
              <a:t>dan</a:t>
            </a:r>
            <a:r>
              <a:rPr lang="en-AU" dirty="0"/>
              <a:t> </a:t>
            </a:r>
            <a:r>
              <a:rPr lang="en-AU" dirty="0" err="1"/>
              <a:t>Irian</a:t>
            </a:r>
            <a:r>
              <a:rPr lang="en-AU" dirty="0"/>
              <a:t> Barat. </a:t>
            </a:r>
            <a:endParaRPr lang="id-ID" dirty="0"/>
          </a:p>
          <a:p>
            <a:endParaRPr lang="id-ID" dirty="0"/>
          </a:p>
        </p:txBody>
      </p:sp>
    </p:spTree>
    <p:extLst>
      <p:ext uri="{BB962C8B-B14F-4D97-AF65-F5344CB8AC3E}">
        <p14:creationId xmlns:p14="http://schemas.microsoft.com/office/powerpoint/2010/main" val="4269940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Next....</a:t>
            </a:r>
            <a:endParaRPr lang="id-ID" dirty="0"/>
          </a:p>
        </p:txBody>
      </p:sp>
      <p:sp>
        <p:nvSpPr>
          <p:cNvPr id="3" name="Content Placeholder 2"/>
          <p:cNvSpPr>
            <a:spLocks noGrp="1"/>
          </p:cNvSpPr>
          <p:nvPr>
            <p:ph idx="1"/>
          </p:nvPr>
        </p:nvSpPr>
        <p:spPr>
          <a:xfrm>
            <a:off x="457200" y="1600200"/>
            <a:ext cx="8579296" cy="5257800"/>
          </a:xfrm>
        </p:spPr>
        <p:txBody>
          <a:bodyPr>
            <a:normAutofit fontScale="85000" lnSpcReduction="20000"/>
          </a:bodyPr>
          <a:lstStyle/>
          <a:p>
            <a:pPr lvl="0"/>
            <a:r>
              <a:rPr lang="en-AU" dirty="0" err="1"/>
              <a:t>Pemerintahan</a:t>
            </a:r>
            <a:r>
              <a:rPr lang="en-AU" dirty="0"/>
              <a:t> </a:t>
            </a:r>
            <a:r>
              <a:rPr lang="en-AU" dirty="0" err="1"/>
              <a:t>bala</a:t>
            </a:r>
            <a:r>
              <a:rPr lang="en-AU" dirty="0"/>
              <a:t> </a:t>
            </a:r>
            <a:r>
              <a:rPr lang="en-AU" dirty="0" err="1"/>
              <a:t>tentara</a:t>
            </a:r>
            <a:r>
              <a:rPr lang="en-AU" dirty="0"/>
              <a:t> </a:t>
            </a:r>
            <a:r>
              <a:rPr lang="en-AU" dirty="0" err="1"/>
              <a:t>jepang</a:t>
            </a:r>
            <a:r>
              <a:rPr lang="en-AU" dirty="0"/>
              <a:t> yang </a:t>
            </a:r>
            <a:r>
              <a:rPr lang="en-AU" dirty="0" err="1"/>
              <a:t>singkat</a:t>
            </a:r>
            <a:r>
              <a:rPr lang="en-AU" dirty="0"/>
              <a:t>, </a:t>
            </a:r>
            <a:r>
              <a:rPr lang="en-AU" dirty="0" err="1"/>
              <a:t>sekitar</a:t>
            </a:r>
            <a:r>
              <a:rPr lang="en-AU" dirty="0"/>
              <a:t> </a:t>
            </a:r>
            <a:r>
              <a:rPr lang="en-AU" dirty="0" err="1"/>
              <a:t>tiga</a:t>
            </a:r>
            <a:r>
              <a:rPr lang="en-AU" dirty="0"/>
              <a:t> </a:t>
            </a:r>
            <a:r>
              <a:rPr lang="en-AU" dirty="0" err="1"/>
              <a:t>setengah</a:t>
            </a:r>
            <a:r>
              <a:rPr lang="en-AU" dirty="0"/>
              <a:t> </a:t>
            </a:r>
            <a:r>
              <a:rPr lang="en-AU" dirty="0" err="1"/>
              <a:t>tahun</a:t>
            </a:r>
            <a:r>
              <a:rPr lang="en-AU" dirty="0"/>
              <a:t> (1941-1945) </a:t>
            </a:r>
            <a:r>
              <a:rPr lang="en-AU" dirty="0" err="1"/>
              <a:t>ternyata</a:t>
            </a:r>
            <a:r>
              <a:rPr lang="en-AU" dirty="0"/>
              <a:t> </a:t>
            </a:r>
            <a:r>
              <a:rPr lang="en-AU" dirty="0" err="1"/>
              <a:t>melakukan</a:t>
            </a:r>
            <a:r>
              <a:rPr lang="en-AU" dirty="0"/>
              <a:t> </a:t>
            </a:r>
            <a:r>
              <a:rPr lang="en-AU" dirty="0" err="1"/>
              <a:t>perubahan</a:t>
            </a:r>
            <a:r>
              <a:rPr lang="en-AU" dirty="0"/>
              <a:t> </a:t>
            </a:r>
            <a:r>
              <a:rPr lang="en-AU" dirty="0" err="1"/>
              <a:t>perubahan</a:t>
            </a:r>
            <a:r>
              <a:rPr lang="en-AU" dirty="0"/>
              <a:t> yang </a:t>
            </a:r>
            <a:r>
              <a:rPr lang="en-AU" dirty="0" err="1"/>
              <a:t>cukup</a:t>
            </a:r>
            <a:r>
              <a:rPr lang="en-AU" dirty="0"/>
              <a:t> fundamental </a:t>
            </a:r>
            <a:r>
              <a:rPr lang="en-AU" dirty="0" err="1"/>
              <a:t>dalam</a:t>
            </a:r>
            <a:r>
              <a:rPr lang="en-AU" dirty="0"/>
              <a:t> </a:t>
            </a:r>
            <a:r>
              <a:rPr lang="en-AU" dirty="0" err="1"/>
              <a:t>pemerintahan</a:t>
            </a:r>
            <a:r>
              <a:rPr lang="en-AU" dirty="0"/>
              <a:t> </a:t>
            </a:r>
            <a:r>
              <a:rPr lang="en-AU" dirty="0" err="1"/>
              <a:t>daerah</a:t>
            </a:r>
            <a:r>
              <a:rPr lang="en-AU" dirty="0"/>
              <a:t> di </a:t>
            </a:r>
            <a:r>
              <a:rPr lang="en-AU" dirty="0" err="1"/>
              <a:t>bekas</a:t>
            </a:r>
            <a:r>
              <a:rPr lang="en-AU" dirty="0"/>
              <a:t> </a:t>
            </a:r>
            <a:r>
              <a:rPr lang="en-AU" dirty="0" err="1"/>
              <a:t>Hindia</a:t>
            </a:r>
            <a:r>
              <a:rPr lang="en-AU" dirty="0"/>
              <a:t> </a:t>
            </a:r>
            <a:r>
              <a:rPr lang="en-AU" dirty="0" err="1"/>
              <a:t>Belanda</a:t>
            </a:r>
            <a:r>
              <a:rPr lang="en-AU" dirty="0"/>
              <a:t>. </a:t>
            </a:r>
            <a:endParaRPr lang="id-ID" dirty="0" smtClean="0"/>
          </a:p>
          <a:p>
            <a:pPr lvl="0"/>
            <a:r>
              <a:rPr lang="en-AU" dirty="0" err="1" smtClean="0"/>
              <a:t>Hindia</a:t>
            </a:r>
            <a:r>
              <a:rPr lang="en-AU" dirty="0" smtClean="0"/>
              <a:t> </a:t>
            </a:r>
            <a:r>
              <a:rPr lang="en-AU" dirty="0" err="1"/>
              <a:t>Belanda</a:t>
            </a:r>
            <a:r>
              <a:rPr lang="en-AU" dirty="0"/>
              <a:t> </a:t>
            </a:r>
            <a:r>
              <a:rPr lang="en-AU" dirty="0" err="1"/>
              <a:t>kemudian</a:t>
            </a:r>
            <a:r>
              <a:rPr lang="en-AU" dirty="0"/>
              <a:t> </a:t>
            </a:r>
            <a:r>
              <a:rPr lang="en-AU" dirty="0" err="1"/>
              <a:t>dibagi</a:t>
            </a:r>
            <a:r>
              <a:rPr lang="en-AU" dirty="0"/>
              <a:t> </a:t>
            </a:r>
            <a:r>
              <a:rPr lang="en-AU" dirty="0" err="1"/>
              <a:t>ke</a:t>
            </a:r>
            <a:r>
              <a:rPr lang="en-AU" dirty="0"/>
              <a:t> </a:t>
            </a:r>
            <a:r>
              <a:rPr lang="en-AU" dirty="0" err="1"/>
              <a:t>dalam</a:t>
            </a:r>
            <a:r>
              <a:rPr lang="en-AU" dirty="0"/>
              <a:t> </a:t>
            </a:r>
            <a:r>
              <a:rPr lang="en-AU" dirty="0" err="1"/>
              <a:t>tiga</a:t>
            </a:r>
            <a:r>
              <a:rPr lang="en-AU" dirty="0"/>
              <a:t> </a:t>
            </a:r>
            <a:r>
              <a:rPr lang="en-AU" dirty="0" err="1"/>
              <a:t>wilayah</a:t>
            </a:r>
            <a:r>
              <a:rPr lang="en-AU" dirty="0"/>
              <a:t> </a:t>
            </a:r>
            <a:r>
              <a:rPr lang="en-AU" dirty="0" err="1"/>
              <a:t>kekuasaan</a:t>
            </a:r>
            <a:r>
              <a:rPr lang="en-AU" dirty="0"/>
              <a:t> </a:t>
            </a:r>
            <a:r>
              <a:rPr lang="en-AU" dirty="0" err="1"/>
              <a:t>militer</a:t>
            </a:r>
            <a:r>
              <a:rPr lang="en-AU" dirty="0"/>
              <a:t>, </a:t>
            </a:r>
            <a:r>
              <a:rPr lang="en-AU" dirty="0" err="1"/>
              <a:t>yaitu</a:t>
            </a:r>
            <a:r>
              <a:rPr lang="en-AU" dirty="0"/>
              <a:t> Sumatera yang </a:t>
            </a:r>
            <a:r>
              <a:rPr lang="en-AU" dirty="0" err="1"/>
              <a:t>berkedudukan</a:t>
            </a:r>
            <a:r>
              <a:rPr lang="en-AU" dirty="0"/>
              <a:t> di Bukit </a:t>
            </a:r>
            <a:r>
              <a:rPr lang="en-AU" dirty="0" err="1"/>
              <a:t>Tinggi</a:t>
            </a:r>
            <a:r>
              <a:rPr lang="en-AU" dirty="0"/>
              <a:t> </a:t>
            </a:r>
            <a:r>
              <a:rPr lang="en-AU" dirty="0" err="1"/>
              <a:t>dikuasai</a:t>
            </a:r>
            <a:r>
              <a:rPr lang="en-AU" dirty="0"/>
              <a:t> </a:t>
            </a:r>
            <a:r>
              <a:rPr lang="en-AU" dirty="0" err="1"/>
              <a:t>oleh</a:t>
            </a:r>
            <a:r>
              <a:rPr lang="en-AU" dirty="0"/>
              <a:t> </a:t>
            </a:r>
            <a:r>
              <a:rPr lang="en-AU" dirty="0" err="1"/>
              <a:t>kekuasaan</a:t>
            </a:r>
            <a:r>
              <a:rPr lang="en-AU" dirty="0"/>
              <a:t> </a:t>
            </a:r>
            <a:r>
              <a:rPr lang="en-AU" dirty="0" err="1"/>
              <a:t>militer</a:t>
            </a:r>
            <a:r>
              <a:rPr lang="en-AU" dirty="0"/>
              <a:t> </a:t>
            </a:r>
            <a:r>
              <a:rPr lang="en-AU" dirty="0" err="1"/>
              <a:t>Angkatan</a:t>
            </a:r>
            <a:r>
              <a:rPr lang="en-AU" dirty="0"/>
              <a:t> </a:t>
            </a:r>
            <a:r>
              <a:rPr lang="en-AU" dirty="0" err="1"/>
              <a:t>Darat</a:t>
            </a:r>
            <a:r>
              <a:rPr lang="en-AU" dirty="0"/>
              <a:t>, </a:t>
            </a:r>
            <a:r>
              <a:rPr lang="en-AU" dirty="0" err="1"/>
              <a:t>demikian</a:t>
            </a:r>
            <a:r>
              <a:rPr lang="en-AU" dirty="0"/>
              <a:t> </a:t>
            </a:r>
            <a:r>
              <a:rPr lang="en-AU" dirty="0" err="1"/>
              <a:t>juga</a:t>
            </a:r>
            <a:r>
              <a:rPr lang="en-AU" dirty="0"/>
              <a:t> di </a:t>
            </a:r>
            <a:r>
              <a:rPr lang="en-AU" dirty="0" err="1"/>
              <a:t>Jawa</a:t>
            </a:r>
            <a:r>
              <a:rPr lang="en-AU" dirty="0"/>
              <a:t> </a:t>
            </a:r>
            <a:r>
              <a:rPr lang="en-AU" dirty="0" err="1"/>
              <a:t>dan</a:t>
            </a:r>
            <a:r>
              <a:rPr lang="en-AU" dirty="0"/>
              <a:t> Madura yang </a:t>
            </a:r>
            <a:r>
              <a:rPr lang="en-AU" dirty="0" err="1"/>
              <a:t>berkedudukan</a:t>
            </a:r>
            <a:r>
              <a:rPr lang="en-AU" dirty="0"/>
              <a:t> di Jakarta, </a:t>
            </a:r>
            <a:r>
              <a:rPr lang="en-AU" dirty="0" err="1"/>
              <a:t>dan</a:t>
            </a:r>
            <a:r>
              <a:rPr lang="en-AU" dirty="0"/>
              <a:t> </a:t>
            </a:r>
            <a:r>
              <a:rPr lang="en-AU" dirty="0" err="1"/>
              <a:t>wilayah</a:t>
            </a:r>
            <a:r>
              <a:rPr lang="en-AU" dirty="0"/>
              <a:t> </a:t>
            </a:r>
            <a:r>
              <a:rPr lang="en-AU" dirty="0" err="1"/>
              <a:t>timur</a:t>
            </a:r>
            <a:r>
              <a:rPr lang="en-AU" dirty="0"/>
              <a:t> </a:t>
            </a:r>
            <a:r>
              <a:rPr lang="en-AU" dirty="0" err="1"/>
              <a:t>seperti</a:t>
            </a:r>
            <a:r>
              <a:rPr lang="en-AU" dirty="0"/>
              <a:t> </a:t>
            </a:r>
            <a:r>
              <a:rPr lang="en-AU" dirty="0" err="1"/>
              <a:t>sulawesi</a:t>
            </a:r>
            <a:r>
              <a:rPr lang="en-AU" dirty="0"/>
              <a:t>, Kalimantan, </a:t>
            </a:r>
            <a:r>
              <a:rPr lang="en-AU" dirty="0" err="1"/>
              <a:t>sunda</a:t>
            </a:r>
            <a:r>
              <a:rPr lang="en-AU" dirty="0"/>
              <a:t> </a:t>
            </a:r>
            <a:r>
              <a:rPr lang="en-AU" dirty="0" err="1"/>
              <a:t>kecil</a:t>
            </a:r>
            <a:r>
              <a:rPr lang="en-AU" dirty="0"/>
              <a:t>, </a:t>
            </a:r>
            <a:r>
              <a:rPr lang="en-AU" dirty="0" err="1"/>
              <a:t>dan</a:t>
            </a:r>
            <a:r>
              <a:rPr lang="en-AU" dirty="0"/>
              <a:t> Maluku </a:t>
            </a:r>
            <a:r>
              <a:rPr lang="en-AU" dirty="0" err="1"/>
              <a:t>diserahkan</a:t>
            </a:r>
            <a:r>
              <a:rPr lang="en-AU" dirty="0"/>
              <a:t> </a:t>
            </a:r>
            <a:r>
              <a:rPr lang="en-AU" dirty="0" err="1"/>
              <a:t>kepada</a:t>
            </a:r>
            <a:r>
              <a:rPr lang="en-AU" dirty="0"/>
              <a:t> </a:t>
            </a:r>
            <a:r>
              <a:rPr lang="en-AU" dirty="0" err="1"/>
              <a:t>Angkatan</a:t>
            </a:r>
            <a:r>
              <a:rPr lang="en-AU" dirty="0"/>
              <a:t> </a:t>
            </a:r>
            <a:r>
              <a:rPr lang="en-AU" dirty="0" err="1"/>
              <a:t>Laut</a:t>
            </a:r>
            <a:r>
              <a:rPr lang="en-AU" dirty="0"/>
              <a:t>. </a:t>
            </a:r>
            <a:endParaRPr lang="id-ID" dirty="0" smtClean="0"/>
          </a:p>
          <a:p>
            <a:pPr lvl="0"/>
            <a:r>
              <a:rPr lang="en-AU" dirty="0" err="1" smtClean="0"/>
              <a:t>Pihak</a:t>
            </a:r>
            <a:r>
              <a:rPr lang="en-AU" dirty="0" smtClean="0"/>
              <a:t> </a:t>
            </a:r>
            <a:r>
              <a:rPr lang="en-AU" dirty="0" err="1"/>
              <a:t>penguasa</a:t>
            </a:r>
            <a:r>
              <a:rPr lang="en-AU" dirty="0"/>
              <a:t> </a:t>
            </a:r>
            <a:r>
              <a:rPr lang="en-AU" dirty="0" err="1"/>
              <a:t>militer</a:t>
            </a:r>
            <a:r>
              <a:rPr lang="en-AU" dirty="0"/>
              <a:t> di </a:t>
            </a:r>
            <a:r>
              <a:rPr lang="en-AU" dirty="0" err="1"/>
              <a:t>Jawa</a:t>
            </a:r>
            <a:r>
              <a:rPr lang="en-AU" dirty="0"/>
              <a:t> (</a:t>
            </a:r>
            <a:r>
              <a:rPr lang="en-AU" dirty="0" err="1"/>
              <a:t>Gunsireikan</a:t>
            </a:r>
            <a:r>
              <a:rPr lang="en-AU" dirty="0"/>
              <a:t>)</a:t>
            </a:r>
            <a:r>
              <a:rPr lang="en-AU" dirty="0" err="1"/>
              <a:t>mengeluarkan</a:t>
            </a:r>
            <a:r>
              <a:rPr lang="en-AU" dirty="0"/>
              <a:t> </a:t>
            </a:r>
            <a:r>
              <a:rPr lang="en-AU" dirty="0" err="1"/>
              <a:t>Undang-undang</a:t>
            </a:r>
            <a:r>
              <a:rPr lang="en-AU" dirty="0"/>
              <a:t> (Osamu </a:t>
            </a:r>
            <a:r>
              <a:rPr lang="en-AU" dirty="0" err="1"/>
              <a:t>Seirei</a:t>
            </a:r>
            <a:r>
              <a:rPr lang="en-AU" dirty="0"/>
              <a:t>)No. 27n </a:t>
            </a:r>
            <a:r>
              <a:rPr lang="en-AU" dirty="0" err="1"/>
              <a:t>tahun</a:t>
            </a:r>
            <a:r>
              <a:rPr lang="en-AU" dirty="0"/>
              <a:t> 1942 yang </a:t>
            </a:r>
            <a:r>
              <a:rPr lang="en-AU" dirty="0" err="1"/>
              <a:t>mengatur</a:t>
            </a:r>
            <a:r>
              <a:rPr lang="en-AU" dirty="0"/>
              <a:t> </a:t>
            </a:r>
            <a:r>
              <a:rPr lang="en-AU" dirty="0" err="1"/>
              <a:t>penyelengaaraan</a:t>
            </a:r>
            <a:r>
              <a:rPr lang="en-AU" dirty="0"/>
              <a:t> </a:t>
            </a:r>
            <a:r>
              <a:rPr lang="en-AU" dirty="0" err="1"/>
              <a:t>Pemerintahan</a:t>
            </a:r>
            <a:r>
              <a:rPr lang="en-AU" dirty="0"/>
              <a:t> Daerah. </a:t>
            </a:r>
            <a:endParaRPr lang="id-ID" dirty="0"/>
          </a:p>
          <a:p>
            <a:endParaRPr lang="id-ID" dirty="0"/>
          </a:p>
        </p:txBody>
      </p:sp>
    </p:spTree>
    <p:extLst>
      <p:ext uri="{BB962C8B-B14F-4D97-AF65-F5344CB8AC3E}">
        <p14:creationId xmlns:p14="http://schemas.microsoft.com/office/powerpoint/2010/main" val="3344000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Dasar Hukum</a:t>
            </a:r>
            <a:endParaRPr lang="id-ID" dirty="0"/>
          </a:p>
        </p:txBody>
      </p:sp>
      <p:sp>
        <p:nvSpPr>
          <p:cNvPr id="3" name="Content Placeholder 2"/>
          <p:cNvSpPr>
            <a:spLocks noGrp="1"/>
          </p:cNvSpPr>
          <p:nvPr>
            <p:ph idx="1"/>
          </p:nvPr>
        </p:nvSpPr>
        <p:spPr>
          <a:xfrm>
            <a:off x="0" y="1600200"/>
            <a:ext cx="9144000" cy="5141168"/>
          </a:xfrm>
        </p:spPr>
        <p:txBody>
          <a:bodyPr>
            <a:normAutofit fontScale="70000" lnSpcReduction="20000"/>
          </a:bodyPr>
          <a:lstStyle/>
          <a:p>
            <a:r>
              <a:rPr lang="en-US" dirty="0" err="1"/>
              <a:t>Sistem</a:t>
            </a:r>
            <a:r>
              <a:rPr lang="en-US" dirty="0"/>
              <a:t> </a:t>
            </a:r>
            <a:r>
              <a:rPr lang="en-US" dirty="0" err="1"/>
              <a:t>Pemerintah</a:t>
            </a:r>
            <a:r>
              <a:rPr lang="en-US" dirty="0"/>
              <a:t> yang </a:t>
            </a:r>
            <a:r>
              <a:rPr lang="en-US" dirty="0" err="1"/>
              <a:t>dilaksanakan</a:t>
            </a:r>
            <a:r>
              <a:rPr lang="en-US" dirty="0"/>
              <a:t> </a:t>
            </a:r>
            <a:r>
              <a:rPr lang="en-US" dirty="0" err="1"/>
              <a:t>Pemerintah</a:t>
            </a:r>
            <a:r>
              <a:rPr lang="en-US" dirty="0"/>
              <a:t> </a:t>
            </a:r>
            <a:r>
              <a:rPr lang="en-US" dirty="0" err="1"/>
              <a:t>Hindia</a:t>
            </a:r>
            <a:r>
              <a:rPr lang="en-US" dirty="0"/>
              <a:t> </a:t>
            </a:r>
            <a:r>
              <a:rPr lang="en-US" dirty="0" err="1"/>
              <a:t>Belanda</a:t>
            </a:r>
            <a:r>
              <a:rPr lang="en-US" dirty="0"/>
              <a:t> </a:t>
            </a:r>
            <a:r>
              <a:rPr lang="en-US" dirty="0" err="1"/>
              <a:t>sebelum</a:t>
            </a:r>
            <a:r>
              <a:rPr lang="en-US" dirty="0"/>
              <a:t> 1870 </a:t>
            </a:r>
            <a:r>
              <a:rPr lang="en-US" dirty="0" err="1"/>
              <a:t>adalah</a:t>
            </a:r>
            <a:r>
              <a:rPr lang="en-US" dirty="0"/>
              <a:t> </a:t>
            </a:r>
            <a:r>
              <a:rPr lang="en-US" dirty="0" err="1"/>
              <a:t>sistem</a:t>
            </a:r>
            <a:r>
              <a:rPr lang="en-US" dirty="0"/>
              <a:t> </a:t>
            </a:r>
            <a:r>
              <a:rPr lang="en-US" dirty="0" err="1"/>
              <a:t>dekonsentrasi</a:t>
            </a:r>
            <a:r>
              <a:rPr lang="en-US" dirty="0"/>
              <a:t>. </a:t>
            </a:r>
            <a:r>
              <a:rPr lang="en-US" dirty="0" err="1"/>
              <a:t>Lebih</a:t>
            </a:r>
            <a:r>
              <a:rPr lang="en-US" dirty="0"/>
              <a:t> </a:t>
            </a:r>
            <a:r>
              <a:rPr lang="en-US" dirty="0" err="1"/>
              <a:t>lanjut</a:t>
            </a:r>
            <a:r>
              <a:rPr lang="en-US" dirty="0"/>
              <a:t> </a:t>
            </a:r>
            <a:r>
              <a:rPr lang="en-US" dirty="0" err="1"/>
              <a:t>karena</a:t>
            </a:r>
            <a:r>
              <a:rPr lang="en-US" dirty="0"/>
              <a:t> </a:t>
            </a:r>
            <a:r>
              <a:rPr lang="en-US" dirty="0" err="1"/>
              <a:t>adanya</a:t>
            </a:r>
            <a:r>
              <a:rPr lang="en-US" dirty="0"/>
              <a:t> </a:t>
            </a:r>
            <a:r>
              <a:rPr lang="en-US" dirty="0" err="1"/>
              <a:t>gerakan</a:t>
            </a:r>
            <a:r>
              <a:rPr lang="en-US" dirty="0"/>
              <a:t> </a:t>
            </a:r>
            <a:r>
              <a:rPr lang="en-US" dirty="0" err="1"/>
              <a:t>Etische</a:t>
            </a:r>
            <a:r>
              <a:rPr lang="en-US" dirty="0"/>
              <a:t> </a:t>
            </a:r>
            <a:r>
              <a:rPr lang="en-US" dirty="0" err="1"/>
              <a:t>Politiek</a:t>
            </a:r>
            <a:r>
              <a:rPr lang="en-US" dirty="0"/>
              <a:t> </a:t>
            </a:r>
            <a:r>
              <a:rPr lang="en-US" dirty="0" err="1"/>
              <a:t>dan</a:t>
            </a:r>
            <a:r>
              <a:rPr lang="en-US" dirty="0"/>
              <a:t> </a:t>
            </a:r>
            <a:r>
              <a:rPr lang="en-US" dirty="0" err="1"/>
              <a:t>adanya</a:t>
            </a:r>
            <a:r>
              <a:rPr lang="en-US" dirty="0"/>
              <a:t> </a:t>
            </a:r>
            <a:r>
              <a:rPr lang="en-US" dirty="0" err="1"/>
              <a:t>desakan</a:t>
            </a:r>
            <a:r>
              <a:rPr lang="en-US" dirty="0"/>
              <a:t> </a:t>
            </a:r>
            <a:r>
              <a:rPr lang="en-US" dirty="0" err="1"/>
              <a:t>untuk</a:t>
            </a:r>
            <a:r>
              <a:rPr lang="en-US" dirty="0"/>
              <a:t> </a:t>
            </a:r>
            <a:r>
              <a:rPr lang="en-US" dirty="0" err="1"/>
              <a:t>menyusun</a:t>
            </a:r>
            <a:r>
              <a:rPr lang="en-US" dirty="0"/>
              <a:t> </a:t>
            </a:r>
            <a:r>
              <a:rPr lang="en-US" dirty="0" err="1"/>
              <a:t>pemerintahan</a:t>
            </a:r>
            <a:r>
              <a:rPr lang="en-US" dirty="0"/>
              <a:t> </a:t>
            </a:r>
            <a:r>
              <a:rPr lang="en-US" dirty="0" err="1"/>
              <a:t>secara</a:t>
            </a:r>
            <a:r>
              <a:rPr lang="en-US" dirty="0"/>
              <a:t> modern </a:t>
            </a:r>
            <a:r>
              <a:rPr lang="en-US" dirty="0" err="1"/>
              <a:t>dan</a:t>
            </a:r>
            <a:r>
              <a:rPr lang="en-US" dirty="0"/>
              <a:t> </a:t>
            </a:r>
            <a:r>
              <a:rPr lang="en-US" dirty="0" err="1"/>
              <a:t>demokratis</a:t>
            </a:r>
            <a:r>
              <a:rPr lang="en-US" dirty="0"/>
              <a:t>, </a:t>
            </a:r>
            <a:r>
              <a:rPr lang="en-US" dirty="0" err="1"/>
              <a:t>maka</a:t>
            </a:r>
            <a:r>
              <a:rPr lang="en-US" dirty="0"/>
              <a:t> </a:t>
            </a:r>
            <a:r>
              <a:rPr lang="en-US" dirty="0" err="1"/>
              <a:t>Pemerintah</a:t>
            </a:r>
            <a:r>
              <a:rPr lang="en-US" dirty="0"/>
              <a:t> </a:t>
            </a:r>
            <a:r>
              <a:rPr lang="en-US" dirty="0" err="1"/>
              <a:t>Hindia</a:t>
            </a:r>
            <a:r>
              <a:rPr lang="en-US" dirty="0"/>
              <a:t> </a:t>
            </a:r>
            <a:r>
              <a:rPr lang="en-US" dirty="0" err="1"/>
              <a:t>Belanda</a:t>
            </a:r>
            <a:r>
              <a:rPr lang="en-US" dirty="0"/>
              <a:t> </a:t>
            </a:r>
            <a:r>
              <a:rPr lang="en-US" dirty="0" err="1"/>
              <a:t>melaksanakan</a:t>
            </a:r>
            <a:r>
              <a:rPr lang="en-US" dirty="0"/>
              <a:t> </a:t>
            </a:r>
            <a:r>
              <a:rPr lang="en-US" dirty="0" err="1"/>
              <a:t>asas</a:t>
            </a:r>
            <a:r>
              <a:rPr lang="en-US" dirty="0"/>
              <a:t> </a:t>
            </a:r>
            <a:r>
              <a:rPr lang="en-US" dirty="0" err="1"/>
              <a:t>desentralisasi</a:t>
            </a:r>
            <a:r>
              <a:rPr lang="en-US" dirty="0"/>
              <a:t> </a:t>
            </a:r>
            <a:r>
              <a:rPr lang="en-US" dirty="0" err="1"/>
              <a:t>dalam</a:t>
            </a:r>
            <a:r>
              <a:rPr lang="en-US" dirty="0"/>
              <a:t> </a:t>
            </a:r>
            <a:r>
              <a:rPr lang="en-US" dirty="0" err="1"/>
              <a:t>penyelenggaraan</a:t>
            </a:r>
            <a:r>
              <a:rPr lang="en-US" dirty="0"/>
              <a:t> </a:t>
            </a:r>
            <a:r>
              <a:rPr lang="en-US" dirty="0" err="1"/>
              <a:t>pemerintahan</a:t>
            </a:r>
            <a:r>
              <a:rPr lang="en-US" dirty="0"/>
              <a:t> </a:t>
            </a:r>
            <a:r>
              <a:rPr lang="en-US" dirty="0" err="1"/>
              <a:t>dan</a:t>
            </a:r>
            <a:r>
              <a:rPr lang="en-US" dirty="0"/>
              <a:t> </a:t>
            </a:r>
            <a:r>
              <a:rPr lang="en-US" dirty="0" err="1"/>
              <a:t>medebewind</a:t>
            </a:r>
            <a:r>
              <a:rPr lang="en-US" dirty="0"/>
              <a:t> </a:t>
            </a:r>
            <a:r>
              <a:rPr lang="en-US" dirty="0" err="1"/>
              <a:t>melalui</a:t>
            </a:r>
            <a:r>
              <a:rPr lang="en-US" dirty="0"/>
              <a:t> </a:t>
            </a:r>
            <a:r>
              <a:rPr lang="en-US" dirty="0" err="1"/>
              <a:t>Undang-Undang</a:t>
            </a:r>
            <a:r>
              <a:rPr lang="en-US" dirty="0"/>
              <a:t> </a:t>
            </a:r>
            <a:r>
              <a:rPr lang="en-US" dirty="0" err="1"/>
              <a:t>Desentralisasi</a:t>
            </a:r>
            <a:r>
              <a:rPr lang="en-US" dirty="0"/>
              <a:t> (</a:t>
            </a:r>
            <a:r>
              <a:rPr lang="en-US" dirty="0" err="1"/>
              <a:t>Decentralisatie</a:t>
            </a:r>
            <a:r>
              <a:rPr lang="en-US" dirty="0"/>
              <a:t> wet 1903) </a:t>
            </a:r>
            <a:r>
              <a:rPr lang="en-US" dirty="0" err="1"/>
              <a:t>dan</a:t>
            </a:r>
            <a:r>
              <a:rPr lang="en-US" dirty="0"/>
              <a:t> </a:t>
            </a:r>
            <a:r>
              <a:rPr lang="en-US" dirty="0" err="1"/>
              <a:t>kemudian</a:t>
            </a:r>
            <a:r>
              <a:rPr lang="en-US" dirty="0"/>
              <a:t> </a:t>
            </a:r>
            <a:r>
              <a:rPr lang="en-US" dirty="0" err="1"/>
              <a:t>disempurnakan</a:t>
            </a:r>
            <a:r>
              <a:rPr lang="en-US" dirty="0"/>
              <a:t> </a:t>
            </a:r>
            <a:r>
              <a:rPr lang="en-US" dirty="0" err="1"/>
              <a:t>dengan</a:t>
            </a:r>
            <a:r>
              <a:rPr lang="en-US" dirty="0"/>
              <a:t> </a:t>
            </a:r>
            <a:r>
              <a:rPr lang="en-US" dirty="0" err="1"/>
              <a:t>Undang-Undang</a:t>
            </a:r>
            <a:r>
              <a:rPr lang="en-US" dirty="0"/>
              <a:t> </a:t>
            </a:r>
            <a:r>
              <a:rPr lang="en-US" dirty="0" err="1"/>
              <a:t>tentang</a:t>
            </a:r>
            <a:r>
              <a:rPr lang="en-US" dirty="0"/>
              <a:t> </a:t>
            </a:r>
            <a:r>
              <a:rPr lang="en-US" dirty="0" err="1"/>
              <a:t>Perubahan</a:t>
            </a:r>
            <a:r>
              <a:rPr lang="en-US" dirty="0"/>
              <a:t> </a:t>
            </a:r>
            <a:r>
              <a:rPr lang="en-US" dirty="0" err="1"/>
              <a:t>Susunan</a:t>
            </a:r>
            <a:r>
              <a:rPr lang="en-US" dirty="0"/>
              <a:t> </a:t>
            </a:r>
            <a:r>
              <a:rPr lang="en-US" dirty="0" err="1"/>
              <a:t>Pemerintahan</a:t>
            </a:r>
            <a:r>
              <a:rPr lang="en-US" dirty="0"/>
              <a:t> 1922, </a:t>
            </a:r>
            <a:r>
              <a:rPr lang="en-US" dirty="0" err="1"/>
              <a:t>sedang</a:t>
            </a:r>
            <a:r>
              <a:rPr lang="en-US" dirty="0"/>
              <a:t> di </a:t>
            </a:r>
            <a:r>
              <a:rPr lang="en-US" dirty="0" err="1"/>
              <a:t>luar</a:t>
            </a:r>
            <a:r>
              <a:rPr lang="en-US" dirty="0"/>
              <a:t> </a:t>
            </a:r>
            <a:r>
              <a:rPr lang="en-US" dirty="0" err="1"/>
              <a:t>Jawa</a:t>
            </a:r>
            <a:r>
              <a:rPr lang="en-US" dirty="0"/>
              <a:t> </a:t>
            </a:r>
            <a:r>
              <a:rPr lang="en-US" dirty="0" err="1"/>
              <a:t>dan</a:t>
            </a:r>
            <a:r>
              <a:rPr lang="en-US" dirty="0"/>
              <a:t> Madura </a:t>
            </a:r>
            <a:r>
              <a:rPr lang="en-US" dirty="0" err="1"/>
              <a:t>masih</a:t>
            </a:r>
            <a:r>
              <a:rPr lang="en-US" dirty="0"/>
              <a:t> </a:t>
            </a:r>
            <a:r>
              <a:rPr lang="en-US" dirty="0" err="1"/>
              <a:t>diberlakukan</a:t>
            </a:r>
            <a:r>
              <a:rPr lang="en-US" dirty="0"/>
              <a:t> </a:t>
            </a:r>
            <a:r>
              <a:rPr lang="en-US" dirty="0" err="1"/>
              <a:t>Undang-Undang</a:t>
            </a:r>
            <a:r>
              <a:rPr lang="en-US" dirty="0"/>
              <a:t> </a:t>
            </a:r>
            <a:r>
              <a:rPr lang="en-US" dirty="0" err="1"/>
              <a:t>Desentralisasi</a:t>
            </a:r>
            <a:r>
              <a:rPr lang="en-US" dirty="0"/>
              <a:t> 1903 yang </a:t>
            </a:r>
            <a:r>
              <a:rPr lang="en-US" dirty="0" err="1"/>
              <a:t>ditindaklanjuti</a:t>
            </a:r>
            <a:r>
              <a:rPr lang="en-US" dirty="0"/>
              <a:t> </a:t>
            </a:r>
            <a:r>
              <a:rPr lang="en-US" dirty="0" err="1"/>
              <a:t>dengan</a:t>
            </a:r>
            <a:r>
              <a:rPr lang="en-US" dirty="0"/>
              <a:t> </a:t>
            </a:r>
            <a:r>
              <a:rPr lang="en-US" dirty="0" err="1"/>
              <a:t>Undang-Undang</a:t>
            </a:r>
            <a:r>
              <a:rPr lang="en-US" dirty="0"/>
              <a:t> </a:t>
            </a:r>
            <a:r>
              <a:rPr lang="en-US" dirty="0" err="1"/>
              <a:t>pembentukan</a:t>
            </a:r>
            <a:r>
              <a:rPr lang="en-US" dirty="0"/>
              <a:t> Daerah </a:t>
            </a:r>
            <a:r>
              <a:rPr lang="en-US" dirty="0" err="1"/>
              <a:t>Otonom</a:t>
            </a:r>
            <a:r>
              <a:rPr lang="en-US" dirty="0"/>
              <a:t> di </a:t>
            </a:r>
            <a:r>
              <a:rPr lang="en-US" dirty="0" err="1"/>
              <a:t>luar</a:t>
            </a:r>
            <a:r>
              <a:rPr lang="en-US" dirty="0"/>
              <a:t> </a:t>
            </a:r>
            <a:r>
              <a:rPr lang="en-US" dirty="0" err="1"/>
              <a:t>Jawa</a:t>
            </a:r>
            <a:r>
              <a:rPr lang="en-US" dirty="0"/>
              <a:t> (</a:t>
            </a:r>
            <a:r>
              <a:rPr lang="en-US" dirty="0" err="1"/>
              <a:t>Groepsgemeenschaps</a:t>
            </a:r>
            <a:r>
              <a:rPr lang="en-US" dirty="0"/>
              <a:t> </a:t>
            </a:r>
            <a:r>
              <a:rPr lang="en-US" dirty="0" err="1"/>
              <a:t>Ordonantie</a:t>
            </a:r>
            <a:r>
              <a:rPr lang="en-US" dirty="0"/>
              <a:t>), </a:t>
            </a:r>
            <a:r>
              <a:rPr lang="en-US" dirty="0" err="1"/>
              <a:t>dan</a:t>
            </a:r>
            <a:r>
              <a:rPr lang="en-US" dirty="0"/>
              <a:t> </a:t>
            </a:r>
            <a:r>
              <a:rPr lang="en-US" dirty="0" err="1"/>
              <a:t>Undang-Undang</a:t>
            </a:r>
            <a:r>
              <a:rPr lang="en-US" dirty="0"/>
              <a:t> </a:t>
            </a:r>
            <a:r>
              <a:rPr lang="en-US" dirty="0" err="1"/>
              <a:t>pembentukan</a:t>
            </a:r>
            <a:r>
              <a:rPr lang="en-US" dirty="0"/>
              <a:t> Kota </a:t>
            </a:r>
            <a:r>
              <a:rPr lang="en-US" dirty="0" err="1"/>
              <a:t>Otonom</a:t>
            </a:r>
            <a:r>
              <a:rPr lang="en-US" dirty="0"/>
              <a:t> di </a:t>
            </a:r>
            <a:r>
              <a:rPr lang="en-US" dirty="0" err="1"/>
              <a:t>luar</a:t>
            </a:r>
            <a:r>
              <a:rPr lang="en-US" dirty="0"/>
              <a:t> </a:t>
            </a:r>
            <a:r>
              <a:rPr lang="en-US" dirty="0" err="1"/>
              <a:t>Jawa</a:t>
            </a:r>
            <a:r>
              <a:rPr lang="en-US" dirty="0"/>
              <a:t> (</a:t>
            </a:r>
            <a:r>
              <a:rPr lang="en-US" dirty="0" err="1"/>
              <a:t>Staatsgemeente</a:t>
            </a:r>
            <a:r>
              <a:rPr lang="en-US" dirty="0"/>
              <a:t> </a:t>
            </a:r>
            <a:r>
              <a:rPr lang="en-US" dirty="0" err="1"/>
              <a:t>Ordonantie</a:t>
            </a:r>
            <a:r>
              <a:rPr lang="en-US" dirty="0"/>
              <a:t> </a:t>
            </a:r>
            <a:r>
              <a:rPr lang="en-US" dirty="0" err="1"/>
              <a:t>Buitengewesten</a:t>
            </a:r>
            <a:r>
              <a:rPr lang="en-US" dirty="0"/>
              <a:t>), </a:t>
            </a:r>
            <a:endParaRPr lang="id-ID" dirty="0" smtClean="0"/>
          </a:p>
          <a:p>
            <a:r>
              <a:rPr lang="id-ID" dirty="0" smtClean="0"/>
              <a:t>K</a:t>
            </a:r>
            <a:r>
              <a:rPr lang="en-US" dirty="0" err="1" smtClean="0"/>
              <a:t>eseluruhan</a:t>
            </a:r>
            <a:r>
              <a:rPr lang="en-US" dirty="0" smtClean="0"/>
              <a:t> </a:t>
            </a:r>
            <a:r>
              <a:rPr lang="en-US" dirty="0" err="1"/>
              <a:t>Undang-Undang</a:t>
            </a:r>
            <a:r>
              <a:rPr lang="en-US" dirty="0"/>
              <a:t> </a:t>
            </a:r>
            <a:r>
              <a:rPr lang="en-US" dirty="0" err="1"/>
              <a:t>tersebut</a:t>
            </a:r>
            <a:r>
              <a:rPr lang="en-US" dirty="0"/>
              <a:t> </a:t>
            </a:r>
            <a:r>
              <a:rPr lang="en-US" dirty="0" err="1"/>
              <a:t>mengatur</a:t>
            </a:r>
            <a:r>
              <a:rPr lang="en-US" dirty="0"/>
              <a:t> </a:t>
            </a:r>
            <a:r>
              <a:rPr lang="en-US" dirty="0" err="1"/>
              <a:t>Pemerintahan</a:t>
            </a:r>
            <a:r>
              <a:rPr lang="en-US" dirty="0"/>
              <a:t> </a:t>
            </a:r>
            <a:r>
              <a:rPr lang="en-US" dirty="0" err="1"/>
              <a:t>dari</a:t>
            </a:r>
            <a:r>
              <a:rPr lang="en-US" dirty="0"/>
              <a:t> Daerah-Daerah yang </a:t>
            </a:r>
            <a:r>
              <a:rPr lang="en-US" dirty="0" err="1"/>
              <a:t>dikuasai</a:t>
            </a:r>
            <a:r>
              <a:rPr lang="en-US" dirty="0"/>
              <a:t> </a:t>
            </a:r>
            <a:r>
              <a:rPr lang="en-US" dirty="0" err="1"/>
              <a:t>langsung</a:t>
            </a:r>
            <a:r>
              <a:rPr lang="en-US" dirty="0"/>
              <a:t> </a:t>
            </a:r>
            <a:r>
              <a:rPr lang="en-US" dirty="0" err="1"/>
              <a:t>Pemerintah</a:t>
            </a:r>
            <a:r>
              <a:rPr lang="en-US" dirty="0"/>
              <a:t> </a:t>
            </a:r>
            <a:r>
              <a:rPr lang="en-US" dirty="0" err="1"/>
              <a:t>Hindia</a:t>
            </a:r>
            <a:r>
              <a:rPr lang="en-US" dirty="0"/>
              <a:t> </a:t>
            </a:r>
            <a:r>
              <a:rPr lang="en-US" dirty="0" err="1"/>
              <a:t>Belanda</a:t>
            </a:r>
            <a:r>
              <a:rPr lang="en-US" dirty="0"/>
              <a:t>, di </a:t>
            </a:r>
            <a:r>
              <a:rPr lang="en-US" dirty="0" err="1"/>
              <a:t>samping</a:t>
            </a:r>
            <a:r>
              <a:rPr lang="en-US" dirty="0"/>
              <a:t> </a:t>
            </a:r>
            <a:r>
              <a:rPr lang="en-US" dirty="0" err="1"/>
              <a:t>itu</a:t>
            </a:r>
            <a:r>
              <a:rPr lang="en-US" dirty="0"/>
              <a:t> </a:t>
            </a:r>
            <a:r>
              <a:rPr lang="en-US" dirty="0" err="1"/>
              <a:t>Pemerintah</a:t>
            </a:r>
            <a:r>
              <a:rPr lang="en-US" dirty="0"/>
              <a:t> </a:t>
            </a:r>
            <a:r>
              <a:rPr lang="en-US" dirty="0" err="1"/>
              <a:t>Hindia</a:t>
            </a:r>
            <a:r>
              <a:rPr lang="en-US" dirty="0"/>
              <a:t> </a:t>
            </a:r>
            <a:r>
              <a:rPr lang="en-US" dirty="0" err="1"/>
              <a:t>Belanda</a:t>
            </a:r>
            <a:r>
              <a:rPr lang="en-US" dirty="0"/>
              <a:t> </a:t>
            </a:r>
            <a:r>
              <a:rPr lang="en-US" dirty="0" err="1"/>
              <a:t>juga</a:t>
            </a:r>
            <a:r>
              <a:rPr lang="en-US" dirty="0"/>
              <a:t> </a:t>
            </a:r>
            <a:r>
              <a:rPr lang="en-US" dirty="0" err="1"/>
              <a:t>mengatur</a:t>
            </a:r>
            <a:r>
              <a:rPr lang="en-US" dirty="0"/>
              <a:t> Daerah-Daerah yang </a:t>
            </a:r>
            <a:r>
              <a:rPr lang="en-US" dirty="0" err="1"/>
              <a:t>tidak</a:t>
            </a:r>
            <a:r>
              <a:rPr lang="en-US" dirty="0"/>
              <a:t> </a:t>
            </a:r>
            <a:r>
              <a:rPr lang="en-US" dirty="0" err="1"/>
              <a:t>langsung</a:t>
            </a:r>
            <a:r>
              <a:rPr lang="en-US" dirty="0"/>
              <a:t> </a:t>
            </a:r>
            <a:r>
              <a:rPr lang="en-US" dirty="0" err="1"/>
              <a:t>dikuasai</a:t>
            </a:r>
            <a:r>
              <a:rPr lang="en-US" dirty="0"/>
              <a:t> </a:t>
            </a:r>
            <a:r>
              <a:rPr lang="en-US" dirty="0" err="1"/>
              <a:t>yaitu</a:t>
            </a:r>
            <a:r>
              <a:rPr lang="en-US" dirty="0"/>
              <a:t> Daerah-Daerah </a:t>
            </a:r>
            <a:r>
              <a:rPr lang="en-US" dirty="0" err="1"/>
              <a:t>Otonom</a:t>
            </a:r>
            <a:r>
              <a:rPr lang="en-US" dirty="0"/>
              <a:t> yang </a:t>
            </a:r>
            <a:r>
              <a:rPr lang="en-US" dirty="0" err="1"/>
              <a:t>berupa</a:t>
            </a:r>
            <a:r>
              <a:rPr lang="en-US" dirty="0"/>
              <a:t> </a:t>
            </a:r>
            <a:r>
              <a:rPr lang="en-US" dirty="0" err="1"/>
              <a:t>persekutuan</a:t>
            </a:r>
            <a:r>
              <a:rPr lang="en-US" dirty="0"/>
              <a:t> </a:t>
            </a:r>
            <a:r>
              <a:rPr lang="en-US" dirty="0" err="1"/>
              <a:t>masyarakat</a:t>
            </a:r>
            <a:r>
              <a:rPr lang="en-US" dirty="0"/>
              <a:t> </a:t>
            </a:r>
            <a:r>
              <a:rPr lang="en-US" dirty="0" err="1"/>
              <a:t>adat</a:t>
            </a:r>
            <a:r>
              <a:rPr lang="en-US" dirty="0"/>
              <a:t> </a:t>
            </a:r>
            <a:r>
              <a:rPr lang="en-US" dirty="0" err="1"/>
              <a:t>asli</a:t>
            </a:r>
            <a:r>
              <a:rPr lang="en-US" dirty="0"/>
              <a:t> Indonesia </a:t>
            </a:r>
            <a:r>
              <a:rPr lang="en-US" dirty="0" err="1"/>
              <a:t>dan</a:t>
            </a:r>
            <a:r>
              <a:rPr lang="en-US" dirty="0"/>
              <a:t> Daerah </a:t>
            </a:r>
            <a:r>
              <a:rPr lang="en-US" dirty="0" err="1"/>
              <a:t>kerajaan-kerajaan</a:t>
            </a:r>
            <a:r>
              <a:rPr lang="en-US" dirty="0"/>
              <a:t> Indonesia.</a:t>
            </a:r>
            <a:endParaRPr lang="id-ID" dirty="0"/>
          </a:p>
          <a:p>
            <a:endParaRPr lang="id-ID" dirty="0"/>
          </a:p>
        </p:txBody>
      </p:sp>
    </p:spTree>
    <p:extLst>
      <p:ext uri="{BB962C8B-B14F-4D97-AF65-F5344CB8AC3E}">
        <p14:creationId xmlns:p14="http://schemas.microsoft.com/office/powerpoint/2010/main" val="16259318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Next...</a:t>
            </a:r>
            <a:endParaRPr lang="id-ID" dirty="0"/>
          </a:p>
        </p:txBody>
      </p:sp>
      <p:sp>
        <p:nvSpPr>
          <p:cNvPr id="3" name="Content Placeholder 2"/>
          <p:cNvSpPr>
            <a:spLocks noGrp="1"/>
          </p:cNvSpPr>
          <p:nvPr>
            <p:ph idx="1"/>
          </p:nvPr>
        </p:nvSpPr>
        <p:spPr>
          <a:xfrm>
            <a:off x="457200" y="1196752"/>
            <a:ext cx="8686800" cy="5472608"/>
          </a:xfrm>
        </p:spPr>
        <p:txBody>
          <a:bodyPr>
            <a:normAutofit fontScale="77500" lnSpcReduction="20000"/>
          </a:bodyPr>
          <a:lstStyle/>
          <a:p>
            <a:pPr lvl="0"/>
            <a:r>
              <a:rPr lang="en-AU" dirty="0" err="1"/>
              <a:t>Dalam</a:t>
            </a:r>
            <a:r>
              <a:rPr lang="en-AU" dirty="0"/>
              <a:t> Osamu </a:t>
            </a:r>
            <a:r>
              <a:rPr lang="en-AU" dirty="0" err="1" smtClean="0"/>
              <a:t>Seirei</a:t>
            </a:r>
            <a:r>
              <a:rPr lang="id-ID" dirty="0" smtClean="0"/>
              <a:t> </a:t>
            </a:r>
            <a:r>
              <a:rPr lang="en-AU" dirty="0" err="1" smtClean="0"/>
              <a:t>tersebut</a:t>
            </a:r>
            <a:r>
              <a:rPr lang="en-AU" dirty="0" smtClean="0"/>
              <a:t> </a:t>
            </a:r>
            <a:r>
              <a:rPr lang="en-AU" dirty="0" err="1"/>
              <a:t>Jawa</a:t>
            </a:r>
            <a:r>
              <a:rPr lang="en-AU" dirty="0"/>
              <a:t> </a:t>
            </a:r>
            <a:r>
              <a:rPr lang="en-AU" dirty="0" err="1"/>
              <a:t>dibagi</a:t>
            </a:r>
            <a:r>
              <a:rPr lang="en-AU" dirty="0"/>
              <a:t> </a:t>
            </a:r>
            <a:r>
              <a:rPr lang="en-AU" dirty="0" err="1"/>
              <a:t>ke</a:t>
            </a:r>
            <a:r>
              <a:rPr lang="en-AU" dirty="0"/>
              <a:t> </a:t>
            </a:r>
            <a:r>
              <a:rPr lang="en-AU" dirty="0" err="1"/>
              <a:t>dalam</a:t>
            </a:r>
            <a:r>
              <a:rPr lang="en-AU" dirty="0"/>
              <a:t> </a:t>
            </a:r>
            <a:r>
              <a:rPr lang="en-AU" dirty="0" err="1"/>
              <a:t>beberapa</a:t>
            </a:r>
            <a:r>
              <a:rPr lang="en-AU" dirty="0"/>
              <a:t> </a:t>
            </a:r>
            <a:r>
              <a:rPr lang="en-AU" dirty="0" err="1"/>
              <a:t>Syuu</a:t>
            </a:r>
            <a:r>
              <a:rPr lang="en-AU" dirty="0"/>
              <a:t>, </a:t>
            </a:r>
            <a:r>
              <a:rPr lang="en-AU" dirty="0" err="1"/>
              <a:t>Kemudian</a:t>
            </a:r>
            <a:r>
              <a:rPr lang="en-AU" dirty="0"/>
              <a:t> </a:t>
            </a:r>
            <a:r>
              <a:rPr lang="en-AU" dirty="0" err="1" smtClean="0"/>
              <a:t>Syuu</a:t>
            </a:r>
            <a:r>
              <a:rPr lang="id-ID" dirty="0" smtClean="0"/>
              <a:t> </a:t>
            </a:r>
            <a:r>
              <a:rPr lang="en-AU" dirty="0" err="1" smtClean="0"/>
              <a:t>dibagi</a:t>
            </a:r>
            <a:r>
              <a:rPr lang="en-AU" dirty="0" smtClean="0"/>
              <a:t> </a:t>
            </a:r>
            <a:r>
              <a:rPr lang="en-AU" dirty="0" err="1"/>
              <a:t>lagi</a:t>
            </a:r>
            <a:r>
              <a:rPr lang="en-AU" dirty="0"/>
              <a:t> </a:t>
            </a:r>
            <a:r>
              <a:rPr lang="en-AU" dirty="0" err="1"/>
              <a:t>ke</a:t>
            </a:r>
            <a:r>
              <a:rPr lang="en-AU" dirty="0"/>
              <a:t> </a:t>
            </a:r>
            <a:r>
              <a:rPr lang="en-AU" dirty="0" err="1"/>
              <a:t>dalam</a:t>
            </a:r>
            <a:r>
              <a:rPr lang="en-AU" dirty="0"/>
              <a:t> </a:t>
            </a:r>
            <a:r>
              <a:rPr lang="en-AU" dirty="0" err="1"/>
              <a:t>beberapa</a:t>
            </a:r>
            <a:r>
              <a:rPr lang="en-AU" dirty="0"/>
              <a:t> Ken, </a:t>
            </a:r>
            <a:r>
              <a:rPr lang="en-AU" dirty="0" err="1"/>
              <a:t>dan</a:t>
            </a:r>
            <a:r>
              <a:rPr lang="en-AU" dirty="0"/>
              <a:t> </a:t>
            </a:r>
            <a:r>
              <a:rPr lang="en-AU" dirty="0" err="1"/>
              <a:t>Kenterbagi</a:t>
            </a:r>
            <a:r>
              <a:rPr lang="en-AU" dirty="0"/>
              <a:t> </a:t>
            </a:r>
            <a:r>
              <a:rPr lang="en-AU" dirty="0" err="1"/>
              <a:t>lagi</a:t>
            </a:r>
            <a:r>
              <a:rPr lang="en-AU" dirty="0"/>
              <a:t> </a:t>
            </a:r>
            <a:r>
              <a:rPr lang="en-AU" dirty="0" err="1"/>
              <a:t>ke</a:t>
            </a:r>
            <a:r>
              <a:rPr lang="en-AU" dirty="0"/>
              <a:t> </a:t>
            </a:r>
            <a:r>
              <a:rPr lang="en-AU" dirty="0" err="1"/>
              <a:t>dalam</a:t>
            </a:r>
            <a:r>
              <a:rPr lang="en-AU" dirty="0"/>
              <a:t> Si. </a:t>
            </a:r>
            <a:r>
              <a:rPr lang="en-AU" dirty="0" err="1"/>
              <a:t>Sedangkan</a:t>
            </a:r>
            <a:r>
              <a:rPr lang="en-AU" dirty="0"/>
              <a:t> </a:t>
            </a:r>
            <a:r>
              <a:rPr lang="en-AU" dirty="0" err="1"/>
              <a:t>daerah</a:t>
            </a:r>
            <a:r>
              <a:rPr lang="en-AU" dirty="0"/>
              <a:t> yang </a:t>
            </a:r>
            <a:r>
              <a:rPr lang="en-AU" dirty="0" err="1"/>
              <a:t>berkedudukan</a:t>
            </a:r>
            <a:r>
              <a:rPr lang="en-AU" dirty="0"/>
              <a:t> </a:t>
            </a:r>
            <a:r>
              <a:rPr lang="en-AU" dirty="0" err="1"/>
              <a:t>khusus</a:t>
            </a:r>
            <a:r>
              <a:rPr lang="en-AU" dirty="0"/>
              <a:t> </a:t>
            </a:r>
            <a:r>
              <a:rPr lang="en-AU" dirty="0" err="1"/>
              <a:t>disebut</a:t>
            </a:r>
            <a:r>
              <a:rPr lang="en-AU" dirty="0"/>
              <a:t> </a:t>
            </a:r>
            <a:r>
              <a:rPr lang="en-AU" dirty="0" err="1"/>
              <a:t>Tokubetu</a:t>
            </a:r>
            <a:r>
              <a:rPr lang="en-AU" dirty="0"/>
              <a:t> Si yang </a:t>
            </a:r>
            <a:r>
              <a:rPr lang="en-AU" dirty="0" err="1"/>
              <a:t>berkedudukan</a:t>
            </a:r>
            <a:r>
              <a:rPr lang="en-AU" dirty="0"/>
              <a:t> </a:t>
            </a:r>
            <a:r>
              <a:rPr lang="en-AU" dirty="0" err="1"/>
              <a:t>khusus</a:t>
            </a:r>
            <a:r>
              <a:rPr lang="en-AU" dirty="0"/>
              <a:t> </a:t>
            </a:r>
            <a:r>
              <a:rPr lang="en-AU" dirty="0" err="1"/>
              <a:t>disebut</a:t>
            </a:r>
            <a:r>
              <a:rPr lang="en-AU" dirty="0"/>
              <a:t> </a:t>
            </a:r>
            <a:r>
              <a:rPr lang="en-AU" dirty="0" err="1"/>
              <a:t>Tokubetu</a:t>
            </a:r>
            <a:r>
              <a:rPr lang="en-AU" dirty="0"/>
              <a:t> </a:t>
            </a:r>
            <a:r>
              <a:rPr lang="en-AU" dirty="0" err="1"/>
              <a:t>Siyang</a:t>
            </a:r>
            <a:r>
              <a:rPr lang="en-AU" dirty="0"/>
              <a:t> </a:t>
            </a:r>
            <a:r>
              <a:rPr lang="en-AU" dirty="0" err="1"/>
              <a:t>kedudukannya</a:t>
            </a:r>
            <a:r>
              <a:rPr lang="en-AU" dirty="0"/>
              <a:t> </a:t>
            </a:r>
            <a:r>
              <a:rPr lang="en-AU" dirty="0" err="1"/>
              <a:t>setingkat</a:t>
            </a:r>
            <a:r>
              <a:rPr lang="en-AU" dirty="0"/>
              <a:t> </a:t>
            </a:r>
            <a:r>
              <a:rPr lang="en-AU" dirty="0" err="1"/>
              <a:t>Syuu</a:t>
            </a:r>
            <a:r>
              <a:rPr lang="en-AU" dirty="0"/>
              <a:t>. </a:t>
            </a:r>
            <a:endParaRPr lang="id-ID" dirty="0" smtClean="0"/>
          </a:p>
          <a:p>
            <a:pPr lvl="0"/>
            <a:r>
              <a:rPr lang="en-AU" dirty="0" smtClean="0"/>
              <a:t>Dan </a:t>
            </a:r>
            <a:r>
              <a:rPr lang="en-AU" dirty="0" err="1"/>
              <a:t>untuk</a:t>
            </a:r>
            <a:r>
              <a:rPr lang="en-AU" dirty="0"/>
              <a:t> </a:t>
            </a:r>
            <a:r>
              <a:rPr lang="en-AU" dirty="0" err="1"/>
              <a:t>pertama</a:t>
            </a:r>
            <a:r>
              <a:rPr lang="en-AU" dirty="0"/>
              <a:t> </a:t>
            </a:r>
            <a:r>
              <a:rPr lang="en-AU" dirty="0" err="1"/>
              <a:t>kalinya</a:t>
            </a:r>
            <a:r>
              <a:rPr lang="en-AU" dirty="0"/>
              <a:t> </a:t>
            </a:r>
            <a:r>
              <a:rPr lang="en-AU" dirty="0" err="1"/>
              <a:t>Provinsi</a:t>
            </a:r>
            <a:r>
              <a:rPr lang="en-AU" dirty="0"/>
              <a:t> </a:t>
            </a:r>
            <a:r>
              <a:rPr lang="en-AU" dirty="0" err="1"/>
              <a:t>tidak</a:t>
            </a:r>
            <a:r>
              <a:rPr lang="en-AU" dirty="0"/>
              <a:t> </a:t>
            </a:r>
            <a:r>
              <a:rPr lang="en-AU" dirty="0" err="1"/>
              <a:t>lagi</a:t>
            </a:r>
            <a:r>
              <a:rPr lang="en-AU" dirty="0"/>
              <a:t> </a:t>
            </a:r>
            <a:r>
              <a:rPr lang="en-AU" dirty="0" err="1"/>
              <a:t>masuk</a:t>
            </a:r>
            <a:r>
              <a:rPr lang="en-AU" dirty="0"/>
              <a:t> </a:t>
            </a:r>
            <a:r>
              <a:rPr lang="en-AU" dirty="0" err="1"/>
              <a:t>dalam</a:t>
            </a:r>
            <a:r>
              <a:rPr lang="en-AU" dirty="0"/>
              <a:t> strata </a:t>
            </a:r>
            <a:r>
              <a:rPr lang="en-AU" dirty="0" err="1"/>
              <a:t>pemerintahan</a:t>
            </a:r>
            <a:r>
              <a:rPr lang="en-AU" dirty="0"/>
              <a:t> </a:t>
            </a:r>
            <a:r>
              <a:rPr lang="en-AU" dirty="0" err="1"/>
              <a:t>daerah</a:t>
            </a:r>
            <a:r>
              <a:rPr lang="en-AU" dirty="0"/>
              <a:t> di </a:t>
            </a:r>
            <a:r>
              <a:rPr lang="en-AU" dirty="0" err="1"/>
              <a:t>jawa</a:t>
            </a:r>
            <a:r>
              <a:rPr lang="en-AU" dirty="0"/>
              <a:t>. Yang </a:t>
            </a:r>
            <a:r>
              <a:rPr lang="en-AU" dirty="0" err="1"/>
              <a:t>menjadi</a:t>
            </a:r>
            <a:r>
              <a:rPr lang="en-AU" dirty="0"/>
              <a:t> </a:t>
            </a:r>
            <a:r>
              <a:rPr lang="en-AU" dirty="0" err="1"/>
              <a:t>kepala</a:t>
            </a:r>
            <a:r>
              <a:rPr lang="en-AU" dirty="0"/>
              <a:t> </a:t>
            </a:r>
            <a:r>
              <a:rPr lang="en-AU" dirty="0" err="1"/>
              <a:t>daerah</a:t>
            </a:r>
            <a:r>
              <a:rPr lang="en-AU" dirty="0"/>
              <a:t> </a:t>
            </a:r>
            <a:r>
              <a:rPr lang="en-AU" dirty="0" err="1" smtClean="0"/>
              <a:t>Syuu</a:t>
            </a:r>
            <a:r>
              <a:rPr lang="id-ID" dirty="0" smtClean="0"/>
              <a:t> </a:t>
            </a:r>
            <a:r>
              <a:rPr lang="en-AU" dirty="0" err="1" smtClean="0"/>
              <a:t>adalah</a:t>
            </a:r>
            <a:r>
              <a:rPr lang="en-AU" dirty="0" smtClean="0"/>
              <a:t> </a:t>
            </a:r>
            <a:r>
              <a:rPr lang="en-AU" dirty="0" err="1"/>
              <a:t>Syuutyookan</a:t>
            </a:r>
            <a:r>
              <a:rPr lang="en-AU" dirty="0"/>
              <a:t>, </a:t>
            </a:r>
            <a:r>
              <a:rPr lang="en-AU" dirty="0" err="1"/>
              <a:t>sementara</a:t>
            </a:r>
            <a:r>
              <a:rPr lang="en-AU" dirty="0"/>
              <a:t> </a:t>
            </a:r>
            <a:r>
              <a:rPr lang="en-AU" dirty="0" err="1"/>
              <a:t>itu</a:t>
            </a:r>
            <a:r>
              <a:rPr lang="en-AU" dirty="0"/>
              <a:t> </a:t>
            </a:r>
            <a:r>
              <a:rPr lang="en-AU" dirty="0" err="1"/>
              <a:t>Tokubetu</a:t>
            </a:r>
            <a:r>
              <a:rPr lang="en-AU" dirty="0"/>
              <a:t> Si. Yang </a:t>
            </a:r>
            <a:r>
              <a:rPr lang="en-AU" dirty="0" err="1"/>
              <a:t>memimpin</a:t>
            </a:r>
            <a:r>
              <a:rPr lang="en-AU" dirty="0"/>
              <a:t> </a:t>
            </a:r>
            <a:r>
              <a:rPr lang="en-AU" dirty="0" err="1"/>
              <a:t>sebuah</a:t>
            </a:r>
            <a:r>
              <a:rPr lang="en-AU" dirty="0"/>
              <a:t> </a:t>
            </a:r>
            <a:r>
              <a:rPr lang="en-AU" dirty="0" smtClean="0"/>
              <a:t>Ken</a:t>
            </a:r>
            <a:r>
              <a:rPr lang="id-ID" dirty="0" smtClean="0"/>
              <a:t> </a:t>
            </a:r>
            <a:r>
              <a:rPr lang="en-AU" dirty="0" err="1" smtClean="0"/>
              <a:t>adalah</a:t>
            </a:r>
            <a:r>
              <a:rPr lang="en-AU" dirty="0" smtClean="0"/>
              <a:t> </a:t>
            </a:r>
            <a:r>
              <a:rPr lang="en-AU" dirty="0" err="1"/>
              <a:t>Kentyoo</a:t>
            </a:r>
            <a:r>
              <a:rPr lang="en-AU" dirty="0"/>
              <a:t>, </a:t>
            </a:r>
            <a:r>
              <a:rPr lang="en-AU" dirty="0" err="1"/>
              <a:t>demikian</a:t>
            </a:r>
            <a:r>
              <a:rPr lang="en-AU" dirty="0"/>
              <a:t> </a:t>
            </a:r>
            <a:r>
              <a:rPr lang="en-AU" dirty="0" err="1"/>
              <a:t>juga</a:t>
            </a:r>
            <a:r>
              <a:rPr lang="en-AU" dirty="0"/>
              <a:t> </a:t>
            </a:r>
            <a:r>
              <a:rPr lang="en-AU" dirty="0" err="1"/>
              <a:t>dengan</a:t>
            </a:r>
            <a:r>
              <a:rPr lang="en-AU" dirty="0"/>
              <a:t> </a:t>
            </a:r>
            <a:r>
              <a:rPr lang="en-AU" dirty="0" smtClean="0"/>
              <a:t>Si</a:t>
            </a:r>
            <a:r>
              <a:rPr lang="id-ID" dirty="0" smtClean="0"/>
              <a:t> </a:t>
            </a:r>
            <a:r>
              <a:rPr lang="en-AU" dirty="0" err="1" smtClean="0"/>
              <a:t>dipimpin</a:t>
            </a:r>
            <a:r>
              <a:rPr lang="en-AU" dirty="0" smtClean="0"/>
              <a:t> </a:t>
            </a:r>
            <a:r>
              <a:rPr lang="en-AU" dirty="0" err="1"/>
              <a:t>oleh</a:t>
            </a:r>
            <a:r>
              <a:rPr lang="en-AU" dirty="0"/>
              <a:t> </a:t>
            </a:r>
            <a:r>
              <a:rPr lang="en-AU" dirty="0" err="1"/>
              <a:t>Sityoo</a:t>
            </a:r>
            <a:r>
              <a:rPr lang="en-AU" dirty="0" smtClean="0"/>
              <a:t>.</a:t>
            </a:r>
            <a:endParaRPr lang="id-ID" dirty="0" smtClean="0"/>
          </a:p>
          <a:p>
            <a:pPr lvl="0"/>
            <a:r>
              <a:rPr lang="en-AU" dirty="0" smtClean="0"/>
              <a:t> </a:t>
            </a:r>
            <a:r>
              <a:rPr lang="en-AU" dirty="0" err="1"/>
              <a:t>Perlu</a:t>
            </a:r>
            <a:r>
              <a:rPr lang="en-AU" dirty="0"/>
              <a:t> </a:t>
            </a:r>
            <a:r>
              <a:rPr lang="en-AU" dirty="0" err="1"/>
              <a:t>juga</a:t>
            </a:r>
            <a:r>
              <a:rPr lang="en-AU" dirty="0"/>
              <a:t> </a:t>
            </a:r>
            <a:r>
              <a:rPr lang="en-AU" dirty="0" err="1"/>
              <a:t>ditambahkan</a:t>
            </a:r>
            <a:r>
              <a:rPr lang="en-AU" dirty="0"/>
              <a:t> </a:t>
            </a:r>
            <a:r>
              <a:rPr lang="en-AU" dirty="0" err="1"/>
              <a:t>bahwa</a:t>
            </a:r>
            <a:r>
              <a:rPr lang="en-AU" dirty="0"/>
              <a:t> </a:t>
            </a:r>
            <a:r>
              <a:rPr lang="en-AU" dirty="0" err="1"/>
              <a:t>kalau</a:t>
            </a:r>
            <a:r>
              <a:rPr lang="en-AU" dirty="0"/>
              <a:t> </a:t>
            </a:r>
            <a:r>
              <a:rPr lang="en-AU" dirty="0" err="1"/>
              <a:t>pada</a:t>
            </a:r>
            <a:r>
              <a:rPr lang="en-AU" dirty="0"/>
              <a:t> </a:t>
            </a:r>
            <a:r>
              <a:rPr lang="en-AU" dirty="0" err="1"/>
              <a:t>masa</a:t>
            </a:r>
            <a:r>
              <a:rPr lang="en-AU" dirty="0"/>
              <a:t> </a:t>
            </a:r>
            <a:r>
              <a:rPr lang="en-AU" dirty="0" err="1"/>
              <a:t>pemerintahan</a:t>
            </a:r>
            <a:r>
              <a:rPr lang="en-AU" dirty="0"/>
              <a:t> </a:t>
            </a:r>
            <a:r>
              <a:rPr lang="en-AU" dirty="0" err="1"/>
              <a:t>kolonial</a:t>
            </a:r>
            <a:r>
              <a:rPr lang="en-AU" dirty="0"/>
              <a:t> </a:t>
            </a:r>
            <a:r>
              <a:rPr lang="en-AU" dirty="0" err="1"/>
              <a:t>belanda</a:t>
            </a:r>
            <a:r>
              <a:rPr lang="en-AU" dirty="0"/>
              <a:t> di </a:t>
            </a:r>
            <a:r>
              <a:rPr lang="en-AU" dirty="0" err="1"/>
              <a:t>daerah</a:t>
            </a:r>
            <a:r>
              <a:rPr lang="en-AU" dirty="0"/>
              <a:t> </a:t>
            </a:r>
            <a:r>
              <a:rPr lang="en-AU" dirty="0" err="1"/>
              <a:t>ada</a:t>
            </a:r>
            <a:r>
              <a:rPr lang="en-AU" dirty="0"/>
              <a:t> </a:t>
            </a:r>
            <a:r>
              <a:rPr lang="en-AU" dirty="0" err="1"/>
              <a:t>namanya</a:t>
            </a:r>
            <a:r>
              <a:rPr lang="en-AU" dirty="0"/>
              <a:t> </a:t>
            </a:r>
            <a:r>
              <a:rPr lang="en-AU" dirty="0" err="1"/>
              <a:t>Raad</a:t>
            </a:r>
            <a:r>
              <a:rPr lang="en-AU" dirty="0"/>
              <a:t>, </a:t>
            </a:r>
            <a:r>
              <a:rPr lang="en-AU" dirty="0" err="1"/>
              <a:t>oleh</a:t>
            </a:r>
            <a:r>
              <a:rPr lang="en-AU" dirty="0"/>
              <a:t> </a:t>
            </a:r>
            <a:r>
              <a:rPr lang="en-AU" dirty="0" err="1"/>
              <a:t>pemerintahan</a:t>
            </a:r>
            <a:r>
              <a:rPr lang="en-AU" dirty="0"/>
              <a:t> </a:t>
            </a:r>
            <a:r>
              <a:rPr lang="en-AU" dirty="0" err="1"/>
              <a:t>bala</a:t>
            </a:r>
            <a:r>
              <a:rPr lang="en-AU" dirty="0"/>
              <a:t> </a:t>
            </a:r>
            <a:r>
              <a:rPr lang="en-AU" dirty="0" err="1"/>
              <a:t>tentara</a:t>
            </a:r>
            <a:r>
              <a:rPr lang="en-AU" dirty="0"/>
              <a:t> </a:t>
            </a:r>
            <a:r>
              <a:rPr lang="en-AU" dirty="0" err="1"/>
              <a:t>jepang</a:t>
            </a:r>
            <a:r>
              <a:rPr lang="en-AU" dirty="0"/>
              <a:t> </a:t>
            </a:r>
            <a:r>
              <a:rPr lang="en-AU" dirty="0" err="1"/>
              <a:t>dihapuskan</a:t>
            </a:r>
            <a:r>
              <a:rPr lang="en-AU" dirty="0"/>
              <a:t>, </a:t>
            </a:r>
            <a:r>
              <a:rPr lang="en-AU" dirty="0" err="1"/>
              <a:t>pemerintahan</a:t>
            </a:r>
            <a:r>
              <a:rPr lang="en-AU" dirty="0"/>
              <a:t> </a:t>
            </a:r>
            <a:r>
              <a:rPr lang="en-AU" dirty="0" err="1"/>
              <a:t>daerah</a:t>
            </a:r>
            <a:r>
              <a:rPr lang="en-AU" dirty="0"/>
              <a:t> </a:t>
            </a:r>
            <a:r>
              <a:rPr lang="en-AU" dirty="0" err="1"/>
              <a:t>sepenuhnya</a:t>
            </a:r>
            <a:r>
              <a:rPr lang="en-AU" dirty="0"/>
              <a:t> </a:t>
            </a:r>
            <a:r>
              <a:rPr lang="en-AU" dirty="0" err="1"/>
              <a:t>ada</a:t>
            </a:r>
            <a:r>
              <a:rPr lang="en-AU" dirty="0"/>
              <a:t> di </a:t>
            </a:r>
            <a:r>
              <a:rPr lang="en-AU" dirty="0" err="1"/>
              <a:t>bawah</a:t>
            </a:r>
            <a:r>
              <a:rPr lang="en-AU" dirty="0"/>
              <a:t> </a:t>
            </a:r>
            <a:r>
              <a:rPr lang="en-AU" dirty="0" err="1" smtClean="0"/>
              <a:t>Kentyoo</a:t>
            </a:r>
            <a:r>
              <a:rPr lang="id-ID" dirty="0" smtClean="0"/>
              <a:t> </a:t>
            </a:r>
            <a:r>
              <a:rPr lang="en-AU" dirty="0" err="1" smtClean="0"/>
              <a:t>dan</a:t>
            </a:r>
            <a:r>
              <a:rPr lang="en-AU" dirty="0" smtClean="0"/>
              <a:t> </a:t>
            </a:r>
            <a:r>
              <a:rPr lang="en-AU" dirty="0" err="1" smtClean="0"/>
              <a:t>Sityoo</a:t>
            </a:r>
            <a:r>
              <a:rPr lang="id-ID" dirty="0" smtClean="0"/>
              <a:t> </a:t>
            </a:r>
            <a:r>
              <a:rPr lang="en-AU" dirty="0" smtClean="0"/>
              <a:t>yang </a:t>
            </a:r>
            <a:r>
              <a:rPr lang="en-AU" dirty="0" err="1"/>
              <a:t>dapat</a:t>
            </a:r>
            <a:r>
              <a:rPr lang="en-AU" dirty="0"/>
              <a:t> </a:t>
            </a:r>
            <a:r>
              <a:rPr lang="en-AU" dirty="0" err="1"/>
              <a:t>dikatakan</a:t>
            </a:r>
            <a:r>
              <a:rPr lang="en-AU" dirty="0"/>
              <a:t> </a:t>
            </a:r>
            <a:r>
              <a:rPr lang="en-AU" dirty="0" err="1"/>
              <a:t>memiliki</a:t>
            </a:r>
            <a:r>
              <a:rPr lang="en-AU" dirty="0"/>
              <a:t> </a:t>
            </a:r>
            <a:r>
              <a:rPr lang="en-AU" dirty="0" err="1"/>
              <a:t>kekuasaan</a:t>
            </a:r>
            <a:r>
              <a:rPr lang="en-AU" dirty="0"/>
              <a:t> </a:t>
            </a:r>
            <a:r>
              <a:rPr lang="en-AU" dirty="0" err="1"/>
              <a:t>tunggal</a:t>
            </a:r>
            <a:r>
              <a:rPr lang="en-AU" dirty="0"/>
              <a:t> (The </a:t>
            </a:r>
            <a:r>
              <a:rPr lang="en-AU" dirty="0" err="1"/>
              <a:t>Lieng</a:t>
            </a:r>
            <a:r>
              <a:rPr lang="en-AU" dirty="0"/>
              <a:t> </a:t>
            </a:r>
            <a:r>
              <a:rPr lang="en-AU" dirty="0" err="1"/>
              <a:t>Gie</a:t>
            </a:r>
            <a:r>
              <a:rPr lang="en-AU" dirty="0"/>
              <a:t>, 1993). </a:t>
            </a:r>
            <a:endParaRPr lang="id-ID" dirty="0"/>
          </a:p>
          <a:p>
            <a:endParaRPr lang="id-ID" dirty="0"/>
          </a:p>
        </p:txBody>
      </p:sp>
    </p:spTree>
    <p:extLst>
      <p:ext uri="{BB962C8B-B14F-4D97-AF65-F5344CB8AC3E}">
        <p14:creationId xmlns:p14="http://schemas.microsoft.com/office/powerpoint/2010/main" val="31530200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Kesimpulan </a:t>
            </a:r>
            <a:endParaRPr lang="id-ID" dirty="0"/>
          </a:p>
        </p:txBody>
      </p:sp>
      <p:sp>
        <p:nvSpPr>
          <p:cNvPr id="3" name="Content Placeholder 2"/>
          <p:cNvSpPr>
            <a:spLocks noGrp="1"/>
          </p:cNvSpPr>
          <p:nvPr>
            <p:ph idx="1"/>
          </p:nvPr>
        </p:nvSpPr>
        <p:spPr>
          <a:xfrm>
            <a:off x="107504" y="1340768"/>
            <a:ext cx="8928992" cy="5517232"/>
          </a:xfrm>
        </p:spPr>
        <p:txBody>
          <a:bodyPr>
            <a:normAutofit fontScale="70000" lnSpcReduction="20000"/>
          </a:bodyPr>
          <a:lstStyle/>
          <a:p>
            <a:pPr lvl="0"/>
            <a:r>
              <a:rPr lang="en-AU" dirty="0" err="1"/>
              <a:t>Sama</a:t>
            </a:r>
            <a:r>
              <a:rPr lang="en-AU" dirty="0"/>
              <a:t> </a:t>
            </a:r>
            <a:r>
              <a:rPr lang="en-AU" dirty="0" err="1"/>
              <a:t>halnya</a:t>
            </a:r>
            <a:r>
              <a:rPr lang="en-AU" dirty="0"/>
              <a:t> </a:t>
            </a:r>
            <a:r>
              <a:rPr lang="en-AU" dirty="0" err="1"/>
              <a:t>pada</a:t>
            </a:r>
            <a:r>
              <a:rPr lang="en-AU" dirty="0"/>
              <a:t> </a:t>
            </a:r>
            <a:r>
              <a:rPr lang="en-AU" dirty="0" err="1"/>
              <a:t>masa</a:t>
            </a:r>
            <a:r>
              <a:rPr lang="en-AU" dirty="0"/>
              <a:t> </a:t>
            </a:r>
            <a:r>
              <a:rPr lang="en-AU" dirty="0" err="1"/>
              <a:t>pemerintahan</a:t>
            </a:r>
            <a:r>
              <a:rPr lang="en-AU" dirty="0"/>
              <a:t> </a:t>
            </a:r>
            <a:r>
              <a:rPr lang="en-AU" dirty="0" err="1"/>
              <a:t>kolonial</a:t>
            </a:r>
            <a:r>
              <a:rPr lang="en-AU" dirty="0"/>
              <a:t> </a:t>
            </a:r>
            <a:r>
              <a:rPr lang="en-AU" dirty="0" err="1"/>
              <a:t>belanda</a:t>
            </a:r>
            <a:r>
              <a:rPr lang="en-AU" dirty="0"/>
              <a:t>, </a:t>
            </a:r>
            <a:r>
              <a:rPr lang="en-AU" dirty="0" err="1"/>
              <a:t>pemerintah</a:t>
            </a:r>
            <a:r>
              <a:rPr lang="en-AU" dirty="0"/>
              <a:t> </a:t>
            </a:r>
            <a:r>
              <a:rPr lang="en-AU" dirty="0" err="1"/>
              <a:t>daerah</a:t>
            </a:r>
            <a:r>
              <a:rPr lang="en-AU" dirty="0"/>
              <a:t> </a:t>
            </a:r>
            <a:r>
              <a:rPr lang="en-AU" dirty="0" err="1"/>
              <a:t>hampir</a:t>
            </a:r>
            <a:r>
              <a:rPr lang="en-AU" dirty="0"/>
              <a:t> </a:t>
            </a:r>
            <a:r>
              <a:rPr lang="en-AU" dirty="0" err="1"/>
              <a:t>sama</a:t>
            </a:r>
            <a:r>
              <a:rPr lang="en-AU" dirty="0"/>
              <a:t> </a:t>
            </a:r>
            <a:r>
              <a:rPr lang="en-AU" dirty="0" err="1"/>
              <a:t>sekali</a:t>
            </a:r>
            <a:r>
              <a:rPr lang="en-AU" dirty="0"/>
              <a:t> </a:t>
            </a:r>
            <a:r>
              <a:rPr lang="en-AU" dirty="0" err="1"/>
              <a:t>tidak</a:t>
            </a:r>
            <a:r>
              <a:rPr lang="en-AU" dirty="0"/>
              <a:t> </a:t>
            </a:r>
            <a:r>
              <a:rPr lang="en-AU" dirty="0" err="1"/>
              <a:t>memiliki</a:t>
            </a:r>
            <a:r>
              <a:rPr lang="en-AU" dirty="0"/>
              <a:t> </a:t>
            </a:r>
            <a:r>
              <a:rPr lang="en-AU" dirty="0" err="1"/>
              <a:t>kewenangan</a:t>
            </a:r>
            <a:r>
              <a:rPr lang="en-AU" dirty="0"/>
              <a:t>. </a:t>
            </a:r>
            <a:r>
              <a:rPr lang="en-AU" dirty="0" err="1"/>
              <a:t>Penyebutan</a:t>
            </a:r>
            <a:r>
              <a:rPr lang="en-AU" dirty="0"/>
              <a:t> “</a:t>
            </a:r>
            <a:r>
              <a:rPr lang="en-AU" dirty="0" err="1"/>
              <a:t>daerah</a:t>
            </a:r>
            <a:r>
              <a:rPr lang="en-AU" dirty="0"/>
              <a:t> </a:t>
            </a:r>
            <a:r>
              <a:rPr lang="en-AU" dirty="0" err="1"/>
              <a:t>otonom</a:t>
            </a:r>
            <a:r>
              <a:rPr lang="en-AU" dirty="0"/>
              <a:t>” </a:t>
            </a:r>
            <a:r>
              <a:rPr lang="en-AU" dirty="0" err="1"/>
              <a:t>bagi</a:t>
            </a:r>
            <a:r>
              <a:rPr lang="en-AU" dirty="0"/>
              <a:t> </a:t>
            </a:r>
            <a:r>
              <a:rPr lang="en-AU" dirty="0" err="1"/>
              <a:t>pemeritahan</a:t>
            </a:r>
            <a:r>
              <a:rPr lang="en-AU" dirty="0"/>
              <a:t> di </a:t>
            </a:r>
            <a:r>
              <a:rPr lang="en-AU" dirty="0" err="1"/>
              <a:t>daerah</a:t>
            </a:r>
            <a:r>
              <a:rPr lang="en-AU" dirty="0"/>
              <a:t> </a:t>
            </a:r>
            <a:r>
              <a:rPr lang="en-AU" dirty="0" err="1"/>
              <a:t>pada</a:t>
            </a:r>
            <a:r>
              <a:rPr lang="en-AU" dirty="0"/>
              <a:t> </a:t>
            </a:r>
            <a:r>
              <a:rPr lang="en-AU" dirty="0" err="1"/>
              <a:t>masa</a:t>
            </a:r>
            <a:r>
              <a:rPr lang="en-AU" dirty="0"/>
              <a:t> </a:t>
            </a:r>
            <a:r>
              <a:rPr lang="en-AU" dirty="0" err="1"/>
              <a:t>tersebut</a:t>
            </a:r>
            <a:r>
              <a:rPr lang="en-AU" dirty="0"/>
              <a:t> </a:t>
            </a:r>
            <a:r>
              <a:rPr lang="en-AU" dirty="0" err="1"/>
              <a:t>merupakan</a:t>
            </a:r>
            <a:r>
              <a:rPr lang="en-AU" dirty="0"/>
              <a:t> </a:t>
            </a:r>
            <a:r>
              <a:rPr lang="en-AU" dirty="0" err="1"/>
              <a:t>sesuatu</a:t>
            </a:r>
            <a:r>
              <a:rPr lang="en-AU" dirty="0"/>
              <a:t> yang </a:t>
            </a:r>
            <a:r>
              <a:rPr lang="en-AU" dirty="0" err="1"/>
              <a:t>bersifat</a:t>
            </a:r>
            <a:r>
              <a:rPr lang="en-AU" dirty="0"/>
              <a:t> </a:t>
            </a:r>
            <a:r>
              <a:rPr lang="en-AU" dirty="0" smtClean="0"/>
              <a:t>misleading</a:t>
            </a:r>
            <a:r>
              <a:rPr lang="id-ID" dirty="0" smtClean="0"/>
              <a:t> </a:t>
            </a:r>
            <a:r>
              <a:rPr lang="en-AU" dirty="0" err="1" smtClean="0"/>
              <a:t>atau</a:t>
            </a:r>
            <a:r>
              <a:rPr lang="en-AU" dirty="0" smtClean="0"/>
              <a:t> </a:t>
            </a:r>
            <a:r>
              <a:rPr lang="en-AU" dirty="0" err="1"/>
              <a:t>menyesatkan</a:t>
            </a:r>
            <a:r>
              <a:rPr lang="en-AU" dirty="0"/>
              <a:t>. </a:t>
            </a:r>
            <a:endParaRPr lang="id-ID" dirty="0" smtClean="0"/>
          </a:p>
          <a:p>
            <a:pPr lvl="0"/>
            <a:r>
              <a:rPr lang="en-AU" dirty="0" err="1" smtClean="0"/>
              <a:t>Bahkan</a:t>
            </a:r>
            <a:r>
              <a:rPr lang="en-AU" dirty="0" smtClean="0"/>
              <a:t> </a:t>
            </a:r>
            <a:r>
              <a:rPr lang="en-AU" dirty="0" err="1"/>
              <a:t>dalam</a:t>
            </a:r>
            <a:r>
              <a:rPr lang="en-AU" dirty="0"/>
              <a:t> </a:t>
            </a:r>
            <a:r>
              <a:rPr lang="en-AU" dirty="0" err="1"/>
              <a:t>kenyataannya</a:t>
            </a:r>
            <a:r>
              <a:rPr lang="en-AU" dirty="0"/>
              <a:t>, </a:t>
            </a:r>
            <a:r>
              <a:rPr lang="en-AU" dirty="0" err="1"/>
              <a:t>administrasi</a:t>
            </a:r>
            <a:r>
              <a:rPr lang="en-AU" dirty="0"/>
              <a:t> </a:t>
            </a:r>
            <a:r>
              <a:rPr lang="en-AU" dirty="0" err="1"/>
              <a:t>pemerintahan</a:t>
            </a:r>
            <a:r>
              <a:rPr lang="en-AU" dirty="0"/>
              <a:t> </a:t>
            </a:r>
            <a:r>
              <a:rPr lang="en-AU" dirty="0" err="1"/>
              <a:t>penjajahan</a:t>
            </a:r>
            <a:r>
              <a:rPr lang="en-AU" dirty="0"/>
              <a:t> </a:t>
            </a:r>
            <a:r>
              <a:rPr lang="id-ID" dirty="0" smtClean="0"/>
              <a:t>Je</a:t>
            </a:r>
            <a:r>
              <a:rPr lang="en-AU" dirty="0" smtClean="0"/>
              <a:t>pang </a:t>
            </a:r>
            <a:r>
              <a:rPr lang="en-AU" dirty="0" err="1"/>
              <a:t>melakukan</a:t>
            </a:r>
            <a:r>
              <a:rPr lang="en-AU" dirty="0"/>
              <a:t> </a:t>
            </a:r>
            <a:r>
              <a:rPr lang="en-AU" dirty="0" err="1"/>
              <a:t>penetrasi</a:t>
            </a:r>
            <a:r>
              <a:rPr lang="en-AU" dirty="0"/>
              <a:t> </a:t>
            </a:r>
            <a:r>
              <a:rPr lang="en-AU" dirty="0" err="1"/>
              <a:t>ke</a:t>
            </a:r>
            <a:r>
              <a:rPr lang="en-AU" dirty="0"/>
              <a:t> </a:t>
            </a:r>
            <a:r>
              <a:rPr lang="en-AU" dirty="0" err="1"/>
              <a:t>dalam</a:t>
            </a:r>
            <a:r>
              <a:rPr lang="en-AU" dirty="0"/>
              <a:t> </a:t>
            </a:r>
            <a:r>
              <a:rPr lang="en-AU" dirty="0" err="1"/>
              <a:t>kehidupan</a:t>
            </a:r>
            <a:r>
              <a:rPr lang="en-AU" dirty="0"/>
              <a:t> </a:t>
            </a:r>
            <a:r>
              <a:rPr lang="en-AU" dirty="0" err="1"/>
              <a:t>masyakarat</a:t>
            </a:r>
            <a:r>
              <a:rPr lang="en-AU" dirty="0"/>
              <a:t> </a:t>
            </a:r>
            <a:r>
              <a:rPr lang="en-AU" dirty="0" err="1"/>
              <a:t>lebih</a:t>
            </a:r>
            <a:r>
              <a:rPr lang="en-AU" dirty="0"/>
              <a:t> </a:t>
            </a:r>
            <a:r>
              <a:rPr lang="en-AU" dirty="0" err="1"/>
              <a:t>jauh</a:t>
            </a:r>
            <a:r>
              <a:rPr lang="en-AU" dirty="0"/>
              <a:t> </a:t>
            </a:r>
            <a:r>
              <a:rPr lang="en-AU" dirty="0" err="1"/>
              <a:t>intesif</a:t>
            </a:r>
            <a:r>
              <a:rPr lang="en-AU" dirty="0"/>
              <a:t> </a:t>
            </a:r>
            <a:r>
              <a:rPr lang="en-AU" dirty="0" err="1"/>
              <a:t>dibandingkan</a:t>
            </a:r>
            <a:r>
              <a:rPr lang="en-AU" dirty="0"/>
              <a:t> </a:t>
            </a:r>
            <a:r>
              <a:rPr lang="en-AU" dirty="0" err="1"/>
              <a:t>dengan</a:t>
            </a:r>
            <a:r>
              <a:rPr lang="en-AU" dirty="0"/>
              <a:t> </a:t>
            </a:r>
            <a:r>
              <a:rPr lang="en-AU" dirty="0" err="1"/>
              <a:t>pemerintahan</a:t>
            </a:r>
            <a:r>
              <a:rPr lang="en-AU" dirty="0"/>
              <a:t> </a:t>
            </a:r>
            <a:r>
              <a:rPr lang="en-AU" dirty="0" err="1"/>
              <a:t>kolonial</a:t>
            </a:r>
            <a:r>
              <a:rPr lang="en-AU" dirty="0"/>
              <a:t> </a:t>
            </a:r>
            <a:r>
              <a:rPr lang="en-AU" dirty="0" err="1"/>
              <a:t>belanda</a:t>
            </a:r>
            <a:r>
              <a:rPr lang="en-AU" dirty="0"/>
              <a:t>. </a:t>
            </a:r>
            <a:endParaRPr lang="id-ID" dirty="0" smtClean="0"/>
          </a:p>
          <a:p>
            <a:pPr lvl="0"/>
            <a:r>
              <a:rPr lang="en-AU" dirty="0" err="1" smtClean="0"/>
              <a:t>Karena</a:t>
            </a:r>
            <a:r>
              <a:rPr lang="en-AU" dirty="0" smtClean="0"/>
              <a:t> </a:t>
            </a:r>
            <a:r>
              <a:rPr lang="en-AU" dirty="0" err="1"/>
              <a:t>kebutuhan</a:t>
            </a:r>
            <a:r>
              <a:rPr lang="en-AU" dirty="0"/>
              <a:t> </a:t>
            </a:r>
            <a:r>
              <a:rPr lang="en-AU" dirty="0" err="1"/>
              <a:t>mobilisasi</a:t>
            </a:r>
            <a:r>
              <a:rPr lang="en-AU" dirty="0"/>
              <a:t> </a:t>
            </a:r>
            <a:r>
              <a:rPr lang="en-AU" dirty="0" err="1"/>
              <a:t>sosial</a:t>
            </a:r>
            <a:r>
              <a:rPr lang="en-AU" dirty="0"/>
              <a:t> </a:t>
            </a:r>
            <a:r>
              <a:rPr lang="en-AU" dirty="0" err="1"/>
              <a:t>guna</a:t>
            </a:r>
            <a:r>
              <a:rPr lang="en-AU" dirty="0"/>
              <a:t> </a:t>
            </a:r>
            <a:r>
              <a:rPr lang="en-AU" dirty="0" err="1"/>
              <a:t>mendukung</a:t>
            </a:r>
            <a:r>
              <a:rPr lang="en-AU" dirty="0"/>
              <a:t> </a:t>
            </a:r>
            <a:r>
              <a:rPr lang="en-AU" dirty="0" err="1"/>
              <a:t>kegiatan</a:t>
            </a:r>
            <a:r>
              <a:rPr lang="en-AU" dirty="0"/>
              <a:t> </a:t>
            </a:r>
            <a:r>
              <a:rPr lang="en-AU" dirty="0" err="1"/>
              <a:t>peperangan</a:t>
            </a:r>
            <a:r>
              <a:rPr lang="en-AU" dirty="0"/>
              <a:t>, </a:t>
            </a:r>
            <a:r>
              <a:rPr lang="en-AU" dirty="0" err="1"/>
              <a:t>pemerintah</a:t>
            </a:r>
            <a:r>
              <a:rPr lang="en-AU" dirty="0"/>
              <a:t> </a:t>
            </a:r>
            <a:r>
              <a:rPr lang="en-AU" dirty="0" err="1"/>
              <a:t>bala</a:t>
            </a:r>
            <a:r>
              <a:rPr lang="en-AU" dirty="0"/>
              <a:t> </a:t>
            </a:r>
            <a:r>
              <a:rPr lang="en-AU" dirty="0" err="1"/>
              <a:t>tentara</a:t>
            </a:r>
            <a:r>
              <a:rPr lang="en-AU" dirty="0"/>
              <a:t> </a:t>
            </a:r>
            <a:r>
              <a:rPr lang="id-ID" dirty="0" err="1" smtClean="0"/>
              <a:t>J</a:t>
            </a:r>
            <a:r>
              <a:rPr lang="en-AU" dirty="0" err="1" smtClean="0"/>
              <a:t>epang</a:t>
            </a:r>
            <a:r>
              <a:rPr lang="en-AU" dirty="0" smtClean="0"/>
              <a:t> </a:t>
            </a:r>
            <a:r>
              <a:rPr lang="en-AU" dirty="0"/>
              <a:t>di Asia, </a:t>
            </a:r>
            <a:r>
              <a:rPr lang="en-AU" dirty="0" err="1"/>
              <a:t>khususnya</a:t>
            </a:r>
            <a:r>
              <a:rPr lang="en-AU" dirty="0"/>
              <a:t> d </a:t>
            </a:r>
            <a:r>
              <a:rPr lang="en-AU" dirty="0" err="1"/>
              <a:t>Hindia</a:t>
            </a:r>
            <a:r>
              <a:rPr lang="en-AU" dirty="0"/>
              <a:t> </a:t>
            </a:r>
            <a:r>
              <a:rPr lang="en-AU" dirty="0" err="1"/>
              <a:t>Belanda</a:t>
            </a:r>
            <a:r>
              <a:rPr lang="en-AU" dirty="0"/>
              <a:t>, </a:t>
            </a:r>
            <a:r>
              <a:rPr lang="en-AU" dirty="0" err="1"/>
              <a:t>secara</a:t>
            </a:r>
            <a:r>
              <a:rPr lang="en-AU" dirty="0"/>
              <a:t> </a:t>
            </a:r>
            <a:r>
              <a:rPr lang="en-AU" dirty="0" err="1"/>
              <a:t>hirarkis</a:t>
            </a:r>
            <a:r>
              <a:rPr lang="en-AU" dirty="0"/>
              <a:t> </a:t>
            </a:r>
            <a:r>
              <a:rPr lang="en-AU" dirty="0" err="1"/>
              <a:t>sampai</a:t>
            </a:r>
            <a:r>
              <a:rPr lang="en-AU" dirty="0"/>
              <a:t> </a:t>
            </a:r>
            <a:r>
              <a:rPr lang="en-AU" dirty="0" err="1"/>
              <a:t>pada</a:t>
            </a:r>
            <a:r>
              <a:rPr lang="en-AU" dirty="0"/>
              <a:t> </a:t>
            </a:r>
            <a:r>
              <a:rPr lang="en-AU" dirty="0" err="1"/>
              <a:t>satuan</a:t>
            </a:r>
            <a:r>
              <a:rPr lang="en-AU" dirty="0"/>
              <a:t> </a:t>
            </a:r>
            <a:r>
              <a:rPr lang="en-AU" dirty="0" err="1"/>
              <a:t>masyarakat</a:t>
            </a:r>
            <a:r>
              <a:rPr lang="en-AU" dirty="0"/>
              <a:t> yang </a:t>
            </a:r>
            <a:r>
              <a:rPr lang="en-AU" dirty="0" err="1"/>
              <a:t>terendah</a:t>
            </a:r>
            <a:r>
              <a:rPr lang="en-AU" dirty="0"/>
              <a:t>. </a:t>
            </a:r>
            <a:r>
              <a:rPr lang="en-AU" dirty="0" err="1"/>
              <a:t>Karena</a:t>
            </a:r>
            <a:r>
              <a:rPr lang="en-AU" dirty="0"/>
              <a:t> </a:t>
            </a:r>
            <a:r>
              <a:rPr lang="en-AU" dirty="0" err="1"/>
              <a:t>keterbatasan</a:t>
            </a:r>
            <a:r>
              <a:rPr lang="en-AU" dirty="0"/>
              <a:t> </a:t>
            </a:r>
            <a:r>
              <a:rPr lang="en-AU" dirty="0" err="1"/>
              <a:t>personil</a:t>
            </a:r>
            <a:r>
              <a:rPr lang="en-AU" dirty="0"/>
              <a:t> </a:t>
            </a:r>
            <a:r>
              <a:rPr lang="en-AU" dirty="0" err="1"/>
              <a:t>pemerintahah</a:t>
            </a:r>
            <a:r>
              <a:rPr lang="en-AU" dirty="0"/>
              <a:t> </a:t>
            </a:r>
            <a:r>
              <a:rPr lang="en-AU" dirty="0" err="1"/>
              <a:t>jepang</a:t>
            </a:r>
            <a:r>
              <a:rPr lang="en-AU" dirty="0"/>
              <a:t> </a:t>
            </a:r>
            <a:r>
              <a:rPr lang="en-AU" dirty="0" err="1"/>
              <a:t>sangat</a:t>
            </a:r>
            <a:r>
              <a:rPr lang="en-AU" dirty="0"/>
              <a:t> </a:t>
            </a:r>
            <a:r>
              <a:rPr lang="en-AU" dirty="0" err="1"/>
              <a:t>bergantung</a:t>
            </a:r>
            <a:r>
              <a:rPr lang="en-AU" dirty="0"/>
              <a:t> </a:t>
            </a:r>
            <a:r>
              <a:rPr lang="en-AU" dirty="0" err="1"/>
              <a:t>kepada</a:t>
            </a:r>
            <a:r>
              <a:rPr lang="en-AU" dirty="0"/>
              <a:t> </a:t>
            </a:r>
            <a:r>
              <a:rPr lang="en-AU" dirty="0" err="1"/>
              <a:t>para</a:t>
            </a:r>
            <a:r>
              <a:rPr lang="en-AU" dirty="0"/>
              <a:t> “</a:t>
            </a:r>
            <a:r>
              <a:rPr lang="en-AU" dirty="0" err="1"/>
              <a:t>pangrehpraja”dalam</a:t>
            </a:r>
            <a:r>
              <a:rPr lang="en-AU" dirty="0"/>
              <a:t> </a:t>
            </a:r>
            <a:r>
              <a:rPr lang="en-AU" dirty="0" err="1"/>
              <a:t>rangka</a:t>
            </a:r>
            <a:r>
              <a:rPr lang="en-AU" dirty="0"/>
              <a:t> </a:t>
            </a:r>
            <a:r>
              <a:rPr lang="en-AU" dirty="0" err="1"/>
              <a:t>memobilisasi</a:t>
            </a:r>
            <a:r>
              <a:rPr lang="en-AU" dirty="0"/>
              <a:t> </a:t>
            </a:r>
            <a:r>
              <a:rPr lang="en-AU" dirty="0" err="1"/>
              <a:t>dukungan</a:t>
            </a:r>
            <a:r>
              <a:rPr lang="en-AU" dirty="0"/>
              <a:t> </a:t>
            </a:r>
            <a:r>
              <a:rPr lang="id-ID" dirty="0" smtClean="0"/>
              <a:t> </a:t>
            </a:r>
            <a:r>
              <a:rPr lang="en-AU" dirty="0" err="1" smtClean="0"/>
              <a:t>guna</a:t>
            </a:r>
            <a:r>
              <a:rPr lang="en-AU" dirty="0" smtClean="0"/>
              <a:t> </a:t>
            </a:r>
            <a:r>
              <a:rPr lang="en-AU" dirty="0" err="1"/>
              <a:t>kepentingan</a:t>
            </a:r>
            <a:r>
              <a:rPr lang="en-AU" dirty="0"/>
              <a:t> </a:t>
            </a:r>
            <a:r>
              <a:rPr lang="en-AU" dirty="0" err="1"/>
              <a:t>peperangan</a:t>
            </a:r>
            <a:r>
              <a:rPr lang="en-AU" dirty="0"/>
              <a:t>. </a:t>
            </a:r>
            <a:endParaRPr lang="id-ID" dirty="0" smtClean="0"/>
          </a:p>
          <a:p>
            <a:pPr lvl="0"/>
            <a:r>
              <a:rPr lang="en-AU" dirty="0" err="1" smtClean="0"/>
              <a:t>Pada</a:t>
            </a:r>
            <a:r>
              <a:rPr lang="en-AU" dirty="0" smtClean="0"/>
              <a:t> </a:t>
            </a:r>
            <a:r>
              <a:rPr lang="en-AU" dirty="0" err="1" smtClean="0"/>
              <a:t>pangprehraja</a:t>
            </a:r>
            <a:r>
              <a:rPr lang="id-ID" dirty="0" smtClean="0"/>
              <a:t> </a:t>
            </a:r>
            <a:r>
              <a:rPr lang="en-AU" dirty="0" err="1" smtClean="0"/>
              <a:t>tersebut</a:t>
            </a:r>
            <a:r>
              <a:rPr lang="en-AU" dirty="0" smtClean="0"/>
              <a:t> </a:t>
            </a:r>
            <a:r>
              <a:rPr lang="en-AU" dirty="0" err="1"/>
              <a:t>memiliki</a:t>
            </a:r>
            <a:r>
              <a:rPr lang="en-AU" dirty="0"/>
              <a:t> </a:t>
            </a:r>
            <a:r>
              <a:rPr lang="en-AU" dirty="0" err="1"/>
              <a:t>kekuasaan</a:t>
            </a:r>
            <a:r>
              <a:rPr lang="en-AU" dirty="0"/>
              <a:t> yang </a:t>
            </a:r>
            <a:r>
              <a:rPr lang="en-AU" dirty="0" err="1"/>
              <a:t>sangat</a:t>
            </a:r>
            <a:r>
              <a:rPr lang="en-AU" dirty="0"/>
              <a:t> </a:t>
            </a:r>
            <a:r>
              <a:rPr lang="en-AU" dirty="0" err="1"/>
              <a:t>besar</a:t>
            </a:r>
            <a:r>
              <a:rPr lang="en-AU" dirty="0"/>
              <a:t>, </a:t>
            </a:r>
            <a:r>
              <a:rPr lang="en-AU" dirty="0" err="1"/>
              <a:t>akan</a:t>
            </a:r>
            <a:r>
              <a:rPr lang="en-AU" dirty="0"/>
              <a:t> </a:t>
            </a:r>
            <a:r>
              <a:rPr lang="en-AU" dirty="0" err="1"/>
              <a:t>tetapi</a:t>
            </a:r>
            <a:r>
              <a:rPr lang="en-AU" dirty="0"/>
              <a:t> di </a:t>
            </a:r>
            <a:r>
              <a:rPr lang="en-AU" dirty="0" err="1"/>
              <a:t>bawah</a:t>
            </a:r>
            <a:r>
              <a:rPr lang="en-AU" dirty="0"/>
              <a:t> control </a:t>
            </a:r>
            <a:r>
              <a:rPr lang="en-AU" dirty="0" err="1"/>
              <a:t>sepenuhnya</a:t>
            </a:r>
            <a:r>
              <a:rPr lang="en-AU" dirty="0"/>
              <a:t> </a:t>
            </a:r>
            <a:r>
              <a:rPr lang="en-AU" dirty="0" err="1"/>
              <a:t>dari</a:t>
            </a:r>
            <a:r>
              <a:rPr lang="en-AU" dirty="0"/>
              <a:t> </a:t>
            </a:r>
            <a:r>
              <a:rPr lang="en-AU" dirty="0" err="1"/>
              <a:t>kalangan</a:t>
            </a:r>
            <a:r>
              <a:rPr lang="en-AU" dirty="0"/>
              <a:t> </a:t>
            </a:r>
            <a:r>
              <a:rPr lang="en-AU" dirty="0" err="1"/>
              <a:t>penguasa</a:t>
            </a:r>
            <a:r>
              <a:rPr lang="en-AU" dirty="0"/>
              <a:t> </a:t>
            </a:r>
            <a:r>
              <a:rPr lang="en-AU" dirty="0" err="1"/>
              <a:t>militer</a:t>
            </a:r>
            <a:r>
              <a:rPr lang="en-AU" dirty="0"/>
              <a:t> </a:t>
            </a:r>
            <a:r>
              <a:rPr lang="id-ID" dirty="0" err="1" smtClean="0"/>
              <a:t>J</a:t>
            </a:r>
            <a:r>
              <a:rPr lang="en-AU" smtClean="0"/>
              <a:t>epang</a:t>
            </a:r>
            <a:endParaRPr lang="id-ID" dirty="0"/>
          </a:p>
          <a:p>
            <a:endParaRPr lang="id-ID" dirty="0"/>
          </a:p>
        </p:txBody>
      </p:sp>
    </p:spTree>
    <p:extLst>
      <p:ext uri="{BB962C8B-B14F-4D97-AF65-F5344CB8AC3E}">
        <p14:creationId xmlns:p14="http://schemas.microsoft.com/office/powerpoint/2010/main" val="2855900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REGERINGS REGLEMENT (RR) 1854 (STAATSBLAAD 1855 NO. 2)</a:t>
            </a:r>
            <a:endParaRPr lang="id-ID" dirty="0"/>
          </a:p>
        </p:txBody>
      </p:sp>
      <p:sp>
        <p:nvSpPr>
          <p:cNvPr id="3" name="Content Placeholder 2"/>
          <p:cNvSpPr>
            <a:spLocks noGrp="1"/>
          </p:cNvSpPr>
          <p:nvPr>
            <p:ph idx="1"/>
          </p:nvPr>
        </p:nvSpPr>
        <p:spPr>
          <a:xfrm>
            <a:off x="457200" y="1600200"/>
            <a:ext cx="8229600" cy="5141168"/>
          </a:xfrm>
        </p:spPr>
        <p:txBody>
          <a:bodyPr>
            <a:normAutofit fontScale="85000" lnSpcReduction="10000"/>
          </a:bodyPr>
          <a:lstStyle/>
          <a:p>
            <a:r>
              <a:rPr lang="id-ID" dirty="0" smtClean="0"/>
              <a:t> </a:t>
            </a:r>
            <a:r>
              <a:rPr lang="id-ID" dirty="0"/>
              <a:t>Mengatur penyelenggaraan pemerintahan kolonial Belanda di Indonesia. </a:t>
            </a:r>
            <a:endParaRPr lang="id-ID" dirty="0" smtClean="0"/>
          </a:p>
          <a:p>
            <a:r>
              <a:rPr lang="id-ID" dirty="0" smtClean="0"/>
              <a:t> </a:t>
            </a:r>
            <a:r>
              <a:rPr lang="id-ID" dirty="0"/>
              <a:t>Belum mengenal adanya desentralisasi pemerintahan. </a:t>
            </a:r>
            <a:endParaRPr lang="id-ID" dirty="0" smtClean="0"/>
          </a:p>
          <a:p>
            <a:r>
              <a:rPr lang="id-ID" dirty="0" smtClean="0"/>
              <a:t>Penyelenggaraan </a:t>
            </a:r>
            <a:r>
              <a:rPr lang="id-ID" dirty="0"/>
              <a:t>pemerintahan dilaksanakan secara sentralistik dan monopolistik oleh Gubernur Jenderal. </a:t>
            </a:r>
            <a:endParaRPr lang="id-ID" dirty="0" smtClean="0"/>
          </a:p>
          <a:p>
            <a:r>
              <a:rPr lang="id-ID" dirty="0" smtClean="0"/>
              <a:t>Yang </a:t>
            </a:r>
            <a:r>
              <a:rPr lang="id-ID" dirty="0"/>
              <a:t>ada hanya wilayah administratif yang disebut onderafdeling, gewesten, afdeling dan </a:t>
            </a:r>
          </a:p>
          <a:p>
            <a:r>
              <a:rPr lang="id-ID" dirty="0" smtClean="0"/>
              <a:t>Sepanjang </a:t>
            </a:r>
            <a:r>
              <a:rPr lang="id-ID" dirty="0"/>
              <a:t>keadaan mengijinkan maka rakyat bumiputera dibiarkan dibawah pimpinan langsung kepala-kepalanya baik yang diangkat oleh Pemerintah mapun yang diakui, berada di bawah pengawasan sesuai ketentuan … (psl 67</a:t>
            </a:r>
            <a:r>
              <a:rPr lang="id-ID" dirty="0" smtClean="0"/>
              <a:t>)</a:t>
            </a:r>
            <a:endParaRPr lang="id-ID" dirty="0"/>
          </a:p>
        </p:txBody>
      </p:sp>
    </p:spTree>
    <p:extLst>
      <p:ext uri="{BB962C8B-B14F-4D97-AF65-F5344CB8AC3E}">
        <p14:creationId xmlns:p14="http://schemas.microsoft.com/office/powerpoint/2010/main" val="2614873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DESENTRALISATIE WET 1903</a:t>
            </a:r>
            <a:endParaRPr lang="id-ID" dirty="0"/>
          </a:p>
        </p:txBody>
      </p:sp>
      <p:sp>
        <p:nvSpPr>
          <p:cNvPr id="3" name="Content Placeholder 2"/>
          <p:cNvSpPr>
            <a:spLocks noGrp="1"/>
          </p:cNvSpPr>
          <p:nvPr>
            <p:ph idx="1"/>
          </p:nvPr>
        </p:nvSpPr>
        <p:spPr/>
        <p:txBody>
          <a:bodyPr>
            <a:normAutofit fontScale="92500" lnSpcReduction="10000"/>
          </a:bodyPr>
          <a:lstStyle/>
          <a:p>
            <a:pPr marL="514350" lvl="0" indent="-514350">
              <a:buAutoNum type="arabicPeriod"/>
            </a:pPr>
            <a:r>
              <a:rPr lang="id-ID" dirty="0" smtClean="0"/>
              <a:t>Memberikan </a:t>
            </a:r>
            <a:r>
              <a:rPr lang="id-ID" dirty="0"/>
              <a:t>peluang dibentuknya satuan pemerintahan yang mempunyai keuangan sendiri</a:t>
            </a:r>
            <a:r>
              <a:rPr lang="id-ID" dirty="0" smtClean="0"/>
              <a:t>.</a:t>
            </a:r>
          </a:p>
          <a:p>
            <a:pPr marL="514350" lvl="0" indent="-514350">
              <a:buAutoNum type="arabicPeriod"/>
            </a:pPr>
            <a:r>
              <a:rPr lang="id-ID" dirty="0" smtClean="0"/>
              <a:t>Dibentuknya </a:t>
            </a:r>
            <a:r>
              <a:rPr lang="id-ID" dirty="0"/>
              <a:t>Local Raad (Dewan Daerah), anggotanya sebagian diangkat dan sebagian dipilih. </a:t>
            </a:r>
            <a:endParaRPr lang="id-ID" dirty="0" smtClean="0"/>
          </a:p>
          <a:p>
            <a:pPr marL="514350" lvl="0" indent="-514350">
              <a:buAutoNum type="arabicPeriod"/>
            </a:pPr>
            <a:r>
              <a:rPr lang="id-ID" dirty="0" smtClean="0"/>
              <a:t>Berhak </a:t>
            </a:r>
            <a:r>
              <a:rPr lang="id-ID" dirty="0"/>
              <a:t>membentuk peraturan setempat yang belum diatur oleh PHB. </a:t>
            </a:r>
            <a:endParaRPr lang="id-ID" dirty="0" smtClean="0"/>
          </a:p>
          <a:p>
            <a:pPr marL="514350" lvl="0" indent="-514350">
              <a:buAutoNum type="arabicPeriod"/>
            </a:pPr>
            <a:r>
              <a:rPr lang="id-ID" dirty="0" smtClean="0"/>
              <a:t>Namun </a:t>
            </a:r>
            <a:r>
              <a:rPr lang="id-ID" dirty="0"/>
              <a:t>Pemerintah Daerah hampir tidak mempunyai kewenangan yang berarti. </a:t>
            </a:r>
          </a:p>
        </p:txBody>
      </p:sp>
    </p:spTree>
    <p:extLst>
      <p:ext uri="{BB962C8B-B14F-4D97-AF65-F5344CB8AC3E}">
        <p14:creationId xmlns:p14="http://schemas.microsoft.com/office/powerpoint/2010/main" val="1323438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600" dirty="0" smtClean="0"/>
              <a:t>WET OP DE BESTUURSHERVORMING 1922 (UU Reformasi Tata Pemerintahan)</a:t>
            </a:r>
            <a:endParaRPr lang="id-ID" sz="3600" dirty="0"/>
          </a:p>
        </p:txBody>
      </p:sp>
      <p:sp>
        <p:nvSpPr>
          <p:cNvPr id="3" name="Content Placeholder 2"/>
          <p:cNvSpPr>
            <a:spLocks noGrp="1"/>
          </p:cNvSpPr>
          <p:nvPr>
            <p:ph idx="1"/>
          </p:nvPr>
        </p:nvSpPr>
        <p:spPr/>
        <p:txBody>
          <a:bodyPr>
            <a:normAutofit/>
          </a:bodyPr>
          <a:lstStyle/>
          <a:p>
            <a:r>
              <a:rPr lang="id-ID" dirty="0" smtClean="0"/>
              <a:t>MENGATUR </a:t>
            </a:r>
            <a:r>
              <a:rPr lang="id-ID" dirty="0"/>
              <a:t>TENTANG PEMBENTUKAN PROVINCIE, REGENTSCHAP, STADSGEMEENTE DAN GROEPMENEENSCHAP. </a:t>
            </a:r>
            <a:endParaRPr lang="id-ID" dirty="0" smtClean="0"/>
          </a:p>
          <a:p>
            <a:r>
              <a:rPr lang="id-ID" dirty="0" smtClean="0"/>
              <a:t>PEMERINTAHAN </a:t>
            </a:r>
            <a:r>
              <a:rPr lang="id-ID" dirty="0"/>
              <a:t>SEHARI-HARI DIJALANKAN OLEH GOUVERNEUR UNTUK PROVINCIE, REGENT UNTUK REGENTSCHAP (Kabupaten) DAN BURGERMEESTER UNTUK GEMEENTE (Komunitas).</a:t>
            </a:r>
          </a:p>
        </p:txBody>
      </p:sp>
    </p:spTree>
    <p:extLst>
      <p:ext uri="{BB962C8B-B14F-4D97-AF65-F5344CB8AC3E}">
        <p14:creationId xmlns:p14="http://schemas.microsoft.com/office/powerpoint/2010/main" val="2401361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WET OP DE BESTUURSHERVORMIN 1922</a:t>
            </a:r>
            <a:endParaRPr lang="id-ID" dirty="0"/>
          </a:p>
        </p:txBody>
      </p:sp>
      <p:sp>
        <p:nvSpPr>
          <p:cNvPr id="3" name="Content Placeholder 2"/>
          <p:cNvSpPr>
            <a:spLocks noGrp="1"/>
          </p:cNvSpPr>
          <p:nvPr>
            <p:ph idx="1"/>
          </p:nvPr>
        </p:nvSpPr>
        <p:spPr>
          <a:xfrm>
            <a:off x="457200" y="1600200"/>
            <a:ext cx="8229600" cy="4997152"/>
          </a:xfrm>
        </p:spPr>
        <p:txBody>
          <a:bodyPr>
            <a:normAutofit fontScale="77500" lnSpcReduction="20000"/>
          </a:bodyPr>
          <a:lstStyle/>
          <a:p>
            <a:r>
              <a:rPr lang="id-ID" dirty="0" smtClean="0"/>
              <a:t>TERDAPAT </a:t>
            </a:r>
            <a:r>
              <a:rPr lang="id-ID" dirty="0"/>
              <a:t>PULA PEMERINTAHAN YANG MERUPAKAN PERRSEKUTAN ASLI MASY SETEMPAT. YANG DISEBUT ZELFBESTUURENDE LANDSCHAPPEN SEPERTI DESA, HUTA, NAGARI, DLL YANG DIATUR DENGAN IGO (INLANDSCHE GEMEENTE-ORDONANTIE) UNTUK DESA DI JAWA DAN “IGO BUITENGEWESTEN” (IGOB) UNTUK LUAR JAWA. </a:t>
            </a:r>
            <a:endParaRPr lang="id-ID" dirty="0" smtClean="0"/>
          </a:p>
          <a:p>
            <a:r>
              <a:rPr lang="id-ID" dirty="0" smtClean="0"/>
              <a:t>TERDAPAT </a:t>
            </a:r>
            <a:r>
              <a:rPr lang="id-ID" dirty="0"/>
              <a:t>PULA ADMINISTRASI PEMERINTAHAN YANG DISELENGGARAKAN OLEH PEMERINTAH KERAJAAN YANG SUDAH ADA SEBELUM KEDATANGAN KAUM KOLONIAL YANG DIIKAT DENGAN SEJUMLAH KONTRAK POLITIK BAIK YANG BERSIFAT KONTRAK PANJANG (LANGE VERKLARING) MIS: KASUNANAN SURAKARTA, MAUPUN KONTRAK PENDEK (KORTE VERKLARING) MIS : KERAJAAN GOA, DLL.</a:t>
            </a:r>
          </a:p>
        </p:txBody>
      </p:sp>
    </p:spTree>
    <p:extLst>
      <p:ext uri="{BB962C8B-B14F-4D97-AF65-F5344CB8AC3E}">
        <p14:creationId xmlns:p14="http://schemas.microsoft.com/office/powerpoint/2010/main" val="3035429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Desentralisasi Kolonial Jepang</a:t>
            </a:r>
            <a:endParaRPr lang="id-ID" dirty="0"/>
          </a:p>
        </p:txBody>
      </p:sp>
      <p:sp>
        <p:nvSpPr>
          <p:cNvPr id="3" name="Content Placeholder 2"/>
          <p:cNvSpPr>
            <a:spLocks noGrp="1"/>
          </p:cNvSpPr>
          <p:nvPr>
            <p:ph idx="1"/>
          </p:nvPr>
        </p:nvSpPr>
        <p:spPr>
          <a:xfrm>
            <a:off x="457200" y="1600200"/>
            <a:ext cx="8229600" cy="4997152"/>
          </a:xfrm>
        </p:spPr>
        <p:txBody>
          <a:bodyPr>
            <a:normAutofit fontScale="70000" lnSpcReduction="20000"/>
          </a:bodyPr>
          <a:lstStyle/>
          <a:p>
            <a:r>
              <a:rPr lang="en-US" dirty="0" err="1"/>
              <a:t>Pada</a:t>
            </a:r>
            <a:r>
              <a:rPr lang="en-US" dirty="0"/>
              <a:t> </a:t>
            </a:r>
            <a:r>
              <a:rPr lang="en-US" dirty="0" err="1"/>
              <a:t>tahun</a:t>
            </a:r>
            <a:r>
              <a:rPr lang="en-US" dirty="0"/>
              <a:t> 1942 </a:t>
            </a:r>
            <a:r>
              <a:rPr lang="en-US" dirty="0" err="1"/>
              <a:t>Jepang</a:t>
            </a:r>
            <a:r>
              <a:rPr lang="en-US" dirty="0"/>
              <a:t> </a:t>
            </a:r>
            <a:r>
              <a:rPr lang="en-US" dirty="0" err="1"/>
              <a:t>berkuasa</a:t>
            </a:r>
            <a:r>
              <a:rPr lang="en-US" dirty="0"/>
              <a:t> di Indonesia. </a:t>
            </a:r>
            <a:r>
              <a:rPr lang="en-US" dirty="0" err="1"/>
              <a:t>Seluruh</a:t>
            </a:r>
            <a:r>
              <a:rPr lang="en-US" dirty="0"/>
              <a:t> </a:t>
            </a:r>
            <a:r>
              <a:rPr lang="en-US" dirty="0" err="1"/>
              <a:t>Jawa</a:t>
            </a:r>
            <a:r>
              <a:rPr lang="en-US" dirty="0"/>
              <a:t> </a:t>
            </a:r>
            <a:r>
              <a:rPr lang="en-US" dirty="0" err="1"/>
              <a:t>dan</a:t>
            </a:r>
            <a:r>
              <a:rPr lang="en-US" dirty="0"/>
              <a:t> Madura </a:t>
            </a:r>
            <a:r>
              <a:rPr lang="en-US" dirty="0" err="1"/>
              <a:t>kecuali</a:t>
            </a:r>
            <a:r>
              <a:rPr lang="en-US" dirty="0"/>
              <a:t> Surakarta </a:t>
            </a:r>
            <a:r>
              <a:rPr lang="en-US" dirty="0" err="1"/>
              <a:t>dan</a:t>
            </a:r>
            <a:r>
              <a:rPr lang="en-US" dirty="0"/>
              <a:t> Yogyakarta </a:t>
            </a:r>
            <a:r>
              <a:rPr lang="en-US" dirty="0" err="1"/>
              <a:t>secara</a:t>
            </a:r>
            <a:r>
              <a:rPr lang="en-US" dirty="0"/>
              <a:t> </a:t>
            </a:r>
            <a:r>
              <a:rPr lang="en-US" dirty="0" err="1"/>
              <a:t>administratif</a:t>
            </a:r>
            <a:r>
              <a:rPr lang="en-US" dirty="0"/>
              <a:t> </a:t>
            </a:r>
            <a:r>
              <a:rPr lang="en-US" dirty="0" err="1"/>
              <a:t>terbagi</a:t>
            </a:r>
            <a:r>
              <a:rPr lang="en-US" dirty="0"/>
              <a:t> </a:t>
            </a:r>
            <a:r>
              <a:rPr lang="en-US" dirty="0" err="1"/>
              <a:t>dalam</a:t>
            </a:r>
            <a:r>
              <a:rPr lang="en-US" dirty="0"/>
              <a:t> </a:t>
            </a:r>
            <a:r>
              <a:rPr lang="en-US" dirty="0" err="1"/>
              <a:t>Syu</a:t>
            </a:r>
            <a:r>
              <a:rPr lang="en-US" dirty="0"/>
              <a:t>, Ken </a:t>
            </a:r>
            <a:r>
              <a:rPr lang="en-US" dirty="0" err="1"/>
              <a:t>dan</a:t>
            </a:r>
            <a:r>
              <a:rPr lang="en-US" dirty="0"/>
              <a:t> Si. Gun, Son </a:t>
            </a:r>
            <a:r>
              <a:rPr lang="en-US" dirty="0" err="1"/>
              <a:t>dan</a:t>
            </a:r>
            <a:r>
              <a:rPr lang="en-US" dirty="0"/>
              <a:t> Ku. </a:t>
            </a:r>
            <a:endParaRPr lang="id-ID" dirty="0" smtClean="0"/>
          </a:p>
          <a:p>
            <a:r>
              <a:rPr lang="en-US" dirty="0" err="1" smtClean="0"/>
              <a:t>Sistem</a:t>
            </a:r>
            <a:r>
              <a:rPr lang="en-US" dirty="0" smtClean="0"/>
              <a:t> </a:t>
            </a:r>
            <a:r>
              <a:rPr lang="en-US" dirty="0" err="1"/>
              <a:t>Pemerintahan</a:t>
            </a:r>
            <a:r>
              <a:rPr lang="en-US" dirty="0"/>
              <a:t> </a:t>
            </a:r>
            <a:r>
              <a:rPr lang="en-US" dirty="0" err="1"/>
              <a:t>Jepang</a:t>
            </a:r>
            <a:r>
              <a:rPr lang="en-US" dirty="0"/>
              <a:t> </a:t>
            </a:r>
            <a:r>
              <a:rPr lang="en-US" dirty="0" err="1"/>
              <a:t>disusun</a:t>
            </a:r>
            <a:r>
              <a:rPr lang="en-US" dirty="0"/>
              <a:t> </a:t>
            </a:r>
            <a:r>
              <a:rPr lang="en-US" dirty="0" err="1"/>
              <a:t>untuk</a:t>
            </a:r>
            <a:r>
              <a:rPr lang="en-US" dirty="0"/>
              <a:t> </a:t>
            </a:r>
            <a:r>
              <a:rPr lang="en-US" dirty="0" err="1"/>
              <a:t>mendukung</a:t>
            </a:r>
            <a:r>
              <a:rPr lang="en-US" dirty="0"/>
              <a:t> </a:t>
            </a:r>
            <a:r>
              <a:rPr lang="en-US" dirty="0" err="1"/>
              <a:t>perang</a:t>
            </a:r>
            <a:r>
              <a:rPr lang="en-US" dirty="0"/>
              <a:t> </a:t>
            </a:r>
            <a:r>
              <a:rPr lang="en-US" dirty="0" err="1"/>
              <a:t>oleh</a:t>
            </a:r>
            <a:r>
              <a:rPr lang="en-US" dirty="0"/>
              <a:t> </a:t>
            </a:r>
            <a:r>
              <a:rPr lang="en-US" dirty="0" err="1"/>
              <a:t>karena</a:t>
            </a:r>
            <a:r>
              <a:rPr lang="en-US" dirty="0"/>
              <a:t> </a:t>
            </a:r>
            <a:r>
              <a:rPr lang="en-US" dirty="0" err="1"/>
              <a:t>itu</a:t>
            </a:r>
            <a:r>
              <a:rPr lang="en-US" dirty="0"/>
              <a:t>, </a:t>
            </a:r>
            <a:r>
              <a:rPr lang="en-US" dirty="0" err="1"/>
              <a:t>pendemokratisasi</a:t>
            </a:r>
            <a:r>
              <a:rPr lang="en-US" dirty="0"/>
              <a:t> </a:t>
            </a:r>
            <a:r>
              <a:rPr lang="en-US" dirty="0" err="1"/>
              <a:t>pemerintahan</a:t>
            </a:r>
            <a:r>
              <a:rPr lang="en-US" dirty="0"/>
              <a:t> </a:t>
            </a:r>
            <a:r>
              <a:rPr lang="en-US" dirty="0" err="1"/>
              <a:t>dihapuskan</a:t>
            </a:r>
            <a:r>
              <a:rPr lang="en-US" dirty="0"/>
              <a:t>, </a:t>
            </a:r>
            <a:r>
              <a:rPr lang="en-US" dirty="0" err="1"/>
              <a:t>akan</a:t>
            </a:r>
            <a:r>
              <a:rPr lang="en-US" dirty="0"/>
              <a:t> </a:t>
            </a:r>
            <a:r>
              <a:rPr lang="en-US" dirty="0" err="1"/>
              <a:t>tetapi</a:t>
            </a:r>
            <a:r>
              <a:rPr lang="en-US" dirty="0"/>
              <a:t> </a:t>
            </a:r>
            <a:r>
              <a:rPr lang="en-US" dirty="0" err="1"/>
              <a:t>untuk</a:t>
            </a:r>
            <a:r>
              <a:rPr lang="en-US" dirty="0"/>
              <a:t> Ken </a:t>
            </a:r>
            <a:r>
              <a:rPr lang="en-US" dirty="0" err="1"/>
              <a:t>dan</a:t>
            </a:r>
            <a:r>
              <a:rPr lang="en-US" dirty="0"/>
              <a:t> Si </a:t>
            </a:r>
            <a:r>
              <a:rPr lang="en-US" dirty="0" err="1"/>
              <a:t>serta</a:t>
            </a:r>
            <a:r>
              <a:rPr lang="en-US" dirty="0"/>
              <a:t> </a:t>
            </a:r>
            <a:r>
              <a:rPr lang="en-US" dirty="0" err="1"/>
              <a:t>Tokobetu</a:t>
            </a:r>
            <a:r>
              <a:rPr lang="en-US" dirty="0"/>
              <a:t> Si </a:t>
            </a:r>
            <a:r>
              <a:rPr lang="en-US" dirty="0" err="1"/>
              <a:t>berhak</a:t>
            </a:r>
            <a:r>
              <a:rPr lang="en-US" dirty="0"/>
              <a:t> </a:t>
            </a:r>
            <a:r>
              <a:rPr lang="en-US" dirty="0" err="1"/>
              <a:t>mengatur</a:t>
            </a:r>
            <a:r>
              <a:rPr lang="en-US" dirty="0"/>
              <a:t> </a:t>
            </a:r>
            <a:r>
              <a:rPr lang="en-US" dirty="0" err="1"/>
              <a:t>dan</a:t>
            </a:r>
            <a:r>
              <a:rPr lang="en-US" dirty="0"/>
              <a:t> </a:t>
            </a:r>
            <a:r>
              <a:rPr lang="en-US" dirty="0" err="1"/>
              <a:t>mengurus</a:t>
            </a:r>
            <a:r>
              <a:rPr lang="en-US" dirty="0"/>
              <a:t> </a:t>
            </a:r>
            <a:r>
              <a:rPr lang="en-US" dirty="0" err="1"/>
              <a:t>Rumah</a:t>
            </a:r>
            <a:r>
              <a:rPr lang="en-US" dirty="0"/>
              <a:t> </a:t>
            </a:r>
            <a:r>
              <a:rPr lang="en-US" dirty="0" err="1"/>
              <a:t>Tangganya</a:t>
            </a:r>
            <a:r>
              <a:rPr lang="en-US" dirty="0"/>
              <a:t> </a:t>
            </a:r>
            <a:r>
              <a:rPr lang="en-US" dirty="0" err="1"/>
              <a:t>sendiri</a:t>
            </a:r>
            <a:r>
              <a:rPr lang="en-US" dirty="0"/>
              <a:t>. </a:t>
            </a:r>
            <a:endParaRPr lang="id-ID" dirty="0" smtClean="0"/>
          </a:p>
          <a:p>
            <a:r>
              <a:rPr lang="en-US" dirty="0" smtClean="0"/>
              <a:t>Hal </a:t>
            </a:r>
            <a:r>
              <a:rPr lang="en-US" dirty="0" err="1"/>
              <a:t>ini</a:t>
            </a:r>
            <a:r>
              <a:rPr lang="en-US" dirty="0"/>
              <a:t> </a:t>
            </a:r>
            <a:r>
              <a:rPr lang="en-US" dirty="0" err="1"/>
              <a:t>membuktikan</a:t>
            </a:r>
            <a:r>
              <a:rPr lang="en-US" dirty="0"/>
              <a:t> </a:t>
            </a:r>
            <a:r>
              <a:rPr lang="en-US" dirty="0" err="1"/>
              <a:t>bahwa</a:t>
            </a:r>
            <a:r>
              <a:rPr lang="en-US" dirty="0"/>
              <a:t> </a:t>
            </a:r>
            <a:r>
              <a:rPr lang="en-US" dirty="0" err="1"/>
              <a:t>Pemerintahan</a:t>
            </a:r>
            <a:r>
              <a:rPr lang="en-US" dirty="0"/>
              <a:t> </a:t>
            </a:r>
            <a:r>
              <a:rPr lang="en-US" dirty="0" err="1"/>
              <a:t>Jepang</a:t>
            </a:r>
            <a:r>
              <a:rPr lang="en-US" dirty="0"/>
              <a:t> </a:t>
            </a:r>
            <a:r>
              <a:rPr lang="en-US" dirty="0" err="1"/>
              <a:t>masih</a:t>
            </a:r>
            <a:r>
              <a:rPr lang="en-US" dirty="0"/>
              <a:t> </a:t>
            </a:r>
            <a:r>
              <a:rPr lang="en-US" dirty="0" err="1"/>
              <a:t>melaksanakan</a:t>
            </a:r>
            <a:r>
              <a:rPr lang="en-US" dirty="0"/>
              <a:t> </a:t>
            </a:r>
            <a:r>
              <a:rPr lang="en-US" dirty="0" err="1"/>
              <a:t>pendemokratisasian</a:t>
            </a:r>
            <a:r>
              <a:rPr lang="en-US" dirty="0"/>
              <a:t> </a:t>
            </a:r>
            <a:r>
              <a:rPr lang="en-US" dirty="0" err="1"/>
              <a:t>dalam</a:t>
            </a:r>
            <a:r>
              <a:rPr lang="en-US" dirty="0"/>
              <a:t> </a:t>
            </a:r>
            <a:r>
              <a:rPr lang="en-US" dirty="0" err="1"/>
              <a:t>pemerintahan</a:t>
            </a:r>
            <a:r>
              <a:rPr lang="en-US" dirty="0"/>
              <a:t> </a:t>
            </a:r>
            <a:r>
              <a:rPr lang="en-US" dirty="0" err="1"/>
              <a:t>walaupun</a:t>
            </a:r>
            <a:r>
              <a:rPr lang="en-US" dirty="0"/>
              <a:t> </a:t>
            </a:r>
            <a:r>
              <a:rPr lang="en-US" dirty="0" err="1"/>
              <a:t>terbatas</a:t>
            </a:r>
            <a:r>
              <a:rPr lang="en-US" dirty="0"/>
              <a:t>. Ken </a:t>
            </a:r>
            <a:r>
              <a:rPr lang="en-US" dirty="0" err="1"/>
              <a:t>dan</a:t>
            </a:r>
            <a:r>
              <a:rPr lang="en-US" dirty="0"/>
              <a:t> Si </a:t>
            </a:r>
            <a:r>
              <a:rPr lang="en-US" dirty="0" err="1"/>
              <a:t>sebagai</a:t>
            </a:r>
            <a:r>
              <a:rPr lang="en-US" dirty="0"/>
              <a:t> Daerah yang </a:t>
            </a:r>
            <a:r>
              <a:rPr lang="en-US" dirty="0" err="1"/>
              <a:t>berhak</a:t>
            </a:r>
            <a:r>
              <a:rPr lang="en-US" dirty="0"/>
              <a:t> </a:t>
            </a:r>
            <a:r>
              <a:rPr lang="en-US" dirty="0" err="1"/>
              <a:t>mengurus</a:t>
            </a:r>
            <a:r>
              <a:rPr lang="en-US" dirty="0"/>
              <a:t> </a:t>
            </a:r>
            <a:r>
              <a:rPr lang="en-US" dirty="0" err="1"/>
              <a:t>rumah</a:t>
            </a:r>
            <a:r>
              <a:rPr lang="en-US" dirty="0"/>
              <a:t> </a:t>
            </a:r>
            <a:r>
              <a:rPr lang="en-US" dirty="0" err="1"/>
              <a:t>tangganya</a:t>
            </a:r>
            <a:r>
              <a:rPr lang="en-US" dirty="0"/>
              <a:t> </a:t>
            </a:r>
            <a:r>
              <a:rPr lang="en-US" dirty="0" err="1"/>
              <a:t>sendiri</a:t>
            </a:r>
            <a:r>
              <a:rPr lang="en-US" dirty="0"/>
              <a:t> </a:t>
            </a:r>
            <a:r>
              <a:rPr lang="en-US" dirty="0" err="1"/>
              <a:t>dan</a:t>
            </a:r>
            <a:r>
              <a:rPr lang="en-US" dirty="0"/>
              <a:t> </a:t>
            </a:r>
            <a:r>
              <a:rPr lang="en-US" dirty="0" err="1"/>
              <a:t>diberi</a:t>
            </a:r>
            <a:r>
              <a:rPr lang="en-US" dirty="0"/>
              <a:t> </a:t>
            </a:r>
            <a:r>
              <a:rPr lang="en-US" dirty="0" err="1"/>
              <a:t>wewenang</a:t>
            </a:r>
            <a:r>
              <a:rPr lang="en-US" dirty="0"/>
              <a:t> </a:t>
            </a:r>
            <a:r>
              <a:rPr lang="en-US" dirty="0" err="1"/>
              <a:t>untuk</a:t>
            </a:r>
            <a:r>
              <a:rPr lang="en-US" dirty="0"/>
              <a:t> </a:t>
            </a:r>
            <a:r>
              <a:rPr lang="en-US" dirty="0" err="1"/>
              <a:t>membuat</a:t>
            </a:r>
            <a:r>
              <a:rPr lang="en-US" dirty="0"/>
              <a:t> </a:t>
            </a:r>
            <a:r>
              <a:rPr lang="en-US" dirty="0" err="1"/>
              <a:t>peraturan</a:t>
            </a:r>
            <a:r>
              <a:rPr lang="en-US" dirty="0"/>
              <a:t> (</a:t>
            </a:r>
            <a:r>
              <a:rPr lang="en-US" dirty="0" err="1"/>
              <a:t>Zyoo</a:t>
            </a:r>
            <a:r>
              <a:rPr lang="en-US" dirty="0"/>
              <a:t> </a:t>
            </a:r>
            <a:r>
              <a:rPr lang="en-US" dirty="0" err="1"/>
              <a:t>Rei</a:t>
            </a:r>
            <a:r>
              <a:rPr lang="en-US" dirty="0"/>
              <a:t>) </a:t>
            </a:r>
            <a:r>
              <a:rPr lang="en-US" dirty="0" err="1"/>
              <a:t>tentang</a:t>
            </a:r>
            <a:r>
              <a:rPr lang="en-US" dirty="0"/>
              <a:t> </a:t>
            </a:r>
            <a:r>
              <a:rPr lang="en-US" dirty="0" err="1"/>
              <a:t>urusan</a:t>
            </a:r>
            <a:r>
              <a:rPr lang="en-US" dirty="0"/>
              <a:t> </a:t>
            </a:r>
            <a:r>
              <a:rPr lang="en-US" dirty="0" err="1"/>
              <a:t>pekerjaannya</a:t>
            </a:r>
            <a:r>
              <a:rPr lang="en-US" dirty="0"/>
              <a:t> </a:t>
            </a:r>
            <a:r>
              <a:rPr lang="en-US" dirty="0" err="1"/>
              <a:t>masing-masing</a:t>
            </a:r>
            <a:r>
              <a:rPr lang="en-US" dirty="0"/>
              <a:t>. </a:t>
            </a:r>
            <a:endParaRPr lang="id-ID" dirty="0" smtClean="0"/>
          </a:p>
          <a:p>
            <a:r>
              <a:rPr lang="en-US" dirty="0" err="1" smtClean="0"/>
              <a:t>Pada</a:t>
            </a:r>
            <a:r>
              <a:rPr lang="en-US" dirty="0" smtClean="0"/>
              <a:t> </a:t>
            </a:r>
            <a:r>
              <a:rPr lang="en-US" dirty="0" err="1"/>
              <a:t>masa</a:t>
            </a:r>
            <a:r>
              <a:rPr lang="en-US" dirty="0"/>
              <a:t> </a:t>
            </a:r>
            <a:r>
              <a:rPr lang="en-US" dirty="0" err="1"/>
              <a:t>akhir</a:t>
            </a:r>
            <a:r>
              <a:rPr lang="en-US" dirty="0"/>
              <a:t> </a:t>
            </a:r>
            <a:r>
              <a:rPr lang="en-US" dirty="0" err="1"/>
              <a:t>pemerintahan</a:t>
            </a:r>
            <a:r>
              <a:rPr lang="en-US" dirty="0"/>
              <a:t> </a:t>
            </a:r>
            <a:r>
              <a:rPr lang="en-US" dirty="0" err="1"/>
              <a:t>Jepang</a:t>
            </a:r>
            <a:r>
              <a:rPr lang="en-US" dirty="0"/>
              <a:t> </a:t>
            </a:r>
            <a:r>
              <a:rPr lang="en-US" dirty="0" err="1"/>
              <a:t>dibentuklah</a:t>
            </a:r>
            <a:r>
              <a:rPr lang="en-US" dirty="0"/>
              <a:t> </a:t>
            </a:r>
            <a:r>
              <a:rPr lang="en-US" dirty="0" err="1"/>
              <a:t>Dewan</a:t>
            </a:r>
            <a:r>
              <a:rPr lang="en-US" dirty="0"/>
              <a:t> </a:t>
            </a:r>
            <a:r>
              <a:rPr lang="en-US" dirty="0" err="1"/>
              <a:t>Kepulauan</a:t>
            </a:r>
            <a:r>
              <a:rPr lang="en-US" dirty="0"/>
              <a:t> </a:t>
            </a:r>
            <a:r>
              <a:rPr lang="en-US" dirty="0" err="1"/>
              <a:t>Jawa</a:t>
            </a:r>
            <a:r>
              <a:rPr lang="en-US" dirty="0"/>
              <a:t> (</a:t>
            </a:r>
            <a:r>
              <a:rPr lang="en-US" dirty="0" err="1"/>
              <a:t>Cuco</a:t>
            </a:r>
            <a:r>
              <a:rPr lang="en-US" dirty="0"/>
              <a:t> </a:t>
            </a:r>
            <a:r>
              <a:rPr lang="en-US" dirty="0" err="1"/>
              <a:t>Sangiin</a:t>
            </a:r>
            <a:r>
              <a:rPr lang="en-US" dirty="0"/>
              <a:t>) di </a:t>
            </a:r>
            <a:r>
              <a:rPr lang="en-US" dirty="0" err="1"/>
              <a:t>setiap</a:t>
            </a:r>
            <a:r>
              <a:rPr lang="en-US" dirty="0"/>
              <a:t> </a:t>
            </a:r>
            <a:r>
              <a:rPr lang="en-US" dirty="0" err="1"/>
              <a:t>Syuu</a:t>
            </a:r>
            <a:r>
              <a:rPr lang="en-US" dirty="0"/>
              <a:t> </a:t>
            </a:r>
            <a:r>
              <a:rPr lang="en-US" dirty="0" err="1"/>
              <a:t>dan</a:t>
            </a:r>
            <a:r>
              <a:rPr lang="en-US" dirty="0"/>
              <a:t> </a:t>
            </a:r>
            <a:r>
              <a:rPr lang="en-US" dirty="0" err="1"/>
              <a:t>Tokobetu</a:t>
            </a:r>
            <a:r>
              <a:rPr lang="en-US" dirty="0"/>
              <a:t> Si, </a:t>
            </a:r>
            <a:r>
              <a:rPr lang="en-US" dirty="0" err="1"/>
              <a:t>akan</a:t>
            </a:r>
            <a:r>
              <a:rPr lang="en-US" dirty="0"/>
              <a:t> </a:t>
            </a:r>
            <a:r>
              <a:rPr lang="en-US" dirty="0" err="1"/>
              <a:t>tetapi</a:t>
            </a:r>
            <a:r>
              <a:rPr lang="en-US" dirty="0"/>
              <a:t> </a:t>
            </a:r>
            <a:r>
              <a:rPr lang="en-US" dirty="0" err="1"/>
              <a:t>kenyataannya</a:t>
            </a:r>
            <a:r>
              <a:rPr lang="en-US" dirty="0"/>
              <a:t> </a:t>
            </a:r>
            <a:r>
              <a:rPr lang="en-US" dirty="0" err="1"/>
              <a:t>tidak</a:t>
            </a:r>
            <a:r>
              <a:rPr lang="en-US" dirty="0"/>
              <a:t> </a:t>
            </a:r>
            <a:r>
              <a:rPr lang="en-US" dirty="0" err="1"/>
              <a:t>berfungsi</a:t>
            </a:r>
            <a:r>
              <a:rPr lang="en-US" dirty="0"/>
              <a:t>. </a:t>
            </a:r>
            <a:endParaRPr lang="id-ID" dirty="0"/>
          </a:p>
          <a:p>
            <a:endParaRPr lang="id-ID" dirty="0"/>
          </a:p>
        </p:txBody>
      </p:sp>
    </p:spTree>
    <p:extLst>
      <p:ext uri="{BB962C8B-B14F-4D97-AF65-F5344CB8AC3E}">
        <p14:creationId xmlns:p14="http://schemas.microsoft.com/office/powerpoint/2010/main" val="252814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DESENTRALISASI PADA MASA PENDUDUKAN JEPANG</a:t>
            </a:r>
            <a:endParaRPr lang="id-ID" dirty="0"/>
          </a:p>
        </p:txBody>
      </p:sp>
      <p:sp>
        <p:nvSpPr>
          <p:cNvPr id="3" name="Content Placeholder 2"/>
          <p:cNvSpPr>
            <a:spLocks noGrp="1"/>
          </p:cNvSpPr>
          <p:nvPr>
            <p:ph idx="1"/>
          </p:nvPr>
        </p:nvSpPr>
        <p:spPr>
          <a:xfrm>
            <a:off x="457200" y="1600200"/>
            <a:ext cx="8229600" cy="5141168"/>
          </a:xfrm>
        </p:spPr>
        <p:txBody>
          <a:bodyPr>
            <a:normAutofit fontScale="92500" lnSpcReduction="20000"/>
          </a:bodyPr>
          <a:lstStyle/>
          <a:p>
            <a:r>
              <a:rPr lang="id-ID" dirty="0" smtClean="0"/>
              <a:t>WILAYAH </a:t>
            </a:r>
            <a:r>
              <a:rPr lang="id-ID" dirty="0"/>
              <a:t>HINDIA BELANDA DIBAGI KEDALAM TIGA WILAYAH KEKUASAAN MILITER :WILAYAH JAWA DAN MADURA , WILAYAH SUMATERA, WILAYAH TIMUR (SULAWESI, KALIMANTAN, SUNDA KECIL DAN MALUKU). </a:t>
            </a:r>
            <a:endParaRPr lang="id-ID" dirty="0" smtClean="0"/>
          </a:p>
          <a:p>
            <a:r>
              <a:rPr lang="id-ID" dirty="0" smtClean="0"/>
              <a:t>OSAMUSEIREI </a:t>
            </a:r>
            <a:r>
              <a:rPr lang="id-ID" dirty="0"/>
              <a:t>(UU) NO. 27 TAHUN 1942) MENGATUR PENYELENGGARAAN PEMERINTAHAN DAERAH. • TIGA TINGKATAN PEMERINTAH DAERAH : SYUU DIPIMPIN OLEH SYUUTYOOKAN, KEN DIPIMPIN KENTYOO, SI DIPIMPIN SITYOO. </a:t>
            </a:r>
            <a:endParaRPr lang="id-ID" dirty="0" smtClean="0"/>
          </a:p>
          <a:p>
            <a:r>
              <a:rPr lang="id-ID" dirty="0" smtClean="0"/>
              <a:t>PENYELENGGARAAN </a:t>
            </a:r>
            <a:r>
              <a:rPr lang="id-ID" dirty="0"/>
              <a:t>PEMERINTAHAN SENTRALISTIK DAN MILITERISTIK.</a:t>
            </a:r>
          </a:p>
        </p:txBody>
      </p:sp>
    </p:spTree>
    <p:extLst>
      <p:ext uri="{BB962C8B-B14F-4D97-AF65-F5344CB8AC3E}">
        <p14:creationId xmlns:p14="http://schemas.microsoft.com/office/powerpoint/2010/main" val="716365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DESENTRALISASI PADA MASA PENDUDUKAN JEPANG</a:t>
            </a:r>
            <a:endParaRPr lang="id-ID" dirty="0"/>
          </a:p>
        </p:txBody>
      </p:sp>
      <p:sp>
        <p:nvSpPr>
          <p:cNvPr id="3" name="Content Placeholder 2"/>
          <p:cNvSpPr>
            <a:spLocks noGrp="1"/>
          </p:cNvSpPr>
          <p:nvPr>
            <p:ph idx="1"/>
          </p:nvPr>
        </p:nvSpPr>
        <p:spPr/>
        <p:txBody>
          <a:bodyPr/>
          <a:lstStyle/>
          <a:p>
            <a:r>
              <a:rPr lang="id-ID" dirty="0" smtClean="0"/>
              <a:t>LOCAL </a:t>
            </a:r>
            <a:r>
              <a:rPr lang="id-ID" dirty="0"/>
              <a:t>RAAD DIHAPUSKAN DAN PEMDA HAMPIR SAMA SEKALI TIDAK MEMILIKI WEWENANG. </a:t>
            </a:r>
            <a:endParaRPr lang="id-ID" dirty="0" smtClean="0"/>
          </a:p>
          <a:p>
            <a:r>
              <a:rPr lang="id-ID" dirty="0" smtClean="0"/>
              <a:t>KARENA </a:t>
            </a:r>
            <a:r>
              <a:rPr lang="id-ID" dirty="0"/>
              <a:t>KETERBATASAN PERSONIL KOLONIAL JEPANG TETAP MEMANFAATKAN PARA ”PANGREHPRAJA” MULAI DARI RESIDEN SAMPAI “RT/RW” UNTUK MENJALANKAN PEMERINTAHAN.</a:t>
            </a:r>
          </a:p>
        </p:txBody>
      </p:sp>
    </p:spTree>
    <p:extLst>
      <p:ext uri="{BB962C8B-B14F-4D97-AF65-F5344CB8AC3E}">
        <p14:creationId xmlns:p14="http://schemas.microsoft.com/office/powerpoint/2010/main" val="13688559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2001</Words>
  <Application>Microsoft Office PowerPoint</Application>
  <PresentationFormat>On-screen Show (4:3)</PresentationFormat>
  <Paragraphs>79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DESENTRALISASI POLITIK MASA KOLONIAL </vt:lpstr>
      <vt:lpstr>Dasar Hukum</vt:lpstr>
      <vt:lpstr>REGERINGS REGLEMENT (RR) 1854 (STAATSBLAAD 1855 NO. 2)</vt:lpstr>
      <vt:lpstr>DESENTRALISATIE WET 1903</vt:lpstr>
      <vt:lpstr>WET OP DE BESTUURSHERVORMING 1922 (UU Reformasi Tata Pemerintahan)</vt:lpstr>
      <vt:lpstr>WET OP DE BESTUURSHERVORMIN 1922</vt:lpstr>
      <vt:lpstr>Desentralisasi Kolonial Jepang</vt:lpstr>
      <vt:lpstr>DESENTRALISASI PADA MASA PENDUDUKAN JEPANG</vt:lpstr>
      <vt:lpstr>DESENTRALISASI PADA MASA PENDUDUKAN JEPANG</vt:lpstr>
      <vt:lpstr>Next...</vt:lpstr>
      <vt:lpstr>Argumentasi</vt:lpstr>
      <vt:lpstr>Next...</vt:lpstr>
      <vt:lpstr>Realisasi.....</vt:lpstr>
      <vt:lpstr>Next...</vt:lpstr>
      <vt:lpstr>Next....</vt:lpstr>
      <vt:lpstr>Kontrak Kekuasaan</vt:lpstr>
      <vt:lpstr>Next...</vt:lpstr>
      <vt:lpstr>Masa Jepang</vt:lpstr>
      <vt:lpstr>Next....</vt:lpstr>
      <vt:lpstr>Next...</vt:lpstr>
      <vt:lpstr>Kesimpulan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DESENTRALISASI POLITIK MASA KOLONIAL</dc:title>
  <dc:creator>PASCA</dc:creator>
  <cp:lastModifiedBy>PASCA</cp:lastModifiedBy>
  <cp:revision>6</cp:revision>
  <dcterms:created xsi:type="dcterms:W3CDTF">2021-03-02T03:24:44Z</dcterms:created>
  <dcterms:modified xsi:type="dcterms:W3CDTF">2021-03-02T04:20:43Z</dcterms:modified>
</cp:coreProperties>
</file>