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9" r:id="rId5"/>
    <p:sldId id="258" r:id="rId6"/>
    <p:sldId id="260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FF9900"/>
    <a:srgbClr val="D99B01"/>
    <a:srgbClr val="FF66CC"/>
    <a:srgbClr val="FF67AC"/>
    <a:srgbClr val="CC0099"/>
    <a:srgbClr val="FFDC47"/>
    <a:srgbClr val="5EEC3C"/>
    <a:srgbClr val="CCCC00"/>
    <a:srgbClr val="FFCC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34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B8A86-3586-436A-B3FA-3FD8215A21F7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49BE6-9887-4B9B-B3DD-1CB491A1DF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951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913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77161"/>
            <a:ext cx="8246070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25150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FCF48A3-297D-4920-BA73-9F031282FE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91995"/>
            <a:ext cx="8246070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7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80279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198559"/>
            <a:ext cx="5802790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777C50-1820-421B-A14A-53B07EBE9138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91995"/>
            <a:ext cx="8246071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875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1904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875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1904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62350"/>
            <a:ext cx="8246070" cy="1383822"/>
          </a:xfrm>
        </p:spPr>
        <p:txBody>
          <a:bodyPr/>
          <a:lstStyle/>
          <a:p>
            <a:r>
              <a:rPr lang="en-US" dirty="0" smtClean="0"/>
              <a:t>SEJARAH PERGERAKAN NASIONAL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97930" y="8953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KONTRAK BELAJAR</a:t>
            </a:r>
            <a:endParaRPr lang="en-US" dirty="0"/>
          </a:p>
        </p:txBody>
      </p:sp>
      <p:pic>
        <p:nvPicPr>
          <p:cNvPr id="9" name="Picture 8" descr="j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57350"/>
            <a:ext cx="762000" cy="762000"/>
          </a:xfrm>
          <a:prstGeom prst="rect">
            <a:avLst/>
          </a:prstGeom>
        </p:spPr>
      </p:pic>
      <p:pic>
        <p:nvPicPr>
          <p:cNvPr id="11" name="Picture 10" descr="uji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714750"/>
            <a:ext cx="749592" cy="957261"/>
          </a:xfrm>
          <a:prstGeom prst="rect">
            <a:avLst/>
          </a:prstGeom>
        </p:spPr>
      </p:pic>
      <p:pic>
        <p:nvPicPr>
          <p:cNvPr id="13" name="Picture 12" descr="nila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657351"/>
            <a:ext cx="685799" cy="838200"/>
          </a:xfrm>
          <a:prstGeom prst="rect">
            <a:avLst/>
          </a:prstGeom>
        </p:spPr>
      </p:pic>
      <p:pic>
        <p:nvPicPr>
          <p:cNvPr id="14" name="Picture 13" descr="studen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638550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1600" y="371475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TUGAS KELAS UTS</a:t>
            </a:r>
          </a:p>
          <a:p>
            <a:r>
              <a:rPr lang="en-US" b="1" dirty="0" smtClean="0"/>
              <a:t>UAS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371475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KOORDINATOR KELAS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5486400" y="1657350"/>
            <a:ext cx="3429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PRESENSI (10%)</a:t>
            </a:r>
            <a:endParaRPr lang="en-US" b="1" dirty="0" smtClean="0"/>
          </a:p>
          <a:p>
            <a:pPr marL="342900" indent="-342900"/>
            <a:r>
              <a:rPr lang="en-US" b="1" dirty="0" smtClean="0"/>
              <a:t>TUGAS (10%)</a:t>
            </a:r>
            <a:endParaRPr lang="en-US" b="1" dirty="0" smtClean="0"/>
          </a:p>
          <a:p>
            <a:pPr marL="342900" indent="-342900"/>
            <a:r>
              <a:rPr lang="en-US" b="1" dirty="0" smtClean="0"/>
              <a:t>PARTISIPASI DI </a:t>
            </a:r>
            <a:r>
              <a:rPr lang="en-US" b="1" dirty="0" smtClean="0"/>
              <a:t>KELAS (10%)</a:t>
            </a:r>
            <a:endParaRPr lang="en-US" b="1" dirty="0" smtClean="0"/>
          </a:p>
          <a:p>
            <a:pPr marL="342900" indent="-342900"/>
            <a:r>
              <a:rPr lang="en-US" b="1" dirty="0" smtClean="0"/>
              <a:t>UJIAN TENGAH </a:t>
            </a:r>
            <a:r>
              <a:rPr lang="en-US" b="1" dirty="0" smtClean="0"/>
              <a:t>SEMESTER (25%)</a:t>
            </a:r>
            <a:endParaRPr lang="en-US" b="1" dirty="0" smtClean="0"/>
          </a:p>
          <a:p>
            <a:pPr marL="342900" indent="-342900"/>
            <a:r>
              <a:rPr lang="en-US" b="1" dirty="0" smtClean="0"/>
              <a:t>UJIAN AKHIR </a:t>
            </a:r>
            <a:r>
              <a:rPr lang="en-US" b="1" dirty="0" smtClean="0"/>
              <a:t>SEMESTER (45%)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1371600" y="1657350"/>
            <a:ext cx="182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SENIN</a:t>
            </a:r>
          </a:p>
          <a:p>
            <a:pPr marL="342900" indent="-342900"/>
            <a:r>
              <a:rPr lang="en-US" b="1" dirty="0" smtClean="0"/>
              <a:t>16.00-18.00</a:t>
            </a:r>
          </a:p>
          <a:p>
            <a:pPr marL="342900" indent="-342900"/>
            <a:r>
              <a:rPr lang="en-US" b="1" dirty="0" smtClean="0"/>
              <a:t>GPN B.1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930" y="12001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MATERI/POKOK BAHASAN</a:t>
            </a:r>
            <a:endParaRPr lang="en-US" dirty="0"/>
          </a:p>
        </p:txBody>
      </p:sp>
      <p:pic>
        <p:nvPicPr>
          <p:cNvPr id="1027" name="Picture 3" descr="C:\Users\Heri\AppData\Local\Microsoft\Windows\Temporary Internet Files\Content.IE5\T0L2WHPF\point-of-interest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809750"/>
            <a:ext cx="457200" cy="728606"/>
          </a:xfrm>
          <a:prstGeom prst="rect">
            <a:avLst/>
          </a:prstGeom>
          <a:noFill/>
        </p:spPr>
      </p:pic>
      <p:pic>
        <p:nvPicPr>
          <p:cNvPr id="10" name="Picture 3" descr="C:\Users\Heri\AppData\Local\Microsoft\Windows\Temporary Internet Files\Content.IE5\T0L2WHPF\point-of-interest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724150"/>
            <a:ext cx="457200" cy="728606"/>
          </a:xfrm>
          <a:prstGeom prst="rect">
            <a:avLst/>
          </a:prstGeom>
          <a:noFill/>
        </p:spPr>
      </p:pic>
      <p:pic>
        <p:nvPicPr>
          <p:cNvPr id="11" name="Picture 3" descr="C:\Users\Heri\AppData\Local\Microsoft\Windows\Temporary Internet Files\Content.IE5\T0L2WHPF\point-of-interest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790950"/>
            <a:ext cx="457200" cy="72860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295400" y="2038350"/>
            <a:ext cx="43434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PENGANTAR TENTANG SEJARAH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76400" y="2952750"/>
            <a:ext cx="42672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TIMBULNYA PERGERAKAN BANGSA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09800" y="3943350"/>
            <a:ext cx="42672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BANGKITNYA NASIONALISME DI INDONESIA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810000" y="438150"/>
            <a:ext cx="2895600" cy="1371600"/>
          </a:xfrm>
        </p:spPr>
        <p:txBody>
          <a:bodyPr>
            <a:normAutofit/>
          </a:bodyPr>
          <a:lstStyle/>
          <a:p>
            <a:r>
              <a:rPr lang="en-US" sz="1800" dirty="0" err="1" smtClean="0">
                <a:solidFill>
                  <a:schemeClr val="tx1"/>
                </a:solidFill>
              </a:rPr>
              <a:t>Harapan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mata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kuliah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Sejarah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Pergerakan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Nasional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81600" y="2724150"/>
            <a:ext cx="327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Harapan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dosen</a:t>
            </a:r>
            <a:r>
              <a:rPr lang="en-US" b="1" dirty="0" smtClean="0"/>
              <a:t> </a:t>
            </a:r>
            <a:r>
              <a:rPr lang="en-US" b="1" dirty="0" err="1" smtClean="0"/>
              <a:t>mata</a:t>
            </a:r>
            <a:r>
              <a:rPr lang="en-US" b="1" dirty="0" smtClean="0"/>
              <a:t> </a:t>
            </a:r>
            <a:r>
              <a:rPr lang="en-US" b="1" dirty="0" err="1" smtClean="0"/>
              <a:t>kuliah</a:t>
            </a:r>
            <a:r>
              <a:rPr lang="en-US" b="1" dirty="0" smtClean="0"/>
              <a:t> </a:t>
            </a:r>
            <a:r>
              <a:rPr lang="en-US" b="1" dirty="0" err="1" smtClean="0"/>
              <a:t>Sejarah</a:t>
            </a:r>
            <a:r>
              <a:rPr lang="en-US" b="1" dirty="0" smtClean="0"/>
              <a:t> </a:t>
            </a:r>
            <a:r>
              <a:rPr lang="en-US" b="1" dirty="0" err="1" smtClean="0"/>
              <a:t>Pergerakan</a:t>
            </a:r>
            <a:r>
              <a:rPr lang="en-US" b="1" dirty="0" smtClean="0"/>
              <a:t> </a:t>
            </a:r>
            <a:r>
              <a:rPr lang="en-US" b="1" dirty="0" err="1" smtClean="0"/>
              <a:t>Nasional</a:t>
            </a:r>
            <a:endParaRPr lang="en-US" b="1" dirty="0"/>
          </a:p>
        </p:txBody>
      </p:sp>
      <p:pic>
        <p:nvPicPr>
          <p:cNvPr id="13" name="Picture 12" descr="hrp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590550"/>
            <a:ext cx="900856" cy="1419225"/>
          </a:xfrm>
          <a:prstGeom prst="rect">
            <a:avLst/>
          </a:prstGeom>
        </p:spPr>
      </p:pic>
      <p:pic>
        <p:nvPicPr>
          <p:cNvPr id="14" name="Picture 13" descr="dose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2571750"/>
            <a:ext cx="1300163" cy="130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ouwes dekk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581150"/>
            <a:ext cx="1295400" cy="1166576"/>
          </a:xfrm>
          <a:prstGeom prst="rect">
            <a:avLst/>
          </a:prstGeom>
        </p:spPr>
      </p:pic>
      <p:pic>
        <p:nvPicPr>
          <p:cNvPr id="16" name="Picture 15" descr="dr sotom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581150"/>
            <a:ext cx="1371600" cy="1219199"/>
          </a:xfrm>
          <a:prstGeom prst="rect">
            <a:avLst/>
          </a:prstGeom>
        </p:spPr>
      </p:pic>
      <p:pic>
        <p:nvPicPr>
          <p:cNvPr id="17" name="Picture 16" descr="ki hadjar dewantar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1581150"/>
            <a:ext cx="1447800" cy="1219199"/>
          </a:xfrm>
          <a:prstGeom prst="rect">
            <a:avLst/>
          </a:prstGeom>
        </p:spPr>
      </p:pic>
      <p:pic>
        <p:nvPicPr>
          <p:cNvPr id="18" name="Picture 17" descr="patimur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1581150"/>
            <a:ext cx="1295400" cy="1142999"/>
          </a:xfrm>
          <a:prstGeom prst="rect">
            <a:avLst/>
          </a:prstGeom>
        </p:spPr>
      </p:pic>
      <p:pic>
        <p:nvPicPr>
          <p:cNvPr id="19" name="Picture 18" descr="soe hok gie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2800" y="3105150"/>
            <a:ext cx="1309687" cy="1447800"/>
          </a:xfrm>
          <a:prstGeom prst="rect">
            <a:avLst/>
          </a:prstGeom>
        </p:spPr>
      </p:pic>
      <p:pic>
        <p:nvPicPr>
          <p:cNvPr id="20" name="Picture 19" descr="hatta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1" y="3028950"/>
            <a:ext cx="1371600" cy="1447800"/>
          </a:xfrm>
          <a:prstGeom prst="rect">
            <a:avLst/>
          </a:prstGeom>
        </p:spPr>
      </p:pic>
      <p:pic>
        <p:nvPicPr>
          <p:cNvPr id="21" name="Picture 20" descr="soekarno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05000" y="3105150"/>
            <a:ext cx="1252648" cy="1447800"/>
          </a:xfrm>
          <a:prstGeom prst="rect">
            <a:avLst/>
          </a:prstGeom>
        </p:spPr>
      </p:pic>
      <p:pic>
        <p:nvPicPr>
          <p:cNvPr id="22" name="Picture 21" descr="gusdur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76800" y="3105150"/>
            <a:ext cx="1352550" cy="142875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629400" y="226695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SIAPAKAH DIA?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queto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428750"/>
            <a:ext cx="4953000" cy="30748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72</Words>
  <Application>Microsoft Office PowerPoint</Application>
  <PresentationFormat>On-screen Show (16:9)</PresentationFormat>
  <Paragraphs>21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SEJARAH PERGERAKAN NASIONAL</vt:lpstr>
      <vt:lpstr>KONTRAK BELAJAR</vt:lpstr>
      <vt:lpstr>MATERI/POKOK BAHASAN</vt:lpstr>
      <vt:lpstr>Harapan untuk mata kuliah Sejarah Pergerakan Nasional</vt:lpstr>
      <vt:lpstr>Slide 5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Heri</cp:lastModifiedBy>
  <cp:revision>134</cp:revision>
  <dcterms:created xsi:type="dcterms:W3CDTF">2013-08-21T19:17:07Z</dcterms:created>
  <dcterms:modified xsi:type="dcterms:W3CDTF">2019-02-11T07:16:18Z</dcterms:modified>
</cp:coreProperties>
</file>