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62797-E374-45C7-9EC0-EEC2608CD991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4F9D6-852C-4672-A442-B2470286F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7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EFDBAD-30AF-485A-9B9A-0F0F36C29D9C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E63BD24-8943-469A-9666-D453A2159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810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Konsep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paradigma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memandang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kehidupan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sosial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bukanlah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natural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tetapi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hasil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konstruksi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kosentrasi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analisis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menemukan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bagaimana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peristiwa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dikonstruksi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cara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apa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kosntruksi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itu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</a:rPr>
              <a:t>dibentu</a:t>
            </a:r>
            <a:r>
              <a:rPr lang="en-US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k</a:t>
            </a:r>
            <a:r>
              <a:rPr lang="en-US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  </a:t>
            </a:r>
          </a:p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komunikasi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seringkali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dimaksudkan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sebagai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paradigma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produksi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pertukaran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makna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8381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konstruksionis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229600" cy="5181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43200"/>
                <a:gridCol w="2743200"/>
                <a:gridCol w="2743200"/>
              </a:tblGrid>
              <a:tr h="59218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Perangkat</a:t>
                      </a:r>
                      <a:r>
                        <a:rPr lang="en-US" dirty="0" smtClean="0"/>
                        <a:t> framing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 yang </a:t>
                      </a:r>
                      <a:r>
                        <a:rPr lang="en-US" dirty="0" err="1" smtClean="0"/>
                        <a:t>diamati</a:t>
                      </a:r>
                      <a:endParaRPr lang="en-US" dirty="0"/>
                    </a:p>
                  </a:txBody>
                  <a:tcPr/>
                </a:tc>
              </a:tr>
              <a:tr h="148045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Sintaksis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Headline (</a:t>
                      </a:r>
                      <a:r>
                        <a:rPr lang="en-US" dirty="0" err="1" smtClean="0"/>
                        <a:t>judul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r>
                        <a:rPr lang="en-US" dirty="0" smtClean="0"/>
                        <a:t>), lead, </a:t>
                      </a:r>
                      <a:r>
                        <a:rPr lang="en-US" dirty="0" err="1" smtClean="0"/>
                        <a:t>latar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kutipan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pernyataan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penutup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0363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Skrip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mengisahkan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5W + 1 H</a:t>
                      </a:r>
                      <a:endParaRPr lang="en-US" dirty="0"/>
                    </a:p>
                  </a:txBody>
                  <a:tcPr/>
                </a:tc>
              </a:tr>
              <a:tr h="10363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Tematik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menulis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Detail, </a:t>
                      </a:r>
                      <a:r>
                        <a:rPr lang="en-US" dirty="0" err="1" smtClean="0"/>
                        <a:t>koherensi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kalimat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ganti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Paragraf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proposisi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kalimat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kalimat</a:t>
                      </a:r>
                      <a:endParaRPr lang="en-US" dirty="0"/>
                    </a:p>
                  </a:txBody>
                  <a:tcPr/>
                </a:tc>
              </a:tr>
              <a:tr h="10363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Retoris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menekankan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Leksikon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grafis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metafora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Kata</a:t>
                      </a:r>
                      <a:r>
                        <a:rPr lang="en-US" dirty="0" smtClean="0"/>
                        <a:t>, idiom. </a:t>
                      </a:r>
                      <a:r>
                        <a:rPr lang="en-US" dirty="0" err="1" smtClean="0"/>
                        <a:t>Gambar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grafik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foto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, </a:t>
            </a:r>
            <a:r>
              <a:rPr lang="en-US" sz="2400" dirty="0" err="1" smtClean="0"/>
              <a:t>sintaksis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susunan</a:t>
            </a:r>
            <a:r>
              <a:rPr lang="en-US" sz="2400" dirty="0" smtClean="0"/>
              <a:t> </a:t>
            </a:r>
            <a:r>
              <a:rPr lang="en-US" sz="2400" dirty="0" err="1" smtClean="0"/>
              <a:t>kata</a:t>
            </a:r>
            <a:r>
              <a:rPr lang="en-US" sz="2400" dirty="0" smtClean="0"/>
              <a:t>/</a:t>
            </a:r>
            <a:r>
              <a:rPr lang="en-US" sz="2400" dirty="0" err="1" smtClean="0"/>
              <a:t>frase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kalimat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wacana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, </a:t>
            </a:r>
            <a:r>
              <a:rPr lang="en-US" sz="2400" dirty="0" err="1" smtClean="0"/>
              <a:t>menunjuk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susunan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endParaRPr lang="en-US" sz="2400" dirty="0" smtClean="0"/>
          </a:p>
          <a:p>
            <a:r>
              <a:rPr lang="en-US" sz="2400" dirty="0" smtClean="0"/>
              <a:t>Headline, </a:t>
            </a:r>
            <a:r>
              <a:rPr lang="en-US" sz="2400" dirty="0" err="1" smtClean="0"/>
              <a:t>lead,latar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, </a:t>
            </a:r>
            <a:r>
              <a:rPr lang="en-US" sz="2400" dirty="0" err="1" smtClean="0"/>
              <a:t>sumber</a:t>
            </a:r>
            <a:r>
              <a:rPr lang="en-US" sz="2400" dirty="0" smtClean="0"/>
              <a:t>, </a:t>
            </a:r>
            <a:r>
              <a:rPr lang="en-US" sz="2400" dirty="0" err="1" smtClean="0"/>
              <a:t>penutup</a:t>
            </a:r>
            <a:endParaRPr lang="en-US" sz="2400" dirty="0" smtClean="0"/>
          </a:p>
          <a:p>
            <a:r>
              <a:rPr lang="en-US" sz="2400" dirty="0" smtClean="0"/>
              <a:t>Headline    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judul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: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wartwan</a:t>
            </a:r>
            <a:r>
              <a:rPr lang="en-US" sz="2400" dirty="0" smtClean="0"/>
              <a:t>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menekankan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endParaRPr lang="en-US" sz="2400" dirty="0" smtClean="0"/>
          </a:p>
          <a:p>
            <a:r>
              <a:rPr lang="en-US" sz="2400" dirty="0" smtClean="0"/>
              <a:t>Lead;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sudut</a:t>
            </a:r>
            <a:r>
              <a:rPr lang="en-US" sz="2400" dirty="0" smtClean="0"/>
              <a:t> </a:t>
            </a:r>
            <a:r>
              <a:rPr lang="en-US" sz="2400" dirty="0" err="1" smtClean="0"/>
              <a:t>pandang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endParaRPr lang="en-US" sz="2400" dirty="0" smtClean="0"/>
          </a:p>
          <a:p>
            <a:r>
              <a:rPr lang="en-US" sz="2400" dirty="0" err="1" smtClean="0"/>
              <a:t>Latar</a:t>
            </a:r>
            <a:r>
              <a:rPr lang="en-US" sz="2400" dirty="0" smtClean="0"/>
              <a:t>: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diarahkan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kemana</a:t>
            </a:r>
            <a:endParaRPr lang="en-US" sz="2400" dirty="0" smtClean="0"/>
          </a:p>
          <a:p>
            <a:r>
              <a:rPr lang="en-US" sz="2400" dirty="0" err="1" smtClean="0"/>
              <a:t>Pengutipan</a:t>
            </a:r>
            <a:r>
              <a:rPr lang="en-US" sz="2400" dirty="0" smtClean="0"/>
              <a:t> </a:t>
            </a:r>
            <a:r>
              <a:rPr lang="en-US" sz="2400" dirty="0" err="1" smtClean="0"/>
              <a:t>narasumber</a:t>
            </a:r>
            <a:r>
              <a:rPr lang="en-US" sz="2400" dirty="0" smtClean="0"/>
              <a:t>: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keberpihakan</a:t>
            </a:r>
            <a:r>
              <a:rPr lang="en-US" sz="2400" dirty="0" smtClean="0"/>
              <a:t> </a:t>
            </a:r>
            <a:r>
              <a:rPr lang="en-US" sz="2400" dirty="0" err="1" smtClean="0"/>
              <a:t>wartwan</a:t>
            </a:r>
            <a:r>
              <a:rPr lang="en-US" sz="2400" dirty="0" smtClean="0"/>
              <a:t>/media</a:t>
            </a:r>
          </a:p>
          <a:p>
            <a:pPr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sintaksis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4600" y="4800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cerita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: 1)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berusaha</a:t>
            </a:r>
            <a:r>
              <a:rPr lang="en-US" sz="2400" dirty="0" smtClean="0"/>
              <a:t>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kelanjutan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. 2) </a:t>
            </a:r>
            <a:r>
              <a:rPr lang="en-US" sz="2400" dirty="0" err="1" smtClean="0"/>
              <a:t>Berita</a:t>
            </a:r>
            <a:r>
              <a:rPr lang="en-US" sz="2400" dirty="0" smtClean="0"/>
              <a:t>: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orientasi</a:t>
            </a:r>
            <a:r>
              <a:rPr lang="en-US" sz="2400" dirty="0" smtClean="0"/>
              <a:t> </a:t>
            </a:r>
            <a:r>
              <a:rPr lang="en-US" sz="2400" dirty="0" err="1" smtClean="0"/>
              <a:t>menghubungkan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komunal</a:t>
            </a:r>
            <a:r>
              <a:rPr lang="en-US" sz="2400" dirty="0" smtClean="0"/>
              <a:t> </a:t>
            </a:r>
            <a:r>
              <a:rPr lang="en-US" sz="2400" dirty="0" err="1" smtClean="0"/>
              <a:t>pembaca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skrip</a:t>
            </a:r>
            <a:r>
              <a:rPr lang="en-US" sz="2400" dirty="0" smtClean="0"/>
              <a:t>: 5W +1 </a:t>
            </a:r>
            <a:r>
              <a:rPr lang="en-US" sz="2400" dirty="0" err="1" smtClean="0"/>
              <a:t>H,pola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seharusnya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menampilkannya</a:t>
            </a:r>
            <a:r>
              <a:rPr lang="en-US" sz="2400" dirty="0" smtClean="0"/>
              <a:t>. 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demonstrasi</a:t>
            </a:r>
            <a:r>
              <a:rPr lang="en-US" sz="2400" dirty="0" smtClean="0"/>
              <a:t> </a:t>
            </a:r>
            <a:r>
              <a:rPr lang="en-US" sz="2400" dirty="0" err="1" smtClean="0"/>
              <a:t>buruh</a:t>
            </a:r>
            <a:r>
              <a:rPr lang="en-US" sz="2400" dirty="0" smtClean="0"/>
              <a:t>, </a:t>
            </a:r>
            <a:r>
              <a:rPr lang="en-US" sz="2400" dirty="0" err="1" smtClean="0"/>
              <a:t>diberitakan</a:t>
            </a:r>
            <a:r>
              <a:rPr lang="en-US" sz="2400" dirty="0" smtClean="0"/>
              <a:t> </a:t>
            </a:r>
            <a:r>
              <a:rPr lang="en-US" sz="2400" dirty="0" err="1" smtClean="0"/>
              <a:t>buruh</a:t>
            </a:r>
            <a:r>
              <a:rPr lang="en-US" sz="2400" dirty="0" smtClean="0"/>
              <a:t> </a:t>
            </a:r>
            <a:r>
              <a:rPr lang="en-US" sz="2400" dirty="0" err="1" smtClean="0"/>
              <a:t>melempar</a:t>
            </a:r>
            <a:r>
              <a:rPr lang="en-US" sz="2400" dirty="0" smtClean="0"/>
              <a:t> </a:t>
            </a:r>
            <a:r>
              <a:rPr lang="en-US" sz="2400" dirty="0" err="1" smtClean="0"/>
              <a:t>aparat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luka-luka</a:t>
            </a:r>
            <a:r>
              <a:rPr lang="en-US" sz="2400" dirty="0" smtClean="0"/>
              <a:t>,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i="1" dirty="0" smtClean="0"/>
              <a:t>who</a:t>
            </a:r>
            <a:r>
              <a:rPr lang="en-US" sz="2400" dirty="0" smtClean="0"/>
              <a:t> (</a:t>
            </a:r>
            <a:r>
              <a:rPr lang="en-US" sz="2400" dirty="0" err="1" smtClean="0"/>
              <a:t>buruh</a:t>
            </a:r>
            <a:r>
              <a:rPr lang="en-US" sz="2400" dirty="0" smtClean="0"/>
              <a:t>), </a:t>
            </a:r>
            <a:r>
              <a:rPr lang="en-US" sz="2400" i="1" dirty="0" smtClean="0"/>
              <a:t>what</a:t>
            </a:r>
            <a:r>
              <a:rPr lang="en-US" sz="2400" dirty="0" smtClean="0"/>
              <a:t> (</a:t>
            </a:r>
            <a:r>
              <a:rPr lang="en-US" sz="2400" dirty="0" err="1" smtClean="0"/>
              <a:t>pelemparan</a:t>
            </a:r>
            <a:r>
              <a:rPr lang="en-US" sz="2400" dirty="0" smtClean="0"/>
              <a:t> </a:t>
            </a:r>
            <a:r>
              <a:rPr lang="en-US" sz="2400" dirty="0" err="1" smtClean="0"/>
              <a:t>batu</a:t>
            </a:r>
            <a:r>
              <a:rPr lang="en-US" sz="2400" dirty="0" smtClean="0"/>
              <a:t>), </a:t>
            </a:r>
            <a:r>
              <a:rPr lang="en-US" sz="2400" i="1" dirty="0" smtClean="0"/>
              <a:t>where</a:t>
            </a:r>
            <a:r>
              <a:rPr lang="en-US" sz="2400" dirty="0" smtClean="0"/>
              <a:t> (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i="1" dirty="0" smtClean="0"/>
              <a:t>), when </a:t>
            </a:r>
            <a:r>
              <a:rPr lang="en-US" sz="2400" dirty="0" smtClean="0"/>
              <a:t>(</a:t>
            </a:r>
            <a:r>
              <a:rPr lang="en-US" sz="2400" dirty="0" err="1" smtClean="0"/>
              <a:t>tanggalnya</a:t>
            </a:r>
            <a:r>
              <a:rPr lang="en-US" sz="2400" dirty="0" smtClean="0"/>
              <a:t>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i="1" dirty="0" smtClean="0"/>
              <a:t>how</a:t>
            </a:r>
            <a:r>
              <a:rPr lang="en-US" sz="2400" dirty="0" smtClean="0"/>
              <a:t> (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)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i="1" dirty="0" smtClean="0"/>
              <a:t>why</a:t>
            </a:r>
            <a:r>
              <a:rPr lang="en-US" sz="2400" dirty="0" smtClean="0"/>
              <a:t>(</a:t>
            </a:r>
            <a:r>
              <a:rPr lang="en-US" sz="2400" dirty="0" err="1" smtClean="0"/>
              <a:t>mengapa</a:t>
            </a:r>
            <a:r>
              <a:rPr lang="en-US" sz="2400" dirty="0" smtClean="0"/>
              <a:t>  </a:t>
            </a:r>
            <a:r>
              <a:rPr lang="en-US" sz="2400" dirty="0" err="1" smtClean="0"/>
              <a:t>buruh</a:t>
            </a:r>
            <a:r>
              <a:rPr lang="en-US" sz="2400" dirty="0" smtClean="0"/>
              <a:t> </a:t>
            </a:r>
            <a:r>
              <a:rPr lang="en-US" sz="2400" dirty="0" err="1" smtClean="0"/>
              <a:t>melempar</a:t>
            </a:r>
            <a:r>
              <a:rPr lang="en-US" sz="2400" dirty="0" smtClean="0"/>
              <a:t>)—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lain.    </a:t>
            </a:r>
          </a:p>
          <a:p>
            <a:pPr>
              <a:buNone/>
            </a:pPr>
            <a:r>
              <a:rPr lang="en-US" sz="2400" dirty="0" err="1" smtClean="0"/>
              <a:t>Skrip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 smtClean="0"/>
              <a:t>wartawan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mengkonstruksi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,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penekanan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didahulukan</a:t>
            </a:r>
            <a:r>
              <a:rPr lang="en-US" sz="2400" dirty="0" smtClean="0"/>
              <a:t>,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ditekankan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upaya</a:t>
            </a:r>
            <a:r>
              <a:rPr lang="en-US" sz="2400" dirty="0" smtClean="0"/>
              <a:t> </a:t>
            </a:r>
            <a:r>
              <a:rPr lang="en-US" sz="2400" dirty="0" err="1" smtClean="0"/>
              <a:t>menyembunyikan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Skrip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800" dirty="0" err="1" smtClean="0"/>
              <a:t>Bagi</a:t>
            </a:r>
            <a:r>
              <a:rPr lang="en-US" sz="2800" dirty="0" smtClean="0"/>
              <a:t> Pan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Konsicki</a:t>
            </a:r>
            <a:r>
              <a:rPr lang="en-US" sz="2800" dirty="0" smtClean="0"/>
              <a:t>,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mirip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pengujian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,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diliput</a:t>
            </a:r>
            <a:r>
              <a:rPr lang="en-US" sz="2800" dirty="0" smtClean="0"/>
              <a:t>,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dikutip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pernyataan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diungkapkan—semua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dukungan</a:t>
            </a:r>
            <a:r>
              <a:rPr lang="en-US" sz="2800" dirty="0" smtClean="0"/>
              <a:t> </a:t>
            </a:r>
            <a:r>
              <a:rPr lang="en-US" sz="2800" dirty="0" err="1" smtClean="0"/>
              <a:t>logis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dibuat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tematik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diungkapkan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wartwan—bagaimana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fakta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--.</a:t>
            </a:r>
          </a:p>
          <a:p>
            <a:pPr algn="just"/>
            <a:r>
              <a:rPr lang="en-US" sz="2800" dirty="0" err="1" smtClean="0"/>
              <a:t>Bagaiman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dipakai</a:t>
            </a:r>
            <a:r>
              <a:rPr lang="en-US" sz="2800" dirty="0" smtClean="0"/>
              <a:t>,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menempatkan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wartwan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.  </a:t>
            </a:r>
            <a:r>
              <a:rPr lang="en-US" sz="2800" dirty="0" err="1" smtClean="0"/>
              <a:t>Elemen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: </a:t>
            </a:r>
            <a:r>
              <a:rPr lang="en-US" sz="2800" dirty="0" err="1" smtClean="0"/>
              <a:t>koherensi—pertalian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jalinan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antarkata</a:t>
            </a:r>
            <a:r>
              <a:rPr lang="en-US" sz="2800" dirty="0" smtClean="0"/>
              <a:t>, </a:t>
            </a:r>
            <a:r>
              <a:rPr lang="en-US" sz="2800" dirty="0" err="1" smtClean="0"/>
              <a:t>proposisi—gabungan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--,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: </a:t>
            </a:r>
            <a:r>
              <a:rPr lang="en-US" sz="2800" dirty="0" err="1" smtClean="0"/>
              <a:t>koherensi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(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), </a:t>
            </a:r>
            <a:r>
              <a:rPr lang="en-US" sz="2800" dirty="0" err="1" smtClean="0"/>
              <a:t>koherensi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</a:t>
            </a:r>
            <a:r>
              <a:rPr lang="en-US" sz="2800" dirty="0" smtClean="0"/>
              <a:t> (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lalu</a:t>
            </a:r>
            <a:r>
              <a:rPr lang="en-US" sz="2800" dirty="0" smtClean="0"/>
              <a:t>), </a:t>
            </a:r>
            <a:r>
              <a:rPr lang="en-US" sz="2800" dirty="0" err="1" smtClean="0"/>
              <a:t>koherensi</a:t>
            </a:r>
            <a:r>
              <a:rPr lang="en-US" sz="2800" dirty="0" smtClean="0"/>
              <a:t> </a:t>
            </a:r>
            <a:r>
              <a:rPr lang="en-US" sz="2800" dirty="0" err="1" smtClean="0"/>
              <a:t>pembeda</a:t>
            </a:r>
            <a:r>
              <a:rPr lang="en-US" sz="2800" dirty="0" smtClean="0"/>
              <a:t> (</a:t>
            </a:r>
            <a:r>
              <a:rPr lang="en-US" sz="2800" dirty="0" err="1" smtClean="0"/>
              <a:t>dibandingkan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)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Tematik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retoris</a:t>
            </a:r>
            <a:r>
              <a:rPr lang="en-US" sz="2800" dirty="0" smtClean="0"/>
              <a:t> </a:t>
            </a: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gaya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yang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ditonjolkan</a:t>
            </a:r>
            <a:r>
              <a:rPr lang="en-US" sz="2800" dirty="0" smtClean="0"/>
              <a:t> </a:t>
            </a:r>
            <a:r>
              <a:rPr lang="en-US" sz="2800" dirty="0" err="1" smtClean="0"/>
              <a:t>wartwan</a:t>
            </a:r>
            <a:r>
              <a:rPr lang="en-US" sz="2800" dirty="0" smtClean="0"/>
              <a:t>.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</a:t>
            </a:r>
            <a:r>
              <a:rPr lang="en-US" sz="2800" dirty="0" err="1" smtClean="0"/>
              <a:t>retoris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citra</a:t>
            </a:r>
            <a:r>
              <a:rPr lang="en-US" sz="2800" dirty="0" smtClean="0"/>
              <a:t>,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kemenonjolan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sisi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diinginkan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Elemen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retoris</a:t>
            </a:r>
            <a:r>
              <a:rPr lang="en-US" sz="2800" dirty="0" smtClean="0"/>
              <a:t>: </a:t>
            </a:r>
            <a:r>
              <a:rPr lang="en-US" sz="2800" dirty="0" err="1" smtClean="0"/>
              <a:t>leksikon—pilihan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kata-kata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menandai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peristiwa—misalnya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</a:t>
            </a:r>
            <a:r>
              <a:rPr lang="en-US" sz="2800" dirty="0" err="1" smtClean="0"/>
              <a:t>bersedih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berduka—menangis—terluka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: 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ideologis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pemaknaan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fakta</a:t>
            </a:r>
            <a:r>
              <a:rPr lang="en-US" sz="2800" dirty="0" smtClean="0"/>
              <a:t>/</a:t>
            </a:r>
            <a:r>
              <a:rPr lang="en-US" sz="2800" dirty="0" err="1" smtClean="0"/>
              <a:t>realitas</a:t>
            </a:r>
            <a:r>
              <a:rPr lang="en-US" sz="2800" dirty="0" smtClean="0"/>
              <a:t>.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</a:t>
            </a:r>
            <a:r>
              <a:rPr lang="en-US" sz="2800" dirty="0" err="1" smtClean="0"/>
              <a:t>tragedi</a:t>
            </a:r>
            <a:r>
              <a:rPr lang="en-US" sz="2800" dirty="0" smtClean="0"/>
              <a:t> </a:t>
            </a:r>
            <a:r>
              <a:rPr lang="en-US" sz="2800" dirty="0" err="1" smtClean="0"/>
              <a:t>beda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, </a:t>
            </a:r>
            <a:r>
              <a:rPr lang="en-US" sz="2800" dirty="0" err="1" smtClean="0"/>
              <a:t>pembunuhan</a:t>
            </a:r>
            <a:r>
              <a:rPr lang="en-US" sz="2800" dirty="0" smtClean="0"/>
              <a:t>,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endParaRPr lang="en-US" sz="2800" dirty="0" smtClean="0"/>
          </a:p>
          <a:p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lewat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,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grafis—bagian</a:t>
            </a:r>
            <a:r>
              <a:rPr lang="en-US" sz="2800" dirty="0" smtClean="0"/>
              <a:t> </a:t>
            </a:r>
            <a:r>
              <a:rPr lang="en-US" sz="2800" dirty="0" err="1" smtClean="0"/>
              <a:t>tulisan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beda</a:t>
            </a:r>
            <a:r>
              <a:rPr lang="en-US" sz="2800" dirty="0" smtClean="0"/>
              <a:t>– (</a:t>
            </a:r>
            <a:r>
              <a:rPr lang="en-US" sz="2800" dirty="0" err="1" smtClean="0"/>
              <a:t>huruf</a:t>
            </a:r>
            <a:r>
              <a:rPr lang="en-US" sz="2800" dirty="0" smtClean="0"/>
              <a:t> </a:t>
            </a:r>
            <a:r>
              <a:rPr lang="en-US" sz="2800" dirty="0" err="1" smtClean="0"/>
              <a:t>tebal</a:t>
            </a:r>
            <a:r>
              <a:rPr lang="en-US" sz="2800" dirty="0" smtClean="0"/>
              <a:t>, miring), </a:t>
            </a:r>
            <a:r>
              <a:rPr lang="en-US" sz="2800" dirty="0" err="1" smtClean="0"/>
              <a:t>foto,gambar</a:t>
            </a:r>
            <a:r>
              <a:rPr lang="en-US" sz="2800" dirty="0" smtClean="0"/>
              <a:t> </a:t>
            </a:r>
            <a:r>
              <a:rPr lang="en-US" sz="2800" dirty="0" err="1" smtClean="0"/>
              <a:t>grafik</a:t>
            </a:r>
            <a:r>
              <a:rPr lang="en-US" sz="2800" dirty="0" smtClean="0"/>
              <a:t>, </a:t>
            </a:r>
            <a:r>
              <a:rPr lang="en-US" sz="2800" dirty="0" err="1" smtClean="0"/>
              <a:t>tabel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Retoris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Rekonstruksi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sosial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tujuan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analisis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paradigma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konstruksionis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melihat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mengetahui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bagaimana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media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mengkonstruksi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sharing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mencoba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berempati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media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diteliti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bagaimana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media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mengkonstruksikan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fasilitator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keragaman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subjektivitas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obyek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diamati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.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Hasil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hasil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interaksi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dinamis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antara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diamati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Makna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suatu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hasil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negosiasi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antara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interaksi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antara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objek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ditelitinya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Penafsiran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terpisahkan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analisis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Kualitas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penelitian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diukur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otensitas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refleksivitas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temuan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/</a:t>
            </a:r>
            <a:r>
              <a:rPr lang="en-US" dirty="0" err="1" smtClean="0"/>
              <a:t>realitas</a:t>
            </a:r>
            <a:r>
              <a:rPr lang="en-US" dirty="0" smtClean="0"/>
              <a:t>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; </a:t>
            </a:r>
            <a:r>
              <a:rPr lang="en-US" dirty="0" err="1" smtClean="0"/>
              <a:t>dipilih</a:t>
            </a:r>
            <a:r>
              <a:rPr lang="en-US" dirty="0" smtClean="0"/>
              <a:t>/</a:t>
            </a:r>
            <a:r>
              <a:rPr lang="en-US" dirty="0" err="1" smtClean="0"/>
              <a:t>dibuang</a:t>
            </a:r>
            <a:r>
              <a:rPr lang="en-US" dirty="0" smtClean="0"/>
              <a:t>,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ditekankan</a:t>
            </a:r>
            <a:r>
              <a:rPr lang="en-US" dirty="0" smtClean="0"/>
              <a:t>, </a:t>
            </a:r>
            <a:r>
              <a:rPr lang="en-US" dirty="0" err="1" smtClean="0"/>
              <a:t>diberitakan,tak</a:t>
            </a:r>
            <a:r>
              <a:rPr lang="en-US" dirty="0" smtClean="0"/>
              <a:t> </a:t>
            </a:r>
            <a:r>
              <a:rPr lang="en-US" dirty="0" err="1" smtClean="0"/>
              <a:t>diberitakan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angel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melupakan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yang </a:t>
            </a:r>
            <a:r>
              <a:rPr lang="en-US" dirty="0" err="1" smtClean="0"/>
              <a:t>ditulis</a:t>
            </a:r>
            <a:r>
              <a:rPr lang="en-US" dirty="0" smtClean="0"/>
              <a:t>, 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kata-kata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aspek</a:t>
            </a:r>
            <a:r>
              <a:rPr lang="en-US" sz="3200" dirty="0" smtClean="0"/>
              <a:t> framing: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err="1"/>
              <a:t>Entman</a:t>
            </a:r>
            <a:r>
              <a:rPr lang="en-US" sz="8000" dirty="0"/>
              <a:t> </a:t>
            </a:r>
            <a:r>
              <a:rPr lang="en-US" sz="8000" dirty="0" err="1"/>
              <a:t>melihat</a:t>
            </a:r>
            <a:r>
              <a:rPr lang="en-US" sz="8000" dirty="0"/>
              <a:t> framing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dua</a:t>
            </a:r>
            <a:r>
              <a:rPr lang="en-US" sz="8000" dirty="0"/>
              <a:t> </a:t>
            </a:r>
            <a:r>
              <a:rPr lang="en-US" sz="8000" dirty="0" err="1"/>
              <a:t>dimensi</a:t>
            </a:r>
            <a:r>
              <a:rPr lang="en-US" sz="8000" dirty="0"/>
              <a:t> : </a:t>
            </a:r>
            <a:r>
              <a:rPr lang="en-US" sz="8000" dirty="0" err="1"/>
              <a:t>seleksi</a:t>
            </a:r>
            <a:r>
              <a:rPr lang="en-US" sz="8000" dirty="0"/>
              <a:t> </a:t>
            </a:r>
            <a:r>
              <a:rPr lang="en-US" sz="8000" dirty="0" err="1"/>
              <a:t>isu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penekanan</a:t>
            </a:r>
            <a:r>
              <a:rPr lang="en-US" sz="8000" dirty="0"/>
              <a:t> </a:t>
            </a:r>
            <a:r>
              <a:rPr lang="en-US" sz="8000" dirty="0" err="1"/>
              <a:t>atau</a:t>
            </a:r>
            <a:r>
              <a:rPr lang="en-US" sz="8000" dirty="0"/>
              <a:t> </a:t>
            </a:r>
            <a:r>
              <a:rPr lang="en-US" sz="8000" dirty="0" err="1"/>
              <a:t>penonjolan</a:t>
            </a:r>
            <a:r>
              <a:rPr lang="en-US" sz="8000" dirty="0"/>
              <a:t> </a:t>
            </a:r>
            <a:r>
              <a:rPr lang="en-US" sz="8000" dirty="0" err="1"/>
              <a:t>aspek-aspek</a:t>
            </a:r>
            <a:r>
              <a:rPr lang="en-US" sz="8000" dirty="0"/>
              <a:t> </a:t>
            </a:r>
            <a:r>
              <a:rPr lang="en-US" sz="8000" dirty="0" err="1"/>
              <a:t>tertentu</a:t>
            </a:r>
            <a:r>
              <a:rPr lang="en-US" sz="8000" dirty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realitas</a:t>
            </a:r>
            <a:r>
              <a:rPr lang="en-US" sz="8000" dirty="0"/>
              <a:t> /</a:t>
            </a:r>
            <a:r>
              <a:rPr lang="en-US" sz="8000" dirty="0" err="1"/>
              <a:t>isu</a:t>
            </a:r>
            <a:r>
              <a:rPr lang="en-US" sz="8000" dirty="0"/>
              <a:t>.</a:t>
            </a:r>
          </a:p>
          <a:p>
            <a:pPr>
              <a:buNone/>
            </a:pPr>
            <a:r>
              <a:rPr lang="en-US" sz="8000" i="1" dirty="0"/>
              <a:t>Define Problems</a:t>
            </a:r>
            <a:endParaRPr lang="en-US" sz="8000" dirty="0"/>
          </a:p>
          <a:p>
            <a:r>
              <a:rPr lang="en-US" sz="8000" dirty="0" err="1"/>
              <a:t>Pendefinisian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endParaRPr lang="en-US" sz="8000" dirty="0"/>
          </a:p>
          <a:p>
            <a:r>
              <a:rPr lang="en-US" sz="8000" dirty="0" err="1"/>
              <a:t>Bagaimana</a:t>
            </a:r>
            <a:r>
              <a:rPr lang="en-US" sz="8000" dirty="0"/>
              <a:t> </a:t>
            </a:r>
            <a:r>
              <a:rPr lang="en-US" sz="8000" dirty="0" err="1"/>
              <a:t>suatu</a:t>
            </a:r>
            <a:r>
              <a:rPr lang="en-US" sz="8000" dirty="0"/>
              <a:t> </a:t>
            </a:r>
            <a:r>
              <a:rPr lang="en-US" sz="8000" dirty="0" err="1"/>
              <a:t>peristiwa</a:t>
            </a:r>
            <a:r>
              <a:rPr lang="en-US" sz="8000" dirty="0"/>
              <a:t> </a:t>
            </a:r>
            <a:r>
              <a:rPr lang="en-US" sz="8000" dirty="0" err="1"/>
              <a:t>dilihat</a:t>
            </a:r>
            <a:r>
              <a:rPr lang="en-US" sz="8000" dirty="0"/>
              <a:t>? </a:t>
            </a:r>
            <a:r>
              <a:rPr lang="en-US" sz="8000" dirty="0" err="1"/>
              <a:t>Sebagai</a:t>
            </a:r>
            <a:r>
              <a:rPr lang="en-US" sz="8000" dirty="0"/>
              <a:t> </a:t>
            </a:r>
            <a:r>
              <a:rPr lang="en-US" sz="8000" dirty="0" err="1"/>
              <a:t>apa</a:t>
            </a:r>
            <a:r>
              <a:rPr lang="en-US" sz="8000" dirty="0"/>
              <a:t>? </a:t>
            </a:r>
            <a:r>
              <a:rPr lang="en-US" sz="8000" dirty="0" err="1"/>
              <a:t>Atau</a:t>
            </a:r>
            <a:r>
              <a:rPr lang="en-US" sz="8000" dirty="0"/>
              <a:t> </a:t>
            </a:r>
            <a:r>
              <a:rPr lang="en-US" sz="8000" dirty="0" err="1"/>
              <a:t>sebagai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 </a:t>
            </a:r>
            <a:r>
              <a:rPr lang="en-US" sz="8000" dirty="0" err="1"/>
              <a:t>apa</a:t>
            </a:r>
            <a:r>
              <a:rPr lang="en-US" sz="8000" dirty="0"/>
              <a:t>?</a:t>
            </a:r>
          </a:p>
          <a:p>
            <a:pPr>
              <a:buNone/>
            </a:pPr>
            <a:r>
              <a:rPr lang="en-US" sz="8000" i="1" dirty="0"/>
              <a:t>Diagnose causes</a:t>
            </a:r>
            <a:endParaRPr lang="en-US" sz="8000" dirty="0"/>
          </a:p>
          <a:p>
            <a:r>
              <a:rPr lang="en-US" sz="8000" dirty="0" err="1"/>
              <a:t>Memperkirakan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 </a:t>
            </a:r>
            <a:r>
              <a:rPr lang="en-US" sz="8000" dirty="0" err="1"/>
              <a:t>atau</a:t>
            </a:r>
            <a:r>
              <a:rPr lang="en-US" sz="8000" dirty="0"/>
              <a:t> </a:t>
            </a:r>
            <a:r>
              <a:rPr lang="en-US" sz="8000" dirty="0" err="1"/>
              <a:t>sumber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endParaRPr lang="en-US" sz="8000" dirty="0"/>
          </a:p>
          <a:p>
            <a:r>
              <a:rPr lang="en-US" sz="8000" dirty="0" err="1"/>
              <a:t>Peristiwa</a:t>
            </a:r>
            <a:r>
              <a:rPr lang="en-US" sz="8000" dirty="0"/>
              <a:t> </a:t>
            </a:r>
            <a:r>
              <a:rPr lang="en-US" sz="8000" dirty="0" err="1"/>
              <a:t>itu</a:t>
            </a:r>
            <a:r>
              <a:rPr lang="en-US" sz="8000" dirty="0"/>
              <a:t> </a:t>
            </a:r>
            <a:r>
              <a:rPr lang="en-US" sz="8000" dirty="0" err="1"/>
              <a:t>dilihat</a:t>
            </a:r>
            <a:r>
              <a:rPr lang="en-US" sz="8000" dirty="0"/>
              <a:t> </a:t>
            </a:r>
            <a:r>
              <a:rPr lang="en-US" sz="8000" dirty="0" err="1"/>
              <a:t>disebabkan</a:t>
            </a:r>
            <a:r>
              <a:rPr lang="en-US" sz="8000" dirty="0"/>
              <a:t> </a:t>
            </a:r>
            <a:r>
              <a:rPr lang="en-US" sz="8000" dirty="0" err="1"/>
              <a:t>oleh</a:t>
            </a:r>
            <a:r>
              <a:rPr lang="en-US" sz="8000" dirty="0"/>
              <a:t> </a:t>
            </a:r>
            <a:r>
              <a:rPr lang="en-US" sz="8000" dirty="0" err="1"/>
              <a:t>apa</a:t>
            </a:r>
            <a:r>
              <a:rPr lang="en-US" sz="8000" dirty="0"/>
              <a:t>? </a:t>
            </a:r>
            <a:r>
              <a:rPr lang="en-US" sz="8000" dirty="0" err="1"/>
              <a:t>Apa</a:t>
            </a:r>
            <a:r>
              <a:rPr lang="en-US" sz="8000" dirty="0"/>
              <a:t> yang </a:t>
            </a:r>
            <a:r>
              <a:rPr lang="en-US" sz="8000" dirty="0" err="1"/>
              <a:t>dianggap</a:t>
            </a:r>
            <a:r>
              <a:rPr lang="en-US" sz="8000" dirty="0"/>
              <a:t> </a:t>
            </a:r>
            <a:r>
              <a:rPr lang="en-US" sz="8000" dirty="0" err="1"/>
              <a:t>sebagaio</a:t>
            </a:r>
            <a:r>
              <a:rPr lang="en-US" sz="8000" dirty="0"/>
              <a:t> </a:t>
            </a:r>
            <a:r>
              <a:rPr lang="en-US" sz="8000" dirty="0" err="1"/>
              <a:t>penyebab</a:t>
            </a:r>
            <a:r>
              <a:rPr lang="en-US" sz="8000" dirty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suatu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? </a:t>
            </a:r>
            <a:r>
              <a:rPr lang="en-US" sz="8000" dirty="0" err="1"/>
              <a:t>Siapa</a:t>
            </a:r>
            <a:r>
              <a:rPr lang="en-US" sz="8000" dirty="0"/>
              <a:t> (actor) yang </a:t>
            </a:r>
            <a:r>
              <a:rPr lang="en-US" sz="8000" dirty="0" err="1"/>
              <a:t>dianggap</a:t>
            </a:r>
            <a:r>
              <a:rPr lang="en-US" sz="8000" dirty="0"/>
              <a:t> </a:t>
            </a:r>
            <a:r>
              <a:rPr lang="en-US" sz="8000" dirty="0" err="1"/>
              <a:t>sebagai</a:t>
            </a:r>
            <a:r>
              <a:rPr lang="en-US" sz="8000" dirty="0"/>
              <a:t> </a:t>
            </a:r>
            <a:r>
              <a:rPr lang="en-US" sz="8000" dirty="0" err="1"/>
              <a:t>penyebab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?</a:t>
            </a:r>
          </a:p>
          <a:p>
            <a:pPr>
              <a:buNone/>
            </a:pPr>
            <a:r>
              <a:rPr lang="en-US" sz="8000" i="1" dirty="0"/>
              <a:t>Make moral judgment</a:t>
            </a:r>
            <a:endParaRPr lang="en-US" sz="8000" dirty="0"/>
          </a:p>
          <a:p>
            <a:r>
              <a:rPr lang="en-US" sz="8000" dirty="0" err="1"/>
              <a:t>Membuat</a:t>
            </a:r>
            <a:r>
              <a:rPr lang="en-US" sz="8000" dirty="0"/>
              <a:t> </a:t>
            </a:r>
            <a:r>
              <a:rPr lang="en-US" sz="8000" dirty="0" err="1"/>
              <a:t>keputusan</a:t>
            </a:r>
            <a:r>
              <a:rPr lang="en-US" sz="8000" dirty="0"/>
              <a:t> moral</a:t>
            </a:r>
          </a:p>
          <a:p>
            <a:r>
              <a:rPr lang="en-US" sz="8000" dirty="0" err="1"/>
              <a:t>Nilai</a:t>
            </a:r>
            <a:r>
              <a:rPr lang="en-US" sz="8000" dirty="0"/>
              <a:t> moral </a:t>
            </a:r>
            <a:r>
              <a:rPr lang="en-US" sz="8000" dirty="0" err="1"/>
              <a:t>apa</a:t>
            </a:r>
            <a:r>
              <a:rPr lang="en-US" sz="8000" dirty="0"/>
              <a:t> yang </a:t>
            </a:r>
            <a:r>
              <a:rPr lang="en-US" sz="8000" dirty="0" err="1"/>
              <a:t>disajikan</a:t>
            </a:r>
            <a:r>
              <a:rPr lang="en-US" sz="8000" dirty="0"/>
              <a:t> </a:t>
            </a:r>
            <a:r>
              <a:rPr lang="en-US" sz="8000" dirty="0" err="1"/>
              <a:t>untuk</a:t>
            </a:r>
            <a:r>
              <a:rPr lang="en-US" sz="8000" dirty="0"/>
              <a:t> </a:t>
            </a:r>
            <a:r>
              <a:rPr lang="en-US" sz="8000" dirty="0" err="1"/>
              <a:t>menjelaskan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? </a:t>
            </a:r>
            <a:r>
              <a:rPr lang="en-US" sz="8000" dirty="0" err="1"/>
              <a:t>Nilai</a:t>
            </a:r>
            <a:r>
              <a:rPr lang="en-US" sz="8000" dirty="0"/>
              <a:t> moral </a:t>
            </a:r>
            <a:r>
              <a:rPr lang="en-US" sz="8000" dirty="0" err="1"/>
              <a:t>apa</a:t>
            </a:r>
            <a:r>
              <a:rPr lang="en-US" sz="8000" dirty="0"/>
              <a:t> yang </a:t>
            </a:r>
            <a:r>
              <a:rPr lang="en-US" sz="8000" dirty="0" err="1"/>
              <a:t>dipakai</a:t>
            </a:r>
            <a:r>
              <a:rPr lang="en-US" sz="8000" dirty="0"/>
              <a:t> </a:t>
            </a:r>
            <a:r>
              <a:rPr lang="en-US" sz="8000" dirty="0" err="1"/>
              <a:t>untuk</a:t>
            </a:r>
            <a:r>
              <a:rPr lang="en-US" sz="8000" dirty="0"/>
              <a:t> </a:t>
            </a:r>
            <a:r>
              <a:rPr lang="en-US" sz="8000" dirty="0" err="1"/>
              <a:t>melegitimasi</a:t>
            </a:r>
            <a:r>
              <a:rPr lang="en-US" sz="8000" dirty="0"/>
              <a:t> </a:t>
            </a:r>
            <a:r>
              <a:rPr lang="en-US" sz="8000" dirty="0" err="1"/>
              <a:t>atau</a:t>
            </a:r>
            <a:r>
              <a:rPr lang="en-US" sz="8000" dirty="0"/>
              <a:t> </a:t>
            </a:r>
            <a:r>
              <a:rPr lang="en-US" sz="8000" dirty="0" err="1"/>
              <a:t>mendelegitimasi</a:t>
            </a:r>
            <a:r>
              <a:rPr lang="en-US" sz="8000" dirty="0"/>
              <a:t> </a:t>
            </a:r>
            <a:r>
              <a:rPr lang="en-US" sz="8000" dirty="0" err="1"/>
              <a:t>suatu</a:t>
            </a:r>
            <a:r>
              <a:rPr lang="en-US" sz="8000" dirty="0"/>
              <a:t> </a:t>
            </a:r>
            <a:r>
              <a:rPr lang="en-US" sz="8000" dirty="0" err="1"/>
              <a:t>tindakan</a:t>
            </a:r>
            <a:r>
              <a:rPr lang="en-US" sz="8000" dirty="0"/>
              <a:t>?</a:t>
            </a:r>
          </a:p>
          <a:p>
            <a:pPr>
              <a:buNone/>
            </a:pPr>
            <a:r>
              <a:rPr lang="en-US" sz="8000" dirty="0"/>
              <a:t> </a:t>
            </a:r>
            <a:r>
              <a:rPr lang="en-US" sz="8000" i="1" dirty="0" smtClean="0"/>
              <a:t>Treatment </a:t>
            </a:r>
            <a:r>
              <a:rPr lang="en-US" sz="8000" i="1" dirty="0"/>
              <a:t>recommendation</a:t>
            </a:r>
            <a:endParaRPr lang="en-US" sz="8000" dirty="0"/>
          </a:p>
          <a:p>
            <a:r>
              <a:rPr lang="en-US" sz="8000" dirty="0" err="1"/>
              <a:t>Menekankan</a:t>
            </a:r>
            <a:r>
              <a:rPr lang="en-US" sz="8000" dirty="0"/>
              <a:t> </a:t>
            </a:r>
            <a:r>
              <a:rPr lang="en-US" sz="8000" dirty="0" err="1"/>
              <a:t>penyelesaian</a:t>
            </a:r>
            <a:endParaRPr lang="en-US" sz="8000" dirty="0"/>
          </a:p>
          <a:p>
            <a:r>
              <a:rPr lang="en-US" sz="8000" dirty="0" err="1"/>
              <a:t>Penyelesaian</a:t>
            </a:r>
            <a:r>
              <a:rPr lang="en-US" sz="8000" dirty="0"/>
              <a:t> </a:t>
            </a:r>
            <a:r>
              <a:rPr lang="en-US" sz="8000" dirty="0" err="1"/>
              <a:t>apa</a:t>
            </a:r>
            <a:r>
              <a:rPr lang="en-US" sz="8000" dirty="0"/>
              <a:t> yang </a:t>
            </a:r>
            <a:r>
              <a:rPr lang="en-US" sz="8000" dirty="0" err="1"/>
              <a:t>ditawarkan</a:t>
            </a:r>
            <a:r>
              <a:rPr lang="en-US" sz="8000" dirty="0"/>
              <a:t> </a:t>
            </a:r>
            <a:r>
              <a:rPr lang="en-US" sz="8000" dirty="0" err="1"/>
              <a:t>untuk</a:t>
            </a:r>
            <a:r>
              <a:rPr lang="en-US" sz="8000" dirty="0"/>
              <a:t> </a:t>
            </a:r>
            <a:r>
              <a:rPr lang="en-US" sz="8000" dirty="0" err="1"/>
              <a:t>mengatasi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/</a:t>
            </a:r>
            <a:r>
              <a:rPr lang="en-US" sz="8000" dirty="0" err="1"/>
              <a:t>isu</a:t>
            </a:r>
            <a:r>
              <a:rPr lang="en-US" sz="8000" dirty="0"/>
              <a:t>? </a:t>
            </a:r>
            <a:r>
              <a:rPr lang="en-US" sz="8000" dirty="0" err="1"/>
              <a:t>Jalan</a:t>
            </a:r>
            <a:r>
              <a:rPr lang="en-US" sz="8000" dirty="0"/>
              <a:t> </a:t>
            </a:r>
            <a:r>
              <a:rPr lang="en-US" sz="8000" dirty="0" err="1"/>
              <a:t>apa</a:t>
            </a:r>
            <a:r>
              <a:rPr lang="en-US" sz="8000" dirty="0"/>
              <a:t> yang </a:t>
            </a:r>
            <a:r>
              <a:rPr lang="en-US" sz="8000" dirty="0" err="1"/>
              <a:t>ditawarkan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harus</a:t>
            </a:r>
            <a:r>
              <a:rPr lang="en-US" sz="8000" dirty="0"/>
              <a:t> </a:t>
            </a:r>
            <a:r>
              <a:rPr lang="en-US" sz="8000" dirty="0" err="1"/>
              <a:t>ditempuh</a:t>
            </a:r>
            <a:r>
              <a:rPr lang="en-US" sz="8000" dirty="0"/>
              <a:t>  </a:t>
            </a:r>
            <a:r>
              <a:rPr lang="en-US" sz="8000" dirty="0" err="1"/>
              <a:t>untuk</a:t>
            </a:r>
            <a:r>
              <a:rPr lang="en-US" sz="8000" dirty="0"/>
              <a:t> </a:t>
            </a:r>
            <a:r>
              <a:rPr lang="en-US" sz="8000" dirty="0" err="1"/>
              <a:t>mengatasi</a:t>
            </a:r>
            <a:r>
              <a:rPr lang="en-US" sz="8000" dirty="0"/>
              <a:t> </a:t>
            </a:r>
            <a:r>
              <a:rPr lang="en-US" sz="8000" dirty="0" err="1"/>
              <a:t>masalah</a:t>
            </a:r>
            <a:r>
              <a:rPr lang="en-US" sz="8000" dirty="0"/>
              <a:t>?</a:t>
            </a:r>
          </a:p>
          <a:p>
            <a:r>
              <a:rPr lang="en-US" sz="2800" dirty="0"/>
              <a:t> </a:t>
            </a:r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/>
              <a:t>Framing  </a:t>
            </a:r>
            <a:r>
              <a:rPr lang="en-US" sz="3200" dirty="0" err="1"/>
              <a:t>menurut</a:t>
            </a:r>
            <a:r>
              <a:rPr lang="en-US" sz="3200" dirty="0"/>
              <a:t> Robert N. </a:t>
            </a:r>
            <a:r>
              <a:rPr lang="en-US" sz="3200" dirty="0" err="1"/>
              <a:t>Entman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master frame yang paling </a:t>
            </a:r>
            <a:r>
              <a:rPr lang="en-US" dirty="0" err="1"/>
              <a:t>utama</a:t>
            </a:r>
            <a:r>
              <a:rPr lang="en-US" dirty="0"/>
              <a:t>. 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.  </a:t>
            </a:r>
            <a:r>
              <a:rPr lang="en-US" dirty="0" err="1"/>
              <a:t>Bingkai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bentukan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  </a:t>
            </a:r>
            <a:r>
              <a:rPr lang="en-US" dirty="0" err="1" smtClean="0"/>
              <a:t>Misalnya</a:t>
            </a:r>
            <a:r>
              <a:rPr lang="en-US" dirty="0" smtClean="0"/>
              <a:t>:  Demo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SBY, 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bentrokan</a:t>
            </a:r>
            <a:r>
              <a:rPr lang="en-US" dirty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polisi</a:t>
            </a:r>
            <a:r>
              <a:rPr lang="en-US" dirty="0"/>
              <a:t>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dipahami?apakah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anarkisme</a:t>
            </a:r>
            <a:r>
              <a:rPr lang="en-US" dirty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? </a:t>
            </a:r>
            <a:r>
              <a:rPr lang="en-US" dirty="0" err="1" smtClean="0"/>
              <a:t>Polisi</a:t>
            </a:r>
            <a:r>
              <a:rPr lang="en-US" dirty="0" smtClean="0"/>
              <a:t> yang brutal?  </a:t>
            </a:r>
            <a:r>
              <a:rPr lang="en-US" dirty="0" err="1" smtClean="0"/>
              <a:t>Ke</a:t>
            </a:r>
            <a:r>
              <a:rPr lang="en-US" dirty="0" smtClean="0"/>
              <a:t> 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lain.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 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sama-sama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Pendefinisian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framing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membingkai</a:t>
            </a:r>
            <a:r>
              <a:rPr lang="en-US" sz="2800" dirty="0"/>
              <a:t> </a:t>
            </a:r>
            <a:r>
              <a:rPr lang="en-US" sz="2800" dirty="0" err="1"/>
              <a:t>siapa</a:t>
            </a:r>
            <a:r>
              <a:rPr lang="en-US" sz="2800" dirty="0"/>
              <a:t> yang </a:t>
            </a:r>
            <a:r>
              <a:rPr lang="en-US" sz="2800" dirty="0" err="1"/>
              <a:t>dianggap</a:t>
            </a:r>
            <a:r>
              <a:rPr lang="en-US" sz="2800" dirty="0"/>
              <a:t> actor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. 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(what</a:t>
            </a:r>
            <a:r>
              <a:rPr lang="en-US" sz="2800" dirty="0"/>
              <a:t>)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siapa</a:t>
            </a:r>
            <a:r>
              <a:rPr lang="en-US" sz="2800" dirty="0"/>
              <a:t> (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who). 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masalah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jg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secara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tidak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langsung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dipahami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berbeda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pula. </a:t>
            </a:r>
            <a:r>
              <a:rPr lang="en-US" sz="2800" dirty="0" err="1"/>
              <a:t>Misalnya</a:t>
            </a:r>
            <a:r>
              <a:rPr lang="en-US" sz="2800" dirty="0"/>
              <a:t>; </a:t>
            </a:r>
            <a:r>
              <a:rPr lang="en-US" sz="2800" dirty="0" err="1" smtClean="0"/>
              <a:t>bentrok</a:t>
            </a:r>
            <a:r>
              <a:rPr lang="en-US" sz="2800" dirty="0" smtClean="0"/>
              <a:t> demo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,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kerusuhan</a:t>
            </a:r>
            <a:r>
              <a:rPr lang="en-US" sz="2800" dirty="0" smtClean="0"/>
              <a:t> 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smtClean="0"/>
              <a:t>demo yang </a:t>
            </a:r>
            <a:r>
              <a:rPr lang="en-US" sz="2800" dirty="0" err="1" smtClean="0"/>
              <a:t>anarki</a:t>
            </a:r>
            <a:r>
              <a:rPr lang="en-US" sz="2800" dirty="0" smtClean="0"/>
              <a:t>  </a:t>
            </a:r>
            <a:r>
              <a:rPr lang="en-US" sz="2800" dirty="0" err="1"/>
              <a:t>maka</a:t>
            </a:r>
            <a:r>
              <a:rPr lang="en-US" sz="2800" dirty="0"/>
              <a:t> yang </a:t>
            </a:r>
            <a:r>
              <a:rPr lang="en-US" sz="2800" dirty="0" err="1"/>
              <a:t>jadi</a:t>
            </a:r>
            <a:r>
              <a:rPr lang="en-US" sz="2800" dirty="0"/>
              <a:t>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mahasiswa</a:t>
            </a:r>
            <a:r>
              <a:rPr lang="en-US" sz="2800" dirty="0" smtClean="0"/>
              <a:t> 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bila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berlebihan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penyebabnya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terlalu</a:t>
            </a:r>
            <a:r>
              <a:rPr lang="en-US" sz="2800" dirty="0" smtClean="0"/>
              <a:t> </a:t>
            </a:r>
            <a:r>
              <a:rPr lang="en-US" sz="2800" dirty="0" err="1" smtClean="0"/>
              <a:t>kasar</a:t>
            </a:r>
            <a:r>
              <a:rPr lang="en-US" sz="2800" dirty="0" smtClean="0"/>
              <a:t>. 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Memperkirakan</a:t>
            </a:r>
            <a:r>
              <a:rPr lang="en-US" sz="2800" dirty="0"/>
              <a:t>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framing yang </a:t>
            </a:r>
            <a:r>
              <a:rPr lang="en-US" sz="2800" dirty="0" err="1"/>
              <a:t>dipakai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membenarkan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atau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memberi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argumentasi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pendefinisian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yang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.  </a:t>
            </a:r>
            <a:r>
              <a:rPr lang="en-US" sz="2800" dirty="0" err="1"/>
              <a:t>ketika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didefinisikan</a:t>
            </a:r>
            <a:r>
              <a:rPr lang="en-US" sz="2800" dirty="0"/>
              <a:t>,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dibutuhkan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argumentasi</a:t>
            </a:r>
            <a:r>
              <a:rPr lang="en-US" sz="2800" dirty="0">
                <a:solidFill>
                  <a:srgbClr val="FF0000"/>
                </a:solidFill>
              </a:rPr>
              <a:t> yang </a:t>
            </a:r>
            <a:r>
              <a:rPr lang="en-US" sz="2800" dirty="0" err="1">
                <a:solidFill>
                  <a:srgbClr val="FF0000"/>
                </a:solidFill>
              </a:rPr>
              <a:t>kuat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untuk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mendukung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gagasan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tersebut</a:t>
            </a:r>
            <a:r>
              <a:rPr lang="en-US" sz="2800" dirty="0">
                <a:solidFill>
                  <a:srgbClr val="FF0000"/>
                </a:solidFill>
              </a:rPr>
              <a:t>.  </a:t>
            </a:r>
            <a:r>
              <a:rPr lang="en-US" sz="2800" dirty="0" err="1"/>
              <a:t>Gagasan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hal-hal</a:t>
            </a:r>
            <a:r>
              <a:rPr lang="en-US" sz="2800" dirty="0"/>
              <a:t> yang familiar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dikenal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.  </a:t>
            </a:r>
            <a:r>
              <a:rPr lang="en-US" sz="2800" dirty="0" err="1"/>
              <a:t>Pilihan</a:t>
            </a:r>
            <a:r>
              <a:rPr lang="en-US" sz="2800" dirty="0"/>
              <a:t> moral </a:t>
            </a: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wartawan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menilai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pilihan</a:t>
            </a:r>
            <a:r>
              <a:rPr lang="en-US" sz="3200" dirty="0"/>
              <a:t> moral</a:t>
            </a:r>
            <a:br>
              <a:rPr lang="en-US" sz="3200" dirty="0"/>
            </a:b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en-US" sz="3200" dirty="0" err="1"/>
              <a:t>Menekankan</a:t>
            </a:r>
            <a:r>
              <a:rPr lang="en-US" sz="3200" dirty="0"/>
              <a:t> </a:t>
            </a:r>
            <a:r>
              <a:rPr lang="en-US" sz="3200" dirty="0" err="1"/>
              <a:t>penyelesaian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Model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berasumsi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frame yang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Frame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dihubungkan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(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, </a:t>
            </a:r>
            <a:r>
              <a:rPr lang="en-US" sz="2800" dirty="0" err="1" smtClean="0"/>
              <a:t>kutipan</a:t>
            </a:r>
            <a:r>
              <a:rPr lang="en-US" sz="2800" dirty="0" smtClean="0"/>
              <a:t>, </a:t>
            </a: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pemakaian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 err="1" smtClean="0"/>
              <a:t>Zhondang</a:t>
            </a:r>
            <a:r>
              <a:rPr lang="en-US" sz="3200" dirty="0" smtClean="0"/>
              <a:t> pan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Kosicki</a:t>
            </a:r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229</TotalTime>
  <Words>1141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Paper</vt:lpstr>
      <vt:lpstr>Paradigma konstruksionis</vt:lpstr>
      <vt:lpstr>Tujuan penelitian</vt:lpstr>
      <vt:lpstr>Dua aspek framing:</vt:lpstr>
      <vt:lpstr> Analisis Framing  menurut Robert N. Entman </vt:lpstr>
      <vt:lpstr>Pendefinisian Masalah</vt:lpstr>
      <vt:lpstr>Memperkirakan penyebab masalah</vt:lpstr>
      <vt:lpstr>Membuat pilihan moral </vt:lpstr>
      <vt:lpstr>Menekankan penyelesaian</vt:lpstr>
      <vt:lpstr>Analisis Zhondang pan dan Kosicki</vt:lpstr>
      <vt:lpstr>PowerPoint Presentation</vt:lpstr>
      <vt:lpstr>sintaksis</vt:lpstr>
      <vt:lpstr>Skrip</vt:lpstr>
      <vt:lpstr>Tematik</vt:lpstr>
      <vt:lpstr>Retoris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Paradigma konstruksionis</dc:title>
  <dc:creator>Lenovo</dc:creator>
  <cp:lastModifiedBy>BU FAJAR</cp:lastModifiedBy>
  <cp:revision>35</cp:revision>
  <dcterms:created xsi:type="dcterms:W3CDTF">2010-10-21T16:14:46Z</dcterms:created>
  <dcterms:modified xsi:type="dcterms:W3CDTF">2019-04-08T03:09:24Z</dcterms:modified>
</cp:coreProperties>
</file>